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5.xml" ContentType="application/vnd.openxmlformats-officedocument.theme+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6.xml" ContentType="application/vnd.openxmlformats-officedocument.theme+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theme/theme7.xml" ContentType="application/vnd.openxmlformats-officedocument.theme+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969" r:id="rId5"/>
    <p:sldMasterId id="2147484080" r:id="rId6"/>
    <p:sldMasterId id="2147484083" r:id="rId7"/>
    <p:sldMasterId id="2147484157" r:id="rId8"/>
    <p:sldMasterId id="2147484170" r:id="rId9"/>
    <p:sldMasterId id="2147484195" r:id="rId10"/>
    <p:sldMasterId id="2147484208" r:id="rId11"/>
    <p:sldMasterId id="2147484223" r:id="rId12"/>
  </p:sldMasterIdLst>
  <p:notesMasterIdLst>
    <p:notesMasterId r:id="rId91"/>
  </p:notesMasterIdLst>
  <p:handoutMasterIdLst>
    <p:handoutMasterId r:id="rId92"/>
  </p:handoutMasterIdLst>
  <p:sldIdLst>
    <p:sldId id="5893" r:id="rId13"/>
    <p:sldId id="5932" r:id="rId14"/>
    <p:sldId id="5891" r:id="rId15"/>
    <p:sldId id="5894" r:id="rId16"/>
    <p:sldId id="5895" r:id="rId17"/>
    <p:sldId id="5896" r:id="rId18"/>
    <p:sldId id="5834" r:id="rId19"/>
    <p:sldId id="5816" r:id="rId20"/>
    <p:sldId id="5943" r:id="rId21"/>
    <p:sldId id="5892" r:id="rId22"/>
    <p:sldId id="5900" r:id="rId23"/>
    <p:sldId id="5890" r:id="rId24"/>
    <p:sldId id="5953" r:id="rId25"/>
    <p:sldId id="5838" r:id="rId26"/>
    <p:sldId id="5954" r:id="rId27"/>
    <p:sldId id="5840" r:id="rId28"/>
    <p:sldId id="5888" r:id="rId29"/>
    <p:sldId id="5898" r:id="rId30"/>
    <p:sldId id="5899" r:id="rId31"/>
    <p:sldId id="5843" r:id="rId32"/>
    <p:sldId id="5845" r:id="rId33"/>
    <p:sldId id="5844" r:id="rId34"/>
    <p:sldId id="5921" r:id="rId35"/>
    <p:sldId id="5945" r:id="rId36"/>
    <p:sldId id="5922" r:id="rId37"/>
    <p:sldId id="5925" r:id="rId38"/>
    <p:sldId id="5927" r:id="rId39"/>
    <p:sldId id="5928" r:id="rId40"/>
    <p:sldId id="5933" r:id="rId41"/>
    <p:sldId id="5946" r:id="rId42"/>
    <p:sldId id="5924" r:id="rId43"/>
    <p:sldId id="5887" r:id="rId44"/>
    <p:sldId id="5846" r:id="rId45"/>
    <p:sldId id="5911" r:id="rId46"/>
    <p:sldId id="5948" r:id="rId47"/>
    <p:sldId id="450" r:id="rId48"/>
    <p:sldId id="5951" r:id="rId49"/>
    <p:sldId id="5820" r:id="rId50"/>
    <p:sldId id="5805" r:id="rId51"/>
    <p:sldId id="5808" r:id="rId52"/>
    <p:sldId id="5824" r:id="rId53"/>
    <p:sldId id="5810" r:id="rId54"/>
    <p:sldId id="5809" r:id="rId55"/>
    <p:sldId id="5852" r:id="rId56"/>
    <p:sldId id="5853" r:id="rId57"/>
    <p:sldId id="5854" r:id="rId58"/>
    <p:sldId id="5856" r:id="rId59"/>
    <p:sldId id="5857" r:id="rId60"/>
    <p:sldId id="5858" r:id="rId61"/>
    <p:sldId id="1927" r:id="rId62"/>
    <p:sldId id="5811" r:id="rId63"/>
    <p:sldId id="5952" r:id="rId64"/>
    <p:sldId id="5828" r:id="rId65"/>
    <p:sldId id="5881" r:id="rId66"/>
    <p:sldId id="5813" r:id="rId67"/>
    <p:sldId id="5901" r:id="rId68"/>
    <p:sldId id="5903" r:id="rId69"/>
    <p:sldId id="5904" r:id="rId70"/>
    <p:sldId id="5884" r:id="rId71"/>
    <p:sldId id="5815" r:id="rId72"/>
    <p:sldId id="5886" r:id="rId73"/>
    <p:sldId id="5914" r:id="rId74"/>
    <p:sldId id="261" r:id="rId75"/>
    <p:sldId id="5915" r:id="rId76"/>
    <p:sldId id="5916" r:id="rId77"/>
    <p:sldId id="5836" r:id="rId78"/>
    <p:sldId id="5920" r:id="rId79"/>
    <p:sldId id="5918" r:id="rId80"/>
    <p:sldId id="5919" r:id="rId81"/>
    <p:sldId id="659" r:id="rId82"/>
    <p:sldId id="660" r:id="rId83"/>
    <p:sldId id="256" r:id="rId84"/>
    <p:sldId id="257" r:id="rId85"/>
    <p:sldId id="258" r:id="rId86"/>
    <p:sldId id="259" r:id="rId87"/>
    <p:sldId id="5930" r:id="rId88"/>
    <p:sldId id="5931" r:id="rId89"/>
    <p:sldId id="5831" r:id="rId90"/>
  </p:sldIdLst>
  <p:sldSz cx="13120688" cy="7380288"/>
  <p:notesSz cx="7315200" cy="9601200"/>
  <p:defaultTextStyle>
    <a:defPPr>
      <a:defRPr lang="en-US"/>
    </a:defPPr>
    <a:lvl1pPr marL="0" algn="l" defTabSz="987415" rtl="0" eaLnBrk="1" latinLnBrk="0" hangingPunct="1">
      <a:defRPr sz="1944" kern="1200">
        <a:solidFill>
          <a:schemeClr val="tx1"/>
        </a:solidFill>
        <a:latin typeface="+mn-lt"/>
        <a:ea typeface="+mn-ea"/>
        <a:cs typeface="+mn-cs"/>
      </a:defRPr>
    </a:lvl1pPr>
    <a:lvl2pPr marL="493707" algn="l" defTabSz="987415" rtl="0" eaLnBrk="1" latinLnBrk="0" hangingPunct="1">
      <a:defRPr sz="1944" kern="1200">
        <a:solidFill>
          <a:schemeClr val="tx1"/>
        </a:solidFill>
        <a:latin typeface="+mn-lt"/>
        <a:ea typeface="+mn-ea"/>
        <a:cs typeface="+mn-cs"/>
      </a:defRPr>
    </a:lvl2pPr>
    <a:lvl3pPr marL="987415" algn="l" defTabSz="987415" rtl="0" eaLnBrk="1" latinLnBrk="0" hangingPunct="1">
      <a:defRPr sz="1944" kern="1200">
        <a:solidFill>
          <a:schemeClr val="tx1"/>
        </a:solidFill>
        <a:latin typeface="+mn-lt"/>
        <a:ea typeface="+mn-ea"/>
        <a:cs typeface="+mn-cs"/>
      </a:defRPr>
    </a:lvl3pPr>
    <a:lvl4pPr marL="1481122" algn="l" defTabSz="987415" rtl="0" eaLnBrk="1" latinLnBrk="0" hangingPunct="1">
      <a:defRPr sz="1944" kern="1200">
        <a:solidFill>
          <a:schemeClr val="tx1"/>
        </a:solidFill>
        <a:latin typeface="+mn-lt"/>
        <a:ea typeface="+mn-ea"/>
        <a:cs typeface="+mn-cs"/>
      </a:defRPr>
    </a:lvl4pPr>
    <a:lvl5pPr marL="1974830" algn="l" defTabSz="987415" rtl="0" eaLnBrk="1" latinLnBrk="0" hangingPunct="1">
      <a:defRPr sz="1944" kern="1200">
        <a:solidFill>
          <a:schemeClr val="tx1"/>
        </a:solidFill>
        <a:latin typeface="+mn-lt"/>
        <a:ea typeface="+mn-ea"/>
        <a:cs typeface="+mn-cs"/>
      </a:defRPr>
    </a:lvl5pPr>
    <a:lvl6pPr marL="2468537" algn="l" defTabSz="987415" rtl="0" eaLnBrk="1" latinLnBrk="0" hangingPunct="1">
      <a:defRPr sz="1944" kern="1200">
        <a:solidFill>
          <a:schemeClr val="tx1"/>
        </a:solidFill>
        <a:latin typeface="+mn-lt"/>
        <a:ea typeface="+mn-ea"/>
        <a:cs typeface="+mn-cs"/>
      </a:defRPr>
    </a:lvl6pPr>
    <a:lvl7pPr marL="2962245" algn="l" defTabSz="987415" rtl="0" eaLnBrk="1" latinLnBrk="0" hangingPunct="1">
      <a:defRPr sz="1944" kern="1200">
        <a:solidFill>
          <a:schemeClr val="tx1"/>
        </a:solidFill>
        <a:latin typeface="+mn-lt"/>
        <a:ea typeface="+mn-ea"/>
        <a:cs typeface="+mn-cs"/>
      </a:defRPr>
    </a:lvl7pPr>
    <a:lvl8pPr marL="3455952" algn="l" defTabSz="987415" rtl="0" eaLnBrk="1" latinLnBrk="0" hangingPunct="1">
      <a:defRPr sz="1944" kern="1200">
        <a:solidFill>
          <a:schemeClr val="tx1"/>
        </a:solidFill>
        <a:latin typeface="+mn-lt"/>
        <a:ea typeface="+mn-ea"/>
        <a:cs typeface="+mn-cs"/>
      </a:defRPr>
    </a:lvl8pPr>
    <a:lvl9pPr marL="3949659" algn="l" defTabSz="987415" rtl="0" eaLnBrk="1" latinLnBrk="0" hangingPunct="1">
      <a:defRPr sz="1944"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5BD792A7-6404-9145-9DA1-19B658F1CBB5}">
          <p14:sldIdLst>
            <p14:sldId id="5893"/>
            <p14:sldId id="5932"/>
            <p14:sldId id="5891"/>
            <p14:sldId id="5894"/>
            <p14:sldId id="5895"/>
            <p14:sldId id="5896"/>
            <p14:sldId id="5834"/>
            <p14:sldId id="5816"/>
            <p14:sldId id="5943"/>
            <p14:sldId id="5892"/>
            <p14:sldId id="5900"/>
            <p14:sldId id="5890"/>
            <p14:sldId id="5953"/>
            <p14:sldId id="5838"/>
            <p14:sldId id="5954"/>
            <p14:sldId id="5840"/>
            <p14:sldId id="5888"/>
            <p14:sldId id="5898"/>
            <p14:sldId id="5899"/>
            <p14:sldId id="5843"/>
            <p14:sldId id="5845"/>
            <p14:sldId id="5844"/>
            <p14:sldId id="5921"/>
            <p14:sldId id="5945"/>
            <p14:sldId id="5922"/>
            <p14:sldId id="5925"/>
            <p14:sldId id="5927"/>
            <p14:sldId id="5928"/>
            <p14:sldId id="5933"/>
            <p14:sldId id="5946"/>
            <p14:sldId id="5924"/>
            <p14:sldId id="5887"/>
            <p14:sldId id="5846"/>
            <p14:sldId id="5911"/>
            <p14:sldId id="5948"/>
            <p14:sldId id="450"/>
            <p14:sldId id="5951"/>
            <p14:sldId id="5820"/>
            <p14:sldId id="5805"/>
            <p14:sldId id="5808"/>
            <p14:sldId id="5824"/>
            <p14:sldId id="5810"/>
            <p14:sldId id="5809"/>
            <p14:sldId id="5852"/>
            <p14:sldId id="5853"/>
            <p14:sldId id="5854"/>
            <p14:sldId id="5856"/>
            <p14:sldId id="5857"/>
            <p14:sldId id="5858"/>
            <p14:sldId id="1927"/>
            <p14:sldId id="5811"/>
            <p14:sldId id="5952"/>
            <p14:sldId id="5828"/>
            <p14:sldId id="5881"/>
            <p14:sldId id="5813"/>
            <p14:sldId id="5901"/>
            <p14:sldId id="5903"/>
            <p14:sldId id="5904"/>
            <p14:sldId id="5884"/>
            <p14:sldId id="5815"/>
            <p14:sldId id="5886"/>
            <p14:sldId id="5914"/>
            <p14:sldId id="261"/>
            <p14:sldId id="5915"/>
            <p14:sldId id="5916"/>
            <p14:sldId id="5836"/>
            <p14:sldId id="5920"/>
            <p14:sldId id="5918"/>
            <p14:sldId id="5919"/>
            <p14:sldId id="659"/>
            <p14:sldId id="660"/>
            <p14:sldId id="256"/>
            <p14:sldId id="257"/>
            <p14:sldId id="258"/>
            <p14:sldId id="259"/>
            <p14:sldId id="5930"/>
            <p14:sldId id="5931"/>
            <p14:sldId id="5831"/>
          </p14:sldIdLst>
        </p14:section>
      </p14:sectionLst>
    </p:ext>
    <p:ext uri="{EFAFB233-063F-42B5-8137-9DF3F51BA10A}">
      <p15:sldGuideLst xmlns:p15="http://schemas.microsoft.com/office/powerpoint/2012/main">
        <p15:guide id="1" orient="horz" pos="2324" userDrawn="1">
          <p15:clr>
            <a:srgbClr val="A4A3A4"/>
          </p15:clr>
        </p15:guide>
        <p15:guide id="2" pos="4132" userDrawn="1">
          <p15:clr>
            <a:srgbClr val="A4A3A4"/>
          </p15:clr>
        </p15:guide>
      </p15:sldGuideLst>
    </p:ext>
    <p:ext uri="{2D200454-40CA-4A62-9FC3-DE9A4176ACB9}">
      <p15:notesGuideLst xmlns:p15="http://schemas.microsoft.com/office/powerpoint/2012/main">
        <p15:guide id="1" orient="horz" pos="2835" userDrawn="1">
          <p15:clr>
            <a:srgbClr val="A4A3A4"/>
          </p15:clr>
        </p15:guide>
        <p15:guide id="2" pos="2381" userDrawn="1">
          <p15:clr>
            <a:srgbClr val="A4A3A4"/>
          </p15:clr>
        </p15:guide>
        <p15:guide id="3" orient="horz" pos="3024" userDrawn="1">
          <p15:clr>
            <a:srgbClr val="A4A3A4"/>
          </p15:clr>
        </p15:guide>
        <p15:guide id="4" pos="2305"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Author" initials="A" lastIdx="0" clrIdx="7"/>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ECFF"/>
    <a:srgbClr val="FEE7C6"/>
    <a:srgbClr val="FF3399"/>
    <a:srgbClr val="FF7C80"/>
    <a:srgbClr val="CCCC00"/>
    <a:srgbClr val="FFFF00"/>
    <a:srgbClr val="FFFFFF"/>
    <a:srgbClr val="FCF1E4"/>
    <a:srgbClr val="81C0E7"/>
    <a:srgbClr val="00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8EAA81B-F05E-4137-B150-2CBFA2160A5D}" v="41" dt="2025-11-18T05:19:41.49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03" autoAdjust="0"/>
    <p:restoredTop sz="89517" autoAdjust="0"/>
  </p:normalViewPr>
  <p:slideViewPr>
    <p:cSldViewPr showGuides="1">
      <p:cViewPr varScale="1">
        <p:scale>
          <a:sx n="64" d="100"/>
          <a:sy n="64" d="100"/>
        </p:scale>
        <p:origin x="448" y="36"/>
      </p:cViewPr>
      <p:guideLst>
        <p:guide orient="horz" pos="2324"/>
        <p:guide pos="4132"/>
      </p:guideLst>
    </p:cSldViewPr>
  </p:slideViewPr>
  <p:outlineViewPr>
    <p:cViewPr>
      <p:scale>
        <a:sx n="33" d="100"/>
        <a:sy n="33" d="100"/>
      </p:scale>
      <p:origin x="0" y="0"/>
    </p:cViewPr>
  </p:outlineViewPr>
  <p:notesTextViewPr>
    <p:cViewPr>
      <p:scale>
        <a:sx n="200" d="100"/>
        <a:sy n="200" d="100"/>
      </p:scale>
      <p:origin x="0" y="0"/>
    </p:cViewPr>
  </p:notesTextViewPr>
  <p:sorterViewPr>
    <p:cViewPr varScale="1">
      <p:scale>
        <a:sx n="1" d="1"/>
        <a:sy n="1" d="1"/>
      </p:scale>
      <p:origin x="0" y="0"/>
    </p:cViewPr>
  </p:sorterViewPr>
  <p:notesViewPr>
    <p:cSldViewPr>
      <p:cViewPr varScale="1">
        <p:scale>
          <a:sx n="72" d="100"/>
          <a:sy n="72" d="100"/>
        </p:scale>
        <p:origin x="2172" y="84"/>
      </p:cViewPr>
      <p:guideLst>
        <p:guide orient="horz" pos="2835"/>
        <p:guide pos="2381"/>
        <p:guide orient="horz" pos="3024"/>
        <p:guide pos="2305"/>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4.xml"/><Relationship Id="rId21" Type="http://schemas.openxmlformats.org/officeDocument/2006/relationships/slide" Target="slides/slide9.xml"/><Relationship Id="rId34" Type="http://schemas.openxmlformats.org/officeDocument/2006/relationships/slide" Target="slides/slide22.xml"/><Relationship Id="rId42" Type="http://schemas.openxmlformats.org/officeDocument/2006/relationships/slide" Target="slides/slide30.xml"/><Relationship Id="rId47" Type="http://schemas.openxmlformats.org/officeDocument/2006/relationships/slide" Target="slides/slide35.xml"/><Relationship Id="rId50" Type="http://schemas.openxmlformats.org/officeDocument/2006/relationships/slide" Target="slides/slide38.xml"/><Relationship Id="rId55" Type="http://schemas.openxmlformats.org/officeDocument/2006/relationships/slide" Target="slides/slide43.xml"/><Relationship Id="rId63" Type="http://schemas.openxmlformats.org/officeDocument/2006/relationships/slide" Target="slides/slide51.xml"/><Relationship Id="rId68" Type="http://schemas.openxmlformats.org/officeDocument/2006/relationships/slide" Target="slides/slide56.xml"/><Relationship Id="rId76" Type="http://schemas.openxmlformats.org/officeDocument/2006/relationships/slide" Target="slides/slide64.xml"/><Relationship Id="rId84" Type="http://schemas.openxmlformats.org/officeDocument/2006/relationships/slide" Target="slides/slide72.xml"/><Relationship Id="rId89" Type="http://schemas.openxmlformats.org/officeDocument/2006/relationships/slide" Target="slides/slide77.xml"/><Relationship Id="rId97" Type="http://schemas.openxmlformats.org/officeDocument/2006/relationships/tableStyles" Target="tableStyles.xml"/><Relationship Id="rId7" Type="http://schemas.openxmlformats.org/officeDocument/2006/relationships/slideMaster" Target="slideMasters/slideMaster3.xml"/><Relationship Id="rId71" Type="http://schemas.openxmlformats.org/officeDocument/2006/relationships/slide" Target="slides/slide59.xml"/><Relationship Id="rId92"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4.xml"/><Relationship Id="rId29" Type="http://schemas.openxmlformats.org/officeDocument/2006/relationships/slide" Target="slides/slide17.xml"/><Relationship Id="rId11" Type="http://schemas.openxmlformats.org/officeDocument/2006/relationships/slideMaster" Target="slideMasters/slideMaster7.xml"/><Relationship Id="rId24" Type="http://schemas.openxmlformats.org/officeDocument/2006/relationships/slide" Target="slides/slide12.xml"/><Relationship Id="rId32" Type="http://schemas.openxmlformats.org/officeDocument/2006/relationships/slide" Target="slides/slide20.xml"/><Relationship Id="rId37" Type="http://schemas.openxmlformats.org/officeDocument/2006/relationships/slide" Target="slides/slide25.xml"/><Relationship Id="rId40" Type="http://schemas.openxmlformats.org/officeDocument/2006/relationships/slide" Target="slides/slide28.xml"/><Relationship Id="rId45" Type="http://schemas.openxmlformats.org/officeDocument/2006/relationships/slide" Target="slides/slide33.xml"/><Relationship Id="rId53" Type="http://schemas.openxmlformats.org/officeDocument/2006/relationships/slide" Target="slides/slide41.xml"/><Relationship Id="rId58" Type="http://schemas.openxmlformats.org/officeDocument/2006/relationships/slide" Target="slides/slide46.xml"/><Relationship Id="rId66" Type="http://schemas.openxmlformats.org/officeDocument/2006/relationships/slide" Target="slides/slide54.xml"/><Relationship Id="rId74" Type="http://schemas.openxmlformats.org/officeDocument/2006/relationships/slide" Target="slides/slide62.xml"/><Relationship Id="rId79" Type="http://schemas.openxmlformats.org/officeDocument/2006/relationships/slide" Target="slides/slide67.xml"/><Relationship Id="rId87" Type="http://schemas.openxmlformats.org/officeDocument/2006/relationships/slide" Target="slides/slide75.xml"/><Relationship Id="rId5" Type="http://schemas.openxmlformats.org/officeDocument/2006/relationships/slideMaster" Target="slideMasters/slideMaster1.xml"/><Relationship Id="rId61" Type="http://schemas.openxmlformats.org/officeDocument/2006/relationships/slide" Target="slides/slide49.xml"/><Relationship Id="rId82" Type="http://schemas.openxmlformats.org/officeDocument/2006/relationships/slide" Target="slides/slide70.xml"/><Relationship Id="rId90" Type="http://schemas.openxmlformats.org/officeDocument/2006/relationships/slide" Target="slides/slide78.xml"/><Relationship Id="rId95" Type="http://schemas.openxmlformats.org/officeDocument/2006/relationships/viewProps" Target="viewProps.xml"/><Relationship Id="rId19" Type="http://schemas.openxmlformats.org/officeDocument/2006/relationships/slide" Target="slides/slide7.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slide" Target="slides/slide23.xml"/><Relationship Id="rId43" Type="http://schemas.openxmlformats.org/officeDocument/2006/relationships/slide" Target="slides/slide31.xml"/><Relationship Id="rId48" Type="http://schemas.openxmlformats.org/officeDocument/2006/relationships/slide" Target="slides/slide36.xml"/><Relationship Id="rId56" Type="http://schemas.openxmlformats.org/officeDocument/2006/relationships/slide" Target="slides/slide44.xml"/><Relationship Id="rId64" Type="http://schemas.openxmlformats.org/officeDocument/2006/relationships/slide" Target="slides/slide52.xml"/><Relationship Id="rId69" Type="http://schemas.openxmlformats.org/officeDocument/2006/relationships/slide" Target="slides/slide57.xml"/><Relationship Id="rId77" Type="http://schemas.openxmlformats.org/officeDocument/2006/relationships/slide" Target="slides/slide65.xml"/><Relationship Id="rId8" Type="http://schemas.openxmlformats.org/officeDocument/2006/relationships/slideMaster" Target="slideMasters/slideMaster4.xml"/><Relationship Id="rId51" Type="http://schemas.openxmlformats.org/officeDocument/2006/relationships/slide" Target="slides/slide39.xml"/><Relationship Id="rId72" Type="http://schemas.openxmlformats.org/officeDocument/2006/relationships/slide" Target="slides/slide60.xml"/><Relationship Id="rId80" Type="http://schemas.openxmlformats.org/officeDocument/2006/relationships/slide" Target="slides/slide68.xml"/><Relationship Id="rId85" Type="http://schemas.openxmlformats.org/officeDocument/2006/relationships/slide" Target="slides/slide73.xml"/><Relationship Id="rId93" Type="http://schemas.openxmlformats.org/officeDocument/2006/relationships/commentAuthors" Target="commentAuthors.xml"/><Relationship Id="rId98"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Master" Target="slideMasters/slideMaster8.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slide" Target="slides/slide21.xml"/><Relationship Id="rId38" Type="http://schemas.openxmlformats.org/officeDocument/2006/relationships/slide" Target="slides/slide26.xml"/><Relationship Id="rId46" Type="http://schemas.openxmlformats.org/officeDocument/2006/relationships/slide" Target="slides/slide34.xml"/><Relationship Id="rId59" Type="http://schemas.openxmlformats.org/officeDocument/2006/relationships/slide" Target="slides/slide47.xml"/><Relationship Id="rId67" Type="http://schemas.openxmlformats.org/officeDocument/2006/relationships/slide" Target="slides/slide55.xml"/><Relationship Id="rId20" Type="http://schemas.openxmlformats.org/officeDocument/2006/relationships/slide" Target="slides/slide8.xml"/><Relationship Id="rId41" Type="http://schemas.openxmlformats.org/officeDocument/2006/relationships/slide" Target="slides/slide29.xml"/><Relationship Id="rId54" Type="http://schemas.openxmlformats.org/officeDocument/2006/relationships/slide" Target="slides/slide42.xml"/><Relationship Id="rId62" Type="http://schemas.openxmlformats.org/officeDocument/2006/relationships/slide" Target="slides/slide50.xml"/><Relationship Id="rId70" Type="http://schemas.openxmlformats.org/officeDocument/2006/relationships/slide" Target="slides/slide58.xml"/><Relationship Id="rId75" Type="http://schemas.openxmlformats.org/officeDocument/2006/relationships/slide" Target="slides/slide63.xml"/><Relationship Id="rId83" Type="http://schemas.openxmlformats.org/officeDocument/2006/relationships/slide" Target="slides/slide71.xml"/><Relationship Id="rId88" Type="http://schemas.openxmlformats.org/officeDocument/2006/relationships/slide" Target="slides/slide76.xml"/><Relationship Id="rId91" Type="http://schemas.openxmlformats.org/officeDocument/2006/relationships/notesMaster" Target="notesMasters/notesMaster1.xml"/><Relationship Id="rId9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2.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slide" Target="slides/slide24.xml"/><Relationship Id="rId49" Type="http://schemas.openxmlformats.org/officeDocument/2006/relationships/slide" Target="slides/slide37.xml"/><Relationship Id="rId57" Type="http://schemas.openxmlformats.org/officeDocument/2006/relationships/slide" Target="slides/slide45.xml"/><Relationship Id="rId10" Type="http://schemas.openxmlformats.org/officeDocument/2006/relationships/slideMaster" Target="slideMasters/slideMaster6.xml"/><Relationship Id="rId31" Type="http://schemas.openxmlformats.org/officeDocument/2006/relationships/slide" Target="slides/slide19.xml"/><Relationship Id="rId44" Type="http://schemas.openxmlformats.org/officeDocument/2006/relationships/slide" Target="slides/slide32.xml"/><Relationship Id="rId52" Type="http://schemas.openxmlformats.org/officeDocument/2006/relationships/slide" Target="slides/slide40.xml"/><Relationship Id="rId60" Type="http://schemas.openxmlformats.org/officeDocument/2006/relationships/slide" Target="slides/slide48.xml"/><Relationship Id="rId65" Type="http://schemas.openxmlformats.org/officeDocument/2006/relationships/slide" Target="slides/slide53.xml"/><Relationship Id="rId73" Type="http://schemas.openxmlformats.org/officeDocument/2006/relationships/slide" Target="slides/slide61.xml"/><Relationship Id="rId78" Type="http://schemas.openxmlformats.org/officeDocument/2006/relationships/slide" Target="slides/slide66.xml"/><Relationship Id="rId81" Type="http://schemas.openxmlformats.org/officeDocument/2006/relationships/slide" Target="slides/slide69.xml"/><Relationship Id="rId86" Type="http://schemas.openxmlformats.org/officeDocument/2006/relationships/slide" Target="slides/slide74.xml"/><Relationship Id="rId94"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slideMaster" Target="slideMasters/slideMaster5.xml"/><Relationship Id="rId13" Type="http://schemas.openxmlformats.org/officeDocument/2006/relationships/slide" Target="slides/slide1.xml"/><Relationship Id="rId18" Type="http://schemas.openxmlformats.org/officeDocument/2006/relationships/slide" Target="slides/slide6.xml"/><Relationship Id="rId39" Type="http://schemas.openxmlformats.org/officeDocument/2006/relationships/slide" Target="slides/slide2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3169810" cy="479733"/>
          </a:xfrm>
          <a:prstGeom prst="rect">
            <a:avLst/>
          </a:prstGeom>
        </p:spPr>
        <p:txBody>
          <a:bodyPr vert="horz" lIns="91521" tIns="45760" rIns="91521" bIns="45760" rtlCol="0"/>
          <a:lstStyle>
            <a:lvl1pPr algn="l">
              <a:defRPr sz="1200"/>
            </a:lvl1pPr>
          </a:lstStyle>
          <a:p>
            <a:endParaRPr lang="en-GB" dirty="0"/>
          </a:p>
        </p:txBody>
      </p:sp>
      <p:sp>
        <p:nvSpPr>
          <p:cNvPr id="3" name="Date Placeholder 2"/>
          <p:cNvSpPr>
            <a:spLocks noGrp="1"/>
          </p:cNvSpPr>
          <p:nvPr>
            <p:ph type="dt" sz="quarter" idx="1"/>
          </p:nvPr>
        </p:nvSpPr>
        <p:spPr>
          <a:xfrm>
            <a:off x="4143739" y="1"/>
            <a:ext cx="3169810" cy="479733"/>
          </a:xfrm>
          <a:prstGeom prst="rect">
            <a:avLst/>
          </a:prstGeom>
        </p:spPr>
        <p:txBody>
          <a:bodyPr vert="horz" lIns="91521" tIns="45760" rIns="91521" bIns="45760" rtlCol="0"/>
          <a:lstStyle>
            <a:lvl1pPr algn="r">
              <a:defRPr sz="1200"/>
            </a:lvl1pPr>
          </a:lstStyle>
          <a:p>
            <a:fld id="{435D837F-5992-44B3-A40C-CEA10232EAC8}" type="datetimeFigureOut">
              <a:rPr lang="en-GB" smtClean="0"/>
              <a:t>18/11/2025</a:t>
            </a:fld>
            <a:endParaRPr lang="en-GB" dirty="0"/>
          </a:p>
        </p:txBody>
      </p:sp>
      <p:sp>
        <p:nvSpPr>
          <p:cNvPr id="4" name="Footer Placeholder 3"/>
          <p:cNvSpPr>
            <a:spLocks noGrp="1"/>
          </p:cNvSpPr>
          <p:nvPr>
            <p:ph type="ftr" sz="quarter" idx="2"/>
          </p:nvPr>
        </p:nvSpPr>
        <p:spPr>
          <a:xfrm>
            <a:off x="2" y="9119832"/>
            <a:ext cx="3169810" cy="479733"/>
          </a:xfrm>
          <a:prstGeom prst="rect">
            <a:avLst/>
          </a:prstGeom>
        </p:spPr>
        <p:txBody>
          <a:bodyPr vert="horz" lIns="91521" tIns="45760" rIns="91521" bIns="45760" rtlCol="0" anchor="b"/>
          <a:lstStyle>
            <a:lvl1pPr algn="l">
              <a:defRPr sz="1200"/>
            </a:lvl1pPr>
          </a:lstStyle>
          <a:p>
            <a:endParaRPr lang="en-GB" dirty="0"/>
          </a:p>
        </p:txBody>
      </p:sp>
      <p:sp>
        <p:nvSpPr>
          <p:cNvPr id="5" name="Slide Number Placeholder 4"/>
          <p:cNvSpPr>
            <a:spLocks noGrp="1"/>
          </p:cNvSpPr>
          <p:nvPr>
            <p:ph type="sldNum" sz="quarter" idx="3"/>
          </p:nvPr>
        </p:nvSpPr>
        <p:spPr>
          <a:xfrm>
            <a:off x="4143739" y="9119832"/>
            <a:ext cx="3169810" cy="479733"/>
          </a:xfrm>
          <a:prstGeom prst="rect">
            <a:avLst/>
          </a:prstGeom>
        </p:spPr>
        <p:txBody>
          <a:bodyPr vert="horz" lIns="91521" tIns="45760" rIns="91521" bIns="45760" rtlCol="0" anchor="b"/>
          <a:lstStyle>
            <a:lvl1pPr algn="r">
              <a:defRPr sz="1200"/>
            </a:lvl1pPr>
          </a:lstStyle>
          <a:p>
            <a:fld id="{3D41F044-CAF0-433D-8D5A-E9F04E0AA5FB}" type="slidenum">
              <a:rPr lang="en-GB" smtClean="0"/>
              <a:t>‹#›</a:t>
            </a:fld>
            <a:endParaRPr lang="en-GB" dirty="0"/>
          </a:p>
        </p:txBody>
      </p:sp>
    </p:spTree>
    <p:extLst>
      <p:ext uri="{BB962C8B-B14F-4D97-AF65-F5344CB8AC3E}">
        <p14:creationId xmlns:p14="http://schemas.microsoft.com/office/powerpoint/2010/main" val="1102741418"/>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777875" y="342900"/>
            <a:ext cx="5759450" cy="3240088"/>
          </a:xfrm>
          <a:prstGeom prst="rect">
            <a:avLst/>
          </a:prstGeom>
          <a:noFill/>
          <a:ln w="12700">
            <a:solidFill>
              <a:prstClr val="black"/>
            </a:solidFill>
          </a:ln>
        </p:spPr>
        <p:txBody>
          <a:bodyPr vert="horz" lIns="91521" tIns="45760" rIns="91521" bIns="45760" rtlCol="0" anchor="ctr"/>
          <a:lstStyle/>
          <a:p>
            <a:endParaRPr lang="en-US" dirty="0"/>
          </a:p>
        </p:txBody>
      </p:sp>
      <p:sp>
        <p:nvSpPr>
          <p:cNvPr id="5" name="Notes Placeholder 4"/>
          <p:cNvSpPr>
            <a:spLocks noGrp="1"/>
          </p:cNvSpPr>
          <p:nvPr>
            <p:ph type="body" sz="quarter" idx="3"/>
          </p:nvPr>
        </p:nvSpPr>
        <p:spPr>
          <a:xfrm>
            <a:off x="730861" y="3760856"/>
            <a:ext cx="5853483" cy="5421525"/>
          </a:xfrm>
          <a:prstGeom prst="rect">
            <a:avLst/>
          </a:prstGeom>
        </p:spPr>
        <p:txBody>
          <a:bodyPr vert="horz" lIns="91521" tIns="45760" rIns="91521" bIns="4576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2" y="9119832"/>
            <a:ext cx="3169810" cy="481370"/>
          </a:xfrm>
          <a:prstGeom prst="rect">
            <a:avLst/>
          </a:prstGeom>
        </p:spPr>
        <p:txBody>
          <a:bodyPr vert="horz" lIns="91521" tIns="45760" rIns="91521" bIns="45760" rtlCol="0" anchor="b"/>
          <a:lstStyle>
            <a:lvl1pPr algn="l">
              <a:defRPr sz="1200"/>
            </a:lvl1pPr>
          </a:lstStyle>
          <a:p>
            <a:endParaRPr lang="en-US" dirty="0"/>
          </a:p>
        </p:txBody>
      </p:sp>
      <p:sp>
        <p:nvSpPr>
          <p:cNvPr id="7" name="Slide Number Placeholder 6"/>
          <p:cNvSpPr>
            <a:spLocks noGrp="1"/>
          </p:cNvSpPr>
          <p:nvPr>
            <p:ph type="sldNum" sz="quarter" idx="5"/>
          </p:nvPr>
        </p:nvSpPr>
        <p:spPr>
          <a:xfrm>
            <a:off x="4143739" y="9119832"/>
            <a:ext cx="3169810" cy="481370"/>
          </a:xfrm>
          <a:prstGeom prst="rect">
            <a:avLst/>
          </a:prstGeom>
        </p:spPr>
        <p:txBody>
          <a:bodyPr vert="horz" lIns="91521" tIns="45760" rIns="91521" bIns="45760" rtlCol="0" anchor="b"/>
          <a:lstStyle>
            <a:lvl1pPr algn="r">
              <a:defRPr sz="1200"/>
            </a:lvl1pPr>
          </a:lstStyle>
          <a:p>
            <a:fld id="{14390918-D121-E64F-A459-C3E5964A4A6D}" type="slidenum">
              <a:rPr lang="en-US" smtClean="0"/>
              <a:pPr/>
              <a:t>‹#›</a:t>
            </a:fld>
            <a:endParaRPr lang="en-US" dirty="0"/>
          </a:p>
        </p:txBody>
      </p:sp>
    </p:spTree>
    <p:extLst>
      <p:ext uri="{BB962C8B-B14F-4D97-AF65-F5344CB8AC3E}">
        <p14:creationId xmlns:p14="http://schemas.microsoft.com/office/powerpoint/2010/main" val="555996658"/>
      </p:ext>
    </p:extLst>
  </p:cSld>
  <p:clrMap bg1="lt1" tx1="dk1" bg2="lt2" tx2="dk2" accent1="accent1" accent2="accent2" accent3="accent3" accent4="accent4" accent5="accent5" accent6="accent6" hlink="hlink" folHlink="folHlink"/>
  <p:hf hdr="0" dt="0"/>
  <p:notesStyle>
    <a:lvl1pPr marL="0" algn="l" defTabSz="987415" rtl="0" eaLnBrk="1" latinLnBrk="0" hangingPunct="1">
      <a:defRPr sz="1296" kern="1200">
        <a:solidFill>
          <a:schemeClr val="tx1"/>
        </a:solidFill>
        <a:latin typeface="+mn-lt"/>
        <a:ea typeface="+mn-ea"/>
        <a:cs typeface="+mn-cs"/>
      </a:defRPr>
    </a:lvl1pPr>
    <a:lvl2pPr marL="493707" algn="l" defTabSz="987415" rtl="0" eaLnBrk="1" latinLnBrk="0" hangingPunct="1">
      <a:defRPr sz="1296" kern="1200">
        <a:solidFill>
          <a:schemeClr val="tx1"/>
        </a:solidFill>
        <a:latin typeface="+mn-lt"/>
        <a:ea typeface="+mn-ea"/>
        <a:cs typeface="+mn-cs"/>
      </a:defRPr>
    </a:lvl2pPr>
    <a:lvl3pPr marL="987415" algn="l" defTabSz="987415" rtl="0" eaLnBrk="1" latinLnBrk="0" hangingPunct="1">
      <a:defRPr sz="1296" kern="1200">
        <a:solidFill>
          <a:schemeClr val="tx1"/>
        </a:solidFill>
        <a:latin typeface="+mn-lt"/>
        <a:ea typeface="+mn-ea"/>
        <a:cs typeface="+mn-cs"/>
      </a:defRPr>
    </a:lvl3pPr>
    <a:lvl4pPr marL="1481122" algn="l" defTabSz="987415" rtl="0" eaLnBrk="1" latinLnBrk="0" hangingPunct="1">
      <a:defRPr sz="1296" kern="1200">
        <a:solidFill>
          <a:schemeClr val="tx1"/>
        </a:solidFill>
        <a:latin typeface="+mn-lt"/>
        <a:ea typeface="+mn-ea"/>
        <a:cs typeface="+mn-cs"/>
      </a:defRPr>
    </a:lvl4pPr>
    <a:lvl5pPr marL="1974830" algn="l" defTabSz="987415" rtl="0" eaLnBrk="1" latinLnBrk="0" hangingPunct="1">
      <a:defRPr sz="1296" kern="1200">
        <a:solidFill>
          <a:schemeClr val="tx1"/>
        </a:solidFill>
        <a:latin typeface="+mn-lt"/>
        <a:ea typeface="+mn-ea"/>
        <a:cs typeface="+mn-cs"/>
      </a:defRPr>
    </a:lvl5pPr>
    <a:lvl6pPr marL="2468537" algn="l" defTabSz="987415" rtl="0" eaLnBrk="1" latinLnBrk="0" hangingPunct="1">
      <a:defRPr sz="1296" kern="1200">
        <a:solidFill>
          <a:schemeClr val="tx1"/>
        </a:solidFill>
        <a:latin typeface="+mn-lt"/>
        <a:ea typeface="+mn-ea"/>
        <a:cs typeface="+mn-cs"/>
      </a:defRPr>
    </a:lvl6pPr>
    <a:lvl7pPr marL="2962245" algn="l" defTabSz="987415" rtl="0" eaLnBrk="1" latinLnBrk="0" hangingPunct="1">
      <a:defRPr sz="1296" kern="1200">
        <a:solidFill>
          <a:schemeClr val="tx1"/>
        </a:solidFill>
        <a:latin typeface="+mn-lt"/>
        <a:ea typeface="+mn-ea"/>
        <a:cs typeface="+mn-cs"/>
      </a:defRPr>
    </a:lvl7pPr>
    <a:lvl8pPr marL="3455952" algn="l" defTabSz="987415" rtl="0" eaLnBrk="1" latinLnBrk="0" hangingPunct="1">
      <a:defRPr sz="1296" kern="1200">
        <a:solidFill>
          <a:schemeClr val="tx1"/>
        </a:solidFill>
        <a:latin typeface="+mn-lt"/>
        <a:ea typeface="+mn-ea"/>
        <a:cs typeface="+mn-cs"/>
      </a:defRPr>
    </a:lvl8pPr>
    <a:lvl9pPr marL="3949659" algn="l" defTabSz="987415" rtl="0" eaLnBrk="1" latinLnBrk="0" hangingPunct="1">
      <a:defRPr sz="1296"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26219" y="4163641"/>
            <a:ext cx="6570156" cy="277080"/>
          </a:xfrm>
        </p:spPr>
        <p:txBody>
          <a:bodyPr>
            <a:spAutoFit/>
          </a:bodyPr>
          <a:lstStyle/>
          <a:p>
            <a:endParaRPr lang="en-PH" sz="1200" dirty="0">
              <a:solidFill>
                <a:srgbClr val="000000"/>
              </a:solidFill>
              <a:latin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8C2C35-2B8A-446E-BEC0-FD36716C29AC}"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de-DE"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766003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kumimoji="1" lang="ja-JP" altLang="en-US" dirty="0"/>
          </a:p>
        </p:txBody>
      </p:sp>
      <p:sp>
        <p:nvSpPr>
          <p:cNvPr id="4" name="Footer Placeholder 3"/>
          <p:cNvSpPr>
            <a:spLocks noGrp="1"/>
          </p:cNvSpPr>
          <p:nvPr>
            <p:ph type="ftr" sz="quarter" idx="4"/>
          </p:nvPr>
        </p:nvSpPr>
        <p:spPr/>
        <p:txBody>
          <a:bodyPr/>
          <a:lstStyle/>
          <a:p>
            <a:pPr marL="0" marR="0" lvl="0" indent="0" algn="l" defTabSz="98741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87415" rtl="0" eaLnBrk="1" fontAlgn="auto" latinLnBrk="0" hangingPunct="1">
              <a:lnSpc>
                <a:spcPct val="100000"/>
              </a:lnSpc>
              <a:spcBef>
                <a:spcPts val="0"/>
              </a:spcBef>
              <a:spcAft>
                <a:spcPts val="0"/>
              </a:spcAft>
              <a:buClrTx/>
              <a:buSzTx/>
              <a:buFontTx/>
              <a:buNone/>
              <a:tabLst/>
              <a:defRPr/>
            </a:pPr>
            <a:fld id="{14390918-D121-E64F-A459-C3E5964A4A6D}" type="slidenum">
              <a:rPr kumimoji="0" lang="en-US"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87415"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1100881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marL="0" marR="0" lvl="0" indent="0" algn="r" defTabSz="987415" rtl="0" eaLnBrk="1" fontAlgn="auto" latinLnBrk="0" hangingPunct="1">
              <a:lnSpc>
                <a:spcPct val="100000"/>
              </a:lnSpc>
              <a:spcBef>
                <a:spcPts val="0"/>
              </a:spcBef>
              <a:spcAft>
                <a:spcPts val="0"/>
              </a:spcAft>
              <a:buClrTx/>
              <a:buSzTx/>
              <a:buFontTx/>
              <a:buNone/>
              <a:tabLst/>
              <a:defRPr/>
            </a:pPr>
            <a:fld id="{7D8C2C35-2B8A-446E-BEC0-FD36716C29AC}" type="slidenum">
              <a:rPr kumimoji="0" lang="de-D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87415" rtl="0" eaLnBrk="1" fontAlgn="auto" latinLnBrk="0" hangingPunct="1">
                <a:lnSpc>
                  <a:spcPct val="100000"/>
                </a:lnSpc>
                <a:spcBef>
                  <a:spcPts val="0"/>
                </a:spcBef>
                <a:spcAft>
                  <a:spcPts val="0"/>
                </a:spcAft>
                <a:buClrTx/>
                <a:buSzTx/>
                <a:buFontTx/>
                <a:buNone/>
                <a:tabLst/>
                <a:defRPr/>
              </a:pPr>
              <a:t>17</a:t>
            </a:fld>
            <a:endParaRPr kumimoji="0" lang="de-D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9" name="Slide Image Placeholder 8"/>
          <p:cNvSpPr>
            <a:spLocks noGrp="1" noRot="1" noChangeAspect="1"/>
          </p:cNvSpPr>
          <p:nvPr>
            <p:ph type="sldImg"/>
          </p:nvPr>
        </p:nvSpPr>
        <p:spPr>
          <a:xfrm>
            <a:off x="903288" y="592138"/>
            <a:ext cx="5565775" cy="3130550"/>
          </a:xfrm>
        </p:spPr>
      </p:sp>
      <p:sp>
        <p:nvSpPr>
          <p:cNvPr id="10" name="Notes Placeholder 9"/>
          <p:cNvSpPr>
            <a:spLocks noGrp="1"/>
          </p:cNvSpPr>
          <p:nvPr>
            <p:ph type="body" idx="1"/>
          </p:nvPr>
        </p:nvSpPr>
        <p:spPr/>
        <p:txBody>
          <a:bodyPr>
            <a:normAutofit/>
          </a:bodyPr>
          <a:lstStyle/>
          <a:p>
            <a:endParaRPr lang="en-US"/>
          </a:p>
        </p:txBody>
      </p:sp>
    </p:spTree>
    <p:extLst>
      <p:ext uri="{BB962C8B-B14F-4D97-AF65-F5344CB8AC3E}">
        <p14:creationId xmlns:p14="http://schemas.microsoft.com/office/powerpoint/2010/main" val="19255705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marL="0" marR="0" lvl="0" indent="0" algn="r" defTabSz="987415" rtl="0" eaLnBrk="1" fontAlgn="auto" latinLnBrk="0" hangingPunct="1">
              <a:lnSpc>
                <a:spcPct val="100000"/>
              </a:lnSpc>
              <a:spcBef>
                <a:spcPts val="0"/>
              </a:spcBef>
              <a:spcAft>
                <a:spcPts val="0"/>
              </a:spcAft>
              <a:buClrTx/>
              <a:buSzTx/>
              <a:buFontTx/>
              <a:buNone/>
              <a:tabLst/>
              <a:defRPr/>
            </a:pPr>
            <a:fld id="{7D8C2C35-2B8A-446E-BEC0-FD36716C29AC}" type="slidenum">
              <a:rPr kumimoji="0" lang="de-D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87415" rtl="0" eaLnBrk="1" fontAlgn="auto" latinLnBrk="0" hangingPunct="1">
                <a:lnSpc>
                  <a:spcPct val="100000"/>
                </a:lnSpc>
                <a:spcBef>
                  <a:spcPts val="0"/>
                </a:spcBef>
                <a:spcAft>
                  <a:spcPts val="0"/>
                </a:spcAft>
                <a:buClrTx/>
                <a:buSzTx/>
                <a:buFontTx/>
                <a:buNone/>
                <a:tabLst/>
                <a:defRPr/>
              </a:pPr>
              <a:t>23</a:t>
            </a:fld>
            <a:endParaRPr kumimoji="0" lang="de-D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9" name="Slide Image Placeholder 8"/>
          <p:cNvSpPr>
            <a:spLocks noGrp="1" noRot="1" noChangeAspect="1"/>
          </p:cNvSpPr>
          <p:nvPr>
            <p:ph type="sldImg"/>
          </p:nvPr>
        </p:nvSpPr>
        <p:spPr>
          <a:xfrm>
            <a:off x="1274763" y="571500"/>
            <a:ext cx="5375275" cy="3024188"/>
          </a:xfrm>
        </p:spPr>
      </p:sp>
      <p:sp>
        <p:nvSpPr>
          <p:cNvPr id="10" name="Notes Placeholder 9"/>
          <p:cNvSpPr>
            <a:spLocks noGrp="1"/>
          </p:cNvSpPr>
          <p:nvPr>
            <p:ph type="body" idx="1"/>
          </p:nvPr>
        </p:nvSpPr>
        <p:spPr/>
        <p:txBody>
          <a:bodyPr>
            <a:normAutofit/>
          </a:bodyPr>
          <a:lstStyle/>
          <a:p>
            <a:endParaRPr lang="en-US"/>
          </a:p>
        </p:txBody>
      </p:sp>
    </p:spTree>
    <p:extLst>
      <p:ext uri="{BB962C8B-B14F-4D97-AF65-F5344CB8AC3E}">
        <p14:creationId xmlns:p14="http://schemas.microsoft.com/office/powerpoint/2010/main" val="11192114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marL="0" marR="0" lvl="0" indent="0" algn="r" defTabSz="987415" rtl="0" eaLnBrk="1" fontAlgn="auto" latinLnBrk="0" hangingPunct="1">
              <a:lnSpc>
                <a:spcPct val="100000"/>
              </a:lnSpc>
              <a:spcBef>
                <a:spcPts val="0"/>
              </a:spcBef>
              <a:spcAft>
                <a:spcPts val="0"/>
              </a:spcAft>
              <a:buClrTx/>
              <a:buSzTx/>
              <a:buFontTx/>
              <a:buNone/>
              <a:tabLst/>
              <a:defRPr/>
            </a:pPr>
            <a:fld id="{7D8C2C35-2B8A-446E-BEC0-FD36716C29AC}" type="slidenum">
              <a:rPr kumimoji="0" lang="de-D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87415" rtl="0" eaLnBrk="1" fontAlgn="auto" latinLnBrk="0" hangingPunct="1">
                <a:lnSpc>
                  <a:spcPct val="100000"/>
                </a:lnSpc>
                <a:spcBef>
                  <a:spcPts val="0"/>
                </a:spcBef>
                <a:spcAft>
                  <a:spcPts val="0"/>
                </a:spcAft>
                <a:buClrTx/>
                <a:buSzTx/>
                <a:buFontTx/>
                <a:buNone/>
                <a:tabLst/>
                <a:defRPr/>
              </a:pPr>
              <a:t>32</a:t>
            </a:fld>
            <a:endParaRPr kumimoji="0" lang="de-D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9" name="Slide Image Placeholder 8"/>
          <p:cNvSpPr>
            <a:spLocks noGrp="1" noRot="1" noChangeAspect="1"/>
          </p:cNvSpPr>
          <p:nvPr>
            <p:ph type="sldImg"/>
          </p:nvPr>
        </p:nvSpPr>
        <p:spPr>
          <a:xfrm>
            <a:off x="903288" y="592138"/>
            <a:ext cx="5565775" cy="3130550"/>
          </a:xfrm>
        </p:spPr>
      </p:sp>
      <p:sp>
        <p:nvSpPr>
          <p:cNvPr id="10" name="Notes Placeholder 9"/>
          <p:cNvSpPr>
            <a:spLocks noGrp="1"/>
          </p:cNvSpPr>
          <p:nvPr>
            <p:ph type="body" idx="1"/>
          </p:nvPr>
        </p:nvSpPr>
        <p:spPr/>
        <p:txBody>
          <a:bodyPr>
            <a:normAutofit/>
          </a:bodyPr>
          <a:lstStyle/>
          <a:p>
            <a:endParaRPr lang="en-US"/>
          </a:p>
        </p:txBody>
      </p:sp>
    </p:spTree>
    <p:extLst>
      <p:ext uri="{BB962C8B-B14F-4D97-AF65-F5344CB8AC3E}">
        <p14:creationId xmlns:p14="http://schemas.microsoft.com/office/powerpoint/2010/main" val="780904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dirty="0"/>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36</a:t>
            </a:fld>
            <a:endParaRPr kumimoji="0" lang="de-DE" sz="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7386744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dirty="0"/>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37</a:t>
            </a:fld>
            <a:endParaRPr kumimoji="0" lang="de-DE" sz="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8321649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dirty="0"/>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38</a:t>
            </a:fld>
            <a:endParaRPr kumimoji="0" lang="de-DE" sz="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884644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dirty="0"/>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39</a:t>
            </a:fld>
            <a:endParaRPr kumimoji="0" lang="de-DE" sz="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0888596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dirty="0"/>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40</a:t>
            </a:fld>
            <a:endParaRPr kumimoji="0" lang="de-DE" sz="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7805584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dirty="0"/>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41</a:t>
            </a:fld>
            <a:endParaRPr kumimoji="0" lang="de-DE" sz="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118610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marL="0" marR="0" lvl="0" indent="0" algn="r" defTabSz="987415" rtl="0" eaLnBrk="1" fontAlgn="auto" latinLnBrk="0" hangingPunct="1">
              <a:lnSpc>
                <a:spcPct val="100000"/>
              </a:lnSpc>
              <a:spcBef>
                <a:spcPts val="0"/>
              </a:spcBef>
              <a:spcAft>
                <a:spcPts val="0"/>
              </a:spcAft>
              <a:buClrTx/>
              <a:buSzTx/>
              <a:buFontTx/>
              <a:buNone/>
              <a:tabLst/>
              <a:defRPr/>
            </a:pPr>
            <a:fld id="{7D8C2C35-2B8A-446E-BEC0-FD36716C29AC}" type="slidenum">
              <a:rPr kumimoji="0" lang="de-D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87415" rtl="0" eaLnBrk="1" fontAlgn="auto" latinLnBrk="0" hangingPunct="1">
                <a:lnSpc>
                  <a:spcPct val="100000"/>
                </a:lnSpc>
                <a:spcBef>
                  <a:spcPts val="0"/>
                </a:spcBef>
                <a:spcAft>
                  <a:spcPts val="0"/>
                </a:spcAft>
                <a:buClrTx/>
                <a:buSzTx/>
                <a:buFontTx/>
                <a:buNone/>
                <a:tabLst/>
                <a:defRPr/>
              </a:pPr>
              <a:t>3</a:t>
            </a:fld>
            <a:endParaRPr kumimoji="0" lang="de-D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9" name="Slide Image Placeholder 8"/>
          <p:cNvSpPr>
            <a:spLocks noGrp="1" noRot="1" noChangeAspect="1"/>
          </p:cNvSpPr>
          <p:nvPr>
            <p:ph type="sldImg"/>
          </p:nvPr>
        </p:nvSpPr>
        <p:spPr>
          <a:xfrm>
            <a:off x="903288" y="592138"/>
            <a:ext cx="5565775" cy="3130550"/>
          </a:xfrm>
        </p:spPr>
      </p:sp>
      <p:sp>
        <p:nvSpPr>
          <p:cNvPr id="10" name="Notes Placeholder 9"/>
          <p:cNvSpPr>
            <a:spLocks noGrp="1"/>
          </p:cNvSpPr>
          <p:nvPr>
            <p:ph type="body" idx="1"/>
          </p:nvPr>
        </p:nvSpPr>
        <p:spPr/>
        <p:txBody>
          <a:bodyPr>
            <a:normAutofit/>
          </a:bodyPr>
          <a:lstStyle/>
          <a:p>
            <a:endParaRPr lang="en-US"/>
          </a:p>
        </p:txBody>
      </p:sp>
    </p:spTree>
    <p:extLst>
      <p:ext uri="{BB962C8B-B14F-4D97-AF65-F5344CB8AC3E}">
        <p14:creationId xmlns:p14="http://schemas.microsoft.com/office/powerpoint/2010/main" val="247201203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dirty="0"/>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42</a:t>
            </a:fld>
            <a:endParaRPr kumimoji="0" lang="de-DE" sz="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2720553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dirty="0"/>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43</a:t>
            </a:fld>
            <a:endParaRPr kumimoji="0" lang="de-DE" sz="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26054450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dirty="0"/>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44</a:t>
            </a:fld>
            <a:endParaRPr kumimoji="0" lang="de-DE" sz="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85053190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dirty="0"/>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45</a:t>
            </a:fld>
            <a:endParaRPr kumimoji="0" lang="de-DE" sz="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5399812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dirty="0"/>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46</a:t>
            </a:fld>
            <a:endParaRPr kumimoji="0" lang="de-DE" sz="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29855263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dirty="0"/>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47</a:t>
            </a:fld>
            <a:endParaRPr kumimoji="0" lang="de-DE" sz="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50700235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dirty="0"/>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48</a:t>
            </a:fld>
            <a:endParaRPr kumimoji="0" lang="de-DE" sz="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13135405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dirty="0"/>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49</a:t>
            </a:fld>
            <a:endParaRPr kumimoji="0" lang="de-DE" sz="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03129513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7D8C2C35-2B8A-446E-BEC0-FD36716C29AC}" type="slidenum">
              <a:rPr lang="de-DE" smtClean="0"/>
              <a:pPr/>
              <a:t>50</a:t>
            </a:fld>
            <a:endParaRPr lang="de-DE" dirty="0"/>
          </a:p>
        </p:txBody>
      </p:sp>
      <p:sp>
        <p:nvSpPr>
          <p:cNvPr id="9" name="Slide Image Placeholder 8"/>
          <p:cNvSpPr>
            <a:spLocks noGrp="1" noRot="1" noChangeAspect="1"/>
          </p:cNvSpPr>
          <p:nvPr>
            <p:ph type="sldImg"/>
          </p:nvPr>
        </p:nvSpPr>
        <p:spPr>
          <a:xfrm>
            <a:off x="903288" y="592138"/>
            <a:ext cx="5565775" cy="3130550"/>
          </a:xfrm>
        </p:spPr>
      </p:sp>
      <p:sp>
        <p:nvSpPr>
          <p:cNvPr id="10" name="Notes Placeholder 9"/>
          <p:cNvSpPr>
            <a:spLocks noGrp="1"/>
          </p:cNvSpPr>
          <p:nvPr>
            <p:ph type="body" idx="1"/>
          </p:nvPr>
        </p:nvSpPr>
        <p:spPr/>
        <p:txBody>
          <a:bodyPr>
            <a:normAutofit/>
          </a:bodyPr>
          <a:lstStyle/>
          <a:p>
            <a:endParaRPr lang="en-US"/>
          </a:p>
        </p:txBody>
      </p:sp>
    </p:spTree>
    <p:extLst>
      <p:ext uri="{BB962C8B-B14F-4D97-AF65-F5344CB8AC3E}">
        <p14:creationId xmlns:p14="http://schemas.microsoft.com/office/powerpoint/2010/main" val="81436886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dirty="0"/>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51</a:t>
            </a:fld>
            <a:endParaRPr kumimoji="0" lang="de-DE" sz="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2543180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4</a:t>
            </a:fld>
            <a:endParaRPr kumimoji="0" lang="de-DE" sz="800" b="0" i="0" u="none" strike="noStrike" kern="1200" cap="none" spc="0" normalizeH="0" baseline="0" noProof="0" dirty="0">
              <a:ln>
                <a:noFill/>
              </a:ln>
              <a:solidFill>
                <a:srgbClr val="000000"/>
              </a:solidFill>
              <a:effectLst/>
              <a:uLnTx/>
              <a:uFillTx/>
              <a:latin typeface="Arial"/>
              <a:ea typeface="+mn-ea"/>
              <a:cs typeface="+mn-cs"/>
            </a:endParaRPr>
          </a:p>
        </p:txBody>
      </p:sp>
      <p:sp>
        <p:nvSpPr>
          <p:cNvPr id="9" name="Slide Image Placeholder 8"/>
          <p:cNvSpPr>
            <a:spLocks noGrp="1" noRot="1" noChangeAspect="1"/>
          </p:cNvSpPr>
          <p:nvPr>
            <p:ph type="sldImg"/>
          </p:nvPr>
        </p:nvSpPr>
        <p:spPr>
          <a:xfrm>
            <a:off x="631825" y="642938"/>
            <a:ext cx="6043613" cy="3398837"/>
          </a:xfrm>
        </p:spPr>
      </p:sp>
      <p:sp>
        <p:nvSpPr>
          <p:cNvPr id="10" name="Notes Placeholder 9"/>
          <p:cNvSpPr>
            <a:spLocks noGrp="1"/>
          </p:cNvSpPr>
          <p:nvPr>
            <p:ph type="body" idx="1"/>
          </p:nvPr>
        </p:nvSpPr>
        <p:spPr/>
        <p:txBody>
          <a:bodyPr>
            <a:normAutofit/>
          </a:bodyPr>
          <a:lstStyle/>
          <a:p>
            <a:endParaRPr lang="en-US"/>
          </a:p>
        </p:txBody>
      </p:sp>
    </p:spTree>
    <p:extLst>
      <p:ext uri="{BB962C8B-B14F-4D97-AF65-F5344CB8AC3E}">
        <p14:creationId xmlns:p14="http://schemas.microsoft.com/office/powerpoint/2010/main" val="402908212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dirty="0"/>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52</a:t>
            </a:fld>
            <a:endParaRPr kumimoji="0" lang="de-DE" sz="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00622238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dirty="0"/>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53</a:t>
            </a:fld>
            <a:endParaRPr kumimoji="0" lang="de-DE" sz="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5519338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dirty="0"/>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54</a:t>
            </a:fld>
            <a:endParaRPr kumimoji="0" lang="de-DE" sz="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65697493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dirty="0"/>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55</a:t>
            </a:fld>
            <a:endParaRPr kumimoji="0" lang="de-DE" sz="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83758343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dirty="0"/>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56</a:t>
            </a:fld>
            <a:endParaRPr kumimoji="0" lang="de-DE" sz="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08319828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dirty="0"/>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57</a:t>
            </a:fld>
            <a:endParaRPr kumimoji="0" lang="de-DE" sz="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81491891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dirty="0"/>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58</a:t>
            </a:fld>
            <a:endParaRPr kumimoji="0" lang="de-DE" sz="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73385650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dirty="0"/>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59</a:t>
            </a:fld>
            <a:endParaRPr kumimoji="0" lang="de-DE" sz="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02617195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dirty="0"/>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60</a:t>
            </a:fld>
            <a:endParaRPr kumimoji="0" lang="de-DE" sz="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96260415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dirty="0"/>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61</a:t>
            </a:fld>
            <a:endParaRPr kumimoji="0" lang="de-DE" sz="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050182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dirty="0"/>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8</a:t>
            </a:fld>
            <a:endParaRPr kumimoji="0" lang="de-DE" sz="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24529346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marL="0" marR="0" lvl="0" indent="0" algn="r" defTabSz="987415" rtl="0" eaLnBrk="1" fontAlgn="auto" latinLnBrk="0" hangingPunct="1">
              <a:lnSpc>
                <a:spcPct val="100000"/>
              </a:lnSpc>
              <a:spcBef>
                <a:spcPts val="0"/>
              </a:spcBef>
              <a:spcAft>
                <a:spcPts val="0"/>
              </a:spcAft>
              <a:buClrTx/>
              <a:buSzTx/>
              <a:buFontTx/>
              <a:buNone/>
              <a:tabLst/>
              <a:defRPr/>
            </a:pPr>
            <a:fld id="{7D8C2C35-2B8A-446E-BEC0-FD36716C29AC}" type="slidenum">
              <a:rPr kumimoji="0" lang="de-D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87415" rtl="0" eaLnBrk="1" fontAlgn="auto" latinLnBrk="0" hangingPunct="1">
                <a:lnSpc>
                  <a:spcPct val="100000"/>
                </a:lnSpc>
                <a:spcBef>
                  <a:spcPts val="0"/>
                </a:spcBef>
                <a:spcAft>
                  <a:spcPts val="0"/>
                </a:spcAft>
                <a:buClrTx/>
                <a:buSzTx/>
                <a:buFontTx/>
                <a:buNone/>
                <a:tabLst/>
                <a:defRPr/>
              </a:pPr>
              <a:t>62</a:t>
            </a:fld>
            <a:endParaRPr kumimoji="0" lang="de-D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9" name="Slide Image Placeholder 8"/>
          <p:cNvSpPr>
            <a:spLocks noGrp="1" noRot="1" noChangeAspect="1"/>
          </p:cNvSpPr>
          <p:nvPr>
            <p:ph type="sldImg"/>
          </p:nvPr>
        </p:nvSpPr>
        <p:spPr>
          <a:xfrm>
            <a:off x="903288" y="592138"/>
            <a:ext cx="5565775" cy="3130550"/>
          </a:xfrm>
        </p:spPr>
      </p:sp>
      <p:sp>
        <p:nvSpPr>
          <p:cNvPr id="10" name="Notes Placeholder 9"/>
          <p:cNvSpPr>
            <a:spLocks noGrp="1"/>
          </p:cNvSpPr>
          <p:nvPr>
            <p:ph type="body" idx="1"/>
          </p:nvPr>
        </p:nvSpPr>
        <p:spPr/>
        <p:txBody>
          <a:bodyPr>
            <a:normAutofit/>
          </a:bodyPr>
          <a:lstStyle/>
          <a:p>
            <a:endParaRPr lang="en-US"/>
          </a:p>
        </p:txBody>
      </p:sp>
    </p:spTree>
    <p:extLst>
      <p:ext uri="{BB962C8B-B14F-4D97-AF65-F5344CB8AC3E}">
        <p14:creationId xmlns:p14="http://schemas.microsoft.com/office/powerpoint/2010/main" val="39339641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dirty="0"/>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9</a:t>
            </a:fld>
            <a:endParaRPr kumimoji="0" lang="de-DE" sz="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432867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marL="0" marR="0" lvl="0" indent="0" algn="r" defTabSz="987415" rtl="0" eaLnBrk="1" fontAlgn="auto" latinLnBrk="0" hangingPunct="1">
              <a:lnSpc>
                <a:spcPct val="100000"/>
              </a:lnSpc>
              <a:spcBef>
                <a:spcPts val="0"/>
              </a:spcBef>
              <a:spcAft>
                <a:spcPts val="0"/>
              </a:spcAft>
              <a:buClrTx/>
              <a:buSzTx/>
              <a:buFontTx/>
              <a:buNone/>
              <a:tabLst/>
              <a:defRPr/>
            </a:pPr>
            <a:fld id="{7D8C2C35-2B8A-446E-BEC0-FD36716C29AC}" type="slidenum">
              <a:rPr kumimoji="0" lang="de-D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87415" rtl="0" eaLnBrk="1" fontAlgn="auto" latinLnBrk="0" hangingPunct="1">
                <a:lnSpc>
                  <a:spcPct val="100000"/>
                </a:lnSpc>
                <a:spcBef>
                  <a:spcPts val="0"/>
                </a:spcBef>
                <a:spcAft>
                  <a:spcPts val="0"/>
                </a:spcAft>
                <a:buClrTx/>
                <a:buSzTx/>
                <a:buFontTx/>
                <a:buNone/>
                <a:tabLst/>
                <a:defRPr/>
              </a:pPr>
              <a:t>10</a:t>
            </a:fld>
            <a:endParaRPr kumimoji="0" lang="de-D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9" name="Slide Image Placeholder 8"/>
          <p:cNvSpPr>
            <a:spLocks noGrp="1" noRot="1" noChangeAspect="1"/>
          </p:cNvSpPr>
          <p:nvPr>
            <p:ph type="sldImg"/>
          </p:nvPr>
        </p:nvSpPr>
        <p:spPr>
          <a:xfrm>
            <a:off x="903288" y="592138"/>
            <a:ext cx="5565775" cy="3130550"/>
          </a:xfrm>
        </p:spPr>
      </p:sp>
      <p:sp>
        <p:nvSpPr>
          <p:cNvPr id="10" name="Notes Placeholder 9"/>
          <p:cNvSpPr>
            <a:spLocks noGrp="1"/>
          </p:cNvSpPr>
          <p:nvPr>
            <p:ph type="body" idx="1"/>
          </p:nvPr>
        </p:nvSpPr>
        <p:spPr/>
        <p:txBody>
          <a:bodyPr>
            <a:normAutofit/>
          </a:bodyPr>
          <a:lstStyle/>
          <a:p>
            <a:endParaRPr lang="en-US"/>
          </a:p>
        </p:txBody>
      </p:sp>
    </p:spTree>
    <p:extLst>
      <p:ext uri="{BB962C8B-B14F-4D97-AF65-F5344CB8AC3E}">
        <p14:creationId xmlns:p14="http://schemas.microsoft.com/office/powerpoint/2010/main" val="29039701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kumimoji="1" lang="ja-JP" altLang="en-US" dirty="0"/>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14390918-D121-E64F-A459-C3E5964A4A6D}" type="slidenum">
              <a:rPr lang="en-US" smtClean="0"/>
              <a:pPr/>
              <a:t>11</a:t>
            </a:fld>
            <a:endParaRPr lang="en-US" dirty="0"/>
          </a:p>
        </p:txBody>
      </p:sp>
    </p:spTree>
    <p:extLst>
      <p:ext uri="{BB962C8B-B14F-4D97-AF65-F5344CB8AC3E}">
        <p14:creationId xmlns:p14="http://schemas.microsoft.com/office/powerpoint/2010/main" val="27317998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marL="0" marR="0" lvl="0" indent="0" algn="r" defTabSz="987415" rtl="0" eaLnBrk="1" fontAlgn="auto" latinLnBrk="0" hangingPunct="1">
              <a:lnSpc>
                <a:spcPct val="100000"/>
              </a:lnSpc>
              <a:spcBef>
                <a:spcPts val="0"/>
              </a:spcBef>
              <a:spcAft>
                <a:spcPts val="0"/>
              </a:spcAft>
              <a:buClrTx/>
              <a:buSzTx/>
              <a:buFontTx/>
              <a:buNone/>
              <a:tabLst/>
              <a:defRPr/>
            </a:pPr>
            <a:fld id="{7D8C2C35-2B8A-446E-BEC0-FD36716C29AC}" type="slidenum">
              <a:rPr kumimoji="0" lang="de-D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87415" rtl="0" eaLnBrk="1" fontAlgn="auto" latinLnBrk="0" hangingPunct="1">
                <a:lnSpc>
                  <a:spcPct val="100000"/>
                </a:lnSpc>
                <a:spcBef>
                  <a:spcPts val="0"/>
                </a:spcBef>
                <a:spcAft>
                  <a:spcPts val="0"/>
                </a:spcAft>
                <a:buClrTx/>
                <a:buSzTx/>
                <a:buFontTx/>
                <a:buNone/>
                <a:tabLst/>
                <a:defRPr/>
              </a:pPr>
              <a:t>12</a:t>
            </a:fld>
            <a:endParaRPr kumimoji="0" lang="de-D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9" name="Slide Image Placeholder 8"/>
          <p:cNvSpPr>
            <a:spLocks noGrp="1" noRot="1" noChangeAspect="1"/>
          </p:cNvSpPr>
          <p:nvPr>
            <p:ph type="sldImg"/>
          </p:nvPr>
        </p:nvSpPr>
        <p:spPr>
          <a:xfrm>
            <a:off x="903288" y="592138"/>
            <a:ext cx="5565775" cy="3130550"/>
          </a:xfrm>
        </p:spPr>
      </p:sp>
      <p:sp>
        <p:nvSpPr>
          <p:cNvPr id="10" name="Notes Placeholder 9"/>
          <p:cNvSpPr>
            <a:spLocks noGrp="1"/>
          </p:cNvSpPr>
          <p:nvPr>
            <p:ph type="body" idx="1"/>
          </p:nvPr>
        </p:nvSpPr>
        <p:spPr/>
        <p:txBody>
          <a:bodyPr>
            <a:normAutofit/>
          </a:bodyPr>
          <a:lstStyle/>
          <a:p>
            <a:endParaRPr lang="en-US"/>
          </a:p>
        </p:txBody>
      </p:sp>
    </p:spTree>
    <p:extLst>
      <p:ext uri="{BB962C8B-B14F-4D97-AF65-F5344CB8AC3E}">
        <p14:creationId xmlns:p14="http://schemas.microsoft.com/office/powerpoint/2010/main" val="12173082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kumimoji="1" lang="ja-JP" altLang="en-US" dirty="0"/>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14390918-D121-E64F-A459-C3E5964A4A6D}" type="slidenum">
              <a:rPr lang="en-US" smtClean="0"/>
              <a:pPr/>
              <a:t>13</a:t>
            </a:fld>
            <a:endParaRPr lang="en-US" dirty="0"/>
          </a:p>
        </p:txBody>
      </p:sp>
    </p:spTree>
    <p:extLst>
      <p:ext uri="{BB962C8B-B14F-4D97-AF65-F5344CB8AC3E}">
        <p14:creationId xmlns:p14="http://schemas.microsoft.com/office/powerpoint/2010/main" val="21874310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13.png"/><Relationship Id="rId3" Type="http://schemas.openxmlformats.org/officeDocument/2006/relationships/hyperlink" Target="https://www.sap.com/copyright" TargetMode="External"/><Relationship Id="rId7" Type="http://schemas.openxmlformats.org/officeDocument/2006/relationships/hyperlink" Target="https://www.youtube.com/user/SAP" TargetMode="External"/><Relationship Id="rId12"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Master" Target="../slideMasters/slideMaster3.xml"/><Relationship Id="rId6" Type="http://schemas.openxmlformats.org/officeDocument/2006/relationships/image" Target="../media/image14.png"/><Relationship Id="rId11" Type="http://schemas.openxmlformats.org/officeDocument/2006/relationships/hyperlink" Target="https://www.facebook.com/SAP" TargetMode="External"/><Relationship Id="rId5" Type="http://schemas.openxmlformats.org/officeDocument/2006/relationships/hyperlink" Target="https://www.linkedin.com/company/sap" TargetMode="External"/><Relationship Id="rId10" Type="http://schemas.openxmlformats.org/officeDocument/2006/relationships/image" Target="../media/image16.png"/><Relationship Id="rId4" Type="http://schemas.openxmlformats.org/officeDocument/2006/relationships/hyperlink" Target="https://www.sap.com/registration/contact.html" TargetMode="External"/><Relationship Id="rId9" Type="http://schemas.openxmlformats.org/officeDocument/2006/relationships/hyperlink" Target="https://twitter.com/sap" TargetMode="External"/></Relationships>
</file>

<file path=ppt/slideLayouts/_rels/slideLayout35.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13.png"/><Relationship Id="rId3" Type="http://schemas.openxmlformats.org/officeDocument/2006/relationships/image" Target="../media/image12.png"/><Relationship Id="rId7" Type="http://schemas.openxmlformats.org/officeDocument/2006/relationships/hyperlink" Target="https://www.youtube.com/user/SAP" TargetMode="External"/><Relationship Id="rId12" Type="http://schemas.openxmlformats.org/officeDocument/2006/relationships/image" Target="../media/image17.png"/><Relationship Id="rId2" Type="http://schemas.openxmlformats.org/officeDocument/2006/relationships/hyperlink" Target="https://www.sap.com/germany/registration/contact.html" TargetMode="External"/><Relationship Id="rId1" Type="http://schemas.openxmlformats.org/officeDocument/2006/relationships/slideMaster" Target="../slideMasters/slideMaster3.xml"/><Relationship Id="rId6" Type="http://schemas.openxmlformats.org/officeDocument/2006/relationships/image" Target="../media/image14.png"/><Relationship Id="rId11" Type="http://schemas.openxmlformats.org/officeDocument/2006/relationships/hyperlink" Target="https://www.facebook.com/SAP" TargetMode="External"/><Relationship Id="rId5" Type="http://schemas.openxmlformats.org/officeDocument/2006/relationships/hyperlink" Target="https://www.linkedin.com/company/sap" TargetMode="External"/><Relationship Id="rId10" Type="http://schemas.openxmlformats.org/officeDocument/2006/relationships/image" Target="../media/image16.png"/><Relationship Id="rId4" Type="http://schemas.openxmlformats.org/officeDocument/2006/relationships/hyperlink" Target="https://www.sap.com/corporate/de/legal/copyright.html" TargetMode="External"/><Relationship Id="rId9" Type="http://schemas.openxmlformats.org/officeDocument/2006/relationships/hyperlink" Target="https://twitter.com/sap" TargetMode="Externa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5.emf"/><Relationship Id="rId7" Type="http://schemas.openxmlformats.org/officeDocument/2006/relationships/image" Target="../media/image3.jpeg"/><Relationship Id="rId2" Type="http://schemas.openxmlformats.org/officeDocument/2006/relationships/image" Target="../media/image4.emf"/><Relationship Id="rId1" Type="http://schemas.openxmlformats.org/officeDocument/2006/relationships/slideMaster" Target="../slideMasters/slideMaster1.xml"/><Relationship Id="rId6" Type="http://schemas.openxmlformats.org/officeDocument/2006/relationships/image" Target="../media/image8.emf"/><Relationship Id="rId5" Type="http://schemas.openxmlformats.org/officeDocument/2006/relationships/image" Target="../media/image7.emf"/><Relationship Id="rId4" Type="http://schemas.openxmlformats.org/officeDocument/2006/relationships/image" Target="../media/image6.emf"/></Relationships>
</file>

<file path=ppt/slideLayouts/_rels/slideLayout70.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png"/><Relationship Id="rId3" Type="http://schemas.openxmlformats.org/officeDocument/2006/relationships/hyperlink" Target="https://www.sap.com/copyright" TargetMode="External"/><Relationship Id="rId7" Type="http://schemas.openxmlformats.org/officeDocument/2006/relationships/hyperlink" Target="https://www.youtube.com/user/SAP" TargetMode="External"/><Relationship Id="rId12"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Master" Target="../slideMasters/slideMaster5.xml"/><Relationship Id="rId6" Type="http://schemas.openxmlformats.org/officeDocument/2006/relationships/image" Target="../media/image14.png"/><Relationship Id="rId11" Type="http://schemas.openxmlformats.org/officeDocument/2006/relationships/hyperlink" Target="https://www.facebook.com/SAP" TargetMode="External"/><Relationship Id="rId5" Type="http://schemas.openxmlformats.org/officeDocument/2006/relationships/hyperlink" Target="https://www.linkedin.com/company/sap" TargetMode="External"/><Relationship Id="rId10" Type="http://schemas.openxmlformats.org/officeDocument/2006/relationships/image" Target="../media/image16.png"/><Relationship Id="rId4" Type="http://schemas.openxmlformats.org/officeDocument/2006/relationships/hyperlink" Target="https://www.sap.com/registration/contact.html" TargetMode="External"/><Relationship Id="rId9" Type="http://schemas.openxmlformats.org/officeDocument/2006/relationships/hyperlink" Target="https://twitter.com/sap" TargetMode="External"/></Relationships>
</file>

<file path=ppt/slideLayouts/_rels/slideLayout71.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png"/><Relationship Id="rId3" Type="http://schemas.openxmlformats.org/officeDocument/2006/relationships/image" Target="../media/image12.png"/><Relationship Id="rId7" Type="http://schemas.openxmlformats.org/officeDocument/2006/relationships/hyperlink" Target="https://www.youtube.com/user/SAP" TargetMode="External"/><Relationship Id="rId12" Type="http://schemas.openxmlformats.org/officeDocument/2006/relationships/image" Target="../media/image17.png"/><Relationship Id="rId2" Type="http://schemas.openxmlformats.org/officeDocument/2006/relationships/hyperlink" Target="https://www.sap.com/germany/registration/contact.html" TargetMode="External"/><Relationship Id="rId1" Type="http://schemas.openxmlformats.org/officeDocument/2006/relationships/slideMaster" Target="../slideMasters/slideMaster5.xml"/><Relationship Id="rId6" Type="http://schemas.openxmlformats.org/officeDocument/2006/relationships/image" Target="../media/image14.png"/><Relationship Id="rId11" Type="http://schemas.openxmlformats.org/officeDocument/2006/relationships/hyperlink" Target="https://www.facebook.com/SAP" TargetMode="External"/><Relationship Id="rId5" Type="http://schemas.openxmlformats.org/officeDocument/2006/relationships/hyperlink" Target="https://www.linkedin.com/company/sap" TargetMode="External"/><Relationship Id="rId10" Type="http://schemas.openxmlformats.org/officeDocument/2006/relationships/image" Target="../media/image16.png"/><Relationship Id="rId4" Type="http://schemas.openxmlformats.org/officeDocument/2006/relationships/hyperlink" Target="https://www.sap.com/corporate/de/legal/copyright.html" TargetMode="External"/><Relationship Id="rId9" Type="http://schemas.openxmlformats.org/officeDocument/2006/relationships/hyperlink" Target="https://twitter.com/sap" TargetMode="Externa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5.emf"/><Relationship Id="rId7" Type="http://schemas.openxmlformats.org/officeDocument/2006/relationships/image" Target="../media/image3.jpeg"/><Relationship Id="rId2" Type="http://schemas.openxmlformats.org/officeDocument/2006/relationships/image" Target="../media/image4.emf"/><Relationship Id="rId1" Type="http://schemas.openxmlformats.org/officeDocument/2006/relationships/slideMaster" Target="../slideMasters/slideMaster1.xml"/><Relationship Id="rId6" Type="http://schemas.openxmlformats.org/officeDocument/2006/relationships/image" Target="../media/image8.emf"/><Relationship Id="rId5" Type="http://schemas.openxmlformats.org/officeDocument/2006/relationships/image" Target="../media/image7.emf"/><Relationship Id="rId4" Type="http://schemas.openxmlformats.org/officeDocument/2006/relationships/image" Target="../media/image6.emf"/></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8.jpeg"/><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タイトルとコンテンツ">
    <p:spTree>
      <p:nvGrpSpPr>
        <p:cNvPr id="1" name=""/>
        <p:cNvGrpSpPr/>
        <p:nvPr/>
      </p:nvGrpSpPr>
      <p:grpSpPr>
        <a:xfrm>
          <a:off x="0" y="0"/>
          <a:ext cx="0" cy="0"/>
          <a:chOff x="0" y="0"/>
          <a:chExt cx="0" cy="0"/>
        </a:xfrm>
      </p:grpSpPr>
      <p:sp>
        <p:nvSpPr>
          <p:cNvPr id="6" name="フッター プレースホルダ 4"/>
          <p:cNvSpPr>
            <a:spLocks noGrp="1"/>
          </p:cNvSpPr>
          <p:nvPr>
            <p:ph type="ftr" sz="quarter" idx="3"/>
          </p:nvPr>
        </p:nvSpPr>
        <p:spPr>
          <a:xfrm>
            <a:off x="453347" y="7024294"/>
            <a:ext cx="4154780" cy="122341"/>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a:defRPr sz="795">
                <a:solidFill>
                  <a:srgbClr val="808080"/>
                </a:solidFill>
                <a:latin typeface="Arial" pitchFamily="34" charset="0"/>
                <a:ea typeface="HG丸ｺﾞｼｯｸM-PRO" pitchFamily="50" charset="-128"/>
                <a:cs typeface="Arial" pitchFamily="34" charset="0"/>
              </a:defRPr>
            </a:lvl1pPr>
          </a:lstStyle>
          <a:p>
            <a:pPr defTabSz="981402" fontAlgn="base">
              <a:spcBef>
                <a:spcPct val="0"/>
              </a:spcBef>
              <a:spcAft>
                <a:spcPct val="0"/>
              </a:spcAft>
              <a:defRPr/>
            </a:pPr>
            <a:r>
              <a:rPr lang="en-US" altLang="ja-JP" kern="0"/>
              <a:t>© 2020 Fuji Xerox Co., Ltd. All rights reserved.</a:t>
            </a:r>
            <a:endParaRPr lang="en-US" altLang="ja-JP" kern="0" dirty="0"/>
          </a:p>
        </p:txBody>
      </p:sp>
      <p:sp>
        <p:nvSpPr>
          <p:cNvPr id="10" name="スライド番号プレースホルダ 5"/>
          <p:cNvSpPr>
            <a:spLocks noGrp="1"/>
          </p:cNvSpPr>
          <p:nvPr>
            <p:ph type="sldNum" sz="quarter" idx="4"/>
          </p:nvPr>
        </p:nvSpPr>
        <p:spPr>
          <a:xfrm>
            <a:off x="6085964" y="6991200"/>
            <a:ext cx="948762" cy="207962"/>
          </a:xfrm>
          <a:prstGeom prst="rect">
            <a:avLst/>
          </a:prstGeom>
          <a:noFill/>
          <a:ln w="9525">
            <a:noFill/>
            <a:miter lim="800000"/>
            <a:headEnd/>
            <a:tailEnd/>
          </a:ln>
          <a:effectLst/>
        </p:spPr>
        <p:txBody>
          <a:bodyPr vert="horz" wrap="none" lIns="0" tIns="0" rIns="0" bIns="0" numCol="1" anchor="t" anchorCtr="0" compatLnSpc="1">
            <a:prstTxWarp prst="textNoShape">
              <a:avLst/>
            </a:prstTxWarp>
          </a:bodyPr>
          <a:lstStyle>
            <a:lvl1pPr algn="ctr">
              <a:defRPr sz="994">
                <a:solidFill>
                  <a:srgbClr val="000000"/>
                </a:solidFill>
                <a:latin typeface="Arial" pitchFamily="34" charset="0"/>
                <a:ea typeface="HG丸ｺﾞｼｯｸM-PRO" pitchFamily="50" charset="-128"/>
                <a:cs typeface="Arial" pitchFamily="34" charset="0"/>
              </a:defRPr>
            </a:lvl1pPr>
          </a:lstStyle>
          <a:p>
            <a:pPr defTabSz="981402" fontAlgn="base">
              <a:spcBef>
                <a:spcPct val="0"/>
              </a:spcBef>
              <a:spcAft>
                <a:spcPct val="0"/>
              </a:spcAft>
              <a:defRPr/>
            </a:pPr>
            <a:fld id="{EB0432B6-DF3A-4012-B234-A14B088B809D}" type="slidenum">
              <a:rPr lang="en-US" altLang="ja-JP" kern="0" smtClean="0"/>
              <a:pPr defTabSz="981402" fontAlgn="base">
                <a:spcBef>
                  <a:spcPct val="0"/>
                </a:spcBef>
                <a:spcAft>
                  <a:spcPct val="0"/>
                </a:spcAft>
                <a:defRPr/>
              </a:pPr>
              <a:t>‹#›</a:t>
            </a:fld>
            <a:endParaRPr lang="en-US" altLang="en-US" kern="0" dirty="0"/>
          </a:p>
        </p:txBody>
      </p:sp>
      <p:sp>
        <p:nvSpPr>
          <p:cNvPr id="12" name="コンテンツ プレースホルダ 11"/>
          <p:cNvSpPr>
            <a:spLocks noGrp="1"/>
          </p:cNvSpPr>
          <p:nvPr>
            <p:ph sz="quarter" idx="10"/>
          </p:nvPr>
        </p:nvSpPr>
        <p:spPr/>
        <p:txBody>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endParaRPr kumimoji="1" lang="ja-JP" altLang="en-US" dirty="0"/>
          </a:p>
        </p:txBody>
      </p:sp>
      <p:sp>
        <p:nvSpPr>
          <p:cNvPr id="9" name="タイトル 8"/>
          <p:cNvSpPr>
            <a:spLocks noGrp="1"/>
          </p:cNvSpPr>
          <p:nvPr>
            <p:ph type="title"/>
          </p:nvPr>
        </p:nvSpPr>
        <p:spPr/>
        <p:txBody>
          <a:bodyPr/>
          <a:lstStyle/>
          <a:p>
            <a:r>
              <a:rPr kumimoji="1" lang="ja-JP" altLang="en-US"/>
              <a:t>マスタ タイトルの書式設定</a:t>
            </a:r>
            <a:endParaRPr kumimoji="1" lang="ja-JP" altLang="en-US" dirty="0"/>
          </a:p>
        </p:txBody>
      </p:sp>
    </p:spTree>
    <p:extLst>
      <p:ext uri="{BB962C8B-B14F-4D97-AF65-F5344CB8AC3E}">
        <p14:creationId xmlns:p14="http://schemas.microsoft.com/office/powerpoint/2010/main" val="30767700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白紙">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bwMode="auto">
          <a:xfrm>
            <a:off x="2299442" y="158868"/>
            <a:ext cx="3777188" cy="331217"/>
          </a:xfrm>
          <a:prstGeom prst="rect">
            <a:avLst/>
          </a:prstGeom>
          <a:noFill/>
          <a:ln w="9525">
            <a:noFill/>
            <a:miter lim="800000"/>
            <a:headEnd/>
            <a:tailEnd/>
          </a:ln>
        </p:spPr>
        <p:txBody>
          <a:bodyPr/>
          <a:lstStyle>
            <a:lvl1pPr>
              <a:defRPr sz="1987" baseline="0"/>
            </a:lvl1pPr>
          </a:lstStyle>
          <a:p>
            <a:pPr lvl="0"/>
            <a:r>
              <a:rPr lang="ja-JP" altLang="en-US"/>
              <a:t>マスタ タイトルの書式設定</a:t>
            </a:r>
          </a:p>
        </p:txBody>
      </p:sp>
      <p:sp>
        <p:nvSpPr>
          <p:cNvPr id="5" name="Rectangle 3"/>
          <p:cNvSpPr>
            <a:spLocks noGrp="1" noChangeArrowheads="1"/>
          </p:cNvSpPr>
          <p:nvPr>
            <p:ph idx="1"/>
          </p:nvPr>
        </p:nvSpPr>
        <p:spPr bwMode="auto">
          <a:xfrm>
            <a:off x="365824" y="900310"/>
            <a:ext cx="12426851" cy="620149"/>
          </a:xfrm>
          <a:prstGeom prst="rect">
            <a:avLst/>
          </a:prstGeom>
          <a:noFill/>
          <a:ln w="9525">
            <a:noFill/>
            <a:miter lim="800000"/>
            <a:headEnd/>
            <a:tailEnd/>
          </a:ln>
        </p:spPr>
        <p:txBody>
          <a:bodyPr/>
          <a:lstStyle>
            <a:lvl1pPr>
              <a:defRPr sz="1589" baseline="0"/>
            </a:lvl1pPr>
            <a:lvl2pPr>
              <a:defRPr sz="1589" baseline="0"/>
            </a:lvl2pPr>
            <a:lvl3pPr>
              <a:defRPr sz="1589" baseline="0"/>
            </a:lvl3pPr>
            <a:lvl4pPr>
              <a:defRPr sz="1589" baseline="0"/>
            </a:lvl4pPr>
            <a:lvl5pPr>
              <a:defRPr sz="1589" baseline="0"/>
            </a:lvl5p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6" name="Rectangle 37"/>
          <p:cNvSpPr>
            <a:spLocks noGrp="1" noChangeArrowheads="1"/>
          </p:cNvSpPr>
          <p:nvPr>
            <p:ph type="ftr" sz="quarter" idx="10"/>
          </p:nvPr>
        </p:nvSpPr>
        <p:spPr>
          <a:xfrm>
            <a:off x="233401" y="6806268"/>
            <a:ext cx="10168532" cy="122341"/>
          </a:xfrm>
          <a:prstGeom prst="rect">
            <a:avLst/>
          </a:prstGeom>
        </p:spPr>
        <p:txBody>
          <a:bodyPr/>
          <a:lstStyle>
            <a:lvl1pPr fontAlgn="auto">
              <a:spcBef>
                <a:spcPts val="0"/>
              </a:spcBef>
              <a:spcAft>
                <a:spcPts val="0"/>
              </a:spcAft>
              <a:defRPr sz="795">
                <a:solidFill>
                  <a:srgbClr val="000000"/>
                </a:solidFill>
                <a:latin typeface="ＭＳ Ｐゴシック" pitchFamily="50" charset="-128"/>
                <a:ea typeface="ＭＳ Ｐゴシック" pitchFamily="50" charset="-128"/>
              </a:defRPr>
            </a:lvl1pPr>
          </a:lstStyle>
          <a:p>
            <a:pPr>
              <a:defRPr/>
            </a:pPr>
            <a:r>
              <a:rPr lang="en-US" altLang="ja-JP"/>
              <a:t>© 2020 Fuji Xerox Co., Ltd. All rights reserved.</a:t>
            </a:r>
          </a:p>
        </p:txBody>
      </p:sp>
      <p:sp>
        <p:nvSpPr>
          <p:cNvPr id="7" name="Slide Number Placeholder 6"/>
          <p:cNvSpPr>
            <a:spLocks noGrp="1" noChangeArrowheads="1"/>
          </p:cNvSpPr>
          <p:nvPr>
            <p:ph type="sldNum" sz="quarter" idx="11"/>
          </p:nvPr>
        </p:nvSpPr>
        <p:spPr>
          <a:xfrm>
            <a:off x="11512146" y="7134282"/>
            <a:ext cx="231293" cy="131547"/>
          </a:xfrm>
          <a:prstGeom prst="rect">
            <a:avLst/>
          </a:prstGeom>
        </p:spPr>
        <p:txBody>
          <a:bodyPr/>
          <a:lstStyle>
            <a:lvl1pPr>
              <a:defRPr sz="795"/>
            </a:lvl1pPr>
          </a:lstStyle>
          <a:p>
            <a:pPr>
              <a:defRPr/>
            </a:pPr>
            <a:fld id="{6F91CA35-F03C-497E-AFC7-4E0D75F5E60E}" type="slidenum">
              <a:rPr lang="en-US" altLang="ja-JP"/>
              <a:pPr>
                <a:defRPr/>
              </a:pPr>
              <a:t>‹#›</a:t>
            </a:fld>
            <a:endParaRPr lang="en-US" altLang="ja-JP"/>
          </a:p>
        </p:txBody>
      </p:sp>
    </p:spTree>
    <p:extLst>
      <p:ext uri="{BB962C8B-B14F-4D97-AF65-F5344CB8AC3E}">
        <p14:creationId xmlns:p14="http://schemas.microsoft.com/office/powerpoint/2010/main" val="1336102776"/>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userDrawn="1">
  <p:cSld name="Agenda">
    <p:spTree>
      <p:nvGrpSpPr>
        <p:cNvPr id="1" name=""/>
        <p:cNvGrpSpPr/>
        <p:nvPr/>
      </p:nvGrpSpPr>
      <p:grpSpPr>
        <a:xfrm>
          <a:off x="0" y="0"/>
          <a:ext cx="0" cy="0"/>
          <a:chOff x="0" y="0"/>
          <a:chExt cx="0" cy="0"/>
        </a:xfrm>
      </p:grpSpPr>
      <p:sp>
        <p:nvSpPr>
          <p:cNvPr id="4" name="Agenda items placeholder"/>
          <p:cNvSpPr>
            <a:spLocks noGrp="1"/>
          </p:cNvSpPr>
          <p:nvPr>
            <p:ph type="body" sz="quarter" idx="10" hasCustomPrompt="1"/>
          </p:nvPr>
        </p:nvSpPr>
        <p:spPr>
          <a:xfrm>
            <a:off x="542251" y="1743378"/>
            <a:ext cx="12034064" cy="5075159"/>
          </a:xfrm>
        </p:spPr>
        <p:txBody>
          <a:bodyPr>
            <a:normAutofit/>
          </a:bodyPr>
          <a:lstStyle>
            <a:lvl1pPr marL="0" marR="0" indent="0" algn="l" defTabSz="878409" rtl="0" eaLnBrk="1" fontAlgn="auto" latinLnBrk="0" hangingPunct="1">
              <a:lnSpc>
                <a:spcPct val="100000"/>
              </a:lnSpc>
              <a:spcBef>
                <a:spcPts val="2421"/>
              </a:spcBef>
              <a:spcAft>
                <a:spcPts val="0"/>
              </a:spcAft>
              <a:buClr>
                <a:schemeClr val="accent1"/>
              </a:buClr>
              <a:buSzPct val="80000"/>
              <a:buFontTx/>
              <a:buNone/>
              <a:tabLst/>
              <a:defRPr sz="1614" b="0"/>
            </a:lvl1pPr>
            <a:lvl2pPr marL="145222" marR="0" indent="-145222" algn="l" defTabSz="878409" rtl="0" eaLnBrk="1" fontAlgn="auto" latinLnBrk="0" hangingPunct="1">
              <a:lnSpc>
                <a:spcPct val="100000"/>
              </a:lnSpc>
              <a:spcBef>
                <a:spcPts val="484"/>
              </a:spcBef>
              <a:spcAft>
                <a:spcPts val="0"/>
              </a:spcAft>
              <a:buClr>
                <a:schemeClr val="accent1"/>
              </a:buClr>
              <a:buSzPct val="100000"/>
              <a:buFont typeface="Wingdings" panose="05000000000000000000" pitchFamily="2" charset="2"/>
              <a:buChar char="§"/>
              <a:tabLst/>
              <a:defRPr sz="1452"/>
            </a:lvl2pPr>
            <a:lvl3pPr marL="290444" marR="0" indent="-144728" algn="l" defTabSz="878409" rtl="0" eaLnBrk="1" fontAlgn="auto" latinLnBrk="0" hangingPunct="1">
              <a:lnSpc>
                <a:spcPct val="100000"/>
              </a:lnSpc>
              <a:spcBef>
                <a:spcPts val="323"/>
              </a:spcBef>
              <a:spcAft>
                <a:spcPts val="0"/>
              </a:spcAft>
              <a:buClr>
                <a:schemeClr val="tx1"/>
              </a:buClr>
              <a:buSzPct val="100000"/>
              <a:buFont typeface="Arial" pitchFamily="34" charset="0"/>
              <a:buChar char="–"/>
              <a:tabLst/>
              <a:defRPr sz="1452" baseline="0"/>
            </a:lvl3pPr>
            <a:lvl4pPr marL="435665" marR="0" indent="-145222" algn="l" defTabSz="878409" rtl="0" eaLnBrk="1" fontAlgn="auto" latinLnBrk="0" hangingPunct="1">
              <a:lnSpc>
                <a:spcPct val="100000"/>
              </a:lnSpc>
              <a:spcBef>
                <a:spcPts val="202"/>
              </a:spcBef>
              <a:spcAft>
                <a:spcPts val="0"/>
              </a:spcAft>
              <a:buClr>
                <a:schemeClr val="tx1"/>
              </a:buClr>
              <a:buSzPct val="100000"/>
              <a:buFont typeface="Courier New" pitchFamily="49" charset="0"/>
              <a:buChar char="o"/>
              <a:tabLst/>
              <a:defRPr sz="1291"/>
            </a:lvl4pPr>
            <a:lvl5pPr>
              <a:buClr>
                <a:schemeClr val="accent2"/>
              </a:buClr>
              <a:buFont typeface="Arial" pitchFamily="34" charset="0"/>
              <a:buChar char="–"/>
              <a:defRPr/>
            </a:lvl5pPr>
          </a:lstStyle>
          <a:p>
            <a:pPr lvl="0"/>
            <a:r>
              <a:rPr lang="en-US"/>
              <a:t>Agenda Item/Divider Headline</a:t>
            </a:r>
          </a:p>
          <a:p>
            <a:pPr lvl="1"/>
            <a:r>
              <a:rPr lang="en-US"/>
              <a:t>Details</a:t>
            </a:r>
          </a:p>
        </p:txBody>
      </p:sp>
      <p:sp>
        <p:nvSpPr>
          <p:cNvPr id="3" name="Agenda title"/>
          <p:cNvSpPr>
            <a:spLocks noGrp="1"/>
          </p:cNvSpPr>
          <p:nvPr>
            <p:ph type="title" hasCustomPrompt="1"/>
          </p:nvPr>
        </p:nvSpPr>
        <p:spPr/>
        <p:txBody>
          <a:bodyPr/>
          <a:lstStyle>
            <a:lvl1pPr>
              <a:defRPr/>
            </a:lvl1pPr>
          </a:lstStyle>
          <a:p>
            <a:r>
              <a:rPr lang="en-US"/>
              <a:t>Agenda</a:t>
            </a:r>
          </a:p>
        </p:txBody>
      </p:sp>
    </p:spTree>
    <p:extLst>
      <p:ext uri="{BB962C8B-B14F-4D97-AF65-F5344CB8AC3E}">
        <p14:creationId xmlns:p14="http://schemas.microsoft.com/office/powerpoint/2010/main" val="3234584396"/>
      </p:ext>
    </p:extLst>
  </p:cSld>
  <p:clrMapOvr>
    <a:masterClrMapping/>
  </p:clrMapOvr>
  <p:extLst>
    <p:ext uri="{DCECCB84-F9BA-43D5-87BE-67443E8EF086}">
      <p15:sldGuideLst xmlns:p15="http://schemas.microsoft.com/office/powerpoint/2012/main">
        <p15:guide id="1" pos="420">
          <p15:clr>
            <a:srgbClr val="FBAE40"/>
          </p15:clr>
        </p15:guide>
        <p15:guide id="2" orient="horz" pos="1020">
          <p15:clr>
            <a:srgbClr val="FBAE40"/>
          </p15:clr>
        </p15:guide>
        <p15:guide id="3" pos="9758">
          <p15:clr>
            <a:srgbClr val="FBAE40"/>
          </p15:clr>
        </p15:guide>
        <p15:guide id="4" orient="horz" pos="316">
          <p15:clr>
            <a:srgbClr val="FBAE40"/>
          </p15:clr>
        </p15:guide>
        <p15:guide id="5" orient="horz" pos="551">
          <p15:clr>
            <a:srgbClr val="FBAE40"/>
          </p15:clr>
        </p15:guide>
        <p15:guide id="6" orient="horz" pos="3992">
          <p15:clr>
            <a:srgbClr val="FBAE40"/>
          </p15:clr>
        </p15:guide>
      </p15:sldGuideLst>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20527793"/>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Content Placeholder"/>
          <p:cNvSpPr>
            <a:spLocks noGrp="1"/>
          </p:cNvSpPr>
          <p:nvPr>
            <p:ph idx="1" hasCustomPrompt="1"/>
          </p:nvPr>
        </p:nvSpPr>
        <p:spPr bwMode="gray">
          <a:xfrm>
            <a:off x="542250" y="1743375"/>
            <a:ext cx="12034064" cy="5075159"/>
          </a:xfrm>
          <a:noFill/>
        </p:spPr>
        <p:txBody>
          <a:bodyPr tIns="1368000"/>
          <a:lstStyle>
            <a:lvl1pPr algn="ctr">
              <a:defRPr sz="1506" b="0"/>
            </a:lvl1pPr>
          </a:lstStyle>
          <a:p>
            <a:pPr lvl="0"/>
            <a:r>
              <a:rPr lang="en-US"/>
              <a:t>Click to add content</a:t>
            </a:r>
          </a:p>
        </p:txBody>
      </p:sp>
      <p:sp>
        <p:nvSpPr>
          <p:cNvPr id="2" name="Title"/>
          <p:cNvSpPr>
            <a:spLocks noGrp="1"/>
          </p:cNvSpPr>
          <p:nvPr>
            <p:ph type="title" hasCustomPrompt="1"/>
          </p:nvPr>
        </p:nvSpPr>
        <p:spPr/>
        <p:txBody>
          <a:bodyPr/>
          <a:lstStyle/>
          <a:p>
            <a:r>
              <a:rPr lang="en-US" noProof="0"/>
              <a:t>Insert page title (sentence case)</a:t>
            </a:r>
            <a:endParaRPr lang="en-US"/>
          </a:p>
        </p:txBody>
      </p:sp>
    </p:spTree>
    <p:extLst>
      <p:ext uri="{BB962C8B-B14F-4D97-AF65-F5344CB8AC3E}">
        <p14:creationId xmlns:p14="http://schemas.microsoft.com/office/powerpoint/2010/main" val="2595038251"/>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orient="horz" pos="551">
          <p15:clr>
            <a:srgbClr val="FBAE40"/>
          </p15:clr>
        </p15:guide>
        <p15:guide id="4" orient="horz" pos="1020">
          <p15:clr>
            <a:srgbClr val="FBAE40"/>
          </p15:clr>
        </p15:guide>
        <p15:guide id="5" orient="horz" pos="3991">
          <p15:clr>
            <a:srgbClr val="FBAE40"/>
          </p15:clr>
        </p15:guide>
        <p15:guide id="6" pos="7364">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タイトルのみ">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a:lvl1pPr>
          </a:lstStyle>
          <a:p>
            <a:r>
              <a:rPr kumimoji="1" lang="ja-JP" altLang="en-US" dirty="0"/>
              <a:t>マスター タイトルの書式設定 </a:t>
            </a:r>
            <a:r>
              <a:rPr kumimoji="1" lang="en-US" altLang="ja-JP" dirty="0"/>
              <a:t>24pt</a:t>
            </a:r>
            <a:endParaRPr kumimoji="1" lang="ja-JP" altLang="en-US" dirty="0"/>
          </a:p>
        </p:txBody>
      </p:sp>
      <p:sp>
        <p:nvSpPr>
          <p:cNvPr id="3" name="スライド番号プレースホルダー 2"/>
          <p:cNvSpPr>
            <a:spLocks noGrp="1"/>
          </p:cNvSpPr>
          <p:nvPr>
            <p:ph type="sldNum" sz="quarter" idx="10"/>
          </p:nvPr>
        </p:nvSpPr>
        <p:spPr/>
        <p:txBody>
          <a:bodyPr/>
          <a:lstStyle/>
          <a:p>
            <a:fld id="{80CC3474-811F-B342-9D29-E222B00B2A79}" type="slidenum">
              <a:rPr lang="en-US" smtClean="0"/>
              <a:pPr/>
              <a:t>‹#›</a:t>
            </a:fld>
            <a:endParaRPr lang="en-US" dirty="0"/>
          </a:p>
        </p:txBody>
      </p:sp>
      <p:pic>
        <p:nvPicPr>
          <p:cNvPr id="5" name="図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35360" y="6846772"/>
            <a:ext cx="2014805" cy="311269"/>
          </a:xfrm>
          <a:prstGeom prst="rect">
            <a:avLst/>
          </a:prstGeom>
        </p:spPr>
      </p:pic>
    </p:spTree>
    <p:extLst>
      <p:ext uri="{BB962C8B-B14F-4D97-AF65-F5344CB8AC3E}">
        <p14:creationId xmlns:p14="http://schemas.microsoft.com/office/powerpoint/2010/main" val="15944771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最終ページ">
    <p:spTree>
      <p:nvGrpSpPr>
        <p:cNvPr id="1" name=""/>
        <p:cNvGrpSpPr/>
        <p:nvPr/>
      </p:nvGrpSpPr>
      <p:grpSpPr>
        <a:xfrm>
          <a:off x="0" y="0"/>
          <a:ext cx="0" cy="0"/>
          <a:chOff x="0" y="0"/>
          <a:chExt cx="0" cy="0"/>
        </a:xfrm>
      </p:grpSpPr>
      <p:sp>
        <p:nvSpPr>
          <p:cNvPr id="7" name="TextBox 6"/>
          <p:cNvSpPr txBox="1"/>
          <p:nvPr userDrawn="1"/>
        </p:nvSpPr>
        <p:spPr>
          <a:xfrm>
            <a:off x="644027" y="6908400"/>
            <a:ext cx="11830996" cy="192856"/>
          </a:xfrm>
          <a:prstGeom prst="rect">
            <a:avLst/>
          </a:prstGeom>
          <a:noFill/>
        </p:spPr>
        <p:txBody>
          <a:bodyPr wrap="square" lIns="0" tIns="50093" rIns="96608" bIns="50093" rtlCol="0" anchor="t" anchorCtr="0">
            <a:spAutoFit/>
          </a:bodyPr>
          <a:lstStyle/>
          <a:p>
            <a:pPr marL="0" marR="0" indent="0" algn="l" defTabSz="681617" rtl="0" eaLnBrk="1" fontAlgn="auto" latinLnBrk="0" hangingPunct="1">
              <a:lnSpc>
                <a:spcPct val="100000"/>
              </a:lnSpc>
              <a:spcBef>
                <a:spcPts val="0"/>
              </a:spcBef>
              <a:spcAft>
                <a:spcPts val="0"/>
              </a:spcAft>
              <a:buClrTx/>
              <a:buSzTx/>
              <a:buFontTx/>
              <a:buNone/>
              <a:tabLst/>
              <a:defRPr/>
            </a:pPr>
            <a:r>
              <a:rPr lang="en-US" altLang="ja-JP" sz="596" dirty="0">
                <a:solidFill>
                  <a:schemeClr val="tx1"/>
                </a:solidFill>
                <a:latin typeface="+mj-lt"/>
              </a:rPr>
              <a:t>Xerox</a:t>
            </a:r>
            <a:r>
              <a:rPr lang="ja-JP" altLang="en-US" sz="596" dirty="0" err="1">
                <a:solidFill>
                  <a:schemeClr val="tx1"/>
                </a:solidFill>
                <a:latin typeface="+mj-lt"/>
              </a:rPr>
              <a:t>、</a:t>
            </a:r>
            <a:r>
              <a:rPr lang="en-US" altLang="ja-JP" sz="596" dirty="0">
                <a:solidFill>
                  <a:schemeClr val="tx1"/>
                </a:solidFill>
                <a:latin typeface="+mj-lt"/>
              </a:rPr>
              <a:t>Xerox</a:t>
            </a:r>
            <a:r>
              <a:rPr lang="ja-JP" altLang="en-US" sz="596" dirty="0">
                <a:solidFill>
                  <a:schemeClr val="tx1"/>
                </a:solidFill>
                <a:latin typeface="+mj-lt"/>
              </a:rPr>
              <a:t>ロゴ、および</a:t>
            </a:r>
            <a:r>
              <a:rPr lang="en-US" altLang="ja-JP" sz="596" dirty="0">
                <a:solidFill>
                  <a:schemeClr val="tx1"/>
                </a:solidFill>
                <a:latin typeface="+mj-lt"/>
              </a:rPr>
              <a:t>Fuji Xerox</a:t>
            </a:r>
            <a:r>
              <a:rPr lang="ja-JP" altLang="en-US" sz="596" dirty="0">
                <a:solidFill>
                  <a:schemeClr val="tx1"/>
                </a:solidFill>
                <a:latin typeface="+mj-lt"/>
              </a:rPr>
              <a:t>ロゴは、米国ゼロックス社の登録商標または商標です。</a:t>
            </a:r>
          </a:p>
        </p:txBody>
      </p:sp>
      <p:pic>
        <p:nvPicPr>
          <p:cNvPr id="4" name="Picture 7" descr="C:\data\Shinya Murayama\Job\FX_New_検証\logo\fx_3ln_cmyk_200dpi.jpg"/>
          <p:cNvPicPr>
            <a:picLocks noChangeAspect="1" noChangeArrowheads="1"/>
          </p:cNvPicPr>
          <p:nvPr userDrawn="1"/>
        </p:nvPicPr>
        <p:blipFill>
          <a:blip r:embed="rId2" cstate="print"/>
          <a:srcRect/>
          <a:stretch>
            <a:fillRect/>
          </a:stretch>
        </p:blipFill>
        <p:spPr bwMode="auto">
          <a:xfrm>
            <a:off x="3487912" y="3022603"/>
            <a:ext cx="6153281" cy="904875"/>
          </a:xfrm>
          <a:prstGeom prst="rect">
            <a:avLst/>
          </a:prstGeom>
          <a:noFill/>
          <a:ln w="9525">
            <a:noFill/>
            <a:miter lim="800000"/>
            <a:headEnd/>
            <a:tailEnd/>
          </a:ln>
        </p:spPr>
      </p:pic>
    </p:spTree>
    <p:extLst>
      <p:ext uri="{BB962C8B-B14F-4D97-AF65-F5344CB8AC3E}">
        <p14:creationId xmlns:p14="http://schemas.microsoft.com/office/powerpoint/2010/main" val="22487655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Cover with Image or Illustration">
    <p:bg>
      <p:bgRef idx="1001">
        <a:schemeClr val="bg1"/>
      </p:bgRef>
    </p:bg>
    <p:spTree>
      <p:nvGrpSpPr>
        <p:cNvPr id="1" name=""/>
        <p:cNvGrpSpPr/>
        <p:nvPr/>
      </p:nvGrpSpPr>
      <p:grpSpPr>
        <a:xfrm>
          <a:off x="0" y="0"/>
          <a:ext cx="0" cy="0"/>
          <a:chOff x="0" y="0"/>
          <a:chExt cx="0" cy="0"/>
        </a:xfrm>
      </p:grpSpPr>
      <p:pic>
        <p:nvPicPr>
          <p:cNvPr id="6" name="SAP Logo" descr="SAP Logo" title="SAP Logo"/>
          <p:cNvPicPr>
            <a:picLocks noChangeAspect="1"/>
          </p:cNvPicPr>
          <p:nvPr userDrawn="1"/>
        </p:nvPicPr>
        <p:blipFill>
          <a:blip r:embed="rId2"/>
          <a:stretch>
            <a:fillRect/>
          </a:stretch>
        </p:blipFill>
        <p:spPr>
          <a:xfrm>
            <a:off x="10704324" y="6691193"/>
            <a:ext cx="2112657" cy="387417"/>
          </a:xfrm>
          <a:prstGeom prst="rect">
            <a:avLst/>
          </a:prstGeom>
        </p:spPr>
      </p:pic>
      <p:sp>
        <p:nvSpPr>
          <p:cNvPr id="13" name="Classification"/>
          <p:cNvSpPr txBox="1"/>
          <p:nvPr userDrawn="1"/>
        </p:nvSpPr>
        <p:spPr>
          <a:xfrm>
            <a:off x="309859" y="6209073"/>
            <a:ext cx="4523968" cy="149047"/>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727"/>
              <a:t>INTERNAL</a:t>
            </a:r>
            <a:endParaRPr lang="en-US" sz="727" dirty="0"/>
          </a:p>
        </p:txBody>
      </p:sp>
      <p:sp>
        <p:nvSpPr>
          <p:cNvPr id="19" name="Speaker"/>
          <p:cNvSpPr>
            <a:spLocks noGrp="1"/>
          </p:cNvSpPr>
          <p:nvPr userDrawn="1">
            <p:ph type="subTitle" idx="1" hasCustomPrompt="1"/>
          </p:nvPr>
        </p:nvSpPr>
        <p:spPr bwMode="black">
          <a:xfrm>
            <a:off x="309859" y="5521215"/>
            <a:ext cx="11726331" cy="463702"/>
          </a:xfrm>
        </p:spPr>
        <p:txBody>
          <a:bodyPr wrap="square" anchor="t" anchorCtr="0">
            <a:noAutofit/>
          </a:bodyPr>
          <a:lstStyle>
            <a:lvl1pPr marL="0" marR="0" indent="0" algn="l" defTabSz="878409" rtl="0" eaLnBrk="1" fontAlgn="auto" latinLnBrk="0" hangingPunct="1">
              <a:lnSpc>
                <a:spcPct val="100000"/>
              </a:lnSpc>
              <a:spcBef>
                <a:spcPts val="0"/>
              </a:spcBef>
              <a:spcAft>
                <a:spcPts val="0"/>
              </a:spcAft>
              <a:buClr>
                <a:schemeClr val="accent1"/>
              </a:buClr>
              <a:buSzPct val="80000"/>
              <a:buFontTx/>
              <a:buNone/>
              <a:tabLst/>
              <a:defRPr sz="1130" b="0" baseline="0">
                <a:solidFill>
                  <a:schemeClr val="tx1"/>
                </a:solidFill>
              </a:defRPr>
            </a:lvl1pPr>
            <a:lvl2pPr marL="439205" indent="0" algn="ctr">
              <a:buNone/>
              <a:defRPr>
                <a:solidFill>
                  <a:schemeClr val="tx1">
                    <a:tint val="75000"/>
                  </a:schemeClr>
                </a:solidFill>
              </a:defRPr>
            </a:lvl2pPr>
            <a:lvl3pPr marL="878409" indent="0" algn="ctr">
              <a:buNone/>
              <a:defRPr>
                <a:solidFill>
                  <a:schemeClr val="tx1">
                    <a:tint val="75000"/>
                  </a:schemeClr>
                </a:solidFill>
              </a:defRPr>
            </a:lvl3pPr>
            <a:lvl4pPr marL="1317614" indent="0" algn="ctr">
              <a:buNone/>
              <a:defRPr>
                <a:solidFill>
                  <a:schemeClr val="tx1">
                    <a:tint val="75000"/>
                  </a:schemeClr>
                </a:solidFill>
              </a:defRPr>
            </a:lvl4pPr>
            <a:lvl5pPr marL="1756818" indent="0" algn="ctr">
              <a:buNone/>
              <a:defRPr>
                <a:solidFill>
                  <a:schemeClr val="tx1">
                    <a:tint val="75000"/>
                  </a:schemeClr>
                </a:solidFill>
              </a:defRPr>
            </a:lvl5pPr>
            <a:lvl6pPr marL="2196023" indent="0" algn="ctr">
              <a:buNone/>
              <a:defRPr>
                <a:solidFill>
                  <a:schemeClr val="tx1">
                    <a:tint val="75000"/>
                  </a:schemeClr>
                </a:solidFill>
              </a:defRPr>
            </a:lvl6pPr>
            <a:lvl7pPr marL="2635229" indent="0" algn="ctr">
              <a:buNone/>
              <a:defRPr>
                <a:solidFill>
                  <a:schemeClr val="tx1">
                    <a:tint val="75000"/>
                  </a:schemeClr>
                </a:solidFill>
              </a:defRPr>
            </a:lvl7pPr>
            <a:lvl8pPr marL="3074433" indent="0" algn="ctr">
              <a:buNone/>
              <a:defRPr>
                <a:solidFill>
                  <a:schemeClr val="tx1">
                    <a:tint val="75000"/>
                  </a:schemeClr>
                </a:solidFill>
              </a:defRPr>
            </a:lvl8pPr>
            <a:lvl9pPr marL="3513638" indent="0" algn="ctr">
              <a:buNone/>
              <a:defRPr>
                <a:solidFill>
                  <a:schemeClr val="tx1">
                    <a:tint val="75000"/>
                  </a:schemeClr>
                </a:solidFill>
              </a:defRPr>
            </a:lvl9pPr>
          </a:lstStyle>
          <a:p>
            <a:r>
              <a:rPr lang="en-US" dirty="0"/>
              <a:t>Speaker’s Name, SAP</a:t>
            </a:r>
          </a:p>
          <a:p>
            <a:pPr marL="0" marR="0" lvl="0" indent="0" algn="l" defTabSz="878409" rtl="0" eaLnBrk="1" fontAlgn="auto" latinLnBrk="0" hangingPunct="1">
              <a:lnSpc>
                <a:spcPct val="100000"/>
              </a:lnSpc>
              <a:spcBef>
                <a:spcPts val="0"/>
              </a:spcBef>
              <a:spcAft>
                <a:spcPts val="0"/>
              </a:spcAft>
              <a:buClr>
                <a:schemeClr val="accent1"/>
              </a:buClr>
              <a:buSzPct val="80000"/>
              <a:buFontTx/>
              <a:buNone/>
              <a:tabLst/>
              <a:defRPr/>
            </a:pPr>
            <a:r>
              <a:rPr lang="en-US" dirty="0"/>
              <a:t>Month 00, 2018</a:t>
            </a:r>
          </a:p>
        </p:txBody>
      </p:sp>
      <p:sp>
        <p:nvSpPr>
          <p:cNvPr id="3" name="Title"/>
          <p:cNvSpPr>
            <a:spLocks noGrp="1"/>
          </p:cNvSpPr>
          <p:nvPr>
            <p:ph type="title" hasCustomPrompt="1"/>
          </p:nvPr>
        </p:nvSpPr>
        <p:spPr>
          <a:xfrm>
            <a:off x="309859" y="4330920"/>
            <a:ext cx="11726331" cy="1073140"/>
          </a:xfrm>
        </p:spPr>
        <p:txBody>
          <a:bodyPr vert="horz" wrap="square" lIns="0" tIns="0" rIns="0" bIns="0" rtlCol="0">
            <a:noAutofit/>
          </a:bodyPr>
          <a:lstStyle>
            <a:lvl1pPr>
              <a:lnSpc>
                <a:spcPct val="90000"/>
              </a:lnSpc>
              <a:defRPr lang="de-DE" sz="2906" dirty="0">
                <a:latin typeface="+mn-lt"/>
                <a:ea typeface="+mn-ea"/>
                <a:cs typeface="+mn-cs"/>
              </a:defRPr>
            </a:lvl1pPr>
          </a:lstStyle>
          <a:p>
            <a:pPr lvl="0"/>
            <a:r>
              <a:rPr lang="en-US" dirty="0"/>
              <a:t>Presentation Title </a:t>
            </a:r>
            <a:br>
              <a:rPr lang="en-US" dirty="0"/>
            </a:br>
            <a:r>
              <a:rPr lang="en-US" dirty="0"/>
              <a:t>Goes Here and Here.</a:t>
            </a:r>
          </a:p>
        </p:txBody>
      </p:sp>
      <p:sp>
        <p:nvSpPr>
          <p:cNvPr id="5" name="Title Image Placeholder" descr="Placeholder title image" title="Title image"/>
          <p:cNvSpPr>
            <a:spLocks noGrp="1"/>
          </p:cNvSpPr>
          <p:nvPr>
            <p:ph type="pic" sz="quarter" idx="12" hasCustomPrompt="1"/>
          </p:nvPr>
        </p:nvSpPr>
        <p:spPr bwMode="gray">
          <a:xfrm>
            <a:off x="2" y="2"/>
            <a:ext cx="13120687" cy="3691227"/>
          </a:xfrm>
          <a:noFill/>
        </p:spPr>
        <p:txBody>
          <a:bodyPr tIns="504000"/>
          <a:lstStyle>
            <a:lvl1pPr algn="ctr">
              <a:defRPr sz="1291">
                <a:solidFill>
                  <a:schemeClr val="tx1"/>
                </a:solidFill>
              </a:defRPr>
            </a:lvl1pPr>
          </a:lstStyle>
          <a:p>
            <a:r>
              <a:rPr lang="en-US" dirty="0"/>
              <a:t>Click to insert title image or illustration</a:t>
            </a:r>
          </a:p>
        </p:txBody>
      </p:sp>
      <p:pic>
        <p:nvPicPr>
          <p:cNvPr id="7" name="SAP Ariba Logo" descr="SAP Ariba Logo" title="SAP Ariba Logo">
            <a:extLst>
              <a:ext uri="{FF2B5EF4-FFF2-40B4-BE49-F238E27FC236}">
                <a16:creationId xmlns:a16="http://schemas.microsoft.com/office/drawing/2014/main" id="{2F96132E-1950-4623-8EF9-82744C3A379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09858" y="3924393"/>
            <a:ext cx="1192275" cy="232450"/>
          </a:xfrm>
          <a:prstGeom prst="rect">
            <a:avLst/>
          </a:prstGeom>
        </p:spPr>
      </p:pic>
    </p:spTree>
    <p:extLst>
      <p:ext uri="{BB962C8B-B14F-4D97-AF65-F5344CB8AC3E}">
        <p14:creationId xmlns:p14="http://schemas.microsoft.com/office/powerpoint/2010/main" val="75793387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9945" userDrawn="1">
          <p15:clr>
            <a:srgbClr val="FBAE40"/>
          </p15:clr>
        </p15:guide>
        <p15:guide id="2" orient="horz" pos="4144" userDrawn="1">
          <p15:clr>
            <a:srgbClr val="FBAE40"/>
          </p15:clr>
        </p15:guide>
        <p15:guide id="3" orient="horz" pos="2162" userDrawn="1">
          <p15:clr>
            <a:srgbClr val="FBAE40"/>
          </p15:clr>
        </p15:guide>
        <p15:guide id="4" pos="240" userDrawn="1">
          <p15:clr>
            <a:srgbClr val="FBAE40"/>
          </p15:clr>
        </p15:guide>
        <p15:guide id="5" orient="horz" pos="2534" userDrawn="1">
          <p15:clr>
            <a:srgbClr val="FBAE40"/>
          </p15:clr>
        </p15:guide>
        <p15:guide id="6" orient="horz" pos="3164" userDrawn="1">
          <p15:clr>
            <a:srgbClr val="FBAE40"/>
          </p15:clr>
        </p15:guide>
        <p15:guide id="7" orient="horz" pos="3232" userDrawn="1">
          <p15:clr>
            <a:srgbClr val="FBAE40"/>
          </p15:clr>
        </p15:guide>
        <p15:guide id="8" orient="horz" pos="3504"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Cover without Image">
    <p:bg>
      <p:bgRef idx="1001">
        <a:schemeClr val="bg1"/>
      </p:bgRef>
    </p:bg>
    <p:spTree>
      <p:nvGrpSpPr>
        <p:cNvPr id="1" name=""/>
        <p:cNvGrpSpPr/>
        <p:nvPr/>
      </p:nvGrpSpPr>
      <p:grpSpPr>
        <a:xfrm>
          <a:off x="0" y="0"/>
          <a:ext cx="0" cy="0"/>
          <a:chOff x="0" y="0"/>
          <a:chExt cx="0" cy="0"/>
        </a:xfrm>
      </p:grpSpPr>
      <p:sp>
        <p:nvSpPr>
          <p:cNvPr id="24" name="Classification"/>
          <p:cNvSpPr txBox="1"/>
          <p:nvPr userDrawn="1"/>
        </p:nvSpPr>
        <p:spPr>
          <a:xfrm>
            <a:off x="309859" y="5481804"/>
            <a:ext cx="4523968" cy="165569"/>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727"/>
              <a:t>INTERNAL</a:t>
            </a:r>
            <a:endParaRPr lang="en-US" sz="727" dirty="0"/>
          </a:p>
        </p:txBody>
      </p:sp>
      <p:sp>
        <p:nvSpPr>
          <p:cNvPr id="6" name="Speaker"/>
          <p:cNvSpPr>
            <a:spLocks noGrp="1"/>
          </p:cNvSpPr>
          <p:nvPr userDrawn="1">
            <p:ph type="subTitle" idx="1" hasCustomPrompt="1"/>
          </p:nvPr>
        </p:nvSpPr>
        <p:spPr bwMode="black">
          <a:xfrm>
            <a:off x="309857" y="4593582"/>
            <a:ext cx="11728082" cy="463702"/>
          </a:xfrm>
        </p:spPr>
        <p:txBody>
          <a:bodyPr wrap="square" anchor="t" anchorCtr="0">
            <a:noAutofit/>
          </a:bodyPr>
          <a:lstStyle>
            <a:lvl1pPr marL="0" marR="0" indent="0" algn="l" defTabSz="878409" rtl="0" eaLnBrk="1" fontAlgn="auto" latinLnBrk="0" hangingPunct="1">
              <a:lnSpc>
                <a:spcPct val="100000"/>
              </a:lnSpc>
              <a:spcBef>
                <a:spcPts val="0"/>
              </a:spcBef>
              <a:spcAft>
                <a:spcPts val="0"/>
              </a:spcAft>
              <a:buClr>
                <a:schemeClr val="accent1"/>
              </a:buClr>
              <a:buSzPct val="80000"/>
              <a:buFontTx/>
              <a:buNone/>
              <a:tabLst/>
              <a:defRPr sz="1130" b="0" baseline="0">
                <a:solidFill>
                  <a:schemeClr val="tx1"/>
                </a:solidFill>
              </a:defRPr>
            </a:lvl1pPr>
            <a:lvl2pPr marL="439205" indent="0" algn="ctr">
              <a:buNone/>
              <a:defRPr>
                <a:solidFill>
                  <a:schemeClr val="tx1">
                    <a:tint val="75000"/>
                  </a:schemeClr>
                </a:solidFill>
              </a:defRPr>
            </a:lvl2pPr>
            <a:lvl3pPr marL="878409" indent="0" algn="ctr">
              <a:buNone/>
              <a:defRPr>
                <a:solidFill>
                  <a:schemeClr val="tx1">
                    <a:tint val="75000"/>
                  </a:schemeClr>
                </a:solidFill>
              </a:defRPr>
            </a:lvl3pPr>
            <a:lvl4pPr marL="1317614" indent="0" algn="ctr">
              <a:buNone/>
              <a:defRPr>
                <a:solidFill>
                  <a:schemeClr val="tx1">
                    <a:tint val="75000"/>
                  </a:schemeClr>
                </a:solidFill>
              </a:defRPr>
            </a:lvl4pPr>
            <a:lvl5pPr marL="1756818" indent="0" algn="ctr">
              <a:buNone/>
              <a:defRPr>
                <a:solidFill>
                  <a:schemeClr val="tx1">
                    <a:tint val="75000"/>
                  </a:schemeClr>
                </a:solidFill>
              </a:defRPr>
            </a:lvl5pPr>
            <a:lvl6pPr marL="2196023" indent="0" algn="ctr">
              <a:buNone/>
              <a:defRPr>
                <a:solidFill>
                  <a:schemeClr val="tx1">
                    <a:tint val="75000"/>
                  </a:schemeClr>
                </a:solidFill>
              </a:defRPr>
            </a:lvl6pPr>
            <a:lvl7pPr marL="2635229" indent="0" algn="ctr">
              <a:buNone/>
              <a:defRPr>
                <a:solidFill>
                  <a:schemeClr val="tx1">
                    <a:tint val="75000"/>
                  </a:schemeClr>
                </a:solidFill>
              </a:defRPr>
            </a:lvl7pPr>
            <a:lvl8pPr marL="3074433" indent="0" algn="ctr">
              <a:buNone/>
              <a:defRPr>
                <a:solidFill>
                  <a:schemeClr val="tx1">
                    <a:tint val="75000"/>
                  </a:schemeClr>
                </a:solidFill>
              </a:defRPr>
            </a:lvl8pPr>
            <a:lvl9pPr marL="3513638" indent="0" algn="ctr">
              <a:buNone/>
              <a:defRPr>
                <a:solidFill>
                  <a:schemeClr val="tx1">
                    <a:tint val="75000"/>
                  </a:schemeClr>
                </a:solidFill>
              </a:defRPr>
            </a:lvl9pPr>
          </a:lstStyle>
          <a:p>
            <a:r>
              <a:rPr lang="en-US" dirty="0"/>
              <a:t>Speaker’s Name, SAP</a:t>
            </a:r>
          </a:p>
          <a:p>
            <a:pPr marL="0" marR="0" lvl="0" indent="0" algn="l" defTabSz="878409" rtl="0" eaLnBrk="1" fontAlgn="auto" latinLnBrk="0" hangingPunct="1">
              <a:lnSpc>
                <a:spcPct val="100000"/>
              </a:lnSpc>
              <a:spcBef>
                <a:spcPts val="0"/>
              </a:spcBef>
              <a:spcAft>
                <a:spcPts val="0"/>
              </a:spcAft>
              <a:buClr>
                <a:schemeClr val="accent1"/>
              </a:buClr>
              <a:buSzPct val="80000"/>
              <a:buFontTx/>
              <a:buNone/>
              <a:tabLst/>
              <a:defRPr/>
            </a:pPr>
            <a:r>
              <a:rPr lang="en-US" dirty="0"/>
              <a:t>Month 00, 2018</a:t>
            </a:r>
          </a:p>
        </p:txBody>
      </p:sp>
      <p:sp>
        <p:nvSpPr>
          <p:cNvPr id="4" name="Title 3"/>
          <p:cNvSpPr>
            <a:spLocks noGrp="1"/>
          </p:cNvSpPr>
          <p:nvPr>
            <p:ph type="title" hasCustomPrompt="1"/>
          </p:nvPr>
        </p:nvSpPr>
        <p:spPr>
          <a:xfrm>
            <a:off x="309857" y="2912423"/>
            <a:ext cx="11728082" cy="1073140"/>
          </a:xfrm>
        </p:spPr>
        <p:txBody>
          <a:bodyPr>
            <a:noAutofit/>
          </a:bodyPr>
          <a:lstStyle>
            <a:lvl1pPr>
              <a:lnSpc>
                <a:spcPct val="90000"/>
              </a:lnSpc>
              <a:defRPr sz="2906"/>
            </a:lvl1pPr>
          </a:lstStyle>
          <a:p>
            <a:pPr fontAlgn="base">
              <a:spcBef>
                <a:spcPct val="50000"/>
              </a:spcBef>
              <a:spcAft>
                <a:spcPct val="0"/>
              </a:spcAft>
              <a:buClr>
                <a:srgbClr val="F0AB00"/>
              </a:buClr>
              <a:buSzPct val="80000"/>
            </a:pPr>
            <a:r>
              <a:rPr lang="en-US" sz="2906" dirty="0"/>
              <a:t>Presentation Title </a:t>
            </a:r>
            <a:br>
              <a:rPr lang="en-US" sz="2906" dirty="0"/>
            </a:br>
            <a:r>
              <a:rPr lang="en-US" sz="2906" dirty="0"/>
              <a:t>Goes Here and Here.</a:t>
            </a:r>
            <a:endParaRPr lang="de-DE" sz="2906" kern="0" dirty="0" err="1">
              <a:ea typeface="Arial Unicode MS" pitchFamily="34" charset="-128"/>
              <a:cs typeface="Arial Unicode MS" pitchFamily="34" charset="-128"/>
            </a:endParaRPr>
          </a:p>
        </p:txBody>
      </p:sp>
      <p:pic>
        <p:nvPicPr>
          <p:cNvPr id="10" name="SAP Logo" descr="SAP Logo" title="SAP Logo">
            <a:extLst>
              <a:ext uri="{FF2B5EF4-FFF2-40B4-BE49-F238E27FC236}">
                <a16:creationId xmlns:a16="http://schemas.microsoft.com/office/drawing/2014/main" id="{251CD224-43D4-4D54-87EA-DD5933D21141}"/>
              </a:ext>
            </a:extLst>
          </p:cNvPr>
          <p:cNvPicPr>
            <a:picLocks noChangeAspect="1"/>
          </p:cNvPicPr>
          <p:nvPr userDrawn="1"/>
        </p:nvPicPr>
        <p:blipFill>
          <a:blip r:embed="rId2"/>
          <a:stretch>
            <a:fillRect/>
          </a:stretch>
        </p:blipFill>
        <p:spPr>
          <a:xfrm>
            <a:off x="10704324" y="6691193"/>
            <a:ext cx="2112657" cy="387417"/>
          </a:xfrm>
          <a:prstGeom prst="rect">
            <a:avLst/>
          </a:prstGeom>
        </p:spPr>
      </p:pic>
      <p:pic>
        <p:nvPicPr>
          <p:cNvPr id="7" name="SAP Ariba Logo" descr="SAP Ariba Logo" title="SAP Ariba Logo">
            <a:extLst>
              <a:ext uri="{FF2B5EF4-FFF2-40B4-BE49-F238E27FC236}">
                <a16:creationId xmlns:a16="http://schemas.microsoft.com/office/drawing/2014/main" id="{686A7A9B-76A8-4C7F-8BCE-92349C51A38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09858" y="2023429"/>
            <a:ext cx="1192275" cy="232450"/>
          </a:xfrm>
          <a:prstGeom prst="rect">
            <a:avLst/>
          </a:prstGeom>
        </p:spPr>
      </p:pic>
    </p:spTree>
    <p:extLst>
      <p:ext uri="{BB962C8B-B14F-4D97-AF65-F5344CB8AC3E}">
        <p14:creationId xmlns:p14="http://schemas.microsoft.com/office/powerpoint/2010/main" val="43727765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240" userDrawn="1">
          <p15:clr>
            <a:srgbClr val="FBAE40"/>
          </p15:clr>
        </p15:guide>
        <p15:guide id="2" orient="horz" pos="1704" userDrawn="1">
          <p15:clr>
            <a:srgbClr val="FBAE40"/>
          </p15:clr>
        </p15:guide>
        <p15:guide id="3" orient="horz" pos="2688" userDrawn="1">
          <p15:clr>
            <a:srgbClr val="FBAE40"/>
          </p15:clr>
        </p15:guide>
        <p15:guide id="4" orient="horz" pos="2334" userDrawn="1">
          <p15:clr>
            <a:srgbClr val="FBAE40"/>
          </p15:clr>
        </p15:guide>
        <p15:guide id="5" orient="horz" pos="2960" userDrawn="1">
          <p15:clr>
            <a:srgbClr val="FBAE40"/>
          </p15:clr>
        </p15:guide>
        <p15:guide id="7" orient="horz" pos="4144"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over with Pictogram">
    <p:bg>
      <p:bgRef idx="1001">
        <a:schemeClr val="bg1"/>
      </p:bgRef>
    </p:bg>
    <p:spTree>
      <p:nvGrpSpPr>
        <p:cNvPr id="1" name=""/>
        <p:cNvGrpSpPr/>
        <p:nvPr/>
      </p:nvGrpSpPr>
      <p:grpSpPr>
        <a:xfrm>
          <a:off x="0" y="0"/>
          <a:ext cx="0" cy="0"/>
          <a:chOff x="0" y="0"/>
          <a:chExt cx="0" cy="0"/>
        </a:xfrm>
      </p:grpSpPr>
      <p:sp>
        <p:nvSpPr>
          <p:cNvPr id="7" name="Pictogram Placeholder"/>
          <p:cNvSpPr>
            <a:spLocks noGrp="1"/>
          </p:cNvSpPr>
          <p:nvPr>
            <p:ph type="pic" sz="quarter" idx="16"/>
          </p:nvPr>
        </p:nvSpPr>
        <p:spPr>
          <a:xfrm>
            <a:off x="7482671" y="1036343"/>
            <a:ext cx="5306298" cy="5307609"/>
          </a:xfrm>
        </p:spPr>
        <p:txBody>
          <a:bodyPr/>
          <a:lstStyle/>
          <a:p>
            <a:r>
              <a:rPr lang="en-US"/>
              <a:t>Click icon to add picture</a:t>
            </a:r>
            <a:endParaRPr lang="de-DE" dirty="0"/>
          </a:p>
        </p:txBody>
      </p:sp>
      <p:sp>
        <p:nvSpPr>
          <p:cNvPr id="6" name="Speaker"/>
          <p:cNvSpPr>
            <a:spLocks noGrp="1"/>
          </p:cNvSpPr>
          <p:nvPr userDrawn="1">
            <p:ph type="subTitle" idx="1" hasCustomPrompt="1"/>
          </p:nvPr>
        </p:nvSpPr>
        <p:spPr bwMode="black">
          <a:xfrm>
            <a:off x="309858" y="4593582"/>
            <a:ext cx="6857121" cy="463702"/>
          </a:xfrm>
        </p:spPr>
        <p:txBody>
          <a:bodyPr wrap="square" anchor="t" anchorCtr="0">
            <a:noAutofit/>
          </a:bodyPr>
          <a:lstStyle>
            <a:lvl1pPr marL="0" marR="0" indent="0" algn="l" defTabSz="878409" rtl="0" eaLnBrk="1" fontAlgn="auto" latinLnBrk="0" hangingPunct="1">
              <a:lnSpc>
                <a:spcPct val="100000"/>
              </a:lnSpc>
              <a:spcBef>
                <a:spcPts val="0"/>
              </a:spcBef>
              <a:spcAft>
                <a:spcPts val="0"/>
              </a:spcAft>
              <a:buClr>
                <a:schemeClr val="accent1"/>
              </a:buClr>
              <a:buSzPct val="80000"/>
              <a:buFontTx/>
              <a:buNone/>
              <a:tabLst/>
              <a:defRPr sz="1130" b="0" baseline="0">
                <a:solidFill>
                  <a:schemeClr val="tx1"/>
                </a:solidFill>
              </a:defRPr>
            </a:lvl1pPr>
            <a:lvl2pPr marL="439205" indent="0" algn="ctr">
              <a:buNone/>
              <a:defRPr>
                <a:solidFill>
                  <a:schemeClr val="tx1">
                    <a:tint val="75000"/>
                  </a:schemeClr>
                </a:solidFill>
              </a:defRPr>
            </a:lvl2pPr>
            <a:lvl3pPr marL="878409" indent="0" algn="ctr">
              <a:buNone/>
              <a:defRPr>
                <a:solidFill>
                  <a:schemeClr val="tx1">
                    <a:tint val="75000"/>
                  </a:schemeClr>
                </a:solidFill>
              </a:defRPr>
            </a:lvl3pPr>
            <a:lvl4pPr marL="1317614" indent="0" algn="ctr">
              <a:buNone/>
              <a:defRPr>
                <a:solidFill>
                  <a:schemeClr val="tx1">
                    <a:tint val="75000"/>
                  </a:schemeClr>
                </a:solidFill>
              </a:defRPr>
            </a:lvl4pPr>
            <a:lvl5pPr marL="1756818" indent="0" algn="ctr">
              <a:buNone/>
              <a:defRPr>
                <a:solidFill>
                  <a:schemeClr val="tx1">
                    <a:tint val="75000"/>
                  </a:schemeClr>
                </a:solidFill>
              </a:defRPr>
            </a:lvl5pPr>
            <a:lvl6pPr marL="2196023" indent="0" algn="ctr">
              <a:buNone/>
              <a:defRPr>
                <a:solidFill>
                  <a:schemeClr val="tx1">
                    <a:tint val="75000"/>
                  </a:schemeClr>
                </a:solidFill>
              </a:defRPr>
            </a:lvl6pPr>
            <a:lvl7pPr marL="2635229" indent="0" algn="ctr">
              <a:buNone/>
              <a:defRPr>
                <a:solidFill>
                  <a:schemeClr val="tx1">
                    <a:tint val="75000"/>
                  </a:schemeClr>
                </a:solidFill>
              </a:defRPr>
            </a:lvl7pPr>
            <a:lvl8pPr marL="3074433" indent="0" algn="ctr">
              <a:buNone/>
              <a:defRPr>
                <a:solidFill>
                  <a:schemeClr val="tx1">
                    <a:tint val="75000"/>
                  </a:schemeClr>
                </a:solidFill>
              </a:defRPr>
            </a:lvl8pPr>
            <a:lvl9pPr marL="3513638" indent="0" algn="ctr">
              <a:buNone/>
              <a:defRPr>
                <a:solidFill>
                  <a:schemeClr val="tx1">
                    <a:tint val="75000"/>
                  </a:schemeClr>
                </a:solidFill>
              </a:defRPr>
            </a:lvl9pPr>
          </a:lstStyle>
          <a:p>
            <a:r>
              <a:rPr lang="en-US" dirty="0"/>
              <a:t>Speaker’s Name, SAP</a:t>
            </a:r>
          </a:p>
          <a:p>
            <a:pPr marL="0" marR="0" lvl="0" indent="0" algn="l" defTabSz="878409" rtl="0" eaLnBrk="1" fontAlgn="auto" latinLnBrk="0" hangingPunct="1">
              <a:lnSpc>
                <a:spcPct val="100000"/>
              </a:lnSpc>
              <a:spcBef>
                <a:spcPts val="0"/>
              </a:spcBef>
              <a:spcAft>
                <a:spcPts val="0"/>
              </a:spcAft>
              <a:buClr>
                <a:schemeClr val="accent1"/>
              </a:buClr>
              <a:buSzPct val="80000"/>
              <a:buFontTx/>
              <a:buNone/>
              <a:tabLst/>
              <a:defRPr/>
            </a:pPr>
            <a:r>
              <a:rPr lang="en-US" dirty="0"/>
              <a:t>Month 00, 2018</a:t>
            </a:r>
          </a:p>
        </p:txBody>
      </p:sp>
      <p:sp>
        <p:nvSpPr>
          <p:cNvPr id="8" name="Title 4"/>
          <p:cNvSpPr>
            <a:spLocks noGrp="1"/>
          </p:cNvSpPr>
          <p:nvPr>
            <p:ph type="title" hasCustomPrompt="1"/>
          </p:nvPr>
        </p:nvSpPr>
        <p:spPr>
          <a:xfrm>
            <a:off x="309857" y="2912423"/>
            <a:ext cx="6855582" cy="1073140"/>
          </a:xfrm>
        </p:spPr>
        <p:txBody>
          <a:bodyPr>
            <a:noAutofit/>
          </a:bodyPr>
          <a:lstStyle>
            <a:lvl1pPr>
              <a:lnSpc>
                <a:spcPct val="90000"/>
              </a:lnSpc>
              <a:defRPr sz="2906"/>
            </a:lvl1pPr>
          </a:lstStyle>
          <a:p>
            <a:pPr fontAlgn="base">
              <a:spcBef>
                <a:spcPct val="50000"/>
              </a:spcBef>
              <a:spcAft>
                <a:spcPct val="0"/>
              </a:spcAft>
              <a:buClr>
                <a:srgbClr val="F0AB00"/>
              </a:buClr>
              <a:buSzPct val="80000"/>
            </a:pPr>
            <a:r>
              <a:rPr lang="en-US" sz="2906" dirty="0"/>
              <a:t>Presentation Title </a:t>
            </a:r>
            <a:br>
              <a:rPr lang="en-US" sz="2906" dirty="0"/>
            </a:br>
            <a:r>
              <a:rPr lang="en-US" sz="2906" dirty="0"/>
              <a:t>Goes Here and Here.</a:t>
            </a:r>
            <a:endParaRPr lang="de-DE" sz="2906" kern="0" dirty="0" err="1">
              <a:ea typeface="Arial Unicode MS" pitchFamily="34" charset="-128"/>
              <a:cs typeface="Arial Unicode MS" pitchFamily="34" charset="-128"/>
            </a:endParaRPr>
          </a:p>
        </p:txBody>
      </p:sp>
      <p:pic>
        <p:nvPicPr>
          <p:cNvPr id="9" name="SAP Logo" descr="SAP Logo" title="SAP Logo">
            <a:extLst>
              <a:ext uri="{FF2B5EF4-FFF2-40B4-BE49-F238E27FC236}">
                <a16:creationId xmlns:a16="http://schemas.microsoft.com/office/drawing/2014/main" id="{6E13D478-79B9-4DF0-A964-50C2206E25E8}"/>
              </a:ext>
            </a:extLst>
          </p:cNvPr>
          <p:cNvPicPr>
            <a:picLocks noChangeAspect="1"/>
          </p:cNvPicPr>
          <p:nvPr userDrawn="1"/>
        </p:nvPicPr>
        <p:blipFill>
          <a:blip r:embed="rId2"/>
          <a:stretch>
            <a:fillRect/>
          </a:stretch>
        </p:blipFill>
        <p:spPr>
          <a:xfrm>
            <a:off x="10704324" y="6691193"/>
            <a:ext cx="2112657" cy="387417"/>
          </a:xfrm>
          <a:prstGeom prst="rect">
            <a:avLst/>
          </a:prstGeom>
        </p:spPr>
      </p:pic>
      <p:pic>
        <p:nvPicPr>
          <p:cNvPr id="10" name="SAP Ariba Logo" descr="SAP Ariba Logo" title="SAP Ariba Logo">
            <a:extLst>
              <a:ext uri="{FF2B5EF4-FFF2-40B4-BE49-F238E27FC236}">
                <a16:creationId xmlns:a16="http://schemas.microsoft.com/office/drawing/2014/main" id="{24C63741-565D-441D-A8D6-2CBDFED260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86375" y="317762"/>
            <a:ext cx="1192275" cy="232450"/>
          </a:xfrm>
          <a:prstGeom prst="rect">
            <a:avLst/>
          </a:prstGeom>
        </p:spPr>
      </p:pic>
    </p:spTree>
    <p:extLst>
      <p:ext uri="{BB962C8B-B14F-4D97-AF65-F5344CB8AC3E}">
        <p14:creationId xmlns:p14="http://schemas.microsoft.com/office/powerpoint/2010/main" val="153494440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240" userDrawn="1">
          <p15:clr>
            <a:srgbClr val="FBAE40"/>
          </p15:clr>
        </p15:guide>
        <p15:guide id="2" orient="horz" pos="1704" userDrawn="1">
          <p15:clr>
            <a:srgbClr val="FBAE40"/>
          </p15:clr>
        </p15:guide>
        <p15:guide id="3" pos="5560" userDrawn="1">
          <p15:clr>
            <a:srgbClr val="FBAE40"/>
          </p15:clr>
        </p15:guide>
        <p15:guide id="4" orient="horz" pos="2688" userDrawn="1">
          <p15:clr>
            <a:srgbClr val="FBAE40"/>
          </p15:clr>
        </p15:guide>
        <p15:guide id="5" orient="horz" pos="2335" userDrawn="1">
          <p15:clr>
            <a:srgbClr val="FBAE40"/>
          </p15:clr>
        </p15:guide>
        <p15:guide id="6" orient="horz" pos="2960" userDrawn="1">
          <p15:clr>
            <a:srgbClr val="FBAE40"/>
          </p15:clr>
        </p15:guide>
        <p15:guide id="7" orient="horz" pos="4144"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4" name="Agenda items placeholder"/>
          <p:cNvSpPr>
            <a:spLocks noGrp="1"/>
          </p:cNvSpPr>
          <p:nvPr>
            <p:ph type="body" sz="quarter" idx="10" hasCustomPrompt="1"/>
          </p:nvPr>
        </p:nvSpPr>
        <p:spPr>
          <a:xfrm>
            <a:off x="542251" y="1743378"/>
            <a:ext cx="12034064" cy="5075159"/>
          </a:xfrm>
        </p:spPr>
        <p:txBody>
          <a:bodyPr>
            <a:normAutofit/>
          </a:bodyPr>
          <a:lstStyle>
            <a:lvl1pPr marL="0" marR="0" indent="0" algn="l" defTabSz="878409" rtl="0" eaLnBrk="1" fontAlgn="auto" latinLnBrk="0" hangingPunct="1">
              <a:lnSpc>
                <a:spcPct val="100000"/>
              </a:lnSpc>
              <a:spcBef>
                <a:spcPts val="2421"/>
              </a:spcBef>
              <a:spcAft>
                <a:spcPts val="0"/>
              </a:spcAft>
              <a:buClr>
                <a:schemeClr val="accent1"/>
              </a:buClr>
              <a:buSzPct val="80000"/>
              <a:buFontTx/>
              <a:buNone/>
              <a:tabLst/>
              <a:defRPr sz="1614" b="0"/>
            </a:lvl1pPr>
            <a:lvl2pPr marL="145222" marR="0" indent="-145222" algn="l" defTabSz="878409" rtl="0" eaLnBrk="1" fontAlgn="auto" latinLnBrk="0" hangingPunct="1">
              <a:lnSpc>
                <a:spcPct val="100000"/>
              </a:lnSpc>
              <a:spcBef>
                <a:spcPts val="484"/>
              </a:spcBef>
              <a:spcAft>
                <a:spcPts val="0"/>
              </a:spcAft>
              <a:buClr>
                <a:schemeClr val="accent1"/>
              </a:buClr>
              <a:buSzPct val="100000"/>
              <a:buFont typeface="Wingdings" panose="05000000000000000000" pitchFamily="2" charset="2"/>
              <a:buChar char="§"/>
              <a:tabLst/>
              <a:defRPr sz="1452"/>
            </a:lvl2pPr>
            <a:lvl3pPr marL="290444" marR="0" indent="-144728" algn="l" defTabSz="878409" rtl="0" eaLnBrk="1" fontAlgn="auto" latinLnBrk="0" hangingPunct="1">
              <a:lnSpc>
                <a:spcPct val="100000"/>
              </a:lnSpc>
              <a:spcBef>
                <a:spcPts val="323"/>
              </a:spcBef>
              <a:spcAft>
                <a:spcPts val="0"/>
              </a:spcAft>
              <a:buClr>
                <a:schemeClr val="tx1"/>
              </a:buClr>
              <a:buSzPct val="100000"/>
              <a:buFont typeface="Arial" pitchFamily="34" charset="0"/>
              <a:buChar char="–"/>
              <a:tabLst/>
              <a:defRPr sz="1452" baseline="0"/>
            </a:lvl3pPr>
            <a:lvl4pPr marL="435665" marR="0" indent="-145222" algn="l" defTabSz="878409" rtl="0" eaLnBrk="1" fontAlgn="auto" latinLnBrk="0" hangingPunct="1">
              <a:lnSpc>
                <a:spcPct val="100000"/>
              </a:lnSpc>
              <a:spcBef>
                <a:spcPts val="202"/>
              </a:spcBef>
              <a:spcAft>
                <a:spcPts val="0"/>
              </a:spcAft>
              <a:buClr>
                <a:schemeClr val="tx1"/>
              </a:buClr>
              <a:buSzPct val="100000"/>
              <a:buFont typeface="Courier New" pitchFamily="49" charset="0"/>
              <a:buChar char="o"/>
              <a:tabLst/>
              <a:defRPr sz="1291"/>
            </a:lvl4pPr>
            <a:lvl5pPr>
              <a:buClr>
                <a:schemeClr val="accent2"/>
              </a:buClr>
              <a:buFont typeface="Arial" pitchFamily="34" charset="0"/>
              <a:buChar char="–"/>
              <a:defRPr/>
            </a:lvl5pPr>
          </a:lstStyle>
          <a:p>
            <a:pPr lvl="0"/>
            <a:r>
              <a:rPr lang="en-US" dirty="0"/>
              <a:t>Agenda Item/Divider Headline</a:t>
            </a:r>
          </a:p>
          <a:p>
            <a:pPr lvl="1"/>
            <a:r>
              <a:rPr lang="en-US" dirty="0"/>
              <a:t>Details</a:t>
            </a:r>
          </a:p>
        </p:txBody>
      </p:sp>
      <p:sp>
        <p:nvSpPr>
          <p:cNvPr id="3" name="Agenda title"/>
          <p:cNvSpPr>
            <a:spLocks noGrp="1"/>
          </p:cNvSpPr>
          <p:nvPr>
            <p:ph type="title" hasCustomPrompt="1"/>
          </p:nvPr>
        </p:nvSpPr>
        <p:spPr/>
        <p:txBody>
          <a:bodyPr/>
          <a:lstStyle>
            <a:lvl1pPr>
              <a:defRPr/>
            </a:lvl1pPr>
          </a:lstStyle>
          <a:p>
            <a:r>
              <a:rPr lang="en-US" dirty="0"/>
              <a:t>Agenda</a:t>
            </a:r>
          </a:p>
        </p:txBody>
      </p:sp>
    </p:spTree>
    <p:extLst>
      <p:ext uri="{BB962C8B-B14F-4D97-AF65-F5344CB8AC3E}">
        <p14:creationId xmlns:p14="http://schemas.microsoft.com/office/powerpoint/2010/main" val="2156592875"/>
      </p:ext>
    </p:extLst>
  </p:cSld>
  <p:clrMapOvr>
    <a:masterClrMapping/>
  </p:clrMapOvr>
  <p:extLst>
    <p:ext uri="{DCECCB84-F9BA-43D5-87BE-67443E8EF086}">
      <p15:sldGuideLst xmlns:p15="http://schemas.microsoft.com/office/powerpoint/2012/main">
        <p15:guide id="1" pos="420" userDrawn="1">
          <p15:clr>
            <a:srgbClr val="FBAE40"/>
          </p15:clr>
        </p15:guide>
        <p15:guide id="2" orient="horz" pos="1020" userDrawn="1">
          <p15:clr>
            <a:srgbClr val="FBAE40"/>
          </p15:clr>
        </p15:guide>
        <p15:guide id="3" pos="9758" userDrawn="1">
          <p15:clr>
            <a:srgbClr val="FBAE40"/>
          </p15:clr>
        </p15:guide>
        <p15:guide id="4" orient="horz" pos="316" userDrawn="1">
          <p15:clr>
            <a:srgbClr val="FBAE40"/>
          </p15:clr>
        </p15:guide>
        <p15:guide id="5" orient="horz" pos="551" userDrawn="1">
          <p15:clr>
            <a:srgbClr val="FBAE40"/>
          </p15:clr>
        </p15:guide>
        <p15:guide id="6" orient="horz" pos="3992"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Divider Page">
    <p:bg>
      <p:bgRef idx="1001">
        <a:schemeClr val="bg1"/>
      </p:bgRef>
    </p:bg>
    <p:spTree>
      <p:nvGrpSpPr>
        <p:cNvPr id="1" name=""/>
        <p:cNvGrpSpPr/>
        <p:nvPr/>
      </p:nvGrpSpPr>
      <p:grpSpPr>
        <a:xfrm>
          <a:off x="0" y="0"/>
          <a:ext cx="0" cy="0"/>
          <a:chOff x="0" y="0"/>
          <a:chExt cx="0" cy="0"/>
        </a:xfrm>
      </p:grpSpPr>
      <p:sp>
        <p:nvSpPr>
          <p:cNvPr id="2" name="Divider text"/>
          <p:cNvSpPr>
            <a:spLocks noGrp="1"/>
          </p:cNvSpPr>
          <p:nvPr>
            <p:ph type="ctrTitle" hasCustomPrompt="1"/>
          </p:nvPr>
        </p:nvSpPr>
        <p:spPr bwMode="black">
          <a:xfrm>
            <a:off x="542251" y="3325810"/>
            <a:ext cx="12034064" cy="728675"/>
          </a:xfrm>
        </p:spPr>
        <p:txBody>
          <a:bodyPr anchor="ctr" anchorCtr="0">
            <a:noAutofit/>
          </a:bodyPr>
          <a:lstStyle>
            <a:lvl1pPr>
              <a:defRPr sz="3551">
                <a:solidFill>
                  <a:schemeClr val="tx1"/>
                </a:solidFill>
                <a:latin typeface="+mj-lt"/>
              </a:defRPr>
            </a:lvl1pPr>
          </a:lstStyle>
          <a:p>
            <a:r>
              <a:rPr lang="en-US" dirty="0"/>
              <a:t>Divider page</a:t>
            </a:r>
            <a:endParaRPr lang="de-DE" dirty="0"/>
          </a:p>
        </p:txBody>
      </p:sp>
    </p:spTree>
    <p:extLst>
      <p:ext uri="{BB962C8B-B14F-4D97-AF65-F5344CB8AC3E}">
        <p14:creationId xmlns:p14="http://schemas.microsoft.com/office/powerpoint/2010/main" val="1464563068"/>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420" userDrawn="1">
          <p15:clr>
            <a:srgbClr val="FBAE40"/>
          </p15:clr>
        </p15:guide>
        <p15:guide id="2" orient="horz" pos="2160" userDrawn="1">
          <p15:clr>
            <a:srgbClr val="FBAE40"/>
          </p15:clr>
        </p15:guide>
        <p15:guide id="3" pos="9758"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Divider Page with Image">
    <p:bg>
      <p:bgRef idx="1001">
        <a:schemeClr val="bg1"/>
      </p:bgRef>
    </p:bg>
    <p:spTree>
      <p:nvGrpSpPr>
        <p:cNvPr id="1" name=""/>
        <p:cNvGrpSpPr/>
        <p:nvPr/>
      </p:nvGrpSpPr>
      <p:grpSpPr>
        <a:xfrm>
          <a:off x="0" y="0"/>
          <a:ext cx="0" cy="0"/>
          <a:chOff x="0" y="0"/>
          <a:chExt cx="0" cy="0"/>
        </a:xfrm>
      </p:grpSpPr>
      <p:sp>
        <p:nvSpPr>
          <p:cNvPr id="4" name="Divider image placeholder"/>
          <p:cNvSpPr>
            <a:spLocks noGrp="1"/>
          </p:cNvSpPr>
          <p:nvPr>
            <p:ph type="pic" sz="quarter" idx="12" hasCustomPrompt="1"/>
          </p:nvPr>
        </p:nvSpPr>
        <p:spPr bwMode="gray">
          <a:xfrm>
            <a:off x="2" y="3688210"/>
            <a:ext cx="13120688" cy="3692081"/>
          </a:xfrm>
          <a:noFill/>
        </p:spPr>
        <p:txBody>
          <a:bodyPr tIns="324000"/>
          <a:lstStyle>
            <a:lvl1pPr marL="0" marR="0" indent="0" algn="ctr" defTabSz="878409" rtl="0" eaLnBrk="1" fontAlgn="auto" latinLnBrk="0" hangingPunct="1">
              <a:lnSpc>
                <a:spcPct val="100000"/>
              </a:lnSpc>
              <a:spcBef>
                <a:spcPts val="968"/>
              </a:spcBef>
              <a:spcAft>
                <a:spcPts val="0"/>
              </a:spcAft>
              <a:buClr>
                <a:schemeClr val="accent1"/>
              </a:buClr>
              <a:buSzPct val="80000"/>
              <a:buFontTx/>
              <a:buNone/>
              <a:tabLst/>
              <a:defRPr sz="1291">
                <a:solidFill>
                  <a:schemeClr val="tx1"/>
                </a:solidFill>
              </a:defRPr>
            </a:lvl1pPr>
          </a:lstStyle>
          <a:p>
            <a:pPr marL="0" marR="0" lvl="0" indent="0" algn="ctr" defTabSz="878409" rtl="0" eaLnBrk="1" fontAlgn="auto" latinLnBrk="0" hangingPunct="1">
              <a:lnSpc>
                <a:spcPct val="100000"/>
              </a:lnSpc>
              <a:spcBef>
                <a:spcPts val="968"/>
              </a:spcBef>
              <a:spcAft>
                <a:spcPts val="0"/>
              </a:spcAft>
              <a:buClr>
                <a:schemeClr val="accent1"/>
              </a:buClr>
              <a:buSzPct val="80000"/>
              <a:buFontTx/>
              <a:buNone/>
              <a:tabLst/>
              <a:defRPr/>
            </a:pPr>
            <a:r>
              <a:rPr lang="en-US" dirty="0"/>
              <a:t>Placeholder for image and illustration</a:t>
            </a:r>
          </a:p>
        </p:txBody>
      </p:sp>
      <p:sp>
        <p:nvSpPr>
          <p:cNvPr id="2" name="Divider text"/>
          <p:cNvSpPr>
            <a:spLocks noGrp="1"/>
          </p:cNvSpPr>
          <p:nvPr>
            <p:ph type="ctrTitle" hasCustomPrompt="1"/>
          </p:nvPr>
        </p:nvSpPr>
        <p:spPr bwMode="black">
          <a:xfrm>
            <a:off x="542251" y="1479769"/>
            <a:ext cx="12034064" cy="728675"/>
          </a:xfrm>
        </p:spPr>
        <p:txBody>
          <a:bodyPr anchor="t" anchorCtr="0">
            <a:noAutofit/>
          </a:bodyPr>
          <a:lstStyle>
            <a:lvl1pPr>
              <a:defRPr sz="3551">
                <a:solidFill>
                  <a:schemeClr val="tx1"/>
                </a:solidFill>
                <a:latin typeface="+mj-lt"/>
              </a:defRPr>
            </a:lvl1pPr>
          </a:lstStyle>
          <a:p>
            <a:r>
              <a:rPr lang="en-US" dirty="0"/>
              <a:t>Divider page</a:t>
            </a:r>
            <a:endParaRPr lang="de-DE" dirty="0"/>
          </a:p>
        </p:txBody>
      </p:sp>
    </p:spTree>
    <p:extLst>
      <p:ext uri="{BB962C8B-B14F-4D97-AF65-F5344CB8AC3E}">
        <p14:creationId xmlns:p14="http://schemas.microsoft.com/office/powerpoint/2010/main" val="3775374964"/>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orient="horz" pos="2160" userDrawn="1">
          <p15:clr>
            <a:srgbClr val="FBAE40"/>
          </p15:clr>
        </p15:guide>
        <p15:guide id="2" pos="9758" userDrawn="1">
          <p15:clr>
            <a:srgbClr val="FBAE40"/>
          </p15:clr>
        </p15:guide>
        <p15:guide id="3" pos="420" userDrawn="1">
          <p15:clr>
            <a:srgbClr val="FBAE40"/>
          </p15:clr>
        </p15:guide>
        <p15:guide id="4" orient="horz" pos="865" userDrawn="1">
          <p15:clr>
            <a:srgbClr val="FBAE40"/>
          </p15:clr>
        </p15:guide>
        <p15:guide id="5" orient="horz" pos="1294"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3784603662"/>
      </p:ext>
    </p:extLst>
  </p:cSld>
  <p:clrMapOvr>
    <a:masterClrMapping/>
  </p:clrMapOvr>
  <p:extLst>
    <p:ext uri="{DCECCB84-F9BA-43D5-87BE-67443E8EF086}">
      <p15:sldGuideLst xmlns:p15="http://schemas.microsoft.com/office/powerpoint/2012/main">
        <p15:guide id="1" pos="420" userDrawn="1">
          <p15:clr>
            <a:srgbClr val="FBAE40"/>
          </p15:clr>
        </p15:guide>
        <p15:guide id="2" orient="horz" pos="317" userDrawn="1">
          <p15:clr>
            <a:srgbClr val="FBAE40"/>
          </p15:clr>
        </p15:guide>
        <p15:guide id="3" pos="9758" userDrawn="1">
          <p15:clr>
            <a:srgbClr val="FBAE40"/>
          </p15:clr>
        </p15:guide>
        <p15:guide id="4" orient="horz" pos="551" userDrawn="1">
          <p15:clr>
            <a:srgbClr val="FBAE40"/>
          </p15:clr>
        </p15:guide>
        <p15:guide id="5" orient="horz" pos="3992"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mall Title and Content">
    <p:spTree>
      <p:nvGrpSpPr>
        <p:cNvPr id="1" name=""/>
        <p:cNvGrpSpPr/>
        <p:nvPr/>
      </p:nvGrpSpPr>
      <p:grpSpPr>
        <a:xfrm>
          <a:off x="0" y="0"/>
          <a:ext cx="0" cy="0"/>
          <a:chOff x="0" y="0"/>
          <a:chExt cx="0" cy="0"/>
        </a:xfrm>
      </p:grpSpPr>
      <p:sp>
        <p:nvSpPr>
          <p:cNvPr id="6" name="フッター プレースホルダ 4"/>
          <p:cNvSpPr>
            <a:spLocks noGrp="1"/>
          </p:cNvSpPr>
          <p:nvPr>
            <p:ph type="ftr" sz="quarter" idx="3"/>
          </p:nvPr>
        </p:nvSpPr>
        <p:spPr>
          <a:xfrm>
            <a:off x="453347" y="7024294"/>
            <a:ext cx="4154780" cy="122341"/>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a:defRPr sz="795">
                <a:solidFill>
                  <a:srgbClr val="808080"/>
                </a:solidFill>
                <a:latin typeface="Arial" pitchFamily="34" charset="0"/>
                <a:ea typeface="HG丸ｺﾞｼｯｸM-PRO" pitchFamily="50" charset="-128"/>
                <a:cs typeface="Arial" pitchFamily="34" charset="0"/>
              </a:defRPr>
            </a:lvl1pPr>
          </a:lstStyle>
          <a:p>
            <a:pPr defTabSz="981402" fontAlgn="base">
              <a:spcBef>
                <a:spcPct val="0"/>
              </a:spcBef>
              <a:spcAft>
                <a:spcPct val="0"/>
              </a:spcAft>
              <a:defRPr/>
            </a:pPr>
            <a:r>
              <a:rPr lang="en-US" altLang="ja-JP" kern="0"/>
              <a:t>© 2020 Fuji Xerox Co., Ltd. All rights reserved.</a:t>
            </a:r>
            <a:endParaRPr lang="en-US" altLang="ja-JP" kern="0" dirty="0"/>
          </a:p>
        </p:txBody>
      </p:sp>
      <p:sp>
        <p:nvSpPr>
          <p:cNvPr id="10" name="スライド番号プレースホルダ 5"/>
          <p:cNvSpPr>
            <a:spLocks noGrp="1"/>
          </p:cNvSpPr>
          <p:nvPr>
            <p:ph type="sldNum" sz="quarter" idx="4"/>
          </p:nvPr>
        </p:nvSpPr>
        <p:spPr>
          <a:xfrm>
            <a:off x="6085964" y="6991200"/>
            <a:ext cx="948762" cy="207962"/>
          </a:xfrm>
          <a:prstGeom prst="rect">
            <a:avLst/>
          </a:prstGeom>
          <a:noFill/>
          <a:ln w="9525">
            <a:noFill/>
            <a:miter lim="800000"/>
            <a:headEnd/>
            <a:tailEnd/>
          </a:ln>
          <a:effectLst/>
        </p:spPr>
        <p:txBody>
          <a:bodyPr vert="horz" wrap="none" lIns="0" tIns="0" rIns="0" bIns="0" numCol="1" anchor="t" anchorCtr="0" compatLnSpc="1">
            <a:prstTxWarp prst="textNoShape">
              <a:avLst/>
            </a:prstTxWarp>
          </a:bodyPr>
          <a:lstStyle>
            <a:lvl1pPr algn="ctr">
              <a:defRPr sz="994">
                <a:solidFill>
                  <a:srgbClr val="000000"/>
                </a:solidFill>
                <a:latin typeface="Arial" pitchFamily="34" charset="0"/>
                <a:ea typeface="HG丸ｺﾞｼｯｸM-PRO" pitchFamily="50" charset="-128"/>
                <a:cs typeface="Arial" pitchFamily="34" charset="0"/>
              </a:defRPr>
            </a:lvl1pPr>
          </a:lstStyle>
          <a:p>
            <a:pPr defTabSz="981402" fontAlgn="base">
              <a:spcBef>
                <a:spcPct val="0"/>
              </a:spcBef>
              <a:spcAft>
                <a:spcPct val="0"/>
              </a:spcAft>
              <a:defRPr/>
            </a:pPr>
            <a:fld id="{EB0432B6-DF3A-4012-B234-A14B088B809D}" type="slidenum">
              <a:rPr lang="en-US" altLang="ja-JP" kern="0" smtClean="0"/>
              <a:pPr defTabSz="981402" fontAlgn="base">
                <a:spcBef>
                  <a:spcPct val="0"/>
                </a:spcBef>
                <a:spcAft>
                  <a:spcPct val="0"/>
                </a:spcAft>
                <a:defRPr/>
              </a:pPr>
              <a:t>‹#›</a:t>
            </a:fld>
            <a:endParaRPr lang="en-US" altLang="en-US" kern="0" dirty="0"/>
          </a:p>
        </p:txBody>
      </p:sp>
      <p:sp>
        <p:nvSpPr>
          <p:cNvPr id="7" name="タイトル 6"/>
          <p:cNvSpPr>
            <a:spLocks noGrp="1"/>
          </p:cNvSpPr>
          <p:nvPr>
            <p:ph type="title"/>
          </p:nvPr>
        </p:nvSpPr>
        <p:spPr/>
        <p:txBody>
          <a:bodyPr/>
          <a:lstStyle>
            <a:lvl1pPr>
              <a:defRPr sz="1988"/>
            </a:lvl1pPr>
          </a:lstStyle>
          <a:p>
            <a:r>
              <a:rPr kumimoji="1" lang="ja-JP" altLang="en-US"/>
              <a:t>マスタ タイトルの書式設定</a:t>
            </a:r>
            <a:endParaRPr kumimoji="1" lang="ja-JP" altLang="en-US" dirty="0"/>
          </a:p>
        </p:txBody>
      </p:sp>
      <p:sp>
        <p:nvSpPr>
          <p:cNvPr id="11" name="コンテンツ プレースホルダ 10"/>
          <p:cNvSpPr>
            <a:spLocks noGrp="1"/>
          </p:cNvSpPr>
          <p:nvPr>
            <p:ph sz="quarter" idx="10"/>
          </p:nvPr>
        </p:nvSpPr>
        <p:spPr/>
        <p:txBody>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endParaRPr kumimoji="1" lang="ja-JP" altLang="en-US" dirty="0"/>
          </a:p>
        </p:txBody>
      </p:sp>
    </p:spTree>
    <p:extLst>
      <p:ext uri="{BB962C8B-B14F-4D97-AF65-F5344CB8AC3E}">
        <p14:creationId xmlns:p14="http://schemas.microsoft.com/office/powerpoint/2010/main" val="187922712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42250" y="1743378"/>
            <a:ext cx="12035438" cy="5075159"/>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42253" y="542386"/>
            <a:ext cx="12035437" cy="298095"/>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3421882505"/>
      </p:ext>
    </p:extLst>
  </p:cSld>
  <p:clrMapOvr>
    <a:masterClrMapping/>
  </p:clrMapOvr>
  <p:extLst>
    <p:ext uri="{DCECCB84-F9BA-43D5-87BE-67443E8EF086}">
      <p15:sldGuideLst xmlns:p15="http://schemas.microsoft.com/office/powerpoint/2012/main">
        <p15:guide id="1" pos="419" userDrawn="1">
          <p15:clr>
            <a:srgbClr val="FBAE40"/>
          </p15:clr>
        </p15:guide>
        <p15:guide id="2" orient="horz" pos="3991" userDrawn="1">
          <p15:clr>
            <a:srgbClr val="FBAE40"/>
          </p15:clr>
        </p15:guide>
        <p15:guide id="3" pos="9758" userDrawn="1">
          <p15:clr>
            <a:srgbClr val="FBAE40"/>
          </p15:clr>
        </p15:guide>
        <p15:guide id="4" orient="horz" pos="318" userDrawn="1">
          <p15:clr>
            <a:srgbClr val="FBAE40"/>
          </p15:clr>
        </p15:guide>
        <p15:guide id="5" orient="horz" pos="552" userDrawn="1">
          <p15:clr>
            <a:srgbClr val="FBAE40"/>
          </p15:clr>
        </p15:guide>
        <p15:guide id="6" orient="horz" pos="102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Text: 2 Columns">
    <p:spTree>
      <p:nvGrpSpPr>
        <p:cNvPr id="1" name=""/>
        <p:cNvGrpSpPr/>
        <p:nvPr/>
      </p:nvGrpSpPr>
      <p:grpSpPr>
        <a:xfrm>
          <a:off x="0" y="0"/>
          <a:ext cx="0" cy="0"/>
          <a:chOff x="0" y="0"/>
          <a:chExt cx="0" cy="0"/>
        </a:xfrm>
      </p:grpSpPr>
      <p:sp>
        <p:nvSpPr>
          <p:cNvPr id="5" name="Text placeholder - column 2"/>
          <p:cNvSpPr>
            <a:spLocks noGrp="1"/>
          </p:cNvSpPr>
          <p:nvPr>
            <p:ph type="body" sz="quarter" idx="11" hasCustomPrompt="1"/>
          </p:nvPr>
        </p:nvSpPr>
        <p:spPr>
          <a:xfrm>
            <a:off x="6845337" y="1743378"/>
            <a:ext cx="5732351" cy="5075159"/>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 column 1"/>
          <p:cNvSpPr>
            <a:spLocks noGrp="1"/>
          </p:cNvSpPr>
          <p:nvPr>
            <p:ph type="body" sz="quarter" idx="10" hasCustomPrompt="1"/>
          </p:nvPr>
        </p:nvSpPr>
        <p:spPr>
          <a:xfrm>
            <a:off x="542251" y="1743378"/>
            <a:ext cx="5732351" cy="5075159"/>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42253" y="542386"/>
            <a:ext cx="12035437" cy="298095"/>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1969720090"/>
      </p:ext>
    </p:extLst>
  </p:cSld>
  <p:clrMapOvr>
    <a:masterClrMapping/>
  </p:clrMapOvr>
  <p:extLst>
    <p:ext uri="{DCECCB84-F9BA-43D5-87BE-67443E8EF086}">
      <p15:sldGuideLst xmlns:p15="http://schemas.microsoft.com/office/powerpoint/2012/main">
        <p15:guide id="1" pos="420" userDrawn="1">
          <p15:clr>
            <a:srgbClr val="FBAE40"/>
          </p15:clr>
        </p15:guide>
        <p15:guide id="2" orient="horz" pos="3991" userDrawn="1">
          <p15:clr>
            <a:srgbClr val="FBAE40"/>
          </p15:clr>
        </p15:guide>
        <p15:guide id="3" pos="9758" userDrawn="1">
          <p15:clr>
            <a:srgbClr val="FBAE40"/>
          </p15:clr>
        </p15:guide>
        <p15:guide id="4" pos="4869" userDrawn="1">
          <p15:clr>
            <a:srgbClr val="FBAE40"/>
          </p15:clr>
        </p15:guide>
        <p15:guide id="5" pos="5310" userDrawn="1">
          <p15:clr>
            <a:srgbClr val="FBAE40"/>
          </p15:clr>
        </p15:guide>
        <p15:guide id="6" orient="horz" pos="317" userDrawn="1">
          <p15:clr>
            <a:srgbClr val="FBAE40"/>
          </p15:clr>
        </p15:guide>
        <p15:guide id="7" orient="horz" pos="551" userDrawn="1">
          <p15:clr>
            <a:srgbClr val="FBAE40"/>
          </p15:clr>
        </p15:guide>
        <p15:guide id="8" orient="horz" pos="102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Text: 3 Columns">
    <p:spTree>
      <p:nvGrpSpPr>
        <p:cNvPr id="1" name=""/>
        <p:cNvGrpSpPr/>
        <p:nvPr/>
      </p:nvGrpSpPr>
      <p:grpSpPr>
        <a:xfrm>
          <a:off x="0" y="0"/>
          <a:ext cx="0" cy="0"/>
          <a:chOff x="0" y="0"/>
          <a:chExt cx="0" cy="0"/>
        </a:xfrm>
      </p:grpSpPr>
      <p:sp>
        <p:nvSpPr>
          <p:cNvPr id="7" name="Text Placeholder - column 3"/>
          <p:cNvSpPr>
            <a:spLocks noGrp="1"/>
          </p:cNvSpPr>
          <p:nvPr>
            <p:ph type="body" sz="quarter" idx="13" hasCustomPrompt="1"/>
          </p:nvPr>
        </p:nvSpPr>
        <p:spPr>
          <a:xfrm>
            <a:off x="8743210" y="1743378"/>
            <a:ext cx="3834479" cy="5075159"/>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 column 2"/>
          <p:cNvSpPr>
            <a:spLocks noGrp="1"/>
          </p:cNvSpPr>
          <p:nvPr>
            <p:ph type="body" sz="quarter" idx="12" hasCustomPrompt="1"/>
          </p:nvPr>
        </p:nvSpPr>
        <p:spPr>
          <a:xfrm>
            <a:off x="4642729" y="1743378"/>
            <a:ext cx="3834479" cy="5075159"/>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 column 1"/>
          <p:cNvSpPr>
            <a:spLocks noGrp="1"/>
          </p:cNvSpPr>
          <p:nvPr>
            <p:ph type="body" sz="quarter" idx="10" hasCustomPrompt="1"/>
          </p:nvPr>
        </p:nvSpPr>
        <p:spPr>
          <a:xfrm>
            <a:off x="542251" y="1743378"/>
            <a:ext cx="3834479" cy="5075159"/>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p:cNvSpPr>
            <a:spLocks noGrp="1"/>
          </p:cNvSpPr>
          <p:nvPr>
            <p:ph type="title" hasCustomPrompt="1"/>
          </p:nvPr>
        </p:nvSpPr>
        <p:spPr>
          <a:xfrm>
            <a:off x="542253" y="542386"/>
            <a:ext cx="12035437" cy="298095"/>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13462837"/>
      </p:ext>
    </p:extLst>
  </p:cSld>
  <p:clrMapOvr>
    <a:masterClrMapping/>
  </p:clrMapOvr>
  <p:extLst>
    <p:ext uri="{DCECCB84-F9BA-43D5-87BE-67443E8EF086}">
      <p15:sldGuideLst xmlns:p15="http://schemas.microsoft.com/office/powerpoint/2012/main">
        <p15:guide id="1" pos="420" userDrawn="1">
          <p15:clr>
            <a:srgbClr val="FBAE40"/>
          </p15:clr>
        </p15:guide>
        <p15:guide id="2" orient="horz" pos="317" userDrawn="1">
          <p15:clr>
            <a:srgbClr val="FBAE40"/>
          </p15:clr>
        </p15:guide>
        <p15:guide id="3" pos="3396" userDrawn="1">
          <p15:clr>
            <a:srgbClr val="FBAE40"/>
          </p15:clr>
        </p15:guide>
        <p15:guide id="4" pos="3600" userDrawn="1">
          <p15:clr>
            <a:srgbClr val="FBAE40"/>
          </p15:clr>
        </p15:guide>
        <p15:guide id="5" pos="6578" userDrawn="1">
          <p15:clr>
            <a:srgbClr val="FBAE40"/>
          </p15:clr>
        </p15:guide>
        <p15:guide id="6" pos="6782" userDrawn="1">
          <p15:clr>
            <a:srgbClr val="FBAE40"/>
          </p15:clr>
        </p15:guide>
        <p15:guide id="7" pos="9758" userDrawn="1">
          <p15:clr>
            <a:srgbClr val="FBAE40"/>
          </p15:clr>
        </p15:guide>
        <p15:guide id="8" orient="horz" pos="551" userDrawn="1">
          <p15:clr>
            <a:srgbClr val="FBAE40"/>
          </p15:clr>
        </p15:guide>
        <p15:guide id="9" orient="horz" pos="1020" userDrawn="1">
          <p15:clr>
            <a:srgbClr val="FBAE40"/>
          </p15:clr>
        </p15:guide>
        <p15:guide id="10" orient="horz" pos="399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 Columns - Text and Images">
    <p:spTree>
      <p:nvGrpSpPr>
        <p:cNvPr id="1" name=""/>
        <p:cNvGrpSpPr/>
        <p:nvPr/>
      </p:nvGrpSpPr>
      <p:grpSpPr>
        <a:xfrm>
          <a:off x="0" y="0"/>
          <a:ext cx="0" cy="0"/>
          <a:chOff x="0" y="0"/>
          <a:chExt cx="0" cy="0"/>
        </a:xfrm>
      </p:grpSpPr>
      <p:sp>
        <p:nvSpPr>
          <p:cNvPr id="17" name="Text placeholder 2"/>
          <p:cNvSpPr>
            <a:spLocks noGrp="1"/>
          </p:cNvSpPr>
          <p:nvPr>
            <p:ph type="body" sz="quarter" idx="13" hasCustomPrompt="1"/>
          </p:nvPr>
        </p:nvSpPr>
        <p:spPr>
          <a:xfrm>
            <a:off x="6845337" y="5133274"/>
            <a:ext cx="5732351" cy="1685263"/>
          </a:xfrm>
        </p:spPr>
        <p:txBody>
          <a:bodyPr/>
          <a:lstStyle>
            <a:lvl1pPr>
              <a:spcBef>
                <a:spcPts val="484"/>
              </a:spcBef>
              <a:defRPr sz="1452"/>
            </a:lvl1pPr>
            <a:lvl2pPr>
              <a:defRPr sz="1291"/>
            </a:lvl2pPr>
            <a:lvl3pPr>
              <a:defRPr sz="1130"/>
            </a:lvl3pPr>
          </a:lstStyle>
          <a:p>
            <a:pPr lvl="0"/>
            <a:r>
              <a:rPr lang="en-US" noProof="0" dirty="0"/>
              <a:t>First level</a:t>
            </a:r>
          </a:p>
          <a:p>
            <a:pPr lvl="1"/>
            <a:r>
              <a:rPr lang="en-US" dirty="0"/>
              <a:t>Second level</a:t>
            </a:r>
          </a:p>
          <a:p>
            <a:pPr lvl="2"/>
            <a:r>
              <a:rPr lang="en-US" dirty="0"/>
              <a:t>Third level</a:t>
            </a:r>
          </a:p>
        </p:txBody>
      </p:sp>
      <p:sp>
        <p:nvSpPr>
          <p:cNvPr id="18" name="Picture Placeholder 2"/>
          <p:cNvSpPr>
            <a:spLocks noGrp="1"/>
          </p:cNvSpPr>
          <p:nvPr>
            <p:ph type="pic" sz="quarter" idx="14" hasCustomPrompt="1"/>
          </p:nvPr>
        </p:nvSpPr>
        <p:spPr bwMode="gray">
          <a:xfrm>
            <a:off x="6845337" y="1743375"/>
            <a:ext cx="5732351" cy="2831370"/>
          </a:xfrm>
          <a:noFill/>
        </p:spPr>
        <p:txBody>
          <a:bodyPr vert="horz" lIns="0" tIns="180000" rIns="0" bIns="0" rtlCol="0" anchor="t" anchorCtr="0">
            <a:noAutofit/>
          </a:bodyPr>
          <a:lstStyle>
            <a:lvl1pPr marL="0" indent="0" algn="ctr" defTabSz="878409" rtl="0" eaLnBrk="1" latinLnBrk="0" hangingPunct="1">
              <a:spcBef>
                <a:spcPts val="1556"/>
              </a:spcBef>
              <a:buClr>
                <a:schemeClr val="accent1"/>
              </a:buClr>
              <a:buSzPct val="80000"/>
              <a:buFontTx/>
              <a:buNone/>
              <a:defRPr lang="de-DE" sz="1291" b="0" kern="1200" dirty="0">
                <a:solidFill>
                  <a:schemeClr val="tx1"/>
                </a:solidFill>
                <a:latin typeface="+mn-lt"/>
                <a:ea typeface="+mn-ea"/>
                <a:cs typeface="+mn-cs"/>
              </a:defRPr>
            </a:lvl1pPr>
          </a:lstStyle>
          <a:p>
            <a:r>
              <a:rPr lang="en-US" dirty="0"/>
              <a:t>Click icon to add image or pictogram</a:t>
            </a:r>
            <a:endParaRPr lang="de-DE" dirty="0"/>
          </a:p>
        </p:txBody>
      </p:sp>
      <p:sp>
        <p:nvSpPr>
          <p:cNvPr id="3" name="Text placeholder 1"/>
          <p:cNvSpPr>
            <a:spLocks noGrp="1"/>
          </p:cNvSpPr>
          <p:nvPr>
            <p:ph type="body" sz="quarter" idx="10" hasCustomPrompt="1"/>
          </p:nvPr>
        </p:nvSpPr>
        <p:spPr>
          <a:xfrm>
            <a:off x="542251" y="5133274"/>
            <a:ext cx="5732351" cy="1685263"/>
          </a:xfrm>
        </p:spPr>
        <p:txBody>
          <a:bodyPr/>
          <a:lstStyle>
            <a:lvl1pPr>
              <a:spcBef>
                <a:spcPts val="484"/>
              </a:spcBef>
              <a:defRPr sz="1452"/>
            </a:lvl1pPr>
            <a:lvl2pPr>
              <a:defRPr sz="1291"/>
            </a:lvl2pPr>
            <a:lvl3pPr>
              <a:defRPr sz="1130"/>
            </a:lvl3pPr>
          </a:lstStyle>
          <a:p>
            <a:pPr lvl="0"/>
            <a:r>
              <a:rPr lang="en-US" noProof="0" dirty="0"/>
              <a:t>First level</a:t>
            </a:r>
          </a:p>
          <a:p>
            <a:pPr lvl="1"/>
            <a:r>
              <a:rPr lang="en-US" dirty="0"/>
              <a:t>Second level</a:t>
            </a:r>
          </a:p>
          <a:p>
            <a:pPr lvl="2"/>
            <a:r>
              <a:rPr lang="en-US" dirty="0"/>
              <a:t>Third level</a:t>
            </a:r>
          </a:p>
        </p:txBody>
      </p:sp>
      <p:sp>
        <p:nvSpPr>
          <p:cNvPr id="5" name="Picture Placeholder 1"/>
          <p:cNvSpPr>
            <a:spLocks noGrp="1"/>
          </p:cNvSpPr>
          <p:nvPr>
            <p:ph type="pic" sz="quarter" idx="12" hasCustomPrompt="1"/>
          </p:nvPr>
        </p:nvSpPr>
        <p:spPr bwMode="gray">
          <a:xfrm>
            <a:off x="542251" y="1743375"/>
            <a:ext cx="5732351" cy="2831370"/>
          </a:xfrm>
          <a:noFill/>
        </p:spPr>
        <p:txBody>
          <a:bodyPr vert="horz" lIns="0" tIns="180000" rIns="0" bIns="0" rtlCol="0" anchor="t" anchorCtr="0">
            <a:noAutofit/>
          </a:bodyPr>
          <a:lstStyle>
            <a:lvl1pPr marL="0" indent="0" algn="ctr" defTabSz="878409" rtl="0" eaLnBrk="1" latinLnBrk="0" hangingPunct="1">
              <a:spcBef>
                <a:spcPts val="1556"/>
              </a:spcBef>
              <a:buClr>
                <a:schemeClr val="accent1"/>
              </a:buClr>
              <a:buSzPct val="80000"/>
              <a:buFontTx/>
              <a:buNone/>
              <a:defRPr lang="de-DE" sz="1291"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42253" y="542386"/>
            <a:ext cx="12035437" cy="298095"/>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3561849439"/>
      </p:ext>
    </p:extLst>
  </p:cSld>
  <p:clrMapOvr>
    <a:masterClrMapping/>
  </p:clrMapOvr>
  <p:extLst>
    <p:ext uri="{DCECCB84-F9BA-43D5-87BE-67443E8EF086}">
      <p15:sldGuideLst xmlns:p15="http://schemas.microsoft.com/office/powerpoint/2012/main">
        <p15:guide id="1" pos="420" userDrawn="1">
          <p15:clr>
            <a:srgbClr val="FBAE40"/>
          </p15:clr>
        </p15:guide>
        <p15:guide id="2" orient="horz" pos="317" userDrawn="1">
          <p15:clr>
            <a:srgbClr val="FBAE40"/>
          </p15:clr>
        </p15:guide>
        <p15:guide id="3" orient="horz" pos="551" userDrawn="1">
          <p15:clr>
            <a:srgbClr val="FBAE40"/>
          </p15:clr>
        </p15:guide>
        <p15:guide id="4" orient="horz" pos="1020" userDrawn="1">
          <p15:clr>
            <a:srgbClr val="FBAE40"/>
          </p15:clr>
        </p15:guide>
        <p15:guide id="5" orient="horz" pos="2678" userDrawn="1">
          <p15:clr>
            <a:srgbClr val="FBAE40"/>
          </p15:clr>
        </p15:guide>
        <p15:guide id="6" orient="horz" pos="3004" userDrawn="1">
          <p15:clr>
            <a:srgbClr val="FBAE40"/>
          </p15:clr>
        </p15:guide>
        <p15:guide id="7" orient="horz" pos="3991" userDrawn="1">
          <p15:clr>
            <a:srgbClr val="FBAE40"/>
          </p15:clr>
        </p15:guide>
        <p15:guide id="8" pos="4878" userDrawn="1">
          <p15:clr>
            <a:srgbClr val="FBAE40"/>
          </p15:clr>
        </p15:guide>
        <p15:guide id="9" pos="5301" userDrawn="1">
          <p15:clr>
            <a:srgbClr val="FBAE40"/>
          </p15:clr>
        </p15:guide>
        <p15:guide id="10" pos="9758"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 Columns - Text and Images">
    <p:spTree>
      <p:nvGrpSpPr>
        <p:cNvPr id="1" name=""/>
        <p:cNvGrpSpPr/>
        <p:nvPr/>
      </p:nvGrpSpPr>
      <p:grpSpPr>
        <a:xfrm>
          <a:off x="0" y="0"/>
          <a:ext cx="0" cy="0"/>
          <a:chOff x="0" y="0"/>
          <a:chExt cx="0" cy="0"/>
        </a:xfrm>
      </p:grpSpPr>
      <p:sp>
        <p:nvSpPr>
          <p:cNvPr id="17" name="Text placeholder 3"/>
          <p:cNvSpPr>
            <a:spLocks noGrp="1"/>
          </p:cNvSpPr>
          <p:nvPr>
            <p:ph type="body" sz="quarter" idx="13" hasCustomPrompt="1"/>
          </p:nvPr>
        </p:nvSpPr>
        <p:spPr>
          <a:xfrm>
            <a:off x="8929125" y="4686584"/>
            <a:ext cx="3648563" cy="2131953"/>
          </a:xfrm>
        </p:spPr>
        <p:txBody>
          <a:bodyPr/>
          <a:lstStyle>
            <a:lvl1pPr>
              <a:spcBef>
                <a:spcPts val="484"/>
              </a:spcBef>
              <a:defRPr sz="1452"/>
            </a:lvl1pPr>
            <a:lvl2pPr>
              <a:defRPr sz="1291"/>
            </a:lvl2pPr>
            <a:lvl3pPr>
              <a:defRPr sz="1130"/>
            </a:lvl3pPr>
          </a:lstStyle>
          <a:p>
            <a:pPr lvl="0"/>
            <a:r>
              <a:rPr lang="en-US" noProof="0" dirty="0"/>
              <a:t>First level</a:t>
            </a:r>
          </a:p>
          <a:p>
            <a:pPr lvl="1"/>
            <a:r>
              <a:rPr lang="en-US" dirty="0"/>
              <a:t>Second level</a:t>
            </a:r>
          </a:p>
          <a:p>
            <a:pPr lvl="2"/>
            <a:r>
              <a:rPr lang="en-US" dirty="0"/>
              <a:t>Third level</a:t>
            </a:r>
          </a:p>
        </p:txBody>
      </p:sp>
      <p:sp>
        <p:nvSpPr>
          <p:cNvPr id="18" name="Picture placeholder 3"/>
          <p:cNvSpPr>
            <a:spLocks noGrp="1"/>
          </p:cNvSpPr>
          <p:nvPr>
            <p:ph type="pic" sz="quarter" idx="14" hasCustomPrompt="1"/>
          </p:nvPr>
        </p:nvSpPr>
        <p:spPr bwMode="gray">
          <a:xfrm>
            <a:off x="8929125" y="1743378"/>
            <a:ext cx="3648563" cy="2401983"/>
          </a:xfrm>
          <a:noFill/>
        </p:spPr>
        <p:txBody>
          <a:bodyPr vert="horz" lIns="0" tIns="180000" rIns="0" bIns="0" rtlCol="0" anchor="t" anchorCtr="0">
            <a:noAutofit/>
          </a:bodyPr>
          <a:lstStyle>
            <a:lvl1pPr marL="0" indent="0" algn="ctr" defTabSz="878409" rtl="0" eaLnBrk="1" latinLnBrk="0" hangingPunct="1">
              <a:spcBef>
                <a:spcPts val="1556"/>
              </a:spcBef>
              <a:buClr>
                <a:schemeClr val="accent1"/>
              </a:buClr>
              <a:buSzPct val="80000"/>
              <a:buFontTx/>
              <a:buNone/>
              <a:defRPr lang="de-DE" sz="1291" b="0" kern="1200" dirty="0">
                <a:solidFill>
                  <a:schemeClr val="tx1"/>
                </a:solidFill>
                <a:latin typeface="+mn-lt"/>
                <a:ea typeface="+mn-ea"/>
                <a:cs typeface="+mn-cs"/>
              </a:defRPr>
            </a:lvl1pPr>
          </a:lstStyle>
          <a:p>
            <a:r>
              <a:rPr lang="en-US" dirty="0"/>
              <a:t>Click icon to add image or pictogram</a:t>
            </a:r>
            <a:endParaRPr lang="de-DE" dirty="0"/>
          </a:p>
        </p:txBody>
      </p:sp>
      <p:sp>
        <p:nvSpPr>
          <p:cNvPr id="9" name="Text placeholder 2"/>
          <p:cNvSpPr>
            <a:spLocks noGrp="1"/>
          </p:cNvSpPr>
          <p:nvPr>
            <p:ph type="body" sz="quarter" idx="15" hasCustomPrompt="1"/>
          </p:nvPr>
        </p:nvSpPr>
        <p:spPr>
          <a:xfrm>
            <a:off x="4735689" y="4686584"/>
            <a:ext cx="3648563" cy="2131953"/>
          </a:xfrm>
        </p:spPr>
        <p:txBody>
          <a:bodyPr/>
          <a:lstStyle>
            <a:lvl1pPr>
              <a:spcBef>
                <a:spcPts val="484"/>
              </a:spcBef>
              <a:defRPr sz="1452"/>
            </a:lvl1pPr>
            <a:lvl2pPr>
              <a:defRPr sz="1291"/>
            </a:lvl2pPr>
            <a:lvl3pPr>
              <a:defRPr sz="1130"/>
            </a:lvl3pPr>
          </a:lstStyle>
          <a:p>
            <a:pPr lvl="0"/>
            <a:r>
              <a:rPr lang="en-US" noProof="0" dirty="0"/>
              <a:t>First level</a:t>
            </a:r>
          </a:p>
          <a:p>
            <a:pPr lvl="1"/>
            <a:r>
              <a:rPr lang="en-US" dirty="0"/>
              <a:t>Second level</a:t>
            </a:r>
          </a:p>
          <a:p>
            <a:pPr lvl="2"/>
            <a:r>
              <a:rPr lang="en-US" dirty="0"/>
              <a:t>Third level</a:t>
            </a:r>
          </a:p>
        </p:txBody>
      </p:sp>
      <p:sp>
        <p:nvSpPr>
          <p:cNvPr id="10" name="Picture placeholder 2"/>
          <p:cNvSpPr>
            <a:spLocks noGrp="1"/>
          </p:cNvSpPr>
          <p:nvPr>
            <p:ph type="pic" sz="quarter" idx="16" hasCustomPrompt="1"/>
          </p:nvPr>
        </p:nvSpPr>
        <p:spPr bwMode="gray">
          <a:xfrm>
            <a:off x="4735689" y="1743378"/>
            <a:ext cx="3648563" cy="2401983"/>
          </a:xfrm>
          <a:noFill/>
        </p:spPr>
        <p:txBody>
          <a:bodyPr vert="horz" lIns="0" tIns="180000" rIns="0" bIns="0" rtlCol="0" anchor="t" anchorCtr="0">
            <a:noAutofit/>
          </a:bodyPr>
          <a:lstStyle>
            <a:lvl1pPr marL="0" indent="0" algn="ctr" defTabSz="878409" rtl="0" eaLnBrk="1" latinLnBrk="0" hangingPunct="1">
              <a:spcBef>
                <a:spcPts val="1556"/>
              </a:spcBef>
              <a:buClr>
                <a:schemeClr val="accent1"/>
              </a:buClr>
              <a:buSzPct val="80000"/>
              <a:buFontTx/>
              <a:buNone/>
              <a:defRPr lang="de-DE" sz="1291" b="0" kern="1200" dirty="0">
                <a:solidFill>
                  <a:schemeClr val="tx1"/>
                </a:solidFill>
                <a:latin typeface="+mn-lt"/>
                <a:ea typeface="+mn-ea"/>
                <a:cs typeface="+mn-cs"/>
              </a:defRPr>
            </a:lvl1pPr>
          </a:lstStyle>
          <a:p>
            <a:r>
              <a:rPr lang="en-US" dirty="0"/>
              <a:t>Click icon to add image or pictogram</a:t>
            </a:r>
            <a:endParaRPr lang="de-DE" dirty="0"/>
          </a:p>
        </p:txBody>
      </p:sp>
      <p:sp>
        <p:nvSpPr>
          <p:cNvPr id="3" name="Text placeholder 1"/>
          <p:cNvSpPr>
            <a:spLocks noGrp="1"/>
          </p:cNvSpPr>
          <p:nvPr>
            <p:ph type="body" sz="quarter" idx="10" hasCustomPrompt="1"/>
          </p:nvPr>
        </p:nvSpPr>
        <p:spPr>
          <a:xfrm>
            <a:off x="542251" y="4686584"/>
            <a:ext cx="3648563" cy="2131953"/>
          </a:xfrm>
        </p:spPr>
        <p:txBody>
          <a:bodyPr/>
          <a:lstStyle>
            <a:lvl1pPr>
              <a:spcBef>
                <a:spcPts val="484"/>
              </a:spcBef>
              <a:defRPr sz="1452"/>
            </a:lvl1pPr>
            <a:lvl2pPr>
              <a:defRPr sz="1291"/>
            </a:lvl2pPr>
            <a:lvl3pPr>
              <a:defRPr sz="1130"/>
            </a:lvl3pPr>
          </a:lstStyle>
          <a:p>
            <a:pPr lvl="0"/>
            <a:r>
              <a:rPr lang="en-US" noProof="0" dirty="0"/>
              <a:t>First level</a:t>
            </a:r>
          </a:p>
          <a:p>
            <a:pPr lvl="1"/>
            <a:r>
              <a:rPr lang="en-US" dirty="0"/>
              <a:t>Second level</a:t>
            </a:r>
          </a:p>
          <a:p>
            <a:pPr lvl="2"/>
            <a:r>
              <a:rPr lang="en-US" dirty="0"/>
              <a:t>Third level</a:t>
            </a:r>
          </a:p>
        </p:txBody>
      </p:sp>
      <p:sp>
        <p:nvSpPr>
          <p:cNvPr id="5" name="Picture placeholder 1"/>
          <p:cNvSpPr>
            <a:spLocks noGrp="1"/>
          </p:cNvSpPr>
          <p:nvPr>
            <p:ph type="pic" sz="quarter" idx="12" hasCustomPrompt="1"/>
          </p:nvPr>
        </p:nvSpPr>
        <p:spPr bwMode="gray">
          <a:xfrm>
            <a:off x="542251" y="1743378"/>
            <a:ext cx="3648563" cy="2401983"/>
          </a:xfrm>
          <a:noFill/>
        </p:spPr>
        <p:txBody>
          <a:bodyPr vert="horz" lIns="0" tIns="180000" rIns="0" bIns="0" rtlCol="0" anchor="t" anchorCtr="0">
            <a:noAutofit/>
          </a:bodyPr>
          <a:lstStyle>
            <a:lvl1pPr marL="0" indent="0" algn="ctr" defTabSz="878409" rtl="0" eaLnBrk="1" latinLnBrk="0" hangingPunct="1">
              <a:spcBef>
                <a:spcPts val="1556"/>
              </a:spcBef>
              <a:buClr>
                <a:schemeClr val="accent1"/>
              </a:buClr>
              <a:buSzPct val="80000"/>
              <a:buFontTx/>
              <a:buNone/>
              <a:defRPr lang="de-DE" sz="1291"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42253" y="542386"/>
            <a:ext cx="12035437" cy="298095"/>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066448425"/>
      </p:ext>
    </p:extLst>
  </p:cSld>
  <p:clrMapOvr>
    <a:masterClrMapping/>
  </p:clrMapOvr>
  <p:extLst>
    <p:ext uri="{DCECCB84-F9BA-43D5-87BE-67443E8EF086}">
      <p15:sldGuideLst xmlns:p15="http://schemas.microsoft.com/office/powerpoint/2012/main">
        <p15:guide id="1" pos="420" userDrawn="1">
          <p15:clr>
            <a:srgbClr val="FBAE40"/>
          </p15:clr>
        </p15:guide>
        <p15:guide id="2" orient="horz" pos="317" userDrawn="1">
          <p15:clr>
            <a:srgbClr val="FBAE40"/>
          </p15:clr>
        </p15:guide>
        <p15:guide id="3" pos="3253" userDrawn="1">
          <p15:clr>
            <a:srgbClr val="FBAE40"/>
          </p15:clr>
        </p15:guide>
        <p15:guide id="4" pos="3675" userDrawn="1">
          <p15:clr>
            <a:srgbClr val="FBAE40"/>
          </p15:clr>
        </p15:guide>
        <p15:guide id="5" pos="6506" userDrawn="1">
          <p15:clr>
            <a:srgbClr val="FBAE40"/>
          </p15:clr>
        </p15:guide>
        <p15:guide id="6" pos="6926" userDrawn="1">
          <p15:clr>
            <a:srgbClr val="FBAE40"/>
          </p15:clr>
        </p15:guide>
        <p15:guide id="7" pos="9758" userDrawn="1">
          <p15:clr>
            <a:srgbClr val="FBAE40"/>
          </p15:clr>
        </p15:guide>
        <p15:guide id="8" orient="horz" pos="551" userDrawn="1">
          <p15:clr>
            <a:srgbClr val="FBAE40"/>
          </p15:clr>
        </p15:guide>
        <p15:guide id="9" orient="horz" pos="1020" userDrawn="1">
          <p15:clr>
            <a:srgbClr val="FBAE40"/>
          </p15:clr>
        </p15:guide>
        <p15:guide id="10" orient="horz" pos="2428" userDrawn="1">
          <p15:clr>
            <a:srgbClr val="FBAE40"/>
          </p15:clr>
        </p15:guide>
        <p15:guide id="11" orient="horz" pos="2743" userDrawn="1">
          <p15:clr>
            <a:srgbClr val="FBAE40"/>
          </p15:clr>
        </p15:guide>
        <p15:guide id="12" orient="horz" pos="3991"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 Columns - Text and Images">
    <p:spTree>
      <p:nvGrpSpPr>
        <p:cNvPr id="1" name=""/>
        <p:cNvGrpSpPr/>
        <p:nvPr/>
      </p:nvGrpSpPr>
      <p:grpSpPr>
        <a:xfrm>
          <a:off x="0" y="0"/>
          <a:ext cx="0" cy="0"/>
          <a:chOff x="0" y="0"/>
          <a:chExt cx="0" cy="0"/>
        </a:xfrm>
      </p:grpSpPr>
      <p:sp>
        <p:nvSpPr>
          <p:cNvPr id="3" name="Text placeholder - column 2"/>
          <p:cNvSpPr>
            <a:spLocks noGrp="1"/>
          </p:cNvSpPr>
          <p:nvPr>
            <p:ph type="body" sz="quarter" idx="10" hasCustomPrompt="1"/>
          </p:nvPr>
        </p:nvSpPr>
        <p:spPr>
          <a:xfrm>
            <a:off x="542250" y="4173576"/>
            <a:ext cx="2598924" cy="2644958"/>
          </a:xfrm>
        </p:spPr>
        <p:txBody>
          <a:bodyPr/>
          <a:lstStyle>
            <a:lvl1pPr>
              <a:spcBef>
                <a:spcPts val="484"/>
              </a:spcBef>
              <a:defRPr sz="1452"/>
            </a:lvl1pPr>
            <a:lvl2pPr>
              <a:defRPr sz="1291"/>
            </a:lvl2pPr>
            <a:lvl3pPr>
              <a:defRPr sz="1130"/>
            </a:lvl3pPr>
          </a:lstStyle>
          <a:p>
            <a:pPr lvl="0"/>
            <a:r>
              <a:rPr lang="en-US" noProof="0" dirty="0"/>
              <a:t>First level</a:t>
            </a:r>
          </a:p>
          <a:p>
            <a:pPr lvl="1"/>
            <a:r>
              <a:rPr lang="en-US" dirty="0"/>
              <a:t>Second level</a:t>
            </a:r>
          </a:p>
          <a:p>
            <a:pPr lvl="2"/>
            <a:r>
              <a:rPr lang="en-US" dirty="0"/>
              <a:t>Third level</a:t>
            </a:r>
          </a:p>
        </p:txBody>
      </p:sp>
      <p:sp>
        <p:nvSpPr>
          <p:cNvPr id="5" name="Picture Placeholder 4"/>
          <p:cNvSpPr>
            <a:spLocks noGrp="1"/>
          </p:cNvSpPr>
          <p:nvPr>
            <p:ph type="pic" sz="quarter" idx="12" hasCustomPrompt="1"/>
          </p:nvPr>
        </p:nvSpPr>
        <p:spPr bwMode="gray">
          <a:xfrm>
            <a:off x="542250" y="1743375"/>
            <a:ext cx="2598924" cy="1859600"/>
          </a:xfrm>
          <a:noFill/>
        </p:spPr>
        <p:txBody>
          <a:bodyPr vert="horz" lIns="0" tIns="180000" rIns="0" bIns="0" rtlCol="0" anchor="t" anchorCtr="0">
            <a:noAutofit/>
          </a:bodyPr>
          <a:lstStyle>
            <a:lvl1pPr marL="0" indent="0" algn="ctr" defTabSz="878409" rtl="0" eaLnBrk="1" latinLnBrk="0" hangingPunct="1">
              <a:spcBef>
                <a:spcPts val="1556"/>
              </a:spcBef>
              <a:buClr>
                <a:schemeClr val="accent1"/>
              </a:buClr>
              <a:buSzPct val="80000"/>
              <a:buFontTx/>
              <a:buNone/>
              <a:defRPr lang="de-DE" sz="1291" b="0" kern="1200" dirty="0">
                <a:solidFill>
                  <a:schemeClr val="tx1"/>
                </a:solidFill>
                <a:latin typeface="+mn-lt"/>
                <a:ea typeface="+mn-ea"/>
                <a:cs typeface="+mn-cs"/>
              </a:defRPr>
            </a:lvl1pPr>
          </a:lstStyle>
          <a:p>
            <a:r>
              <a:rPr lang="en-US" dirty="0"/>
              <a:t>Click icon to add image or pictogram</a:t>
            </a:r>
            <a:endParaRPr lang="de-DE" dirty="0"/>
          </a:p>
        </p:txBody>
      </p:sp>
      <p:sp>
        <p:nvSpPr>
          <p:cNvPr id="17" name="Text placeholder - column 2"/>
          <p:cNvSpPr>
            <a:spLocks noGrp="1"/>
          </p:cNvSpPr>
          <p:nvPr>
            <p:ph type="body" sz="quarter" idx="13" hasCustomPrompt="1"/>
          </p:nvPr>
        </p:nvSpPr>
        <p:spPr>
          <a:xfrm>
            <a:off x="9978764" y="4173577"/>
            <a:ext cx="2598924" cy="2644958"/>
          </a:xfrm>
        </p:spPr>
        <p:txBody>
          <a:bodyPr/>
          <a:lstStyle>
            <a:lvl1pPr>
              <a:spcBef>
                <a:spcPts val="484"/>
              </a:spcBef>
              <a:defRPr sz="1452"/>
            </a:lvl1pPr>
            <a:lvl2pPr>
              <a:defRPr sz="1291"/>
            </a:lvl2pPr>
            <a:lvl3pPr>
              <a:defRPr sz="1130"/>
            </a:lvl3pPr>
          </a:lstStyle>
          <a:p>
            <a:pPr lvl="0"/>
            <a:r>
              <a:rPr lang="en-US" noProof="0" dirty="0"/>
              <a:t>First level</a:t>
            </a:r>
          </a:p>
          <a:p>
            <a:pPr lvl="1"/>
            <a:r>
              <a:rPr lang="en-US" dirty="0"/>
              <a:t>Second level</a:t>
            </a:r>
          </a:p>
          <a:p>
            <a:pPr lvl="2"/>
            <a:r>
              <a:rPr lang="en-US" dirty="0"/>
              <a:t>Third level</a:t>
            </a:r>
          </a:p>
        </p:txBody>
      </p:sp>
      <p:sp>
        <p:nvSpPr>
          <p:cNvPr id="18" name="Picture Placeholder 4"/>
          <p:cNvSpPr>
            <a:spLocks noGrp="1"/>
          </p:cNvSpPr>
          <p:nvPr>
            <p:ph type="pic" sz="quarter" idx="14" hasCustomPrompt="1"/>
          </p:nvPr>
        </p:nvSpPr>
        <p:spPr bwMode="gray">
          <a:xfrm>
            <a:off x="9978764" y="1743375"/>
            <a:ext cx="2598924" cy="1859600"/>
          </a:xfrm>
          <a:noFill/>
        </p:spPr>
        <p:txBody>
          <a:bodyPr vert="horz" lIns="0" tIns="180000" rIns="0" bIns="0" rtlCol="0" anchor="t" anchorCtr="0">
            <a:noAutofit/>
          </a:bodyPr>
          <a:lstStyle>
            <a:lvl1pPr marL="0" indent="0" algn="ctr" defTabSz="878409" rtl="0" eaLnBrk="1" latinLnBrk="0" hangingPunct="1">
              <a:spcBef>
                <a:spcPts val="1556"/>
              </a:spcBef>
              <a:buClr>
                <a:schemeClr val="accent1"/>
              </a:buClr>
              <a:buSzPct val="80000"/>
              <a:buFontTx/>
              <a:buNone/>
              <a:defRPr lang="de-DE" sz="1291" b="0" kern="1200" dirty="0">
                <a:solidFill>
                  <a:schemeClr val="tx1"/>
                </a:solidFill>
                <a:latin typeface="+mn-lt"/>
                <a:ea typeface="+mn-ea"/>
                <a:cs typeface="+mn-cs"/>
              </a:defRPr>
            </a:lvl1pPr>
          </a:lstStyle>
          <a:p>
            <a:r>
              <a:rPr lang="en-US" dirty="0"/>
              <a:t>Click icon to add image or pictogram</a:t>
            </a:r>
            <a:endParaRPr lang="de-DE" dirty="0"/>
          </a:p>
        </p:txBody>
      </p:sp>
      <p:sp>
        <p:nvSpPr>
          <p:cNvPr id="9" name="Text placeholder - column 2"/>
          <p:cNvSpPr>
            <a:spLocks noGrp="1"/>
          </p:cNvSpPr>
          <p:nvPr>
            <p:ph type="body" sz="quarter" idx="15" hasCustomPrompt="1"/>
          </p:nvPr>
        </p:nvSpPr>
        <p:spPr>
          <a:xfrm>
            <a:off x="3687755" y="4173577"/>
            <a:ext cx="2598924" cy="2644958"/>
          </a:xfrm>
        </p:spPr>
        <p:txBody>
          <a:bodyPr/>
          <a:lstStyle>
            <a:lvl1pPr>
              <a:spcBef>
                <a:spcPts val="484"/>
              </a:spcBef>
              <a:defRPr sz="1452"/>
            </a:lvl1pPr>
            <a:lvl2pPr>
              <a:defRPr sz="1291"/>
            </a:lvl2pPr>
            <a:lvl3pPr>
              <a:defRPr sz="1130"/>
            </a:lvl3pPr>
          </a:lstStyle>
          <a:p>
            <a:pPr lvl="0"/>
            <a:r>
              <a:rPr lang="en-US" noProof="0" dirty="0"/>
              <a:t>First level</a:t>
            </a:r>
          </a:p>
          <a:p>
            <a:pPr lvl="1"/>
            <a:r>
              <a:rPr lang="en-US" dirty="0"/>
              <a:t>Second level</a:t>
            </a:r>
          </a:p>
          <a:p>
            <a:pPr lvl="2"/>
            <a:r>
              <a:rPr lang="en-US" dirty="0"/>
              <a:t>Third level</a:t>
            </a:r>
          </a:p>
        </p:txBody>
      </p:sp>
      <p:sp>
        <p:nvSpPr>
          <p:cNvPr id="10" name="Picture Placeholder 4"/>
          <p:cNvSpPr>
            <a:spLocks noGrp="1"/>
          </p:cNvSpPr>
          <p:nvPr>
            <p:ph type="pic" sz="quarter" idx="16" hasCustomPrompt="1"/>
          </p:nvPr>
        </p:nvSpPr>
        <p:spPr bwMode="gray">
          <a:xfrm>
            <a:off x="3687755" y="1743375"/>
            <a:ext cx="2598924" cy="1859600"/>
          </a:xfrm>
          <a:noFill/>
        </p:spPr>
        <p:txBody>
          <a:bodyPr vert="horz" lIns="0" tIns="180000" rIns="0" bIns="0" rtlCol="0" anchor="t" anchorCtr="0">
            <a:noAutofit/>
          </a:bodyPr>
          <a:lstStyle>
            <a:lvl1pPr marL="0" indent="0" algn="ctr" defTabSz="878409" rtl="0" eaLnBrk="1" latinLnBrk="0" hangingPunct="1">
              <a:spcBef>
                <a:spcPts val="1556"/>
              </a:spcBef>
              <a:buClr>
                <a:schemeClr val="accent1"/>
              </a:buClr>
              <a:buSzPct val="80000"/>
              <a:buFontTx/>
              <a:buNone/>
              <a:defRPr lang="de-DE" sz="1291" b="0" kern="1200" dirty="0">
                <a:solidFill>
                  <a:schemeClr val="tx1"/>
                </a:solidFill>
                <a:latin typeface="+mn-lt"/>
                <a:ea typeface="+mn-ea"/>
                <a:cs typeface="+mn-cs"/>
              </a:defRPr>
            </a:lvl1pPr>
          </a:lstStyle>
          <a:p>
            <a:r>
              <a:rPr lang="en-US" dirty="0"/>
              <a:t>Click icon to add image or pictogram</a:t>
            </a:r>
            <a:endParaRPr lang="de-DE" dirty="0"/>
          </a:p>
        </p:txBody>
      </p:sp>
      <p:sp>
        <p:nvSpPr>
          <p:cNvPr id="13" name="Text placeholder - column 2"/>
          <p:cNvSpPr>
            <a:spLocks noGrp="1"/>
          </p:cNvSpPr>
          <p:nvPr>
            <p:ph type="body" sz="quarter" idx="17" hasCustomPrompt="1"/>
          </p:nvPr>
        </p:nvSpPr>
        <p:spPr>
          <a:xfrm>
            <a:off x="6833261" y="4173577"/>
            <a:ext cx="2598924" cy="2644958"/>
          </a:xfrm>
        </p:spPr>
        <p:txBody>
          <a:bodyPr/>
          <a:lstStyle>
            <a:lvl1pPr>
              <a:spcBef>
                <a:spcPts val="484"/>
              </a:spcBef>
              <a:defRPr sz="1452"/>
            </a:lvl1pPr>
            <a:lvl2pPr>
              <a:defRPr sz="1291"/>
            </a:lvl2pPr>
            <a:lvl3pPr>
              <a:defRPr sz="1130"/>
            </a:lvl3pPr>
          </a:lstStyle>
          <a:p>
            <a:pPr lvl="0"/>
            <a:r>
              <a:rPr lang="en-US" noProof="0" dirty="0"/>
              <a:t>First level</a:t>
            </a:r>
          </a:p>
          <a:p>
            <a:pPr lvl="1"/>
            <a:r>
              <a:rPr lang="en-US" dirty="0"/>
              <a:t>Second level</a:t>
            </a:r>
          </a:p>
          <a:p>
            <a:pPr lvl="2"/>
            <a:r>
              <a:rPr lang="en-US" dirty="0"/>
              <a:t>Third level</a:t>
            </a:r>
          </a:p>
        </p:txBody>
      </p:sp>
      <p:sp>
        <p:nvSpPr>
          <p:cNvPr id="14" name="Picture Placeholder 4"/>
          <p:cNvSpPr>
            <a:spLocks noGrp="1"/>
          </p:cNvSpPr>
          <p:nvPr>
            <p:ph type="pic" sz="quarter" idx="18" hasCustomPrompt="1"/>
          </p:nvPr>
        </p:nvSpPr>
        <p:spPr bwMode="gray">
          <a:xfrm>
            <a:off x="6833261" y="1743375"/>
            <a:ext cx="2598924" cy="1859600"/>
          </a:xfrm>
          <a:noFill/>
        </p:spPr>
        <p:txBody>
          <a:bodyPr vert="horz" lIns="0" tIns="180000" rIns="0" bIns="0" rtlCol="0" anchor="t" anchorCtr="0">
            <a:noAutofit/>
          </a:bodyPr>
          <a:lstStyle>
            <a:lvl1pPr marL="0" indent="0" algn="ctr" defTabSz="878409" rtl="0" eaLnBrk="1" latinLnBrk="0" hangingPunct="1">
              <a:spcBef>
                <a:spcPts val="1556"/>
              </a:spcBef>
              <a:buClr>
                <a:schemeClr val="accent1"/>
              </a:buClr>
              <a:buSzPct val="80000"/>
              <a:buFontTx/>
              <a:buNone/>
              <a:defRPr lang="de-DE" sz="1291"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42253" y="542386"/>
            <a:ext cx="12035437" cy="298095"/>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456224535"/>
      </p:ext>
    </p:extLst>
  </p:cSld>
  <p:clrMapOvr>
    <a:masterClrMapping/>
  </p:clrMapOvr>
  <p:extLst>
    <p:ext uri="{DCECCB84-F9BA-43D5-87BE-67443E8EF086}">
      <p15:sldGuideLst xmlns:p15="http://schemas.microsoft.com/office/powerpoint/2012/main">
        <p15:guide id="1" pos="420" userDrawn="1">
          <p15:clr>
            <a:srgbClr val="FBAE40"/>
          </p15:clr>
        </p15:guide>
        <p15:guide id="2" orient="horz" pos="317" userDrawn="1">
          <p15:clr>
            <a:srgbClr val="FBAE40"/>
          </p15:clr>
        </p15:guide>
        <p15:guide id="3" orient="horz" pos="551" userDrawn="1">
          <p15:clr>
            <a:srgbClr val="FBAE40"/>
          </p15:clr>
        </p15:guide>
        <p15:guide id="4" orient="horz" pos="1021" userDrawn="1">
          <p15:clr>
            <a:srgbClr val="FBAE40"/>
          </p15:clr>
        </p15:guide>
        <p15:guide id="5" orient="horz" pos="2110" userDrawn="1">
          <p15:clr>
            <a:srgbClr val="FBAE40"/>
          </p15:clr>
        </p15:guide>
        <p15:guide id="6" orient="horz" pos="2442" userDrawn="1">
          <p15:clr>
            <a:srgbClr val="FBAE40"/>
          </p15:clr>
        </p15:guide>
        <p15:guide id="7" orient="horz" pos="3990" userDrawn="1">
          <p15:clr>
            <a:srgbClr val="FBAE40"/>
          </p15:clr>
        </p15:guide>
        <p15:guide id="8" pos="2439" userDrawn="1">
          <p15:clr>
            <a:srgbClr val="FBAE40"/>
          </p15:clr>
        </p15:guide>
        <p15:guide id="9" pos="2861" userDrawn="1">
          <p15:clr>
            <a:srgbClr val="FBAE40"/>
          </p15:clr>
        </p15:guide>
        <p15:guide id="10" pos="4881" userDrawn="1">
          <p15:clr>
            <a:srgbClr val="FBAE40"/>
          </p15:clr>
        </p15:guide>
        <p15:guide id="11" pos="5301" userDrawn="1">
          <p15:clr>
            <a:srgbClr val="FBAE40"/>
          </p15:clr>
        </p15:guide>
        <p15:guide id="12" pos="7321" userDrawn="1">
          <p15:clr>
            <a:srgbClr val="FBAE40"/>
          </p15:clr>
        </p15:guide>
        <p15:guide id="13" pos="7742" userDrawn="1">
          <p15:clr>
            <a:srgbClr val="FBAE40"/>
          </p15:clr>
        </p15:guide>
        <p15:guide id="14" pos="9758"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42251" y="1937083"/>
            <a:ext cx="12034064" cy="3535212"/>
          </a:xfrm>
        </p:spPr>
        <p:txBody>
          <a:bodyPr/>
          <a:lstStyle>
            <a:lvl1pPr marL="319487" indent="-319487">
              <a:lnSpc>
                <a:spcPct val="90000"/>
              </a:lnSpc>
              <a:spcBef>
                <a:spcPts val="484"/>
              </a:spcBef>
              <a:defRPr sz="4841" b="1"/>
            </a:lvl1pPr>
            <a:lvl2pPr marL="319487" indent="0">
              <a:buNone/>
              <a:defRPr sz="1291"/>
            </a:lvl2pPr>
          </a:lstStyle>
          <a:p>
            <a:pPr lvl="0"/>
            <a:r>
              <a:rPr lang="en-US" noProof="0" dirty="0"/>
              <a:t>“Quote goes here </a:t>
            </a:r>
            <a:br>
              <a:rPr lang="en-US" noProof="0" dirty="0"/>
            </a:br>
            <a:r>
              <a:rPr lang="en-US" noProof="0" dirty="0"/>
              <a:t>and here.”</a:t>
            </a:r>
          </a:p>
          <a:p>
            <a:pPr lvl="1"/>
            <a:r>
              <a:rPr lang="en-US" noProof="0" dirty="0"/>
              <a:t>Source</a:t>
            </a:r>
          </a:p>
        </p:txBody>
      </p:sp>
    </p:spTree>
    <p:extLst>
      <p:ext uri="{BB962C8B-B14F-4D97-AF65-F5344CB8AC3E}">
        <p14:creationId xmlns:p14="http://schemas.microsoft.com/office/powerpoint/2010/main" val="1664688359"/>
      </p:ext>
    </p:extLst>
  </p:cSld>
  <p:clrMapOvr>
    <a:masterClrMapping/>
  </p:clrMapOvr>
  <p:extLst>
    <p:ext uri="{DCECCB84-F9BA-43D5-87BE-67443E8EF086}">
      <p15:sldGuideLst xmlns:p15="http://schemas.microsoft.com/office/powerpoint/2012/main">
        <p15:guide id="1" pos="420" userDrawn="1">
          <p15:clr>
            <a:srgbClr val="FBAE40"/>
          </p15:clr>
        </p15:guide>
        <p15:guide id="4" orient="horz" pos="1133" userDrawn="1">
          <p15:clr>
            <a:srgbClr val="FBAE40"/>
          </p15:clr>
        </p15:guide>
        <p15:guide id="5" orient="horz" pos="3204" userDrawn="1">
          <p15:clr>
            <a:srgbClr val="FBAE40"/>
          </p15:clr>
        </p15:guide>
        <p15:guide id="6" pos="9757"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and Text with Image 1/3">
    <p:spTree>
      <p:nvGrpSpPr>
        <p:cNvPr id="1" name=""/>
        <p:cNvGrpSpPr/>
        <p:nvPr/>
      </p:nvGrpSpPr>
      <p:grpSpPr>
        <a:xfrm>
          <a:off x="0" y="0"/>
          <a:ext cx="0" cy="0"/>
          <a:chOff x="0" y="0"/>
          <a:chExt cx="0" cy="0"/>
        </a:xfrm>
      </p:grpSpPr>
      <p:sp>
        <p:nvSpPr>
          <p:cNvPr id="5" name="Picture Placeholder 1/3 right"/>
          <p:cNvSpPr>
            <a:spLocks noGrp="1"/>
          </p:cNvSpPr>
          <p:nvPr>
            <p:ph type="pic" sz="quarter" idx="10" hasCustomPrompt="1"/>
          </p:nvPr>
        </p:nvSpPr>
        <p:spPr bwMode="gray">
          <a:xfrm>
            <a:off x="8743962" y="0"/>
            <a:ext cx="4376727" cy="7380288"/>
          </a:xfrm>
          <a:solidFill>
            <a:schemeClr val="tx2">
              <a:alpha val="70000"/>
            </a:schemeClr>
          </a:solidFill>
        </p:spPr>
        <p:txBody>
          <a:bodyPr vert="horz" lIns="0" tIns="2448000" rIns="0" bIns="0" rtlCol="0" anchor="t" anchorCtr="0">
            <a:noAutofit/>
          </a:bodyPr>
          <a:lstStyle>
            <a:lvl1pPr marL="0" indent="0" algn="ctr" defTabSz="878409" rtl="0" eaLnBrk="1" latinLnBrk="0" hangingPunct="1">
              <a:spcBef>
                <a:spcPts val="1556"/>
              </a:spcBef>
              <a:buClr>
                <a:schemeClr val="accent1"/>
              </a:buClr>
              <a:buSzPct val="80000"/>
              <a:buFontTx/>
              <a:buNone/>
              <a:defRPr lang="de-DE" sz="1291" b="0" kern="1200" dirty="0">
                <a:solidFill>
                  <a:schemeClr val="tx1"/>
                </a:solidFill>
                <a:latin typeface="+mn-lt"/>
                <a:ea typeface="+mn-ea"/>
                <a:cs typeface="+mn-cs"/>
              </a:defRPr>
            </a:lvl1pPr>
          </a:lstStyle>
          <a:p>
            <a:r>
              <a:rPr lang="en-US" dirty="0"/>
              <a:t>Click icon to add image</a:t>
            </a:r>
            <a:endParaRPr lang="de-DE" dirty="0"/>
          </a:p>
        </p:txBody>
      </p:sp>
      <p:sp>
        <p:nvSpPr>
          <p:cNvPr id="7" name="Text Placeholder"/>
          <p:cNvSpPr>
            <a:spLocks noGrp="1"/>
          </p:cNvSpPr>
          <p:nvPr>
            <p:ph type="body" sz="quarter" idx="11" hasCustomPrompt="1"/>
          </p:nvPr>
        </p:nvSpPr>
        <p:spPr bwMode="black">
          <a:xfrm>
            <a:off x="542249" y="1743378"/>
            <a:ext cx="7630226" cy="5075159"/>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3" name="Title"/>
          <p:cNvSpPr>
            <a:spLocks noGrp="1"/>
          </p:cNvSpPr>
          <p:nvPr>
            <p:ph type="title" hasCustomPrompt="1"/>
          </p:nvPr>
        </p:nvSpPr>
        <p:spPr>
          <a:xfrm>
            <a:off x="542251" y="542386"/>
            <a:ext cx="7630226" cy="298095"/>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1857419326"/>
      </p:ext>
    </p:extLst>
  </p:cSld>
  <p:clrMapOvr>
    <a:masterClrMapping/>
  </p:clrMapOvr>
  <p:extLst>
    <p:ext uri="{DCECCB84-F9BA-43D5-87BE-67443E8EF086}">
      <p15:sldGuideLst xmlns:p15="http://schemas.microsoft.com/office/powerpoint/2012/main">
        <p15:guide id="1" pos="420" userDrawn="1">
          <p15:clr>
            <a:srgbClr val="FBAE40"/>
          </p15:clr>
        </p15:guide>
        <p15:guide id="2" orient="horz" pos="3991" userDrawn="1">
          <p15:clr>
            <a:srgbClr val="FBAE40"/>
          </p15:clr>
        </p15:guide>
        <p15:guide id="3" pos="6342" userDrawn="1">
          <p15:clr>
            <a:srgbClr val="FBAE40"/>
          </p15:clr>
        </p15:guide>
        <p15:guide id="4" pos="6782" userDrawn="1">
          <p15:clr>
            <a:srgbClr val="FBAE40"/>
          </p15:clr>
        </p15:guide>
        <p15:guide id="5" orient="horz" pos="317" userDrawn="1">
          <p15:clr>
            <a:srgbClr val="FBAE40"/>
          </p15:clr>
        </p15:guide>
        <p15:guide id="6" orient="horz" pos="551" userDrawn="1">
          <p15:clr>
            <a:srgbClr val="FBAE40"/>
          </p15:clr>
        </p15:guide>
        <p15:guide id="7" orient="horz" pos="102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and Text with Image 1/2">
    <p:spTree>
      <p:nvGrpSpPr>
        <p:cNvPr id="1" name=""/>
        <p:cNvGrpSpPr/>
        <p:nvPr/>
      </p:nvGrpSpPr>
      <p:grpSpPr>
        <a:xfrm>
          <a:off x="0" y="0"/>
          <a:ext cx="0" cy="0"/>
          <a:chOff x="0" y="0"/>
          <a:chExt cx="0" cy="0"/>
        </a:xfrm>
      </p:grpSpPr>
      <p:sp>
        <p:nvSpPr>
          <p:cNvPr id="5" name="Picture Placeholder 1/2 right"/>
          <p:cNvSpPr>
            <a:spLocks noGrp="1"/>
          </p:cNvSpPr>
          <p:nvPr>
            <p:ph type="pic" sz="quarter" idx="10" hasCustomPrompt="1"/>
          </p:nvPr>
        </p:nvSpPr>
        <p:spPr bwMode="gray">
          <a:xfrm>
            <a:off x="6560346" y="0"/>
            <a:ext cx="6560345" cy="7380288"/>
          </a:xfrm>
          <a:solidFill>
            <a:schemeClr val="tx2">
              <a:alpha val="70000"/>
            </a:schemeClr>
          </a:solidFill>
        </p:spPr>
        <p:txBody>
          <a:bodyPr vert="horz" lIns="0" tIns="2448000" rIns="0" bIns="0" rtlCol="0" anchor="t" anchorCtr="0">
            <a:noAutofit/>
          </a:bodyPr>
          <a:lstStyle>
            <a:lvl1pPr marL="0" indent="0" algn="ctr" defTabSz="878409" rtl="0" eaLnBrk="1" latinLnBrk="0" hangingPunct="1">
              <a:spcBef>
                <a:spcPts val="1556"/>
              </a:spcBef>
              <a:buClr>
                <a:schemeClr val="accent1"/>
              </a:buClr>
              <a:buSzPct val="80000"/>
              <a:buFontTx/>
              <a:buNone/>
              <a:defRPr lang="de-DE" sz="1291" b="0" kern="1200" dirty="0">
                <a:solidFill>
                  <a:schemeClr val="tx1"/>
                </a:solidFill>
                <a:latin typeface="+mn-lt"/>
                <a:ea typeface="+mn-ea"/>
                <a:cs typeface="+mn-cs"/>
              </a:defRPr>
            </a:lvl1pPr>
          </a:lstStyle>
          <a:p>
            <a:r>
              <a:rPr lang="en-US" dirty="0"/>
              <a:t>Click icon to add image</a:t>
            </a:r>
            <a:endParaRPr lang="de-DE" dirty="0"/>
          </a:p>
        </p:txBody>
      </p:sp>
      <p:sp>
        <p:nvSpPr>
          <p:cNvPr id="7" name="Text Placeholder 1/2"/>
          <p:cNvSpPr>
            <a:spLocks noGrp="1"/>
          </p:cNvSpPr>
          <p:nvPr>
            <p:ph type="body" sz="quarter" idx="11" hasCustomPrompt="1"/>
          </p:nvPr>
        </p:nvSpPr>
        <p:spPr bwMode="black">
          <a:xfrm>
            <a:off x="542250" y="1743378"/>
            <a:ext cx="5499958" cy="5075159"/>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2" name="Title"/>
          <p:cNvSpPr>
            <a:spLocks noGrp="1"/>
          </p:cNvSpPr>
          <p:nvPr>
            <p:ph type="title" hasCustomPrompt="1"/>
          </p:nvPr>
        </p:nvSpPr>
        <p:spPr>
          <a:xfrm>
            <a:off x="542252" y="542386"/>
            <a:ext cx="5499958" cy="298095"/>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4058111965"/>
      </p:ext>
    </p:extLst>
  </p:cSld>
  <p:clrMapOvr>
    <a:masterClrMapping/>
  </p:clrMapOvr>
  <p:extLst>
    <p:ext uri="{DCECCB84-F9BA-43D5-87BE-67443E8EF086}">
      <p15:sldGuideLst xmlns:p15="http://schemas.microsoft.com/office/powerpoint/2012/main">
        <p15:guide id="1" pos="5090" userDrawn="1">
          <p15:clr>
            <a:srgbClr val="FBAE40"/>
          </p15:clr>
        </p15:guide>
        <p15:guide id="2" orient="horz" pos="317" userDrawn="1">
          <p15:clr>
            <a:srgbClr val="FBAE40"/>
          </p15:clr>
        </p15:guide>
        <p15:guide id="3" orient="horz" pos="551" userDrawn="1">
          <p15:clr>
            <a:srgbClr val="FBAE40"/>
          </p15:clr>
        </p15:guide>
        <p15:guide id="4" orient="horz" pos="1020" userDrawn="1">
          <p15:clr>
            <a:srgbClr val="FBAE40"/>
          </p15:clr>
        </p15:guide>
        <p15:guide id="5" orient="horz" pos="3991" userDrawn="1">
          <p15:clr>
            <a:srgbClr val="FBAE40"/>
          </p15:clr>
        </p15:guide>
        <p15:guide id="6" pos="4688" userDrawn="1">
          <p15:clr>
            <a:srgbClr val="FBAE40"/>
          </p15:clr>
        </p15:guide>
        <p15:guide id="7" pos="42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Full Bleed Image ">
    <p:spTree>
      <p:nvGrpSpPr>
        <p:cNvPr id="1" name=""/>
        <p:cNvGrpSpPr/>
        <p:nvPr/>
      </p:nvGrpSpPr>
      <p:grpSpPr>
        <a:xfrm>
          <a:off x="0" y="0"/>
          <a:ext cx="0" cy="0"/>
          <a:chOff x="0" y="0"/>
          <a:chExt cx="0" cy="0"/>
        </a:xfrm>
      </p:grpSpPr>
      <p:sp>
        <p:nvSpPr>
          <p:cNvPr id="5" name="Picture Placeholder"/>
          <p:cNvSpPr>
            <a:spLocks noGrp="1"/>
          </p:cNvSpPr>
          <p:nvPr>
            <p:ph type="pic" sz="quarter" idx="10" hasCustomPrompt="1"/>
          </p:nvPr>
        </p:nvSpPr>
        <p:spPr bwMode="gray">
          <a:xfrm>
            <a:off x="2" y="0"/>
            <a:ext cx="13120688" cy="7380288"/>
          </a:xfrm>
          <a:solidFill>
            <a:schemeClr val="tx2">
              <a:alpha val="70000"/>
            </a:schemeClr>
          </a:solidFill>
        </p:spPr>
        <p:txBody>
          <a:bodyPr vert="horz" lIns="0" tIns="2448000" rIns="0" bIns="0" rtlCol="0" anchor="t" anchorCtr="0">
            <a:noAutofit/>
          </a:bodyPr>
          <a:lstStyle>
            <a:lvl1pPr marL="0" indent="0" algn="ctr" defTabSz="878409" rtl="0" eaLnBrk="1" latinLnBrk="0" hangingPunct="1">
              <a:spcBef>
                <a:spcPts val="1556"/>
              </a:spcBef>
              <a:buClr>
                <a:schemeClr val="accent1"/>
              </a:buClr>
              <a:buSzPct val="80000"/>
              <a:buFontTx/>
              <a:buNone/>
              <a:defRPr lang="de-DE" sz="1291" b="0" kern="1200" dirty="0">
                <a:solidFill>
                  <a:schemeClr val="tx1"/>
                </a:solidFill>
                <a:latin typeface="+mn-lt"/>
                <a:ea typeface="+mn-ea"/>
                <a:cs typeface="+mn-cs"/>
              </a:defRPr>
            </a:lvl1pPr>
          </a:lstStyle>
          <a:p>
            <a:r>
              <a:rPr lang="en-US" dirty="0"/>
              <a:t>Click icon to add image</a:t>
            </a:r>
            <a:endParaRPr lang="de-DE" dirty="0"/>
          </a:p>
        </p:txBody>
      </p:sp>
    </p:spTree>
    <p:extLst>
      <p:ext uri="{BB962C8B-B14F-4D97-AF65-F5344CB8AC3E}">
        <p14:creationId xmlns:p14="http://schemas.microsoft.com/office/powerpoint/2010/main" val="35665051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タイトルのみ">
    <p:spTree>
      <p:nvGrpSpPr>
        <p:cNvPr id="1" name=""/>
        <p:cNvGrpSpPr/>
        <p:nvPr/>
      </p:nvGrpSpPr>
      <p:grpSpPr>
        <a:xfrm>
          <a:off x="0" y="0"/>
          <a:ext cx="0" cy="0"/>
          <a:chOff x="0" y="0"/>
          <a:chExt cx="0" cy="0"/>
        </a:xfrm>
      </p:grpSpPr>
      <p:sp>
        <p:nvSpPr>
          <p:cNvPr id="8" name="フッター プレースホルダ 4"/>
          <p:cNvSpPr>
            <a:spLocks noGrp="1"/>
          </p:cNvSpPr>
          <p:nvPr>
            <p:ph type="ftr" sz="quarter" idx="3"/>
          </p:nvPr>
        </p:nvSpPr>
        <p:spPr>
          <a:xfrm>
            <a:off x="453347" y="7024294"/>
            <a:ext cx="4154780" cy="122341"/>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a:defRPr sz="795">
                <a:solidFill>
                  <a:srgbClr val="808080"/>
                </a:solidFill>
                <a:latin typeface="Arial" pitchFamily="34" charset="0"/>
                <a:ea typeface="HG丸ｺﾞｼｯｸM-PRO" pitchFamily="50" charset="-128"/>
                <a:cs typeface="Arial" pitchFamily="34" charset="0"/>
              </a:defRPr>
            </a:lvl1pPr>
          </a:lstStyle>
          <a:p>
            <a:pPr defTabSz="981402" fontAlgn="base">
              <a:spcBef>
                <a:spcPct val="0"/>
              </a:spcBef>
              <a:spcAft>
                <a:spcPct val="0"/>
              </a:spcAft>
              <a:defRPr/>
            </a:pPr>
            <a:r>
              <a:rPr lang="en-US" altLang="ja-JP" kern="0"/>
              <a:t>© 2020 Fuji Xerox Co., Ltd. All rights reserved.</a:t>
            </a:r>
            <a:endParaRPr lang="en-US" altLang="ja-JP" kern="0" dirty="0"/>
          </a:p>
        </p:txBody>
      </p:sp>
      <p:sp>
        <p:nvSpPr>
          <p:cNvPr id="9" name="スライド番号プレースホルダ 5"/>
          <p:cNvSpPr>
            <a:spLocks noGrp="1"/>
          </p:cNvSpPr>
          <p:nvPr>
            <p:ph type="sldNum" sz="quarter" idx="4"/>
          </p:nvPr>
        </p:nvSpPr>
        <p:spPr>
          <a:xfrm>
            <a:off x="6085964" y="6991200"/>
            <a:ext cx="948762" cy="207962"/>
          </a:xfrm>
          <a:prstGeom prst="rect">
            <a:avLst/>
          </a:prstGeom>
          <a:noFill/>
          <a:ln w="9525">
            <a:noFill/>
            <a:miter lim="800000"/>
            <a:headEnd/>
            <a:tailEnd/>
          </a:ln>
          <a:effectLst/>
        </p:spPr>
        <p:txBody>
          <a:bodyPr vert="horz" wrap="none" lIns="0" tIns="0" rIns="0" bIns="0" numCol="1" anchor="t" anchorCtr="0" compatLnSpc="1">
            <a:prstTxWarp prst="textNoShape">
              <a:avLst/>
            </a:prstTxWarp>
          </a:bodyPr>
          <a:lstStyle>
            <a:lvl1pPr algn="ctr">
              <a:defRPr sz="994">
                <a:solidFill>
                  <a:srgbClr val="000000"/>
                </a:solidFill>
                <a:latin typeface="Arial" pitchFamily="34" charset="0"/>
                <a:ea typeface="HG丸ｺﾞｼｯｸM-PRO" pitchFamily="50" charset="-128"/>
                <a:cs typeface="Arial" pitchFamily="34" charset="0"/>
              </a:defRPr>
            </a:lvl1pPr>
          </a:lstStyle>
          <a:p>
            <a:pPr defTabSz="981402" fontAlgn="base">
              <a:spcBef>
                <a:spcPct val="0"/>
              </a:spcBef>
              <a:spcAft>
                <a:spcPct val="0"/>
              </a:spcAft>
              <a:defRPr/>
            </a:pPr>
            <a:fld id="{EB0432B6-DF3A-4012-B234-A14B088B809D}" type="slidenum">
              <a:rPr lang="en-US" altLang="ja-JP" kern="0" smtClean="0"/>
              <a:pPr defTabSz="981402" fontAlgn="base">
                <a:spcBef>
                  <a:spcPct val="0"/>
                </a:spcBef>
                <a:spcAft>
                  <a:spcPct val="0"/>
                </a:spcAft>
                <a:defRPr/>
              </a:pPr>
              <a:t>‹#›</a:t>
            </a:fld>
            <a:endParaRPr lang="en-US" altLang="en-US" kern="0" dirty="0"/>
          </a:p>
        </p:txBody>
      </p:sp>
      <p:sp>
        <p:nvSpPr>
          <p:cNvPr id="6" name="タイトル 5"/>
          <p:cNvSpPr>
            <a:spLocks noGrp="1"/>
          </p:cNvSpPr>
          <p:nvPr>
            <p:ph type="title"/>
          </p:nvPr>
        </p:nvSpPr>
        <p:spPr/>
        <p:txBody>
          <a:bodyPr/>
          <a:lstStyle/>
          <a:p>
            <a:r>
              <a:rPr kumimoji="1" lang="ja-JP" altLang="en-US"/>
              <a:t>マスタ タイトルの書式設定</a:t>
            </a:r>
            <a:endParaRPr kumimoji="1" lang="ja-JP" altLang="en-US" dirty="0"/>
          </a:p>
        </p:txBody>
      </p:sp>
    </p:spTree>
    <p:extLst>
      <p:ext uri="{BB962C8B-B14F-4D97-AF65-F5344CB8AC3E}">
        <p14:creationId xmlns:p14="http://schemas.microsoft.com/office/powerpoint/2010/main" val="28350112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and Screenshot">
    <p:spTree>
      <p:nvGrpSpPr>
        <p:cNvPr id="1" name=""/>
        <p:cNvGrpSpPr/>
        <p:nvPr/>
      </p:nvGrpSpPr>
      <p:grpSpPr>
        <a:xfrm>
          <a:off x="0" y="0"/>
          <a:ext cx="0" cy="0"/>
          <a:chOff x="0" y="0"/>
          <a:chExt cx="0" cy="0"/>
        </a:xfrm>
      </p:grpSpPr>
      <p:sp>
        <p:nvSpPr>
          <p:cNvPr id="5" name="Picture Placeholder"/>
          <p:cNvSpPr>
            <a:spLocks noGrp="1"/>
          </p:cNvSpPr>
          <p:nvPr>
            <p:ph type="pic" sz="quarter" idx="13" hasCustomPrompt="1"/>
          </p:nvPr>
        </p:nvSpPr>
        <p:spPr bwMode="gray">
          <a:xfrm>
            <a:off x="6845337" y="1743378"/>
            <a:ext cx="5732351" cy="5075159"/>
          </a:xfrm>
          <a:solidFill>
            <a:schemeClr val="tx2">
              <a:alpha val="70000"/>
            </a:schemeClr>
          </a:solidFill>
        </p:spPr>
        <p:txBody>
          <a:bodyPr vert="horz" lIns="0" tIns="1512000" rIns="0" bIns="0" rtlCol="0" anchor="t" anchorCtr="0">
            <a:noAutofit/>
          </a:bodyPr>
          <a:lstStyle>
            <a:lvl1pPr marL="0" indent="0" algn="ctr" defTabSz="878409" rtl="0" eaLnBrk="1" latinLnBrk="0" hangingPunct="1">
              <a:spcBef>
                <a:spcPts val="1556"/>
              </a:spcBef>
              <a:buClr>
                <a:schemeClr val="accent1"/>
              </a:buClr>
              <a:buSzPct val="80000"/>
              <a:buFontTx/>
              <a:buNone/>
              <a:defRPr lang="de-DE" sz="1291" b="0" kern="1200" dirty="0">
                <a:solidFill>
                  <a:schemeClr val="tx1"/>
                </a:solidFill>
                <a:latin typeface="+mn-lt"/>
                <a:ea typeface="+mn-ea"/>
                <a:cs typeface="+mn-cs"/>
              </a:defRPr>
            </a:lvl1pPr>
          </a:lstStyle>
          <a:p>
            <a:r>
              <a:rPr lang="en-US" dirty="0"/>
              <a:t>Click icon to add screenshot</a:t>
            </a:r>
            <a:endParaRPr lang="de-DE" dirty="0"/>
          </a:p>
        </p:txBody>
      </p:sp>
      <p:sp>
        <p:nvSpPr>
          <p:cNvPr id="4" name="Text Placeholder"/>
          <p:cNvSpPr>
            <a:spLocks noGrp="1"/>
          </p:cNvSpPr>
          <p:nvPr>
            <p:ph type="body" sz="quarter" idx="10" hasCustomPrompt="1"/>
          </p:nvPr>
        </p:nvSpPr>
        <p:spPr>
          <a:xfrm>
            <a:off x="542251" y="1743378"/>
            <a:ext cx="5732351" cy="5075159"/>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42253" y="542386"/>
            <a:ext cx="12035437" cy="298095"/>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1841904365"/>
      </p:ext>
    </p:extLst>
  </p:cSld>
  <p:clrMapOvr>
    <a:masterClrMapping/>
  </p:clrMapOvr>
  <p:extLst>
    <p:ext uri="{DCECCB84-F9BA-43D5-87BE-67443E8EF086}">
      <p15:sldGuideLst xmlns:p15="http://schemas.microsoft.com/office/powerpoint/2012/main">
        <p15:guide id="1" pos="420" userDrawn="1">
          <p15:clr>
            <a:srgbClr val="FBAE40"/>
          </p15:clr>
        </p15:guide>
        <p15:guide id="2" orient="horz" pos="1020" userDrawn="1">
          <p15:clr>
            <a:srgbClr val="FBAE40"/>
          </p15:clr>
        </p15:guide>
        <p15:guide id="3" pos="4869" userDrawn="1">
          <p15:clr>
            <a:srgbClr val="FBAE40"/>
          </p15:clr>
        </p15:guide>
        <p15:guide id="4" pos="5310" userDrawn="1">
          <p15:clr>
            <a:srgbClr val="FBAE40"/>
          </p15:clr>
        </p15:guide>
        <p15:guide id="5" pos="9758" userDrawn="1">
          <p15:clr>
            <a:srgbClr val="FBAE40"/>
          </p15:clr>
        </p15:guide>
        <p15:guide id="6" orient="horz" pos="317" userDrawn="1">
          <p15:clr>
            <a:srgbClr val="FBAE40"/>
          </p15:clr>
        </p15:guide>
        <p15:guide id="7" orient="horz" pos="551" userDrawn="1">
          <p15:clr>
            <a:srgbClr val="FBAE40"/>
          </p15:clr>
        </p15:guide>
        <p15:guide id="8" orient="horz" pos="3991"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Content Placeholder"/>
          <p:cNvSpPr>
            <a:spLocks noGrp="1"/>
          </p:cNvSpPr>
          <p:nvPr>
            <p:ph idx="1" hasCustomPrompt="1"/>
          </p:nvPr>
        </p:nvSpPr>
        <p:spPr bwMode="gray">
          <a:xfrm>
            <a:off x="542251" y="1743378"/>
            <a:ext cx="12034064" cy="5075159"/>
          </a:xfrm>
          <a:solidFill>
            <a:schemeClr val="tx2">
              <a:alpha val="70000"/>
            </a:schemeClr>
          </a:solidFill>
        </p:spPr>
        <p:txBody>
          <a:bodyPr tIns="1368000"/>
          <a:lstStyle>
            <a:lvl1pPr algn="ctr">
              <a:defRPr sz="1130" b="0"/>
            </a:lvl1pPr>
          </a:lstStyle>
          <a:p>
            <a:pPr lvl="0"/>
            <a:r>
              <a:rPr lang="en-US" dirty="0"/>
              <a:t>Click to add content</a:t>
            </a:r>
          </a:p>
        </p:txBody>
      </p:sp>
      <p:sp>
        <p:nvSpPr>
          <p:cNvPr id="2" name="Title"/>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1059798314"/>
      </p:ext>
    </p:extLst>
  </p:cSld>
  <p:clrMapOvr>
    <a:masterClrMapping/>
  </p:clrMapOvr>
  <p:extLst>
    <p:ext uri="{DCECCB84-F9BA-43D5-87BE-67443E8EF086}">
      <p15:sldGuideLst xmlns:p15="http://schemas.microsoft.com/office/powerpoint/2012/main">
        <p15:guide id="1" pos="420" userDrawn="1">
          <p15:clr>
            <a:srgbClr val="FBAE40"/>
          </p15:clr>
        </p15:guide>
        <p15:guide id="2" orient="horz" pos="317" userDrawn="1">
          <p15:clr>
            <a:srgbClr val="FBAE40"/>
          </p15:clr>
        </p15:guide>
        <p15:guide id="3" orient="horz" pos="551" userDrawn="1">
          <p15:clr>
            <a:srgbClr val="FBAE40"/>
          </p15:clr>
        </p15:guide>
        <p15:guide id="4" orient="horz" pos="1020" userDrawn="1">
          <p15:clr>
            <a:srgbClr val="FBAE40"/>
          </p15:clr>
        </p15:guide>
        <p15:guide id="5" orient="horz" pos="3991" userDrawn="1">
          <p15:clr>
            <a:srgbClr val="FBAE40"/>
          </p15:clr>
        </p15:guide>
        <p15:guide id="6" pos="9758"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037988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Thank You and Contact Information">
    <p:bg>
      <p:bgRef idx="1001">
        <a:schemeClr val="bg1"/>
      </p:bgRef>
    </p:bg>
    <p:spTree>
      <p:nvGrpSpPr>
        <p:cNvPr id="1" name=""/>
        <p:cNvGrpSpPr/>
        <p:nvPr/>
      </p:nvGrpSpPr>
      <p:grpSpPr>
        <a:xfrm>
          <a:off x="0" y="0"/>
          <a:ext cx="0" cy="0"/>
          <a:chOff x="0" y="0"/>
          <a:chExt cx="0" cy="0"/>
        </a:xfrm>
      </p:grpSpPr>
      <p:pic>
        <p:nvPicPr>
          <p:cNvPr id="7" name="SAP Logo" descr="SAP Logo" title="SAP Logo"/>
          <p:cNvPicPr>
            <a:picLocks noChangeAspect="1"/>
          </p:cNvPicPr>
          <p:nvPr userDrawn="1"/>
        </p:nvPicPr>
        <p:blipFill>
          <a:blip r:embed="rId2"/>
          <a:stretch>
            <a:fillRect/>
          </a:stretch>
        </p:blipFill>
        <p:spPr>
          <a:xfrm>
            <a:off x="10463657" y="6450491"/>
            <a:ext cx="2112657" cy="387417"/>
          </a:xfrm>
          <a:prstGeom prst="rect">
            <a:avLst/>
          </a:prstGeom>
        </p:spPr>
      </p:pic>
      <p:sp>
        <p:nvSpPr>
          <p:cNvPr id="93" name="Contact information"/>
          <p:cNvSpPr>
            <a:spLocks noGrp="1"/>
          </p:cNvSpPr>
          <p:nvPr>
            <p:ph type="body" sz="quarter" idx="10" hasCustomPrompt="1"/>
          </p:nvPr>
        </p:nvSpPr>
        <p:spPr>
          <a:xfrm>
            <a:off x="542251" y="3126764"/>
            <a:ext cx="6018095" cy="2691481"/>
          </a:xfrm>
        </p:spPr>
        <p:txBody>
          <a:bodyPr anchor="t" anchorCtr="0">
            <a:noAutofit/>
          </a:bodyPr>
          <a:lstStyle>
            <a:lvl1pPr>
              <a:spcBef>
                <a:spcPts val="0"/>
              </a:spcBef>
              <a:spcAft>
                <a:spcPts val="968"/>
              </a:spcAft>
              <a:defRPr sz="1291" b="0"/>
            </a:lvl1pPr>
            <a:lvl2pPr marL="0" indent="0">
              <a:spcBef>
                <a:spcPts val="0"/>
              </a:spcBef>
              <a:buNone/>
              <a:defRPr sz="1291" b="0"/>
            </a:lvl2pPr>
          </a:lstStyle>
          <a:p>
            <a:r>
              <a:rPr lang="en-US" dirty="0"/>
              <a:t>Contact information:</a:t>
            </a:r>
          </a:p>
          <a:p>
            <a:pPr lvl="1"/>
            <a:r>
              <a:rPr lang="en-US" dirty="0"/>
              <a:t>F name L name</a:t>
            </a:r>
          </a:p>
          <a:p>
            <a:pPr lvl="1"/>
            <a:r>
              <a:rPr lang="en-US" dirty="0"/>
              <a:t>Title</a:t>
            </a:r>
          </a:p>
          <a:p>
            <a:pPr lvl="1"/>
            <a:r>
              <a:rPr lang="en-US" dirty="0"/>
              <a:t>Address</a:t>
            </a:r>
          </a:p>
          <a:p>
            <a:pPr lvl="1"/>
            <a:r>
              <a:rPr lang="en-US" dirty="0"/>
              <a:t>Phone number</a:t>
            </a:r>
          </a:p>
        </p:txBody>
      </p:sp>
      <p:sp>
        <p:nvSpPr>
          <p:cNvPr id="2" name="Thank you"/>
          <p:cNvSpPr>
            <a:spLocks noGrp="1"/>
          </p:cNvSpPr>
          <p:nvPr>
            <p:ph type="ctrTitle" hasCustomPrompt="1"/>
          </p:nvPr>
        </p:nvSpPr>
        <p:spPr bwMode="gray">
          <a:xfrm>
            <a:off x="542251" y="1578733"/>
            <a:ext cx="6018095" cy="993418"/>
          </a:xfrm>
        </p:spPr>
        <p:txBody>
          <a:bodyPr anchor="t" anchorCtr="0">
            <a:noAutofit/>
          </a:bodyPr>
          <a:lstStyle>
            <a:lvl1pPr>
              <a:defRPr sz="4438">
                <a:solidFill>
                  <a:schemeClr val="accent1"/>
                </a:solidFill>
                <a:latin typeface="+mj-lt"/>
              </a:defRPr>
            </a:lvl1pPr>
          </a:lstStyle>
          <a:p>
            <a:r>
              <a:rPr lang="en-US" dirty="0"/>
              <a:t>Thank you.</a:t>
            </a:r>
            <a:endParaRPr lang="de-DE" dirty="0"/>
          </a:p>
        </p:txBody>
      </p:sp>
      <p:pic>
        <p:nvPicPr>
          <p:cNvPr id="5" name="SAP Ariba Logo" descr="SAP Ariba Logo" title="SAP Ariba Logo">
            <a:extLst>
              <a:ext uri="{FF2B5EF4-FFF2-40B4-BE49-F238E27FC236}">
                <a16:creationId xmlns:a16="http://schemas.microsoft.com/office/drawing/2014/main" id="{96516E72-F364-4206-A433-CF5070CD9AA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2250" y="542383"/>
            <a:ext cx="1192275" cy="232450"/>
          </a:xfrm>
          <a:prstGeom prst="rect">
            <a:avLst/>
          </a:prstGeom>
        </p:spPr>
      </p:pic>
    </p:spTree>
    <p:extLst>
      <p:ext uri="{BB962C8B-B14F-4D97-AF65-F5344CB8AC3E}">
        <p14:creationId xmlns:p14="http://schemas.microsoft.com/office/powerpoint/2010/main" val="967214091"/>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9758" userDrawn="1">
          <p15:clr>
            <a:srgbClr val="FBAE40"/>
          </p15:clr>
        </p15:guide>
        <p15:guide id="2" orient="horz" pos="924" userDrawn="1">
          <p15:clr>
            <a:srgbClr val="FBAE40"/>
          </p15:clr>
        </p15:guide>
        <p15:guide id="4" orient="horz" pos="1830" userDrawn="1">
          <p15:clr>
            <a:srgbClr val="FBAE40"/>
          </p15:clr>
        </p15:guide>
        <p15:guide id="5" orient="horz" pos="4000" userDrawn="1">
          <p15:clr>
            <a:srgbClr val="FBAE40"/>
          </p15:clr>
        </p15:guide>
        <p15:guide id="6" pos="420" userDrawn="1">
          <p15:clr>
            <a:srgbClr val="FBAE40"/>
          </p15:clr>
        </p15:guide>
        <p15:guide id="8" pos="5090" userDrawn="1">
          <p15:clr>
            <a:srgbClr val="FBAE40"/>
          </p15:clr>
        </p15:guide>
        <p15:guide id="9" orient="horz" pos="318"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Copyright">
    <p:spTree>
      <p:nvGrpSpPr>
        <p:cNvPr id="1" name=""/>
        <p:cNvGrpSpPr/>
        <p:nvPr/>
      </p:nvGrpSpPr>
      <p:grpSpPr>
        <a:xfrm>
          <a:off x="0" y="0"/>
          <a:ext cx="0" cy="0"/>
          <a:chOff x="0" y="0"/>
          <a:chExt cx="0" cy="0"/>
        </a:xfrm>
      </p:grpSpPr>
      <p:pic>
        <p:nvPicPr>
          <p:cNvPr id="16" name="SAP Logo" descr="SAP Logo" title="SAP Logo"/>
          <p:cNvPicPr>
            <a:picLocks noChangeAspect="1"/>
          </p:cNvPicPr>
          <p:nvPr userDrawn="1"/>
        </p:nvPicPr>
        <p:blipFill>
          <a:blip r:embed="rId2"/>
          <a:stretch>
            <a:fillRect/>
          </a:stretch>
        </p:blipFill>
        <p:spPr>
          <a:xfrm>
            <a:off x="10463657" y="6450491"/>
            <a:ext cx="2112657" cy="387417"/>
          </a:xfrm>
          <a:prstGeom prst="rect">
            <a:avLst/>
          </a:prstGeom>
        </p:spPr>
      </p:pic>
      <p:sp>
        <p:nvSpPr>
          <p:cNvPr id="19" name="Copyright information English"/>
          <p:cNvSpPr txBox="1"/>
          <p:nvPr userDrawn="1"/>
        </p:nvSpPr>
        <p:spPr bwMode="black">
          <a:xfrm>
            <a:off x="541431" y="2846751"/>
            <a:ext cx="6317970" cy="3991154"/>
          </a:xfrm>
          <a:prstGeom prst="rect">
            <a:avLst/>
          </a:prstGeom>
          <a:noFill/>
        </p:spPr>
        <p:txBody>
          <a:bodyPr wrap="square" lIns="0" tIns="0" rIns="0" bIns="0" rtlCol="0" anchor="b">
            <a:noAutofit/>
          </a:bodyPr>
          <a:lstStyle/>
          <a:p>
            <a:pPr marL="0" marR="0" lvl="0" indent="0" algn="l" defTabSz="878585" rtl="0" eaLnBrk="1" fontAlgn="auto" latinLnBrk="0" hangingPunct="1">
              <a:lnSpc>
                <a:spcPct val="100000"/>
              </a:lnSpc>
              <a:spcBef>
                <a:spcPts val="968"/>
              </a:spcBef>
              <a:spcAft>
                <a:spcPts val="0"/>
              </a:spcAft>
              <a:buClrTx/>
              <a:buSzTx/>
              <a:buFontTx/>
              <a:buNone/>
              <a:tabLst/>
              <a:defRPr/>
            </a:pPr>
            <a:r>
              <a:rPr lang="en-US" sz="646" b="0" noProof="0" dirty="0"/>
              <a:t>© 2018 SAP SE or an SAP affiliate company. All rights reserved.</a:t>
            </a:r>
            <a:endParaRPr lang="de-DE" sz="646" kern="0" dirty="0">
              <a:ea typeface="Arial Unicode MS" pitchFamily="34" charset="-128"/>
              <a:cs typeface="Arial Unicode MS" pitchFamily="34" charset="-128"/>
            </a:endParaRPr>
          </a:p>
          <a:p>
            <a:pPr>
              <a:spcBef>
                <a:spcPts val="484"/>
              </a:spcBef>
            </a:pPr>
            <a:r>
              <a:rPr lang="en-US" sz="646" kern="1200" dirty="0">
                <a:solidFill>
                  <a:schemeClr val="tx1"/>
                </a:solidFill>
                <a:latin typeface="Arial"/>
                <a:ea typeface="Arial Unicode MS" panose="020B0604020202020204" pitchFamily="34" charset="-128"/>
                <a:cs typeface="+mn-cs"/>
              </a:rPr>
              <a:t>No part of this publication may be reproduced or transmitted in any form or for any purpose without the express permission of SAP SE or an SAP affiliate company.</a:t>
            </a:r>
          </a:p>
          <a:p>
            <a:pPr>
              <a:spcBef>
                <a:spcPts val="484"/>
              </a:spcBef>
            </a:pPr>
            <a:r>
              <a:rPr lang="en-US" sz="646" kern="1200" dirty="0">
                <a:solidFill>
                  <a:schemeClr val="tx1"/>
                </a:solidFill>
                <a:latin typeface="Arial"/>
                <a:ea typeface="Arial Unicode MS" panose="020B0604020202020204" pitchFamily="34" charset="-128"/>
                <a:cs typeface="+mn-cs"/>
              </a:rPr>
              <a:t>The information contained herein may be changed without prior notice. Some software products marketed by SAP SE and its distributors contain proprietary software components of other software vendors. National product specifications may vary.</a:t>
            </a:r>
          </a:p>
          <a:p>
            <a:pPr>
              <a:spcBef>
                <a:spcPts val="484"/>
              </a:spcBef>
            </a:pPr>
            <a:r>
              <a:rPr lang="en-US" sz="646" kern="1200" dirty="0">
                <a:solidFill>
                  <a:schemeClr val="tx1"/>
                </a:solidFill>
                <a:latin typeface="Arial"/>
                <a:ea typeface="Arial Unicode MS" panose="020B0604020202020204" pitchFamily="34" charset="-128"/>
                <a:cs typeface="+mn-cs"/>
              </a:rPr>
              <a:t>These materials are provided by SAP SE or an SAP affiliate company for informational purposes only, without representation or warranty of any kind, and SAP or its affiliated companies shall not be liable for errors or omissions with respect to the materials. The only warranties for SAP or SAP affiliate company products and services are those that are set forth in the express warranty statements accompanying such products and services, if any. Nothing herein should be construed as constituting an additional warranty. </a:t>
            </a:r>
          </a:p>
          <a:p>
            <a:pPr>
              <a:spcBef>
                <a:spcPts val="484"/>
              </a:spcBef>
            </a:pPr>
            <a:r>
              <a:rPr lang="en-US" sz="646" kern="1200" dirty="0">
                <a:solidFill>
                  <a:schemeClr val="tx1"/>
                </a:solidFill>
                <a:latin typeface="Arial"/>
                <a:ea typeface="Arial Unicode MS" panose="020B0604020202020204" pitchFamily="34" charset="-128"/>
                <a:cs typeface="+mn-cs"/>
              </a:rPr>
              <a:t>In particular, SAP SE or its affiliated companies have no obligation to pursue any course of business outlined in this document or any related presentation, or to develop or release any functionality mentioned therein. This document, or any related presentation, and SAP SE’s or its affiliated companies’ strategy and possible future developments, products, and/or platforms, directions, and functionality are all subject to change and may be changed by SAP SE or its affiliated companies at any time for any reason without notice. The information in this document is not a commitment, promise, or legal obligation to deliver any material, code, or functionality. All forward-looking statements are subject to various</a:t>
            </a:r>
            <a:r>
              <a:rPr lang="en-US" sz="646" kern="1200" baseline="0" dirty="0">
                <a:solidFill>
                  <a:schemeClr val="tx1"/>
                </a:solidFill>
                <a:latin typeface="Arial"/>
                <a:ea typeface="Arial Unicode MS" panose="020B0604020202020204" pitchFamily="34" charset="-128"/>
                <a:cs typeface="+mn-cs"/>
              </a:rPr>
              <a:t> </a:t>
            </a:r>
            <a:r>
              <a:rPr lang="en-US" sz="646" kern="1200" dirty="0">
                <a:solidFill>
                  <a:schemeClr val="tx1"/>
                </a:solidFill>
                <a:latin typeface="Arial"/>
                <a:ea typeface="Arial Unicode MS" panose="020B0604020202020204" pitchFamily="34" charset="-128"/>
                <a:cs typeface="+mn-cs"/>
              </a:rPr>
              <a:t>risks and uncertainties that could cause actual results to differ materially from expectations. Readers are cautioned not to place undue reliance on these forward-looking statements, and they should not be relied upon in making purchasing decisions.</a:t>
            </a:r>
          </a:p>
          <a:p>
            <a:pPr>
              <a:spcBef>
                <a:spcPts val="484"/>
              </a:spcBef>
            </a:pPr>
            <a:r>
              <a:rPr lang="en-US" sz="646" kern="1200" dirty="0">
                <a:solidFill>
                  <a:schemeClr val="tx1"/>
                </a:solidFill>
                <a:latin typeface="Arial"/>
                <a:ea typeface="Arial Unicode MS" panose="020B0604020202020204" pitchFamily="34" charset="-128"/>
                <a:cs typeface="+mn-cs"/>
              </a:rPr>
              <a:t>SAP and other SAP products and services mentioned herein as well as their respective logos are trademarks or registered trademarks of SAP SE (or an SAP affiliate company) in Germany and other countries. All other product and service names mentioned are the trademarks of their respective companies. </a:t>
            </a:r>
          </a:p>
          <a:p>
            <a:pPr>
              <a:spcBef>
                <a:spcPts val="484"/>
              </a:spcBef>
            </a:pPr>
            <a:r>
              <a:rPr lang="en-US" sz="646" kern="1200" dirty="0">
                <a:solidFill>
                  <a:schemeClr val="tx1"/>
                </a:solidFill>
                <a:latin typeface="Arial"/>
                <a:ea typeface="Arial Unicode MS" panose="020B0604020202020204" pitchFamily="34" charset="-128"/>
                <a:cs typeface="+mn-cs"/>
              </a:rPr>
              <a:t>See </a:t>
            </a:r>
            <a:r>
              <a:rPr lang="en-US" sz="646" kern="1200" dirty="0">
                <a:solidFill>
                  <a:schemeClr val="tx1"/>
                </a:solidFill>
                <a:latin typeface="Arial"/>
                <a:ea typeface="Arial Unicode MS" panose="020B0604020202020204" pitchFamily="34" charset="-128"/>
                <a:cs typeface="+mn-cs"/>
                <a:hlinkClick r:id="rId3"/>
              </a:rPr>
              <a:t>www.sap.com/copyright</a:t>
            </a:r>
            <a:r>
              <a:rPr lang="en-US" sz="646" kern="1200" dirty="0">
                <a:solidFill>
                  <a:schemeClr val="tx1"/>
                </a:solidFill>
                <a:latin typeface="Arial"/>
                <a:ea typeface="Arial Unicode MS" panose="020B0604020202020204" pitchFamily="34" charset="-128"/>
                <a:cs typeface="+mn-cs"/>
              </a:rPr>
              <a:t> for additional trademark information and notices.</a:t>
            </a:r>
          </a:p>
        </p:txBody>
      </p:sp>
      <p:sp>
        <p:nvSpPr>
          <p:cNvPr id="44" name="www.sap.com - contact SAP link">
            <a:hlinkClick r:id="rId4" tooltip="www.sap.com/contactsap"/>
          </p:cNvPr>
          <p:cNvSpPr txBox="1"/>
          <p:nvPr userDrawn="1"/>
        </p:nvSpPr>
        <p:spPr bwMode="black">
          <a:xfrm>
            <a:off x="541430" y="2648855"/>
            <a:ext cx="2383520" cy="182169"/>
          </a:xfrm>
          <a:prstGeom prst="rect">
            <a:avLst/>
          </a:prstGeom>
          <a:noFill/>
        </p:spPr>
        <p:txBody>
          <a:bodyPr wrap="square" lIns="0" tIns="0" rIns="0" bIns="0" rtlCol="0" anchor="b">
            <a:noAutofit/>
          </a:bodyPr>
          <a:lstStyle/>
          <a:p>
            <a:pPr marL="0" marR="0" lvl="0" indent="0" algn="l" defTabSz="878585" rtl="0" eaLnBrk="1" fontAlgn="auto" latinLnBrk="0" hangingPunct="1">
              <a:lnSpc>
                <a:spcPct val="100000"/>
              </a:lnSpc>
              <a:spcBef>
                <a:spcPts val="968"/>
              </a:spcBef>
              <a:spcAft>
                <a:spcPts val="0"/>
              </a:spcAft>
              <a:buClrTx/>
              <a:buSzTx/>
              <a:buFontTx/>
              <a:buNone/>
              <a:tabLst/>
              <a:defRPr/>
            </a:pPr>
            <a:r>
              <a:rPr lang="en-US" sz="887" b="1" kern="1200" dirty="0">
                <a:solidFill>
                  <a:schemeClr val="accent1"/>
                </a:solidFill>
                <a:latin typeface="Arial"/>
                <a:ea typeface="Arial Unicode MS" panose="020B0604020202020204" pitchFamily="34" charset="-128"/>
                <a:cs typeface="+mn-cs"/>
              </a:rPr>
              <a:t>www.sap.com</a:t>
            </a:r>
            <a:r>
              <a:rPr lang="en-US" sz="887" b="1" kern="1200" dirty="0">
                <a:solidFill>
                  <a:schemeClr val="tx1"/>
                </a:solidFill>
                <a:latin typeface="Arial"/>
                <a:ea typeface="Arial Unicode MS" panose="020B0604020202020204" pitchFamily="34" charset="-128"/>
                <a:cs typeface="+mn-cs"/>
              </a:rPr>
              <a:t>/contactsap</a:t>
            </a:r>
          </a:p>
        </p:txBody>
      </p:sp>
      <p:pic>
        <p:nvPicPr>
          <p:cNvPr id="18" name="Linkedin icon with link">
            <a:hlinkClick r:id="rId5"/>
          </p:cNvPr>
          <p:cNvPicPr>
            <a:picLocks noChangeAspect="1"/>
          </p:cNvPicPr>
          <p:nvPr userDrawn="1"/>
        </p:nvPicPr>
        <p:blipFill>
          <a:blip r:embed="rId6"/>
          <a:stretch>
            <a:fillRect/>
          </a:stretch>
        </p:blipFill>
        <p:spPr>
          <a:xfrm>
            <a:off x="2446379" y="1883235"/>
            <a:ext cx="389267" cy="389363"/>
          </a:xfrm>
          <a:prstGeom prst="rect">
            <a:avLst/>
          </a:prstGeom>
        </p:spPr>
      </p:pic>
      <p:pic>
        <p:nvPicPr>
          <p:cNvPr id="20" name="YouTube icon with link">
            <a:hlinkClick r:id="rId7"/>
          </p:cNvPr>
          <p:cNvPicPr>
            <a:picLocks noChangeAspect="1"/>
          </p:cNvPicPr>
          <p:nvPr userDrawn="1"/>
        </p:nvPicPr>
        <p:blipFill>
          <a:blip r:embed="rId8"/>
          <a:stretch>
            <a:fillRect/>
          </a:stretch>
        </p:blipFill>
        <p:spPr>
          <a:xfrm>
            <a:off x="1811026" y="1882270"/>
            <a:ext cx="391194" cy="391291"/>
          </a:xfrm>
          <a:prstGeom prst="rect">
            <a:avLst/>
          </a:prstGeom>
        </p:spPr>
      </p:pic>
      <p:pic>
        <p:nvPicPr>
          <p:cNvPr id="21" name="Twitter icon with link">
            <a:hlinkClick r:id="rId9" tooltip="https://twitter.com/sap"/>
          </p:cNvPr>
          <p:cNvPicPr>
            <a:picLocks noChangeAspect="1"/>
          </p:cNvPicPr>
          <p:nvPr userDrawn="1"/>
        </p:nvPicPr>
        <p:blipFill>
          <a:blip r:embed="rId10"/>
          <a:stretch>
            <a:fillRect/>
          </a:stretch>
        </p:blipFill>
        <p:spPr>
          <a:xfrm>
            <a:off x="1177600" y="1883235"/>
            <a:ext cx="389267" cy="389363"/>
          </a:xfrm>
          <a:prstGeom prst="rect">
            <a:avLst/>
          </a:prstGeom>
        </p:spPr>
      </p:pic>
      <p:pic>
        <p:nvPicPr>
          <p:cNvPr id="22" name="Facebook icon with link">
            <a:hlinkClick r:id="rId11"/>
          </p:cNvPr>
          <p:cNvPicPr>
            <a:picLocks noChangeAspect="1"/>
          </p:cNvPicPr>
          <p:nvPr userDrawn="1"/>
        </p:nvPicPr>
        <p:blipFill>
          <a:blip r:embed="rId12"/>
          <a:stretch>
            <a:fillRect/>
          </a:stretch>
        </p:blipFill>
        <p:spPr>
          <a:xfrm>
            <a:off x="542247" y="1882270"/>
            <a:ext cx="391194" cy="391291"/>
          </a:xfrm>
          <a:prstGeom prst="rect">
            <a:avLst/>
          </a:prstGeom>
        </p:spPr>
      </p:pic>
      <p:sp>
        <p:nvSpPr>
          <p:cNvPr id="43" name="Follow all of SAP"/>
          <p:cNvSpPr txBox="1"/>
          <p:nvPr userDrawn="1"/>
        </p:nvSpPr>
        <p:spPr bwMode="black">
          <a:xfrm>
            <a:off x="541432" y="1572271"/>
            <a:ext cx="1321785" cy="182169"/>
          </a:xfrm>
          <a:prstGeom prst="rect">
            <a:avLst/>
          </a:prstGeom>
          <a:noFill/>
        </p:spPr>
        <p:txBody>
          <a:bodyPr wrap="square" lIns="0" tIns="0" rIns="0" bIns="0" rtlCol="0" anchor="b">
            <a:noAutofit/>
          </a:bodyPr>
          <a:lstStyle/>
          <a:p>
            <a:pPr marL="0" marR="0" lvl="0" indent="0" algn="l" defTabSz="878585" rtl="0" eaLnBrk="1" fontAlgn="auto" latinLnBrk="0" hangingPunct="1">
              <a:lnSpc>
                <a:spcPct val="100000"/>
              </a:lnSpc>
              <a:spcBef>
                <a:spcPts val="968"/>
              </a:spcBef>
              <a:spcAft>
                <a:spcPts val="0"/>
              </a:spcAft>
              <a:buClrTx/>
              <a:buSzTx/>
              <a:buFontTx/>
              <a:buNone/>
              <a:tabLst/>
              <a:defRPr/>
            </a:pPr>
            <a:r>
              <a:rPr lang="en-US" sz="887" b="0" kern="1200" dirty="0">
                <a:solidFill>
                  <a:schemeClr val="tx1"/>
                </a:solidFill>
                <a:latin typeface="Arial"/>
                <a:ea typeface="Arial Unicode MS" panose="020B0604020202020204" pitchFamily="34" charset="-128"/>
                <a:cs typeface="+mn-cs"/>
              </a:rPr>
              <a:t>Follow us</a:t>
            </a:r>
          </a:p>
        </p:txBody>
      </p:sp>
      <p:pic>
        <p:nvPicPr>
          <p:cNvPr id="10" name="SAP Ariba Logo" descr="SAP Ariba Logo" title="SAP Ariba Logo">
            <a:extLst>
              <a:ext uri="{FF2B5EF4-FFF2-40B4-BE49-F238E27FC236}">
                <a16:creationId xmlns:a16="http://schemas.microsoft.com/office/drawing/2014/main" id="{82677D37-4F06-4FD4-9B6F-3FFD34929A63}"/>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542250" y="542383"/>
            <a:ext cx="1192275" cy="232450"/>
          </a:xfrm>
          <a:prstGeom prst="rect">
            <a:avLst/>
          </a:prstGeom>
        </p:spPr>
      </p:pic>
    </p:spTree>
    <p:extLst>
      <p:ext uri="{BB962C8B-B14F-4D97-AF65-F5344CB8AC3E}">
        <p14:creationId xmlns:p14="http://schemas.microsoft.com/office/powerpoint/2010/main" val="2829058165"/>
      </p:ext>
    </p:extLst>
  </p:cSld>
  <p:clrMapOvr>
    <a:masterClrMapping/>
  </p:clrMapOvr>
  <p:extLst>
    <p:ext uri="{DCECCB84-F9BA-43D5-87BE-67443E8EF086}">
      <p15:sldGuideLst xmlns:p15="http://schemas.microsoft.com/office/powerpoint/2012/main"/>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Copyright German">
    <p:spTree>
      <p:nvGrpSpPr>
        <p:cNvPr id="1" name=""/>
        <p:cNvGrpSpPr/>
        <p:nvPr/>
      </p:nvGrpSpPr>
      <p:grpSpPr>
        <a:xfrm>
          <a:off x="0" y="0"/>
          <a:ext cx="0" cy="0"/>
          <a:chOff x="0" y="0"/>
          <a:chExt cx="0" cy="0"/>
        </a:xfrm>
      </p:grpSpPr>
      <p:sp>
        <p:nvSpPr>
          <p:cNvPr id="11" name="Copyright information">
            <a:hlinkClick r:id="rId2" tooltip="www.sap.com/contactsap"/>
          </p:cNvPr>
          <p:cNvSpPr txBox="1"/>
          <p:nvPr userDrawn="1"/>
        </p:nvSpPr>
        <p:spPr bwMode="black">
          <a:xfrm>
            <a:off x="541431" y="2648855"/>
            <a:ext cx="2776489" cy="182169"/>
          </a:xfrm>
          <a:prstGeom prst="rect">
            <a:avLst/>
          </a:prstGeom>
          <a:noFill/>
        </p:spPr>
        <p:txBody>
          <a:bodyPr wrap="square" lIns="0" tIns="0" rIns="0" bIns="0" rtlCol="0" anchor="b">
            <a:noAutofit/>
          </a:bodyPr>
          <a:lstStyle/>
          <a:p>
            <a:pPr marL="0" marR="0" lvl="0" indent="0" algn="l" defTabSz="878585" rtl="0" eaLnBrk="1" fontAlgn="auto" latinLnBrk="0" hangingPunct="1">
              <a:lnSpc>
                <a:spcPct val="100000"/>
              </a:lnSpc>
              <a:spcBef>
                <a:spcPts val="968"/>
              </a:spcBef>
              <a:spcAft>
                <a:spcPts val="0"/>
              </a:spcAft>
              <a:buClrTx/>
              <a:buSzTx/>
              <a:buFontTx/>
              <a:buNone/>
              <a:tabLst/>
              <a:defRPr/>
            </a:pPr>
            <a:r>
              <a:rPr lang="en-US" sz="887" b="1" kern="1200" dirty="0">
                <a:solidFill>
                  <a:schemeClr val="accent1"/>
                </a:solidFill>
                <a:latin typeface="Arial"/>
                <a:ea typeface="Arial Unicode MS" panose="020B0604020202020204" pitchFamily="34" charset="-128"/>
                <a:cs typeface="+mn-cs"/>
              </a:rPr>
              <a:t>www.sap.com/germany</a:t>
            </a:r>
            <a:r>
              <a:rPr lang="en-US" sz="887" b="1" kern="1200" dirty="0">
                <a:solidFill>
                  <a:schemeClr val="tx1"/>
                </a:solidFill>
                <a:latin typeface="Arial"/>
                <a:ea typeface="Arial Unicode MS" panose="020B0604020202020204" pitchFamily="34" charset="-128"/>
                <a:cs typeface="+mn-cs"/>
              </a:rPr>
              <a:t>/contactsap</a:t>
            </a:r>
          </a:p>
        </p:txBody>
      </p:sp>
      <p:pic>
        <p:nvPicPr>
          <p:cNvPr id="17" name="SAP Logo" descr="SAP Logo" title="SAP Logo"/>
          <p:cNvPicPr>
            <a:picLocks noChangeAspect="1"/>
          </p:cNvPicPr>
          <p:nvPr userDrawn="1"/>
        </p:nvPicPr>
        <p:blipFill>
          <a:blip r:embed="rId3"/>
          <a:stretch>
            <a:fillRect/>
          </a:stretch>
        </p:blipFill>
        <p:spPr>
          <a:xfrm>
            <a:off x="10463657" y="6450491"/>
            <a:ext cx="2112657" cy="387417"/>
          </a:xfrm>
          <a:prstGeom prst="rect">
            <a:avLst/>
          </a:prstGeom>
        </p:spPr>
      </p:pic>
      <p:sp>
        <p:nvSpPr>
          <p:cNvPr id="32" name="Copyright information-German"/>
          <p:cNvSpPr txBox="1"/>
          <p:nvPr userDrawn="1"/>
        </p:nvSpPr>
        <p:spPr bwMode="black">
          <a:xfrm>
            <a:off x="542247" y="2846751"/>
            <a:ext cx="6537987" cy="3991154"/>
          </a:xfrm>
          <a:prstGeom prst="rect">
            <a:avLst/>
          </a:prstGeom>
          <a:noFill/>
        </p:spPr>
        <p:txBody>
          <a:bodyPr wrap="square" lIns="0" tIns="0" rIns="0" bIns="0" rtlCol="0" anchor="b">
            <a:noAutofit/>
          </a:bodyPr>
          <a:lstStyle/>
          <a:p>
            <a:pPr marL="0" marR="0" lvl="0" indent="0" algn="l" defTabSz="878585" rtl="0" eaLnBrk="1" fontAlgn="auto" latinLnBrk="0" hangingPunct="1">
              <a:lnSpc>
                <a:spcPct val="100000"/>
              </a:lnSpc>
              <a:spcBef>
                <a:spcPts val="968"/>
              </a:spcBef>
              <a:spcAft>
                <a:spcPts val="0"/>
              </a:spcAft>
              <a:buClrTx/>
              <a:buSzTx/>
              <a:buFontTx/>
              <a:buNone/>
              <a:tabLst/>
              <a:defRPr/>
            </a:pPr>
            <a:r>
              <a:rPr lang="en-US" sz="646" b="0" noProof="0" dirty="0"/>
              <a:t>© 2018 SAP SE </a:t>
            </a:r>
            <a:r>
              <a:rPr lang="de-DE" sz="646" b="0" noProof="0" dirty="0"/>
              <a:t>oder ein SAP-Konzernunternehmen. Alle Rechte vorbehalten</a:t>
            </a:r>
            <a:r>
              <a:rPr lang="en-US" sz="646" b="0" noProof="0" dirty="0"/>
              <a:t>.</a:t>
            </a:r>
            <a:endParaRPr lang="de-DE" sz="646" kern="0" dirty="0">
              <a:ea typeface="Arial Unicode MS" pitchFamily="34" charset="-128"/>
              <a:cs typeface="Arial Unicode MS" pitchFamily="34" charset="-128"/>
            </a:endParaRPr>
          </a:p>
          <a:p>
            <a:pPr>
              <a:spcBef>
                <a:spcPts val="484"/>
              </a:spcBef>
            </a:pPr>
            <a:r>
              <a:rPr lang="de-DE" sz="646" kern="1200" noProof="0" dirty="0">
                <a:solidFill>
                  <a:schemeClr val="tx1"/>
                </a:solidFill>
                <a:effectLst/>
                <a:latin typeface="Arial"/>
                <a:ea typeface="+mn-ea"/>
                <a:cs typeface="+mn-cs"/>
              </a:rPr>
              <a:t>Weitergabe und Vervielfältigung dieser Publikation oder von Teilen daraus sind, zu welchem Zweck und in welcher Form auch immer, ohne die ausdrückliche schriftliche Genehmigung durch SAP SE oder ein SAP-Konzernunternehmen nicht gestattet.</a:t>
            </a:r>
          </a:p>
          <a:p>
            <a:pPr>
              <a:spcBef>
                <a:spcPts val="484"/>
              </a:spcBef>
            </a:pPr>
            <a:r>
              <a:rPr lang="de-DE" sz="646" kern="1200" noProof="0" dirty="0">
                <a:solidFill>
                  <a:schemeClr val="tx1"/>
                </a:solidFill>
                <a:effectLst/>
                <a:latin typeface="Arial"/>
                <a:ea typeface="+mn-ea"/>
                <a:cs typeface="+mn-cs"/>
              </a:rPr>
              <a:t>In dieser Publikation enthaltene Informationen können ohne vorherige Ankündigung geändert werden. Die von SAP SE oder deren Vertriebsfirmen angebotenen Softwareprodukte können Softwarekomponenten auch anderer Softwarehersteller enthalten. Produkte können länderspezifische Unterschiede aufweisen.</a:t>
            </a:r>
          </a:p>
          <a:p>
            <a:pPr>
              <a:spcBef>
                <a:spcPts val="484"/>
              </a:spcBef>
            </a:pPr>
            <a:r>
              <a:rPr lang="de-DE" sz="646" kern="1200" noProof="0" dirty="0">
                <a:solidFill>
                  <a:schemeClr val="tx1"/>
                </a:solidFill>
                <a:effectLst/>
                <a:latin typeface="Arial"/>
                <a:ea typeface="+mn-ea"/>
                <a:cs typeface="+mn-cs"/>
              </a:rPr>
              <a:t>Die vorliegenden Unterlagen werden von der SAP SE oder einem SAP-Konzernunternehmen bereitgestellt und dienen ausschließlich zu Informationszwecken. Die SAP SE oder ihre Konzernunternehmen übernehmen keinerlei Haftung oder Gewährleistung für Fehler oder Unvollständigkeiten in dieser Publikation. Die SAP SE oder ein SAP-Konzernunternehmen steht lediglich für Produkte und Dienstleistungen nach der Maßgabe ein, die in der Vereinbarung über die jeweiligen Produkte und Dienstleistungen ausdrücklich geregelt ist. Keine der hierin enthaltenen Informationen ist als zusätzliche Garantie zu interpretieren. </a:t>
            </a:r>
          </a:p>
          <a:p>
            <a:pPr>
              <a:spcBef>
                <a:spcPts val="484"/>
              </a:spcBef>
            </a:pPr>
            <a:r>
              <a:rPr lang="de-DE" sz="646" kern="1200" noProof="0" dirty="0">
                <a:solidFill>
                  <a:schemeClr val="tx1"/>
                </a:solidFill>
                <a:effectLst/>
                <a:latin typeface="Arial"/>
                <a:ea typeface="+mn-ea"/>
                <a:cs typeface="+mn-cs"/>
              </a:rPr>
              <a:t>Insbesondere sind die SAP SE oder ihre Konzernunternehmen in keiner Weise verpflichtet, in dieser Publikation oder einer zugehörigen Präsentation dargestellte Geschäftsabläufe zu verfolgen oder hierin wiedergegebene Funktionen zu entwickeln oder zu veröffentlichen. Diese Publikation oder eine zugehörige Präsentation, die Strategie und etwaige künftige Entwicklungen, Produkte und/oder Plattformen der SAP SE oder ihrer Konzernunternehmen können von der SAP SE oder ihren Konzernunternehmen jederzeit und ohne Angabe von Gründen unangekündigt geändert werden. Die in dieser Publikation enthaltenen Informationen stellen keine Zusage, kein Versprechen und keine rechtliche Verpflichtung zur Lieferung von Material, Code oder Funktionen dar. Sämtliche vorausschauenden Aussagen unterliegen unterschiedlichen Risiken und Unsicherheiten, durch die die tatsächlichen Ergebnisse von den Erwartungen abweichen können. Dem Leser wird empfohlen, diesen vorausschauenden Aussagen kein übertriebenes Vertrauen zu schenken und sich bei Kaufentscheidungen nicht auf sie zu stützen.</a:t>
            </a:r>
          </a:p>
          <a:p>
            <a:pPr>
              <a:spcBef>
                <a:spcPts val="484"/>
              </a:spcBef>
            </a:pPr>
            <a:r>
              <a:rPr lang="de-DE" sz="646" kern="1200" noProof="0" dirty="0">
                <a:solidFill>
                  <a:schemeClr val="tx1"/>
                </a:solidFill>
                <a:effectLst/>
                <a:latin typeface="Arial"/>
                <a:ea typeface="+mn-ea"/>
                <a:cs typeface="+mn-cs"/>
              </a:rPr>
              <a:t>SAP und andere in diesem Dokument erwähnte Produkte und Dienstleistungen von SAP sowie die dazugehörigen Logos sind Marken oder eingetragene Marken der SAP SE (oder von einem SAP-Konzernunternehmen) in Deutschland und verschiedenen anderen Ländern weltweit.</a:t>
            </a:r>
            <a:r>
              <a:rPr lang="de-DE" sz="646" kern="1200" baseline="0" noProof="0" dirty="0">
                <a:solidFill>
                  <a:schemeClr val="tx1"/>
                </a:solidFill>
                <a:effectLst/>
                <a:latin typeface="Arial"/>
                <a:ea typeface="+mn-ea"/>
                <a:cs typeface="+mn-cs"/>
              </a:rPr>
              <a:t> </a:t>
            </a:r>
            <a:r>
              <a:rPr lang="de-DE" sz="646" kern="1200" noProof="0" dirty="0">
                <a:solidFill>
                  <a:schemeClr val="tx1"/>
                </a:solidFill>
                <a:effectLst/>
                <a:latin typeface="Arial"/>
                <a:ea typeface="+mn-ea"/>
                <a:cs typeface="+mn-cs"/>
              </a:rPr>
              <a:t>Alle anderen Namen von Produkten und Dienstleistungen sind Marken der jeweiligen Firmen. </a:t>
            </a:r>
          </a:p>
          <a:p>
            <a:pPr>
              <a:spcBef>
                <a:spcPts val="484"/>
              </a:spcBef>
            </a:pPr>
            <a:r>
              <a:rPr lang="de-DE" sz="646" kern="1200" noProof="0" dirty="0">
                <a:solidFill>
                  <a:schemeClr val="tx1"/>
                </a:solidFill>
                <a:effectLst/>
                <a:latin typeface="Arial"/>
                <a:ea typeface="+mn-ea"/>
                <a:cs typeface="+mn-cs"/>
              </a:rPr>
              <a:t>Zusätzliche Informationen zur Marke und Vermerke finden Sie auf der Seite </a:t>
            </a:r>
            <a:r>
              <a:rPr lang="de-DE" sz="646" kern="1200" noProof="0" dirty="0">
                <a:solidFill>
                  <a:schemeClr val="tx1"/>
                </a:solidFill>
                <a:effectLst/>
                <a:latin typeface="Arial"/>
                <a:ea typeface="+mn-ea"/>
                <a:cs typeface="+mn-cs"/>
                <a:hlinkClick r:id="rId4"/>
              </a:rPr>
              <a:t>www.sap.com/corporate/de/legal/copyright.html</a:t>
            </a:r>
            <a:r>
              <a:rPr lang="de-DE" sz="646" kern="1200" noProof="0" dirty="0">
                <a:solidFill>
                  <a:schemeClr val="tx1"/>
                </a:solidFill>
                <a:effectLst/>
                <a:latin typeface="Arial"/>
                <a:ea typeface="+mn-ea"/>
                <a:cs typeface="+mn-cs"/>
              </a:rPr>
              <a:t>.</a:t>
            </a:r>
          </a:p>
        </p:txBody>
      </p:sp>
      <p:pic>
        <p:nvPicPr>
          <p:cNvPr id="26" name="Linkedin icon with link">
            <a:hlinkClick r:id="rId5"/>
          </p:cNvPr>
          <p:cNvPicPr>
            <a:picLocks noChangeAspect="1"/>
          </p:cNvPicPr>
          <p:nvPr userDrawn="1"/>
        </p:nvPicPr>
        <p:blipFill>
          <a:blip r:embed="rId6"/>
          <a:stretch>
            <a:fillRect/>
          </a:stretch>
        </p:blipFill>
        <p:spPr>
          <a:xfrm>
            <a:off x="2446379" y="1883235"/>
            <a:ext cx="389267" cy="389363"/>
          </a:xfrm>
          <a:prstGeom prst="rect">
            <a:avLst/>
          </a:prstGeom>
        </p:spPr>
      </p:pic>
      <p:pic>
        <p:nvPicPr>
          <p:cNvPr id="27" name="YouTube icon with link">
            <a:hlinkClick r:id="rId7"/>
          </p:cNvPr>
          <p:cNvPicPr>
            <a:picLocks noChangeAspect="1"/>
          </p:cNvPicPr>
          <p:nvPr userDrawn="1"/>
        </p:nvPicPr>
        <p:blipFill>
          <a:blip r:embed="rId8"/>
          <a:stretch>
            <a:fillRect/>
          </a:stretch>
        </p:blipFill>
        <p:spPr>
          <a:xfrm>
            <a:off x="1811026" y="1882270"/>
            <a:ext cx="391194" cy="391291"/>
          </a:xfrm>
          <a:prstGeom prst="rect">
            <a:avLst/>
          </a:prstGeom>
        </p:spPr>
      </p:pic>
      <p:pic>
        <p:nvPicPr>
          <p:cNvPr id="28" name="Twitter icon with link">
            <a:hlinkClick r:id="rId9" tooltip="https://twitter.com/sap"/>
          </p:cNvPr>
          <p:cNvPicPr>
            <a:picLocks noChangeAspect="1"/>
          </p:cNvPicPr>
          <p:nvPr userDrawn="1"/>
        </p:nvPicPr>
        <p:blipFill>
          <a:blip r:embed="rId10"/>
          <a:stretch>
            <a:fillRect/>
          </a:stretch>
        </p:blipFill>
        <p:spPr>
          <a:xfrm>
            <a:off x="1177600" y="1883235"/>
            <a:ext cx="389267" cy="389363"/>
          </a:xfrm>
          <a:prstGeom prst="rect">
            <a:avLst/>
          </a:prstGeom>
        </p:spPr>
      </p:pic>
      <p:pic>
        <p:nvPicPr>
          <p:cNvPr id="29" name="Facebook icon with link">
            <a:hlinkClick r:id="rId11"/>
          </p:cNvPr>
          <p:cNvPicPr>
            <a:picLocks noChangeAspect="1"/>
          </p:cNvPicPr>
          <p:nvPr userDrawn="1"/>
        </p:nvPicPr>
        <p:blipFill>
          <a:blip r:embed="rId12"/>
          <a:stretch>
            <a:fillRect/>
          </a:stretch>
        </p:blipFill>
        <p:spPr>
          <a:xfrm>
            <a:off x="542247" y="1882270"/>
            <a:ext cx="391194" cy="391291"/>
          </a:xfrm>
          <a:prstGeom prst="rect">
            <a:avLst/>
          </a:prstGeom>
        </p:spPr>
      </p:pic>
      <p:sp>
        <p:nvSpPr>
          <p:cNvPr id="20" name="SAP folgen auf"/>
          <p:cNvSpPr txBox="1"/>
          <p:nvPr userDrawn="1"/>
        </p:nvSpPr>
        <p:spPr bwMode="black">
          <a:xfrm>
            <a:off x="542248" y="1572271"/>
            <a:ext cx="1321785" cy="182169"/>
          </a:xfrm>
          <a:prstGeom prst="rect">
            <a:avLst/>
          </a:prstGeom>
          <a:noFill/>
        </p:spPr>
        <p:txBody>
          <a:bodyPr wrap="square" lIns="0" tIns="0" rIns="0" bIns="0" rtlCol="0" anchor="b">
            <a:noAutofit/>
          </a:bodyPr>
          <a:lstStyle/>
          <a:p>
            <a:pPr marL="0" marR="0" lvl="0" indent="0" algn="l" defTabSz="878585" rtl="0" eaLnBrk="1" fontAlgn="auto" latinLnBrk="0" hangingPunct="1">
              <a:lnSpc>
                <a:spcPct val="100000"/>
              </a:lnSpc>
              <a:spcBef>
                <a:spcPts val="968"/>
              </a:spcBef>
              <a:spcAft>
                <a:spcPts val="0"/>
              </a:spcAft>
              <a:buClrTx/>
              <a:buSzTx/>
              <a:buFontTx/>
              <a:buNone/>
              <a:tabLst/>
              <a:defRPr/>
            </a:pPr>
            <a:r>
              <a:rPr lang="de-DE" sz="887" b="0" kern="1200" noProof="0" dirty="0">
                <a:solidFill>
                  <a:schemeClr val="tx1"/>
                </a:solidFill>
                <a:latin typeface="Arial"/>
                <a:ea typeface="Arial Unicode MS" panose="020B0604020202020204" pitchFamily="34" charset="-128"/>
                <a:cs typeface="+mn-cs"/>
              </a:rPr>
              <a:t>SAP folgen auf</a:t>
            </a:r>
          </a:p>
        </p:txBody>
      </p:sp>
      <p:pic>
        <p:nvPicPr>
          <p:cNvPr id="10" name="SAP Ariba Logo" descr="SAP Ariba Logo" title="SAP Ariba Logo">
            <a:extLst>
              <a:ext uri="{FF2B5EF4-FFF2-40B4-BE49-F238E27FC236}">
                <a16:creationId xmlns:a16="http://schemas.microsoft.com/office/drawing/2014/main" id="{38F9C765-2B7F-4D29-8684-0945DE90428F}"/>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542250" y="542383"/>
            <a:ext cx="1192275" cy="232450"/>
          </a:xfrm>
          <a:prstGeom prst="rect">
            <a:avLst/>
          </a:prstGeom>
        </p:spPr>
      </p:pic>
    </p:spTree>
    <p:extLst>
      <p:ext uri="{BB962C8B-B14F-4D97-AF65-F5344CB8AC3E}">
        <p14:creationId xmlns:p14="http://schemas.microsoft.com/office/powerpoint/2010/main" val="1301971299"/>
      </p:ext>
    </p:extLst>
  </p:cSld>
  <p:clrMapOvr>
    <a:masterClrMapping/>
  </p:clrMapOvr>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40086" y="1207839"/>
            <a:ext cx="9840516" cy="2569434"/>
          </a:xfrm>
        </p:spPr>
        <p:txBody>
          <a:bodyPr anchor="b"/>
          <a:lstStyle>
            <a:lvl1pPr algn="ctr">
              <a:defRPr sz="6457"/>
            </a:lvl1pPr>
          </a:lstStyle>
          <a:p>
            <a:r>
              <a:rPr lang="en-US"/>
              <a:t>Click to edit Master title style</a:t>
            </a:r>
            <a:endParaRPr lang="en-US" dirty="0"/>
          </a:p>
        </p:txBody>
      </p:sp>
      <p:sp>
        <p:nvSpPr>
          <p:cNvPr id="3" name="Subtitle 2"/>
          <p:cNvSpPr>
            <a:spLocks noGrp="1"/>
          </p:cNvSpPr>
          <p:nvPr>
            <p:ph type="subTitle" idx="1"/>
          </p:nvPr>
        </p:nvSpPr>
        <p:spPr>
          <a:xfrm>
            <a:off x="1640086" y="3876360"/>
            <a:ext cx="9840516" cy="1781861"/>
          </a:xfrm>
        </p:spPr>
        <p:txBody>
          <a:bodyPr/>
          <a:lstStyle>
            <a:lvl1pPr marL="0" indent="0" algn="ctr">
              <a:buNone/>
              <a:defRPr sz="2583"/>
            </a:lvl1pPr>
            <a:lvl2pPr marL="492039" indent="0" algn="ctr">
              <a:buNone/>
              <a:defRPr sz="2152"/>
            </a:lvl2pPr>
            <a:lvl3pPr marL="984077" indent="0" algn="ctr">
              <a:buNone/>
              <a:defRPr sz="1937"/>
            </a:lvl3pPr>
            <a:lvl4pPr marL="1476116" indent="0" algn="ctr">
              <a:buNone/>
              <a:defRPr sz="1722"/>
            </a:lvl4pPr>
            <a:lvl5pPr marL="1968155" indent="0" algn="ctr">
              <a:buNone/>
              <a:defRPr sz="1722"/>
            </a:lvl5pPr>
            <a:lvl6pPr marL="2460193" indent="0" algn="ctr">
              <a:buNone/>
              <a:defRPr sz="1722"/>
            </a:lvl6pPr>
            <a:lvl7pPr marL="2952232" indent="0" algn="ctr">
              <a:buNone/>
              <a:defRPr sz="1722"/>
            </a:lvl7pPr>
            <a:lvl8pPr marL="3444270" indent="0" algn="ctr">
              <a:buNone/>
              <a:defRPr sz="1722"/>
            </a:lvl8pPr>
            <a:lvl9pPr marL="3936309" indent="0" algn="ctr">
              <a:buNone/>
              <a:defRPr sz="1722"/>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2731AB1-449C-4435-B872-04DA0B562EC7}" type="datetimeFigureOut">
              <a:rPr lang="en-US" smtClean="0"/>
              <a:t>11/18/2025</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619DE75-0739-41A0-8880-88384771450A}" type="slidenum">
              <a:rPr lang="en-US" smtClean="0"/>
              <a:t>‹#›</a:t>
            </a:fld>
            <a:endParaRPr lang="en-US"/>
          </a:p>
        </p:txBody>
      </p:sp>
    </p:spTree>
    <p:extLst>
      <p:ext uri="{BB962C8B-B14F-4D97-AF65-F5344CB8AC3E}">
        <p14:creationId xmlns:p14="http://schemas.microsoft.com/office/powerpoint/2010/main" val="113973906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2731AB1-449C-4435-B872-04DA0B562EC7}" type="datetimeFigureOut">
              <a:rPr lang="en-US" smtClean="0"/>
              <a:t>11/18/2025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19DE75-0739-41A0-8880-88384771450A}" type="slidenum">
              <a:rPr lang="en-US" smtClean="0"/>
              <a:t>‹#›</a:t>
            </a:fld>
            <a:endParaRPr lang="en-US"/>
          </a:p>
        </p:txBody>
      </p:sp>
    </p:spTree>
    <p:extLst>
      <p:ext uri="{BB962C8B-B14F-4D97-AF65-F5344CB8AC3E}">
        <p14:creationId xmlns:p14="http://schemas.microsoft.com/office/powerpoint/2010/main" val="238111569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95214" y="1839948"/>
            <a:ext cx="11316593" cy="3069994"/>
          </a:xfrm>
        </p:spPr>
        <p:txBody>
          <a:bodyPr anchor="b"/>
          <a:lstStyle>
            <a:lvl1pPr>
              <a:defRPr sz="6457"/>
            </a:lvl1pPr>
          </a:lstStyle>
          <a:p>
            <a:r>
              <a:rPr lang="en-US"/>
              <a:t>Click to edit Master title style</a:t>
            </a:r>
            <a:endParaRPr lang="en-US" dirty="0"/>
          </a:p>
        </p:txBody>
      </p:sp>
      <p:sp>
        <p:nvSpPr>
          <p:cNvPr id="3" name="Text Placeholder 2"/>
          <p:cNvSpPr>
            <a:spLocks noGrp="1"/>
          </p:cNvSpPr>
          <p:nvPr>
            <p:ph type="body" idx="1"/>
          </p:nvPr>
        </p:nvSpPr>
        <p:spPr>
          <a:xfrm>
            <a:off x="895214" y="4938986"/>
            <a:ext cx="11316593" cy="1614437"/>
          </a:xfrm>
        </p:spPr>
        <p:txBody>
          <a:bodyPr/>
          <a:lstStyle>
            <a:lvl1pPr marL="0" indent="0">
              <a:buNone/>
              <a:defRPr sz="2583">
                <a:solidFill>
                  <a:schemeClr val="tx1">
                    <a:tint val="75000"/>
                  </a:schemeClr>
                </a:solidFill>
              </a:defRPr>
            </a:lvl1pPr>
            <a:lvl2pPr marL="492039" indent="0">
              <a:buNone/>
              <a:defRPr sz="2152">
                <a:solidFill>
                  <a:schemeClr val="tx1">
                    <a:tint val="75000"/>
                  </a:schemeClr>
                </a:solidFill>
              </a:defRPr>
            </a:lvl2pPr>
            <a:lvl3pPr marL="984077" indent="0">
              <a:buNone/>
              <a:defRPr sz="1937">
                <a:solidFill>
                  <a:schemeClr val="tx1">
                    <a:tint val="75000"/>
                  </a:schemeClr>
                </a:solidFill>
              </a:defRPr>
            </a:lvl3pPr>
            <a:lvl4pPr marL="1476116" indent="0">
              <a:buNone/>
              <a:defRPr sz="1722">
                <a:solidFill>
                  <a:schemeClr val="tx1">
                    <a:tint val="75000"/>
                  </a:schemeClr>
                </a:solidFill>
              </a:defRPr>
            </a:lvl4pPr>
            <a:lvl5pPr marL="1968155" indent="0">
              <a:buNone/>
              <a:defRPr sz="1722">
                <a:solidFill>
                  <a:schemeClr val="tx1">
                    <a:tint val="75000"/>
                  </a:schemeClr>
                </a:solidFill>
              </a:defRPr>
            </a:lvl5pPr>
            <a:lvl6pPr marL="2460193" indent="0">
              <a:buNone/>
              <a:defRPr sz="1722">
                <a:solidFill>
                  <a:schemeClr val="tx1">
                    <a:tint val="75000"/>
                  </a:schemeClr>
                </a:solidFill>
              </a:defRPr>
            </a:lvl6pPr>
            <a:lvl7pPr marL="2952232" indent="0">
              <a:buNone/>
              <a:defRPr sz="1722">
                <a:solidFill>
                  <a:schemeClr val="tx1">
                    <a:tint val="75000"/>
                  </a:schemeClr>
                </a:solidFill>
              </a:defRPr>
            </a:lvl7pPr>
            <a:lvl8pPr marL="3444270" indent="0">
              <a:buNone/>
              <a:defRPr sz="1722">
                <a:solidFill>
                  <a:schemeClr val="tx1">
                    <a:tint val="75000"/>
                  </a:schemeClr>
                </a:solidFill>
              </a:defRPr>
            </a:lvl8pPr>
            <a:lvl9pPr marL="3936309" indent="0">
              <a:buNone/>
              <a:defRPr sz="1722">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2731AB1-449C-4435-B872-04DA0B562EC7}" type="datetimeFigureOut">
              <a:rPr lang="en-US" smtClean="0"/>
              <a:t>11/18/2025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19DE75-0739-41A0-8880-88384771450A}" type="slidenum">
              <a:rPr lang="en-US" smtClean="0"/>
              <a:t>‹#›</a:t>
            </a:fld>
            <a:endParaRPr lang="en-US"/>
          </a:p>
        </p:txBody>
      </p:sp>
    </p:spTree>
    <p:extLst>
      <p:ext uri="{BB962C8B-B14F-4D97-AF65-F5344CB8AC3E}">
        <p14:creationId xmlns:p14="http://schemas.microsoft.com/office/powerpoint/2010/main" val="251631163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02048" y="1964660"/>
            <a:ext cx="5576292" cy="46827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42349" y="1964660"/>
            <a:ext cx="5576292" cy="46827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2731AB1-449C-4435-B872-04DA0B562EC7}" type="datetimeFigureOut">
              <a:rPr lang="en-US" smtClean="0"/>
              <a:t>11/18/2025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19DE75-0739-41A0-8880-88384771450A}" type="slidenum">
              <a:rPr lang="en-US" smtClean="0"/>
              <a:t>‹#›</a:t>
            </a:fld>
            <a:endParaRPr lang="en-US"/>
          </a:p>
        </p:txBody>
      </p:sp>
    </p:spTree>
    <p:extLst>
      <p:ext uri="{BB962C8B-B14F-4D97-AF65-F5344CB8AC3E}">
        <p14:creationId xmlns:p14="http://schemas.microsoft.com/office/powerpoint/2010/main" val="29481434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白紙">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758142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03756" y="392932"/>
            <a:ext cx="11316593" cy="1426515"/>
          </a:xfrm>
        </p:spPr>
        <p:txBody>
          <a:bodyPr/>
          <a:lstStyle/>
          <a:p>
            <a:r>
              <a:rPr lang="en-US"/>
              <a:t>Click to edit Master title style</a:t>
            </a:r>
            <a:endParaRPr lang="en-US" dirty="0"/>
          </a:p>
        </p:txBody>
      </p:sp>
      <p:sp>
        <p:nvSpPr>
          <p:cNvPr id="3" name="Text Placeholder 2"/>
          <p:cNvSpPr>
            <a:spLocks noGrp="1"/>
          </p:cNvSpPr>
          <p:nvPr>
            <p:ph type="body" idx="1"/>
          </p:nvPr>
        </p:nvSpPr>
        <p:spPr>
          <a:xfrm>
            <a:off x="903757" y="1809196"/>
            <a:ext cx="5550666" cy="886659"/>
          </a:xfrm>
        </p:spPr>
        <p:txBody>
          <a:bodyPr anchor="b"/>
          <a:lstStyle>
            <a:lvl1pPr marL="0" indent="0">
              <a:buNone/>
              <a:defRPr sz="2583" b="1"/>
            </a:lvl1pPr>
            <a:lvl2pPr marL="492039" indent="0">
              <a:buNone/>
              <a:defRPr sz="2152" b="1"/>
            </a:lvl2pPr>
            <a:lvl3pPr marL="984077" indent="0">
              <a:buNone/>
              <a:defRPr sz="1937" b="1"/>
            </a:lvl3pPr>
            <a:lvl4pPr marL="1476116" indent="0">
              <a:buNone/>
              <a:defRPr sz="1722" b="1"/>
            </a:lvl4pPr>
            <a:lvl5pPr marL="1968155" indent="0">
              <a:buNone/>
              <a:defRPr sz="1722" b="1"/>
            </a:lvl5pPr>
            <a:lvl6pPr marL="2460193" indent="0">
              <a:buNone/>
              <a:defRPr sz="1722" b="1"/>
            </a:lvl6pPr>
            <a:lvl7pPr marL="2952232" indent="0">
              <a:buNone/>
              <a:defRPr sz="1722" b="1"/>
            </a:lvl7pPr>
            <a:lvl8pPr marL="3444270" indent="0">
              <a:buNone/>
              <a:defRPr sz="1722" b="1"/>
            </a:lvl8pPr>
            <a:lvl9pPr marL="3936309" indent="0">
              <a:buNone/>
              <a:defRPr sz="1722" b="1"/>
            </a:lvl9pPr>
          </a:lstStyle>
          <a:p>
            <a:pPr lvl="0"/>
            <a:r>
              <a:rPr lang="en-US"/>
              <a:t>Edit Master text styles</a:t>
            </a:r>
          </a:p>
        </p:txBody>
      </p:sp>
      <p:sp>
        <p:nvSpPr>
          <p:cNvPr id="4" name="Content Placeholder 3"/>
          <p:cNvSpPr>
            <a:spLocks noGrp="1"/>
          </p:cNvSpPr>
          <p:nvPr>
            <p:ph sz="half" idx="2"/>
          </p:nvPr>
        </p:nvSpPr>
        <p:spPr>
          <a:xfrm>
            <a:off x="903757" y="2695855"/>
            <a:ext cx="5550666" cy="396519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642348" y="1809196"/>
            <a:ext cx="5578001" cy="886659"/>
          </a:xfrm>
        </p:spPr>
        <p:txBody>
          <a:bodyPr anchor="b"/>
          <a:lstStyle>
            <a:lvl1pPr marL="0" indent="0">
              <a:buNone/>
              <a:defRPr sz="2583" b="1"/>
            </a:lvl1pPr>
            <a:lvl2pPr marL="492039" indent="0">
              <a:buNone/>
              <a:defRPr sz="2152" b="1"/>
            </a:lvl2pPr>
            <a:lvl3pPr marL="984077" indent="0">
              <a:buNone/>
              <a:defRPr sz="1937" b="1"/>
            </a:lvl3pPr>
            <a:lvl4pPr marL="1476116" indent="0">
              <a:buNone/>
              <a:defRPr sz="1722" b="1"/>
            </a:lvl4pPr>
            <a:lvl5pPr marL="1968155" indent="0">
              <a:buNone/>
              <a:defRPr sz="1722" b="1"/>
            </a:lvl5pPr>
            <a:lvl6pPr marL="2460193" indent="0">
              <a:buNone/>
              <a:defRPr sz="1722" b="1"/>
            </a:lvl6pPr>
            <a:lvl7pPr marL="2952232" indent="0">
              <a:buNone/>
              <a:defRPr sz="1722" b="1"/>
            </a:lvl7pPr>
            <a:lvl8pPr marL="3444270" indent="0">
              <a:buNone/>
              <a:defRPr sz="1722" b="1"/>
            </a:lvl8pPr>
            <a:lvl9pPr marL="3936309" indent="0">
              <a:buNone/>
              <a:defRPr sz="1722" b="1"/>
            </a:lvl9pPr>
          </a:lstStyle>
          <a:p>
            <a:pPr lvl="0"/>
            <a:r>
              <a:rPr lang="en-US"/>
              <a:t>Edit Master text styles</a:t>
            </a:r>
          </a:p>
        </p:txBody>
      </p:sp>
      <p:sp>
        <p:nvSpPr>
          <p:cNvPr id="6" name="Content Placeholder 5"/>
          <p:cNvSpPr>
            <a:spLocks noGrp="1"/>
          </p:cNvSpPr>
          <p:nvPr>
            <p:ph sz="quarter" idx="4"/>
          </p:nvPr>
        </p:nvSpPr>
        <p:spPr>
          <a:xfrm>
            <a:off x="6642348" y="2695855"/>
            <a:ext cx="5578001" cy="396519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2731AB1-449C-4435-B872-04DA0B562EC7}" type="datetimeFigureOut">
              <a:rPr lang="en-US" smtClean="0"/>
              <a:t>11/18/2025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619DE75-0739-41A0-8880-88384771450A}" type="slidenum">
              <a:rPr lang="en-US" smtClean="0"/>
              <a:t>‹#›</a:t>
            </a:fld>
            <a:endParaRPr lang="en-US"/>
          </a:p>
        </p:txBody>
      </p:sp>
    </p:spTree>
    <p:extLst>
      <p:ext uri="{BB962C8B-B14F-4D97-AF65-F5344CB8AC3E}">
        <p14:creationId xmlns:p14="http://schemas.microsoft.com/office/powerpoint/2010/main" val="251830418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2731AB1-449C-4435-B872-04DA0B562EC7}" type="datetimeFigureOut">
              <a:rPr lang="en-US" smtClean="0"/>
              <a:t>11/18/2025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619DE75-0739-41A0-8880-88384771450A}" type="slidenum">
              <a:rPr lang="en-US" smtClean="0"/>
              <a:t>‹#›</a:t>
            </a:fld>
            <a:endParaRPr lang="en-US"/>
          </a:p>
        </p:txBody>
      </p:sp>
    </p:spTree>
    <p:extLst>
      <p:ext uri="{BB962C8B-B14F-4D97-AF65-F5344CB8AC3E}">
        <p14:creationId xmlns:p14="http://schemas.microsoft.com/office/powerpoint/2010/main" val="225861453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731AB1-449C-4435-B872-04DA0B562EC7}" type="datetimeFigureOut">
              <a:rPr lang="en-US" smtClean="0"/>
              <a:t>11/18/2025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619DE75-0739-41A0-8880-88384771450A}" type="slidenum">
              <a:rPr lang="en-US" smtClean="0"/>
              <a:t>‹#›</a:t>
            </a:fld>
            <a:endParaRPr lang="en-US"/>
          </a:p>
        </p:txBody>
      </p:sp>
    </p:spTree>
    <p:extLst>
      <p:ext uri="{BB962C8B-B14F-4D97-AF65-F5344CB8AC3E}">
        <p14:creationId xmlns:p14="http://schemas.microsoft.com/office/powerpoint/2010/main" val="298326910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03757" y="492019"/>
            <a:ext cx="4231763" cy="1722067"/>
          </a:xfrm>
        </p:spPr>
        <p:txBody>
          <a:bodyPr anchor="b"/>
          <a:lstStyle>
            <a:lvl1pPr>
              <a:defRPr sz="3444"/>
            </a:lvl1pPr>
          </a:lstStyle>
          <a:p>
            <a:r>
              <a:rPr lang="en-US"/>
              <a:t>Click to edit Master title style</a:t>
            </a:r>
            <a:endParaRPr lang="en-US" dirty="0"/>
          </a:p>
        </p:txBody>
      </p:sp>
      <p:sp>
        <p:nvSpPr>
          <p:cNvPr id="3" name="Content Placeholder 2"/>
          <p:cNvSpPr>
            <a:spLocks noGrp="1"/>
          </p:cNvSpPr>
          <p:nvPr>
            <p:ph idx="1"/>
          </p:nvPr>
        </p:nvSpPr>
        <p:spPr>
          <a:xfrm>
            <a:off x="5578002" y="1062625"/>
            <a:ext cx="6642348" cy="5244788"/>
          </a:xfrm>
        </p:spPr>
        <p:txBody>
          <a:bodyPr/>
          <a:lstStyle>
            <a:lvl1pPr>
              <a:defRPr sz="3444"/>
            </a:lvl1pPr>
            <a:lvl2pPr>
              <a:defRPr sz="3013"/>
            </a:lvl2pPr>
            <a:lvl3pPr>
              <a:defRPr sz="2583"/>
            </a:lvl3pPr>
            <a:lvl4pPr>
              <a:defRPr sz="2152"/>
            </a:lvl4pPr>
            <a:lvl5pPr>
              <a:defRPr sz="2152"/>
            </a:lvl5pPr>
            <a:lvl6pPr>
              <a:defRPr sz="2152"/>
            </a:lvl6pPr>
            <a:lvl7pPr>
              <a:defRPr sz="2152"/>
            </a:lvl7pPr>
            <a:lvl8pPr>
              <a:defRPr sz="2152"/>
            </a:lvl8pPr>
            <a:lvl9pPr>
              <a:defRPr sz="2152"/>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03757" y="2214086"/>
            <a:ext cx="4231763" cy="4101869"/>
          </a:xfrm>
        </p:spPr>
        <p:txBody>
          <a:bodyPr/>
          <a:lstStyle>
            <a:lvl1pPr marL="0" indent="0">
              <a:buNone/>
              <a:defRPr sz="1722"/>
            </a:lvl1pPr>
            <a:lvl2pPr marL="492039" indent="0">
              <a:buNone/>
              <a:defRPr sz="1507"/>
            </a:lvl2pPr>
            <a:lvl3pPr marL="984077" indent="0">
              <a:buNone/>
              <a:defRPr sz="1291"/>
            </a:lvl3pPr>
            <a:lvl4pPr marL="1476116" indent="0">
              <a:buNone/>
              <a:defRPr sz="1076"/>
            </a:lvl4pPr>
            <a:lvl5pPr marL="1968155" indent="0">
              <a:buNone/>
              <a:defRPr sz="1076"/>
            </a:lvl5pPr>
            <a:lvl6pPr marL="2460193" indent="0">
              <a:buNone/>
              <a:defRPr sz="1076"/>
            </a:lvl6pPr>
            <a:lvl7pPr marL="2952232" indent="0">
              <a:buNone/>
              <a:defRPr sz="1076"/>
            </a:lvl7pPr>
            <a:lvl8pPr marL="3444270" indent="0">
              <a:buNone/>
              <a:defRPr sz="1076"/>
            </a:lvl8pPr>
            <a:lvl9pPr marL="3936309" indent="0">
              <a:buNone/>
              <a:defRPr sz="1076"/>
            </a:lvl9pPr>
          </a:lstStyle>
          <a:p>
            <a:pPr lvl="0"/>
            <a:r>
              <a:rPr lang="en-US"/>
              <a:t>Edit Master text styles</a:t>
            </a:r>
          </a:p>
        </p:txBody>
      </p:sp>
      <p:sp>
        <p:nvSpPr>
          <p:cNvPr id="5" name="Date Placeholder 4"/>
          <p:cNvSpPr>
            <a:spLocks noGrp="1"/>
          </p:cNvSpPr>
          <p:nvPr>
            <p:ph type="dt" sz="half" idx="10"/>
          </p:nvPr>
        </p:nvSpPr>
        <p:spPr/>
        <p:txBody>
          <a:bodyPr/>
          <a:lstStyle/>
          <a:p>
            <a:fld id="{62731AB1-449C-4435-B872-04DA0B562EC7}" type="datetimeFigureOut">
              <a:rPr lang="en-US" smtClean="0"/>
              <a:t>11/18/2025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19DE75-0739-41A0-8880-88384771450A}" type="slidenum">
              <a:rPr lang="en-US" smtClean="0"/>
              <a:t>‹#›</a:t>
            </a:fld>
            <a:endParaRPr lang="en-US"/>
          </a:p>
        </p:txBody>
      </p:sp>
    </p:spTree>
    <p:extLst>
      <p:ext uri="{BB962C8B-B14F-4D97-AF65-F5344CB8AC3E}">
        <p14:creationId xmlns:p14="http://schemas.microsoft.com/office/powerpoint/2010/main" val="58897356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03757" y="492019"/>
            <a:ext cx="4231763" cy="1722067"/>
          </a:xfrm>
        </p:spPr>
        <p:txBody>
          <a:bodyPr anchor="b"/>
          <a:lstStyle>
            <a:lvl1pPr>
              <a:defRPr sz="3444"/>
            </a:lvl1pPr>
          </a:lstStyle>
          <a:p>
            <a:r>
              <a:rPr lang="en-US"/>
              <a:t>Click to edit Master title style</a:t>
            </a:r>
            <a:endParaRPr lang="en-US" dirty="0"/>
          </a:p>
        </p:txBody>
      </p:sp>
      <p:sp>
        <p:nvSpPr>
          <p:cNvPr id="3" name="Picture Placeholder 2"/>
          <p:cNvSpPr>
            <a:spLocks noGrp="1" noChangeAspect="1"/>
          </p:cNvSpPr>
          <p:nvPr>
            <p:ph type="pic" idx="1"/>
          </p:nvPr>
        </p:nvSpPr>
        <p:spPr>
          <a:xfrm>
            <a:off x="5578002" y="1062625"/>
            <a:ext cx="6642348" cy="5244788"/>
          </a:xfrm>
        </p:spPr>
        <p:txBody>
          <a:bodyPr anchor="t"/>
          <a:lstStyle>
            <a:lvl1pPr marL="0" indent="0">
              <a:buNone/>
              <a:defRPr sz="3444"/>
            </a:lvl1pPr>
            <a:lvl2pPr marL="492039" indent="0">
              <a:buNone/>
              <a:defRPr sz="3013"/>
            </a:lvl2pPr>
            <a:lvl3pPr marL="984077" indent="0">
              <a:buNone/>
              <a:defRPr sz="2583"/>
            </a:lvl3pPr>
            <a:lvl4pPr marL="1476116" indent="0">
              <a:buNone/>
              <a:defRPr sz="2152"/>
            </a:lvl4pPr>
            <a:lvl5pPr marL="1968155" indent="0">
              <a:buNone/>
              <a:defRPr sz="2152"/>
            </a:lvl5pPr>
            <a:lvl6pPr marL="2460193" indent="0">
              <a:buNone/>
              <a:defRPr sz="2152"/>
            </a:lvl6pPr>
            <a:lvl7pPr marL="2952232" indent="0">
              <a:buNone/>
              <a:defRPr sz="2152"/>
            </a:lvl7pPr>
            <a:lvl8pPr marL="3444270" indent="0">
              <a:buNone/>
              <a:defRPr sz="2152"/>
            </a:lvl8pPr>
            <a:lvl9pPr marL="3936309" indent="0">
              <a:buNone/>
              <a:defRPr sz="2152"/>
            </a:lvl9pPr>
          </a:lstStyle>
          <a:p>
            <a:r>
              <a:rPr lang="en-US"/>
              <a:t>Click icon to add picture</a:t>
            </a:r>
            <a:endParaRPr lang="en-US" dirty="0"/>
          </a:p>
        </p:txBody>
      </p:sp>
      <p:sp>
        <p:nvSpPr>
          <p:cNvPr id="4" name="Text Placeholder 3"/>
          <p:cNvSpPr>
            <a:spLocks noGrp="1"/>
          </p:cNvSpPr>
          <p:nvPr>
            <p:ph type="body" sz="half" idx="2"/>
          </p:nvPr>
        </p:nvSpPr>
        <p:spPr>
          <a:xfrm>
            <a:off x="903757" y="2214086"/>
            <a:ext cx="4231763" cy="4101869"/>
          </a:xfrm>
        </p:spPr>
        <p:txBody>
          <a:bodyPr/>
          <a:lstStyle>
            <a:lvl1pPr marL="0" indent="0">
              <a:buNone/>
              <a:defRPr sz="1722"/>
            </a:lvl1pPr>
            <a:lvl2pPr marL="492039" indent="0">
              <a:buNone/>
              <a:defRPr sz="1507"/>
            </a:lvl2pPr>
            <a:lvl3pPr marL="984077" indent="0">
              <a:buNone/>
              <a:defRPr sz="1291"/>
            </a:lvl3pPr>
            <a:lvl4pPr marL="1476116" indent="0">
              <a:buNone/>
              <a:defRPr sz="1076"/>
            </a:lvl4pPr>
            <a:lvl5pPr marL="1968155" indent="0">
              <a:buNone/>
              <a:defRPr sz="1076"/>
            </a:lvl5pPr>
            <a:lvl6pPr marL="2460193" indent="0">
              <a:buNone/>
              <a:defRPr sz="1076"/>
            </a:lvl6pPr>
            <a:lvl7pPr marL="2952232" indent="0">
              <a:buNone/>
              <a:defRPr sz="1076"/>
            </a:lvl7pPr>
            <a:lvl8pPr marL="3444270" indent="0">
              <a:buNone/>
              <a:defRPr sz="1076"/>
            </a:lvl8pPr>
            <a:lvl9pPr marL="3936309" indent="0">
              <a:buNone/>
              <a:defRPr sz="1076"/>
            </a:lvl9pPr>
          </a:lstStyle>
          <a:p>
            <a:pPr lvl="0"/>
            <a:r>
              <a:rPr lang="en-US"/>
              <a:t>Edit Master text styles</a:t>
            </a:r>
          </a:p>
        </p:txBody>
      </p:sp>
      <p:sp>
        <p:nvSpPr>
          <p:cNvPr id="5" name="Date Placeholder 4"/>
          <p:cNvSpPr>
            <a:spLocks noGrp="1"/>
          </p:cNvSpPr>
          <p:nvPr>
            <p:ph type="dt" sz="half" idx="10"/>
          </p:nvPr>
        </p:nvSpPr>
        <p:spPr/>
        <p:txBody>
          <a:bodyPr/>
          <a:lstStyle/>
          <a:p>
            <a:fld id="{62731AB1-449C-4435-B872-04DA0B562EC7}" type="datetimeFigureOut">
              <a:rPr lang="en-US" smtClean="0"/>
              <a:t>11/18/2025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19DE75-0739-41A0-8880-88384771450A}" type="slidenum">
              <a:rPr lang="en-US" smtClean="0"/>
              <a:t>‹#›</a:t>
            </a:fld>
            <a:endParaRPr lang="en-US"/>
          </a:p>
        </p:txBody>
      </p:sp>
    </p:spTree>
    <p:extLst>
      <p:ext uri="{BB962C8B-B14F-4D97-AF65-F5344CB8AC3E}">
        <p14:creationId xmlns:p14="http://schemas.microsoft.com/office/powerpoint/2010/main" val="187422590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2731AB1-449C-4435-B872-04DA0B562EC7}" type="datetimeFigureOut">
              <a:rPr lang="en-US" smtClean="0"/>
              <a:t>11/18/2025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19DE75-0739-41A0-8880-88384771450A}" type="slidenum">
              <a:rPr lang="en-US" smtClean="0"/>
              <a:t>‹#›</a:t>
            </a:fld>
            <a:endParaRPr lang="en-US"/>
          </a:p>
        </p:txBody>
      </p:sp>
    </p:spTree>
    <p:extLst>
      <p:ext uri="{BB962C8B-B14F-4D97-AF65-F5344CB8AC3E}">
        <p14:creationId xmlns:p14="http://schemas.microsoft.com/office/powerpoint/2010/main" val="60008531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389493" y="392932"/>
            <a:ext cx="2829148" cy="625445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902048" y="392932"/>
            <a:ext cx="8323436" cy="6254453"/>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2731AB1-449C-4435-B872-04DA0B562EC7}" type="datetimeFigureOut">
              <a:rPr lang="en-US" smtClean="0"/>
              <a:t>11/18/2025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19DE75-0739-41A0-8880-88384771450A}" type="slidenum">
              <a:rPr lang="en-US" smtClean="0"/>
              <a:t>‹#›</a:t>
            </a:fld>
            <a:endParaRPr lang="en-US"/>
          </a:p>
        </p:txBody>
      </p:sp>
    </p:spTree>
    <p:extLst>
      <p:ext uri="{BB962C8B-B14F-4D97-AF65-F5344CB8AC3E}">
        <p14:creationId xmlns:p14="http://schemas.microsoft.com/office/powerpoint/2010/main" val="42983491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タイトル スライド_5">
    <p:spTree>
      <p:nvGrpSpPr>
        <p:cNvPr id="1" name=""/>
        <p:cNvGrpSpPr/>
        <p:nvPr/>
      </p:nvGrpSpPr>
      <p:grpSpPr>
        <a:xfrm>
          <a:off x="0" y="0"/>
          <a:ext cx="0" cy="0"/>
          <a:chOff x="0" y="0"/>
          <a:chExt cx="0" cy="0"/>
        </a:xfrm>
      </p:grpSpPr>
      <p:sp>
        <p:nvSpPr>
          <p:cNvPr id="12" name="正方形/長方形 11"/>
          <p:cNvSpPr/>
          <p:nvPr userDrawn="1"/>
        </p:nvSpPr>
        <p:spPr>
          <a:xfrm>
            <a:off x="453346" y="3834162"/>
            <a:ext cx="12213998" cy="28083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581" dirty="0"/>
          </a:p>
        </p:txBody>
      </p:sp>
      <p:sp>
        <p:nvSpPr>
          <p:cNvPr id="16" name="テキスト プレースホルダー 117"/>
          <p:cNvSpPr>
            <a:spLocks noGrp="1"/>
          </p:cNvSpPr>
          <p:nvPr>
            <p:ph type="body" sz="quarter" idx="16" hasCustomPrompt="1"/>
          </p:nvPr>
        </p:nvSpPr>
        <p:spPr>
          <a:xfrm>
            <a:off x="644633" y="6354084"/>
            <a:ext cx="5320984" cy="215445"/>
          </a:xfrm>
        </p:spPr>
        <p:txBody>
          <a:bodyPr tIns="0">
            <a:noAutofit/>
          </a:bodyPr>
          <a:lstStyle>
            <a:lvl1pPr marL="0" marR="0" indent="0" algn="l" defTabSz="914400" rtl="0" eaLnBrk="1" fontAlgn="base" latinLnBrk="0" hangingPunct="1">
              <a:lnSpc>
                <a:spcPct val="100000"/>
              </a:lnSpc>
              <a:spcBef>
                <a:spcPct val="0"/>
              </a:spcBef>
              <a:spcAft>
                <a:spcPct val="0"/>
              </a:spcAft>
              <a:buClrTx/>
              <a:buSzTx/>
              <a:buFontTx/>
              <a:buNone/>
              <a:tabLst/>
              <a:defRPr lang="ja-JP" altLang="en-US" sz="1384" kern="1200">
                <a:solidFill>
                  <a:schemeClr val="tx1"/>
                </a:solidFill>
              </a:defRPr>
            </a:lvl1pPr>
            <a:lvl2pPr>
              <a:defRPr sz="3161">
                <a:solidFill>
                  <a:schemeClr val="tx1"/>
                </a:solidFill>
              </a:defRPr>
            </a:lvl2pPr>
            <a:lvl3pPr>
              <a:defRPr sz="3161">
                <a:solidFill>
                  <a:schemeClr val="tx1"/>
                </a:solidFill>
              </a:defRPr>
            </a:lvl3pPr>
            <a:lvl4pPr>
              <a:defRPr sz="3161">
                <a:solidFill>
                  <a:schemeClr val="tx1"/>
                </a:solidFill>
              </a:defRPr>
            </a:lvl4pPr>
            <a:lvl5pPr>
              <a:defRPr sz="3161">
                <a:solidFill>
                  <a:schemeClr val="tx1"/>
                </a:solidFill>
              </a:defRPr>
            </a:lvl5pPr>
          </a:lstStyle>
          <a:p>
            <a:pPr marL="0" algn="l" defTabSz="914400" rtl="0" eaLnBrk="1" fontAlgn="base" latinLnBrk="0" hangingPunct="1">
              <a:lnSpc>
                <a:spcPct val="100000"/>
              </a:lnSpc>
              <a:spcBef>
                <a:spcPct val="0"/>
              </a:spcBef>
              <a:spcAft>
                <a:spcPct val="0"/>
              </a:spcAft>
            </a:pPr>
            <a:r>
              <a:rPr lang="ja-JP" altLang="en-US" sz="1384" kern="1200" dirty="0">
                <a:solidFill>
                  <a:schemeClr val="tx1"/>
                </a:solidFill>
                <a:latin typeface="+mn-lt"/>
                <a:ea typeface="+mn-ea"/>
                <a:cs typeface="+mn-cs"/>
              </a:rPr>
              <a:t>●●●●営業部／プレゼンター名</a:t>
            </a:r>
            <a:endParaRPr lang="en-US" altLang="ja-JP" sz="1384" kern="1200" dirty="0">
              <a:solidFill>
                <a:schemeClr val="tx1"/>
              </a:solidFill>
              <a:latin typeface="+mn-lt"/>
              <a:ea typeface="+mn-ea"/>
              <a:cs typeface="+mn-cs"/>
            </a:endParaRPr>
          </a:p>
        </p:txBody>
      </p:sp>
      <p:sp>
        <p:nvSpPr>
          <p:cNvPr id="9" name="Title 3"/>
          <p:cNvSpPr>
            <a:spLocks noGrp="1"/>
          </p:cNvSpPr>
          <p:nvPr>
            <p:ph type="title" hasCustomPrompt="1"/>
          </p:nvPr>
        </p:nvSpPr>
        <p:spPr>
          <a:xfrm>
            <a:off x="644028" y="4482273"/>
            <a:ext cx="11830996" cy="504000"/>
          </a:xfrm>
          <a:prstGeom prst="rect">
            <a:avLst/>
          </a:prstGeom>
        </p:spPr>
        <p:txBody>
          <a:bodyPr lIns="0" tIns="0" rIns="0" bIns="0" anchor="b" anchorCtr="0"/>
          <a:lstStyle>
            <a:lvl1pPr>
              <a:lnSpc>
                <a:spcPct val="100000"/>
              </a:lnSpc>
              <a:defRPr sz="3161">
                <a:solidFill>
                  <a:schemeClr val="tx1"/>
                </a:solidFill>
                <a:latin typeface="+mj-lt"/>
              </a:defRPr>
            </a:lvl1pPr>
          </a:lstStyle>
          <a:p>
            <a:r>
              <a:rPr kumimoji="1" lang="ja-JP" altLang="en-US" dirty="0"/>
              <a:t>マスター タイトルの書式設定 </a:t>
            </a:r>
            <a:r>
              <a:rPr kumimoji="1" lang="en-US" altLang="ja-JP" dirty="0"/>
              <a:t>32pt</a:t>
            </a:r>
            <a:endParaRPr lang="en-US" dirty="0"/>
          </a:p>
        </p:txBody>
      </p:sp>
      <p:sp>
        <p:nvSpPr>
          <p:cNvPr id="6" name="テキスト プレースホルダー 5"/>
          <p:cNvSpPr>
            <a:spLocks noGrp="1"/>
          </p:cNvSpPr>
          <p:nvPr>
            <p:ph type="body" sz="quarter" idx="10" hasCustomPrompt="1"/>
          </p:nvPr>
        </p:nvSpPr>
        <p:spPr>
          <a:xfrm>
            <a:off x="644028" y="5058340"/>
            <a:ext cx="11830996" cy="359999"/>
          </a:xfrm>
        </p:spPr>
        <p:txBody>
          <a:bodyPr tIns="36000">
            <a:noAutofit/>
          </a:bodyPr>
          <a:lstStyle>
            <a:lvl1pPr hangingPunct="1">
              <a:lnSpc>
                <a:spcPct val="100000"/>
              </a:lnSpc>
              <a:spcAft>
                <a:spcPts val="0"/>
              </a:spcAft>
              <a:defRPr sz="1581" baseline="0">
                <a:solidFill>
                  <a:schemeClr val="tx1"/>
                </a:solidFill>
                <a:latin typeface="+mn-lt"/>
                <a:ea typeface="+mj-ea"/>
              </a:defRPr>
            </a:lvl1pPr>
          </a:lstStyle>
          <a:p>
            <a:pPr lvl="0"/>
            <a:r>
              <a:rPr kumimoji="1" lang="ja-JP" altLang="en-US" dirty="0"/>
              <a:t>マスター サブタイトルの書式設定 </a:t>
            </a:r>
            <a:r>
              <a:rPr kumimoji="1" lang="en-US" altLang="ja-JP" dirty="0"/>
              <a:t>16pt</a:t>
            </a:r>
          </a:p>
        </p:txBody>
      </p:sp>
      <p:pic>
        <p:nvPicPr>
          <p:cNvPr id="14" name="図 13">
            <a:extLst>
              <a:ext uri="{FF2B5EF4-FFF2-40B4-BE49-F238E27FC236}">
                <a16:creationId xmlns:a16="http://schemas.microsoft.com/office/drawing/2014/main" id="{BA3D228B-FD8F-4B5A-BD04-AA4F96038935}"/>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6921" b="19037"/>
          <a:stretch/>
        </p:blipFill>
        <p:spPr>
          <a:xfrm>
            <a:off x="641565" y="184944"/>
            <a:ext cx="11830996" cy="3840453"/>
          </a:xfrm>
          <a:prstGeom prst="rect">
            <a:avLst/>
          </a:prstGeom>
        </p:spPr>
      </p:pic>
      <p:sp>
        <p:nvSpPr>
          <p:cNvPr id="20" name="テキスト プレースホルダー 117"/>
          <p:cNvSpPr>
            <a:spLocks noGrp="1"/>
          </p:cNvSpPr>
          <p:nvPr>
            <p:ph type="body" sz="quarter" idx="15" hasCustomPrompt="1"/>
          </p:nvPr>
        </p:nvSpPr>
        <p:spPr>
          <a:xfrm>
            <a:off x="644633" y="5591302"/>
            <a:ext cx="2128625" cy="215445"/>
          </a:xfrm>
        </p:spPr>
        <p:txBody>
          <a:bodyPr tIns="0">
            <a:noAutofit/>
          </a:bodyPr>
          <a:lstStyle>
            <a:lvl1pPr marL="0" marR="0" indent="0" algn="l" defTabSz="987415" rtl="0" eaLnBrk="0" fontAlgn="base" latinLnBrk="0" hangingPunct="0">
              <a:lnSpc>
                <a:spcPct val="100000"/>
              </a:lnSpc>
              <a:spcBef>
                <a:spcPts val="0"/>
              </a:spcBef>
              <a:spcAft>
                <a:spcPts val="0"/>
              </a:spcAft>
              <a:buClrTx/>
              <a:buSzTx/>
              <a:buFontTx/>
              <a:buNone/>
              <a:tabLst/>
              <a:defRPr sz="1384" baseline="0">
                <a:solidFill>
                  <a:schemeClr val="tx1"/>
                </a:solidFill>
                <a:latin typeface="+mn-ea"/>
                <a:ea typeface="+mn-ea"/>
              </a:defRPr>
            </a:lvl1pPr>
            <a:lvl2pPr>
              <a:defRPr sz="3161">
                <a:solidFill>
                  <a:schemeClr val="tx1"/>
                </a:solidFill>
              </a:defRPr>
            </a:lvl2pPr>
            <a:lvl3pPr>
              <a:defRPr sz="3161">
                <a:solidFill>
                  <a:schemeClr val="tx1"/>
                </a:solidFill>
              </a:defRPr>
            </a:lvl3pPr>
            <a:lvl4pPr>
              <a:defRPr sz="3161">
                <a:solidFill>
                  <a:schemeClr val="tx1"/>
                </a:solidFill>
              </a:defRPr>
            </a:lvl4pPr>
            <a:lvl5pPr>
              <a:defRPr sz="3161">
                <a:solidFill>
                  <a:schemeClr val="tx1"/>
                </a:solidFill>
              </a:defRPr>
            </a:lvl5pPr>
          </a:lstStyle>
          <a:p>
            <a:pPr marL="0" marR="0" indent="0" algn="l" defTabSz="987415" rtl="0" eaLnBrk="0" fontAlgn="base" latinLnBrk="0" hangingPunct="0">
              <a:lnSpc>
                <a:spcPct val="100000"/>
              </a:lnSpc>
              <a:spcBef>
                <a:spcPts val="0"/>
              </a:spcBef>
              <a:spcAft>
                <a:spcPts val="0"/>
              </a:spcAft>
              <a:buClrTx/>
              <a:buSzTx/>
              <a:buFontTx/>
              <a:buNone/>
              <a:tabLst/>
              <a:defRPr/>
            </a:pPr>
            <a:r>
              <a:rPr lang="en-US" altLang="ja-JP" sz="1384" dirty="0">
                <a:solidFill>
                  <a:schemeClr val="tx1"/>
                </a:solidFill>
                <a:latin typeface="+mn-ea"/>
                <a:ea typeface="+mn-ea"/>
                <a:cs typeface="Arial" panose="020B0604020202020204" pitchFamily="34" charset="0"/>
              </a:rPr>
              <a:t>20XX</a:t>
            </a:r>
            <a:r>
              <a:rPr lang="ja-JP" altLang="en-US" sz="1384" dirty="0">
                <a:solidFill>
                  <a:schemeClr val="tx1"/>
                </a:solidFill>
                <a:latin typeface="+mn-ea"/>
                <a:ea typeface="+mn-ea"/>
                <a:cs typeface="Arial" panose="020B0604020202020204" pitchFamily="34" charset="0"/>
              </a:rPr>
              <a:t>年</a:t>
            </a:r>
            <a:r>
              <a:rPr lang="en-US" altLang="ja-JP" sz="1384" dirty="0">
                <a:solidFill>
                  <a:schemeClr val="tx1"/>
                </a:solidFill>
                <a:latin typeface="+mn-ea"/>
                <a:ea typeface="+mn-ea"/>
                <a:cs typeface="Arial" panose="020B0604020202020204" pitchFamily="34" charset="0"/>
              </a:rPr>
              <a:t>X</a:t>
            </a:r>
            <a:r>
              <a:rPr lang="ja-JP" altLang="en-US" sz="1384" dirty="0">
                <a:solidFill>
                  <a:schemeClr val="tx1"/>
                </a:solidFill>
                <a:latin typeface="+mn-ea"/>
                <a:ea typeface="+mn-ea"/>
                <a:cs typeface="Arial" panose="020B0604020202020204" pitchFamily="34" charset="0"/>
              </a:rPr>
              <a:t>月</a:t>
            </a:r>
            <a:r>
              <a:rPr lang="en-US" altLang="ja-JP" sz="1384" dirty="0">
                <a:solidFill>
                  <a:schemeClr val="tx1"/>
                </a:solidFill>
                <a:latin typeface="+mn-ea"/>
                <a:ea typeface="+mn-ea"/>
                <a:cs typeface="Arial" panose="020B0604020202020204" pitchFamily="34" charset="0"/>
              </a:rPr>
              <a:t>X</a:t>
            </a:r>
            <a:r>
              <a:rPr lang="ja-JP" altLang="en-US" sz="1384" dirty="0">
                <a:solidFill>
                  <a:schemeClr val="tx1"/>
                </a:solidFill>
                <a:latin typeface="+mn-ea"/>
                <a:ea typeface="+mn-ea"/>
                <a:cs typeface="Arial" panose="020B0604020202020204" pitchFamily="34" charset="0"/>
              </a:rPr>
              <a:t>日</a:t>
            </a:r>
          </a:p>
        </p:txBody>
      </p:sp>
      <p:sp>
        <p:nvSpPr>
          <p:cNvPr id="22" name="テキスト プレースホルダー 117"/>
          <p:cNvSpPr>
            <a:spLocks noGrp="1"/>
          </p:cNvSpPr>
          <p:nvPr>
            <p:ph type="body" sz="quarter" idx="19" hasCustomPrompt="1"/>
          </p:nvPr>
        </p:nvSpPr>
        <p:spPr>
          <a:xfrm>
            <a:off x="643730" y="4050184"/>
            <a:ext cx="11833235" cy="296108"/>
          </a:xfrm>
        </p:spPr>
        <p:txBody>
          <a:bodyPr tIns="0">
            <a:noAutofit/>
          </a:bodyPr>
          <a:lstStyle>
            <a:lvl1pPr>
              <a:lnSpc>
                <a:spcPct val="100000"/>
              </a:lnSpc>
              <a:spcAft>
                <a:spcPts val="0"/>
              </a:spcAft>
              <a:defRPr sz="1779" baseline="0">
                <a:solidFill>
                  <a:schemeClr val="tx1"/>
                </a:solidFill>
                <a:latin typeface="+mn-ea"/>
                <a:ea typeface="+mn-ea"/>
              </a:defRPr>
            </a:lvl1pPr>
            <a:lvl2pPr>
              <a:defRPr sz="3161">
                <a:solidFill>
                  <a:schemeClr val="tx1"/>
                </a:solidFill>
              </a:defRPr>
            </a:lvl2pPr>
            <a:lvl3pPr>
              <a:defRPr sz="3161">
                <a:solidFill>
                  <a:schemeClr val="tx1"/>
                </a:solidFill>
              </a:defRPr>
            </a:lvl3pPr>
            <a:lvl4pPr>
              <a:defRPr sz="3161">
                <a:solidFill>
                  <a:schemeClr val="tx1"/>
                </a:solidFill>
              </a:defRPr>
            </a:lvl4pPr>
            <a:lvl5pPr>
              <a:defRPr sz="3161">
                <a:solidFill>
                  <a:schemeClr val="tx1"/>
                </a:solidFill>
              </a:defRPr>
            </a:lvl5pPr>
          </a:lstStyle>
          <a:p>
            <a:pPr lvl="0"/>
            <a:r>
              <a:rPr kumimoji="1" lang="zh-CN" altLang="en-US" dirty="0"/>
              <a:t>株式会社 ●●●● 御中 </a:t>
            </a:r>
            <a:r>
              <a:rPr kumimoji="1" lang="en-US" altLang="zh-CN" dirty="0"/>
              <a:t>18pt</a:t>
            </a:r>
          </a:p>
        </p:txBody>
      </p:sp>
      <p:pic>
        <p:nvPicPr>
          <p:cNvPr id="3" name="Picture 2">
            <a:extLst>
              <a:ext uri="{FF2B5EF4-FFF2-40B4-BE49-F238E27FC236}">
                <a16:creationId xmlns:a16="http://schemas.microsoft.com/office/drawing/2014/main" id="{6A7D1D3B-76B1-4FF6-9B8C-E50E60546DC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179417" y="6807538"/>
            <a:ext cx="2293144" cy="381921"/>
          </a:xfrm>
          <a:prstGeom prst="rect">
            <a:avLst/>
          </a:prstGeom>
        </p:spPr>
      </p:pic>
    </p:spTree>
    <p:extLst>
      <p:ext uri="{BB962C8B-B14F-4D97-AF65-F5344CB8AC3E}">
        <p14:creationId xmlns:p14="http://schemas.microsoft.com/office/powerpoint/2010/main" val="162499215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Agenda">
    <p:spTree>
      <p:nvGrpSpPr>
        <p:cNvPr id="1" name=""/>
        <p:cNvGrpSpPr/>
        <p:nvPr/>
      </p:nvGrpSpPr>
      <p:grpSpPr>
        <a:xfrm>
          <a:off x="0" y="0"/>
          <a:ext cx="0" cy="0"/>
          <a:chOff x="0" y="0"/>
          <a:chExt cx="0" cy="0"/>
        </a:xfrm>
      </p:grpSpPr>
      <p:sp>
        <p:nvSpPr>
          <p:cNvPr id="4" name="Agenda items placeholder"/>
          <p:cNvSpPr>
            <a:spLocks noGrp="1"/>
          </p:cNvSpPr>
          <p:nvPr>
            <p:ph type="body" sz="quarter" idx="10" hasCustomPrompt="1"/>
          </p:nvPr>
        </p:nvSpPr>
        <p:spPr>
          <a:xfrm>
            <a:off x="542251" y="1743378"/>
            <a:ext cx="12034064" cy="5075159"/>
          </a:xfrm>
        </p:spPr>
        <p:txBody>
          <a:bodyPr>
            <a:normAutofit/>
          </a:bodyPr>
          <a:lstStyle>
            <a:lvl1pPr marL="0" marR="0" indent="0" algn="l" defTabSz="878409" rtl="0" eaLnBrk="1" fontAlgn="auto" latinLnBrk="0" hangingPunct="1">
              <a:lnSpc>
                <a:spcPct val="100000"/>
              </a:lnSpc>
              <a:spcBef>
                <a:spcPts val="2421"/>
              </a:spcBef>
              <a:spcAft>
                <a:spcPts val="0"/>
              </a:spcAft>
              <a:buClr>
                <a:schemeClr val="accent1"/>
              </a:buClr>
              <a:buSzPct val="80000"/>
              <a:buFontTx/>
              <a:buNone/>
              <a:tabLst/>
              <a:defRPr sz="1614" b="0"/>
            </a:lvl1pPr>
            <a:lvl2pPr marL="145222" marR="0" indent="-145222" algn="l" defTabSz="878409" rtl="0" eaLnBrk="1" fontAlgn="auto" latinLnBrk="0" hangingPunct="1">
              <a:lnSpc>
                <a:spcPct val="100000"/>
              </a:lnSpc>
              <a:spcBef>
                <a:spcPts val="484"/>
              </a:spcBef>
              <a:spcAft>
                <a:spcPts val="0"/>
              </a:spcAft>
              <a:buClr>
                <a:schemeClr val="accent1"/>
              </a:buClr>
              <a:buSzPct val="100000"/>
              <a:buFont typeface="Wingdings" panose="05000000000000000000" pitchFamily="2" charset="2"/>
              <a:buChar char="§"/>
              <a:tabLst/>
              <a:defRPr sz="1452"/>
            </a:lvl2pPr>
            <a:lvl3pPr marL="290444" marR="0" indent="-144728" algn="l" defTabSz="878409" rtl="0" eaLnBrk="1" fontAlgn="auto" latinLnBrk="0" hangingPunct="1">
              <a:lnSpc>
                <a:spcPct val="100000"/>
              </a:lnSpc>
              <a:spcBef>
                <a:spcPts val="323"/>
              </a:spcBef>
              <a:spcAft>
                <a:spcPts val="0"/>
              </a:spcAft>
              <a:buClr>
                <a:schemeClr val="tx1"/>
              </a:buClr>
              <a:buSzPct val="100000"/>
              <a:buFont typeface="Arial" pitchFamily="34" charset="0"/>
              <a:buChar char="–"/>
              <a:tabLst/>
              <a:defRPr sz="1452" baseline="0"/>
            </a:lvl3pPr>
            <a:lvl4pPr marL="435665" marR="0" indent="-145222" algn="l" defTabSz="878409" rtl="0" eaLnBrk="1" fontAlgn="auto" latinLnBrk="0" hangingPunct="1">
              <a:lnSpc>
                <a:spcPct val="100000"/>
              </a:lnSpc>
              <a:spcBef>
                <a:spcPts val="202"/>
              </a:spcBef>
              <a:spcAft>
                <a:spcPts val="0"/>
              </a:spcAft>
              <a:buClr>
                <a:schemeClr val="tx1"/>
              </a:buClr>
              <a:buSzPct val="100000"/>
              <a:buFont typeface="Courier New" pitchFamily="49" charset="0"/>
              <a:buChar char="o"/>
              <a:tabLst/>
              <a:defRPr sz="1291"/>
            </a:lvl4pPr>
            <a:lvl5pPr>
              <a:buClr>
                <a:schemeClr val="accent2"/>
              </a:buClr>
              <a:buFont typeface="Arial" pitchFamily="34" charset="0"/>
              <a:buChar char="–"/>
              <a:defRPr/>
            </a:lvl5pPr>
          </a:lstStyle>
          <a:p>
            <a:pPr lvl="0"/>
            <a:r>
              <a:rPr lang="en-US" dirty="0"/>
              <a:t>Agenda Item/Divider Headline</a:t>
            </a:r>
          </a:p>
          <a:p>
            <a:pPr lvl="1"/>
            <a:r>
              <a:rPr lang="en-US" dirty="0"/>
              <a:t>Details</a:t>
            </a:r>
          </a:p>
        </p:txBody>
      </p:sp>
      <p:sp>
        <p:nvSpPr>
          <p:cNvPr id="3" name="Agenda title"/>
          <p:cNvSpPr>
            <a:spLocks noGrp="1"/>
          </p:cNvSpPr>
          <p:nvPr>
            <p:ph type="title" hasCustomPrompt="1"/>
          </p:nvPr>
        </p:nvSpPr>
        <p:spPr/>
        <p:txBody>
          <a:bodyPr/>
          <a:lstStyle>
            <a:lvl1pPr>
              <a:defRPr/>
            </a:lvl1pPr>
          </a:lstStyle>
          <a:p>
            <a:r>
              <a:rPr lang="en-US" dirty="0"/>
              <a:t>Agenda</a:t>
            </a:r>
          </a:p>
        </p:txBody>
      </p:sp>
    </p:spTree>
    <p:extLst>
      <p:ext uri="{BB962C8B-B14F-4D97-AF65-F5344CB8AC3E}">
        <p14:creationId xmlns:p14="http://schemas.microsoft.com/office/powerpoint/2010/main" val="3021337516"/>
      </p:ext>
    </p:extLst>
  </p:cSld>
  <p:clrMapOvr>
    <a:masterClrMapping/>
  </p:clrMapOvr>
  <p:extLst>
    <p:ext uri="{DCECCB84-F9BA-43D5-87BE-67443E8EF086}">
      <p15:sldGuideLst xmlns:p15="http://schemas.microsoft.com/office/powerpoint/2012/main">
        <p15:guide id="1" pos="420">
          <p15:clr>
            <a:srgbClr val="FBAE40"/>
          </p15:clr>
        </p15:guide>
        <p15:guide id="2" orient="horz" pos="1020">
          <p15:clr>
            <a:srgbClr val="FBAE40"/>
          </p15:clr>
        </p15:guide>
        <p15:guide id="3" pos="9758">
          <p15:clr>
            <a:srgbClr val="FBAE40"/>
          </p15:clr>
        </p15:guide>
        <p15:guide id="4" orient="horz" pos="316">
          <p15:clr>
            <a:srgbClr val="FBAE40"/>
          </p15:clr>
        </p15:guide>
        <p15:guide id="5" orient="horz" pos="551">
          <p15:clr>
            <a:srgbClr val="FBAE40"/>
          </p15:clr>
        </p15:guide>
        <p15:guide id="6" orient="horz" pos="3992">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Cover with Image or Illustration">
    <p:bg>
      <p:bgRef idx="1001">
        <a:schemeClr val="bg1"/>
      </p:bgRef>
    </p:bg>
    <p:spTree>
      <p:nvGrpSpPr>
        <p:cNvPr id="1" name=""/>
        <p:cNvGrpSpPr/>
        <p:nvPr/>
      </p:nvGrpSpPr>
      <p:grpSpPr>
        <a:xfrm>
          <a:off x="0" y="0"/>
          <a:ext cx="0" cy="0"/>
          <a:chOff x="0" y="0"/>
          <a:chExt cx="0" cy="0"/>
        </a:xfrm>
      </p:grpSpPr>
      <p:pic>
        <p:nvPicPr>
          <p:cNvPr id="6" name="SAP Logo" descr="SAP Logo" title="SAP Logo"/>
          <p:cNvPicPr>
            <a:picLocks noChangeAspect="1"/>
          </p:cNvPicPr>
          <p:nvPr userDrawn="1"/>
        </p:nvPicPr>
        <p:blipFill>
          <a:blip r:embed="rId2"/>
          <a:stretch>
            <a:fillRect/>
          </a:stretch>
        </p:blipFill>
        <p:spPr>
          <a:xfrm>
            <a:off x="10704322" y="6691190"/>
            <a:ext cx="2112659" cy="387417"/>
          </a:xfrm>
          <a:prstGeom prst="rect">
            <a:avLst/>
          </a:prstGeom>
        </p:spPr>
      </p:pic>
      <p:sp>
        <p:nvSpPr>
          <p:cNvPr id="13" name="Classification"/>
          <p:cNvSpPr txBox="1"/>
          <p:nvPr userDrawn="1"/>
        </p:nvSpPr>
        <p:spPr>
          <a:xfrm>
            <a:off x="309857" y="6209070"/>
            <a:ext cx="4523969" cy="149047"/>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68" b="0"/>
              <a:t>PUBLIC</a:t>
            </a:r>
            <a:endParaRPr lang="en-US" sz="968" b="0" dirty="0"/>
          </a:p>
        </p:txBody>
      </p:sp>
      <p:sp>
        <p:nvSpPr>
          <p:cNvPr id="19" name="Speaker"/>
          <p:cNvSpPr>
            <a:spLocks noGrp="1"/>
          </p:cNvSpPr>
          <p:nvPr userDrawn="1">
            <p:ph type="subTitle" idx="1" hasCustomPrompt="1"/>
          </p:nvPr>
        </p:nvSpPr>
        <p:spPr bwMode="black">
          <a:xfrm>
            <a:off x="309857" y="5521215"/>
            <a:ext cx="11726331" cy="463702"/>
          </a:xfrm>
        </p:spPr>
        <p:txBody>
          <a:bodyPr wrap="square" anchor="t" anchorCtr="0">
            <a:noAutofit/>
          </a:bodyPr>
          <a:lstStyle>
            <a:lvl1pPr marL="0" marR="0" indent="0" algn="l" defTabSz="1171180" rtl="0" eaLnBrk="1" fontAlgn="auto" latinLnBrk="0" hangingPunct="1">
              <a:lnSpc>
                <a:spcPct val="100000"/>
              </a:lnSpc>
              <a:spcBef>
                <a:spcPts val="0"/>
              </a:spcBef>
              <a:spcAft>
                <a:spcPts val="0"/>
              </a:spcAft>
              <a:buClr>
                <a:schemeClr val="accent1"/>
              </a:buClr>
              <a:buSzPct val="80000"/>
              <a:buFontTx/>
              <a:buNone/>
              <a:tabLst/>
              <a:defRPr sz="1506" b="0" baseline="0">
                <a:solidFill>
                  <a:schemeClr val="tx1"/>
                </a:solidFill>
              </a:defRPr>
            </a:lvl1pPr>
            <a:lvl2pPr marL="585590" indent="0" algn="ctr">
              <a:buNone/>
              <a:defRPr>
                <a:solidFill>
                  <a:schemeClr val="tx1">
                    <a:tint val="75000"/>
                  </a:schemeClr>
                </a:solidFill>
              </a:defRPr>
            </a:lvl2pPr>
            <a:lvl3pPr marL="1171180" indent="0" algn="ctr">
              <a:buNone/>
              <a:defRPr>
                <a:solidFill>
                  <a:schemeClr val="tx1">
                    <a:tint val="75000"/>
                  </a:schemeClr>
                </a:solidFill>
              </a:defRPr>
            </a:lvl3pPr>
            <a:lvl4pPr marL="1756769" indent="0" algn="ctr">
              <a:buNone/>
              <a:defRPr>
                <a:solidFill>
                  <a:schemeClr val="tx1">
                    <a:tint val="75000"/>
                  </a:schemeClr>
                </a:solidFill>
              </a:defRPr>
            </a:lvl4pPr>
            <a:lvl5pPr marL="2342359" indent="0" algn="ctr">
              <a:buNone/>
              <a:defRPr>
                <a:solidFill>
                  <a:schemeClr val="tx1">
                    <a:tint val="75000"/>
                  </a:schemeClr>
                </a:solidFill>
              </a:defRPr>
            </a:lvl5pPr>
            <a:lvl6pPr marL="2927950" indent="0" algn="ctr">
              <a:buNone/>
              <a:defRPr>
                <a:solidFill>
                  <a:schemeClr val="tx1">
                    <a:tint val="75000"/>
                  </a:schemeClr>
                </a:solidFill>
              </a:defRPr>
            </a:lvl6pPr>
            <a:lvl7pPr marL="3513540" indent="0" algn="ctr">
              <a:buNone/>
              <a:defRPr>
                <a:solidFill>
                  <a:schemeClr val="tx1">
                    <a:tint val="75000"/>
                  </a:schemeClr>
                </a:solidFill>
              </a:defRPr>
            </a:lvl7pPr>
            <a:lvl8pPr marL="4099130" indent="0" algn="ctr">
              <a:buNone/>
              <a:defRPr>
                <a:solidFill>
                  <a:schemeClr val="tx1">
                    <a:tint val="75000"/>
                  </a:schemeClr>
                </a:solidFill>
              </a:defRPr>
            </a:lvl8pPr>
            <a:lvl9pPr marL="4684719" indent="0" algn="ctr">
              <a:buNone/>
              <a:defRPr>
                <a:solidFill>
                  <a:schemeClr val="tx1">
                    <a:tint val="75000"/>
                  </a:schemeClr>
                </a:solidFill>
              </a:defRPr>
            </a:lvl9pPr>
          </a:lstStyle>
          <a:p>
            <a:r>
              <a:rPr lang="en-US" dirty="0"/>
              <a:t>Speaker’s Name, SAP</a:t>
            </a:r>
          </a:p>
          <a:p>
            <a:pPr marL="0" marR="0" lvl="0" indent="0" algn="l" defTabSz="1171180" rtl="0" eaLnBrk="1" fontAlgn="auto" latinLnBrk="0" hangingPunct="1">
              <a:lnSpc>
                <a:spcPct val="100000"/>
              </a:lnSpc>
              <a:spcBef>
                <a:spcPts val="0"/>
              </a:spcBef>
              <a:spcAft>
                <a:spcPts val="0"/>
              </a:spcAft>
              <a:buClr>
                <a:schemeClr val="accent1"/>
              </a:buClr>
              <a:buSzPct val="80000"/>
              <a:buFontTx/>
              <a:buNone/>
              <a:tabLst/>
              <a:defRPr/>
            </a:pPr>
            <a:r>
              <a:rPr lang="en-US" dirty="0"/>
              <a:t>Month 00, 2020</a:t>
            </a:r>
          </a:p>
        </p:txBody>
      </p:sp>
      <p:sp>
        <p:nvSpPr>
          <p:cNvPr id="3" name="Title"/>
          <p:cNvSpPr>
            <a:spLocks noGrp="1"/>
          </p:cNvSpPr>
          <p:nvPr>
            <p:ph type="title" hasCustomPrompt="1"/>
          </p:nvPr>
        </p:nvSpPr>
        <p:spPr>
          <a:xfrm>
            <a:off x="309857" y="4330920"/>
            <a:ext cx="11726331" cy="1073140"/>
          </a:xfrm>
        </p:spPr>
        <p:txBody>
          <a:bodyPr vert="horz" wrap="square" lIns="0" tIns="0" rIns="0" bIns="0" rtlCol="0">
            <a:noAutofit/>
          </a:bodyPr>
          <a:lstStyle>
            <a:lvl1pPr>
              <a:lnSpc>
                <a:spcPct val="90000"/>
              </a:lnSpc>
              <a:defRPr lang="de-DE" sz="3873" dirty="0">
                <a:latin typeface="+mn-lt"/>
                <a:ea typeface="+mn-ea"/>
                <a:cs typeface="+mn-cs"/>
              </a:defRPr>
            </a:lvl1pPr>
          </a:lstStyle>
          <a:p>
            <a:pPr lvl="0"/>
            <a:r>
              <a:rPr lang="en-US" dirty="0"/>
              <a:t>Presentation Title </a:t>
            </a:r>
            <a:br>
              <a:rPr lang="en-US" dirty="0"/>
            </a:br>
            <a:r>
              <a:rPr lang="en-US" dirty="0"/>
              <a:t>Goes Here and Here.</a:t>
            </a:r>
          </a:p>
        </p:txBody>
      </p:sp>
      <p:sp>
        <p:nvSpPr>
          <p:cNvPr id="5" name="Title Image Placeholder" descr="Placeholder title image" title="Title image"/>
          <p:cNvSpPr>
            <a:spLocks noGrp="1"/>
          </p:cNvSpPr>
          <p:nvPr>
            <p:ph type="pic" sz="quarter" idx="12" hasCustomPrompt="1"/>
          </p:nvPr>
        </p:nvSpPr>
        <p:spPr bwMode="gray">
          <a:xfrm>
            <a:off x="1" y="0"/>
            <a:ext cx="13120687" cy="3691227"/>
          </a:xfrm>
          <a:noFill/>
        </p:spPr>
        <p:txBody>
          <a:bodyPr tIns="504000"/>
          <a:lstStyle>
            <a:lvl1pPr algn="ctr">
              <a:defRPr sz="1721">
                <a:solidFill>
                  <a:schemeClr val="tx1"/>
                </a:solidFill>
              </a:defRPr>
            </a:lvl1pPr>
          </a:lstStyle>
          <a:p>
            <a:r>
              <a:rPr lang="en-US" dirty="0"/>
              <a:t>Click to insert title image or illustration</a:t>
            </a:r>
          </a:p>
        </p:txBody>
      </p:sp>
      <p:pic>
        <p:nvPicPr>
          <p:cNvPr id="7" name="SAP Ariba Logo" descr="SAP Ariba Logo" title="SAP Ariba Logo">
            <a:extLst>
              <a:ext uri="{FF2B5EF4-FFF2-40B4-BE49-F238E27FC236}">
                <a16:creationId xmlns:a16="http://schemas.microsoft.com/office/drawing/2014/main" id="{2F96132E-1950-4623-8EF9-82744C3A379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09857" y="3924393"/>
            <a:ext cx="1192275" cy="232450"/>
          </a:xfrm>
          <a:prstGeom prst="rect">
            <a:avLst/>
          </a:prstGeom>
        </p:spPr>
      </p:pic>
    </p:spTree>
    <p:extLst>
      <p:ext uri="{BB962C8B-B14F-4D97-AF65-F5344CB8AC3E}">
        <p14:creationId xmlns:p14="http://schemas.microsoft.com/office/powerpoint/2010/main" val="10400566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7505">
          <p15:clr>
            <a:srgbClr val="FBAE40"/>
          </p15:clr>
        </p15:guide>
        <p15:guide id="2" orient="horz" pos="4144">
          <p15:clr>
            <a:srgbClr val="FBAE40"/>
          </p15:clr>
        </p15:guide>
        <p15:guide id="3" orient="horz" pos="2162">
          <p15:clr>
            <a:srgbClr val="FBAE40"/>
          </p15:clr>
        </p15:guide>
        <p15:guide id="4" pos="181">
          <p15:clr>
            <a:srgbClr val="FBAE40"/>
          </p15:clr>
        </p15:guide>
        <p15:guide id="5" orient="horz" pos="2534">
          <p15:clr>
            <a:srgbClr val="FBAE40"/>
          </p15:clr>
        </p15:guide>
        <p15:guide id="6" orient="horz" pos="3164">
          <p15:clr>
            <a:srgbClr val="FBAE40"/>
          </p15:clr>
        </p15:guide>
        <p15:guide id="7" orient="horz" pos="3232">
          <p15:clr>
            <a:srgbClr val="FBAE40"/>
          </p15:clr>
        </p15:guide>
        <p15:guide id="8" orient="horz" pos="3504">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 Divider Slide">
    <p:spTree>
      <p:nvGrpSpPr>
        <p:cNvPr id="1" name=""/>
        <p:cNvGrpSpPr/>
        <p:nvPr/>
      </p:nvGrpSpPr>
      <p:grpSpPr>
        <a:xfrm>
          <a:off x="0" y="0"/>
          <a:ext cx="0" cy="0"/>
          <a:chOff x="0" y="0"/>
          <a:chExt cx="0" cy="0"/>
        </a:xfrm>
      </p:grpSpPr>
      <p:sp>
        <p:nvSpPr>
          <p:cNvPr id="4" name="Rectangle 3"/>
          <p:cNvSpPr/>
          <p:nvPr userDrawn="1"/>
        </p:nvSpPr>
        <p:spPr bwMode="auto">
          <a:xfrm>
            <a:off x="0" y="0"/>
            <a:ext cx="13123819" cy="3936154"/>
          </a:xfrm>
          <a:prstGeom prst="rect">
            <a:avLst/>
          </a:prstGeom>
          <a:solidFill>
            <a:schemeClr val="accent1"/>
          </a:solidFill>
          <a:ln>
            <a:noFill/>
          </a:ln>
        </p:spPr>
        <p:txBody>
          <a:bodyPr vert="horz" wrap="square" lIns="98144" tIns="49072" rIns="98144" bIns="49072" numCol="1" rtlCol="0" anchor="t" anchorCtr="0" compatLnSpc="1">
            <a:prstTxWarp prst="textNoShape">
              <a:avLst/>
            </a:prstTxWarp>
          </a:bodyPr>
          <a:lstStyle/>
          <a:p>
            <a:pPr algn="ctr"/>
            <a:endParaRPr lang="en-US" sz="1932"/>
          </a:p>
        </p:txBody>
      </p:sp>
      <p:pic>
        <p:nvPicPr>
          <p:cNvPr id="9" name="Picture 6"/>
          <p:cNvPicPr>
            <a:picLocks noChangeAspect="1"/>
          </p:cNvPicPr>
          <p:nvPr userDrawn="1"/>
        </p:nvPicPr>
        <p:blipFill rotWithShape="1">
          <a:blip r:embed="rId2" cstate="print">
            <a:extLst>
              <a:ext uri="{28A0092B-C50C-407E-A947-70E740481C1C}">
                <a14:useLocalDpi xmlns:a14="http://schemas.microsoft.com/office/drawing/2010/main" val="0"/>
              </a:ext>
            </a:extLst>
          </a:blip>
          <a:srcRect l="18447" t="25834" r="7037" b="19823"/>
          <a:stretch/>
        </p:blipFill>
        <p:spPr>
          <a:xfrm>
            <a:off x="0" y="1330957"/>
            <a:ext cx="13123819" cy="2792265"/>
          </a:xfrm>
          <a:prstGeom prst="rect">
            <a:avLst/>
          </a:prstGeom>
        </p:spPr>
      </p:pic>
      <p:sp>
        <p:nvSpPr>
          <p:cNvPr id="10" name="Rectangle 9"/>
          <p:cNvSpPr/>
          <p:nvPr userDrawn="1"/>
        </p:nvSpPr>
        <p:spPr>
          <a:xfrm>
            <a:off x="2" y="3936382"/>
            <a:ext cx="13123819" cy="344390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98144" tIns="49072" rIns="98144" bIns="49072" rtlCol="0" anchor="ctr"/>
          <a:lstStyle/>
          <a:p>
            <a:pPr algn="ctr"/>
            <a:endParaRPr lang="en-US" sz="1932">
              <a:solidFill>
                <a:srgbClr val="FFFFFF"/>
              </a:solidFill>
            </a:endParaRPr>
          </a:p>
        </p:txBody>
      </p:sp>
      <p:sp>
        <p:nvSpPr>
          <p:cNvPr id="11" name="Subtitle 2"/>
          <p:cNvSpPr>
            <a:spLocks noGrp="1"/>
          </p:cNvSpPr>
          <p:nvPr>
            <p:ph type="subTitle" idx="1"/>
          </p:nvPr>
        </p:nvSpPr>
        <p:spPr>
          <a:xfrm>
            <a:off x="643727" y="4194214"/>
            <a:ext cx="11831128" cy="360050"/>
          </a:xfrm>
        </p:spPr>
        <p:txBody>
          <a:bodyPr>
            <a:noAutofit/>
          </a:bodyPr>
          <a:lstStyle>
            <a:lvl1pPr marL="0" marR="0" indent="0" algn="l" defTabSz="490718" rtl="0" eaLnBrk="1" fontAlgn="auto" latinLnBrk="0" hangingPunct="1">
              <a:lnSpc>
                <a:spcPct val="100000"/>
              </a:lnSpc>
              <a:spcBef>
                <a:spcPts val="0"/>
              </a:spcBef>
              <a:spcAft>
                <a:spcPts val="0"/>
              </a:spcAft>
              <a:buClrTx/>
              <a:buSzTx/>
              <a:buFont typeface="Arial"/>
              <a:buNone/>
              <a:tabLst/>
              <a:defRPr sz="1988">
                <a:solidFill>
                  <a:schemeClr val="tx2"/>
                </a:solidFill>
              </a:defRPr>
            </a:lvl1pPr>
            <a:lvl2pPr marL="490718" indent="0" algn="ctr">
              <a:buNone/>
              <a:defRPr>
                <a:solidFill>
                  <a:schemeClr val="tx1">
                    <a:tint val="75000"/>
                  </a:schemeClr>
                </a:solidFill>
              </a:defRPr>
            </a:lvl2pPr>
            <a:lvl3pPr marL="981437" indent="0" algn="ctr">
              <a:buNone/>
              <a:defRPr>
                <a:solidFill>
                  <a:schemeClr val="tx1">
                    <a:tint val="75000"/>
                  </a:schemeClr>
                </a:solidFill>
              </a:defRPr>
            </a:lvl3pPr>
            <a:lvl4pPr marL="1472156" indent="0" algn="ctr">
              <a:buNone/>
              <a:defRPr>
                <a:solidFill>
                  <a:schemeClr val="tx1">
                    <a:tint val="75000"/>
                  </a:schemeClr>
                </a:solidFill>
              </a:defRPr>
            </a:lvl4pPr>
            <a:lvl5pPr marL="1962874" indent="0" algn="ctr">
              <a:buNone/>
              <a:defRPr>
                <a:solidFill>
                  <a:schemeClr val="tx1">
                    <a:tint val="75000"/>
                  </a:schemeClr>
                </a:solidFill>
              </a:defRPr>
            </a:lvl5pPr>
            <a:lvl6pPr marL="2453592" indent="0" algn="ctr">
              <a:buNone/>
              <a:defRPr>
                <a:solidFill>
                  <a:schemeClr val="tx1">
                    <a:tint val="75000"/>
                  </a:schemeClr>
                </a:solidFill>
              </a:defRPr>
            </a:lvl6pPr>
            <a:lvl7pPr marL="2944312" indent="0" algn="ctr">
              <a:buNone/>
              <a:defRPr>
                <a:solidFill>
                  <a:schemeClr val="tx1">
                    <a:tint val="75000"/>
                  </a:schemeClr>
                </a:solidFill>
              </a:defRPr>
            </a:lvl7pPr>
            <a:lvl8pPr marL="3435030" indent="0" algn="ctr">
              <a:buNone/>
              <a:defRPr>
                <a:solidFill>
                  <a:schemeClr val="tx1">
                    <a:tint val="75000"/>
                  </a:schemeClr>
                </a:solidFill>
              </a:defRPr>
            </a:lvl8pPr>
            <a:lvl9pPr marL="3925748" indent="0" algn="ctr">
              <a:buNone/>
              <a:defRPr>
                <a:solidFill>
                  <a:schemeClr val="tx1">
                    <a:tint val="75000"/>
                  </a:schemeClr>
                </a:solidFill>
              </a:defRPr>
            </a:lvl9pPr>
          </a:lstStyle>
          <a:p>
            <a:r>
              <a:rPr lang="ja-JP" altLang="en-US"/>
              <a:t>マスタ サブタイトルの書式設定</a:t>
            </a:r>
            <a:endParaRPr lang="en-US" dirty="0"/>
          </a:p>
        </p:txBody>
      </p:sp>
      <p:sp>
        <p:nvSpPr>
          <p:cNvPr id="12" name="Title 1"/>
          <p:cNvSpPr>
            <a:spLocks noGrp="1"/>
          </p:cNvSpPr>
          <p:nvPr>
            <p:ph type="ctrTitle"/>
          </p:nvPr>
        </p:nvSpPr>
        <p:spPr>
          <a:xfrm>
            <a:off x="643729" y="2033917"/>
            <a:ext cx="11831127" cy="720099"/>
          </a:xfrm>
          <a:prstGeom prst="rect">
            <a:avLst/>
          </a:prstGeom>
        </p:spPr>
        <p:txBody>
          <a:bodyPr anchor="t">
            <a:noAutofit/>
          </a:bodyPr>
          <a:lstStyle>
            <a:lvl1pPr marL="0" marR="0" indent="0" algn="l" defTabSz="490718" rtl="0" eaLnBrk="1" fontAlgn="auto" latinLnBrk="0" hangingPunct="1">
              <a:lnSpc>
                <a:spcPct val="100000"/>
              </a:lnSpc>
              <a:spcBef>
                <a:spcPct val="0"/>
              </a:spcBef>
              <a:spcAft>
                <a:spcPts val="0"/>
              </a:spcAft>
              <a:buClrTx/>
              <a:buSzTx/>
              <a:buFontTx/>
              <a:buNone/>
              <a:tabLst/>
              <a:defRPr sz="2783">
                <a:solidFill>
                  <a:schemeClr val="bg1"/>
                </a:solidFill>
              </a:defRPr>
            </a:lvl1pPr>
          </a:lstStyle>
          <a:p>
            <a:r>
              <a:rPr lang="ja-JP" altLang="en-US"/>
              <a:t>マスタ タイトルの書式設定</a:t>
            </a:r>
            <a:endParaRPr lang="en-US" dirty="0"/>
          </a:p>
        </p:txBody>
      </p:sp>
      <p:pic>
        <p:nvPicPr>
          <p:cNvPr id="13" name="Picture 7" descr="fx_3ln_cmyk_200dpi"/>
          <p:cNvPicPr>
            <a:picLocks noChangeAspect="1" noChangeArrowheads="1"/>
          </p:cNvPicPr>
          <p:nvPr userDrawn="1"/>
        </p:nvPicPr>
        <p:blipFill>
          <a:blip r:embed="rId3" cstate="print"/>
          <a:srcRect/>
          <a:stretch>
            <a:fillRect/>
          </a:stretch>
        </p:blipFill>
        <p:spPr bwMode="auto">
          <a:xfrm>
            <a:off x="10091053" y="6799263"/>
            <a:ext cx="2564393" cy="379412"/>
          </a:xfrm>
          <a:prstGeom prst="rect">
            <a:avLst/>
          </a:prstGeom>
          <a:noFill/>
          <a:ln w="9525">
            <a:noFill/>
            <a:miter lim="800000"/>
            <a:headEnd/>
            <a:tailEnd/>
          </a:ln>
        </p:spPr>
      </p:pic>
      <p:sp>
        <p:nvSpPr>
          <p:cNvPr id="15" name="スライド番号プレースホルダ 14"/>
          <p:cNvSpPr>
            <a:spLocks noGrp="1"/>
          </p:cNvSpPr>
          <p:nvPr>
            <p:ph type="sldNum" sz="quarter" idx="10"/>
          </p:nvPr>
        </p:nvSpPr>
        <p:spPr/>
        <p:txBody>
          <a:bodyPr/>
          <a:lstStyle/>
          <a:p>
            <a:pPr defTabSz="981402" fontAlgn="base">
              <a:spcBef>
                <a:spcPct val="0"/>
              </a:spcBef>
              <a:spcAft>
                <a:spcPct val="0"/>
              </a:spcAft>
              <a:defRPr/>
            </a:pPr>
            <a:fld id="{EB0432B6-DF3A-4012-B234-A14B088B809D}" type="slidenum">
              <a:rPr lang="en-US" altLang="ja-JP" kern="0" smtClean="0"/>
              <a:pPr defTabSz="981402" fontAlgn="base">
                <a:spcBef>
                  <a:spcPct val="0"/>
                </a:spcBef>
                <a:spcAft>
                  <a:spcPct val="0"/>
                </a:spcAft>
                <a:defRPr/>
              </a:pPr>
              <a:t>‹#›</a:t>
            </a:fld>
            <a:endParaRPr lang="en-US" altLang="en-US" kern="0" dirty="0"/>
          </a:p>
        </p:txBody>
      </p:sp>
      <p:sp>
        <p:nvSpPr>
          <p:cNvPr id="19" name="フッター プレースホルダ 18"/>
          <p:cNvSpPr>
            <a:spLocks noGrp="1"/>
          </p:cNvSpPr>
          <p:nvPr>
            <p:ph type="ftr" sz="quarter" idx="11"/>
          </p:nvPr>
        </p:nvSpPr>
        <p:spPr>
          <a:xfrm>
            <a:off x="643728" y="7024293"/>
            <a:ext cx="4154780" cy="122341"/>
          </a:xfrm>
        </p:spPr>
        <p:txBody>
          <a:bodyPr/>
          <a:lstStyle>
            <a:lvl1pPr>
              <a:defRPr/>
            </a:lvl1pPr>
          </a:lstStyle>
          <a:p>
            <a:pPr defTabSz="981402" fontAlgn="base">
              <a:spcBef>
                <a:spcPct val="0"/>
              </a:spcBef>
              <a:spcAft>
                <a:spcPct val="0"/>
              </a:spcAft>
              <a:defRPr/>
            </a:pPr>
            <a:r>
              <a:rPr lang="en-US" altLang="ja-JP" kern="0"/>
              <a:t>© 2020 Fuji Xerox Co., Ltd. All rights reserved.</a:t>
            </a:r>
            <a:endParaRPr lang="en-US" altLang="ja-JP" kern="0" dirty="0"/>
          </a:p>
        </p:txBody>
      </p:sp>
      <p:grpSp>
        <p:nvGrpSpPr>
          <p:cNvPr id="32" name="Classification of Information"/>
          <p:cNvGrpSpPr/>
          <p:nvPr userDrawn="1"/>
        </p:nvGrpSpPr>
        <p:grpSpPr>
          <a:xfrm>
            <a:off x="9997511" y="246060"/>
            <a:ext cx="2624605" cy="553204"/>
            <a:chOff x="7544400" y="188913"/>
            <a:chExt cx="1980600" cy="553204"/>
          </a:xfrm>
        </p:grpSpPr>
        <p:sp>
          <p:nvSpPr>
            <p:cNvPr id="33" name="テキスト ボックス 32"/>
            <p:cNvSpPr txBox="1"/>
            <p:nvPr/>
          </p:nvSpPr>
          <p:spPr>
            <a:xfrm>
              <a:off x="7544400" y="188913"/>
              <a:ext cx="1980000" cy="140400"/>
            </a:xfrm>
            <a:prstGeom prst="rect">
              <a:avLst/>
            </a:prstGeom>
            <a:noFill/>
            <a:ln w="9525">
              <a:noFill/>
              <a:miter lim="800000"/>
              <a:headEnd/>
              <a:tailEnd/>
            </a:ln>
            <a:effectLst/>
          </p:spPr>
          <p:txBody>
            <a:bodyPr lIns="0" tIns="0" rIns="0" bIns="0" anchor="b"/>
            <a:lstStyle/>
            <a:p>
              <a:pPr defTabSz="908822" fontAlgn="base">
                <a:spcBef>
                  <a:spcPct val="0"/>
                </a:spcBef>
                <a:spcAft>
                  <a:spcPct val="0"/>
                </a:spcAft>
                <a:defRPr/>
              </a:pPr>
              <a:r>
                <a:rPr lang="en-US" altLang="ja-JP" sz="895" dirty="0">
                  <a:solidFill>
                    <a:schemeClr val="bg1"/>
                  </a:solidFill>
                  <a:latin typeface="Arial" pitchFamily="34" charset="0"/>
                  <a:ea typeface="HG丸ｺﾞｼｯｸM-PRO" pitchFamily="50" charset="-128"/>
                  <a:cs typeface="Arial" pitchFamily="34" charset="0"/>
                </a:rPr>
                <a:t>Fuji Xerox Internal Use Only</a:t>
              </a:r>
            </a:p>
          </p:txBody>
        </p:sp>
        <p:sp>
          <p:nvSpPr>
            <p:cNvPr id="34" name="テキスト ボックス 33"/>
            <p:cNvSpPr txBox="1"/>
            <p:nvPr/>
          </p:nvSpPr>
          <p:spPr>
            <a:xfrm>
              <a:off x="7544400" y="375350"/>
              <a:ext cx="608400" cy="366767"/>
            </a:xfrm>
            <a:prstGeom prst="rect">
              <a:avLst/>
            </a:prstGeom>
            <a:noFill/>
            <a:ln w="3175" algn="ctr">
              <a:noFill/>
              <a:miter lim="800000"/>
              <a:headEnd/>
              <a:tailEnd/>
            </a:ln>
            <a:effectLst/>
          </p:spPr>
          <p:txBody>
            <a:bodyPr lIns="0" tIns="0" rIns="0" bIns="0">
              <a:spAutoFit/>
            </a:bodyPr>
            <a:lstStyle/>
            <a:p>
              <a:pPr defTabSz="908822" eaLnBrk="0" fontAlgn="base" hangingPunct="0">
                <a:spcBef>
                  <a:spcPct val="0"/>
                </a:spcBef>
                <a:spcAft>
                  <a:spcPct val="0"/>
                </a:spcAft>
                <a:tabLst>
                  <a:tab pos="386429" algn="l"/>
                </a:tabLst>
                <a:defRPr/>
              </a:pPr>
              <a:r>
                <a:rPr kumimoji="0" lang="ja-JP" altLang="en-US" sz="596" dirty="0">
                  <a:solidFill>
                    <a:schemeClr val="bg1"/>
                  </a:solidFill>
                  <a:latin typeface="HG丸ｺﾞｼｯｸM-PRO" pitchFamily="50" charset="-128"/>
                  <a:ea typeface="HG丸ｺﾞｼｯｸM-PRO" pitchFamily="50" charset="-128"/>
                </a:rPr>
                <a:t>開 示 範 囲	：</a:t>
              </a:r>
            </a:p>
            <a:p>
              <a:pPr defTabSz="908822" eaLnBrk="0" fontAlgn="base" hangingPunct="0">
                <a:spcBef>
                  <a:spcPct val="0"/>
                </a:spcBef>
                <a:spcAft>
                  <a:spcPct val="0"/>
                </a:spcAft>
                <a:tabLst>
                  <a:tab pos="386429" algn="l"/>
                </a:tabLst>
                <a:defRPr/>
              </a:pPr>
              <a:r>
                <a:rPr kumimoji="0" lang="ja-JP" altLang="en-US" sz="596" dirty="0">
                  <a:solidFill>
                    <a:schemeClr val="bg1"/>
                  </a:solidFill>
                  <a:latin typeface="HG丸ｺﾞｼｯｸM-PRO" pitchFamily="50" charset="-128"/>
                  <a:ea typeface="HG丸ｺﾞｼｯｸM-PRO" pitchFamily="50" charset="-128"/>
                </a:rPr>
                <a:t>指 定 期 間	：</a:t>
              </a:r>
            </a:p>
            <a:p>
              <a:pPr defTabSz="908822" eaLnBrk="0" fontAlgn="base" hangingPunct="0">
                <a:spcBef>
                  <a:spcPct val="0"/>
                </a:spcBef>
                <a:spcAft>
                  <a:spcPct val="0"/>
                </a:spcAft>
                <a:tabLst>
                  <a:tab pos="386429" algn="l"/>
                </a:tabLst>
                <a:defRPr/>
              </a:pPr>
              <a:r>
                <a:rPr kumimoji="0" lang="ja-JP" altLang="en-US" sz="596" dirty="0">
                  <a:solidFill>
                    <a:schemeClr val="bg1"/>
                  </a:solidFill>
                  <a:latin typeface="HG丸ｺﾞｼｯｸM-PRO" pitchFamily="50" charset="-128"/>
                  <a:ea typeface="HG丸ｺﾞｼｯｸM-PRO" pitchFamily="50" charset="-128"/>
                </a:rPr>
                <a:t>作成責任者	：</a:t>
              </a:r>
            </a:p>
            <a:p>
              <a:pPr defTabSz="908822" eaLnBrk="0" fontAlgn="base" hangingPunct="0">
                <a:spcBef>
                  <a:spcPct val="0"/>
                </a:spcBef>
                <a:spcAft>
                  <a:spcPct val="0"/>
                </a:spcAft>
                <a:tabLst>
                  <a:tab pos="386429" algn="l"/>
                </a:tabLst>
                <a:defRPr/>
              </a:pPr>
              <a:r>
                <a:rPr kumimoji="0" lang="ja-JP" altLang="en-US" sz="596" dirty="0">
                  <a:solidFill>
                    <a:schemeClr val="bg1"/>
                  </a:solidFill>
                  <a:latin typeface="HG丸ｺﾞｼｯｸM-PRO" pitchFamily="50" charset="-128"/>
                  <a:ea typeface="HG丸ｺﾞｼｯｸM-PRO" pitchFamily="50" charset="-128"/>
                </a:rPr>
                <a:t>作　成　日	：</a:t>
              </a:r>
            </a:p>
          </p:txBody>
        </p:sp>
        <p:sp>
          <p:nvSpPr>
            <p:cNvPr id="35" name="テキスト ボックス 34"/>
            <p:cNvSpPr txBox="1"/>
            <p:nvPr/>
          </p:nvSpPr>
          <p:spPr>
            <a:xfrm>
              <a:off x="8077800" y="375350"/>
              <a:ext cx="1447200" cy="366767"/>
            </a:xfrm>
            <a:prstGeom prst="rect">
              <a:avLst/>
            </a:prstGeom>
            <a:noFill/>
            <a:ln w="3175" algn="ctr">
              <a:noFill/>
              <a:miter lim="800000"/>
              <a:headEnd/>
              <a:tailEnd/>
            </a:ln>
            <a:effectLst/>
          </p:spPr>
          <p:txBody>
            <a:bodyPr lIns="0" tIns="0" rIns="0" bIns="0">
              <a:spAutoFit/>
            </a:bodyPr>
            <a:lstStyle/>
            <a:p>
              <a:pPr defTabSz="908822" eaLnBrk="0" fontAlgn="base" hangingPunct="0">
                <a:spcBef>
                  <a:spcPct val="0"/>
                </a:spcBef>
                <a:spcAft>
                  <a:spcPct val="0"/>
                </a:spcAft>
                <a:defRPr/>
              </a:pPr>
              <a:r>
                <a:rPr kumimoji="0" lang="en-US" altLang="ja-JP" sz="596" dirty="0">
                  <a:solidFill>
                    <a:schemeClr val="bg1"/>
                  </a:solidFill>
                  <a:latin typeface="HG丸ｺﾞｼｯｸM-PRO" pitchFamily="50" charset="-128"/>
                  <a:ea typeface="HG丸ｺﾞｼｯｸM-PRO" pitchFamily="50" charset="-128"/>
                </a:rPr>
                <a:t>All FX</a:t>
              </a:r>
            </a:p>
            <a:p>
              <a:pPr defTabSz="908822" eaLnBrk="0" fontAlgn="base" hangingPunct="0">
                <a:spcBef>
                  <a:spcPct val="0"/>
                </a:spcBef>
                <a:spcAft>
                  <a:spcPct val="0"/>
                </a:spcAft>
                <a:defRPr/>
              </a:pPr>
              <a:r>
                <a:rPr kumimoji="0" lang="en-US" altLang="ja-JP" sz="596" dirty="0">
                  <a:solidFill>
                    <a:schemeClr val="bg1"/>
                  </a:solidFill>
                  <a:latin typeface="HG丸ｺﾞｼｯｸM-PRO" pitchFamily="50" charset="-128"/>
                  <a:ea typeface="HG丸ｺﾞｼｯｸM-PRO" pitchFamily="50" charset="-128"/>
                </a:rPr>
                <a:t>2 years</a:t>
              </a:r>
            </a:p>
            <a:p>
              <a:pPr defTabSz="908822" eaLnBrk="0" fontAlgn="base" hangingPunct="0">
                <a:spcBef>
                  <a:spcPct val="0"/>
                </a:spcBef>
                <a:spcAft>
                  <a:spcPct val="0"/>
                </a:spcAft>
                <a:defRPr/>
              </a:pPr>
              <a:r>
                <a:rPr kumimoji="0" lang="en-US" altLang="ja-JP" sz="596" dirty="0">
                  <a:solidFill>
                    <a:schemeClr val="bg1"/>
                  </a:solidFill>
                  <a:latin typeface="HG丸ｺﾞｼｯｸM-PRO" pitchFamily="50" charset="-128"/>
                  <a:ea typeface="HG丸ｺﾞｼｯｸM-PRO" pitchFamily="50" charset="-128"/>
                </a:rPr>
                <a:t>FBHP </a:t>
              </a:r>
              <a:r>
                <a:rPr kumimoji="0" lang="en-US" altLang="ja-JP" sz="596" dirty="0" err="1">
                  <a:solidFill>
                    <a:schemeClr val="bg1"/>
                  </a:solidFill>
                  <a:latin typeface="HG丸ｺﾞｼｯｸM-PRO" pitchFamily="50" charset="-128"/>
                  <a:ea typeface="HG丸ｺﾞｼｯｸM-PRO" pitchFamily="50" charset="-128"/>
                </a:rPr>
                <a:t>Nonpro</a:t>
              </a:r>
              <a:r>
                <a:rPr kumimoji="0" lang="en-US" altLang="ja-JP" sz="596" dirty="0">
                  <a:solidFill>
                    <a:schemeClr val="bg1"/>
                  </a:solidFill>
                  <a:latin typeface="HG丸ｺﾞｼｯｸM-PRO" pitchFamily="50" charset="-128"/>
                  <a:ea typeface="HG丸ｺﾞｼｯｸM-PRO" pitchFamily="50" charset="-128"/>
                </a:rPr>
                <a:t> Section</a:t>
              </a:r>
            </a:p>
            <a:p>
              <a:pPr defTabSz="908822" eaLnBrk="0" fontAlgn="base" hangingPunct="0">
                <a:spcBef>
                  <a:spcPct val="0"/>
                </a:spcBef>
                <a:spcAft>
                  <a:spcPct val="0"/>
                </a:spcAft>
                <a:defRPr/>
              </a:pPr>
              <a:r>
                <a:rPr kumimoji="0" lang="en-US" altLang="ja-JP" sz="596" dirty="0">
                  <a:solidFill>
                    <a:schemeClr val="bg1"/>
                  </a:solidFill>
                  <a:latin typeface="HG丸ｺﾞｼｯｸM-PRO" pitchFamily="50" charset="-128"/>
                  <a:ea typeface="HG丸ｺﾞｼｯｸM-PRO" pitchFamily="50" charset="-128"/>
                </a:rPr>
                <a:t>25th Sep. 2020</a:t>
              </a:r>
            </a:p>
          </p:txBody>
        </p:sp>
      </p:grpSp>
    </p:spTree>
    <p:extLst>
      <p:ext uri="{BB962C8B-B14F-4D97-AF65-F5344CB8AC3E}">
        <p14:creationId xmlns:p14="http://schemas.microsoft.com/office/powerpoint/2010/main" val="217773104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Cover without Image">
    <p:bg>
      <p:bgRef idx="1001">
        <a:schemeClr val="bg1"/>
      </p:bgRef>
    </p:bg>
    <p:spTree>
      <p:nvGrpSpPr>
        <p:cNvPr id="1" name=""/>
        <p:cNvGrpSpPr/>
        <p:nvPr/>
      </p:nvGrpSpPr>
      <p:grpSpPr>
        <a:xfrm>
          <a:off x="0" y="0"/>
          <a:ext cx="0" cy="0"/>
          <a:chOff x="0" y="0"/>
          <a:chExt cx="0" cy="0"/>
        </a:xfrm>
      </p:grpSpPr>
      <p:sp>
        <p:nvSpPr>
          <p:cNvPr id="24" name="Classification"/>
          <p:cNvSpPr txBox="1"/>
          <p:nvPr userDrawn="1"/>
        </p:nvSpPr>
        <p:spPr>
          <a:xfrm>
            <a:off x="309857" y="5481801"/>
            <a:ext cx="4523969" cy="165569"/>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68" b="0"/>
              <a:t>PUBLIC</a:t>
            </a:r>
            <a:endParaRPr lang="en-US" sz="968" b="0" dirty="0"/>
          </a:p>
        </p:txBody>
      </p:sp>
      <p:sp>
        <p:nvSpPr>
          <p:cNvPr id="6" name="Speaker"/>
          <p:cNvSpPr>
            <a:spLocks noGrp="1"/>
          </p:cNvSpPr>
          <p:nvPr userDrawn="1">
            <p:ph type="subTitle" idx="1" hasCustomPrompt="1"/>
          </p:nvPr>
        </p:nvSpPr>
        <p:spPr bwMode="black">
          <a:xfrm>
            <a:off x="309856" y="4593582"/>
            <a:ext cx="11728081" cy="463702"/>
          </a:xfrm>
        </p:spPr>
        <p:txBody>
          <a:bodyPr wrap="square" anchor="t" anchorCtr="0">
            <a:noAutofit/>
          </a:bodyPr>
          <a:lstStyle>
            <a:lvl1pPr marL="0" marR="0" indent="0" algn="l" defTabSz="1171180" rtl="0" eaLnBrk="1" fontAlgn="auto" latinLnBrk="0" hangingPunct="1">
              <a:lnSpc>
                <a:spcPct val="100000"/>
              </a:lnSpc>
              <a:spcBef>
                <a:spcPts val="0"/>
              </a:spcBef>
              <a:spcAft>
                <a:spcPts val="0"/>
              </a:spcAft>
              <a:buClr>
                <a:schemeClr val="accent1"/>
              </a:buClr>
              <a:buSzPct val="80000"/>
              <a:buFontTx/>
              <a:buNone/>
              <a:tabLst/>
              <a:defRPr sz="1506" b="0" baseline="0">
                <a:solidFill>
                  <a:schemeClr val="tx1"/>
                </a:solidFill>
              </a:defRPr>
            </a:lvl1pPr>
            <a:lvl2pPr marL="585590" indent="0" algn="ctr">
              <a:buNone/>
              <a:defRPr>
                <a:solidFill>
                  <a:schemeClr val="tx1">
                    <a:tint val="75000"/>
                  </a:schemeClr>
                </a:solidFill>
              </a:defRPr>
            </a:lvl2pPr>
            <a:lvl3pPr marL="1171180" indent="0" algn="ctr">
              <a:buNone/>
              <a:defRPr>
                <a:solidFill>
                  <a:schemeClr val="tx1">
                    <a:tint val="75000"/>
                  </a:schemeClr>
                </a:solidFill>
              </a:defRPr>
            </a:lvl3pPr>
            <a:lvl4pPr marL="1756769" indent="0" algn="ctr">
              <a:buNone/>
              <a:defRPr>
                <a:solidFill>
                  <a:schemeClr val="tx1">
                    <a:tint val="75000"/>
                  </a:schemeClr>
                </a:solidFill>
              </a:defRPr>
            </a:lvl4pPr>
            <a:lvl5pPr marL="2342359" indent="0" algn="ctr">
              <a:buNone/>
              <a:defRPr>
                <a:solidFill>
                  <a:schemeClr val="tx1">
                    <a:tint val="75000"/>
                  </a:schemeClr>
                </a:solidFill>
              </a:defRPr>
            </a:lvl5pPr>
            <a:lvl6pPr marL="2927950" indent="0" algn="ctr">
              <a:buNone/>
              <a:defRPr>
                <a:solidFill>
                  <a:schemeClr val="tx1">
                    <a:tint val="75000"/>
                  </a:schemeClr>
                </a:solidFill>
              </a:defRPr>
            </a:lvl6pPr>
            <a:lvl7pPr marL="3513540" indent="0" algn="ctr">
              <a:buNone/>
              <a:defRPr>
                <a:solidFill>
                  <a:schemeClr val="tx1">
                    <a:tint val="75000"/>
                  </a:schemeClr>
                </a:solidFill>
              </a:defRPr>
            </a:lvl7pPr>
            <a:lvl8pPr marL="4099130" indent="0" algn="ctr">
              <a:buNone/>
              <a:defRPr>
                <a:solidFill>
                  <a:schemeClr val="tx1">
                    <a:tint val="75000"/>
                  </a:schemeClr>
                </a:solidFill>
              </a:defRPr>
            </a:lvl8pPr>
            <a:lvl9pPr marL="4684719" indent="0" algn="ctr">
              <a:buNone/>
              <a:defRPr>
                <a:solidFill>
                  <a:schemeClr val="tx1">
                    <a:tint val="75000"/>
                  </a:schemeClr>
                </a:solidFill>
              </a:defRPr>
            </a:lvl9pPr>
          </a:lstStyle>
          <a:p>
            <a:r>
              <a:rPr lang="en-US" dirty="0"/>
              <a:t>Speaker’s Name, SAP</a:t>
            </a:r>
          </a:p>
          <a:p>
            <a:pPr marL="0" marR="0" lvl="0" indent="0" algn="l" defTabSz="1171180" rtl="0" eaLnBrk="1" fontAlgn="auto" latinLnBrk="0" hangingPunct="1">
              <a:lnSpc>
                <a:spcPct val="100000"/>
              </a:lnSpc>
              <a:spcBef>
                <a:spcPts val="0"/>
              </a:spcBef>
              <a:spcAft>
                <a:spcPts val="0"/>
              </a:spcAft>
              <a:buClr>
                <a:schemeClr val="accent1"/>
              </a:buClr>
              <a:buSzPct val="80000"/>
              <a:buFontTx/>
              <a:buNone/>
              <a:tabLst/>
              <a:defRPr/>
            </a:pPr>
            <a:r>
              <a:rPr lang="en-US" dirty="0"/>
              <a:t>Month 00, 2020</a:t>
            </a:r>
          </a:p>
        </p:txBody>
      </p:sp>
      <p:sp>
        <p:nvSpPr>
          <p:cNvPr id="4" name="Title 3"/>
          <p:cNvSpPr>
            <a:spLocks noGrp="1"/>
          </p:cNvSpPr>
          <p:nvPr>
            <p:ph type="title" hasCustomPrompt="1"/>
          </p:nvPr>
        </p:nvSpPr>
        <p:spPr>
          <a:xfrm>
            <a:off x="309857" y="2912423"/>
            <a:ext cx="11728081" cy="1073140"/>
          </a:xfrm>
        </p:spPr>
        <p:txBody>
          <a:bodyPr>
            <a:noAutofit/>
          </a:bodyPr>
          <a:lstStyle>
            <a:lvl1pPr>
              <a:lnSpc>
                <a:spcPct val="90000"/>
              </a:lnSpc>
              <a:defRPr sz="3873"/>
            </a:lvl1pPr>
          </a:lstStyle>
          <a:p>
            <a:pPr fontAlgn="base">
              <a:spcBef>
                <a:spcPct val="50000"/>
              </a:spcBef>
              <a:spcAft>
                <a:spcPct val="0"/>
              </a:spcAft>
              <a:buClr>
                <a:srgbClr val="F0AB00"/>
              </a:buClr>
              <a:buSzPct val="80000"/>
            </a:pPr>
            <a:r>
              <a:rPr lang="en-US" sz="3873" dirty="0"/>
              <a:t>Presentation Title </a:t>
            </a:r>
            <a:br>
              <a:rPr lang="en-US" sz="3873" dirty="0"/>
            </a:br>
            <a:r>
              <a:rPr lang="en-US" sz="3873" dirty="0"/>
              <a:t>Goes Here and Here.</a:t>
            </a:r>
            <a:endParaRPr lang="de-DE" sz="3873" kern="0" dirty="0" err="1">
              <a:ea typeface="Arial Unicode MS" pitchFamily="34" charset="-128"/>
              <a:cs typeface="Arial Unicode MS" pitchFamily="34" charset="-128"/>
            </a:endParaRPr>
          </a:p>
        </p:txBody>
      </p:sp>
      <p:pic>
        <p:nvPicPr>
          <p:cNvPr id="10" name="SAP Logo" descr="SAP Logo" title="SAP Logo">
            <a:extLst>
              <a:ext uri="{FF2B5EF4-FFF2-40B4-BE49-F238E27FC236}">
                <a16:creationId xmlns:a16="http://schemas.microsoft.com/office/drawing/2014/main" id="{251CD224-43D4-4D54-87EA-DD5933D21141}"/>
              </a:ext>
            </a:extLst>
          </p:cNvPr>
          <p:cNvPicPr>
            <a:picLocks noChangeAspect="1"/>
          </p:cNvPicPr>
          <p:nvPr userDrawn="1"/>
        </p:nvPicPr>
        <p:blipFill>
          <a:blip r:embed="rId2"/>
          <a:stretch>
            <a:fillRect/>
          </a:stretch>
        </p:blipFill>
        <p:spPr>
          <a:xfrm>
            <a:off x="10704322" y="6691190"/>
            <a:ext cx="2112659" cy="387417"/>
          </a:xfrm>
          <a:prstGeom prst="rect">
            <a:avLst/>
          </a:prstGeom>
        </p:spPr>
      </p:pic>
      <p:pic>
        <p:nvPicPr>
          <p:cNvPr id="7" name="SAP Ariba Logo" descr="SAP Ariba Logo" title="SAP Ariba Logo">
            <a:extLst>
              <a:ext uri="{FF2B5EF4-FFF2-40B4-BE49-F238E27FC236}">
                <a16:creationId xmlns:a16="http://schemas.microsoft.com/office/drawing/2014/main" id="{686A7A9B-76A8-4C7F-8BCE-92349C51A38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09857" y="2023429"/>
            <a:ext cx="1192275" cy="232450"/>
          </a:xfrm>
          <a:prstGeom prst="rect">
            <a:avLst/>
          </a:prstGeom>
        </p:spPr>
      </p:pic>
    </p:spTree>
    <p:extLst>
      <p:ext uri="{BB962C8B-B14F-4D97-AF65-F5344CB8AC3E}">
        <p14:creationId xmlns:p14="http://schemas.microsoft.com/office/powerpoint/2010/main" val="300542063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p15:clr>
            <a:srgbClr val="FBAE40"/>
          </p15:clr>
        </p15:guide>
        <p15:guide id="2" orient="horz" pos="1704">
          <p15:clr>
            <a:srgbClr val="FBAE40"/>
          </p15:clr>
        </p15:guide>
        <p15:guide id="3" orient="horz" pos="2688">
          <p15:clr>
            <a:srgbClr val="FBAE40"/>
          </p15:clr>
        </p15:guide>
        <p15:guide id="4" orient="horz" pos="2334">
          <p15:clr>
            <a:srgbClr val="FBAE40"/>
          </p15:clr>
        </p15:guide>
        <p15:guide id="5" orient="horz" pos="2960">
          <p15:clr>
            <a:srgbClr val="FBAE40"/>
          </p15:clr>
        </p15:guide>
        <p15:guide id="7" orient="horz" pos="4144">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Cover with Pictogram">
    <p:bg>
      <p:bgRef idx="1001">
        <a:schemeClr val="bg1"/>
      </p:bgRef>
    </p:bg>
    <p:spTree>
      <p:nvGrpSpPr>
        <p:cNvPr id="1" name=""/>
        <p:cNvGrpSpPr/>
        <p:nvPr/>
      </p:nvGrpSpPr>
      <p:grpSpPr>
        <a:xfrm>
          <a:off x="0" y="0"/>
          <a:ext cx="0" cy="0"/>
          <a:chOff x="0" y="0"/>
          <a:chExt cx="0" cy="0"/>
        </a:xfrm>
      </p:grpSpPr>
      <p:sp>
        <p:nvSpPr>
          <p:cNvPr id="7" name="Pictogram Placeholder"/>
          <p:cNvSpPr>
            <a:spLocks noGrp="1"/>
          </p:cNvSpPr>
          <p:nvPr>
            <p:ph type="pic" sz="quarter" idx="16"/>
          </p:nvPr>
        </p:nvSpPr>
        <p:spPr>
          <a:xfrm>
            <a:off x="7482671" y="1036340"/>
            <a:ext cx="5306298" cy="5307609"/>
          </a:xfrm>
        </p:spPr>
        <p:txBody>
          <a:bodyPr/>
          <a:lstStyle/>
          <a:p>
            <a:r>
              <a:rPr lang="en-US"/>
              <a:t>Click icon to add picture</a:t>
            </a:r>
            <a:endParaRPr lang="de-DE" dirty="0"/>
          </a:p>
        </p:txBody>
      </p:sp>
      <p:sp>
        <p:nvSpPr>
          <p:cNvPr id="24" name="Classification"/>
          <p:cNvSpPr txBox="1"/>
          <p:nvPr userDrawn="1"/>
        </p:nvSpPr>
        <p:spPr>
          <a:xfrm>
            <a:off x="309857" y="5481801"/>
            <a:ext cx="4523969" cy="165569"/>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68" b="0"/>
              <a:t>PUBLIC</a:t>
            </a:r>
            <a:endParaRPr lang="en-US" sz="968" b="0" dirty="0"/>
          </a:p>
        </p:txBody>
      </p:sp>
      <p:sp>
        <p:nvSpPr>
          <p:cNvPr id="6" name="Speaker"/>
          <p:cNvSpPr>
            <a:spLocks noGrp="1"/>
          </p:cNvSpPr>
          <p:nvPr userDrawn="1">
            <p:ph type="subTitle" idx="1" hasCustomPrompt="1"/>
          </p:nvPr>
        </p:nvSpPr>
        <p:spPr bwMode="black">
          <a:xfrm>
            <a:off x="309858" y="4593582"/>
            <a:ext cx="6857121" cy="463702"/>
          </a:xfrm>
        </p:spPr>
        <p:txBody>
          <a:bodyPr wrap="square" anchor="t" anchorCtr="0">
            <a:noAutofit/>
          </a:bodyPr>
          <a:lstStyle>
            <a:lvl1pPr marL="0" marR="0" indent="0" algn="l" defTabSz="1171180" rtl="0" eaLnBrk="1" fontAlgn="auto" latinLnBrk="0" hangingPunct="1">
              <a:lnSpc>
                <a:spcPct val="100000"/>
              </a:lnSpc>
              <a:spcBef>
                <a:spcPts val="0"/>
              </a:spcBef>
              <a:spcAft>
                <a:spcPts val="0"/>
              </a:spcAft>
              <a:buClr>
                <a:schemeClr val="accent1"/>
              </a:buClr>
              <a:buSzPct val="80000"/>
              <a:buFontTx/>
              <a:buNone/>
              <a:tabLst/>
              <a:defRPr sz="1506" b="0" baseline="0">
                <a:solidFill>
                  <a:schemeClr val="tx1"/>
                </a:solidFill>
              </a:defRPr>
            </a:lvl1pPr>
            <a:lvl2pPr marL="585590" indent="0" algn="ctr">
              <a:buNone/>
              <a:defRPr>
                <a:solidFill>
                  <a:schemeClr val="tx1">
                    <a:tint val="75000"/>
                  </a:schemeClr>
                </a:solidFill>
              </a:defRPr>
            </a:lvl2pPr>
            <a:lvl3pPr marL="1171180" indent="0" algn="ctr">
              <a:buNone/>
              <a:defRPr>
                <a:solidFill>
                  <a:schemeClr val="tx1">
                    <a:tint val="75000"/>
                  </a:schemeClr>
                </a:solidFill>
              </a:defRPr>
            </a:lvl3pPr>
            <a:lvl4pPr marL="1756769" indent="0" algn="ctr">
              <a:buNone/>
              <a:defRPr>
                <a:solidFill>
                  <a:schemeClr val="tx1">
                    <a:tint val="75000"/>
                  </a:schemeClr>
                </a:solidFill>
              </a:defRPr>
            </a:lvl4pPr>
            <a:lvl5pPr marL="2342359" indent="0" algn="ctr">
              <a:buNone/>
              <a:defRPr>
                <a:solidFill>
                  <a:schemeClr val="tx1">
                    <a:tint val="75000"/>
                  </a:schemeClr>
                </a:solidFill>
              </a:defRPr>
            </a:lvl5pPr>
            <a:lvl6pPr marL="2927950" indent="0" algn="ctr">
              <a:buNone/>
              <a:defRPr>
                <a:solidFill>
                  <a:schemeClr val="tx1">
                    <a:tint val="75000"/>
                  </a:schemeClr>
                </a:solidFill>
              </a:defRPr>
            </a:lvl6pPr>
            <a:lvl7pPr marL="3513540" indent="0" algn="ctr">
              <a:buNone/>
              <a:defRPr>
                <a:solidFill>
                  <a:schemeClr val="tx1">
                    <a:tint val="75000"/>
                  </a:schemeClr>
                </a:solidFill>
              </a:defRPr>
            </a:lvl7pPr>
            <a:lvl8pPr marL="4099130" indent="0" algn="ctr">
              <a:buNone/>
              <a:defRPr>
                <a:solidFill>
                  <a:schemeClr val="tx1">
                    <a:tint val="75000"/>
                  </a:schemeClr>
                </a:solidFill>
              </a:defRPr>
            </a:lvl8pPr>
            <a:lvl9pPr marL="4684719" indent="0" algn="ctr">
              <a:buNone/>
              <a:defRPr>
                <a:solidFill>
                  <a:schemeClr val="tx1">
                    <a:tint val="75000"/>
                  </a:schemeClr>
                </a:solidFill>
              </a:defRPr>
            </a:lvl9pPr>
          </a:lstStyle>
          <a:p>
            <a:r>
              <a:rPr lang="en-US" dirty="0"/>
              <a:t>Speaker’s Name, SAP</a:t>
            </a:r>
          </a:p>
          <a:p>
            <a:pPr marL="0" marR="0" lvl="0" indent="0" algn="l" defTabSz="1171180" rtl="0" eaLnBrk="1" fontAlgn="auto" latinLnBrk="0" hangingPunct="1">
              <a:lnSpc>
                <a:spcPct val="100000"/>
              </a:lnSpc>
              <a:spcBef>
                <a:spcPts val="0"/>
              </a:spcBef>
              <a:spcAft>
                <a:spcPts val="0"/>
              </a:spcAft>
              <a:buClr>
                <a:schemeClr val="accent1"/>
              </a:buClr>
              <a:buSzPct val="80000"/>
              <a:buFontTx/>
              <a:buNone/>
              <a:tabLst/>
              <a:defRPr/>
            </a:pPr>
            <a:r>
              <a:rPr lang="en-US" dirty="0"/>
              <a:t>Month 00, 2020</a:t>
            </a:r>
          </a:p>
        </p:txBody>
      </p:sp>
      <p:sp>
        <p:nvSpPr>
          <p:cNvPr id="8" name="Title 4"/>
          <p:cNvSpPr>
            <a:spLocks noGrp="1"/>
          </p:cNvSpPr>
          <p:nvPr>
            <p:ph type="title" hasCustomPrompt="1"/>
          </p:nvPr>
        </p:nvSpPr>
        <p:spPr>
          <a:xfrm>
            <a:off x="309858" y="2912423"/>
            <a:ext cx="6855582" cy="1073140"/>
          </a:xfrm>
        </p:spPr>
        <p:txBody>
          <a:bodyPr>
            <a:noAutofit/>
          </a:bodyPr>
          <a:lstStyle>
            <a:lvl1pPr>
              <a:lnSpc>
                <a:spcPct val="90000"/>
              </a:lnSpc>
              <a:defRPr sz="3873"/>
            </a:lvl1pPr>
          </a:lstStyle>
          <a:p>
            <a:pPr fontAlgn="base">
              <a:spcBef>
                <a:spcPct val="50000"/>
              </a:spcBef>
              <a:spcAft>
                <a:spcPct val="0"/>
              </a:spcAft>
              <a:buClr>
                <a:srgbClr val="F0AB00"/>
              </a:buClr>
              <a:buSzPct val="80000"/>
            </a:pPr>
            <a:r>
              <a:rPr lang="en-US" sz="3873" dirty="0"/>
              <a:t>Presentation Title </a:t>
            </a:r>
            <a:br>
              <a:rPr lang="en-US" sz="3873" dirty="0"/>
            </a:br>
            <a:r>
              <a:rPr lang="en-US" sz="3873" dirty="0"/>
              <a:t>Goes Here and Here.</a:t>
            </a:r>
            <a:endParaRPr lang="de-DE" sz="3873" kern="0" dirty="0" err="1">
              <a:ea typeface="Arial Unicode MS" pitchFamily="34" charset="-128"/>
              <a:cs typeface="Arial Unicode MS" pitchFamily="34" charset="-128"/>
            </a:endParaRPr>
          </a:p>
        </p:txBody>
      </p:sp>
      <p:pic>
        <p:nvPicPr>
          <p:cNvPr id="9" name="SAP Logo" descr="SAP Logo" title="SAP Logo">
            <a:extLst>
              <a:ext uri="{FF2B5EF4-FFF2-40B4-BE49-F238E27FC236}">
                <a16:creationId xmlns:a16="http://schemas.microsoft.com/office/drawing/2014/main" id="{6E13D478-79B9-4DF0-A964-50C2206E25E8}"/>
              </a:ext>
            </a:extLst>
          </p:cNvPr>
          <p:cNvPicPr>
            <a:picLocks noChangeAspect="1"/>
          </p:cNvPicPr>
          <p:nvPr userDrawn="1"/>
        </p:nvPicPr>
        <p:blipFill>
          <a:blip r:embed="rId2"/>
          <a:stretch>
            <a:fillRect/>
          </a:stretch>
        </p:blipFill>
        <p:spPr>
          <a:xfrm>
            <a:off x="10704322" y="6691190"/>
            <a:ext cx="2112659" cy="387417"/>
          </a:xfrm>
          <a:prstGeom prst="rect">
            <a:avLst/>
          </a:prstGeom>
        </p:spPr>
      </p:pic>
      <p:pic>
        <p:nvPicPr>
          <p:cNvPr id="10" name="SAP Ariba Logo" descr="SAP Ariba Logo" title="SAP Ariba Logo">
            <a:extLst>
              <a:ext uri="{FF2B5EF4-FFF2-40B4-BE49-F238E27FC236}">
                <a16:creationId xmlns:a16="http://schemas.microsoft.com/office/drawing/2014/main" id="{24C63741-565D-441D-A8D6-2CBDFED260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09857" y="2023429"/>
            <a:ext cx="1192275" cy="232450"/>
          </a:xfrm>
          <a:prstGeom prst="rect">
            <a:avLst/>
          </a:prstGeom>
        </p:spPr>
      </p:pic>
    </p:spTree>
    <p:extLst>
      <p:ext uri="{BB962C8B-B14F-4D97-AF65-F5344CB8AC3E}">
        <p14:creationId xmlns:p14="http://schemas.microsoft.com/office/powerpoint/2010/main" val="350884813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p15:clr>
            <a:srgbClr val="FBAE40"/>
          </p15:clr>
        </p15:guide>
        <p15:guide id="2" orient="horz" pos="1704">
          <p15:clr>
            <a:srgbClr val="FBAE40"/>
          </p15:clr>
        </p15:guide>
        <p15:guide id="3" pos="4196">
          <p15:clr>
            <a:srgbClr val="FBAE40"/>
          </p15:clr>
        </p15:guide>
        <p15:guide id="4" orient="horz" pos="2688">
          <p15:clr>
            <a:srgbClr val="FBAE40"/>
          </p15:clr>
        </p15:guide>
        <p15:guide id="5" orient="horz" pos="2335">
          <p15:clr>
            <a:srgbClr val="FBAE40"/>
          </p15:clr>
        </p15:guide>
        <p15:guide id="6" orient="horz" pos="2960">
          <p15:clr>
            <a:srgbClr val="FBAE40"/>
          </p15:clr>
        </p15:guide>
        <p15:guide id="7" orient="horz" pos="4144">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4" name="Agenda items placeholder"/>
          <p:cNvSpPr>
            <a:spLocks noGrp="1"/>
          </p:cNvSpPr>
          <p:nvPr>
            <p:ph type="body" sz="quarter" idx="10" hasCustomPrompt="1"/>
          </p:nvPr>
        </p:nvSpPr>
        <p:spPr>
          <a:xfrm>
            <a:off x="542250" y="1743375"/>
            <a:ext cx="12034064" cy="5075159"/>
          </a:xfrm>
        </p:spPr>
        <p:txBody>
          <a:bodyPr>
            <a:normAutofit/>
          </a:bodyPr>
          <a:lstStyle>
            <a:lvl1pPr marL="0" marR="0" indent="0" algn="l" defTabSz="1171180" rtl="0" eaLnBrk="1" fontAlgn="auto" latinLnBrk="0" hangingPunct="1">
              <a:lnSpc>
                <a:spcPct val="100000"/>
              </a:lnSpc>
              <a:spcBef>
                <a:spcPts val="3228"/>
              </a:spcBef>
              <a:spcAft>
                <a:spcPts val="0"/>
              </a:spcAft>
              <a:buClr>
                <a:schemeClr val="accent1"/>
              </a:buClr>
              <a:buSzPct val="80000"/>
              <a:buFontTx/>
              <a:buNone/>
              <a:tabLst/>
              <a:defRPr sz="2152" b="0"/>
            </a:lvl1pPr>
            <a:lvl2pPr marL="193623" marR="0" indent="-193623" algn="l" defTabSz="1171180" rtl="0" eaLnBrk="1" fontAlgn="auto" latinLnBrk="0" hangingPunct="1">
              <a:lnSpc>
                <a:spcPct val="100000"/>
              </a:lnSpc>
              <a:spcBef>
                <a:spcPts val="646"/>
              </a:spcBef>
              <a:spcAft>
                <a:spcPts val="0"/>
              </a:spcAft>
              <a:buClr>
                <a:schemeClr val="accent1"/>
              </a:buClr>
              <a:buSzPct val="100000"/>
              <a:buFont typeface="Wingdings" panose="05000000000000000000" pitchFamily="2" charset="2"/>
              <a:buChar char="§"/>
              <a:tabLst/>
              <a:defRPr sz="1937"/>
            </a:lvl2pPr>
            <a:lvl3pPr marL="387247" marR="0" indent="-192965" algn="l" defTabSz="1171180" rtl="0" eaLnBrk="1" fontAlgn="auto" latinLnBrk="0" hangingPunct="1">
              <a:lnSpc>
                <a:spcPct val="100000"/>
              </a:lnSpc>
              <a:spcBef>
                <a:spcPts val="430"/>
              </a:spcBef>
              <a:spcAft>
                <a:spcPts val="0"/>
              </a:spcAft>
              <a:buClr>
                <a:schemeClr val="tx1"/>
              </a:buClr>
              <a:buSzPct val="100000"/>
              <a:buFont typeface="Arial" pitchFamily="34" charset="0"/>
              <a:buChar char="–"/>
              <a:tabLst/>
              <a:defRPr sz="1937" baseline="0"/>
            </a:lvl3pPr>
            <a:lvl4pPr marL="580870" marR="0" indent="-193623" algn="l" defTabSz="1171180" rtl="0" eaLnBrk="1" fontAlgn="auto" latinLnBrk="0" hangingPunct="1">
              <a:lnSpc>
                <a:spcPct val="100000"/>
              </a:lnSpc>
              <a:spcBef>
                <a:spcPts val="269"/>
              </a:spcBef>
              <a:spcAft>
                <a:spcPts val="0"/>
              </a:spcAft>
              <a:buClr>
                <a:schemeClr val="tx1"/>
              </a:buClr>
              <a:buSzPct val="100000"/>
              <a:buFont typeface="Courier New" pitchFamily="49" charset="0"/>
              <a:buChar char="o"/>
              <a:tabLst/>
              <a:defRPr sz="1721"/>
            </a:lvl4pPr>
            <a:lvl5pPr>
              <a:buClr>
                <a:schemeClr val="accent2"/>
              </a:buClr>
              <a:buFont typeface="Arial" pitchFamily="34" charset="0"/>
              <a:buChar char="–"/>
              <a:defRPr/>
            </a:lvl5pPr>
          </a:lstStyle>
          <a:p>
            <a:pPr lvl="0"/>
            <a:r>
              <a:rPr lang="en-US" dirty="0"/>
              <a:t>Agenda Item/Divider Headline</a:t>
            </a:r>
          </a:p>
          <a:p>
            <a:pPr lvl="1"/>
            <a:r>
              <a:rPr lang="en-US" dirty="0"/>
              <a:t>Details</a:t>
            </a:r>
          </a:p>
        </p:txBody>
      </p:sp>
      <p:sp>
        <p:nvSpPr>
          <p:cNvPr id="3" name="Agenda title"/>
          <p:cNvSpPr>
            <a:spLocks noGrp="1"/>
          </p:cNvSpPr>
          <p:nvPr>
            <p:ph type="title" hasCustomPrompt="1"/>
          </p:nvPr>
        </p:nvSpPr>
        <p:spPr/>
        <p:txBody>
          <a:bodyPr/>
          <a:lstStyle>
            <a:lvl1pPr>
              <a:defRPr/>
            </a:lvl1pPr>
          </a:lstStyle>
          <a:p>
            <a:r>
              <a:rPr lang="en-US" dirty="0"/>
              <a:t>Agenda</a:t>
            </a:r>
          </a:p>
        </p:txBody>
      </p:sp>
    </p:spTree>
    <p:extLst>
      <p:ext uri="{BB962C8B-B14F-4D97-AF65-F5344CB8AC3E}">
        <p14:creationId xmlns:p14="http://schemas.microsoft.com/office/powerpoint/2010/main" val="785550381"/>
      </p:ext>
    </p:extLst>
  </p:cSld>
  <p:clrMapOvr>
    <a:masterClrMapping/>
  </p:clrMapOvr>
  <p:extLst>
    <p:ext uri="{DCECCB84-F9BA-43D5-87BE-67443E8EF086}">
      <p15:sldGuideLst xmlns:p15="http://schemas.microsoft.com/office/powerpoint/2012/main">
        <p15:guide id="1" pos="317">
          <p15:clr>
            <a:srgbClr val="FBAE40"/>
          </p15:clr>
        </p15:guide>
        <p15:guide id="2" orient="horz" pos="1020">
          <p15:clr>
            <a:srgbClr val="FBAE40"/>
          </p15:clr>
        </p15:guide>
        <p15:guide id="3" pos="7364">
          <p15:clr>
            <a:srgbClr val="FBAE40"/>
          </p15:clr>
        </p15:guide>
        <p15:guide id="4" orient="horz" pos="316">
          <p15:clr>
            <a:srgbClr val="FBAE40"/>
          </p15:clr>
        </p15:guide>
        <p15:guide id="5" orient="horz" pos="551">
          <p15:clr>
            <a:srgbClr val="FBAE40"/>
          </p15:clr>
        </p15:guide>
        <p15:guide id="6" orient="horz" pos="3992">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Divider Page">
    <p:bg>
      <p:bgRef idx="1001">
        <a:schemeClr val="bg1"/>
      </p:bgRef>
    </p:bg>
    <p:spTree>
      <p:nvGrpSpPr>
        <p:cNvPr id="1" name=""/>
        <p:cNvGrpSpPr/>
        <p:nvPr/>
      </p:nvGrpSpPr>
      <p:grpSpPr>
        <a:xfrm>
          <a:off x="0" y="0"/>
          <a:ext cx="0" cy="0"/>
          <a:chOff x="0" y="0"/>
          <a:chExt cx="0" cy="0"/>
        </a:xfrm>
      </p:grpSpPr>
      <p:sp>
        <p:nvSpPr>
          <p:cNvPr id="2" name="Divider text"/>
          <p:cNvSpPr>
            <a:spLocks noGrp="1"/>
          </p:cNvSpPr>
          <p:nvPr>
            <p:ph type="ctrTitle" hasCustomPrompt="1"/>
          </p:nvPr>
        </p:nvSpPr>
        <p:spPr bwMode="black">
          <a:xfrm>
            <a:off x="542250" y="3325807"/>
            <a:ext cx="12034064" cy="728675"/>
          </a:xfrm>
        </p:spPr>
        <p:txBody>
          <a:bodyPr anchor="ctr" anchorCtr="0">
            <a:noAutofit/>
          </a:bodyPr>
          <a:lstStyle>
            <a:lvl1pPr>
              <a:defRPr sz="4734">
                <a:solidFill>
                  <a:schemeClr val="tx1"/>
                </a:solidFill>
                <a:latin typeface="+mj-lt"/>
              </a:defRPr>
            </a:lvl1pPr>
          </a:lstStyle>
          <a:p>
            <a:r>
              <a:rPr lang="en-US" dirty="0"/>
              <a:t>Divider page</a:t>
            </a:r>
            <a:endParaRPr lang="de-DE" dirty="0"/>
          </a:p>
        </p:txBody>
      </p:sp>
    </p:spTree>
    <p:extLst>
      <p:ext uri="{BB962C8B-B14F-4D97-AF65-F5344CB8AC3E}">
        <p14:creationId xmlns:p14="http://schemas.microsoft.com/office/powerpoint/2010/main" val="1347763730"/>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317">
          <p15:clr>
            <a:srgbClr val="FBAE40"/>
          </p15:clr>
        </p15:guide>
        <p15:guide id="2" orient="horz" pos="2160">
          <p15:clr>
            <a:srgbClr val="FBAE40"/>
          </p15:clr>
        </p15:guide>
        <p15:guide id="3" pos="7364">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Divider Page with Image">
    <p:bg>
      <p:bgRef idx="1001">
        <a:schemeClr val="bg1"/>
      </p:bgRef>
    </p:bg>
    <p:spTree>
      <p:nvGrpSpPr>
        <p:cNvPr id="1" name=""/>
        <p:cNvGrpSpPr/>
        <p:nvPr/>
      </p:nvGrpSpPr>
      <p:grpSpPr>
        <a:xfrm>
          <a:off x="0" y="0"/>
          <a:ext cx="0" cy="0"/>
          <a:chOff x="0" y="0"/>
          <a:chExt cx="0" cy="0"/>
        </a:xfrm>
      </p:grpSpPr>
      <p:sp>
        <p:nvSpPr>
          <p:cNvPr id="4" name="Divider image placeholder"/>
          <p:cNvSpPr>
            <a:spLocks noGrp="1"/>
          </p:cNvSpPr>
          <p:nvPr>
            <p:ph type="pic" sz="quarter" idx="12" hasCustomPrompt="1"/>
          </p:nvPr>
        </p:nvSpPr>
        <p:spPr bwMode="gray">
          <a:xfrm>
            <a:off x="2" y="3688207"/>
            <a:ext cx="13120688" cy="3692081"/>
          </a:xfrm>
          <a:noFill/>
        </p:spPr>
        <p:txBody>
          <a:bodyPr tIns="324000"/>
          <a:lstStyle>
            <a:lvl1pPr marL="0" marR="0" indent="0" algn="ctr" defTabSz="1171180" rtl="0" eaLnBrk="1" fontAlgn="auto" latinLnBrk="0" hangingPunct="1">
              <a:lnSpc>
                <a:spcPct val="100000"/>
              </a:lnSpc>
              <a:spcBef>
                <a:spcPts val="1291"/>
              </a:spcBef>
              <a:spcAft>
                <a:spcPts val="0"/>
              </a:spcAft>
              <a:buClr>
                <a:schemeClr val="accent1"/>
              </a:buClr>
              <a:buSzPct val="80000"/>
              <a:buFontTx/>
              <a:buNone/>
              <a:tabLst/>
              <a:defRPr sz="1721">
                <a:solidFill>
                  <a:schemeClr val="tx1"/>
                </a:solidFill>
              </a:defRPr>
            </a:lvl1pPr>
          </a:lstStyle>
          <a:p>
            <a:pPr marL="0" marR="0" lvl="0" indent="0" algn="ctr" defTabSz="1171180" rtl="0" eaLnBrk="1" fontAlgn="auto" latinLnBrk="0" hangingPunct="1">
              <a:lnSpc>
                <a:spcPct val="100000"/>
              </a:lnSpc>
              <a:spcBef>
                <a:spcPts val="1291"/>
              </a:spcBef>
              <a:spcAft>
                <a:spcPts val="0"/>
              </a:spcAft>
              <a:buClr>
                <a:schemeClr val="accent1"/>
              </a:buClr>
              <a:buSzPct val="80000"/>
              <a:buFontTx/>
              <a:buNone/>
              <a:tabLst/>
              <a:defRPr/>
            </a:pPr>
            <a:r>
              <a:rPr lang="en-US" dirty="0"/>
              <a:t>Placeholder for image and illustration</a:t>
            </a:r>
          </a:p>
        </p:txBody>
      </p:sp>
      <p:sp>
        <p:nvSpPr>
          <p:cNvPr id="2" name="Divider text"/>
          <p:cNvSpPr>
            <a:spLocks noGrp="1"/>
          </p:cNvSpPr>
          <p:nvPr>
            <p:ph type="ctrTitle" hasCustomPrompt="1"/>
          </p:nvPr>
        </p:nvSpPr>
        <p:spPr bwMode="black">
          <a:xfrm>
            <a:off x="542250" y="1479766"/>
            <a:ext cx="12034064" cy="728675"/>
          </a:xfrm>
        </p:spPr>
        <p:txBody>
          <a:bodyPr anchor="t" anchorCtr="0">
            <a:noAutofit/>
          </a:bodyPr>
          <a:lstStyle>
            <a:lvl1pPr>
              <a:defRPr sz="4734">
                <a:solidFill>
                  <a:schemeClr val="tx1"/>
                </a:solidFill>
                <a:latin typeface="+mj-lt"/>
              </a:defRPr>
            </a:lvl1pPr>
          </a:lstStyle>
          <a:p>
            <a:r>
              <a:rPr lang="en-US" dirty="0"/>
              <a:t>Divider page</a:t>
            </a:r>
            <a:endParaRPr lang="de-DE" dirty="0"/>
          </a:p>
        </p:txBody>
      </p:sp>
    </p:spTree>
    <p:extLst>
      <p:ext uri="{BB962C8B-B14F-4D97-AF65-F5344CB8AC3E}">
        <p14:creationId xmlns:p14="http://schemas.microsoft.com/office/powerpoint/2010/main" val="2813654789"/>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orient="horz" pos="2160">
          <p15:clr>
            <a:srgbClr val="FBAE40"/>
          </p15:clr>
        </p15:guide>
        <p15:guide id="2" pos="7364">
          <p15:clr>
            <a:srgbClr val="FBAE40"/>
          </p15:clr>
        </p15:guide>
        <p15:guide id="3" pos="317">
          <p15:clr>
            <a:srgbClr val="FBAE40"/>
          </p15:clr>
        </p15:guide>
        <p15:guide id="4" orient="horz" pos="865">
          <p15:clr>
            <a:srgbClr val="FBAE40"/>
          </p15:clr>
        </p15:guide>
        <p15:guide id="5" orient="horz" pos="1294">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10697398"/>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7364">
          <p15:clr>
            <a:srgbClr val="FBAE40"/>
          </p15:clr>
        </p15:guide>
        <p15:guide id="4" orient="horz" pos="551">
          <p15:clr>
            <a:srgbClr val="FBAE40"/>
          </p15:clr>
        </p15:guide>
        <p15:guide id="5" orient="horz" pos="3992">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42249" y="1743375"/>
            <a:ext cx="12035438" cy="5075159"/>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42251" y="542384"/>
            <a:ext cx="12035437" cy="397459"/>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994601055"/>
      </p:ext>
    </p:extLst>
  </p:cSld>
  <p:clrMapOvr>
    <a:masterClrMapping/>
  </p:clrMapOvr>
  <p:extLst>
    <p:ext uri="{DCECCB84-F9BA-43D5-87BE-67443E8EF086}">
      <p15:sldGuideLst xmlns:p15="http://schemas.microsoft.com/office/powerpoint/2012/main">
        <p15:guide id="1" pos="316">
          <p15:clr>
            <a:srgbClr val="FBAE40"/>
          </p15:clr>
        </p15:guide>
        <p15:guide id="2" orient="horz" pos="3991">
          <p15:clr>
            <a:srgbClr val="FBAE40"/>
          </p15:clr>
        </p15:guide>
        <p15:guide id="3" pos="7364">
          <p15:clr>
            <a:srgbClr val="FBAE40"/>
          </p15:clr>
        </p15:guide>
        <p15:guide id="4" orient="horz" pos="318">
          <p15:clr>
            <a:srgbClr val="FBAE40"/>
          </p15:clr>
        </p15:guide>
        <p15:guide id="5" orient="horz" pos="552">
          <p15:clr>
            <a:srgbClr val="FBAE40"/>
          </p15:clr>
        </p15:guide>
        <p15:guide id="6" orient="horz" pos="1020">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itle and Text: 2 Columns">
    <p:spTree>
      <p:nvGrpSpPr>
        <p:cNvPr id="1" name=""/>
        <p:cNvGrpSpPr/>
        <p:nvPr/>
      </p:nvGrpSpPr>
      <p:grpSpPr>
        <a:xfrm>
          <a:off x="0" y="0"/>
          <a:ext cx="0" cy="0"/>
          <a:chOff x="0" y="0"/>
          <a:chExt cx="0" cy="0"/>
        </a:xfrm>
      </p:grpSpPr>
      <p:sp>
        <p:nvSpPr>
          <p:cNvPr id="5" name="Text placeholder - column 2"/>
          <p:cNvSpPr>
            <a:spLocks noGrp="1"/>
          </p:cNvSpPr>
          <p:nvPr>
            <p:ph type="body" sz="quarter" idx="11" hasCustomPrompt="1"/>
          </p:nvPr>
        </p:nvSpPr>
        <p:spPr>
          <a:xfrm>
            <a:off x="6845337" y="1743375"/>
            <a:ext cx="5732351" cy="5075159"/>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 column 1"/>
          <p:cNvSpPr>
            <a:spLocks noGrp="1"/>
          </p:cNvSpPr>
          <p:nvPr>
            <p:ph type="body" sz="quarter" idx="10" hasCustomPrompt="1"/>
          </p:nvPr>
        </p:nvSpPr>
        <p:spPr>
          <a:xfrm>
            <a:off x="542250" y="1743375"/>
            <a:ext cx="5732351" cy="5075159"/>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42251" y="542384"/>
            <a:ext cx="12035437" cy="397459"/>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667828268"/>
      </p:ext>
    </p:extLst>
  </p:cSld>
  <p:clrMapOvr>
    <a:masterClrMapping/>
  </p:clrMapOvr>
  <p:extLst>
    <p:ext uri="{DCECCB84-F9BA-43D5-87BE-67443E8EF086}">
      <p15:sldGuideLst xmlns:p15="http://schemas.microsoft.com/office/powerpoint/2012/main">
        <p15:guide id="1" pos="317">
          <p15:clr>
            <a:srgbClr val="FBAE40"/>
          </p15:clr>
        </p15:guide>
        <p15:guide id="2" orient="horz" pos="3991">
          <p15:clr>
            <a:srgbClr val="FBAE40"/>
          </p15:clr>
        </p15:guide>
        <p15:guide id="3" pos="7364">
          <p15:clr>
            <a:srgbClr val="FBAE40"/>
          </p15:clr>
        </p15:guide>
        <p15:guide id="4" pos="3674">
          <p15:clr>
            <a:srgbClr val="FBAE40"/>
          </p15:clr>
        </p15:guide>
        <p15:guide id="5" pos="4007">
          <p15:clr>
            <a:srgbClr val="FBAE40"/>
          </p15:clr>
        </p15:guide>
        <p15:guide id="6" orient="horz" pos="317">
          <p15:clr>
            <a:srgbClr val="FBAE40"/>
          </p15:clr>
        </p15:guide>
        <p15:guide id="7" orient="horz" pos="551">
          <p15:clr>
            <a:srgbClr val="FBAE40"/>
          </p15:clr>
        </p15:guide>
        <p15:guide id="8" orient="horz" pos="1020">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itle and Text: 3 Columns">
    <p:spTree>
      <p:nvGrpSpPr>
        <p:cNvPr id="1" name=""/>
        <p:cNvGrpSpPr/>
        <p:nvPr/>
      </p:nvGrpSpPr>
      <p:grpSpPr>
        <a:xfrm>
          <a:off x="0" y="0"/>
          <a:ext cx="0" cy="0"/>
          <a:chOff x="0" y="0"/>
          <a:chExt cx="0" cy="0"/>
        </a:xfrm>
      </p:grpSpPr>
      <p:sp>
        <p:nvSpPr>
          <p:cNvPr id="7" name="Text Placeholder - column 3"/>
          <p:cNvSpPr>
            <a:spLocks noGrp="1"/>
          </p:cNvSpPr>
          <p:nvPr>
            <p:ph type="body" sz="quarter" idx="13" hasCustomPrompt="1"/>
          </p:nvPr>
        </p:nvSpPr>
        <p:spPr>
          <a:xfrm>
            <a:off x="8743210" y="1743375"/>
            <a:ext cx="3834478" cy="5075159"/>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 column 2"/>
          <p:cNvSpPr>
            <a:spLocks noGrp="1"/>
          </p:cNvSpPr>
          <p:nvPr>
            <p:ph type="body" sz="quarter" idx="12" hasCustomPrompt="1"/>
          </p:nvPr>
        </p:nvSpPr>
        <p:spPr>
          <a:xfrm>
            <a:off x="4642729" y="1743375"/>
            <a:ext cx="3834478" cy="5075159"/>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 column 1"/>
          <p:cNvSpPr>
            <a:spLocks noGrp="1"/>
          </p:cNvSpPr>
          <p:nvPr>
            <p:ph type="body" sz="quarter" idx="10" hasCustomPrompt="1"/>
          </p:nvPr>
        </p:nvSpPr>
        <p:spPr>
          <a:xfrm>
            <a:off x="542250" y="1743375"/>
            <a:ext cx="3834478" cy="5075159"/>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p:cNvSpPr>
            <a:spLocks noGrp="1"/>
          </p:cNvSpPr>
          <p:nvPr>
            <p:ph type="title" hasCustomPrompt="1"/>
          </p:nvPr>
        </p:nvSpPr>
        <p:spPr>
          <a:xfrm>
            <a:off x="542251" y="542384"/>
            <a:ext cx="12035437" cy="397459"/>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322283049"/>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2563">
          <p15:clr>
            <a:srgbClr val="FBAE40"/>
          </p15:clr>
        </p15:guide>
        <p15:guide id="4" pos="2717">
          <p15:clr>
            <a:srgbClr val="FBAE40"/>
          </p15:clr>
        </p15:guide>
        <p15:guide id="5" pos="4964">
          <p15:clr>
            <a:srgbClr val="FBAE40"/>
          </p15:clr>
        </p15:guide>
        <p15:guide id="6" pos="5119">
          <p15:clr>
            <a:srgbClr val="FBAE40"/>
          </p15:clr>
        </p15:guide>
        <p15:guide id="7" pos="7364">
          <p15:clr>
            <a:srgbClr val="FBAE40"/>
          </p15:clr>
        </p15:guide>
        <p15:guide id="8" orient="horz" pos="551">
          <p15:clr>
            <a:srgbClr val="FBAE40"/>
          </p15:clr>
        </p15:guide>
        <p15:guide id="9" orient="horz" pos="1020">
          <p15:clr>
            <a:srgbClr val="FBAE40"/>
          </p15:clr>
        </p15:guide>
        <p15:guide id="10" orient="horz" pos="3990">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2 Columns - Text and Images">
    <p:spTree>
      <p:nvGrpSpPr>
        <p:cNvPr id="1" name=""/>
        <p:cNvGrpSpPr/>
        <p:nvPr/>
      </p:nvGrpSpPr>
      <p:grpSpPr>
        <a:xfrm>
          <a:off x="0" y="0"/>
          <a:ext cx="0" cy="0"/>
          <a:chOff x="0" y="0"/>
          <a:chExt cx="0" cy="0"/>
        </a:xfrm>
      </p:grpSpPr>
      <p:sp>
        <p:nvSpPr>
          <p:cNvPr id="17" name="Text placeholder 2"/>
          <p:cNvSpPr>
            <a:spLocks noGrp="1"/>
          </p:cNvSpPr>
          <p:nvPr>
            <p:ph type="body" sz="quarter" idx="13" hasCustomPrompt="1"/>
          </p:nvPr>
        </p:nvSpPr>
        <p:spPr>
          <a:xfrm>
            <a:off x="6845337" y="5133271"/>
            <a:ext cx="5732351" cy="1685263"/>
          </a:xfrm>
        </p:spPr>
        <p:txBody>
          <a:bodyPr/>
          <a:lstStyle>
            <a:lvl1pPr>
              <a:spcBef>
                <a:spcPts val="646"/>
              </a:spcBef>
              <a:defRPr sz="1937"/>
            </a:lvl1pPr>
            <a:lvl2pPr>
              <a:defRPr sz="1721"/>
            </a:lvl2pPr>
            <a:lvl3pPr>
              <a:defRPr sz="1506"/>
            </a:lvl3pPr>
          </a:lstStyle>
          <a:p>
            <a:pPr lvl="0"/>
            <a:r>
              <a:rPr lang="en-US" noProof="0" dirty="0"/>
              <a:t>First level</a:t>
            </a:r>
          </a:p>
          <a:p>
            <a:pPr lvl="1"/>
            <a:r>
              <a:rPr lang="en-US" dirty="0"/>
              <a:t>Second level</a:t>
            </a:r>
          </a:p>
          <a:p>
            <a:pPr lvl="2"/>
            <a:r>
              <a:rPr lang="en-US" dirty="0"/>
              <a:t>Third level</a:t>
            </a:r>
          </a:p>
        </p:txBody>
      </p:sp>
      <p:sp>
        <p:nvSpPr>
          <p:cNvPr id="18" name="Picture Placeholder 2"/>
          <p:cNvSpPr>
            <a:spLocks noGrp="1"/>
          </p:cNvSpPr>
          <p:nvPr>
            <p:ph type="pic" sz="quarter" idx="14" hasCustomPrompt="1"/>
          </p:nvPr>
        </p:nvSpPr>
        <p:spPr bwMode="gray">
          <a:xfrm>
            <a:off x="6845337" y="1743375"/>
            <a:ext cx="5732351" cy="2831370"/>
          </a:xfrm>
          <a:noFill/>
        </p:spPr>
        <p:txBody>
          <a:bodyPr vert="horz" lIns="0" tIns="180000" rIns="0" bIns="0" rtlCol="0" anchor="t" anchorCtr="0">
            <a:noAutofit/>
          </a:bodyPr>
          <a:lstStyle>
            <a:lvl1pPr marL="0" indent="0" algn="ctr" defTabSz="1171180" rtl="0" eaLnBrk="1" latinLnBrk="0" hangingPunct="1">
              <a:spcBef>
                <a:spcPts val="2075"/>
              </a:spcBef>
              <a:buClr>
                <a:schemeClr val="accent1"/>
              </a:buClr>
              <a:buSzPct val="80000"/>
              <a:buFontTx/>
              <a:buNone/>
              <a:defRPr lang="de-DE" sz="1721" b="0" kern="1200" dirty="0">
                <a:solidFill>
                  <a:schemeClr val="tx1"/>
                </a:solidFill>
                <a:latin typeface="+mn-lt"/>
                <a:ea typeface="+mn-ea"/>
                <a:cs typeface="+mn-cs"/>
              </a:defRPr>
            </a:lvl1pPr>
          </a:lstStyle>
          <a:p>
            <a:r>
              <a:rPr lang="en-US" dirty="0"/>
              <a:t>Click icon to add image or pictogram</a:t>
            </a:r>
            <a:endParaRPr lang="de-DE" dirty="0"/>
          </a:p>
        </p:txBody>
      </p:sp>
      <p:sp>
        <p:nvSpPr>
          <p:cNvPr id="3" name="Text placeholder 1"/>
          <p:cNvSpPr>
            <a:spLocks noGrp="1"/>
          </p:cNvSpPr>
          <p:nvPr>
            <p:ph type="body" sz="quarter" idx="10" hasCustomPrompt="1"/>
          </p:nvPr>
        </p:nvSpPr>
        <p:spPr>
          <a:xfrm>
            <a:off x="542250" y="5133271"/>
            <a:ext cx="5732351" cy="1685263"/>
          </a:xfrm>
        </p:spPr>
        <p:txBody>
          <a:bodyPr/>
          <a:lstStyle>
            <a:lvl1pPr>
              <a:spcBef>
                <a:spcPts val="646"/>
              </a:spcBef>
              <a:defRPr sz="1937"/>
            </a:lvl1pPr>
            <a:lvl2pPr>
              <a:defRPr sz="1721"/>
            </a:lvl2pPr>
            <a:lvl3pPr>
              <a:defRPr sz="1506"/>
            </a:lvl3pPr>
          </a:lstStyle>
          <a:p>
            <a:pPr lvl="0"/>
            <a:r>
              <a:rPr lang="en-US" noProof="0" dirty="0"/>
              <a:t>First level</a:t>
            </a:r>
          </a:p>
          <a:p>
            <a:pPr lvl="1"/>
            <a:r>
              <a:rPr lang="en-US" dirty="0"/>
              <a:t>Second level</a:t>
            </a:r>
          </a:p>
          <a:p>
            <a:pPr lvl="2"/>
            <a:r>
              <a:rPr lang="en-US" dirty="0"/>
              <a:t>Third level</a:t>
            </a:r>
          </a:p>
        </p:txBody>
      </p:sp>
      <p:sp>
        <p:nvSpPr>
          <p:cNvPr id="5" name="Picture Placeholder 1"/>
          <p:cNvSpPr>
            <a:spLocks noGrp="1"/>
          </p:cNvSpPr>
          <p:nvPr>
            <p:ph type="pic" sz="quarter" idx="12" hasCustomPrompt="1"/>
          </p:nvPr>
        </p:nvSpPr>
        <p:spPr bwMode="gray">
          <a:xfrm>
            <a:off x="542250" y="1743375"/>
            <a:ext cx="5732351" cy="2831370"/>
          </a:xfrm>
          <a:noFill/>
        </p:spPr>
        <p:txBody>
          <a:bodyPr vert="horz" lIns="0" tIns="180000" rIns="0" bIns="0" rtlCol="0" anchor="t" anchorCtr="0">
            <a:noAutofit/>
          </a:bodyPr>
          <a:lstStyle>
            <a:lvl1pPr marL="0" indent="0" algn="ctr" defTabSz="1171180" rtl="0" eaLnBrk="1" latinLnBrk="0" hangingPunct="1">
              <a:spcBef>
                <a:spcPts val="2075"/>
              </a:spcBef>
              <a:buClr>
                <a:schemeClr val="accent1"/>
              </a:buClr>
              <a:buSzPct val="80000"/>
              <a:buFontTx/>
              <a:buNone/>
              <a:defRPr lang="de-DE" sz="1721"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42251" y="542384"/>
            <a:ext cx="12035437" cy="397459"/>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1131533501"/>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orient="horz" pos="551">
          <p15:clr>
            <a:srgbClr val="FBAE40"/>
          </p15:clr>
        </p15:guide>
        <p15:guide id="4" orient="horz" pos="1020">
          <p15:clr>
            <a:srgbClr val="FBAE40"/>
          </p15:clr>
        </p15:guide>
        <p15:guide id="5" orient="horz" pos="2678">
          <p15:clr>
            <a:srgbClr val="FBAE40"/>
          </p15:clr>
        </p15:guide>
        <p15:guide id="6" orient="horz" pos="3004">
          <p15:clr>
            <a:srgbClr val="FBAE40"/>
          </p15:clr>
        </p15:guide>
        <p15:guide id="7" orient="horz" pos="3991">
          <p15:clr>
            <a:srgbClr val="FBAE40"/>
          </p15:clr>
        </p15:guide>
        <p15:guide id="8" pos="3682">
          <p15:clr>
            <a:srgbClr val="FBAE40"/>
          </p15:clr>
        </p15:guide>
        <p15:guide id="9" pos="4000">
          <p15:clr>
            <a:srgbClr val="FBAE40"/>
          </p15:clr>
        </p15:guide>
        <p15:guide id="10" pos="7364">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中扉 スライド">
    <p:spTree>
      <p:nvGrpSpPr>
        <p:cNvPr id="1" name=""/>
        <p:cNvGrpSpPr/>
        <p:nvPr/>
      </p:nvGrpSpPr>
      <p:grpSpPr>
        <a:xfrm>
          <a:off x="0" y="0"/>
          <a:ext cx="0" cy="0"/>
          <a:chOff x="0" y="0"/>
          <a:chExt cx="0" cy="0"/>
        </a:xfrm>
      </p:grpSpPr>
      <p:sp>
        <p:nvSpPr>
          <p:cNvPr id="8" name="Round Same Side Corner Rectangle 7"/>
          <p:cNvSpPr/>
          <p:nvPr userDrawn="1"/>
        </p:nvSpPr>
        <p:spPr>
          <a:xfrm rot="5400000">
            <a:off x="3999580" y="-3023662"/>
            <a:ext cx="936131" cy="7896245"/>
          </a:xfrm>
          <a:prstGeom prst="round2SameRect">
            <a:avLst>
              <a:gd name="adj1" fmla="val 9097"/>
              <a:gd name="adj2"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98144" tIns="49072" rIns="98144" bIns="49072" rtlCol="0" anchor="ctr"/>
          <a:lstStyle/>
          <a:p>
            <a:pPr algn="ctr"/>
            <a:endParaRPr lang="en-US" sz="1932" dirty="0">
              <a:solidFill>
                <a:srgbClr val="FFFFFF"/>
              </a:solidFill>
            </a:endParaRPr>
          </a:p>
        </p:txBody>
      </p:sp>
      <p:sp>
        <p:nvSpPr>
          <p:cNvPr id="4" name="Title 1"/>
          <p:cNvSpPr>
            <a:spLocks noGrp="1"/>
          </p:cNvSpPr>
          <p:nvPr>
            <p:ph type="ctrTitle"/>
          </p:nvPr>
        </p:nvSpPr>
        <p:spPr>
          <a:xfrm>
            <a:off x="1076805" y="466210"/>
            <a:ext cx="7443406" cy="936130"/>
          </a:xfrm>
          <a:prstGeom prst="rect">
            <a:avLst/>
          </a:prstGeom>
        </p:spPr>
        <p:txBody>
          <a:bodyPr bIns="0" anchor="ctr" anchorCtr="0">
            <a:noAutofit/>
          </a:bodyPr>
          <a:lstStyle>
            <a:lvl1pPr marL="0" marR="0" indent="0" algn="l" defTabSz="490718" rtl="0" eaLnBrk="1" fontAlgn="auto" latinLnBrk="0" hangingPunct="1">
              <a:lnSpc>
                <a:spcPct val="100000"/>
              </a:lnSpc>
              <a:spcBef>
                <a:spcPct val="0"/>
              </a:spcBef>
              <a:spcAft>
                <a:spcPts val="0"/>
              </a:spcAft>
              <a:buClrTx/>
              <a:buSzTx/>
              <a:buFontTx/>
              <a:buNone/>
              <a:tabLst/>
              <a:defRPr sz="2385" b="0">
                <a:solidFill>
                  <a:schemeClr val="bg1"/>
                </a:solidFill>
              </a:defRPr>
            </a:lvl1pPr>
          </a:lstStyle>
          <a:p>
            <a:r>
              <a:rPr lang="ja-JP" altLang="en-US"/>
              <a:t>マスタ タイトルの書式設定</a:t>
            </a:r>
            <a:endParaRPr lang="en-US" dirty="0"/>
          </a:p>
        </p:txBody>
      </p:sp>
      <p:sp>
        <p:nvSpPr>
          <p:cNvPr id="5" name="Subtitle 2"/>
          <p:cNvSpPr>
            <a:spLocks noGrp="1"/>
          </p:cNvSpPr>
          <p:nvPr>
            <p:ph type="subTitle" idx="1"/>
          </p:nvPr>
        </p:nvSpPr>
        <p:spPr>
          <a:xfrm>
            <a:off x="643729" y="3402104"/>
            <a:ext cx="7443408" cy="360050"/>
          </a:xfrm>
        </p:spPr>
        <p:txBody>
          <a:bodyPr>
            <a:noAutofit/>
          </a:bodyPr>
          <a:lstStyle>
            <a:lvl1pPr marL="0" marR="0" indent="0" algn="l" defTabSz="490718" rtl="0" eaLnBrk="1" fontAlgn="auto" latinLnBrk="0" hangingPunct="1">
              <a:lnSpc>
                <a:spcPct val="100000"/>
              </a:lnSpc>
              <a:spcBef>
                <a:spcPts val="0"/>
              </a:spcBef>
              <a:spcAft>
                <a:spcPts val="0"/>
              </a:spcAft>
              <a:buClrTx/>
              <a:buSzTx/>
              <a:buFont typeface="Arial"/>
              <a:buNone/>
              <a:tabLst/>
              <a:defRPr sz="1988">
                <a:solidFill>
                  <a:schemeClr val="tx2"/>
                </a:solidFill>
              </a:defRPr>
            </a:lvl1pPr>
            <a:lvl2pPr marL="490718" indent="0" algn="ctr">
              <a:buNone/>
              <a:defRPr>
                <a:solidFill>
                  <a:schemeClr val="tx1">
                    <a:tint val="75000"/>
                  </a:schemeClr>
                </a:solidFill>
              </a:defRPr>
            </a:lvl2pPr>
            <a:lvl3pPr marL="981437" indent="0" algn="ctr">
              <a:buNone/>
              <a:defRPr>
                <a:solidFill>
                  <a:schemeClr val="tx1">
                    <a:tint val="75000"/>
                  </a:schemeClr>
                </a:solidFill>
              </a:defRPr>
            </a:lvl3pPr>
            <a:lvl4pPr marL="1472156" indent="0" algn="ctr">
              <a:buNone/>
              <a:defRPr>
                <a:solidFill>
                  <a:schemeClr val="tx1">
                    <a:tint val="75000"/>
                  </a:schemeClr>
                </a:solidFill>
              </a:defRPr>
            </a:lvl4pPr>
            <a:lvl5pPr marL="1962874" indent="0" algn="ctr">
              <a:buNone/>
              <a:defRPr>
                <a:solidFill>
                  <a:schemeClr val="tx1">
                    <a:tint val="75000"/>
                  </a:schemeClr>
                </a:solidFill>
              </a:defRPr>
            </a:lvl5pPr>
            <a:lvl6pPr marL="2453592" indent="0" algn="ctr">
              <a:buNone/>
              <a:defRPr>
                <a:solidFill>
                  <a:schemeClr val="tx1">
                    <a:tint val="75000"/>
                  </a:schemeClr>
                </a:solidFill>
              </a:defRPr>
            </a:lvl6pPr>
            <a:lvl7pPr marL="2944312" indent="0" algn="ctr">
              <a:buNone/>
              <a:defRPr>
                <a:solidFill>
                  <a:schemeClr val="tx1">
                    <a:tint val="75000"/>
                  </a:schemeClr>
                </a:solidFill>
              </a:defRPr>
            </a:lvl7pPr>
            <a:lvl8pPr marL="3435030" indent="0" algn="ctr">
              <a:buNone/>
              <a:defRPr>
                <a:solidFill>
                  <a:schemeClr val="tx1">
                    <a:tint val="75000"/>
                  </a:schemeClr>
                </a:solidFill>
              </a:defRPr>
            </a:lvl8pPr>
            <a:lvl9pPr marL="3925748" indent="0" algn="ctr">
              <a:buNone/>
              <a:defRPr>
                <a:solidFill>
                  <a:schemeClr val="tx1">
                    <a:tint val="75000"/>
                  </a:schemeClr>
                </a:solidFill>
              </a:defRPr>
            </a:lvl9pPr>
          </a:lstStyle>
          <a:p>
            <a:r>
              <a:rPr lang="ja-JP" altLang="en-US"/>
              <a:t>マスタ サブタイトルの書式設定</a:t>
            </a:r>
            <a:endParaRPr lang="en-US" dirty="0"/>
          </a:p>
        </p:txBody>
      </p:sp>
      <p:pic>
        <p:nvPicPr>
          <p:cNvPr id="10" name="Picture 7" descr="fx_3ln_cmyk_200dpi"/>
          <p:cNvPicPr>
            <a:picLocks noChangeAspect="1" noChangeArrowheads="1"/>
          </p:cNvPicPr>
          <p:nvPr userDrawn="1"/>
        </p:nvPicPr>
        <p:blipFill>
          <a:blip r:embed="rId2" cstate="print"/>
          <a:srcRect/>
          <a:stretch>
            <a:fillRect/>
          </a:stretch>
        </p:blipFill>
        <p:spPr bwMode="auto">
          <a:xfrm>
            <a:off x="10091053" y="6799263"/>
            <a:ext cx="2564393" cy="379412"/>
          </a:xfrm>
          <a:prstGeom prst="rect">
            <a:avLst/>
          </a:prstGeom>
          <a:noFill/>
          <a:ln w="9525">
            <a:noFill/>
            <a:miter lim="800000"/>
            <a:headEnd/>
            <a:tailEnd/>
          </a:ln>
        </p:spPr>
      </p:pic>
      <p:sp>
        <p:nvSpPr>
          <p:cNvPr id="11" name="スライド番号プレースホルダ 10"/>
          <p:cNvSpPr>
            <a:spLocks noGrp="1"/>
          </p:cNvSpPr>
          <p:nvPr>
            <p:ph type="sldNum" sz="quarter" idx="10"/>
          </p:nvPr>
        </p:nvSpPr>
        <p:spPr/>
        <p:txBody>
          <a:bodyPr/>
          <a:lstStyle/>
          <a:p>
            <a:pPr defTabSz="981402" fontAlgn="base">
              <a:spcBef>
                <a:spcPct val="0"/>
              </a:spcBef>
              <a:spcAft>
                <a:spcPct val="0"/>
              </a:spcAft>
              <a:defRPr/>
            </a:pPr>
            <a:fld id="{EB0432B6-DF3A-4012-B234-A14B088B809D}" type="slidenum">
              <a:rPr lang="en-US" altLang="ja-JP" kern="0" smtClean="0"/>
              <a:pPr defTabSz="981402" fontAlgn="base">
                <a:spcBef>
                  <a:spcPct val="0"/>
                </a:spcBef>
                <a:spcAft>
                  <a:spcPct val="0"/>
                </a:spcAft>
                <a:defRPr/>
              </a:pPr>
              <a:t>‹#›</a:t>
            </a:fld>
            <a:endParaRPr lang="en-US" altLang="en-US" kern="0" dirty="0"/>
          </a:p>
        </p:txBody>
      </p:sp>
      <p:sp>
        <p:nvSpPr>
          <p:cNvPr id="16" name="フッター プレースホルダ 15"/>
          <p:cNvSpPr>
            <a:spLocks noGrp="1"/>
          </p:cNvSpPr>
          <p:nvPr>
            <p:ph type="ftr" sz="quarter" idx="11"/>
          </p:nvPr>
        </p:nvSpPr>
        <p:spPr>
          <a:xfrm>
            <a:off x="643728" y="7024293"/>
            <a:ext cx="4154780" cy="122341"/>
          </a:xfrm>
        </p:spPr>
        <p:txBody>
          <a:bodyPr/>
          <a:lstStyle>
            <a:lvl1pPr>
              <a:defRPr/>
            </a:lvl1pPr>
          </a:lstStyle>
          <a:p>
            <a:pPr defTabSz="981402" fontAlgn="base">
              <a:spcBef>
                <a:spcPct val="0"/>
              </a:spcBef>
              <a:spcAft>
                <a:spcPct val="0"/>
              </a:spcAft>
              <a:defRPr/>
            </a:pPr>
            <a:r>
              <a:rPr lang="en-US" altLang="ja-JP" kern="0"/>
              <a:t>© 2020 Fuji Xerox Co., Ltd. All rights reserved.</a:t>
            </a:r>
            <a:endParaRPr lang="en-US" altLang="ja-JP" kern="0" dirty="0"/>
          </a:p>
        </p:txBody>
      </p:sp>
      <p:grpSp>
        <p:nvGrpSpPr>
          <p:cNvPr id="17" name="Classification of Information"/>
          <p:cNvGrpSpPr/>
          <p:nvPr userDrawn="1"/>
        </p:nvGrpSpPr>
        <p:grpSpPr>
          <a:xfrm>
            <a:off x="9997511" y="246060"/>
            <a:ext cx="2624605" cy="553204"/>
            <a:chOff x="7544400" y="188913"/>
            <a:chExt cx="1980600" cy="553204"/>
          </a:xfrm>
        </p:grpSpPr>
        <p:sp>
          <p:nvSpPr>
            <p:cNvPr id="18" name="テキスト ボックス 17"/>
            <p:cNvSpPr txBox="1"/>
            <p:nvPr/>
          </p:nvSpPr>
          <p:spPr>
            <a:xfrm>
              <a:off x="7544400" y="188913"/>
              <a:ext cx="1980000" cy="140400"/>
            </a:xfrm>
            <a:prstGeom prst="rect">
              <a:avLst/>
            </a:prstGeom>
            <a:noFill/>
            <a:ln w="9525">
              <a:noFill/>
              <a:miter lim="800000"/>
              <a:headEnd/>
              <a:tailEnd/>
            </a:ln>
            <a:effectLst/>
          </p:spPr>
          <p:txBody>
            <a:bodyPr lIns="0" tIns="0" rIns="0" bIns="0" anchor="b"/>
            <a:lstStyle/>
            <a:p>
              <a:pPr defTabSz="908822" fontAlgn="base">
                <a:spcBef>
                  <a:spcPct val="0"/>
                </a:spcBef>
                <a:spcAft>
                  <a:spcPct val="0"/>
                </a:spcAft>
                <a:defRPr/>
              </a:pPr>
              <a:r>
                <a:rPr lang="en-US" altLang="ja-JP" sz="895" dirty="0">
                  <a:solidFill>
                    <a:schemeClr val="tx1"/>
                  </a:solidFill>
                  <a:latin typeface="Arial" pitchFamily="34" charset="0"/>
                  <a:ea typeface="HG丸ｺﾞｼｯｸM-PRO" pitchFamily="50" charset="-128"/>
                  <a:cs typeface="Arial" pitchFamily="34" charset="0"/>
                </a:rPr>
                <a:t>Fuji Xerox Internal Use Only</a:t>
              </a:r>
            </a:p>
          </p:txBody>
        </p:sp>
        <p:sp>
          <p:nvSpPr>
            <p:cNvPr id="19" name="テキスト ボックス 18"/>
            <p:cNvSpPr txBox="1"/>
            <p:nvPr/>
          </p:nvSpPr>
          <p:spPr>
            <a:xfrm>
              <a:off x="7544400" y="375350"/>
              <a:ext cx="608400" cy="366767"/>
            </a:xfrm>
            <a:prstGeom prst="rect">
              <a:avLst/>
            </a:prstGeom>
            <a:noFill/>
            <a:ln w="3175" algn="ctr">
              <a:noFill/>
              <a:miter lim="800000"/>
              <a:headEnd/>
              <a:tailEnd/>
            </a:ln>
            <a:effectLst/>
          </p:spPr>
          <p:txBody>
            <a:bodyPr lIns="0" tIns="0" rIns="0" bIns="0">
              <a:spAutoFit/>
            </a:bodyPr>
            <a:lstStyle/>
            <a:p>
              <a:pPr defTabSz="908822" eaLnBrk="0" fontAlgn="base" hangingPunct="0">
                <a:spcBef>
                  <a:spcPct val="0"/>
                </a:spcBef>
                <a:spcAft>
                  <a:spcPct val="0"/>
                </a:spcAft>
                <a:tabLst>
                  <a:tab pos="386429" algn="l"/>
                </a:tabLst>
                <a:defRPr/>
              </a:pPr>
              <a:r>
                <a:rPr kumimoji="0" lang="ja-JP" altLang="en-US" sz="596" dirty="0">
                  <a:solidFill>
                    <a:schemeClr val="tx1"/>
                  </a:solidFill>
                  <a:latin typeface="HG丸ｺﾞｼｯｸM-PRO" pitchFamily="50" charset="-128"/>
                  <a:ea typeface="HG丸ｺﾞｼｯｸM-PRO" pitchFamily="50" charset="-128"/>
                </a:rPr>
                <a:t>開 示 範 囲	：</a:t>
              </a:r>
            </a:p>
            <a:p>
              <a:pPr defTabSz="908822" eaLnBrk="0" fontAlgn="base" hangingPunct="0">
                <a:spcBef>
                  <a:spcPct val="0"/>
                </a:spcBef>
                <a:spcAft>
                  <a:spcPct val="0"/>
                </a:spcAft>
                <a:tabLst>
                  <a:tab pos="386429" algn="l"/>
                </a:tabLst>
                <a:defRPr/>
              </a:pPr>
              <a:r>
                <a:rPr kumimoji="0" lang="ja-JP" altLang="en-US" sz="596" dirty="0">
                  <a:solidFill>
                    <a:schemeClr val="tx1"/>
                  </a:solidFill>
                  <a:latin typeface="HG丸ｺﾞｼｯｸM-PRO" pitchFamily="50" charset="-128"/>
                  <a:ea typeface="HG丸ｺﾞｼｯｸM-PRO" pitchFamily="50" charset="-128"/>
                </a:rPr>
                <a:t>指 定 期 間	：</a:t>
              </a:r>
            </a:p>
            <a:p>
              <a:pPr defTabSz="908822" eaLnBrk="0" fontAlgn="base" hangingPunct="0">
                <a:spcBef>
                  <a:spcPct val="0"/>
                </a:spcBef>
                <a:spcAft>
                  <a:spcPct val="0"/>
                </a:spcAft>
                <a:tabLst>
                  <a:tab pos="386429" algn="l"/>
                </a:tabLst>
                <a:defRPr/>
              </a:pPr>
              <a:r>
                <a:rPr kumimoji="0" lang="ja-JP" altLang="en-US" sz="596" dirty="0">
                  <a:solidFill>
                    <a:schemeClr val="tx1"/>
                  </a:solidFill>
                  <a:latin typeface="HG丸ｺﾞｼｯｸM-PRO" pitchFamily="50" charset="-128"/>
                  <a:ea typeface="HG丸ｺﾞｼｯｸM-PRO" pitchFamily="50" charset="-128"/>
                </a:rPr>
                <a:t>作成責任者	：</a:t>
              </a:r>
            </a:p>
            <a:p>
              <a:pPr defTabSz="908822" eaLnBrk="0" fontAlgn="base" hangingPunct="0">
                <a:spcBef>
                  <a:spcPct val="0"/>
                </a:spcBef>
                <a:spcAft>
                  <a:spcPct val="0"/>
                </a:spcAft>
                <a:tabLst>
                  <a:tab pos="386429" algn="l"/>
                </a:tabLst>
                <a:defRPr/>
              </a:pPr>
              <a:r>
                <a:rPr kumimoji="0" lang="ja-JP" altLang="en-US" sz="596" dirty="0">
                  <a:solidFill>
                    <a:schemeClr val="tx1"/>
                  </a:solidFill>
                  <a:latin typeface="HG丸ｺﾞｼｯｸM-PRO" pitchFamily="50" charset="-128"/>
                  <a:ea typeface="HG丸ｺﾞｼｯｸM-PRO" pitchFamily="50" charset="-128"/>
                </a:rPr>
                <a:t>作　成　日	：</a:t>
              </a:r>
            </a:p>
          </p:txBody>
        </p:sp>
        <p:sp>
          <p:nvSpPr>
            <p:cNvPr id="20" name="テキスト ボックス 19"/>
            <p:cNvSpPr txBox="1"/>
            <p:nvPr/>
          </p:nvSpPr>
          <p:spPr>
            <a:xfrm>
              <a:off x="8077800" y="375350"/>
              <a:ext cx="1447200" cy="366767"/>
            </a:xfrm>
            <a:prstGeom prst="rect">
              <a:avLst/>
            </a:prstGeom>
            <a:noFill/>
            <a:ln w="3175" algn="ctr">
              <a:noFill/>
              <a:miter lim="800000"/>
              <a:headEnd/>
              <a:tailEnd/>
            </a:ln>
            <a:effectLst/>
          </p:spPr>
          <p:txBody>
            <a:bodyPr lIns="0" tIns="0" rIns="0" bIns="0">
              <a:spAutoFit/>
            </a:bodyPr>
            <a:lstStyle/>
            <a:p>
              <a:pPr defTabSz="908822" eaLnBrk="0" fontAlgn="base" hangingPunct="0">
                <a:spcBef>
                  <a:spcPct val="0"/>
                </a:spcBef>
                <a:spcAft>
                  <a:spcPct val="0"/>
                </a:spcAft>
                <a:defRPr/>
              </a:pPr>
              <a:r>
                <a:rPr kumimoji="0" lang="en-US" altLang="ja-JP" sz="596" dirty="0">
                  <a:solidFill>
                    <a:schemeClr val="tx1"/>
                  </a:solidFill>
                  <a:latin typeface="HG丸ｺﾞｼｯｸM-PRO" pitchFamily="50" charset="-128"/>
                  <a:ea typeface="HG丸ｺﾞｼｯｸM-PRO" pitchFamily="50" charset="-128"/>
                </a:rPr>
                <a:t>All FX</a:t>
              </a:r>
            </a:p>
            <a:p>
              <a:pPr defTabSz="908822" eaLnBrk="0" fontAlgn="base" hangingPunct="0">
                <a:spcBef>
                  <a:spcPct val="0"/>
                </a:spcBef>
                <a:spcAft>
                  <a:spcPct val="0"/>
                </a:spcAft>
                <a:defRPr/>
              </a:pPr>
              <a:r>
                <a:rPr kumimoji="0" lang="en-US" altLang="ja-JP" sz="596" dirty="0">
                  <a:solidFill>
                    <a:schemeClr val="tx1"/>
                  </a:solidFill>
                  <a:latin typeface="HG丸ｺﾞｼｯｸM-PRO" pitchFamily="50" charset="-128"/>
                  <a:ea typeface="HG丸ｺﾞｼｯｸM-PRO" pitchFamily="50" charset="-128"/>
                </a:rPr>
                <a:t>2 years</a:t>
              </a:r>
            </a:p>
            <a:p>
              <a:pPr defTabSz="908822" eaLnBrk="0" fontAlgn="base" hangingPunct="0">
                <a:spcBef>
                  <a:spcPct val="0"/>
                </a:spcBef>
                <a:spcAft>
                  <a:spcPct val="0"/>
                </a:spcAft>
                <a:defRPr/>
              </a:pPr>
              <a:r>
                <a:rPr kumimoji="0" lang="en-US" altLang="ja-JP" sz="596" dirty="0">
                  <a:solidFill>
                    <a:schemeClr val="tx1"/>
                  </a:solidFill>
                  <a:latin typeface="HG丸ｺﾞｼｯｸM-PRO" pitchFamily="50" charset="-128"/>
                  <a:ea typeface="HG丸ｺﾞｼｯｸM-PRO" pitchFamily="50" charset="-128"/>
                </a:rPr>
                <a:t>FBHP </a:t>
              </a:r>
              <a:r>
                <a:rPr kumimoji="0" lang="en-US" altLang="ja-JP" sz="596" dirty="0" err="1">
                  <a:solidFill>
                    <a:schemeClr val="tx1"/>
                  </a:solidFill>
                  <a:latin typeface="HG丸ｺﾞｼｯｸM-PRO" pitchFamily="50" charset="-128"/>
                  <a:ea typeface="HG丸ｺﾞｼｯｸM-PRO" pitchFamily="50" charset="-128"/>
                </a:rPr>
                <a:t>Nonpro</a:t>
              </a:r>
              <a:r>
                <a:rPr kumimoji="0" lang="en-US" altLang="ja-JP" sz="596" dirty="0">
                  <a:solidFill>
                    <a:schemeClr val="tx1"/>
                  </a:solidFill>
                  <a:latin typeface="HG丸ｺﾞｼｯｸM-PRO" pitchFamily="50" charset="-128"/>
                  <a:ea typeface="HG丸ｺﾞｼｯｸM-PRO" pitchFamily="50" charset="-128"/>
                </a:rPr>
                <a:t> Section</a:t>
              </a:r>
            </a:p>
            <a:p>
              <a:pPr defTabSz="908822" eaLnBrk="0" fontAlgn="base" hangingPunct="0">
                <a:spcBef>
                  <a:spcPct val="0"/>
                </a:spcBef>
                <a:spcAft>
                  <a:spcPct val="0"/>
                </a:spcAft>
                <a:defRPr/>
              </a:pPr>
              <a:r>
                <a:rPr kumimoji="0" lang="en-US" altLang="ja-JP" sz="596" dirty="0">
                  <a:solidFill>
                    <a:schemeClr val="tx1"/>
                  </a:solidFill>
                  <a:latin typeface="HG丸ｺﾞｼｯｸM-PRO" pitchFamily="50" charset="-128"/>
                  <a:ea typeface="HG丸ｺﾞｼｯｸM-PRO" pitchFamily="50" charset="-128"/>
                </a:rPr>
                <a:t>25th Sep. 2020</a:t>
              </a:r>
            </a:p>
          </p:txBody>
        </p:sp>
      </p:grpSp>
    </p:spTree>
    <p:extLst>
      <p:ext uri="{BB962C8B-B14F-4D97-AF65-F5344CB8AC3E}">
        <p14:creationId xmlns:p14="http://schemas.microsoft.com/office/powerpoint/2010/main" val="201664905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3 Columns - Text and Images">
    <p:spTree>
      <p:nvGrpSpPr>
        <p:cNvPr id="1" name=""/>
        <p:cNvGrpSpPr/>
        <p:nvPr/>
      </p:nvGrpSpPr>
      <p:grpSpPr>
        <a:xfrm>
          <a:off x="0" y="0"/>
          <a:ext cx="0" cy="0"/>
          <a:chOff x="0" y="0"/>
          <a:chExt cx="0" cy="0"/>
        </a:xfrm>
      </p:grpSpPr>
      <p:sp>
        <p:nvSpPr>
          <p:cNvPr id="17" name="Text placeholder 3"/>
          <p:cNvSpPr>
            <a:spLocks noGrp="1"/>
          </p:cNvSpPr>
          <p:nvPr>
            <p:ph type="body" sz="quarter" idx="13" hasCustomPrompt="1"/>
          </p:nvPr>
        </p:nvSpPr>
        <p:spPr>
          <a:xfrm>
            <a:off x="8929124" y="4686581"/>
            <a:ext cx="3648564" cy="2131953"/>
          </a:xfrm>
        </p:spPr>
        <p:txBody>
          <a:bodyPr/>
          <a:lstStyle>
            <a:lvl1pPr>
              <a:spcBef>
                <a:spcPts val="646"/>
              </a:spcBef>
              <a:defRPr sz="1937"/>
            </a:lvl1pPr>
            <a:lvl2pPr>
              <a:defRPr sz="1721"/>
            </a:lvl2pPr>
            <a:lvl3pPr>
              <a:defRPr sz="1506"/>
            </a:lvl3pPr>
          </a:lstStyle>
          <a:p>
            <a:pPr lvl="0"/>
            <a:r>
              <a:rPr lang="en-US" noProof="0" dirty="0"/>
              <a:t>First level</a:t>
            </a:r>
          </a:p>
          <a:p>
            <a:pPr lvl="1"/>
            <a:r>
              <a:rPr lang="en-US" dirty="0"/>
              <a:t>Second level</a:t>
            </a:r>
          </a:p>
          <a:p>
            <a:pPr lvl="2"/>
            <a:r>
              <a:rPr lang="en-US" dirty="0"/>
              <a:t>Third level</a:t>
            </a:r>
          </a:p>
        </p:txBody>
      </p:sp>
      <p:sp>
        <p:nvSpPr>
          <p:cNvPr id="18" name="Picture placeholder 3"/>
          <p:cNvSpPr>
            <a:spLocks noGrp="1"/>
          </p:cNvSpPr>
          <p:nvPr>
            <p:ph type="pic" sz="quarter" idx="14" hasCustomPrompt="1"/>
          </p:nvPr>
        </p:nvSpPr>
        <p:spPr bwMode="gray">
          <a:xfrm>
            <a:off x="8929124" y="1743375"/>
            <a:ext cx="3648564" cy="2401983"/>
          </a:xfrm>
          <a:noFill/>
        </p:spPr>
        <p:txBody>
          <a:bodyPr vert="horz" lIns="0" tIns="180000" rIns="0" bIns="0" rtlCol="0" anchor="t" anchorCtr="0">
            <a:noAutofit/>
          </a:bodyPr>
          <a:lstStyle>
            <a:lvl1pPr marL="0" indent="0" algn="ctr" defTabSz="1171180" rtl="0" eaLnBrk="1" latinLnBrk="0" hangingPunct="1">
              <a:spcBef>
                <a:spcPts val="2075"/>
              </a:spcBef>
              <a:buClr>
                <a:schemeClr val="accent1"/>
              </a:buClr>
              <a:buSzPct val="80000"/>
              <a:buFontTx/>
              <a:buNone/>
              <a:defRPr lang="de-DE" sz="1721" b="0" kern="1200" dirty="0">
                <a:solidFill>
                  <a:schemeClr val="tx1"/>
                </a:solidFill>
                <a:latin typeface="+mn-lt"/>
                <a:ea typeface="+mn-ea"/>
                <a:cs typeface="+mn-cs"/>
              </a:defRPr>
            </a:lvl1pPr>
          </a:lstStyle>
          <a:p>
            <a:r>
              <a:rPr lang="en-US" dirty="0"/>
              <a:t>Click icon to add image or pictogram</a:t>
            </a:r>
            <a:endParaRPr lang="de-DE" dirty="0"/>
          </a:p>
        </p:txBody>
      </p:sp>
      <p:sp>
        <p:nvSpPr>
          <p:cNvPr id="9" name="Text placeholder 2"/>
          <p:cNvSpPr>
            <a:spLocks noGrp="1"/>
          </p:cNvSpPr>
          <p:nvPr>
            <p:ph type="body" sz="quarter" idx="15" hasCustomPrompt="1"/>
          </p:nvPr>
        </p:nvSpPr>
        <p:spPr>
          <a:xfrm>
            <a:off x="4735687" y="4686581"/>
            <a:ext cx="3648564" cy="2131953"/>
          </a:xfrm>
        </p:spPr>
        <p:txBody>
          <a:bodyPr/>
          <a:lstStyle>
            <a:lvl1pPr>
              <a:spcBef>
                <a:spcPts val="646"/>
              </a:spcBef>
              <a:defRPr sz="1937"/>
            </a:lvl1pPr>
            <a:lvl2pPr>
              <a:defRPr sz="1721"/>
            </a:lvl2pPr>
            <a:lvl3pPr>
              <a:defRPr sz="1506"/>
            </a:lvl3pPr>
          </a:lstStyle>
          <a:p>
            <a:pPr lvl="0"/>
            <a:r>
              <a:rPr lang="en-US" noProof="0" dirty="0"/>
              <a:t>First level</a:t>
            </a:r>
          </a:p>
          <a:p>
            <a:pPr lvl="1"/>
            <a:r>
              <a:rPr lang="en-US" dirty="0"/>
              <a:t>Second level</a:t>
            </a:r>
          </a:p>
          <a:p>
            <a:pPr lvl="2"/>
            <a:r>
              <a:rPr lang="en-US" dirty="0"/>
              <a:t>Third level</a:t>
            </a:r>
          </a:p>
        </p:txBody>
      </p:sp>
      <p:sp>
        <p:nvSpPr>
          <p:cNvPr id="10" name="Picture placeholder 2"/>
          <p:cNvSpPr>
            <a:spLocks noGrp="1"/>
          </p:cNvSpPr>
          <p:nvPr>
            <p:ph type="pic" sz="quarter" idx="16" hasCustomPrompt="1"/>
          </p:nvPr>
        </p:nvSpPr>
        <p:spPr bwMode="gray">
          <a:xfrm>
            <a:off x="4735687" y="1743375"/>
            <a:ext cx="3648564" cy="2401983"/>
          </a:xfrm>
          <a:noFill/>
        </p:spPr>
        <p:txBody>
          <a:bodyPr vert="horz" lIns="0" tIns="180000" rIns="0" bIns="0" rtlCol="0" anchor="t" anchorCtr="0">
            <a:noAutofit/>
          </a:bodyPr>
          <a:lstStyle>
            <a:lvl1pPr marL="0" indent="0" algn="ctr" defTabSz="1171180" rtl="0" eaLnBrk="1" latinLnBrk="0" hangingPunct="1">
              <a:spcBef>
                <a:spcPts val="2075"/>
              </a:spcBef>
              <a:buClr>
                <a:schemeClr val="accent1"/>
              </a:buClr>
              <a:buSzPct val="80000"/>
              <a:buFontTx/>
              <a:buNone/>
              <a:defRPr lang="de-DE" sz="1721" b="0" kern="1200" dirty="0">
                <a:solidFill>
                  <a:schemeClr val="tx1"/>
                </a:solidFill>
                <a:latin typeface="+mn-lt"/>
                <a:ea typeface="+mn-ea"/>
                <a:cs typeface="+mn-cs"/>
              </a:defRPr>
            </a:lvl1pPr>
          </a:lstStyle>
          <a:p>
            <a:r>
              <a:rPr lang="en-US" dirty="0"/>
              <a:t>Click icon to add image or pictogram</a:t>
            </a:r>
            <a:endParaRPr lang="de-DE" dirty="0"/>
          </a:p>
        </p:txBody>
      </p:sp>
      <p:sp>
        <p:nvSpPr>
          <p:cNvPr id="3" name="Text placeholder 1"/>
          <p:cNvSpPr>
            <a:spLocks noGrp="1"/>
          </p:cNvSpPr>
          <p:nvPr>
            <p:ph type="body" sz="quarter" idx="10" hasCustomPrompt="1"/>
          </p:nvPr>
        </p:nvSpPr>
        <p:spPr>
          <a:xfrm>
            <a:off x="542249" y="4686581"/>
            <a:ext cx="3648564" cy="2131953"/>
          </a:xfrm>
        </p:spPr>
        <p:txBody>
          <a:bodyPr/>
          <a:lstStyle>
            <a:lvl1pPr>
              <a:spcBef>
                <a:spcPts val="646"/>
              </a:spcBef>
              <a:defRPr sz="1937"/>
            </a:lvl1pPr>
            <a:lvl2pPr>
              <a:defRPr sz="1721"/>
            </a:lvl2pPr>
            <a:lvl3pPr>
              <a:defRPr sz="1506"/>
            </a:lvl3pPr>
          </a:lstStyle>
          <a:p>
            <a:pPr lvl="0"/>
            <a:r>
              <a:rPr lang="en-US" noProof="0" dirty="0"/>
              <a:t>First level</a:t>
            </a:r>
          </a:p>
          <a:p>
            <a:pPr lvl="1"/>
            <a:r>
              <a:rPr lang="en-US" dirty="0"/>
              <a:t>Second level</a:t>
            </a:r>
          </a:p>
          <a:p>
            <a:pPr lvl="2"/>
            <a:r>
              <a:rPr lang="en-US" dirty="0"/>
              <a:t>Third level</a:t>
            </a:r>
          </a:p>
        </p:txBody>
      </p:sp>
      <p:sp>
        <p:nvSpPr>
          <p:cNvPr id="5" name="Picture placeholder 1"/>
          <p:cNvSpPr>
            <a:spLocks noGrp="1"/>
          </p:cNvSpPr>
          <p:nvPr>
            <p:ph type="pic" sz="quarter" idx="12" hasCustomPrompt="1"/>
          </p:nvPr>
        </p:nvSpPr>
        <p:spPr bwMode="gray">
          <a:xfrm>
            <a:off x="542249" y="1743375"/>
            <a:ext cx="3648564" cy="2401983"/>
          </a:xfrm>
          <a:noFill/>
        </p:spPr>
        <p:txBody>
          <a:bodyPr vert="horz" lIns="0" tIns="180000" rIns="0" bIns="0" rtlCol="0" anchor="t" anchorCtr="0">
            <a:noAutofit/>
          </a:bodyPr>
          <a:lstStyle>
            <a:lvl1pPr marL="0" indent="0" algn="ctr" defTabSz="1171180" rtl="0" eaLnBrk="1" latinLnBrk="0" hangingPunct="1">
              <a:spcBef>
                <a:spcPts val="2075"/>
              </a:spcBef>
              <a:buClr>
                <a:schemeClr val="accent1"/>
              </a:buClr>
              <a:buSzPct val="80000"/>
              <a:buFontTx/>
              <a:buNone/>
              <a:defRPr lang="de-DE" sz="1721"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42251" y="542384"/>
            <a:ext cx="12035437" cy="397459"/>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914319758"/>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2455">
          <p15:clr>
            <a:srgbClr val="FBAE40"/>
          </p15:clr>
        </p15:guide>
        <p15:guide id="4" pos="2773">
          <p15:clr>
            <a:srgbClr val="FBAE40"/>
          </p15:clr>
        </p15:guide>
        <p15:guide id="5" pos="4910">
          <p15:clr>
            <a:srgbClr val="FBAE40"/>
          </p15:clr>
        </p15:guide>
        <p15:guide id="6" pos="5227">
          <p15:clr>
            <a:srgbClr val="FBAE40"/>
          </p15:clr>
        </p15:guide>
        <p15:guide id="7" pos="7364">
          <p15:clr>
            <a:srgbClr val="FBAE40"/>
          </p15:clr>
        </p15:guide>
        <p15:guide id="8" orient="horz" pos="551">
          <p15:clr>
            <a:srgbClr val="FBAE40"/>
          </p15:clr>
        </p15:guide>
        <p15:guide id="9" orient="horz" pos="1020">
          <p15:clr>
            <a:srgbClr val="FBAE40"/>
          </p15:clr>
        </p15:guide>
        <p15:guide id="10" orient="horz" pos="2428">
          <p15:clr>
            <a:srgbClr val="FBAE40"/>
          </p15:clr>
        </p15:guide>
        <p15:guide id="11" orient="horz" pos="2743">
          <p15:clr>
            <a:srgbClr val="FBAE40"/>
          </p15:clr>
        </p15:guide>
        <p15:guide id="12" orient="horz" pos="3991">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4 Columns - Text and Images">
    <p:spTree>
      <p:nvGrpSpPr>
        <p:cNvPr id="1" name=""/>
        <p:cNvGrpSpPr/>
        <p:nvPr/>
      </p:nvGrpSpPr>
      <p:grpSpPr>
        <a:xfrm>
          <a:off x="0" y="0"/>
          <a:ext cx="0" cy="0"/>
          <a:chOff x="0" y="0"/>
          <a:chExt cx="0" cy="0"/>
        </a:xfrm>
      </p:grpSpPr>
      <p:sp>
        <p:nvSpPr>
          <p:cNvPr id="3" name="Text placeholder - column 2"/>
          <p:cNvSpPr>
            <a:spLocks noGrp="1"/>
          </p:cNvSpPr>
          <p:nvPr>
            <p:ph type="body" sz="quarter" idx="10" hasCustomPrompt="1"/>
          </p:nvPr>
        </p:nvSpPr>
        <p:spPr>
          <a:xfrm>
            <a:off x="542249" y="4173576"/>
            <a:ext cx="2598924" cy="2644958"/>
          </a:xfrm>
        </p:spPr>
        <p:txBody>
          <a:bodyPr/>
          <a:lstStyle>
            <a:lvl1pPr>
              <a:spcBef>
                <a:spcPts val="646"/>
              </a:spcBef>
              <a:defRPr sz="1937"/>
            </a:lvl1pPr>
            <a:lvl2pPr>
              <a:defRPr sz="1721"/>
            </a:lvl2pPr>
            <a:lvl3pPr>
              <a:defRPr sz="1506"/>
            </a:lvl3pPr>
          </a:lstStyle>
          <a:p>
            <a:pPr lvl="0"/>
            <a:r>
              <a:rPr lang="en-US" noProof="0" dirty="0"/>
              <a:t>First level</a:t>
            </a:r>
          </a:p>
          <a:p>
            <a:pPr lvl="1"/>
            <a:r>
              <a:rPr lang="en-US" dirty="0"/>
              <a:t>Second level</a:t>
            </a:r>
          </a:p>
          <a:p>
            <a:pPr lvl="2"/>
            <a:r>
              <a:rPr lang="en-US" dirty="0"/>
              <a:t>Third level</a:t>
            </a:r>
          </a:p>
        </p:txBody>
      </p:sp>
      <p:sp>
        <p:nvSpPr>
          <p:cNvPr id="5" name="Picture Placeholder 4"/>
          <p:cNvSpPr>
            <a:spLocks noGrp="1"/>
          </p:cNvSpPr>
          <p:nvPr>
            <p:ph type="pic" sz="quarter" idx="12" hasCustomPrompt="1"/>
          </p:nvPr>
        </p:nvSpPr>
        <p:spPr bwMode="gray">
          <a:xfrm>
            <a:off x="542249" y="1743375"/>
            <a:ext cx="2598924" cy="1859600"/>
          </a:xfrm>
          <a:noFill/>
        </p:spPr>
        <p:txBody>
          <a:bodyPr vert="horz" lIns="0" tIns="180000" rIns="0" bIns="0" rtlCol="0" anchor="t" anchorCtr="0">
            <a:noAutofit/>
          </a:bodyPr>
          <a:lstStyle>
            <a:lvl1pPr marL="0" indent="0" algn="ctr" defTabSz="1171180" rtl="0" eaLnBrk="1" latinLnBrk="0" hangingPunct="1">
              <a:spcBef>
                <a:spcPts val="2075"/>
              </a:spcBef>
              <a:buClr>
                <a:schemeClr val="accent1"/>
              </a:buClr>
              <a:buSzPct val="80000"/>
              <a:buFontTx/>
              <a:buNone/>
              <a:defRPr lang="de-DE" sz="1721" b="0" kern="1200" dirty="0">
                <a:solidFill>
                  <a:schemeClr val="tx1"/>
                </a:solidFill>
                <a:latin typeface="+mn-lt"/>
                <a:ea typeface="+mn-ea"/>
                <a:cs typeface="+mn-cs"/>
              </a:defRPr>
            </a:lvl1pPr>
          </a:lstStyle>
          <a:p>
            <a:r>
              <a:rPr lang="en-US" dirty="0"/>
              <a:t>Click icon to add image or pictogram</a:t>
            </a:r>
            <a:endParaRPr lang="de-DE" dirty="0"/>
          </a:p>
        </p:txBody>
      </p:sp>
      <p:sp>
        <p:nvSpPr>
          <p:cNvPr id="17" name="Text placeholder - column 2"/>
          <p:cNvSpPr>
            <a:spLocks noGrp="1"/>
          </p:cNvSpPr>
          <p:nvPr>
            <p:ph type="body" sz="quarter" idx="13" hasCustomPrompt="1"/>
          </p:nvPr>
        </p:nvSpPr>
        <p:spPr>
          <a:xfrm>
            <a:off x="9978764" y="4173577"/>
            <a:ext cx="2598924" cy="2644958"/>
          </a:xfrm>
        </p:spPr>
        <p:txBody>
          <a:bodyPr/>
          <a:lstStyle>
            <a:lvl1pPr>
              <a:spcBef>
                <a:spcPts val="646"/>
              </a:spcBef>
              <a:defRPr sz="1937"/>
            </a:lvl1pPr>
            <a:lvl2pPr>
              <a:defRPr sz="1721"/>
            </a:lvl2pPr>
            <a:lvl3pPr>
              <a:defRPr sz="1506"/>
            </a:lvl3pPr>
          </a:lstStyle>
          <a:p>
            <a:pPr lvl="0"/>
            <a:r>
              <a:rPr lang="en-US" noProof="0" dirty="0"/>
              <a:t>First level</a:t>
            </a:r>
          </a:p>
          <a:p>
            <a:pPr lvl="1"/>
            <a:r>
              <a:rPr lang="en-US" dirty="0"/>
              <a:t>Second level</a:t>
            </a:r>
          </a:p>
          <a:p>
            <a:pPr lvl="2"/>
            <a:r>
              <a:rPr lang="en-US" dirty="0"/>
              <a:t>Third level</a:t>
            </a:r>
          </a:p>
        </p:txBody>
      </p:sp>
      <p:sp>
        <p:nvSpPr>
          <p:cNvPr id="18" name="Picture Placeholder 4"/>
          <p:cNvSpPr>
            <a:spLocks noGrp="1"/>
          </p:cNvSpPr>
          <p:nvPr>
            <p:ph type="pic" sz="quarter" idx="14" hasCustomPrompt="1"/>
          </p:nvPr>
        </p:nvSpPr>
        <p:spPr bwMode="gray">
          <a:xfrm>
            <a:off x="9978764" y="1743375"/>
            <a:ext cx="2598924" cy="1859600"/>
          </a:xfrm>
          <a:noFill/>
        </p:spPr>
        <p:txBody>
          <a:bodyPr vert="horz" lIns="0" tIns="180000" rIns="0" bIns="0" rtlCol="0" anchor="t" anchorCtr="0">
            <a:noAutofit/>
          </a:bodyPr>
          <a:lstStyle>
            <a:lvl1pPr marL="0" indent="0" algn="ctr" defTabSz="1171180" rtl="0" eaLnBrk="1" latinLnBrk="0" hangingPunct="1">
              <a:spcBef>
                <a:spcPts val="2075"/>
              </a:spcBef>
              <a:buClr>
                <a:schemeClr val="accent1"/>
              </a:buClr>
              <a:buSzPct val="80000"/>
              <a:buFontTx/>
              <a:buNone/>
              <a:defRPr lang="de-DE" sz="1721" b="0" kern="1200" dirty="0">
                <a:solidFill>
                  <a:schemeClr val="tx1"/>
                </a:solidFill>
                <a:latin typeface="+mn-lt"/>
                <a:ea typeface="+mn-ea"/>
                <a:cs typeface="+mn-cs"/>
              </a:defRPr>
            </a:lvl1pPr>
          </a:lstStyle>
          <a:p>
            <a:r>
              <a:rPr lang="en-US" dirty="0"/>
              <a:t>Click icon to add image or pictogram</a:t>
            </a:r>
            <a:endParaRPr lang="de-DE" dirty="0"/>
          </a:p>
        </p:txBody>
      </p:sp>
      <p:sp>
        <p:nvSpPr>
          <p:cNvPr id="9" name="Text placeholder - column 2"/>
          <p:cNvSpPr>
            <a:spLocks noGrp="1"/>
          </p:cNvSpPr>
          <p:nvPr>
            <p:ph type="body" sz="quarter" idx="15" hasCustomPrompt="1"/>
          </p:nvPr>
        </p:nvSpPr>
        <p:spPr>
          <a:xfrm>
            <a:off x="3687755" y="4173577"/>
            <a:ext cx="2598924" cy="2644958"/>
          </a:xfrm>
        </p:spPr>
        <p:txBody>
          <a:bodyPr/>
          <a:lstStyle>
            <a:lvl1pPr>
              <a:spcBef>
                <a:spcPts val="646"/>
              </a:spcBef>
              <a:defRPr sz="1937"/>
            </a:lvl1pPr>
            <a:lvl2pPr>
              <a:defRPr sz="1721"/>
            </a:lvl2pPr>
            <a:lvl3pPr>
              <a:defRPr sz="1506"/>
            </a:lvl3pPr>
          </a:lstStyle>
          <a:p>
            <a:pPr lvl="0"/>
            <a:r>
              <a:rPr lang="en-US" noProof="0" dirty="0"/>
              <a:t>First level</a:t>
            </a:r>
          </a:p>
          <a:p>
            <a:pPr lvl="1"/>
            <a:r>
              <a:rPr lang="en-US" dirty="0"/>
              <a:t>Second level</a:t>
            </a:r>
          </a:p>
          <a:p>
            <a:pPr lvl="2"/>
            <a:r>
              <a:rPr lang="en-US" dirty="0"/>
              <a:t>Third level</a:t>
            </a:r>
          </a:p>
        </p:txBody>
      </p:sp>
      <p:sp>
        <p:nvSpPr>
          <p:cNvPr id="10" name="Picture Placeholder 4"/>
          <p:cNvSpPr>
            <a:spLocks noGrp="1"/>
          </p:cNvSpPr>
          <p:nvPr>
            <p:ph type="pic" sz="quarter" idx="16" hasCustomPrompt="1"/>
          </p:nvPr>
        </p:nvSpPr>
        <p:spPr bwMode="gray">
          <a:xfrm>
            <a:off x="3687755" y="1743375"/>
            <a:ext cx="2598924" cy="1859600"/>
          </a:xfrm>
          <a:noFill/>
        </p:spPr>
        <p:txBody>
          <a:bodyPr vert="horz" lIns="0" tIns="180000" rIns="0" bIns="0" rtlCol="0" anchor="t" anchorCtr="0">
            <a:noAutofit/>
          </a:bodyPr>
          <a:lstStyle>
            <a:lvl1pPr marL="0" indent="0" algn="ctr" defTabSz="1171180" rtl="0" eaLnBrk="1" latinLnBrk="0" hangingPunct="1">
              <a:spcBef>
                <a:spcPts val="2075"/>
              </a:spcBef>
              <a:buClr>
                <a:schemeClr val="accent1"/>
              </a:buClr>
              <a:buSzPct val="80000"/>
              <a:buFontTx/>
              <a:buNone/>
              <a:defRPr lang="de-DE" sz="1721" b="0" kern="1200" dirty="0">
                <a:solidFill>
                  <a:schemeClr val="tx1"/>
                </a:solidFill>
                <a:latin typeface="+mn-lt"/>
                <a:ea typeface="+mn-ea"/>
                <a:cs typeface="+mn-cs"/>
              </a:defRPr>
            </a:lvl1pPr>
          </a:lstStyle>
          <a:p>
            <a:r>
              <a:rPr lang="en-US" dirty="0"/>
              <a:t>Click icon to add image or pictogram</a:t>
            </a:r>
            <a:endParaRPr lang="de-DE" dirty="0"/>
          </a:p>
        </p:txBody>
      </p:sp>
      <p:sp>
        <p:nvSpPr>
          <p:cNvPr id="13" name="Text placeholder - column 2"/>
          <p:cNvSpPr>
            <a:spLocks noGrp="1"/>
          </p:cNvSpPr>
          <p:nvPr>
            <p:ph type="body" sz="quarter" idx="17" hasCustomPrompt="1"/>
          </p:nvPr>
        </p:nvSpPr>
        <p:spPr>
          <a:xfrm>
            <a:off x="6833260" y="4173577"/>
            <a:ext cx="2598924" cy="2644958"/>
          </a:xfrm>
        </p:spPr>
        <p:txBody>
          <a:bodyPr/>
          <a:lstStyle>
            <a:lvl1pPr>
              <a:spcBef>
                <a:spcPts val="646"/>
              </a:spcBef>
              <a:defRPr sz="1937"/>
            </a:lvl1pPr>
            <a:lvl2pPr>
              <a:defRPr sz="1721"/>
            </a:lvl2pPr>
            <a:lvl3pPr>
              <a:defRPr sz="1506"/>
            </a:lvl3pPr>
          </a:lstStyle>
          <a:p>
            <a:pPr lvl="0"/>
            <a:r>
              <a:rPr lang="en-US" noProof="0" dirty="0"/>
              <a:t>First level</a:t>
            </a:r>
          </a:p>
          <a:p>
            <a:pPr lvl="1"/>
            <a:r>
              <a:rPr lang="en-US" dirty="0"/>
              <a:t>Second level</a:t>
            </a:r>
          </a:p>
          <a:p>
            <a:pPr lvl="2"/>
            <a:r>
              <a:rPr lang="en-US" dirty="0"/>
              <a:t>Third level</a:t>
            </a:r>
          </a:p>
        </p:txBody>
      </p:sp>
      <p:sp>
        <p:nvSpPr>
          <p:cNvPr id="14" name="Picture Placeholder 4"/>
          <p:cNvSpPr>
            <a:spLocks noGrp="1"/>
          </p:cNvSpPr>
          <p:nvPr>
            <p:ph type="pic" sz="quarter" idx="18" hasCustomPrompt="1"/>
          </p:nvPr>
        </p:nvSpPr>
        <p:spPr bwMode="gray">
          <a:xfrm>
            <a:off x="6833260" y="1743375"/>
            <a:ext cx="2598924" cy="1859600"/>
          </a:xfrm>
          <a:noFill/>
        </p:spPr>
        <p:txBody>
          <a:bodyPr vert="horz" lIns="0" tIns="180000" rIns="0" bIns="0" rtlCol="0" anchor="t" anchorCtr="0">
            <a:noAutofit/>
          </a:bodyPr>
          <a:lstStyle>
            <a:lvl1pPr marL="0" indent="0" algn="ctr" defTabSz="1171180" rtl="0" eaLnBrk="1" latinLnBrk="0" hangingPunct="1">
              <a:spcBef>
                <a:spcPts val="2075"/>
              </a:spcBef>
              <a:buClr>
                <a:schemeClr val="accent1"/>
              </a:buClr>
              <a:buSzPct val="80000"/>
              <a:buFontTx/>
              <a:buNone/>
              <a:defRPr lang="de-DE" sz="1721"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42251" y="542384"/>
            <a:ext cx="12035437" cy="397459"/>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4203314236"/>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orient="horz" pos="551">
          <p15:clr>
            <a:srgbClr val="FBAE40"/>
          </p15:clr>
        </p15:guide>
        <p15:guide id="4" orient="horz" pos="1021">
          <p15:clr>
            <a:srgbClr val="FBAE40"/>
          </p15:clr>
        </p15:guide>
        <p15:guide id="5" orient="horz" pos="2110">
          <p15:clr>
            <a:srgbClr val="FBAE40"/>
          </p15:clr>
        </p15:guide>
        <p15:guide id="6" orient="horz" pos="2442">
          <p15:clr>
            <a:srgbClr val="FBAE40"/>
          </p15:clr>
        </p15:guide>
        <p15:guide id="7" orient="horz" pos="3990">
          <p15:clr>
            <a:srgbClr val="FBAE40"/>
          </p15:clr>
        </p15:guide>
        <p15:guide id="8" pos="1840">
          <p15:clr>
            <a:srgbClr val="FBAE40"/>
          </p15:clr>
        </p15:guide>
        <p15:guide id="9" pos="2159">
          <p15:clr>
            <a:srgbClr val="FBAE40"/>
          </p15:clr>
        </p15:guide>
        <p15:guide id="10" pos="3683">
          <p15:clr>
            <a:srgbClr val="FBAE40"/>
          </p15:clr>
        </p15:guide>
        <p15:guide id="11" pos="4000">
          <p15:clr>
            <a:srgbClr val="FBAE40"/>
          </p15:clr>
        </p15:guide>
        <p15:guide id="12" pos="5525">
          <p15:clr>
            <a:srgbClr val="FBAE40"/>
          </p15:clr>
        </p15:guide>
        <p15:guide id="13" pos="5842">
          <p15:clr>
            <a:srgbClr val="FBAE40"/>
          </p15:clr>
        </p15:guide>
        <p15:guide id="14" pos="7364">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42250" y="1937083"/>
            <a:ext cx="12034064" cy="3535212"/>
          </a:xfrm>
        </p:spPr>
        <p:txBody>
          <a:bodyPr/>
          <a:lstStyle>
            <a:lvl1pPr marL="425971" indent="-425971">
              <a:lnSpc>
                <a:spcPct val="90000"/>
              </a:lnSpc>
              <a:spcBef>
                <a:spcPts val="646"/>
              </a:spcBef>
              <a:defRPr sz="6454" b="1"/>
            </a:lvl1pPr>
            <a:lvl2pPr marL="425971" indent="0">
              <a:buNone/>
              <a:defRPr sz="1721"/>
            </a:lvl2pPr>
          </a:lstStyle>
          <a:p>
            <a:pPr lvl="0"/>
            <a:r>
              <a:rPr lang="en-US" noProof="0" dirty="0"/>
              <a:t>“Quote goes here </a:t>
            </a:r>
            <a:br>
              <a:rPr lang="en-US" noProof="0" dirty="0"/>
            </a:br>
            <a:r>
              <a:rPr lang="en-US" noProof="0" dirty="0"/>
              <a:t>and here.”</a:t>
            </a:r>
          </a:p>
          <a:p>
            <a:pPr lvl="1"/>
            <a:r>
              <a:rPr lang="en-US" noProof="0" dirty="0"/>
              <a:t>Source</a:t>
            </a:r>
          </a:p>
        </p:txBody>
      </p:sp>
    </p:spTree>
    <p:extLst>
      <p:ext uri="{BB962C8B-B14F-4D97-AF65-F5344CB8AC3E}">
        <p14:creationId xmlns:p14="http://schemas.microsoft.com/office/powerpoint/2010/main" val="4096075036"/>
      </p:ext>
    </p:extLst>
  </p:cSld>
  <p:clrMapOvr>
    <a:masterClrMapping/>
  </p:clrMapOvr>
  <p:extLst>
    <p:ext uri="{DCECCB84-F9BA-43D5-87BE-67443E8EF086}">
      <p15:sldGuideLst xmlns:p15="http://schemas.microsoft.com/office/powerpoint/2012/main">
        <p15:guide id="1" pos="317">
          <p15:clr>
            <a:srgbClr val="FBAE40"/>
          </p15:clr>
        </p15:guide>
        <p15:guide id="4" orient="horz" pos="1133">
          <p15:clr>
            <a:srgbClr val="FBAE40"/>
          </p15:clr>
        </p15:guide>
        <p15:guide id="5" orient="horz" pos="3204">
          <p15:clr>
            <a:srgbClr val="FBAE40"/>
          </p15:clr>
        </p15:guide>
        <p15:guide id="6" pos="7363">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itle and Text with Image 1/3">
    <p:spTree>
      <p:nvGrpSpPr>
        <p:cNvPr id="1" name=""/>
        <p:cNvGrpSpPr/>
        <p:nvPr/>
      </p:nvGrpSpPr>
      <p:grpSpPr>
        <a:xfrm>
          <a:off x="0" y="0"/>
          <a:ext cx="0" cy="0"/>
          <a:chOff x="0" y="0"/>
          <a:chExt cx="0" cy="0"/>
        </a:xfrm>
      </p:grpSpPr>
      <p:sp>
        <p:nvSpPr>
          <p:cNvPr id="5" name="Picture Placeholder 1/3 right"/>
          <p:cNvSpPr>
            <a:spLocks noGrp="1"/>
          </p:cNvSpPr>
          <p:nvPr>
            <p:ph type="pic" sz="quarter" idx="10" hasCustomPrompt="1"/>
          </p:nvPr>
        </p:nvSpPr>
        <p:spPr bwMode="gray">
          <a:xfrm>
            <a:off x="8743960" y="0"/>
            <a:ext cx="4376728" cy="7380288"/>
          </a:xfrm>
          <a:noFill/>
        </p:spPr>
        <p:txBody>
          <a:bodyPr vert="horz" lIns="0" tIns="2448000" rIns="0" bIns="0" rtlCol="0" anchor="t" anchorCtr="0">
            <a:noAutofit/>
          </a:bodyPr>
          <a:lstStyle>
            <a:lvl1pPr marL="0" indent="0" algn="ctr" defTabSz="1171180" rtl="0" eaLnBrk="1" latinLnBrk="0" hangingPunct="1">
              <a:spcBef>
                <a:spcPts val="2075"/>
              </a:spcBef>
              <a:buClr>
                <a:schemeClr val="accent1"/>
              </a:buClr>
              <a:buSzPct val="80000"/>
              <a:buFontTx/>
              <a:buNone/>
              <a:defRPr lang="de-DE" sz="1721" b="0" kern="1200" dirty="0">
                <a:solidFill>
                  <a:schemeClr val="tx1"/>
                </a:solidFill>
                <a:latin typeface="+mn-lt"/>
                <a:ea typeface="+mn-ea"/>
                <a:cs typeface="+mn-cs"/>
              </a:defRPr>
            </a:lvl1pPr>
          </a:lstStyle>
          <a:p>
            <a:r>
              <a:rPr lang="en-US" dirty="0"/>
              <a:t>Click icon to add image</a:t>
            </a:r>
            <a:endParaRPr lang="de-DE" dirty="0"/>
          </a:p>
        </p:txBody>
      </p:sp>
      <p:sp>
        <p:nvSpPr>
          <p:cNvPr id="7" name="Text Placeholder"/>
          <p:cNvSpPr>
            <a:spLocks noGrp="1"/>
          </p:cNvSpPr>
          <p:nvPr>
            <p:ph type="body" sz="quarter" idx="11" hasCustomPrompt="1"/>
          </p:nvPr>
        </p:nvSpPr>
        <p:spPr bwMode="black">
          <a:xfrm>
            <a:off x="542248" y="1743375"/>
            <a:ext cx="7630224" cy="5075159"/>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3" name="Title"/>
          <p:cNvSpPr>
            <a:spLocks noGrp="1"/>
          </p:cNvSpPr>
          <p:nvPr>
            <p:ph type="title" hasCustomPrompt="1"/>
          </p:nvPr>
        </p:nvSpPr>
        <p:spPr>
          <a:xfrm>
            <a:off x="542251" y="542384"/>
            <a:ext cx="7630224" cy="397459"/>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157245043"/>
      </p:ext>
    </p:extLst>
  </p:cSld>
  <p:clrMapOvr>
    <a:masterClrMapping/>
  </p:clrMapOvr>
  <p:extLst>
    <p:ext uri="{DCECCB84-F9BA-43D5-87BE-67443E8EF086}">
      <p15:sldGuideLst xmlns:p15="http://schemas.microsoft.com/office/powerpoint/2012/main">
        <p15:guide id="1" pos="317">
          <p15:clr>
            <a:srgbClr val="FBAE40"/>
          </p15:clr>
        </p15:guide>
        <p15:guide id="2" orient="horz" pos="3991">
          <p15:clr>
            <a:srgbClr val="FBAE40"/>
          </p15:clr>
        </p15:guide>
        <p15:guide id="3" pos="4786">
          <p15:clr>
            <a:srgbClr val="FBAE40"/>
          </p15:clr>
        </p15:guide>
        <p15:guide id="4" pos="5119">
          <p15:clr>
            <a:srgbClr val="FBAE40"/>
          </p15:clr>
        </p15:guide>
        <p15:guide id="5" orient="horz" pos="317">
          <p15:clr>
            <a:srgbClr val="FBAE40"/>
          </p15:clr>
        </p15:guide>
        <p15:guide id="6" orient="horz" pos="551">
          <p15:clr>
            <a:srgbClr val="FBAE40"/>
          </p15:clr>
        </p15:guide>
        <p15:guide id="7" orient="horz" pos="1020">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itle and Text with Image 1/2">
    <p:spTree>
      <p:nvGrpSpPr>
        <p:cNvPr id="1" name=""/>
        <p:cNvGrpSpPr/>
        <p:nvPr/>
      </p:nvGrpSpPr>
      <p:grpSpPr>
        <a:xfrm>
          <a:off x="0" y="0"/>
          <a:ext cx="0" cy="0"/>
          <a:chOff x="0" y="0"/>
          <a:chExt cx="0" cy="0"/>
        </a:xfrm>
      </p:grpSpPr>
      <p:sp>
        <p:nvSpPr>
          <p:cNvPr id="5" name="Picture Placeholder 1/2 right"/>
          <p:cNvSpPr>
            <a:spLocks noGrp="1"/>
          </p:cNvSpPr>
          <p:nvPr>
            <p:ph type="pic" sz="quarter" idx="10" hasCustomPrompt="1"/>
          </p:nvPr>
        </p:nvSpPr>
        <p:spPr bwMode="gray">
          <a:xfrm>
            <a:off x="6560345" y="0"/>
            <a:ext cx="6560343" cy="7380288"/>
          </a:xfrm>
          <a:noFill/>
        </p:spPr>
        <p:txBody>
          <a:bodyPr vert="horz" lIns="0" tIns="2448000" rIns="0" bIns="0" rtlCol="0" anchor="t" anchorCtr="0">
            <a:noAutofit/>
          </a:bodyPr>
          <a:lstStyle>
            <a:lvl1pPr marL="0" indent="0" algn="ctr" defTabSz="1171180" rtl="0" eaLnBrk="1" latinLnBrk="0" hangingPunct="1">
              <a:spcBef>
                <a:spcPts val="2075"/>
              </a:spcBef>
              <a:buClr>
                <a:schemeClr val="accent1"/>
              </a:buClr>
              <a:buSzPct val="80000"/>
              <a:buFontTx/>
              <a:buNone/>
              <a:defRPr lang="de-DE" sz="1721" b="0" kern="1200" dirty="0">
                <a:solidFill>
                  <a:schemeClr val="tx1"/>
                </a:solidFill>
                <a:latin typeface="+mn-lt"/>
                <a:ea typeface="+mn-ea"/>
                <a:cs typeface="+mn-cs"/>
              </a:defRPr>
            </a:lvl1pPr>
          </a:lstStyle>
          <a:p>
            <a:r>
              <a:rPr lang="en-US" dirty="0"/>
              <a:t>Click icon to add image</a:t>
            </a:r>
            <a:endParaRPr lang="de-DE" dirty="0"/>
          </a:p>
        </p:txBody>
      </p:sp>
      <p:sp>
        <p:nvSpPr>
          <p:cNvPr id="7" name="Text Placeholder 1/2"/>
          <p:cNvSpPr>
            <a:spLocks noGrp="1"/>
          </p:cNvSpPr>
          <p:nvPr>
            <p:ph type="body" sz="quarter" idx="11" hasCustomPrompt="1"/>
          </p:nvPr>
        </p:nvSpPr>
        <p:spPr bwMode="black">
          <a:xfrm>
            <a:off x="542248" y="1743375"/>
            <a:ext cx="5499959" cy="5075159"/>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2" name="Title"/>
          <p:cNvSpPr>
            <a:spLocks noGrp="1"/>
          </p:cNvSpPr>
          <p:nvPr>
            <p:ph type="title" hasCustomPrompt="1"/>
          </p:nvPr>
        </p:nvSpPr>
        <p:spPr>
          <a:xfrm>
            <a:off x="542250" y="542384"/>
            <a:ext cx="5499959" cy="397459"/>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1817481979"/>
      </p:ext>
    </p:extLst>
  </p:cSld>
  <p:clrMapOvr>
    <a:masterClrMapping/>
  </p:clrMapOvr>
  <p:extLst>
    <p:ext uri="{DCECCB84-F9BA-43D5-87BE-67443E8EF086}">
      <p15:sldGuideLst xmlns:p15="http://schemas.microsoft.com/office/powerpoint/2012/main">
        <p15:guide id="1" pos="3841">
          <p15:clr>
            <a:srgbClr val="FBAE40"/>
          </p15:clr>
        </p15:guide>
        <p15:guide id="2" orient="horz" pos="317">
          <p15:clr>
            <a:srgbClr val="FBAE40"/>
          </p15:clr>
        </p15:guide>
        <p15:guide id="3" orient="horz" pos="551">
          <p15:clr>
            <a:srgbClr val="FBAE40"/>
          </p15:clr>
        </p15:guide>
        <p15:guide id="4" orient="horz" pos="1020">
          <p15:clr>
            <a:srgbClr val="FBAE40"/>
          </p15:clr>
        </p15:guide>
        <p15:guide id="5" orient="horz" pos="3991">
          <p15:clr>
            <a:srgbClr val="FBAE40"/>
          </p15:clr>
        </p15:guide>
        <p15:guide id="6" pos="3538">
          <p15:clr>
            <a:srgbClr val="FBAE40"/>
          </p15:clr>
        </p15:guide>
        <p15:guide id="7" pos="317">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Full Bleed Image ">
    <p:spTree>
      <p:nvGrpSpPr>
        <p:cNvPr id="1" name=""/>
        <p:cNvGrpSpPr/>
        <p:nvPr/>
      </p:nvGrpSpPr>
      <p:grpSpPr>
        <a:xfrm>
          <a:off x="0" y="0"/>
          <a:ext cx="0" cy="0"/>
          <a:chOff x="0" y="0"/>
          <a:chExt cx="0" cy="0"/>
        </a:xfrm>
      </p:grpSpPr>
      <p:sp>
        <p:nvSpPr>
          <p:cNvPr id="5" name="Picture Placeholder"/>
          <p:cNvSpPr>
            <a:spLocks noGrp="1"/>
          </p:cNvSpPr>
          <p:nvPr>
            <p:ph type="pic" sz="quarter" idx="10" hasCustomPrompt="1"/>
          </p:nvPr>
        </p:nvSpPr>
        <p:spPr bwMode="gray">
          <a:xfrm>
            <a:off x="2" y="0"/>
            <a:ext cx="13120688" cy="7380288"/>
          </a:xfrm>
          <a:noFill/>
        </p:spPr>
        <p:txBody>
          <a:bodyPr vert="horz" lIns="0" tIns="2448000" rIns="0" bIns="0" rtlCol="0" anchor="t" anchorCtr="0">
            <a:noAutofit/>
          </a:bodyPr>
          <a:lstStyle>
            <a:lvl1pPr marL="0" indent="0" algn="ctr" defTabSz="1171180" rtl="0" eaLnBrk="1" latinLnBrk="0" hangingPunct="1">
              <a:spcBef>
                <a:spcPts val="2075"/>
              </a:spcBef>
              <a:buClr>
                <a:schemeClr val="accent1"/>
              </a:buClr>
              <a:buSzPct val="80000"/>
              <a:buFontTx/>
              <a:buNone/>
              <a:defRPr lang="de-DE" sz="1721" b="0" kern="1200" dirty="0">
                <a:solidFill>
                  <a:schemeClr val="tx1"/>
                </a:solidFill>
                <a:latin typeface="+mn-lt"/>
                <a:ea typeface="+mn-ea"/>
                <a:cs typeface="+mn-cs"/>
              </a:defRPr>
            </a:lvl1pPr>
          </a:lstStyle>
          <a:p>
            <a:r>
              <a:rPr lang="en-US" dirty="0"/>
              <a:t>Click icon to add image</a:t>
            </a:r>
            <a:endParaRPr lang="de-DE" dirty="0"/>
          </a:p>
        </p:txBody>
      </p:sp>
    </p:spTree>
    <p:extLst>
      <p:ext uri="{BB962C8B-B14F-4D97-AF65-F5344CB8AC3E}">
        <p14:creationId xmlns:p14="http://schemas.microsoft.com/office/powerpoint/2010/main" val="264919328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ext and Screenshot">
    <p:spTree>
      <p:nvGrpSpPr>
        <p:cNvPr id="1" name=""/>
        <p:cNvGrpSpPr/>
        <p:nvPr/>
      </p:nvGrpSpPr>
      <p:grpSpPr>
        <a:xfrm>
          <a:off x="0" y="0"/>
          <a:ext cx="0" cy="0"/>
          <a:chOff x="0" y="0"/>
          <a:chExt cx="0" cy="0"/>
        </a:xfrm>
      </p:grpSpPr>
      <p:sp>
        <p:nvSpPr>
          <p:cNvPr id="5" name="Picture Placeholder"/>
          <p:cNvSpPr>
            <a:spLocks noGrp="1"/>
          </p:cNvSpPr>
          <p:nvPr>
            <p:ph type="pic" sz="quarter" idx="13" hasCustomPrompt="1"/>
          </p:nvPr>
        </p:nvSpPr>
        <p:spPr bwMode="gray">
          <a:xfrm>
            <a:off x="6845337" y="1743375"/>
            <a:ext cx="5732351" cy="5075159"/>
          </a:xfrm>
          <a:noFill/>
        </p:spPr>
        <p:txBody>
          <a:bodyPr vert="horz" lIns="0" tIns="1512000" rIns="0" bIns="0" rtlCol="0" anchor="t" anchorCtr="0">
            <a:noAutofit/>
          </a:bodyPr>
          <a:lstStyle>
            <a:lvl1pPr marL="0" indent="0" algn="ctr" defTabSz="1171180" rtl="0" eaLnBrk="1" latinLnBrk="0" hangingPunct="1">
              <a:spcBef>
                <a:spcPts val="2075"/>
              </a:spcBef>
              <a:buClr>
                <a:schemeClr val="accent1"/>
              </a:buClr>
              <a:buSzPct val="80000"/>
              <a:buFontTx/>
              <a:buNone/>
              <a:defRPr lang="de-DE" sz="1721" b="0" kern="1200" dirty="0">
                <a:solidFill>
                  <a:schemeClr val="tx1"/>
                </a:solidFill>
                <a:latin typeface="+mn-lt"/>
                <a:ea typeface="+mn-ea"/>
                <a:cs typeface="+mn-cs"/>
              </a:defRPr>
            </a:lvl1pPr>
          </a:lstStyle>
          <a:p>
            <a:r>
              <a:rPr lang="en-US" dirty="0"/>
              <a:t>Click icon to add screenshot</a:t>
            </a:r>
            <a:endParaRPr lang="de-DE" dirty="0"/>
          </a:p>
        </p:txBody>
      </p:sp>
      <p:sp>
        <p:nvSpPr>
          <p:cNvPr id="4" name="Text Placeholder"/>
          <p:cNvSpPr>
            <a:spLocks noGrp="1"/>
          </p:cNvSpPr>
          <p:nvPr>
            <p:ph type="body" sz="quarter" idx="10" hasCustomPrompt="1"/>
          </p:nvPr>
        </p:nvSpPr>
        <p:spPr>
          <a:xfrm>
            <a:off x="542250" y="1743375"/>
            <a:ext cx="5732351" cy="5075159"/>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42251" y="542384"/>
            <a:ext cx="12035437" cy="397459"/>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195645919"/>
      </p:ext>
    </p:extLst>
  </p:cSld>
  <p:clrMapOvr>
    <a:masterClrMapping/>
  </p:clrMapOvr>
  <p:extLst>
    <p:ext uri="{DCECCB84-F9BA-43D5-87BE-67443E8EF086}">
      <p15:sldGuideLst xmlns:p15="http://schemas.microsoft.com/office/powerpoint/2012/main">
        <p15:guide id="1" pos="317">
          <p15:clr>
            <a:srgbClr val="FBAE40"/>
          </p15:clr>
        </p15:guide>
        <p15:guide id="2" orient="horz" pos="1020">
          <p15:clr>
            <a:srgbClr val="FBAE40"/>
          </p15:clr>
        </p15:guide>
        <p15:guide id="3" pos="3674">
          <p15:clr>
            <a:srgbClr val="FBAE40"/>
          </p15:clr>
        </p15:guide>
        <p15:guide id="4" pos="4008">
          <p15:clr>
            <a:srgbClr val="FBAE40"/>
          </p15:clr>
        </p15:guide>
        <p15:guide id="5" pos="7364">
          <p15:clr>
            <a:srgbClr val="FBAE40"/>
          </p15:clr>
        </p15:guide>
        <p15:guide id="6" orient="horz" pos="317">
          <p15:clr>
            <a:srgbClr val="FBAE40"/>
          </p15:clr>
        </p15:guide>
        <p15:guide id="7" orient="horz" pos="551">
          <p15:clr>
            <a:srgbClr val="FBAE40"/>
          </p15:clr>
        </p15:guide>
        <p15:guide id="8" orient="horz" pos="3991">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Content Placeholder"/>
          <p:cNvSpPr>
            <a:spLocks noGrp="1"/>
          </p:cNvSpPr>
          <p:nvPr>
            <p:ph idx="1" hasCustomPrompt="1"/>
          </p:nvPr>
        </p:nvSpPr>
        <p:spPr bwMode="gray">
          <a:xfrm>
            <a:off x="542250" y="1743375"/>
            <a:ext cx="12034064" cy="5075159"/>
          </a:xfrm>
          <a:noFill/>
        </p:spPr>
        <p:txBody>
          <a:bodyPr tIns="1368000"/>
          <a:lstStyle>
            <a:lvl1pPr algn="ctr">
              <a:defRPr sz="1506" b="0"/>
            </a:lvl1pPr>
          </a:lstStyle>
          <a:p>
            <a:pPr lvl="0"/>
            <a:r>
              <a:rPr lang="en-US" dirty="0"/>
              <a:t>Click to add content</a:t>
            </a:r>
          </a:p>
        </p:txBody>
      </p:sp>
      <p:sp>
        <p:nvSpPr>
          <p:cNvPr id="2" name="Title"/>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1314307711"/>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orient="horz" pos="551">
          <p15:clr>
            <a:srgbClr val="FBAE40"/>
          </p15:clr>
        </p15:guide>
        <p15:guide id="4" orient="horz" pos="1020">
          <p15:clr>
            <a:srgbClr val="FBAE40"/>
          </p15:clr>
        </p15:guide>
        <p15:guide id="5" orient="horz" pos="3991">
          <p15:clr>
            <a:srgbClr val="FBAE40"/>
          </p15:clr>
        </p15:guide>
        <p15:guide id="6" pos="7364">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4970080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p:cSld name="Thank You and Contact Information">
    <p:bg>
      <p:bgRef idx="1001">
        <a:schemeClr val="bg1"/>
      </p:bgRef>
    </p:bg>
    <p:spTree>
      <p:nvGrpSpPr>
        <p:cNvPr id="1" name=""/>
        <p:cNvGrpSpPr/>
        <p:nvPr/>
      </p:nvGrpSpPr>
      <p:grpSpPr>
        <a:xfrm>
          <a:off x="0" y="0"/>
          <a:ext cx="0" cy="0"/>
          <a:chOff x="0" y="0"/>
          <a:chExt cx="0" cy="0"/>
        </a:xfrm>
      </p:grpSpPr>
      <p:pic>
        <p:nvPicPr>
          <p:cNvPr id="7" name="SAP Logo" descr="SAP Logo" title="SAP Logo"/>
          <p:cNvPicPr>
            <a:picLocks noChangeAspect="1"/>
          </p:cNvPicPr>
          <p:nvPr userDrawn="1"/>
        </p:nvPicPr>
        <p:blipFill>
          <a:blip r:embed="rId2"/>
          <a:stretch>
            <a:fillRect/>
          </a:stretch>
        </p:blipFill>
        <p:spPr>
          <a:xfrm>
            <a:off x="10463655" y="6450488"/>
            <a:ext cx="2112659" cy="387417"/>
          </a:xfrm>
          <a:prstGeom prst="rect">
            <a:avLst/>
          </a:prstGeom>
        </p:spPr>
      </p:pic>
      <p:sp>
        <p:nvSpPr>
          <p:cNvPr id="93" name="Contact information"/>
          <p:cNvSpPr>
            <a:spLocks noGrp="1"/>
          </p:cNvSpPr>
          <p:nvPr>
            <p:ph type="body" sz="quarter" idx="10" hasCustomPrompt="1"/>
          </p:nvPr>
        </p:nvSpPr>
        <p:spPr>
          <a:xfrm>
            <a:off x="542249" y="3126761"/>
            <a:ext cx="6018095" cy="2691481"/>
          </a:xfrm>
        </p:spPr>
        <p:txBody>
          <a:bodyPr anchor="t" anchorCtr="0">
            <a:noAutofit/>
          </a:bodyPr>
          <a:lstStyle>
            <a:lvl1pPr>
              <a:spcBef>
                <a:spcPts val="0"/>
              </a:spcBef>
              <a:spcAft>
                <a:spcPts val="1291"/>
              </a:spcAft>
              <a:defRPr sz="1721" b="0"/>
            </a:lvl1pPr>
            <a:lvl2pPr marL="0" indent="0">
              <a:spcBef>
                <a:spcPts val="0"/>
              </a:spcBef>
              <a:buNone/>
              <a:defRPr sz="1721" b="0"/>
            </a:lvl2pPr>
          </a:lstStyle>
          <a:p>
            <a:r>
              <a:rPr lang="en-US" dirty="0"/>
              <a:t>Contact information:</a:t>
            </a:r>
          </a:p>
          <a:p>
            <a:pPr lvl="1"/>
            <a:r>
              <a:rPr lang="en-US" dirty="0"/>
              <a:t>F name L name</a:t>
            </a:r>
          </a:p>
          <a:p>
            <a:pPr lvl="1"/>
            <a:r>
              <a:rPr lang="en-US" dirty="0"/>
              <a:t>Title</a:t>
            </a:r>
          </a:p>
          <a:p>
            <a:pPr lvl="1"/>
            <a:r>
              <a:rPr lang="en-US" dirty="0"/>
              <a:t>Address</a:t>
            </a:r>
          </a:p>
          <a:p>
            <a:pPr lvl="1"/>
            <a:r>
              <a:rPr lang="en-US" dirty="0"/>
              <a:t>Phone number</a:t>
            </a:r>
          </a:p>
        </p:txBody>
      </p:sp>
      <p:sp>
        <p:nvSpPr>
          <p:cNvPr id="2" name="Thank you"/>
          <p:cNvSpPr>
            <a:spLocks noGrp="1"/>
          </p:cNvSpPr>
          <p:nvPr>
            <p:ph type="ctrTitle" hasCustomPrompt="1"/>
          </p:nvPr>
        </p:nvSpPr>
        <p:spPr bwMode="gray">
          <a:xfrm>
            <a:off x="542249" y="1578733"/>
            <a:ext cx="6018095" cy="993418"/>
          </a:xfrm>
        </p:spPr>
        <p:txBody>
          <a:bodyPr anchor="t" anchorCtr="0">
            <a:noAutofit/>
          </a:bodyPr>
          <a:lstStyle>
            <a:lvl1pPr>
              <a:defRPr sz="5917">
                <a:solidFill>
                  <a:schemeClr val="accent1"/>
                </a:solidFill>
                <a:latin typeface="+mj-lt"/>
              </a:defRPr>
            </a:lvl1pPr>
          </a:lstStyle>
          <a:p>
            <a:r>
              <a:rPr lang="en-US" dirty="0"/>
              <a:t>Thank you.</a:t>
            </a:r>
            <a:endParaRPr lang="de-DE" dirty="0"/>
          </a:p>
        </p:txBody>
      </p:sp>
      <p:pic>
        <p:nvPicPr>
          <p:cNvPr id="5" name="SAP Ariba Logo" descr="SAP Ariba Logo" title="SAP Ariba Logo">
            <a:extLst>
              <a:ext uri="{FF2B5EF4-FFF2-40B4-BE49-F238E27FC236}">
                <a16:creationId xmlns:a16="http://schemas.microsoft.com/office/drawing/2014/main" id="{96516E72-F364-4206-A433-CF5070CD9AA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2250" y="542383"/>
            <a:ext cx="1192275" cy="232450"/>
          </a:xfrm>
          <a:prstGeom prst="rect">
            <a:avLst/>
          </a:prstGeom>
        </p:spPr>
      </p:pic>
    </p:spTree>
    <p:extLst>
      <p:ext uri="{BB962C8B-B14F-4D97-AF65-F5344CB8AC3E}">
        <p14:creationId xmlns:p14="http://schemas.microsoft.com/office/powerpoint/2010/main" val="520398268"/>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7364">
          <p15:clr>
            <a:srgbClr val="FBAE40"/>
          </p15:clr>
        </p15:guide>
        <p15:guide id="2" orient="horz" pos="924">
          <p15:clr>
            <a:srgbClr val="FBAE40"/>
          </p15:clr>
        </p15:guide>
        <p15:guide id="4" orient="horz" pos="1830">
          <p15:clr>
            <a:srgbClr val="FBAE40"/>
          </p15:clr>
        </p15:guide>
        <p15:guide id="5" orient="horz" pos="4000">
          <p15:clr>
            <a:srgbClr val="FBAE40"/>
          </p15:clr>
        </p15:guide>
        <p15:guide id="6" pos="317">
          <p15:clr>
            <a:srgbClr val="FBAE40"/>
          </p15:clr>
        </p15:guide>
        <p15:guide id="8" pos="3841">
          <p15:clr>
            <a:srgbClr val="FBAE40"/>
          </p15:clr>
        </p15:guide>
        <p15:guide id="9" orient="horz" pos="318">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表紙 スライド">
    <p:spTree>
      <p:nvGrpSpPr>
        <p:cNvPr id="1" name=""/>
        <p:cNvGrpSpPr/>
        <p:nvPr/>
      </p:nvGrpSpPr>
      <p:grpSpPr>
        <a:xfrm>
          <a:off x="0" y="0"/>
          <a:ext cx="0" cy="0"/>
          <a:chOff x="0" y="0"/>
          <a:chExt cx="0" cy="0"/>
        </a:xfrm>
      </p:grpSpPr>
      <p:pic>
        <p:nvPicPr>
          <p:cNvPr id="10" name="Picture 18"/>
          <p:cNvPicPr>
            <a:picLocks noChangeAspect="1"/>
          </p:cNvPicPr>
          <p:nvPr userDrawn="1"/>
        </p:nvPicPr>
        <p:blipFill rotWithShape="1">
          <a:blip r:embed="rId2" cstate="print">
            <a:extLst>
              <a:ext uri="{28A0092B-C50C-407E-A947-70E740481C1C}">
                <a14:useLocalDpi xmlns:a14="http://schemas.microsoft.com/office/drawing/2010/main" val="0"/>
              </a:ext>
            </a:extLst>
          </a:blip>
          <a:srcRect l="12205" t="12952" r="5828" b="20493"/>
          <a:stretch/>
        </p:blipFill>
        <p:spPr>
          <a:xfrm>
            <a:off x="0" y="2970044"/>
            <a:ext cx="13123819" cy="3285726"/>
          </a:xfrm>
          <a:prstGeom prst="rect">
            <a:avLst/>
          </a:prstGeom>
        </p:spPr>
      </p:pic>
      <p:pic>
        <p:nvPicPr>
          <p:cNvPr id="11" name="Picture 19"/>
          <p:cNvPicPr>
            <a:picLocks noChangeAspect="1"/>
          </p:cNvPicPr>
          <p:nvPr userDrawn="1"/>
        </p:nvPicPr>
        <p:blipFill rotWithShape="1">
          <a:blip r:embed="rId3" cstate="print">
            <a:extLst>
              <a:ext uri="{28A0092B-C50C-407E-A947-70E740481C1C}">
                <a14:useLocalDpi xmlns:a14="http://schemas.microsoft.com/office/drawing/2010/main" val="0"/>
              </a:ext>
            </a:extLst>
          </a:blip>
          <a:srcRect l="12205" t="12952" r="5828" b="20493"/>
          <a:stretch/>
        </p:blipFill>
        <p:spPr>
          <a:xfrm>
            <a:off x="0" y="2970044"/>
            <a:ext cx="13123819" cy="3285726"/>
          </a:xfrm>
          <a:prstGeom prst="rect">
            <a:avLst/>
          </a:prstGeom>
        </p:spPr>
      </p:pic>
      <p:pic>
        <p:nvPicPr>
          <p:cNvPr id="12" name="Picture 20"/>
          <p:cNvPicPr>
            <a:picLocks noChangeAspect="1"/>
          </p:cNvPicPr>
          <p:nvPr userDrawn="1"/>
        </p:nvPicPr>
        <p:blipFill rotWithShape="1">
          <a:blip r:embed="rId4" cstate="print">
            <a:extLst>
              <a:ext uri="{28A0092B-C50C-407E-A947-70E740481C1C}">
                <a14:useLocalDpi xmlns:a14="http://schemas.microsoft.com/office/drawing/2010/main" val="0"/>
              </a:ext>
            </a:extLst>
          </a:blip>
          <a:srcRect l="12206" t="12952" r="5827" b="20493"/>
          <a:stretch/>
        </p:blipFill>
        <p:spPr>
          <a:xfrm>
            <a:off x="0" y="2970044"/>
            <a:ext cx="13123819" cy="3285726"/>
          </a:xfrm>
          <a:prstGeom prst="rect">
            <a:avLst/>
          </a:prstGeom>
        </p:spPr>
      </p:pic>
      <p:pic>
        <p:nvPicPr>
          <p:cNvPr id="14" name="Picture 21"/>
          <p:cNvPicPr>
            <a:picLocks noChangeAspect="1"/>
          </p:cNvPicPr>
          <p:nvPr userDrawn="1"/>
        </p:nvPicPr>
        <p:blipFill rotWithShape="1">
          <a:blip r:embed="rId5" cstate="print">
            <a:extLst>
              <a:ext uri="{28A0092B-C50C-407E-A947-70E740481C1C}">
                <a14:useLocalDpi xmlns:a14="http://schemas.microsoft.com/office/drawing/2010/main" val="0"/>
              </a:ext>
            </a:extLst>
          </a:blip>
          <a:srcRect l="12205" t="12952" r="5828" b="20493"/>
          <a:stretch/>
        </p:blipFill>
        <p:spPr>
          <a:xfrm>
            <a:off x="0" y="2970044"/>
            <a:ext cx="13123819" cy="3285726"/>
          </a:xfrm>
          <a:prstGeom prst="rect">
            <a:avLst/>
          </a:prstGeom>
        </p:spPr>
      </p:pic>
      <p:pic>
        <p:nvPicPr>
          <p:cNvPr id="15" name="Picture 22"/>
          <p:cNvPicPr>
            <a:picLocks noChangeAspect="1"/>
          </p:cNvPicPr>
          <p:nvPr userDrawn="1"/>
        </p:nvPicPr>
        <p:blipFill rotWithShape="1">
          <a:blip r:embed="rId6" cstate="print">
            <a:extLst>
              <a:ext uri="{28A0092B-C50C-407E-A947-70E740481C1C}">
                <a14:useLocalDpi xmlns:a14="http://schemas.microsoft.com/office/drawing/2010/main" val="0"/>
              </a:ext>
            </a:extLst>
          </a:blip>
          <a:srcRect l="12205" t="12952" r="5828" b="20493"/>
          <a:stretch/>
        </p:blipFill>
        <p:spPr>
          <a:xfrm>
            <a:off x="0" y="2970044"/>
            <a:ext cx="13123819" cy="3285726"/>
          </a:xfrm>
          <a:prstGeom prst="rect">
            <a:avLst/>
          </a:prstGeom>
        </p:spPr>
      </p:pic>
      <p:pic>
        <p:nvPicPr>
          <p:cNvPr id="29" name="Picture 7" descr="fx_3ln_cmyk_200dpi"/>
          <p:cNvPicPr>
            <a:picLocks noChangeAspect="1" noChangeArrowheads="1"/>
          </p:cNvPicPr>
          <p:nvPr userDrawn="1"/>
        </p:nvPicPr>
        <p:blipFill>
          <a:blip r:embed="rId7" cstate="print"/>
          <a:srcRect/>
          <a:stretch>
            <a:fillRect/>
          </a:stretch>
        </p:blipFill>
        <p:spPr bwMode="auto">
          <a:xfrm>
            <a:off x="10091053" y="6799263"/>
            <a:ext cx="2564393" cy="379412"/>
          </a:xfrm>
          <a:prstGeom prst="rect">
            <a:avLst/>
          </a:prstGeom>
          <a:noFill/>
          <a:ln w="9525">
            <a:noFill/>
            <a:miter lim="800000"/>
            <a:headEnd/>
            <a:tailEnd/>
          </a:ln>
        </p:spPr>
      </p:pic>
      <p:sp>
        <p:nvSpPr>
          <p:cNvPr id="22" name="フッター プレースホルダ 4"/>
          <p:cNvSpPr>
            <a:spLocks noGrp="1"/>
          </p:cNvSpPr>
          <p:nvPr>
            <p:ph type="ftr" sz="quarter" idx="3"/>
          </p:nvPr>
        </p:nvSpPr>
        <p:spPr>
          <a:xfrm>
            <a:off x="644026" y="7024294"/>
            <a:ext cx="4154780" cy="122341"/>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a:defRPr sz="795">
                <a:solidFill>
                  <a:srgbClr val="808080"/>
                </a:solidFill>
                <a:latin typeface="Arial" pitchFamily="34" charset="0"/>
                <a:ea typeface="HG丸ｺﾞｼｯｸM-PRO" pitchFamily="50" charset="-128"/>
                <a:cs typeface="Arial" pitchFamily="34" charset="0"/>
              </a:defRPr>
            </a:lvl1pPr>
          </a:lstStyle>
          <a:p>
            <a:pPr defTabSz="981402" fontAlgn="base">
              <a:spcBef>
                <a:spcPct val="0"/>
              </a:spcBef>
              <a:spcAft>
                <a:spcPct val="0"/>
              </a:spcAft>
              <a:defRPr/>
            </a:pPr>
            <a:r>
              <a:rPr lang="en-US" altLang="ja-JP" kern="0"/>
              <a:t>© 2020 Fuji Xerox Co., Ltd. All rights reserved.</a:t>
            </a:r>
            <a:endParaRPr lang="en-US" altLang="ja-JP" kern="0" dirty="0"/>
          </a:p>
        </p:txBody>
      </p:sp>
      <p:sp>
        <p:nvSpPr>
          <p:cNvPr id="24" name="Title 1"/>
          <p:cNvSpPr>
            <a:spLocks noGrp="1"/>
          </p:cNvSpPr>
          <p:nvPr>
            <p:ph type="ctrTitle"/>
          </p:nvPr>
        </p:nvSpPr>
        <p:spPr>
          <a:xfrm>
            <a:off x="643729" y="1026003"/>
            <a:ext cx="11831127" cy="720099"/>
          </a:xfrm>
          <a:prstGeom prst="rect">
            <a:avLst/>
          </a:prstGeom>
        </p:spPr>
        <p:txBody>
          <a:bodyPr anchor="t">
            <a:noAutofit/>
          </a:bodyPr>
          <a:lstStyle>
            <a:lvl1pPr marL="0" marR="0" indent="0" algn="l" defTabSz="490718" rtl="0" eaLnBrk="1" fontAlgn="auto" latinLnBrk="0" hangingPunct="1">
              <a:lnSpc>
                <a:spcPct val="100000"/>
              </a:lnSpc>
              <a:spcBef>
                <a:spcPct val="0"/>
              </a:spcBef>
              <a:spcAft>
                <a:spcPts val="0"/>
              </a:spcAft>
              <a:buClrTx/>
              <a:buSzTx/>
              <a:buFontTx/>
              <a:buNone/>
              <a:tabLst/>
              <a:defRPr sz="3181" b="0">
                <a:solidFill>
                  <a:schemeClr val="tx2"/>
                </a:solidFill>
              </a:defRPr>
            </a:lvl1pPr>
          </a:lstStyle>
          <a:p>
            <a:r>
              <a:rPr lang="ja-JP" altLang="en-US"/>
              <a:t>マスタ タイトルの書式設定</a:t>
            </a:r>
            <a:endParaRPr lang="en-US" dirty="0"/>
          </a:p>
        </p:txBody>
      </p:sp>
      <p:sp>
        <p:nvSpPr>
          <p:cNvPr id="25" name="Subtitle 2"/>
          <p:cNvSpPr>
            <a:spLocks noGrp="1"/>
          </p:cNvSpPr>
          <p:nvPr>
            <p:ph type="subTitle" idx="1"/>
          </p:nvPr>
        </p:nvSpPr>
        <p:spPr>
          <a:xfrm>
            <a:off x="643727" y="2178000"/>
            <a:ext cx="11831128" cy="360050"/>
          </a:xfrm>
        </p:spPr>
        <p:txBody>
          <a:bodyPr tIns="36000">
            <a:noAutofit/>
          </a:bodyPr>
          <a:lstStyle>
            <a:lvl1pPr marL="0" indent="0" algn="l">
              <a:lnSpc>
                <a:spcPct val="100000"/>
              </a:lnSpc>
              <a:spcAft>
                <a:spcPts val="0"/>
              </a:spcAft>
              <a:buNone/>
              <a:defRPr sz="1590">
                <a:solidFill>
                  <a:schemeClr val="tx1"/>
                </a:solidFill>
              </a:defRPr>
            </a:lvl1pPr>
            <a:lvl2pPr marL="490718" indent="0" algn="ctr">
              <a:buNone/>
              <a:defRPr>
                <a:solidFill>
                  <a:schemeClr val="tx1">
                    <a:tint val="75000"/>
                  </a:schemeClr>
                </a:solidFill>
              </a:defRPr>
            </a:lvl2pPr>
            <a:lvl3pPr marL="981437" indent="0" algn="ctr">
              <a:buNone/>
              <a:defRPr>
                <a:solidFill>
                  <a:schemeClr val="tx1">
                    <a:tint val="75000"/>
                  </a:schemeClr>
                </a:solidFill>
              </a:defRPr>
            </a:lvl3pPr>
            <a:lvl4pPr marL="1472156" indent="0" algn="ctr">
              <a:buNone/>
              <a:defRPr>
                <a:solidFill>
                  <a:schemeClr val="tx1">
                    <a:tint val="75000"/>
                  </a:schemeClr>
                </a:solidFill>
              </a:defRPr>
            </a:lvl4pPr>
            <a:lvl5pPr marL="1962874" indent="0" algn="ctr">
              <a:buNone/>
              <a:defRPr>
                <a:solidFill>
                  <a:schemeClr val="tx1">
                    <a:tint val="75000"/>
                  </a:schemeClr>
                </a:solidFill>
              </a:defRPr>
            </a:lvl5pPr>
            <a:lvl6pPr marL="2453592" indent="0" algn="ctr">
              <a:buNone/>
              <a:defRPr>
                <a:solidFill>
                  <a:schemeClr val="tx1">
                    <a:tint val="75000"/>
                  </a:schemeClr>
                </a:solidFill>
              </a:defRPr>
            </a:lvl6pPr>
            <a:lvl7pPr marL="2944312" indent="0" algn="ctr">
              <a:buNone/>
              <a:defRPr>
                <a:solidFill>
                  <a:schemeClr val="tx1">
                    <a:tint val="75000"/>
                  </a:schemeClr>
                </a:solidFill>
              </a:defRPr>
            </a:lvl7pPr>
            <a:lvl8pPr marL="3435030" indent="0" algn="ctr">
              <a:buNone/>
              <a:defRPr>
                <a:solidFill>
                  <a:schemeClr val="tx1">
                    <a:tint val="75000"/>
                  </a:schemeClr>
                </a:solidFill>
              </a:defRPr>
            </a:lvl8pPr>
            <a:lvl9pPr marL="3925748" indent="0" algn="ctr">
              <a:buNone/>
              <a:defRPr>
                <a:solidFill>
                  <a:schemeClr val="tx1">
                    <a:tint val="75000"/>
                  </a:schemeClr>
                </a:solidFill>
              </a:defRPr>
            </a:lvl9pPr>
          </a:lstStyle>
          <a:p>
            <a:r>
              <a:rPr lang="ja-JP" altLang="en-US"/>
              <a:t>マスタ サブタイトルの書式設定</a:t>
            </a:r>
            <a:endParaRPr lang="en-US" altLang="ja-JP" dirty="0"/>
          </a:p>
        </p:txBody>
      </p:sp>
      <p:pic>
        <p:nvPicPr>
          <p:cNvPr id="43" name="図 42" descr="fx_j_h_logo.jpg"/>
          <p:cNvPicPr>
            <a:picLocks noChangeAspect="1"/>
          </p:cNvPicPr>
          <p:nvPr userDrawn="1"/>
        </p:nvPicPr>
        <p:blipFill>
          <a:blip r:embed="rId8" cstate="print"/>
          <a:stretch>
            <a:fillRect/>
          </a:stretch>
        </p:blipFill>
        <p:spPr>
          <a:xfrm>
            <a:off x="643727" y="6019014"/>
            <a:ext cx="2828945" cy="191483"/>
          </a:xfrm>
          <a:prstGeom prst="rect">
            <a:avLst/>
          </a:prstGeom>
        </p:spPr>
      </p:pic>
      <p:grpSp>
        <p:nvGrpSpPr>
          <p:cNvPr id="19" name="Classification of Information"/>
          <p:cNvGrpSpPr/>
          <p:nvPr userDrawn="1"/>
        </p:nvGrpSpPr>
        <p:grpSpPr>
          <a:xfrm>
            <a:off x="9997511" y="246060"/>
            <a:ext cx="2624605" cy="553204"/>
            <a:chOff x="7544400" y="188913"/>
            <a:chExt cx="1980600" cy="553204"/>
          </a:xfrm>
        </p:grpSpPr>
        <p:sp>
          <p:nvSpPr>
            <p:cNvPr id="20" name="テキスト ボックス 19"/>
            <p:cNvSpPr txBox="1"/>
            <p:nvPr/>
          </p:nvSpPr>
          <p:spPr>
            <a:xfrm>
              <a:off x="7544400" y="188913"/>
              <a:ext cx="1980000" cy="140400"/>
            </a:xfrm>
            <a:prstGeom prst="rect">
              <a:avLst/>
            </a:prstGeom>
            <a:noFill/>
            <a:ln w="9525">
              <a:noFill/>
              <a:miter lim="800000"/>
              <a:headEnd/>
              <a:tailEnd/>
            </a:ln>
            <a:effectLst/>
          </p:spPr>
          <p:txBody>
            <a:bodyPr lIns="0" tIns="0" rIns="0" bIns="0" anchor="b"/>
            <a:lstStyle/>
            <a:p>
              <a:pPr defTabSz="908822" fontAlgn="base">
                <a:spcBef>
                  <a:spcPct val="0"/>
                </a:spcBef>
                <a:spcAft>
                  <a:spcPct val="0"/>
                </a:spcAft>
                <a:defRPr/>
              </a:pPr>
              <a:r>
                <a:rPr lang="en-US" altLang="ja-JP" sz="895" dirty="0">
                  <a:solidFill>
                    <a:schemeClr val="tx1"/>
                  </a:solidFill>
                  <a:latin typeface="Arial" pitchFamily="34" charset="0"/>
                  <a:ea typeface="HG丸ｺﾞｼｯｸM-PRO" pitchFamily="50" charset="-128"/>
                  <a:cs typeface="Arial" pitchFamily="34" charset="0"/>
                </a:rPr>
                <a:t>Fuji Xerox Internal Use Only</a:t>
              </a:r>
            </a:p>
          </p:txBody>
        </p:sp>
        <p:sp>
          <p:nvSpPr>
            <p:cNvPr id="21" name="テキスト ボックス 20"/>
            <p:cNvSpPr txBox="1"/>
            <p:nvPr/>
          </p:nvSpPr>
          <p:spPr>
            <a:xfrm>
              <a:off x="7544400" y="375350"/>
              <a:ext cx="608400" cy="366767"/>
            </a:xfrm>
            <a:prstGeom prst="rect">
              <a:avLst/>
            </a:prstGeom>
            <a:noFill/>
            <a:ln w="3175" algn="ctr">
              <a:noFill/>
              <a:miter lim="800000"/>
              <a:headEnd/>
              <a:tailEnd/>
            </a:ln>
            <a:effectLst/>
          </p:spPr>
          <p:txBody>
            <a:bodyPr lIns="0" tIns="0" rIns="0" bIns="0">
              <a:spAutoFit/>
            </a:bodyPr>
            <a:lstStyle/>
            <a:p>
              <a:pPr defTabSz="908822" eaLnBrk="0" fontAlgn="base" hangingPunct="0">
                <a:spcBef>
                  <a:spcPct val="0"/>
                </a:spcBef>
                <a:spcAft>
                  <a:spcPct val="0"/>
                </a:spcAft>
                <a:tabLst>
                  <a:tab pos="386429" algn="l"/>
                </a:tabLst>
                <a:defRPr/>
              </a:pPr>
              <a:r>
                <a:rPr kumimoji="0" lang="ja-JP" altLang="en-US" sz="596" dirty="0">
                  <a:solidFill>
                    <a:schemeClr val="tx1"/>
                  </a:solidFill>
                  <a:latin typeface="HG丸ｺﾞｼｯｸM-PRO" pitchFamily="50" charset="-128"/>
                  <a:ea typeface="HG丸ｺﾞｼｯｸM-PRO" pitchFamily="50" charset="-128"/>
                </a:rPr>
                <a:t>開 示 範 囲	：</a:t>
              </a:r>
            </a:p>
            <a:p>
              <a:pPr defTabSz="908822" eaLnBrk="0" fontAlgn="base" hangingPunct="0">
                <a:spcBef>
                  <a:spcPct val="0"/>
                </a:spcBef>
                <a:spcAft>
                  <a:spcPct val="0"/>
                </a:spcAft>
                <a:tabLst>
                  <a:tab pos="386429" algn="l"/>
                </a:tabLst>
                <a:defRPr/>
              </a:pPr>
              <a:r>
                <a:rPr kumimoji="0" lang="ja-JP" altLang="en-US" sz="596" dirty="0">
                  <a:solidFill>
                    <a:schemeClr val="tx1"/>
                  </a:solidFill>
                  <a:latin typeface="HG丸ｺﾞｼｯｸM-PRO" pitchFamily="50" charset="-128"/>
                  <a:ea typeface="HG丸ｺﾞｼｯｸM-PRO" pitchFamily="50" charset="-128"/>
                </a:rPr>
                <a:t>指 定 期 間	：</a:t>
              </a:r>
            </a:p>
            <a:p>
              <a:pPr defTabSz="908822" eaLnBrk="0" fontAlgn="base" hangingPunct="0">
                <a:spcBef>
                  <a:spcPct val="0"/>
                </a:spcBef>
                <a:spcAft>
                  <a:spcPct val="0"/>
                </a:spcAft>
                <a:tabLst>
                  <a:tab pos="386429" algn="l"/>
                </a:tabLst>
                <a:defRPr/>
              </a:pPr>
              <a:r>
                <a:rPr kumimoji="0" lang="ja-JP" altLang="en-US" sz="596" dirty="0">
                  <a:solidFill>
                    <a:schemeClr val="tx1"/>
                  </a:solidFill>
                  <a:latin typeface="HG丸ｺﾞｼｯｸM-PRO" pitchFamily="50" charset="-128"/>
                  <a:ea typeface="HG丸ｺﾞｼｯｸM-PRO" pitchFamily="50" charset="-128"/>
                </a:rPr>
                <a:t>作成責任者	：</a:t>
              </a:r>
            </a:p>
            <a:p>
              <a:pPr defTabSz="908822" eaLnBrk="0" fontAlgn="base" hangingPunct="0">
                <a:spcBef>
                  <a:spcPct val="0"/>
                </a:spcBef>
                <a:spcAft>
                  <a:spcPct val="0"/>
                </a:spcAft>
                <a:tabLst>
                  <a:tab pos="386429" algn="l"/>
                </a:tabLst>
                <a:defRPr/>
              </a:pPr>
              <a:r>
                <a:rPr kumimoji="0" lang="ja-JP" altLang="en-US" sz="596" dirty="0">
                  <a:solidFill>
                    <a:schemeClr val="tx1"/>
                  </a:solidFill>
                  <a:latin typeface="HG丸ｺﾞｼｯｸM-PRO" pitchFamily="50" charset="-128"/>
                  <a:ea typeface="HG丸ｺﾞｼｯｸM-PRO" pitchFamily="50" charset="-128"/>
                </a:rPr>
                <a:t>作　成　日	：</a:t>
              </a:r>
            </a:p>
          </p:txBody>
        </p:sp>
        <p:sp>
          <p:nvSpPr>
            <p:cNvPr id="23" name="テキスト ボックス 22"/>
            <p:cNvSpPr txBox="1"/>
            <p:nvPr/>
          </p:nvSpPr>
          <p:spPr>
            <a:xfrm>
              <a:off x="8077800" y="375350"/>
              <a:ext cx="1447200" cy="366767"/>
            </a:xfrm>
            <a:prstGeom prst="rect">
              <a:avLst/>
            </a:prstGeom>
            <a:noFill/>
            <a:ln w="3175" algn="ctr">
              <a:noFill/>
              <a:miter lim="800000"/>
              <a:headEnd/>
              <a:tailEnd/>
            </a:ln>
            <a:effectLst/>
          </p:spPr>
          <p:txBody>
            <a:bodyPr lIns="0" tIns="0" rIns="0" bIns="0">
              <a:spAutoFit/>
            </a:bodyPr>
            <a:lstStyle/>
            <a:p>
              <a:pPr defTabSz="908822" eaLnBrk="0" fontAlgn="base" hangingPunct="0">
                <a:spcBef>
                  <a:spcPct val="0"/>
                </a:spcBef>
                <a:spcAft>
                  <a:spcPct val="0"/>
                </a:spcAft>
                <a:defRPr/>
              </a:pPr>
              <a:r>
                <a:rPr kumimoji="0" lang="en-US" altLang="ja-JP" sz="596" dirty="0">
                  <a:solidFill>
                    <a:schemeClr val="tx1"/>
                  </a:solidFill>
                  <a:latin typeface="HG丸ｺﾞｼｯｸM-PRO" pitchFamily="50" charset="-128"/>
                  <a:ea typeface="HG丸ｺﾞｼｯｸM-PRO" pitchFamily="50" charset="-128"/>
                </a:rPr>
                <a:t>All FX</a:t>
              </a:r>
            </a:p>
            <a:p>
              <a:pPr defTabSz="908822" eaLnBrk="0" fontAlgn="base" hangingPunct="0">
                <a:spcBef>
                  <a:spcPct val="0"/>
                </a:spcBef>
                <a:spcAft>
                  <a:spcPct val="0"/>
                </a:spcAft>
                <a:defRPr/>
              </a:pPr>
              <a:r>
                <a:rPr kumimoji="0" lang="en-US" altLang="ja-JP" sz="596" dirty="0">
                  <a:solidFill>
                    <a:schemeClr val="tx1"/>
                  </a:solidFill>
                  <a:latin typeface="HG丸ｺﾞｼｯｸM-PRO" pitchFamily="50" charset="-128"/>
                  <a:ea typeface="HG丸ｺﾞｼｯｸM-PRO" pitchFamily="50" charset="-128"/>
                </a:rPr>
                <a:t>2 years</a:t>
              </a:r>
            </a:p>
            <a:p>
              <a:pPr defTabSz="908822" eaLnBrk="0" fontAlgn="base" hangingPunct="0">
                <a:spcBef>
                  <a:spcPct val="0"/>
                </a:spcBef>
                <a:spcAft>
                  <a:spcPct val="0"/>
                </a:spcAft>
                <a:defRPr/>
              </a:pPr>
              <a:r>
                <a:rPr kumimoji="0" lang="en-US" altLang="ja-JP" sz="596" dirty="0">
                  <a:solidFill>
                    <a:schemeClr val="tx1"/>
                  </a:solidFill>
                  <a:latin typeface="HG丸ｺﾞｼｯｸM-PRO" pitchFamily="50" charset="-128"/>
                  <a:ea typeface="HG丸ｺﾞｼｯｸM-PRO" pitchFamily="50" charset="-128"/>
                </a:rPr>
                <a:t>FBHP </a:t>
              </a:r>
              <a:r>
                <a:rPr kumimoji="0" lang="en-US" altLang="ja-JP" sz="596" dirty="0" err="1">
                  <a:solidFill>
                    <a:schemeClr val="tx1"/>
                  </a:solidFill>
                  <a:latin typeface="HG丸ｺﾞｼｯｸM-PRO" pitchFamily="50" charset="-128"/>
                  <a:ea typeface="HG丸ｺﾞｼｯｸM-PRO" pitchFamily="50" charset="-128"/>
                </a:rPr>
                <a:t>Nonpro</a:t>
              </a:r>
              <a:r>
                <a:rPr kumimoji="0" lang="en-US" altLang="ja-JP" sz="596" dirty="0">
                  <a:solidFill>
                    <a:schemeClr val="tx1"/>
                  </a:solidFill>
                  <a:latin typeface="HG丸ｺﾞｼｯｸM-PRO" pitchFamily="50" charset="-128"/>
                  <a:ea typeface="HG丸ｺﾞｼｯｸM-PRO" pitchFamily="50" charset="-128"/>
                </a:rPr>
                <a:t> Section</a:t>
              </a:r>
            </a:p>
            <a:p>
              <a:pPr defTabSz="908822" eaLnBrk="0" fontAlgn="base" hangingPunct="0">
                <a:spcBef>
                  <a:spcPct val="0"/>
                </a:spcBef>
                <a:spcAft>
                  <a:spcPct val="0"/>
                </a:spcAft>
                <a:defRPr/>
              </a:pPr>
              <a:r>
                <a:rPr kumimoji="0" lang="en-US" altLang="ja-JP" sz="596" dirty="0">
                  <a:solidFill>
                    <a:schemeClr val="tx1"/>
                  </a:solidFill>
                  <a:latin typeface="HG丸ｺﾞｼｯｸM-PRO" pitchFamily="50" charset="-128"/>
                  <a:ea typeface="HG丸ｺﾞｼｯｸM-PRO" pitchFamily="50" charset="-128"/>
                </a:rPr>
                <a:t>25th Sep. 2020</a:t>
              </a:r>
            </a:p>
          </p:txBody>
        </p:sp>
      </p:grpSp>
    </p:spTree>
    <p:extLst>
      <p:ext uri="{BB962C8B-B14F-4D97-AF65-F5344CB8AC3E}">
        <p14:creationId xmlns:p14="http://schemas.microsoft.com/office/powerpoint/2010/main" val="1973140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2000"/>
                                        <p:tgtEl>
                                          <p:spTgt spid="10"/>
                                        </p:tgtEl>
                                      </p:cBhvr>
                                    </p:animEffect>
                                  </p:childTnLst>
                                </p:cTn>
                              </p:par>
                              <p:par>
                                <p:cTn id="8" presetID="22" presetClass="entr" presetSubtype="8" fill="hold" nodeType="withEffect">
                                  <p:stCondLst>
                                    <p:cond delay="400"/>
                                  </p:stCondLst>
                                  <p:childTnLst>
                                    <p:set>
                                      <p:cBhvr>
                                        <p:cTn id="9" dur="1" fill="hold">
                                          <p:stCondLst>
                                            <p:cond delay="0"/>
                                          </p:stCondLst>
                                        </p:cTn>
                                        <p:tgtEl>
                                          <p:spTgt spid="11"/>
                                        </p:tgtEl>
                                        <p:attrNameLst>
                                          <p:attrName>style.visibility</p:attrName>
                                        </p:attrNameLst>
                                      </p:cBhvr>
                                      <p:to>
                                        <p:strVal val="visible"/>
                                      </p:to>
                                    </p:set>
                                    <p:animEffect transition="in" filter="wipe(left)">
                                      <p:cBhvr>
                                        <p:cTn id="10" dur="2000"/>
                                        <p:tgtEl>
                                          <p:spTgt spid="11"/>
                                        </p:tgtEl>
                                      </p:cBhvr>
                                    </p:animEffect>
                                  </p:childTnLst>
                                </p:cTn>
                              </p:par>
                              <p:par>
                                <p:cTn id="11" presetID="22" presetClass="entr" presetSubtype="8" fill="hold" nodeType="withEffect">
                                  <p:stCondLst>
                                    <p:cond delay="800"/>
                                  </p:stCondLst>
                                  <p:childTnLst>
                                    <p:set>
                                      <p:cBhvr>
                                        <p:cTn id="12" dur="1" fill="hold">
                                          <p:stCondLst>
                                            <p:cond delay="0"/>
                                          </p:stCondLst>
                                        </p:cTn>
                                        <p:tgtEl>
                                          <p:spTgt spid="12"/>
                                        </p:tgtEl>
                                        <p:attrNameLst>
                                          <p:attrName>style.visibility</p:attrName>
                                        </p:attrNameLst>
                                      </p:cBhvr>
                                      <p:to>
                                        <p:strVal val="visible"/>
                                      </p:to>
                                    </p:set>
                                    <p:animEffect transition="in" filter="wipe(left)">
                                      <p:cBhvr>
                                        <p:cTn id="13" dur="2000"/>
                                        <p:tgtEl>
                                          <p:spTgt spid="12"/>
                                        </p:tgtEl>
                                      </p:cBhvr>
                                    </p:animEffect>
                                  </p:childTnLst>
                                </p:cTn>
                              </p:par>
                              <p:par>
                                <p:cTn id="14" presetID="22" presetClass="entr" presetSubtype="8" fill="hold" nodeType="withEffect">
                                  <p:stCondLst>
                                    <p:cond delay="1200"/>
                                  </p:stCondLst>
                                  <p:childTnLst>
                                    <p:set>
                                      <p:cBhvr>
                                        <p:cTn id="15" dur="1" fill="hold">
                                          <p:stCondLst>
                                            <p:cond delay="0"/>
                                          </p:stCondLst>
                                        </p:cTn>
                                        <p:tgtEl>
                                          <p:spTgt spid="14"/>
                                        </p:tgtEl>
                                        <p:attrNameLst>
                                          <p:attrName>style.visibility</p:attrName>
                                        </p:attrNameLst>
                                      </p:cBhvr>
                                      <p:to>
                                        <p:strVal val="visible"/>
                                      </p:to>
                                    </p:set>
                                    <p:animEffect transition="in" filter="wipe(left)">
                                      <p:cBhvr>
                                        <p:cTn id="16" dur="2000"/>
                                        <p:tgtEl>
                                          <p:spTgt spid="14"/>
                                        </p:tgtEl>
                                      </p:cBhvr>
                                    </p:animEffect>
                                  </p:childTnLst>
                                </p:cTn>
                              </p:par>
                              <p:par>
                                <p:cTn id="17" presetID="22" presetClass="entr" presetSubtype="8" fill="hold" nodeType="withEffect">
                                  <p:stCondLst>
                                    <p:cond delay="1600"/>
                                  </p:stCondLst>
                                  <p:childTnLst>
                                    <p:set>
                                      <p:cBhvr>
                                        <p:cTn id="18" dur="1" fill="hold">
                                          <p:stCondLst>
                                            <p:cond delay="0"/>
                                          </p:stCondLst>
                                        </p:cTn>
                                        <p:tgtEl>
                                          <p:spTgt spid="15"/>
                                        </p:tgtEl>
                                        <p:attrNameLst>
                                          <p:attrName>style.visibility</p:attrName>
                                        </p:attrNameLst>
                                      </p:cBhvr>
                                      <p:to>
                                        <p:strVal val="visible"/>
                                      </p:to>
                                    </p:set>
                                    <p:animEffect transition="in" filter="wipe(left)">
                                      <p:cBhvr>
                                        <p:cTn id="19"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Copyright">
    <p:spTree>
      <p:nvGrpSpPr>
        <p:cNvPr id="1" name=""/>
        <p:cNvGrpSpPr/>
        <p:nvPr/>
      </p:nvGrpSpPr>
      <p:grpSpPr>
        <a:xfrm>
          <a:off x="0" y="0"/>
          <a:ext cx="0" cy="0"/>
          <a:chOff x="0" y="0"/>
          <a:chExt cx="0" cy="0"/>
        </a:xfrm>
      </p:grpSpPr>
      <p:pic>
        <p:nvPicPr>
          <p:cNvPr id="16" name="SAP Logo" descr="SAP Logo" title="SAP Logo"/>
          <p:cNvPicPr>
            <a:picLocks noChangeAspect="1"/>
          </p:cNvPicPr>
          <p:nvPr userDrawn="1"/>
        </p:nvPicPr>
        <p:blipFill>
          <a:blip r:embed="rId2"/>
          <a:stretch>
            <a:fillRect/>
          </a:stretch>
        </p:blipFill>
        <p:spPr>
          <a:xfrm>
            <a:off x="10463655" y="6450488"/>
            <a:ext cx="2112659" cy="387417"/>
          </a:xfrm>
          <a:prstGeom prst="rect">
            <a:avLst/>
          </a:prstGeom>
        </p:spPr>
      </p:pic>
      <p:sp>
        <p:nvSpPr>
          <p:cNvPr id="19" name="Copyright information English"/>
          <p:cNvSpPr txBox="1"/>
          <p:nvPr userDrawn="1"/>
        </p:nvSpPr>
        <p:spPr bwMode="black">
          <a:xfrm>
            <a:off x="541430" y="2846751"/>
            <a:ext cx="6317970" cy="3991154"/>
          </a:xfrm>
          <a:prstGeom prst="rect">
            <a:avLst/>
          </a:prstGeom>
          <a:noFill/>
        </p:spPr>
        <p:txBody>
          <a:bodyPr wrap="square" lIns="0" tIns="0" rIns="0" bIns="0" rtlCol="0" anchor="b">
            <a:noAutofit/>
          </a:bodyPr>
          <a:lstStyle/>
          <a:p>
            <a:pPr marL="0" marR="0" lvl="0" indent="0" algn="l" defTabSz="1171414" rtl="0" eaLnBrk="1" fontAlgn="auto" latinLnBrk="0" hangingPunct="1">
              <a:lnSpc>
                <a:spcPct val="100000"/>
              </a:lnSpc>
              <a:spcBef>
                <a:spcPts val="1291"/>
              </a:spcBef>
              <a:spcAft>
                <a:spcPts val="0"/>
              </a:spcAft>
              <a:buClrTx/>
              <a:buSzTx/>
              <a:buFontTx/>
              <a:buNone/>
              <a:tabLst/>
              <a:defRPr/>
            </a:pPr>
            <a:r>
              <a:rPr lang="en-US" sz="861" b="0" noProof="0" dirty="0"/>
              <a:t>© 2020 SAP SE or an SAP affiliate company. All rights reserved.</a:t>
            </a:r>
            <a:endParaRPr lang="de-DE" sz="861" kern="0" dirty="0">
              <a:ea typeface="Arial Unicode MS" pitchFamily="34" charset="-128"/>
              <a:cs typeface="Arial Unicode MS" pitchFamily="34" charset="-128"/>
            </a:endParaRPr>
          </a:p>
          <a:p>
            <a:pPr>
              <a:spcBef>
                <a:spcPts val="646"/>
              </a:spcBef>
            </a:pPr>
            <a:r>
              <a:rPr lang="en-US" sz="861" kern="1200" dirty="0">
                <a:solidFill>
                  <a:schemeClr val="tx1"/>
                </a:solidFill>
                <a:latin typeface="Arial"/>
                <a:ea typeface="Arial Unicode MS" panose="020B0604020202020204" pitchFamily="34" charset="-128"/>
                <a:cs typeface="+mn-cs"/>
              </a:rPr>
              <a:t>No part of this publication may be reproduced or transmitted in any form or for any purpose without the express permission of SAP SE or an SAP affiliate company.</a:t>
            </a:r>
          </a:p>
          <a:p>
            <a:pPr>
              <a:spcBef>
                <a:spcPts val="646"/>
              </a:spcBef>
            </a:pPr>
            <a:r>
              <a:rPr lang="en-US" sz="861" kern="1200" dirty="0">
                <a:solidFill>
                  <a:schemeClr val="tx1"/>
                </a:solidFill>
                <a:latin typeface="Arial"/>
                <a:ea typeface="Arial Unicode MS" panose="020B0604020202020204" pitchFamily="34" charset="-128"/>
                <a:cs typeface="+mn-cs"/>
              </a:rPr>
              <a:t>The information contained herein may be changed without prior notice. Some software products marketed by SAP SE and its distributors contain proprietary software components of other software vendors. National product specifications may vary.</a:t>
            </a:r>
          </a:p>
          <a:p>
            <a:pPr>
              <a:spcBef>
                <a:spcPts val="646"/>
              </a:spcBef>
            </a:pPr>
            <a:r>
              <a:rPr lang="en-US" sz="861" kern="1200" dirty="0">
                <a:solidFill>
                  <a:schemeClr val="tx1"/>
                </a:solidFill>
                <a:latin typeface="Arial"/>
                <a:ea typeface="Arial Unicode MS" panose="020B0604020202020204" pitchFamily="34" charset="-128"/>
                <a:cs typeface="+mn-cs"/>
              </a:rPr>
              <a:t>These materials are provided by SAP SE or an SAP affiliate company for informational purposes only, without representation or warranty of any kind, and SAP or its affiliated companies shall not be liable for errors or omissions with respect to the materials. The only warranties for SAP or SAP affiliate company products and services are those that are set forth in the express warranty statements accompanying such products and services, if any. Nothing herein should be construed as constituting an additional warranty. </a:t>
            </a:r>
          </a:p>
          <a:p>
            <a:pPr>
              <a:spcBef>
                <a:spcPts val="646"/>
              </a:spcBef>
            </a:pPr>
            <a:r>
              <a:rPr lang="en-US" sz="861" kern="1200" dirty="0">
                <a:solidFill>
                  <a:schemeClr val="tx1"/>
                </a:solidFill>
                <a:latin typeface="Arial"/>
                <a:ea typeface="Arial Unicode MS" panose="020B0604020202020204" pitchFamily="34" charset="-128"/>
                <a:cs typeface="+mn-cs"/>
              </a:rPr>
              <a:t>In particular, SAP SE or its affiliated companies have no obligation to pursue any course of business outlined in this document or any related presentation, or to develop or release any functionality mentioned therein. This document, or any related presentation, and SAP SE’s or its affiliated companies’ strategy and possible future developments, products, and/or platforms, directions, and functionality are all subject to change and may be changed by SAP SE or its affiliated companies at any time for any reason without notice. The information in this document is not a commitment, promise, or legal obligation to deliver any material, code, or functionality. All forward-looking statements are subject to various</a:t>
            </a:r>
            <a:r>
              <a:rPr lang="en-US" sz="861" kern="1200" baseline="0" dirty="0">
                <a:solidFill>
                  <a:schemeClr val="tx1"/>
                </a:solidFill>
                <a:latin typeface="Arial"/>
                <a:ea typeface="Arial Unicode MS" panose="020B0604020202020204" pitchFamily="34" charset="-128"/>
                <a:cs typeface="+mn-cs"/>
              </a:rPr>
              <a:t> </a:t>
            </a:r>
            <a:r>
              <a:rPr lang="en-US" sz="861" kern="1200" dirty="0">
                <a:solidFill>
                  <a:schemeClr val="tx1"/>
                </a:solidFill>
                <a:latin typeface="Arial"/>
                <a:ea typeface="Arial Unicode MS" panose="020B0604020202020204" pitchFamily="34" charset="-128"/>
                <a:cs typeface="+mn-cs"/>
              </a:rPr>
              <a:t>risks and uncertainties that could cause actual results to differ materially from expectations. Readers are cautioned not to place undue reliance on these forward-looking statements, and they should not be relied upon in making purchasing decisions.</a:t>
            </a:r>
          </a:p>
          <a:p>
            <a:pPr>
              <a:spcBef>
                <a:spcPts val="646"/>
              </a:spcBef>
            </a:pPr>
            <a:r>
              <a:rPr lang="en-US" sz="861" kern="1200" dirty="0">
                <a:solidFill>
                  <a:schemeClr val="tx1"/>
                </a:solidFill>
                <a:latin typeface="Arial"/>
                <a:ea typeface="Arial Unicode MS" panose="020B0604020202020204" pitchFamily="34" charset="-128"/>
                <a:cs typeface="+mn-cs"/>
              </a:rPr>
              <a:t>SAP and other SAP products and services mentioned herein as well as their respective logos are trademarks or registered trademarks of SAP SE (or an SAP affiliate company) in Germany and other countries. All other product and service names mentioned are the trademarks of their respective companies. </a:t>
            </a:r>
          </a:p>
          <a:p>
            <a:pPr>
              <a:spcBef>
                <a:spcPts val="646"/>
              </a:spcBef>
            </a:pPr>
            <a:r>
              <a:rPr lang="en-US" sz="861" kern="1200" dirty="0">
                <a:solidFill>
                  <a:schemeClr val="tx1"/>
                </a:solidFill>
                <a:latin typeface="Arial"/>
                <a:ea typeface="Arial Unicode MS" panose="020B0604020202020204" pitchFamily="34" charset="-128"/>
                <a:cs typeface="+mn-cs"/>
              </a:rPr>
              <a:t>See </a:t>
            </a:r>
            <a:r>
              <a:rPr lang="en-US" sz="861" kern="1200" dirty="0">
                <a:solidFill>
                  <a:schemeClr val="tx1"/>
                </a:solidFill>
                <a:latin typeface="Arial"/>
                <a:ea typeface="Arial Unicode MS" panose="020B0604020202020204" pitchFamily="34" charset="-128"/>
                <a:cs typeface="+mn-cs"/>
                <a:hlinkClick r:id="rId3"/>
              </a:rPr>
              <a:t>www.sap.com/copyright</a:t>
            </a:r>
            <a:r>
              <a:rPr lang="en-US" sz="861" kern="1200" dirty="0">
                <a:solidFill>
                  <a:schemeClr val="tx1"/>
                </a:solidFill>
                <a:latin typeface="Arial"/>
                <a:ea typeface="Arial Unicode MS" panose="020B0604020202020204" pitchFamily="34" charset="-128"/>
                <a:cs typeface="+mn-cs"/>
              </a:rPr>
              <a:t> for additional trademark information and notices.</a:t>
            </a:r>
          </a:p>
        </p:txBody>
      </p:sp>
      <p:sp>
        <p:nvSpPr>
          <p:cNvPr id="44" name="www.sap.com - contact SAP link">
            <a:hlinkClick r:id="rId4" tooltip="www.sap.com/contactsap"/>
          </p:cNvPr>
          <p:cNvSpPr txBox="1"/>
          <p:nvPr userDrawn="1"/>
        </p:nvSpPr>
        <p:spPr bwMode="black">
          <a:xfrm>
            <a:off x="541430" y="2648852"/>
            <a:ext cx="2383520" cy="182169"/>
          </a:xfrm>
          <a:prstGeom prst="rect">
            <a:avLst/>
          </a:prstGeom>
          <a:noFill/>
        </p:spPr>
        <p:txBody>
          <a:bodyPr wrap="square" lIns="0" tIns="0" rIns="0" bIns="0" rtlCol="0" anchor="b">
            <a:noAutofit/>
          </a:bodyPr>
          <a:lstStyle/>
          <a:p>
            <a:pPr marL="0" marR="0" lvl="0" indent="0" algn="l" defTabSz="1171414" rtl="0" eaLnBrk="1" fontAlgn="auto" latinLnBrk="0" hangingPunct="1">
              <a:lnSpc>
                <a:spcPct val="100000"/>
              </a:lnSpc>
              <a:spcBef>
                <a:spcPts val="1291"/>
              </a:spcBef>
              <a:spcAft>
                <a:spcPts val="0"/>
              </a:spcAft>
              <a:buClrTx/>
              <a:buSzTx/>
              <a:buFontTx/>
              <a:buNone/>
              <a:tabLst/>
              <a:defRPr/>
            </a:pPr>
            <a:r>
              <a:rPr lang="en-US" sz="1183" b="1" kern="1200" dirty="0">
                <a:solidFill>
                  <a:schemeClr val="accent1"/>
                </a:solidFill>
                <a:latin typeface="Arial"/>
                <a:ea typeface="Arial Unicode MS" panose="020B0604020202020204" pitchFamily="34" charset="-128"/>
                <a:cs typeface="+mn-cs"/>
              </a:rPr>
              <a:t>www.sap.com</a:t>
            </a:r>
            <a:r>
              <a:rPr lang="en-US" sz="1183" b="1" kern="1200" dirty="0">
                <a:solidFill>
                  <a:schemeClr val="tx1"/>
                </a:solidFill>
                <a:latin typeface="Arial"/>
                <a:ea typeface="Arial Unicode MS" panose="020B0604020202020204" pitchFamily="34" charset="-128"/>
                <a:cs typeface="+mn-cs"/>
              </a:rPr>
              <a:t>/contactsap</a:t>
            </a:r>
          </a:p>
        </p:txBody>
      </p:sp>
      <p:pic>
        <p:nvPicPr>
          <p:cNvPr id="18" name="Linkedin icon with link">
            <a:hlinkClick r:id="rId5"/>
          </p:cNvPr>
          <p:cNvPicPr>
            <a:picLocks noChangeAspect="1"/>
          </p:cNvPicPr>
          <p:nvPr userDrawn="1"/>
        </p:nvPicPr>
        <p:blipFill>
          <a:blip r:embed="rId6"/>
          <a:stretch>
            <a:fillRect/>
          </a:stretch>
        </p:blipFill>
        <p:spPr>
          <a:xfrm>
            <a:off x="2446378" y="1883232"/>
            <a:ext cx="389267" cy="389363"/>
          </a:xfrm>
          <a:prstGeom prst="rect">
            <a:avLst/>
          </a:prstGeom>
        </p:spPr>
      </p:pic>
      <p:pic>
        <p:nvPicPr>
          <p:cNvPr id="20" name="YouTube icon with link">
            <a:hlinkClick r:id="rId7"/>
          </p:cNvPr>
          <p:cNvPicPr>
            <a:picLocks noChangeAspect="1"/>
          </p:cNvPicPr>
          <p:nvPr userDrawn="1"/>
        </p:nvPicPr>
        <p:blipFill>
          <a:blip r:embed="rId8"/>
          <a:stretch>
            <a:fillRect/>
          </a:stretch>
        </p:blipFill>
        <p:spPr>
          <a:xfrm>
            <a:off x="1811025" y="1882267"/>
            <a:ext cx="391194" cy="391291"/>
          </a:xfrm>
          <a:prstGeom prst="rect">
            <a:avLst/>
          </a:prstGeom>
        </p:spPr>
      </p:pic>
      <p:pic>
        <p:nvPicPr>
          <p:cNvPr id="21" name="Twitter icon with link">
            <a:hlinkClick r:id="rId9" tooltip="https://twitter.com/sap"/>
          </p:cNvPr>
          <p:cNvPicPr>
            <a:picLocks noChangeAspect="1"/>
          </p:cNvPicPr>
          <p:nvPr userDrawn="1"/>
        </p:nvPicPr>
        <p:blipFill>
          <a:blip r:embed="rId10"/>
          <a:stretch>
            <a:fillRect/>
          </a:stretch>
        </p:blipFill>
        <p:spPr>
          <a:xfrm>
            <a:off x="1177600" y="1883232"/>
            <a:ext cx="389267" cy="389363"/>
          </a:xfrm>
          <a:prstGeom prst="rect">
            <a:avLst/>
          </a:prstGeom>
        </p:spPr>
      </p:pic>
      <p:pic>
        <p:nvPicPr>
          <p:cNvPr id="22" name="Facebook icon with link">
            <a:hlinkClick r:id="rId11"/>
          </p:cNvPr>
          <p:cNvPicPr>
            <a:picLocks noChangeAspect="1"/>
          </p:cNvPicPr>
          <p:nvPr userDrawn="1"/>
        </p:nvPicPr>
        <p:blipFill>
          <a:blip r:embed="rId12"/>
          <a:stretch>
            <a:fillRect/>
          </a:stretch>
        </p:blipFill>
        <p:spPr>
          <a:xfrm>
            <a:off x="542246" y="1882267"/>
            <a:ext cx="391194" cy="391291"/>
          </a:xfrm>
          <a:prstGeom prst="rect">
            <a:avLst/>
          </a:prstGeom>
        </p:spPr>
      </p:pic>
      <p:sp>
        <p:nvSpPr>
          <p:cNvPr id="43" name="Follow all of SAP"/>
          <p:cNvSpPr txBox="1"/>
          <p:nvPr userDrawn="1"/>
        </p:nvSpPr>
        <p:spPr bwMode="black">
          <a:xfrm>
            <a:off x="541430" y="1572268"/>
            <a:ext cx="1321786" cy="182169"/>
          </a:xfrm>
          <a:prstGeom prst="rect">
            <a:avLst/>
          </a:prstGeom>
          <a:noFill/>
        </p:spPr>
        <p:txBody>
          <a:bodyPr wrap="square" lIns="0" tIns="0" rIns="0" bIns="0" rtlCol="0" anchor="b">
            <a:noAutofit/>
          </a:bodyPr>
          <a:lstStyle/>
          <a:p>
            <a:pPr marL="0" marR="0" lvl="0" indent="0" algn="l" defTabSz="1171414" rtl="0" eaLnBrk="1" fontAlgn="auto" latinLnBrk="0" hangingPunct="1">
              <a:lnSpc>
                <a:spcPct val="100000"/>
              </a:lnSpc>
              <a:spcBef>
                <a:spcPts val="1291"/>
              </a:spcBef>
              <a:spcAft>
                <a:spcPts val="0"/>
              </a:spcAft>
              <a:buClrTx/>
              <a:buSzTx/>
              <a:buFontTx/>
              <a:buNone/>
              <a:tabLst/>
              <a:defRPr/>
            </a:pPr>
            <a:r>
              <a:rPr lang="en-US" sz="1183" b="0" kern="1200" dirty="0">
                <a:solidFill>
                  <a:schemeClr val="tx1"/>
                </a:solidFill>
                <a:latin typeface="Arial"/>
                <a:ea typeface="Arial Unicode MS" panose="020B0604020202020204" pitchFamily="34" charset="-128"/>
                <a:cs typeface="+mn-cs"/>
              </a:rPr>
              <a:t>Follow us</a:t>
            </a:r>
          </a:p>
        </p:txBody>
      </p:sp>
      <p:pic>
        <p:nvPicPr>
          <p:cNvPr id="10" name="SAP Ariba Logo" descr="SAP Ariba Logo" title="SAP Ariba Logo">
            <a:extLst>
              <a:ext uri="{FF2B5EF4-FFF2-40B4-BE49-F238E27FC236}">
                <a16:creationId xmlns:a16="http://schemas.microsoft.com/office/drawing/2014/main" id="{82677D37-4F06-4FD4-9B6F-3FFD34929A63}"/>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542250" y="542383"/>
            <a:ext cx="1192275" cy="232450"/>
          </a:xfrm>
          <a:prstGeom prst="rect">
            <a:avLst/>
          </a:prstGeom>
        </p:spPr>
      </p:pic>
    </p:spTree>
    <p:extLst>
      <p:ext uri="{BB962C8B-B14F-4D97-AF65-F5344CB8AC3E}">
        <p14:creationId xmlns:p14="http://schemas.microsoft.com/office/powerpoint/2010/main" val="1563111925"/>
      </p:ext>
    </p:extLst>
  </p:cSld>
  <p:clrMapOvr>
    <a:masterClrMapping/>
  </p:clrMapOvr>
  <p:extLst>
    <p:ext uri="{DCECCB84-F9BA-43D5-87BE-67443E8EF086}">
      <p15:sldGuideLst xmlns:p15="http://schemas.microsoft.com/office/powerpoint/2012/main"/>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Copyright German">
    <p:spTree>
      <p:nvGrpSpPr>
        <p:cNvPr id="1" name=""/>
        <p:cNvGrpSpPr/>
        <p:nvPr/>
      </p:nvGrpSpPr>
      <p:grpSpPr>
        <a:xfrm>
          <a:off x="0" y="0"/>
          <a:ext cx="0" cy="0"/>
          <a:chOff x="0" y="0"/>
          <a:chExt cx="0" cy="0"/>
        </a:xfrm>
      </p:grpSpPr>
      <p:sp>
        <p:nvSpPr>
          <p:cNvPr id="11" name="Copyright information">
            <a:hlinkClick r:id="rId2" tooltip="www.sap.com/contactsap"/>
          </p:cNvPr>
          <p:cNvSpPr txBox="1"/>
          <p:nvPr userDrawn="1"/>
        </p:nvSpPr>
        <p:spPr bwMode="black">
          <a:xfrm>
            <a:off x="541430" y="2648852"/>
            <a:ext cx="2776489" cy="182169"/>
          </a:xfrm>
          <a:prstGeom prst="rect">
            <a:avLst/>
          </a:prstGeom>
          <a:noFill/>
        </p:spPr>
        <p:txBody>
          <a:bodyPr wrap="square" lIns="0" tIns="0" rIns="0" bIns="0" rtlCol="0" anchor="b">
            <a:noAutofit/>
          </a:bodyPr>
          <a:lstStyle/>
          <a:p>
            <a:pPr marL="0" marR="0" lvl="0" indent="0" algn="l" defTabSz="1171414" rtl="0" eaLnBrk="1" fontAlgn="auto" latinLnBrk="0" hangingPunct="1">
              <a:lnSpc>
                <a:spcPct val="100000"/>
              </a:lnSpc>
              <a:spcBef>
                <a:spcPts val="1291"/>
              </a:spcBef>
              <a:spcAft>
                <a:spcPts val="0"/>
              </a:spcAft>
              <a:buClrTx/>
              <a:buSzTx/>
              <a:buFontTx/>
              <a:buNone/>
              <a:tabLst/>
              <a:defRPr/>
            </a:pPr>
            <a:r>
              <a:rPr lang="en-US" sz="1183" b="1" kern="1200" dirty="0">
                <a:solidFill>
                  <a:schemeClr val="accent1"/>
                </a:solidFill>
                <a:latin typeface="Arial"/>
                <a:ea typeface="Arial Unicode MS" panose="020B0604020202020204" pitchFamily="34" charset="-128"/>
                <a:cs typeface="+mn-cs"/>
              </a:rPr>
              <a:t>www.sap.com/germany</a:t>
            </a:r>
            <a:r>
              <a:rPr lang="en-US" sz="1183" b="1" kern="1200" dirty="0">
                <a:solidFill>
                  <a:schemeClr val="tx1"/>
                </a:solidFill>
                <a:latin typeface="Arial"/>
                <a:ea typeface="Arial Unicode MS" panose="020B0604020202020204" pitchFamily="34" charset="-128"/>
                <a:cs typeface="+mn-cs"/>
              </a:rPr>
              <a:t>/contactsap</a:t>
            </a:r>
          </a:p>
        </p:txBody>
      </p:sp>
      <p:pic>
        <p:nvPicPr>
          <p:cNvPr id="17" name="SAP Logo" descr="SAP Logo" title="SAP Logo"/>
          <p:cNvPicPr>
            <a:picLocks noChangeAspect="1"/>
          </p:cNvPicPr>
          <p:nvPr userDrawn="1"/>
        </p:nvPicPr>
        <p:blipFill>
          <a:blip r:embed="rId3"/>
          <a:stretch>
            <a:fillRect/>
          </a:stretch>
        </p:blipFill>
        <p:spPr>
          <a:xfrm>
            <a:off x="10463655" y="6450488"/>
            <a:ext cx="2112659" cy="387417"/>
          </a:xfrm>
          <a:prstGeom prst="rect">
            <a:avLst/>
          </a:prstGeom>
        </p:spPr>
      </p:pic>
      <p:sp>
        <p:nvSpPr>
          <p:cNvPr id="32" name="Copyright information-German"/>
          <p:cNvSpPr txBox="1"/>
          <p:nvPr userDrawn="1"/>
        </p:nvSpPr>
        <p:spPr bwMode="black">
          <a:xfrm>
            <a:off x="542247" y="2846751"/>
            <a:ext cx="6537988" cy="3991154"/>
          </a:xfrm>
          <a:prstGeom prst="rect">
            <a:avLst/>
          </a:prstGeom>
          <a:noFill/>
        </p:spPr>
        <p:txBody>
          <a:bodyPr wrap="square" lIns="0" tIns="0" rIns="0" bIns="0" rtlCol="0" anchor="b">
            <a:noAutofit/>
          </a:bodyPr>
          <a:lstStyle/>
          <a:p>
            <a:pPr marL="0" marR="0" lvl="0" indent="0" algn="l" defTabSz="1171414" rtl="0" eaLnBrk="1" fontAlgn="auto" latinLnBrk="0" hangingPunct="1">
              <a:lnSpc>
                <a:spcPct val="100000"/>
              </a:lnSpc>
              <a:spcBef>
                <a:spcPts val="1291"/>
              </a:spcBef>
              <a:spcAft>
                <a:spcPts val="0"/>
              </a:spcAft>
              <a:buClrTx/>
              <a:buSzTx/>
              <a:buFontTx/>
              <a:buNone/>
              <a:tabLst/>
              <a:defRPr/>
            </a:pPr>
            <a:r>
              <a:rPr lang="en-US" sz="861" b="0" noProof="0" dirty="0"/>
              <a:t>© 2020 SAP SE </a:t>
            </a:r>
            <a:r>
              <a:rPr lang="de-DE" sz="861" b="0" noProof="0" dirty="0"/>
              <a:t>oder ein SAP-Konzernunternehmen. Alle Rechte vorbehalten</a:t>
            </a:r>
            <a:r>
              <a:rPr lang="en-US" sz="861" b="0" noProof="0" dirty="0"/>
              <a:t>.</a:t>
            </a:r>
            <a:endParaRPr lang="de-DE" sz="861" kern="0" dirty="0">
              <a:ea typeface="Arial Unicode MS" pitchFamily="34" charset="-128"/>
              <a:cs typeface="Arial Unicode MS" pitchFamily="34" charset="-128"/>
            </a:endParaRPr>
          </a:p>
          <a:p>
            <a:pPr>
              <a:spcBef>
                <a:spcPts val="646"/>
              </a:spcBef>
            </a:pPr>
            <a:r>
              <a:rPr lang="de-DE" sz="861" kern="1200" noProof="0" dirty="0">
                <a:solidFill>
                  <a:schemeClr val="tx1"/>
                </a:solidFill>
                <a:effectLst/>
                <a:latin typeface="Arial"/>
                <a:ea typeface="+mn-ea"/>
                <a:cs typeface="+mn-cs"/>
              </a:rPr>
              <a:t>Weitergabe und Vervielfältigung dieser Publikation oder von Teilen daraus sind, zu welchem Zweck und in welcher Form auch immer, ohne die ausdrückliche schriftliche Genehmigung durch SAP SE oder ein SAP-Konzernunternehmen nicht gestattet.</a:t>
            </a:r>
          </a:p>
          <a:p>
            <a:pPr>
              <a:spcBef>
                <a:spcPts val="646"/>
              </a:spcBef>
            </a:pPr>
            <a:r>
              <a:rPr lang="de-DE" sz="861" kern="1200" noProof="0" dirty="0">
                <a:solidFill>
                  <a:schemeClr val="tx1"/>
                </a:solidFill>
                <a:effectLst/>
                <a:latin typeface="Arial"/>
                <a:ea typeface="+mn-ea"/>
                <a:cs typeface="+mn-cs"/>
              </a:rPr>
              <a:t>In dieser Publikation enthaltene Informationen können ohne vorherige Ankündigung geändert werden. Die von SAP SE oder deren Vertriebsfirmen angebotenen Softwareprodukte können Softwarekomponenten auch anderer Softwarehersteller enthalten. Produkte können länderspezifische Unterschiede aufweisen.</a:t>
            </a:r>
          </a:p>
          <a:p>
            <a:pPr>
              <a:spcBef>
                <a:spcPts val="646"/>
              </a:spcBef>
            </a:pPr>
            <a:r>
              <a:rPr lang="de-DE" sz="861" kern="1200" noProof="0" dirty="0">
                <a:solidFill>
                  <a:schemeClr val="tx1"/>
                </a:solidFill>
                <a:effectLst/>
                <a:latin typeface="Arial"/>
                <a:ea typeface="+mn-ea"/>
                <a:cs typeface="+mn-cs"/>
              </a:rPr>
              <a:t>Die vorliegenden Unterlagen werden von der SAP SE oder einem SAP-Konzernunternehmen bereitgestellt und dienen ausschließlich zu Informationszwecken. Die SAP SE oder ihre Konzernunternehmen übernehmen keinerlei Haftung oder Gewährleistung für Fehler oder Unvollständigkeiten in dieser Publikation. Die SAP SE oder ein SAP-Konzernunternehmen steht lediglich für Produkte und Dienstleistungen nach der Maßgabe ein, die in der Vereinbarung über die jeweiligen Produkte und Dienstleistungen ausdrücklich geregelt ist. Keine der hierin enthaltenen Informationen ist als zusätzliche Garantie zu interpretieren. </a:t>
            </a:r>
          </a:p>
          <a:p>
            <a:pPr>
              <a:spcBef>
                <a:spcPts val="646"/>
              </a:spcBef>
            </a:pPr>
            <a:r>
              <a:rPr lang="de-DE" sz="861" kern="1200" noProof="0" dirty="0">
                <a:solidFill>
                  <a:schemeClr val="tx1"/>
                </a:solidFill>
                <a:effectLst/>
                <a:latin typeface="Arial"/>
                <a:ea typeface="+mn-ea"/>
                <a:cs typeface="+mn-cs"/>
              </a:rPr>
              <a:t>Insbesondere sind die SAP SE oder ihre Konzernunternehmen in keiner Weise verpflichtet, in dieser Publikation oder einer zugehörigen Präsentation dargestellte Geschäftsabläufe zu verfolgen oder hierin wiedergegebene Funktionen zu entwickeln oder zu veröffentlichen. Diese Publikation oder eine zugehörige Präsentation, die Strategie und etwaige künftige Entwicklungen, Produkte und/oder Plattformen der SAP SE oder ihrer Konzernunternehmen können von der SAP SE oder ihren Konzernunternehmen jederzeit und ohne Angabe von Gründen unangekündigt geändert werden. Die in dieser Publikation enthaltenen Informationen stellen keine Zusage, kein Versprechen und keine rechtliche Verpflichtung zur Lieferung von Material, Code oder Funktionen dar. Sämtliche vorausschauenden Aussagen unterliegen unterschiedlichen Risiken und Unsicherheiten, durch die die tatsächlichen Ergebnisse von den Erwartungen abweichen können. Dem Leser wird empfohlen, diesen vorausschauenden Aussagen kein übertriebenes Vertrauen zu schenken und sich bei Kaufentscheidungen nicht auf sie zu stützen.</a:t>
            </a:r>
          </a:p>
          <a:p>
            <a:pPr>
              <a:spcBef>
                <a:spcPts val="646"/>
              </a:spcBef>
            </a:pPr>
            <a:r>
              <a:rPr lang="de-DE" sz="861" kern="1200" noProof="0" dirty="0">
                <a:solidFill>
                  <a:schemeClr val="tx1"/>
                </a:solidFill>
                <a:effectLst/>
                <a:latin typeface="Arial"/>
                <a:ea typeface="+mn-ea"/>
                <a:cs typeface="+mn-cs"/>
              </a:rPr>
              <a:t>SAP und andere in diesem Dokument erwähnte Produkte und Dienstleistungen von SAP sowie die dazugehörigen Logos sind Marken oder eingetragene Marken der SAP SE (oder von einem SAP-Konzernunternehmen) in Deutschland und verschiedenen anderen Ländern weltweit.</a:t>
            </a:r>
            <a:r>
              <a:rPr lang="de-DE" sz="861" kern="1200" baseline="0" noProof="0" dirty="0">
                <a:solidFill>
                  <a:schemeClr val="tx1"/>
                </a:solidFill>
                <a:effectLst/>
                <a:latin typeface="Arial"/>
                <a:ea typeface="+mn-ea"/>
                <a:cs typeface="+mn-cs"/>
              </a:rPr>
              <a:t> </a:t>
            </a:r>
            <a:r>
              <a:rPr lang="de-DE" sz="861" kern="1200" noProof="0" dirty="0">
                <a:solidFill>
                  <a:schemeClr val="tx1"/>
                </a:solidFill>
                <a:effectLst/>
                <a:latin typeface="Arial"/>
                <a:ea typeface="+mn-ea"/>
                <a:cs typeface="+mn-cs"/>
              </a:rPr>
              <a:t>Alle anderen Namen von Produkten und Dienstleistungen sind Marken der jeweiligen Firmen. </a:t>
            </a:r>
          </a:p>
          <a:p>
            <a:pPr>
              <a:spcBef>
                <a:spcPts val="646"/>
              </a:spcBef>
            </a:pPr>
            <a:r>
              <a:rPr lang="de-DE" sz="861" kern="1200" noProof="0" dirty="0">
                <a:solidFill>
                  <a:schemeClr val="tx1"/>
                </a:solidFill>
                <a:effectLst/>
                <a:latin typeface="Arial"/>
                <a:ea typeface="+mn-ea"/>
                <a:cs typeface="+mn-cs"/>
              </a:rPr>
              <a:t>Zusätzliche Informationen zur Marke und Vermerke finden Sie auf der Seite </a:t>
            </a:r>
            <a:r>
              <a:rPr lang="de-DE" sz="861" kern="1200" noProof="0" dirty="0">
                <a:solidFill>
                  <a:schemeClr val="tx1"/>
                </a:solidFill>
                <a:effectLst/>
                <a:latin typeface="Arial"/>
                <a:ea typeface="+mn-ea"/>
                <a:cs typeface="+mn-cs"/>
                <a:hlinkClick r:id="rId4"/>
              </a:rPr>
              <a:t>www.sap.com/corporate/de/legal/copyright.html</a:t>
            </a:r>
            <a:r>
              <a:rPr lang="de-DE" sz="861" kern="1200" noProof="0" dirty="0">
                <a:solidFill>
                  <a:schemeClr val="tx1"/>
                </a:solidFill>
                <a:effectLst/>
                <a:latin typeface="Arial"/>
                <a:ea typeface="+mn-ea"/>
                <a:cs typeface="+mn-cs"/>
              </a:rPr>
              <a:t>.</a:t>
            </a:r>
          </a:p>
        </p:txBody>
      </p:sp>
      <p:pic>
        <p:nvPicPr>
          <p:cNvPr id="26" name="Linkedin icon with link">
            <a:hlinkClick r:id="rId5"/>
          </p:cNvPr>
          <p:cNvPicPr>
            <a:picLocks noChangeAspect="1"/>
          </p:cNvPicPr>
          <p:nvPr userDrawn="1"/>
        </p:nvPicPr>
        <p:blipFill>
          <a:blip r:embed="rId6"/>
          <a:stretch>
            <a:fillRect/>
          </a:stretch>
        </p:blipFill>
        <p:spPr>
          <a:xfrm>
            <a:off x="2446378" y="1883232"/>
            <a:ext cx="389267" cy="389363"/>
          </a:xfrm>
          <a:prstGeom prst="rect">
            <a:avLst/>
          </a:prstGeom>
        </p:spPr>
      </p:pic>
      <p:pic>
        <p:nvPicPr>
          <p:cNvPr id="27" name="YouTube icon with link">
            <a:hlinkClick r:id="rId7"/>
          </p:cNvPr>
          <p:cNvPicPr>
            <a:picLocks noChangeAspect="1"/>
          </p:cNvPicPr>
          <p:nvPr userDrawn="1"/>
        </p:nvPicPr>
        <p:blipFill>
          <a:blip r:embed="rId8"/>
          <a:stretch>
            <a:fillRect/>
          </a:stretch>
        </p:blipFill>
        <p:spPr>
          <a:xfrm>
            <a:off x="1811025" y="1882267"/>
            <a:ext cx="391194" cy="391291"/>
          </a:xfrm>
          <a:prstGeom prst="rect">
            <a:avLst/>
          </a:prstGeom>
        </p:spPr>
      </p:pic>
      <p:pic>
        <p:nvPicPr>
          <p:cNvPr id="28" name="Twitter icon with link">
            <a:hlinkClick r:id="rId9" tooltip="https://twitter.com/sap"/>
          </p:cNvPr>
          <p:cNvPicPr>
            <a:picLocks noChangeAspect="1"/>
          </p:cNvPicPr>
          <p:nvPr userDrawn="1"/>
        </p:nvPicPr>
        <p:blipFill>
          <a:blip r:embed="rId10"/>
          <a:stretch>
            <a:fillRect/>
          </a:stretch>
        </p:blipFill>
        <p:spPr>
          <a:xfrm>
            <a:off x="1177600" y="1883232"/>
            <a:ext cx="389267" cy="389363"/>
          </a:xfrm>
          <a:prstGeom prst="rect">
            <a:avLst/>
          </a:prstGeom>
        </p:spPr>
      </p:pic>
      <p:pic>
        <p:nvPicPr>
          <p:cNvPr id="29" name="Facebook icon with link">
            <a:hlinkClick r:id="rId11"/>
          </p:cNvPr>
          <p:cNvPicPr>
            <a:picLocks noChangeAspect="1"/>
          </p:cNvPicPr>
          <p:nvPr userDrawn="1"/>
        </p:nvPicPr>
        <p:blipFill>
          <a:blip r:embed="rId12"/>
          <a:stretch>
            <a:fillRect/>
          </a:stretch>
        </p:blipFill>
        <p:spPr>
          <a:xfrm>
            <a:off x="542246" y="1882267"/>
            <a:ext cx="391194" cy="391291"/>
          </a:xfrm>
          <a:prstGeom prst="rect">
            <a:avLst/>
          </a:prstGeom>
        </p:spPr>
      </p:pic>
      <p:sp>
        <p:nvSpPr>
          <p:cNvPr id="20" name="SAP folgen auf"/>
          <p:cNvSpPr txBox="1"/>
          <p:nvPr userDrawn="1"/>
        </p:nvSpPr>
        <p:spPr bwMode="black">
          <a:xfrm>
            <a:off x="542247" y="1572268"/>
            <a:ext cx="1321786" cy="182169"/>
          </a:xfrm>
          <a:prstGeom prst="rect">
            <a:avLst/>
          </a:prstGeom>
          <a:noFill/>
        </p:spPr>
        <p:txBody>
          <a:bodyPr wrap="square" lIns="0" tIns="0" rIns="0" bIns="0" rtlCol="0" anchor="b">
            <a:noAutofit/>
          </a:bodyPr>
          <a:lstStyle/>
          <a:p>
            <a:pPr marL="0" marR="0" lvl="0" indent="0" algn="l" defTabSz="1171414" rtl="0" eaLnBrk="1" fontAlgn="auto" latinLnBrk="0" hangingPunct="1">
              <a:lnSpc>
                <a:spcPct val="100000"/>
              </a:lnSpc>
              <a:spcBef>
                <a:spcPts val="1291"/>
              </a:spcBef>
              <a:spcAft>
                <a:spcPts val="0"/>
              </a:spcAft>
              <a:buClrTx/>
              <a:buSzTx/>
              <a:buFontTx/>
              <a:buNone/>
              <a:tabLst/>
              <a:defRPr/>
            </a:pPr>
            <a:r>
              <a:rPr lang="de-DE" sz="1183" b="0" kern="1200" noProof="0" dirty="0">
                <a:solidFill>
                  <a:schemeClr val="tx1"/>
                </a:solidFill>
                <a:latin typeface="Arial"/>
                <a:ea typeface="Arial Unicode MS" panose="020B0604020202020204" pitchFamily="34" charset="-128"/>
                <a:cs typeface="+mn-cs"/>
              </a:rPr>
              <a:t>SAP folgen auf</a:t>
            </a:r>
          </a:p>
        </p:txBody>
      </p:sp>
      <p:pic>
        <p:nvPicPr>
          <p:cNvPr id="10" name="SAP Ariba Logo" descr="SAP Ariba Logo" title="SAP Ariba Logo">
            <a:extLst>
              <a:ext uri="{FF2B5EF4-FFF2-40B4-BE49-F238E27FC236}">
                <a16:creationId xmlns:a16="http://schemas.microsoft.com/office/drawing/2014/main" id="{38F9C765-2B7F-4D29-8684-0945DE90428F}"/>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542250" y="542383"/>
            <a:ext cx="1192275" cy="232450"/>
          </a:xfrm>
          <a:prstGeom prst="rect">
            <a:avLst/>
          </a:prstGeom>
        </p:spPr>
      </p:pic>
    </p:spTree>
    <p:extLst>
      <p:ext uri="{BB962C8B-B14F-4D97-AF65-F5344CB8AC3E}">
        <p14:creationId xmlns:p14="http://schemas.microsoft.com/office/powerpoint/2010/main" val="3488250584"/>
      </p:ext>
    </p:extLst>
  </p:cSld>
  <p:clrMapOvr>
    <a:masterClrMapping/>
  </p:clrMapOvr>
  <p:extLst>
    <p:ext uri="{DCECCB84-F9BA-43D5-87BE-67443E8EF086}">
      <p15:sldGuideLst xmlns:p15="http://schemas.microsoft.com/office/powerpoint/2012/main"/>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51D5FE-86D3-4505-BD2E-C485BD81DFB5}"/>
              </a:ext>
            </a:extLst>
          </p:cNvPr>
          <p:cNvSpPr>
            <a:spLocks noGrp="1"/>
          </p:cNvSpPr>
          <p:nvPr>
            <p:ph type="ctrTitle"/>
          </p:nvPr>
        </p:nvSpPr>
        <p:spPr>
          <a:xfrm>
            <a:off x="1640086" y="1207839"/>
            <a:ext cx="9840516" cy="2569434"/>
          </a:xfrm>
        </p:spPr>
        <p:txBody>
          <a:bodyPr anchor="b"/>
          <a:lstStyle>
            <a:lvl1pPr algn="ctr">
              <a:defRPr sz="6457"/>
            </a:lvl1pPr>
          </a:lstStyle>
          <a:p>
            <a:r>
              <a:rPr lang="en-US"/>
              <a:t>Click to edit Master title style</a:t>
            </a:r>
          </a:p>
        </p:txBody>
      </p:sp>
      <p:sp>
        <p:nvSpPr>
          <p:cNvPr id="3" name="Subtitle 2">
            <a:extLst>
              <a:ext uri="{FF2B5EF4-FFF2-40B4-BE49-F238E27FC236}">
                <a16:creationId xmlns:a16="http://schemas.microsoft.com/office/drawing/2014/main" id="{9CA98778-EB7C-449D-B1CD-AFFCB2E1F330}"/>
              </a:ext>
            </a:extLst>
          </p:cNvPr>
          <p:cNvSpPr>
            <a:spLocks noGrp="1"/>
          </p:cNvSpPr>
          <p:nvPr>
            <p:ph type="subTitle" idx="1"/>
          </p:nvPr>
        </p:nvSpPr>
        <p:spPr>
          <a:xfrm>
            <a:off x="1640086" y="3876360"/>
            <a:ext cx="9840516" cy="1781861"/>
          </a:xfrm>
        </p:spPr>
        <p:txBody>
          <a:bodyPr/>
          <a:lstStyle>
            <a:lvl1pPr marL="0" indent="0" algn="ctr">
              <a:buNone/>
              <a:defRPr sz="2583"/>
            </a:lvl1pPr>
            <a:lvl2pPr marL="492039" indent="0" algn="ctr">
              <a:buNone/>
              <a:defRPr sz="2152"/>
            </a:lvl2pPr>
            <a:lvl3pPr marL="984077" indent="0" algn="ctr">
              <a:buNone/>
              <a:defRPr sz="1937"/>
            </a:lvl3pPr>
            <a:lvl4pPr marL="1476116" indent="0" algn="ctr">
              <a:buNone/>
              <a:defRPr sz="1722"/>
            </a:lvl4pPr>
            <a:lvl5pPr marL="1968155" indent="0" algn="ctr">
              <a:buNone/>
              <a:defRPr sz="1722"/>
            </a:lvl5pPr>
            <a:lvl6pPr marL="2460193" indent="0" algn="ctr">
              <a:buNone/>
              <a:defRPr sz="1722"/>
            </a:lvl6pPr>
            <a:lvl7pPr marL="2952232" indent="0" algn="ctr">
              <a:buNone/>
              <a:defRPr sz="1722"/>
            </a:lvl7pPr>
            <a:lvl8pPr marL="3444270" indent="0" algn="ctr">
              <a:buNone/>
              <a:defRPr sz="1722"/>
            </a:lvl8pPr>
            <a:lvl9pPr marL="3936309" indent="0" algn="ctr">
              <a:buNone/>
              <a:defRPr sz="1722"/>
            </a:lvl9pPr>
          </a:lstStyle>
          <a:p>
            <a:r>
              <a:rPr lang="en-US"/>
              <a:t>Click to edit Master subtitle style</a:t>
            </a:r>
          </a:p>
        </p:txBody>
      </p:sp>
      <p:sp>
        <p:nvSpPr>
          <p:cNvPr id="4" name="Date Placeholder 3">
            <a:extLst>
              <a:ext uri="{FF2B5EF4-FFF2-40B4-BE49-F238E27FC236}">
                <a16:creationId xmlns:a16="http://schemas.microsoft.com/office/drawing/2014/main" id="{CBEA46AC-59DE-4369-8F6F-0AFFF340BFCF}"/>
              </a:ext>
            </a:extLst>
          </p:cNvPr>
          <p:cNvSpPr>
            <a:spLocks noGrp="1"/>
          </p:cNvSpPr>
          <p:nvPr>
            <p:ph type="dt" sz="half" idx="10"/>
          </p:nvPr>
        </p:nvSpPr>
        <p:spPr/>
        <p:txBody>
          <a:bodyPr/>
          <a:lstStyle/>
          <a:p>
            <a:fld id="{CE7DA6E7-160F-4AC1-B93C-8D4C4850132F}" type="datetime1">
              <a:rPr lang="en-US" smtClean="0"/>
              <a:t>11/18/2025</a:t>
            </a:fld>
            <a:endParaRPr lang="en-US"/>
          </a:p>
        </p:txBody>
      </p:sp>
      <p:sp>
        <p:nvSpPr>
          <p:cNvPr id="5" name="Footer Placeholder 4">
            <a:extLst>
              <a:ext uri="{FF2B5EF4-FFF2-40B4-BE49-F238E27FC236}">
                <a16:creationId xmlns:a16="http://schemas.microsoft.com/office/drawing/2014/main" id="{FE567F8D-82AD-414E-8F76-209CCD737BC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246362E-F7E1-4E85-A857-B587B163F2B5}"/>
              </a:ext>
            </a:extLst>
          </p:cNvPr>
          <p:cNvSpPr>
            <a:spLocks noGrp="1"/>
          </p:cNvSpPr>
          <p:nvPr>
            <p:ph type="sldNum" sz="quarter" idx="12"/>
          </p:nvPr>
        </p:nvSpPr>
        <p:spPr/>
        <p:txBody>
          <a:bodyPr/>
          <a:lstStyle/>
          <a:p>
            <a:fld id="{9B60E7A2-C9FD-40D2-B03D-146BFEA09D3F}" type="slidenum">
              <a:rPr lang="en-US" smtClean="0"/>
              <a:t>‹#›</a:t>
            </a:fld>
            <a:endParaRPr lang="en-US"/>
          </a:p>
        </p:txBody>
      </p:sp>
    </p:spTree>
    <p:extLst>
      <p:ext uri="{BB962C8B-B14F-4D97-AF65-F5344CB8AC3E}">
        <p14:creationId xmlns:p14="http://schemas.microsoft.com/office/powerpoint/2010/main" val="243818435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CA1A8-8F90-43EB-8D5C-3E2540F9BB9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EA6E9C0-F4CC-4E4C-A3D3-E65CFCC0DDE5}"/>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B9EB30F-9771-453A-AE30-8B332F043564}"/>
              </a:ext>
            </a:extLst>
          </p:cNvPr>
          <p:cNvSpPr>
            <a:spLocks noGrp="1"/>
          </p:cNvSpPr>
          <p:nvPr>
            <p:ph type="dt" sz="half" idx="10"/>
          </p:nvPr>
        </p:nvSpPr>
        <p:spPr/>
        <p:txBody>
          <a:bodyPr/>
          <a:lstStyle/>
          <a:p>
            <a:fld id="{80836CB7-E59A-433A-BF34-31E5A99132BE}" type="datetime1">
              <a:rPr lang="en-US" smtClean="0"/>
              <a:t>11/18/2025</a:t>
            </a:fld>
            <a:endParaRPr lang="en-US"/>
          </a:p>
        </p:txBody>
      </p:sp>
      <p:sp>
        <p:nvSpPr>
          <p:cNvPr id="5" name="Footer Placeholder 4">
            <a:extLst>
              <a:ext uri="{FF2B5EF4-FFF2-40B4-BE49-F238E27FC236}">
                <a16:creationId xmlns:a16="http://schemas.microsoft.com/office/drawing/2014/main" id="{52CDC146-809F-45C0-97BE-5908EAC3631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AD466E3-3572-4489-B093-7309A222AF86}"/>
              </a:ext>
            </a:extLst>
          </p:cNvPr>
          <p:cNvSpPr>
            <a:spLocks noGrp="1"/>
          </p:cNvSpPr>
          <p:nvPr>
            <p:ph type="sldNum" sz="quarter" idx="12"/>
          </p:nvPr>
        </p:nvSpPr>
        <p:spPr/>
        <p:txBody>
          <a:bodyPr/>
          <a:lstStyle/>
          <a:p>
            <a:fld id="{9B60E7A2-C9FD-40D2-B03D-146BFEA09D3F}" type="slidenum">
              <a:rPr lang="en-US" smtClean="0"/>
              <a:t>‹#›</a:t>
            </a:fld>
            <a:endParaRPr lang="en-US"/>
          </a:p>
        </p:txBody>
      </p:sp>
    </p:spTree>
    <p:extLst>
      <p:ext uri="{BB962C8B-B14F-4D97-AF65-F5344CB8AC3E}">
        <p14:creationId xmlns:p14="http://schemas.microsoft.com/office/powerpoint/2010/main" val="358737175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3F4ECC-9B9D-499A-9DD7-0A110610232E}"/>
              </a:ext>
            </a:extLst>
          </p:cNvPr>
          <p:cNvSpPr>
            <a:spLocks noGrp="1"/>
          </p:cNvSpPr>
          <p:nvPr>
            <p:ph type="title"/>
          </p:nvPr>
        </p:nvSpPr>
        <p:spPr>
          <a:xfrm>
            <a:off x="895214" y="1839948"/>
            <a:ext cx="11316593" cy="3069994"/>
          </a:xfrm>
        </p:spPr>
        <p:txBody>
          <a:bodyPr anchor="b"/>
          <a:lstStyle>
            <a:lvl1pPr>
              <a:defRPr sz="6457"/>
            </a:lvl1pPr>
          </a:lstStyle>
          <a:p>
            <a:r>
              <a:rPr lang="en-US"/>
              <a:t>Click to edit Master title style</a:t>
            </a:r>
          </a:p>
        </p:txBody>
      </p:sp>
      <p:sp>
        <p:nvSpPr>
          <p:cNvPr id="3" name="Text Placeholder 2">
            <a:extLst>
              <a:ext uri="{FF2B5EF4-FFF2-40B4-BE49-F238E27FC236}">
                <a16:creationId xmlns:a16="http://schemas.microsoft.com/office/drawing/2014/main" id="{7FC8CB80-433D-4B3E-A1D4-EE9A05FF6C4C}"/>
              </a:ext>
            </a:extLst>
          </p:cNvPr>
          <p:cNvSpPr>
            <a:spLocks noGrp="1"/>
          </p:cNvSpPr>
          <p:nvPr>
            <p:ph type="body" idx="1"/>
          </p:nvPr>
        </p:nvSpPr>
        <p:spPr>
          <a:xfrm>
            <a:off x="895214" y="4938986"/>
            <a:ext cx="11316593" cy="1614437"/>
          </a:xfrm>
        </p:spPr>
        <p:txBody>
          <a:bodyPr/>
          <a:lstStyle>
            <a:lvl1pPr marL="0" indent="0">
              <a:buNone/>
              <a:defRPr sz="2583">
                <a:solidFill>
                  <a:schemeClr val="tx1">
                    <a:tint val="75000"/>
                  </a:schemeClr>
                </a:solidFill>
              </a:defRPr>
            </a:lvl1pPr>
            <a:lvl2pPr marL="492039" indent="0">
              <a:buNone/>
              <a:defRPr sz="2152">
                <a:solidFill>
                  <a:schemeClr val="tx1">
                    <a:tint val="75000"/>
                  </a:schemeClr>
                </a:solidFill>
              </a:defRPr>
            </a:lvl2pPr>
            <a:lvl3pPr marL="984077" indent="0">
              <a:buNone/>
              <a:defRPr sz="1937">
                <a:solidFill>
                  <a:schemeClr val="tx1">
                    <a:tint val="75000"/>
                  </a:schemeClr>
                </a:solidFill>
              </a:defRPr>
            </a:lvl3pPr>
            <a:lvl4pPr marL="1476116" indent="0">
              <a:buNone/>
              <a:defRPr sz="1722">
                <a:solidFill>
                  <a:schemeClr val="tx1">
                    <a:tint val="75000"/>
                  </a:schemeClr>
                </a:solidFill>
              </a:defRPr>
            </a:lvl4pPr>
            <a:lvl5pPr marL="1968155" indent="0">
              <a:buNone/>
              <a:defRPr sz="1722">
                <a:solidFill>
                  <a:schemeClr val="tx1">
                    <a:tint val="75000"/>
                  </a:schemeClr>
                </a:solidFill>
              </a:defRPr>
            </a:lvl5pPr>
            <a:lvl6pPr marL="2460193" indent="0">
              <a:buNone/>
              <a:defRPr sz="1722">
                <a:solidFill>
                  <a:schemeClr val="tx1">
                    <a:tint val="75000"/>
                  </a:schemeClr>
                </a:solidFill>
              </a:defRPr>
            </a:lvl6pPr>
            <a:lvl7pPr marL="2952232" indent="0">
              <a:buNone/>
              <a:defRPr sz="1722">
                <a:solidFill>
                  <a:schemeClr val="tx1">
                    <a:tint val="75000"/>
                  </a:schemeClr>
                </a:solidFill>
              </a:defRPr>
            </a:lvl7pPr>
            <a:lvl8pPr marL="3444270" indent="0">
              <a:buNone/>
              <a:defRPr sz="1722">
                <a:solidFill>
                  <a:schemeClr val="tx1">
                    <a:tint val="75000"/>
                  </a:schemeClr>
                </a:solidFill>
              </a:defRPr>
            </a:lvl8pPr>
            <a:lvl9pPr marL="3936309" indent="0">
              <a:buNone/>
              <a:defRPr sz="1722">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99096881-2F8A-4C12-B76F-A618B9194BA1}"/>
              </a:ext>
            </a:extLst>
          </p:cNvPr>
          <p:cNvSpPr>
            <a:spLocks noGrp="1"/>
          </p:cNvSpPr>
          <p:nvPr>
            <p:ph type="dt" sz="half" idx="10"/>
          </p:nvPr>
        </p:nvSpPr>
        <p:spPr/>
        <p:txBody>
          <a:bodyPr/>
          <a:lstStyle/>
          <a:p>
            <a:fld id="{C4B2113A-2FE5-40D4-9A7D-D072437819F4}" type="datetime1">
              <a:rPr lang="en-US" smtClean="0"/>
              <a:t>11/18/2025</a:t>
            </a:fld>
            <a:endParaRPr lang="en-US"/>
          </a:p>
        </p:txBody>
      </p:sp>
      <p:sp>
        <p:nvSpPr>
          <p:cNvPr id="5" name="Footer Placeholder 4">
            <a:extLst>
              <a:ext uri="{FF2B5EF4-FFF2-40B4-BE49-F238E27FC236}">
                <a16:creationId xmlns:a16="http://schemas.microsoft.com/office/drawing/2014/main" id="{07ECC989-AC0B-4D93-A896-B7D05E690A8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0C52F1C-BB31-4DDC-BD76-FB4BA3F90695}"/>
              </a:ext>
            </a:extLst>
          </p:cNvPr>
          <p:cNvSpPr>
            <a:spLocks noGrp="1"/>
          </p:cNvSpPr>
          <p:nvPr>
            <p:ph type="sldNum" sz="quarter" idx="12"/>
          </p:nvPr>
        </p:nvSpPr>
        <p:spPr/>
        <p:txBody>
          <a:bodyPr/>
          <a:lstStyle/>
          <a:p>
            <a:fld id="{9B60E7A2-C9FD-40D2-B03D-146BFEA09D3F}" type="slidenum">
              <a:rPr lang="en-US" smtClean="0"/>
              <a:t>‹#›</a:t>
            </a:fld>
            <a:endParaRPr lang="en-US"/>
          </a:p>
        </p:txBody>
      </p:sp>
    </p:spTree>
    <p:extLst>
      <p:ext uri="{BB962C8B-B14F-4D97-AF65-F5344CB8AC3E}">
        <p14:creationId xmlns:p14="http://schemas.microsoft.com/office/powerpoint/2010/main" val="24600334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A7255A-C113-4941-8A06-76B36E7097C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86F4832-D5C8-4E00-ABCF-F914A14A3D7F}"/>
              </a:ext>
            </a:extLst>
          </p:cNvPr>
          <p:cNvSpPr>
            <a:spLocks noGrp="1"/>
          </p:cNvSpPr>
          <p:nvPr>
            <p:ph sz="half" idx="1"/>
          </p:nvPr>
        </p:nvSpPr>
        <p:spPr>
          <a:xfrm>
            <a:off x="902048" y="1964660"/>
            <a:ext cx="5576292" cy="46827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5B79916-D17F-40BC-9B7E-EEC3D075E335}"/>
              </a:ext>
            </a:extLst>
          </p:cNvPr>
          <p:cNvSpPr>
            <a:spLocks noGrp="1"/>
          </p:cNvSpPr>
          <p:nvPr>
            <p:ph sz="half" idx="2"/>
          </p:nvPr>
        </p:nvSpPr>
        <p:spPr>
          <a:xfrm>
            <a:off x="6642349" y="1964660"/>
            <a:ext cx="5576292" cy="46827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247D9C5-26DD-47F9-A42B-42810A1B3E6A}"/>
              </a:ext>
            </a:extLst>
          </p:cNvPr>
          <p:cNvSpPr>
            <a:spLocks noGrp="1"/>
          </p:cNvSpPr>
          <p:nvPr>
            <p:ph type="dt" sz="half" idx="10"/>
          </p:nvPr>
        </p:nvSpPr>
        <p:spPr/>
        <p:txBody>
          <a:bodyPr/>
          <a:lstStyle/>
          <a:p>
            <a:fld id="{939914F4-6223-4D97-BE0F-EC9AEFB20EFC}" type="datetime1">
              <a:rPr lang="en-US" smtClean="0"/>
              <a:t>11/18/2025</a:t>
            </a:fld>
            <a:endParaRPr lang="en-US"/>
          </a:p>
        </p:txBody>
      </p:sp>
      <p:sp>
        <p:nvSpPr>
          <p:cNvPr id="6" name="Footer Placeholder 5">
            <a:extLst>
              <a:ext uri="{FF2B5EF4-FFF2-40B4-BE49-F238E27FC236}">
                <a16:creationId xmlns:a16="http://schemas.microsoft.com/office/drawing/2014/main" id="{1C0F40CD-6389-40C0-912B-58FEB1FB3D5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F853E34-3B6C-45EE-9341-C7D317F804A5}"/>
              </a:ext>
            </a:extLst>
          </p:cNvPr>
          <p:cNvSpPr>
            <a:spLocks noGrp="1"/>
          </p:cNvSpPr>
          <p:nvPr>
            <p:ph type="sldNum" sz="quarter" idx="12"/>
          </p:nvPr>
        </p:nvSpPr>
        <p:spPr/>
        <p:txBody>
          <a:bodyPr/>
          <a:lstStyle/>
          <a:p>
            <a:fld id="{9B60E7A2-C9FD-40D2-B03D-146BFEA09D3F}" type="slidenum">
              <a:rPr lang="en-US" smtClean="0"/>
              <a:t>‹#›</a:t>
            </a:fld>
            <a:endParaRPr lang="en-US"/>
          </a:p>
        </p:txBody>
      </p:sp>
    </p:spTree>
    <p:extLst>
      <p:ext uri="{BB962C8B-B14F-4D97-AF65-F5344CB8AC3E}">
        <p14:creationId xmlns:p14="http://schemas.microsoft.com/office/powerpoint/2010/main" val="36823127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DC7E3-4A4D-4399-B069-D8D3A8414280}"/>
              </a:ext>
            </a:extLst>
          </p:cNvPr>
          <p:cNvSpPr>
            <a:spLocks noGrp="1"/>
          </p:cNvSpPr>
          <p:nvPr>
            <p:ph type="title"/>
          </p:nvPr>
        </p:nvSpPr>
        <p:spPr>
          <a:xfrm>
            <a:off x="903756" y="392932"/>
            <a:ext cx="11316593" cy="1426515"/>
          </a:xfrm>
        </p:spPr>
        <p:txBody>
          <a:bodyPr/>
          <a:lstStyle/>
          <a:p>
            <a:r>
              <a:rPr lang="en-US"/>
              <a:t>Click to edit Master title style</a:t>
            </a:r>
          </a:p>
        </p:txBody>
      </p:sp>
      <p:sp>
        <p:nvSpPr>
          <p:cNvPr id="3" name="Text Placeholder 2">
            <a:extLst>
              <a:ext uri="{FF2B5EF4-FFF2-40B4-BE49-F238E27FC236}">
                <a16:creationId xmlns:a16="http://schemas.microsoft.com/office/drawing/2014/main" id="{DAAA5AA6-C7A6-417F-BFA2-CC8C7F8D70CA}"/>
              </a:ext>
            </a:extLst>
          </p:cNvPr>
          <p:cNvSpPr>
            <a:spLocks noGrp="1"/>
          </p:cNvSpPr>
          <p:nvPr>
            <p:ph type="body" idx="1"/>
          </p:nvPr>
        </p:nvSpPr>
        <p:spPr>
          <a:xfrm>
            <a:off x="903757" y="1809196"/>
            <a:ext cx="5550666" cy="886659"/>
          </a:xfrm>
        </p:spPr>
        <p:txBody>
          <a:bodyPr anchor="b"/>
          <a:lstStyle>
            <a:lvl1pPr marL="0" indent="0">
              <a:buNone/>
              <a:defRPr sz="2583" b="1"/>
            </a:lvl1pPr>
            <a:lvl2pPr marL="492039" indent="0">
              <a:buNone/>
              <a:defRPr sz="2152" b="1"/>
            </a:lvl2pPr>
            <a:lvl3pPr marL="984077" indent="0">
              <a:buNone/>
              <a:defRPr sz="1937" b="1"/>
            </a:lvl3pPr>
            <a:lvl4pPr marL="1476116" indent="0">
              <a:buNone/>
              <a:defRPr sz="1722" b="1"/>
            </a:lvl4pPr>
            <a:lvl5pPr marL="1968155" indent="0">
              <a:buNone/>
              <a:defRPr sz="1722" b="1"/>
            </a:lvl5pPr>
            <a:lvl6pPr marL="2460193" indent="0">
              <a:buNone/>
              <a:defRPr sz="1722" b="1"/>
            </a:lvl6pPr>
            <a:lvl7pPr marL="2952232" indent="0">
              <a:buNone/>
              <a:defRPr sz="1722" b="1"/>
            </a:lvl7pPr>
            <a:lvl8pPr marL="3444270" indent="0">
              <a:buNone/>
              <a:defRPr sz="1722" b="1"/>
            </a:lvl8pPr>
            <a:lvl9pPr marL="3936309" indent="0">
              <a:buNone/>
              <a:defRPr sz="1722" b="1"/>
            </a:lvl9pPr>
          </a:lstStyle>
          <a:p>
            <a:pPr lvl="0"/>
            <a:r>
              <a:rPr lang="en-US"/>
              <a:t>Edit Master text styles</a:t>
            </a:r>
          </a:p>
        </p:txBody>
      </p:sp>
      <p:sp>
        <p:nvSpPr>
          <p:cNvPr id="4" name="Content Placeholder 3">
            <a:extLst>
              <a:ext uri="{FF2B5EF4-FFF2-40B4-BE49-F238E27FC236}">
                <a16:creationId xmlns:a16="http://schemas.microsoft.com/office/drawing/2014/main" id="{32073DC9-801A-4F6B-B4A5-F8BB3EE73F3D}"/>
              </a:ext>
            </a:extLst>
          </p:cNvPr>
          <p:cNvSpPr>
            <a:spLocks noGrp="1"/>
          </p:cNvSpPr>
          <p:nvPr>
            <p:ph sz="half" idx="2"/>
          </p:nvPr>
        </p:nvSpPr>
        <p:spPr>
          <a:xfrm>
            <a:off x="903757" y="2695855"/>
            <a:ext cx="5550666" cy="396519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C473EF8-1069-4E30-A8BC-5591102FECF7}"/>
              </a:ext>
            </a:extLst>
          </p:cNvPr>
          <p:cNvSpPr>
            <a:spLocks noGrp="1"/>
          </p:cNvSpPr>
          <p:nvPr>
            <p:ph type="body" sz="quarter" idx="3"/>
          </p:nvPr>
        </p:nvSpPr>
        <p:spPr>
          <a:xfrm>
            <a:off x="6642348" y="1809196"/>
            <a:ext cx="5578001" cy="886659"/>
          </a:xfrm>
        </p:spPr>
        <p:txBody>
          <a:bodyPr anchor="b"/>
          <a:lstStyle>
            <a:lvl1pPr marL="0" indent="0">
              <a:buNone/>
              <a:defRPr sz="2583" b="1"/>
            </a:lvl1pPr>
            <a:lvl2pPr marL="492039" indent="0">
              <a:buNone/>
              <a:defRPr sz="2152" b="1"/>
            </a:lvl2pPr>
            <a:lvl3pPr marL="984077" indent="0">
              <a:buNone/>
              <a:defRPr sz="1937" b="1"/>
            </a:lvl3pPr>
            <a:lvl4pPr marL="1476116" indent="0">
              <a:buNone/>
              <a:defRPr sz="1722" b="1"/>
            </a:lvl4pPr>
            <a:lvl5pPr marL="1968155" indent="0">
              <a:buNone/>
              <a:defRPr sz="1722" b="1"/>
            </a:lvl5pPr>
            <a:lvl6pPr marL="2460193" indent="0">
              <a:buNone/>
              <a:defRPr sz="1722" b="1"/>
            </a:lvl6pPr>
            <a:lvl7pPr marL="2952232" indent="0">
              <a:buNone/>
              <a:defRPr sz="1722" b="1"/>
            </a:lvl7pPr>
            <a:lvl8pPr marL="3444270" indent="0">
              <a:buNone/>
              <a:defRPr sz="1722" b="1"/>
            </a:lvl8pPr>
            <a:lvl9pPr marL="3936309" indent="0">
              <a:buNone/>
              <a:defRPr sz="1722" b="1"/>
            </a:lvl9pPr>
          </a:lstStyle>
          <a:p>
            <a:pPr lvl="0"/>
            <a:r>
              <a:rPr lang="en-US"/>
              <a:t>Edit Master text styles</a:t>
            </a:r>
          </a:p>
        </p:txBody>
      </p:sp>
      <p:sp>
        <p:nvSpPr>
          <p:cNvPr id="6" name="Content Placeholder 5">
            <a:extLst>
              <a:ext uri="{FF2B5EF4-FFF2-40B4-BE49-F238E27FC236}">
                <a16:creationId xmlns:a16="http://schemas.microsoft.com/office/drawing/2014/main" id="{9FA4A329-D433-4C17-BBF8-61A61137FA39}"/>
              </a:ext>
            </a:extLst>
          </p:cNvPr>
          <p:cNvSpPr>
            <a:spLocks noGrp="1"/>
          </p:cNvSpPr>
          <p:nvPr>
            <p:ph sz="quarter" idx="4"/>
          </p:nvPr>
        </p:nvSpPr>
        <p:spPr>
          <a:xfrm>
            <a:off x="6642348" y="2695855"/>
            <a:ext cx="5578001" cy="396519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FAAF9F3-46D3-45F6-9391-B25A9030C4FD}"/>
              </a:ext>
            </a:extLst>
          </p:cNvPr>
          <p:cNvSpPr>
            <a:spLocks noGrp="1"/>
          </p:cNvSpPr>
          <p:nvPr>
            <p:ph type="dt" sz="half" idx="10"/>
          </p:nvPr>
        </p:nvSpPr>
        <p:spPr/>
        <p:txBody>
          <a:bodyPr/>
          <a:lstStyle/>
          <a:p>
            <a:fld id="{3284DDD8-E313-49DA-A5D7-6B6F1A54F8BB}" type="datetime1">
              <a:rPr lang="en-US" smtClean="0"/>
              <a:t>11/18/2025</a:t>
            </a:fld>
            <a:endParaRPr lang="en-US"/>
          </a:p>
        </p:txBody>
      </p:sp>
      <p:sp>
        <p:nvSpPr>
          <p:cNvPr id="8" name="Footer Placeholder 7">
            <a:extLst>
              <a:ext uri="{FF2B5EF4-FFF2-40B4-BE49-F238E27FC236}">
                <a16:creationId xmlns:a16="http://schemas.microsoft.com/office/drawing/2014/main" id="{DC06BA54-B971-445A-8DCA-8C15D698D74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95D39E7-AE64-46FA-92BB-F56CFAC937AA}"/>
              </a:ext>
            </a:extLst>
          </p:cNvPr>
          <p:cNvSpPr>
            <a:spLocks noGrp="1"/>
          </p:cNvSpPr>
          <p:nvPr>
            <p:ph type="sldNum" sz="quarter" idx="12"/>
          </p:nvPr>
        </p:nvSpPr>
        <p:spPr/>
        <p:txBody>
          <a:bodyPr/>
          <a:lstStyle/>
          <a:p>
            <a:fld id="{9B60E7A2-C9FD-40D2-B03D-146BFEA09D3F}" type="slidenum">
              <a:rPr lang="en-US" smtClean="0"/>
              <a:t>‹#›</a:t>
            </a:fld>
            <a:endParaRPr lang="en-US"/>
          </a:p>
        </p:txBody>
      </p:sp>
    </p:spTree>
    <p:extLst>
      <p:ext uri="{BB962C8B-B14F-4D97-AF65-F5344CB8AC3E}">
        <p14:creationId xmlns:p14="http://schemas.microsoft.com/office/powerpoint/2010/main" val="240652071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1EC20C-98E9-42DF-8E17-DDFA5BB8E02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76C7025-711F-4548-80AB-40914530C4BB}"/>
              </a:ext>
            </a:extLst>
          </p:cNvPr>
          <p:cNvSpPr>
            <a:spLocks noGrp="1"/>
          </p:cNvSpPr>
          <p:nvPr>
            <p:ph type="dt" sz="half" idx="10"/>
          </p:nvPr>
        </p:nvSpPr>
        <p:spPr/>
        <p:txBody>
          <a:bodyPr/>
          <a:lstStyle/>
          <a:p>
            <a:fld id="{B0F6BEB7-0BAE-46A5-9CE7-913C036F4956}" type="datetime1">
              <a:rPr lang="en-US" smtClean="0"/>
              <a:t>11/18/2025</a:t>
            </a:fld>
            <a:endParaRPr lang="en-US"/>
          </a:p>
        </p:txBody>
      </p:sp>
      <p:sp>
        <p:nvSpPr>
          <p:cNvPr id="4" name="Footer Placeholder 3">
            <a:extLst>
              <a:ext uri="{FF2B5EF4-FFF2-40B4-BE49-F238E27FC236}">
                <a16:creationId xmlns:a16="http://schemas.microsoft.com/office/drawing/2014/main" id="{419F24AD-79D9-4B21-A841-C0CBCFC5177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BEF9CF8-19DF-4E42-85DD-F1E6416CFA55}"/>
              </a:ext>
            </a:extLst>
          </p:cNvPr>
          <p:cNvSpPr>
            <a:spLocks noGrp="1"/>
          </p:cNvSpPr>
          <p:nvPr>
            <p:ph type="sldNum" sz="quarter" idx="12"/>
          </p:nvPr>
        </p:nvSpPr>
        <p:spPr/>
        <p:txBody>
          <a:bodyPr/>
          <a:lstStyle/>
          <a:p>
            <a:fld id="{9B60E7A2-C9FD-40D2-B03D-146BFEA09D3F}" type="slidenum">
              <a:rPr lang="en-US" smtClean="0"/>
              <a:t>‹#›</a:t>
            </a:fld>
            <a:endParaRPr lang="en-US"/>
          </a:p>
        </p:txBody>
      </p:sp>
    </p:spTree>
    <p:extLst>
      <p:ext uri="{BB962C8B-B14F-4D97-AF65-F5344CB8AC3E}">
        <p14:creationId xmlns:p14="http://schemas.microsoft.com/office/powerpoint/2010/main" val="385315889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6BAC221-6549-4A3B-9721-DF6E11AF446A}"/>
              </a:ext>
            </a:extLst>
          </p:cNvPr>
          <p:cNvSpPr>
            <a:spLocks noGrp="1"/>
          </p:cNvSpPr>
          <p:nvPr>
            <p:ph type="dt" sz="half" idx="10"/>
          </p:nvPr>
        </p:nvSpPr>
        <p:spPr/>
        <p:txBody>
          <a:bodyPr/>
          <a:lstStyle/>
          <a:p>
            <a:fld id="{D1A027A1-16D8-4F79-AB7E-8F2232C594ED}" type="datetime1">
              <a:rPr lang="en-US" smtClean="0"/>
              <a:t>11/18/2025</a:t>
            </a:fld>
            <a:endParaRPr lang="en-US"/>
          </a:p>
        </p:txBody>
      </p:sp>
      <p:sp>
        <p:nvSpPr>
          <p:cNvPr id="3" name="Footer Placeholder 2">
            <a:extLst>
              <a:ext uri="{FF2B5EF4-FFF2-40B4-BE49-F238E27FC236}">
                <a16:creationId xmlns:a16="http://schemas.microsoft.com/office/drawing/2014/main" id="{D2EBFF5E-DBAA-413E-900F-2CCD777782C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26B7BC4-A9F6-4941-A85A-FFFC9C63CD0A}"/>
              </a:ext>
            </a:extLst>
          </p:cNvPr>
          <p:cNvSpPr>
            <a:spLocks noGrp="1"/>
          </p:cNvSpPr>
          <p:nvPr>
            <p:ph type="sldNum" sz="quarter" idx="12"/>
          </p:nvPr>
        </p:nvSpPr>
        <p:spPr/>
        <p:txBody>
          <a:bodyPr/>
          <a:lstStyle/>
          <a:p>
            <a:fld id="{9B60E7A2-C9FD-40D2-B03D-146BFEA09D3F}" type="slidenum">
              <a:rPr lang="en-US" smtClean="0"/>
              <a:t>‹#›</a:t>
            </a:fld>
            <a:endParaRPr lang="en-US"/>
          </a:p>
        </p:txBody>
      </p:sp>
    </p:spTree>
    <p:extLst>
      <p:ext uri="{BB962C8B-B14F-4D97-AF65-F5344CB8AC3E}">
        <p14:creationId xmlns:p14="http://schemas.microsoft.com/office/powerpoint/2010/main" val="162972955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D30445-2D01-482C-BC10-EC5E8E5179BD}"/>
              </a:ext>
            </a:extLst>
          </p:cNvPr>
          <p:cNvSpPr>
            <a:spLocks noGrp="1"/>
          </p:cNvSpPr>
          <p:nvPr>
            <p:ph type="title"/>
          </p:nvPr>
        </p:nvSpPr>
        <p:spPr>
          <a:xfrm>
            <a:off x="903757" y="492019"/>
            <a:ext cx="4231763" cy="1722067"/>
          </a:xfrm>
        </p:spPr>
        <p:txBody>
          <a:bodyPr anchor="b"/>
          <a:lstStyle>
            <a:lvl1pPr>
              <a:defRPr sz="3444"/>
            </a:lvl1pPr>
          </a:lstStyle>
          <a:p>
            <a:r>
              <a:rPr lang="en-US"/>
              <a:t>Click to edit Master title style</a:t>
            </a:r>
          </a:p>
        </p:txBody>
      </p:sp>
      <p:sp>
        <p:nvSpPr>
          <p:cNvPr id="3" name="Content Placeholder 2">
            <a:extLst>
              <a:ext uri="{FF2B5EF4-FFF2-40B4-BE49-F238E27FC236}">
                <a16:creationId xmlns:a16="http://schemas.microsoft.com/office/drawing/2014/main" id="{2E23CC56-37E3-4C7B-B315-A47848EFEF87}"/>
              </a:ext>
            </a:extLst>
          </p:cNvPr>
          <p:cNvSpPr>
            <a:spLocks noGrp="1"/>
          </p:cNvSpPr>
          <p:nvPr>
            <p:ph idx="1"/>
          </p:nvPr>
        </p:nvSpPr>
        <p:spPr>
          <a:xfrm>
            <a:off x="5578002" y="1062625"/>
            <a:ext cx="6642348" cy="5244788"/>
          </a:xfrm>
        </p:spPr>
        <p:txBody>
          <a:bodyPr/>
          <a:lstStyle>
            <a:lvl1pPr>
              <a:defRPr sz="3444"/>
            </a:lvl1pPr>
            <a:lvl2pPr>
              <a:defRPr sz="3013"/>
            </a:lvl2pPr>
            <a:lvl3pPr>
              <a:defRPr sz="2583"/>
            </a:lvl3pPr>
            <a:lvl4pPr>
              <a:defRPr sz="2152"/>
            </a:lvl4pPr>
            <a:lvl5pPr>
              <a:defRPr sz="2152"/>
            </a:lvl5pPr>
            <a:lvl6pPr>
              <a:defRPr sz="2152"/>
            </a:lvl6pPr>
            <a:lvl7pPr>
              <a:defRPr sz="2152"/>
            </a:lvl7pPr>
            <a:lvl8pPr>
              <a:defRPr sz="2152"/>
            </a:lvl8pPr>
            <a:lvl9pPr>
              <a:defRPr sz="2152"/>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D4AE14F-1174-487E-ACC4-B1EF728E3A5E}"/>
              </a:ext>
            </a:extLst>
          </p:cNvPr>
          <p:cNvSpPr>
            <a:spLocks noGrp="1"/>
          </p:cNvSpPr>
          <p:nvPr>
            <p:ph type="body" sz="half" idx="2"/>
          </p:nvPr>
        </p:nvSpPr>
        <p:spPr>
          <a:xfrm>
            <a:off x="903757" y="2214086"/>
            <a:ext cx="4231763" cy="4101869"/>
          </a:xfrm>
        </p:spPr>
        <p:txBody>
          <a:bodyPr/>
          <a:lstStyle>
            <a:lvl1pPr marL="0" indent="0">
              <a:buNone/>
              <a:defRPr sz="1722"/>
            </a:lvl1pPr>
            <a:lvl2pPr marL="492039" indent="0">
              <a:buNone/>
              <a:defRPr sz="1507"/>
            </a:lvl2pPr>
            <a:lvl3pPr marL="984077" indent="0">
              <a:buNone/>
              <a:defRPr sz="1291"/>
            </a:lvl3pPr>
            <a:lvl4pPr marL="1476116" indent="0">
              <a:buNone/>
              <a:defRPr sz="1076"/>
            </a:lvl4pPr>
            <a:lvl5pPr marL="1968155" indent="0">
              <a:buNone/>
              <a:defRPr sz="1076"/>
            </a:lvl5pPr>
            <a:lvl6pPr marL="2460193" indent="0">
              <a:buNone/>
              <a:defRPr sz="1076"/>
            </a:lvl6pPr>
            <a:lvl7pPr marL="2952232" indent="0">
              <a:buNone/>
              <a:defRPr sz="1076"/>
            </a:lvl7pPr>
            <a:lvl8pPr marL="3444270" indent="0">
              <a:buNone/>
              <a:defRPr sz="1076"/>
            </a:lvl8pPr>
            <a:lvl9pPr marL="3936309" indent="0">
              <a:buNone/>
              <a:defRPr sz="1076"/>
            </a:lvl9pPr>
          </a:lstStyle>
          <a:p>
            <a:pPr lvl="0"/>
            <a:r>
              <a:rPr lang="en-US"/>
              <a:t>Edit Master text styles</a:t>
            </a:r>
          </a:p>
        </p:txBody>
      </p:sp>
      <p:sp>
        <p:nvSpPr>
          <p:cNvPr id="5" name="Date Placeholder 4">
            <a:extLst>
              <a:ext uri="{FF2B5EF4-FFF2-40B4-BE49-F238E27FC236}">
                <a16:creationId xmlns:a16="http://schemas.microsoft.com/office/drawing/2014/main" id="{7D0AB69B-23F9-4D84-B5D6-E18EDEFC3BC6}"/>
              </a:ext>
            </a:extLst>
          </p:cNvPr>
          <p:cNvSpPr>
            <a:spLocks noGrp="1"/>
          </p:cNvSpPr>
          <p:nvPr>
            <p:ph type="dt" sz="half" idx="10"/>
          </p:nvPr>
        </p:nvSpPr>
        <p:spPr/>
        <p:txBody>
          <a:bodyPr/>
          <a:lstStyle/>
          <a:p>
            <a:fld id="{E4D09F35-2F44-4863-9D72-B3DF6C8E3857}" type="datetime1">
              <a:rPr lang="en-US" smtClean="0"/>
              <a:t>11/18/2025</a:t>
            </a:fld>
            <a:endParaRPr lang="en-US"/>
          </a:p>
        </p:txBody>
      </p:sp>
      <p:sp>
        <p:nvSpPr>
          <p:cNvPr id="6" name="Footer Placeholder 5">
            <a:extLst>
              <a:ext uri="{FF2B5EF4-FFF2-40B4-BE49-F238E27FC236}">
                <a16:creationId xmlns:a16="http://schemas.microsoft.com/office/drawing/2014/main" id="{592861D0-EA60-43EB-BEF7-050E8652147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70D050-D3DE-48E3-91AC-4419FD53235C}"/>
              </a:ext>
            </a:extLst>
          </p:cNvPr>
          <p:cNvSpPr>
            <a:spLocks noGrp="1"/>
          </p:cNvSpPr>
          <p:nvPr>
            <p:ph type="sldNum" sz="quarter" idx="12"/>
          </p:nvPr>
        </p:nvSpPr>
        <p:spPr/>
        <p:txBody>
          <a:bodyPr/>
          <a:lstStyle/>
          <a:p>
            <a:fld id="{9B60E7A2-C9FD-40D2-B03D-146BFEA09D3F}" type="slidenum">
              <a:rPr lang="en-US" smtClean="0"/>
              <a:t>‹#›</a:t>
            </a:fld>
            <a:endParaRPr lang="en-US"/>
          </a:p>
        </p:txBody>
      </p:sp>
    </p:spTree>
    <p:extLst>
      <p:ext uri="{BB962C8B-B14F-4D97-AF65-F5344CB8AC3E}">
        <p14:creationId xmlns:p14="http://schemas.microsoft.com/office/powerpoint/2010/main" val="5452020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userDrawn="1">
  <p:cSld name="1_表紙 スライド">
    <p:spTree>
      <p:nvGrpSpPr>
        <p:cNvPr id="1" name=""/>
        <p:cNvGrpSpPr/>
        <p:nvPr/>
      </p:nvGrpSpPr>
      <p:grpSpPr>
        <a:xfrm>
          <a:off x="0" y="0"/>
          <a:ext cx="0" cy="0"/>
          <a:chOff x="0" y="0"/>
          <a:chExt cx="0" cy="0"/>
        </a:xfrm>
      </p:grpSpPr>
      <p:pic>
        <p:nvPicPr>
          <p:cNvPr id="10" name="Picture 18"/>
          <p:cNvPicPr>
            <a:picLocks noChangeAspect="1"/>
          </p:cNvPicPr>
          <p:nvPr userDrawn="1"/>
        </p:nvPicPr>
        <p:blipFill rotWithShape="1">
          <a:blip r:embed="rId2" cstate="print">
            <a:extLst>
              <a:ext uri="{28A0092B-C50C-407E-A947-70E740481C1C}">
                <a14:useLocalDpi xmlns:a14="http://schemas.microsoft.com/office/drawing/2010/main" val="0"/>
              </a:ext>
            </a:extLst>
          </a:blip>
          <a:srcRect l="12205" t="12952" r="5828" b="20493"/>
          <a:stretch/>
        </p:blipFill>
        <p:spPr>
          <a:xfrm>
            <a:off x="0" y="2970044"/>
            <a:ext cx="13123819" cy="3285726"/>
          </a:xfrm>
          <a:prstGeom prst="rect">
            <a:avLst/>
          </a:prstGeom>
        </p:spPr>
      </p:pic>
      <p:pic>
        <p:nvPicPr>
          <p:cNvPr id="11" name="Picture 19"/>
          <p:cNvPicPr>
            <a:picLocks noChangeAspect="1"/>
          </p:cNvPicPr>
          <p:nvPr userDrawn="1"/>
        </p:nvPicPr>
        <p:blipFill rotWithShape="1">
          <a:blip r:embed="rId3" cstate="print">
            <a:extLst>
              <a:ext uri="{28A0092B-C50C-407E-A947-70E740481C1C}">
                <a14:useLocalDpi xmlns:a14="http://schemas.microsoft.com/office/drawing/2010/main" val="0"/>
              </a:ext>
            </a:extLst>
          </a:blip>
          <a:srcRect l="12205" t="12952" r="5828" b="20493"/>
          <a:stretch/>
        </p:blipFill>
        <p:spPr>
          <a:xfrm>
            <a:off x="0" y="2970044"/>
            <a:ext cx="13123819" cy="3285726"/>
          </a:xfrm>
          <a:prstGeom prst="rect">
            <a:avLst/>
          </a:prstGeom>
        </p:spPr>
      </p:pic>
      <p:pic>
        <p:nvPicPr>
          <p:cNvPr id="12" name="Picture 20"/>
          <p:cNvPicPr>
            <a:picLocks noChangeAspect="1"/>
          </p:cNvPicPr>
          <p:nvPr userDrawn="1"/>
        </p:nvPicPr>
        <p:blipFill rotWithShape="1">
          <a:blip r:embed="rId4" cstate="print">
            <a:extLst>
              <a:ext uri="{28A0092B-C50C-407E-A947-70E740481C1C}">
                <a14:useLocalDpi xmlns:a14="http://schemas.microsoft.com/office/drawing/2010/main" val="0"/>
              </a:ext>
            </a:extLst>
          </a:blip>
          <a:srcRect l="12206" t="12952" r="5827" b="20493"/>
          <a:stretch/>
        </p:blipFill>
        <p:spPr>
          <a:xfrm>
            <a:off x="0" y="2970044"/>
            <a:ext cx="13123819" cy="3285726"/>
          </a:xfrm>
          <a:prstGeom prst="rect">
            <a:avLst/>
          </a:prstGeom>
        </p:spPr>
      </p:pic>
      <p:pic>
        <p:nvPicPr>
          <p:cNvPr id="14" name="Picture 21"/>
          <p:cNvPicPr>
            <a:picLocks noChangeAspect="1"/>
          </p:cNvPicPr>
          <p:nvPr userDrawn="1"/>
        </p:nvPicPr>
        <p:blipFill rotWithShape="1">
          <a:blip r:embed="rId5" cstate="print">
            <a:extLst>
              <a:ext uri="{28A0092B-C50C-407E-A947-70E740481C1C}">
                <a14:useLocalDpi xmlns:a14="http://schemas.microsoft.com/office/drawing/2010/main" val="0"/>
              </a:ext>
            </a:extLst>
          </a:blip>
          <a:srcRect l="12205" t="12952" r="5828" b="20493"/>
          <a:stretch/>
        </p:blipFill>
        <p:spPr>
          <a:xfrm>
            <a:off x="0" y="2970044"/>
            <a:ext cx="13123819" cy="3285726"/>
          </a:xfrm>
          <a:prstGeom prst="rect">
            <a:avLst/>
          </a:prstGeom>
        </p:spPr>
      </p:pic>
      <p:pic>
        <p:nvPicPr>
          <p:cNvPr id="15" name="Picture 22"/>
          <p:cNvPicPr>
            <a:picLocks noChangeAspect="1"/>
          </p:cNvPicPr>
          <p:nvPr userDrawn="1"/>
        </p:nvPicPr>
        <p:blipFill rotWithShape="1">
          <a:blip r:embed="rId6" cstate="print">
            <a:extLst>
              <a:ext uri="{28A0092B-C50C-407E-A947-70E740481C1C}">
                <a14:useLocalDpi xmlns:a14="http://schemas.microsoft.com/office/drawing/2010/main" val="0"/>
              </a:ext>
            </a:extLst>
          </a:blip>
          <a:srcRect l="12205" t="12952" r="5828" b="20493"/>
          <a:stretch/>
        </p:blipFill>
        <p:spPr>
          <a:xfrm>
            <a:off x="0" y="2970044"/>
            <a:ext cx="13123819" cy="3285726"/>
          </a:xfrm>
          <a:prstGeom prst="rect">
            <a:avLst/>
          </a:prstGeom>
        </p:spPr>
      </p:pic>
      <p:pic>
        <p:nvPicPr>
          <p:cNvPr id="29" name="Picture 7" descr="fx_3ln_cmyk_200dpi"/>
          <p:cNvPicPr>
            <a:picLocks noChangeAspect="1" noChangeArrowheads="1"/>
          </p:cNvPicPr>
          <p:nvPr userDrawn="1"/>
        </p:nvPicPr>
        <p:blipFill>
          <a:blip r:embed="rId7" cstate="print"/>
          <a:srcRect/>
          <a:stretch>
            <a:fillRect/>
          </a:stretch>
        </p:blipFill>
        <p:spPr bwMode="auto">
          <a:xfrm>
            <a:off x="10091053" y="6799263"/>
            <a:ext cx="2564393" cy="379412"/>
          </a:xfrm>
          <a:prstGeom prst="rect">
            <a:avLst/>
          </a:prstGeom>
          <a:noFill/>
          <a:ln w="9525">
            <a:noFill/>
            <a:miter lim="800000"/>
            <a:headEnd/>
            <a:tailEnd/>
          </a:ln>
        </p:spPr>
      </p:pic>
      <p:sp>
        <p:nvSpPr>
          <p:cNvPr id="22" name="フッター プレースホルダ 4"/>
          <p:cNvSpPr>
            <a:spLocks noGrp="1"/>
          </p:cNvSpPr>
          <p:nvPr>
            <p:ph type="ftr" sz="quarter" idx="3"/>
          </p:nvPr>
        </p:nvSpPr>
        <p:spPr>
          <a:xfrm>
            <a:off x="644026" y="7024294"/>
            <a:ext cx="4154780" cy="122341"/>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a:defRPr sz="795">
                <a:solidFill>
                  <a:srgbClr val="808080"/>
                </a:solidFill>
                <a:latin typeface="Arial" pitchFamily="34" charset="0"/>
                <a:ea typeface="HG丸ｺﾞｼｯｸM-PRO" pitchFamily="50" charset="-128"/>
                <a:cs typeface="Arial" pitchFamily="34" charset="0"/>
              </a:defRPr>
            </a:lvl1pPr>
          </a:lstStyle>
          <a:p>
            <a:pPr defTabSz="981402" fontAlgn="base">
              <a:spcBef>
                <a:spcPct val="0"/>
              </a:spcBef>
              <a:spcAft>
                <a:spcPct val="0"/>
              </a:spcAft>
              <a:defRPr/>
            </a:pPr>
            <a:r>
              <a:rPr lang="en-US" altLang="ja-JP" kern="0"/>
              <a:t>© 2020 Fuji Xerox Co., Ltd. All rights reserved.</a:t>
            </a:r>
            <a:endParaRPr lang="en-US" altLang="ja-JP" kern="0" dirty="0"/>
          </a:p>
        </p:txBody>
      </p:sp>
      <p:sp>
        <p:nvSpPr>
          <p:cNvPr id="24" name="Title 1"/>
          <p:cNvSpPr>
            <a:spLocks noGrp="1"/>
          </p:cNvSpPr>
          <p:nvPr>
            <p:ph type="ctrTitle"/>
          </p:nvPr>
        </p:nvSpPr>
        <p:spPr>
          <a:xfrm>
            <a:off x="643729" y="1026003"/>
            <a:ext cx="11831127" cy="720099"/>
          </a:xfrm>
          <a:prstGeom prst="rect">
            <a:avLst/>
          </a:prstGeom>
        </p:spPr>
        <p:txBody>
          <a:bodyPr anchor="t">
            <a:noAutofit/>
          </a:bodyPr>
          <a:lstStyle>
            <a:lvl1pPr marL="0" marR="0" indent="0" algn="l" defTabSz="490718" rtl="0" eaLnBrk="1" fontAlgn="auto" latinLnBrk="0" hangingPunct="1">
              <a:lnSpc>
                <a:spcPct val="100000"/>
              </a:lnSpc>
              <a:spcBef>
                <a:spcPct val="0"/>
              </a:spcBef>
              <a:spcAft>
                <a:spcPts val="0"/>
              </a:spcAft>
              <a:buClrTx/>
              <a:buSzTx/>
              <a:buFontTx/>
              <a:buNone/>
              <a:tabLst/>
              <a:defRPr sz="3181" b="0">
                <a:solidFill>
                  <a:schemeClr val="tx2"/>
                </a:solidFill>
              </a:defRPr>
            </a:lvl1pPr>
          </a:lstStyle>
          <a:p>
            <a:r>
              <a:rPr lang="ja-JP" altLang="en-US"/>
              <a:t>マスタ タイトルの書式設定</a:t>
            </a:r>
            <a:endParaRPr lang="en-US" dirty="0"/>
          </a:p>
        </p:txBody>
      </p:sp>
      <p:sp>
        <p:nvSpPr>
          <p:cNvPr id="25" name="Subtitle 2"/>
          <p:cNvSpPr>
            <a:spLocks noGrp="1"/>
          </p:cNvSpPr>
          <p:nvPr>
            <p:ph type="subTitle" idx="1"/>
          </p:nvPr>
        </p:nvSpPr>
        <p:spPr>
          <a:xfrm>
            <a:off x="643727" y="2178000"/>
            <a:ext cx="11831128" cy="360050"/>
          </a:xfrm>
          <a:prstGeom prst="rect">
            <a:avLst/>
          </a:prstGeom>
        </p:spPr>
        <p:txBody>
          <a:bodyPr tIns="36000">
            <a:noAutofit/>
          </a:bodyPr>
          <a:lstStyle>
            <a:lvl1pPr marL="0" indent="0" algn="l">
              <a:lnSpc>
                <a:spcPct val="100000"/>
              </a:lnSpc>
              <a:spcAft>
                <a:spcPts val="0"/>
              </a:spcAft>
              <a:buNone/>
              <a:defRPr sz="1590">
                <a:solidFill>
                  <a:schemeClr val="tx1"/>
                </a:solidFill>
              </a:defRPr>
            </a:lvl1pPr>
            <a:lvl2pPr marL="490718" indent="0" algn="ctr">
              <a:buNone/>
              <a:defRPr>
                <a:solidFill>
                  <a:schemeClr val="tx1">
                    <a:tint val="75000"/>
                  </a:schemeClr>
                </a:solidFill>
              </a:defRPr>
            </a:lvl2pPr>
            <a:lvl3pPr marL="981437" indent="0" algn="ctr">
              <a:buNone/>
              <a:defRPr>
                <a:solidFill>
                  <a:schemeClr val="tx1">
                    <a:tint val="75000"/>
                  </a:schemeClr>
                </a:solidFill>
              </a:defRPr>
            </a:lvl3pPr>
            <a:lvl4pPr marL="1472156" indent="0" algn="ctr">
              <a:buNone/>
              <a:defRPr>
                <a:solidFill>
                  <a:schemeClr val="tx1">
                    <a:tint val="75000"/>
                  </a:schemeClr>
                </a:solidFill>
              </a:defRPr>
            </a:lvl4pPr>
            <a:lvl5pPr marL="1962874" indent="0" algn="ctr">
              <a:buNone/>
              <a:defRPr>
                <a:solidFill>
                  <a:schemeClr val="tx1">
                    <a:tint val="75000"/>
                  </a:schemeClr>
                </a:solidFill>
              </a:defRPr>
            </a:lvl5pPr>
            <a:lvl6pPr marL="2453592" indent="0" algn="ctr">
              <a:buNone/>
              <a:defRPr>
                <a:solidFill>
                  <a:schemeClr val="tx1">
                    <a:tint val="75000"/>
                  </a:schemeClr>
                </a:solidFill>
              </a:defRPr>
            </a:lvl6pPr>
            <a:lvl7pPr marL="2944312" indent="0" algn="ctr">
              <a:buNone/>
              <a:defRPr>
                <a:solidFill>
                  <a:schemeClr val="tx1">
                    <a:tint val="75000"/>
                  </a:schemeClr>
                </a:solidFill>
              </a:defRPr>
            </a:lvl7pPr>
            <a:lvl8pPr marL="3435030" indent="0" algn="ctr">
              <a:buNone/>
              <a:defRPr>
                <a:solidFill>
                  <a:schemeClr val="tx1">
                    <a:tint val="75000"/>
                  </a:schemeClr>
                </a:solidFill>
              </a:defRPr>
            </a:lvl8pPr>
            <a:lvl9pPr marL="3925748" indent="0" algn="ctr">
              <a:buNone/>
              <a:defRPr>
                <a:solidFill>
                  <a:schemeClr val="tx1">
                    <a:tint val="75000"/>
                  </a:schemeClr>
                </a:solidFill>
              </a:defRPr>
            </a:lvl9pPr>
          </a:lstStyle>
          <a:p>
            <a:r>
              <a:rPr lang="ja-JP" altLang="en-US"/>
              <a:t>マスタ サブタイトルの書式設定</a:t>
            </a:r>
            <a:endParaRPr lang="en-US" altLang="ja-JP" dirty="0"/>
          </a:p>
        </p:txBody>
      </p:sp>
      <p:pic>
        <p:nvPicPr>
          <p:cNvPr id="43" name="図 42" descr="fx_j_h_logo.jpg"/>
          <p:cNvPicPr>
            <a:picLocks noChangeAspect="1"/>
          </p:cNvPicPr>
          <p:nvPr userDrawn="1"/>
        </p:nvPicPr>
        <p:blipFill>
          <a:blip r:embed="rId8" cstate="print"/>
          <a:stretch>
            <a:fillRect/>
          </a:stretch>
        </p:blipFill>
        <p:spPr>
          <a:xfrm>
            <a:off x="643727" y="6019014"/>
            <a:ext cx="2828945" cy="191483"/>
          </a:xfrm>
          <a:prstGeom prst="rect">
            <a:avLst/>
          </a:prstGeom>
        </p:spPr>
      </p:pic>
      <p:grpSp>
        <p:nvGrpSpPr>
          <p:cNvPr id="19" name="Classification of Information"/>
          <p:cNvGrpSpPr/>
          <p:nvPr userDrawn="1"/>
        </p:nvGrpSpPr>
        <p:grpSpPr>
          <a:xfrm>
            <a:off x="9997511" y="246060"/>
            <a:ext cx="2624605" cy="553204"/>
            <a:chOff x="7544400" y="188913"/>
            <a:chExt cx="1980600" cy="553204"/>
          </a:xfrm>
        </p:grpSpPr>
        <p:sp>
          <p:nvSpPr>
            <p:cNvPr id="20" name="テキスト ボックス 19"/>
            <p:cNvSpPr txBox="1"/>
            <p:nvPr/>
          </p:nvSpPr>
          <p:spPr>
            <a:xfrm>
              <a:off x="7544400" y="188913"/>
              <a:ext cx="1980000" cy="140400"/>
            </a:xfrm>
            <a:prstGeom prst="rect">
              <a:avLst/>
            </a:prstGeom>
            <a:noFill/>
            <a:ln w="9525">
              <a:noFill/>
              <a:miter lim="800000"/>
              <a:headEnd/>
              <a:tailEnd/>
            </a:ln>
            <a:effectLst/>
          </p:spPr>
          <p:txBody>
            <a:bodyPr lIns="0" tIns="0" rIns="0" bIns="0" anchor="b"/>
            <a:lstStyle/>
            <a:p>
              <a:pPr defTabSz="908822" fontAlgn="base">
                <a:spcBef>
                  <a:spcPct val="0"/>
                </a:spcBef>
                <a:spcAft>
                  <a:spcPct val="0"/>
                </a:spcAft>
                <a:defRPr/>
              </a:pPr>
              <a:r>
                <a:rPr lang="en-US" altLang="ja-JP" sz="895" dirty="0">
                  <a:solidFill>
                    <a:schemeClr val="tx1"/>
                  </a:solidFill>
                  <a:latin typeface="Arial" pitchFamily="34" charset="0"/>
                  <a:ea typeface="HG丸ｺﾞｼｯｸM-PRO" pitchFamily="50" charset="-128"/>
                  <a:cs typeface="Arial" pitchFamily="34" charset="0"/>
                </a:rPr>
                <a:t>Fuji Xerox Internal Use Only</a:t>
              </a:r>
            </a:p>
          </p:txBody>
        </p:sp>
        <p:sp>
          <p:nvSpPr>
            <p:cNvPr id="21" name="テキスト ボックス 20"/>
            <p:cNvSpPr txBox="1"/>
            <p:nvPr/>
          </p:nvSpPr>
          <p:spPr>
            <a:xfrm>
              <a:off x="7544400" y="375350"/>
              <a:ext cx="608400" cy="366767"/>
            </a:xfrm>
            <a:prstGeom prst="rect">
              <a:avLst/>
            </a:prstGeom>
            <a:noFill/>
            <a:ln w="3175" algn="ctr">
              <a:noFill/>
              <a:miter lim="800000"/>
              <a:headEnd/>
              <a:tailEnd/>
            </a:ln>
            <a:effectLst/>
          </p:spPr>
          <p:txBody>
            <a:bodyPr lIns="0" tIns="0" rIns="0" bIns="0">
              <a:spAutoFit/>
            </a:bodyPr>
            <a:lstStyle/>
            <a:p>
              <a:pPr defTabSz="908822" eaLnBrk="0" fontAlgn="base" hangingPunct="0">
                <a:spcBef>
                  <a:spcPct val="0"/>
                </a:spcBef>
                <a:spcAft>
                  <a:spcPct val="0"/>
                </a:spcAft>
                <a:tabLst>
                  <a:tab pos="386429" algn="l"/>
                </a:tabLst>
                <a:defRPr/>
              </a:pPr>
              <a:r>
                <a:rPr kumimoji="0" lang="ja-JP" altLang="en-US" sz="596" dirty="0">
                  <a:solidFill>
                    <a:schemeClr val="tx1"/>
                  </a:solidFill>
                  <a:latin typeface="HG丸ｺﾞｼｯｸM-PRO" pitchFamily="50" charset="-128"/>
                  <a:ea typeface="HG丸ｺﾞｼｯｸM-PRO" pitchFamily="50" charset="-128"/>
                </a:rPr>
                <a:t>開 示 範 囲	：</a:t>
              </a:r>
            </a:p>
            <a:p>
              <a:pPr defTabSz="908822" eaLnBrk="0" fontAlgn="base" hangingPunct="0">
                <a:spcBef>
                  <a:spcPct val="0"/>
                </a:spcBef>
                <a:spcAft>
                  <a:spcPct val="0"/>
                </a:spcAft>
                <a:tabLst>
                  <a:tab pos="386429" algn="l"/>
                </a:tabLst>
                <a:defRPr/>
              </a:pPr>
              <a:r>
                <a:rPr kumimoji="0" lang="ja-JP" altLang="en-US" sz="596" dirty="0">
                  <a:solidFill>
                    <a:schemeClr val="tx1"/>
                  </a:solidFill>
                  <a:latin typeface="HG丸ｺﾞｼｯｸM-PRO" pitchFamily="50" charset="-128"/>
                  <a:ea typeface="HG丸ｺﾞｼｯｸM-PRO" pitchFamily="50" charset="-128"/>
                </a:rPr>
                <a:t>指 定 期 間	：</a:t>
              </a:r>
            </a:p>
            <a:p>
              <a:pPr defTabSz="908822" eaLnBrk="0" fontAlgn="base" hangingPunct="0">
                <a:spcBef>
                  <a:spcPct val="0"/>
                </a:spcBef>
                <a:spcAft>
                  <a:spcPct val="0"/>
                </a:spcAft>
                <a:tabLst>
                  <a:tab pos="386429" algn="l"/>
                </a:tabLst>
                <a:defRPr/>
              </a:pPr>
              <a:r>
                <a:rPr kumimoji="0" lang="ja-JP" altLang="en-US" sz="596" dirty="0">
                  <a:solidFill>
                    <a:schemeClr val="tx1"/>
                  </a:solidFill>
                  <a:latin typeface="HG丸ｺﾞｼｯｸM-PRO" pitchFamily="50" charset="-128"/>
                  <a:ea typeface="HG丸ｺﾞｼｯｸM-PRO" pitchFamily="50" charset="-128"/>
                </a:rPr>
                <a:t>作成責任者	：</a:t>
              </a:r>
            </a:p>
            <a:p>
              <a:pPr defTabSz="908822" eaLnBrk="0" fontAlgn="base" hangingPunct="0">
                <a:spcBef>
                  <a:spcPct val="0"/>
                </a:spcBef>
                <a:spcAft>
                  <a:spcPct val="0"/>
                </a:spcAft>
                <a:tabLst>
                  <a:tab pos="386429" algn="l"/>
                </a:tabLst>
                <a:defRPr/>
              </a:pPr>
              <a:r>
                <a:rPr kumimoji="0" lang="ja-JP" altLang="en-US" sz="596" dirty="0">
                  <a:solidFill>
                    <a:schemeClr val="tx1"/>
                  </a:solidFill>
                  <a:latin typeface="HG丸ｺﾞｼｯｸM-PRO" pitchFamily="50" charset="-128"/>
                  <a:ea typeface="HG丸ｺﾞｼｯｸM-PRO" pitchFamily="50" charset="-128"/>
                </a:rPr>
                <a:t>作　成　日	：</a:t>
              </a:r>
            </a:p>
          </p:txBody>
        </p:sp>
        <p:sp>
          <p:nvSpPr>
            <p:cNvPr id="23" name="テキスト ボックス 22"/>
            <p:cNvSpPr txBox="1"/>
            <p:nvPr/>
          </p:nvSpPr>
          <p:spPr>
            <a:xfrm>
              <a:off x="8077800" y="375350"/>
              <a:ext cx="1447200" cy="366767"/>
            </a:xfrm>
            <a:prstGeom prst="rect">
              <a:avLst/>
            </a:prstGeom>
            <a:noFill/>
            <a:ln w="3175" algn="ctr">
              <a:noFill/>
              <a:miter lim="800000"/>
              <a:headEnd/>
              <a:tailEnd/>
            </a:ln>
            <a:effectLst/>
          </p:spPr>
          <p:txBody>
            <a:bodyPr lIns="0" tIns="0" rIns="0" bIns="0">
              <a:spAutoFit/>
            </a:bodyPr>
            <a:lstStyle/>
            <a:p>
              <a:pPr defTabSz="908822" eaLnBrk="0" fontAlgn="base" hangingPunct="0">
                <a:spcBef>
                  <a:spcPct val="0"/>
                </a:spcBef>
                <a:spcAft>
                  <a:spcPct val="0"/>
                </a:spcAft>
                <a:defRPr/>
              </a:pPr>
              <a:r>
                <a:rPr kumimoji="0" lang="en-US" altLang="ja-JP" sz="596" dirty="0">
                  <a:solidFill>
                    <a:schemeClr val="tx1"/>
                  </a:solidFill>
                  <a:latin typeface="HG丸ｺﾞｼｯｸM-PRO" pitchFamily="50" charset="-128"/>
                  <a:ea typeface="HG丸ｺﾞｼｯｸM-PRO" pitchFamily="50" charset="-128"/>
                </a:rPr>
                <a:t>All FX</a:t>
              </a:r>
            </a:p>
            <a:p>
              <a:pPr defTabSz="908822" eaLnBrk="0" fontAlgn="base" hangingPunct="0">
                <a:spcBef>
                  <a:spcPct val="0"/>
                </a:spcBef>
                <a:spcAft>
                  <a:spcPct val="0"/>
                </a:spcAft>
                <a:defRPr/>
              </a:pPr>
              <a:r>
                <a:rPr kumimoji="0" lang="en-US" altLang="ja-JP" sz="596" dirty="0">
                  <a:solidFill>
                    <a:schemeClr val="tx1"/>
                  </a:solidFill>
                  <a:latin typeface="HG丸ｺﾞｼｯｸM-PRO" pitchFamily="50" charset="-128"/>
                  <a:ea typeface="HG丸ｺﾞｼｯｸM-PRO" pitchFamily="50" charset="-128"/>
                </a:rPr>
                <a:t>2 years</a:t>
              </a:r>
            </a:p>
            <a:p>
              <a:pPr defTabSz="908822" eaLnBrk="0" fontAlgn="base" hangingPunct="0">
                <a:spcBef>
                  <a:spcPct val="0"/>
                </a:spcBef>
                <a:spcAft>
                  <a:spcPct val="0"/>
                </a:spcAft>
                <a:defRPr/>
              </a:pPr>
              <a:r>
                <a:rPr kumimoji="0" lang="en-US" altLang="ja-JP" sz="596" dirty="0">
                  <a:solidFill>
                    <a:schemeClr val="tx1"/>
                  </a:solidFill>
                  <a:latin typeface="HG丸ｺﾞｼｯｸM-PRO" pitchFamily="50" charset="-128"/>
                  <a:ea typeface="HG丸ｺﾞｼｯｸM-PRO" pitchFamily="50" charset="-128"/>
                </a:rPr>
                <a:t>FBHP </a:t>
              </a:r>
              <a:r>
                <a:rPr kumimoji="0" lang="en-US" altLang="ja-JP" sz="596" dirty="0" err="1">
                  <a:solidFill>
                    <a:schemeClr val="tx1"/>
                  </a:solidFill>
                  <a:latin typeface="HG丸ｺﾞｼｯｸM-PRO" pitchFamily="50" charset="-128"/>
                  <a:ea typeface="HG丸ｺﾞｼｯｸM-PRO" pitchFamily="50" charset="-128"/>
                </a:rPr>
                <a:t>Nonpro</a:t>
              </a:r>
              <a:r>
                <a:rPr kumimoji="0" lang="en-US" altLang="ja-JP" sz="596" dirty="0">
                  <a:solidFill>
                    <a:schemeClr val="tx1"/>
                  </a:solidFill>
                  <a:latin typeface="HG丸ｺﾞｼｯｸM-PRO" pitchFamily="50" charset="-128"/>
                  <a:ea typeface="HG丸ｺﾞｼｯｸM-PRO" pitchFamily="50" charset="-128"/>
                </a:rPr>
                <a:t> Section</a:t>
              </a:r>
            </a:p>
            <a:p>
              <a:pPr defTabSz="908822" eaLnBrk="0" fontAlgn="base" hangingPunct="0">
                <a:spcBef>
                  <a:spcPct val="0"/>
                </a:spcBef>
                <a:spcAft>
                  <a:spcPct val="0"/>
                </a:spcAft>
                <a:defRPr/>
              </a:pPr>
              <a:r>
                <a:rPr kumimoji="0" lang="en-US" altLang="ja-JP" sz="596" dirty="0">
                  <a:solidFill>
                    <a:schemeClr val="tx1"/>
                  </a:solidFill>
                  <a:latin typeface="HG丸ｺﾞｼｯｸM-PRO" pitchFamily="50" charset="-128"/>
                  <a:ea typeface="HG丸ｺﾞｼｯｸM-PRO" pitchFamily="50" charset="-128"/>
                </a:rPr>
                <a:t>25th Sep. 2020</a:t>
              </a:r>
            </a:p>
          </p:txBody>
        </p:sp>
      </p:grpSp>
    </p:spTree>
    <p:extLst>
      <p:ext uri="{BB962C8B-B14F-4D97-AF65-F5344CB8AC3E}">
        <p14:creationId xmlns:p14="http://schemas.microsoft.com/office/powerpoint/2010/main" val="4124793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2000"/>
                                        <p:tgtEl>
                                          <p:spTgt spid="10"/>
                                        </p:tgtEl>
                                      </p:cBhvr>
                                    </p:animEffect>
                                  </p:childTnLst>
                                </p:cTn>
                              </p:par>
                              <p:par>
                                <p:cTn id="8" presetID="22" presetClass="entr" presetSubtype="8" fill="hold" nodeType="withEffect">
                                  <p:stCondLst>
                                    <p:cond delay="400"/>
                                  </p:stCondLst>
                                  <p:childTnLst>
                                    <p:set>
                                      <p:cBhvr>
                                        <p:cTn id="9" dur="1" fill="hold">
                                          <p:stCondLst>
                                            <p:cond delay="0"/>
                                          </p:stCondLst>
                                        </p:cTn>
                                        <p:tgtEl>
                                          <p:spTgt spid="11"/>
                                        </p:tgtEl>
                                        <p:attrNameLst>
                                          <p:attrName>style.visibility</p:attrName>
                                        </p:attrNameLst>
                                      </p:cBhvr>
                                      <p:to>
                                        <p:strVal val="visible"/>
                                      </p:to>
                                    </p:set>
                                    <p:animEffect transition="in" filter="wipe(left)">
                                      <p:cBhvr>
                                        <p:cTn id="10" dur="2000"/>
                                        <p:tgtEl>
                                          <p:spTgt spid="11"/>
                                        </p:tgtEl>
                                      </p:cBhvr>
                                    </p:animEffect>
                                  </p:childTnLst>
                                </p:cTn>
                              </p:par>
                              <p:par>
                                <p:cTn id="11" presetID="22" presetClass="entr" presetSubtype="8" fill="hold" nodeType="withEffect">
                                  <p:stCondLst>
                                    <p:cond delay="800"/>
                                  </p:stCondLst>
                                  <p:childTnLst>
                                    <p:set>
                                      <p:cBhvr>
                                        <p:cTn id="12" dur="1" fill="hold">
                                          <p:stCondLst>
                                            <p:cond delay="0"/>
                                          </p:stCondLst>
                                        </p:cTn>
                                        <p:tgtEl>
                                          <p:spTgt spid="12"/>
                                        </p:tgtEl>
                                        <p:attrNameLst>
                                          <p:attrName>style.visibility</p:attrName>
                                        </p:attrNameLst>
                                      </p:cBhvr>
                                      <p:to>
                                        <p:strVal val="visible"/>
                                      </p:to>
                                    </p:set>
                                    <p:animEffect transition="in" filter="wipe(left)">
                                      <p:cBhvr>
                                        <p:cTn id="13" dur="2000"/>
                                        <p:tgtEl>
                                          <p:spTgt spid="12"/>
                                        </p:tgtEl>
                                      </p:cBhvr>
                                    </p:animEffect>
                                  </p:childTnLst>
                                </p:cTn>
                              </p:par>
                              <p:par>
                                <p:cTn id="14" presetID="22" presetClass="entr" presetSubtype="8" fill="hold" nodeType="withEffect">
                                  <p:stCondLst>
                                    <p:cond delay="1200"/>
                                  </p:stCondLst>
                                  <p:childTnLst>
                                    <p:set>
                                      <p:cBhvr>
                                        <p:cTn id="15" dur="1" fill="hold">
                                          <p:stCondLst>
                                            <p:cond delay="0"/>
                                          </p:stCondLst>
                                        </p:cTn>
                                        <p:tgtEl>
                                          <p:spTgt spid="14"/>
                                        </p:tgtEl>
                                        <p:attrNameLst>
                                          <p:attrName>style.visibility</p:attrName>
                                        </p:attrNameLst>
                                      </p:cBhvr>
                                      <p:to>
                                        <p:strVal val="visible"/>
                                      </p:to>
                                    </p:set>
                                    <p:animEffect transition="in" filter="wipe(left)">
                                      <p:cBhvr>
                                        <p:cTn id="16" dur="2000"/>
                                        <p:tgtEl>
                                          <p:spTgt spid="14"/>
                                        </p:tgtEl>
                                      </p:cBhvr>
                                    </p:animEffect>
                                  </p:childTnLst>
                                </p:cTn>
                              </p:par>
                              <p:par>
                                <p:cTn id="17" presetID="22" presetClass="entr" presetSubtype="8" fill="hold" nodeType="withEffect">
                                  <p:stCondLst>
                                    <p:cond delay="1600"/>
                                  </p:stCondLst>
                                  <p:childTnLst>
                                    <p:set>
                                      <p:cBhvr>
                                        <p:cTn id="18" dur="1" fill="hold">
                                          <p:stCondLst>
                                            <p:cond delay="0"/>
                                          </p:stCondLst>
                                        </p:cTn>
                                        <p:tgtEl>
                                          <p:spTgt spid="15"/>
                                        </p:tgtEl>
                                        <p:attrNameLst>
                                          <p:attrName>style.visibility</p:attrName>
                                        </p:attrNameLst>
                                      </p:cBhvr>
                                      <p:to>
                                        <p:strVal val="visible"/>
                                      </p:to>
                                    </p:set>
                                    <p:animEffect transition="in" filter="wipe(left)">
                                      <p:cBhvr>
                                        <p:cTn id="19"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8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D649CE-9C5A-44C1-8C2D-E93FCBC2BF2B}"/>
              </a:ext>
            </a:extLst>
          </p:cNvPr>
          <p:cNvSpPr>
            <a:spLocks noGrp="1"/>
          </p:cNvSpPr>
          <p:nvPr>
            <p:ph type="title"/>
          </p:nvPr>
        </p:nvSpPr>
        <p:spPr>
          <a:xfrm>
            <a:off x="903757" y="492019"/>
            <a:ext cx="4231763" cy="1722067"/>
          </a:xfrm>
        </p:spPr>
        <p:txBody>
          <a:bodyPr anchor="b"/>
          <a:lstStyle>
            <a:lvl1pPr>
              <a:defRPr sz="3444"/>
            </a:lvl1pPr>
          </a:lstStyle>
          <a:p>
            <a:r>
              <a:rPr lang="en-US"/>
              <a:t>Click to edit Master title style</a:t>
            </a:r>
          </a:p>
        </p:txBody>
      </p:sp>
      <p:sp>
        <p:nvSpPr>
          <p:cNvPr id="3" name="Picture Placeholder 2">
            <a:extLst>
              <a:ext uri="{FF2B5EF4-FFF2-40B4-BE49-F238E27FC236}">
                <a16:creationId xmlns:a16="http://schemas.microsoft.com/office/drawing/2014/main" id="{A1AE3E39-F5B6-48B8-B676-C4BF5EA50854}"/>
              </a:ext>
            </a:extLst>
          </p:cNvPr>
          <p:cNvSpPr>
            <a:spLocks noGrp="1"/>
          </p:cNvSpPr>
          <p:nvPr>
            <p:ph type="pic" idx="1"/>
          </p:nvPr>
        </p:nvSpPr>
        <p:spPr>
          <a:xfrm>
            <a:off x="5578002" y="1062625"/>
            <a:ext cx="6642348" cy="5244788"/>
          </a:xfrm>
        </p:spPr>
        <p:txBody>
          <a:bodyPr/>
          <a:lstStyle>
            <a:lvl1pPr marL="0" indent="0">
              <a:buNone/>
              <a:defRPr sz="3444"/>
            </a:lvl1pPr>
            <a:lvl2pPr marL="492039" indent="0">
              <a:buNone/>
              <a:defRPr sz="3013"/>
            </a:lvl2pPr>
            <a:lvl3pPr marL="984077" indent="0">
              <a:buNone/>
              <a:defRPr sz="2583"/>
            </a:lvl3pPr>
            <a:lvl4pPr marL="1476116" indent="0">
              <a:buNone/>
              <a:defRPr sz="2152"/>
            </a:lvl4pPr>
            <a:lvl5pPr marL="1968155" indent="0">
              <a:buNone/>
              <a:defRPr sz="2152"/>
            </a:lvl5pPr>
            <a:lvl6pPr marL="2460193" indent="0">
              <a:buNone/>
              <a:defRPr sz="2152"/>
            </a:lvl6pPr>
            <a:lvl7pPr marL="2952232" indent="0">
              <a:buNone/>
              <a:defRPr sz="2152"/>
            </a:lvl7pPr>
            <a:lvl8pPr marL="3444270" indent="0">
              <a:buNone/>
              <a:defRPr sz="2152"/>
            </a:lvl8pPr>
            <a:lvl9pPr marL="3936309" indent="0">
              <a:buNone/>
              <a:defRPr sz="2152"/>
            </a:lvl9pPr>
          </a:lstStyle>
          <a:p>
            <a:endParaRPr lang="en-US"/>
          </a:p>
        </p:txBody>
      </p:sp>
      <p:sp>
        <p:nvSpPr>
          <p:cNvPr id="4" name="Text Placeholder 3">
            <a:extLst>
              <a:ext uri="{FF2B5EF4-FFF2-40B4-BE49-F238E27FC236}">
                <a16:creationId xmlns:a16="http://schemas.microsoft.com/office/drawing/2014/main" id="{EE71D17B-2D2E-4D4A-B39D-3274905F87E9}"/>
              </a:ext>
            </a:extLst>
          </p:cNvPr>
          <p:cNvSpPr>
            <a:spLocks noGrp="1"/>
          </p:cNvSpPr>
          <p:nvPr>
            <p:ph type="body" sz="half" idx="2"/>
          </p:nvPr>
        </p:nvSpPr>
        <p:spPr>
          <a:xfrm>
            <a:off x="903757" y="2214086"/>
            <a:ext cx="4231763" cy="4101869"/>
          </a:xfrm>
        </p:spPr>
        <p:txBody>
          <a:bodyPr/>
          <a:lstStyle>
            <a:lvl1pPr marL="0" indent="0">
              <a:buNone/>
              <a:defRPr sz="1722"/>
            </a:lvl1pPr>
            <a:lvl2pPr marL="492039" indent="0">
              <a:buNone/>
              <a:defRPr sz="1507"/>
            </a:lvl2pPr>
            <a:lvl3pPr marL="984077" indent="0">
              <a:buNone/>
              <a:defRPr sz="1291"/>
            </a:lvl3pPr>
            <a:lvl4pPr marL="1476116" indent="0">
              <a:buNone/>
              <a:defRPr sz="1076"/>
            </a:lvl4pPr>
            <a:lvl5pPr marL="1968155" indent="0">
              <a:buNone/>
              <a:defRPr sz="1076"/>
            </a:lvl5pPr>
            <a:lvl6pPr marL="2460193" indent="0">
              <a:buNone/>
              <a:defRPr sz="1076"/>
            </a:lvl6pPr>
            <a:lvl7pPr marL="2952232" indent="0">
              <a:buNone/>
              <a:defRPr sz="1076"/>
            </a:lvl7pPr>
            <a:lvl8pPr marL="3444270" indent="0">
              <a:buNone/>
              <a:defRPr sz="1076"/>
            </a:lvl8pPr>
            <a:lvl9pPr marL="3936309" indent="0">
              <a:buNone/>
              <a:defRPr sz="1076"/>
            </a:lvl9pPr>
          </a:lstStyle>
          <a:p>
            <a:pPr lvl="0"/>
            <a:r>
              <a:rPr lang="en-US"/>
              <a:t>Edit Master text styles</a:t>
            </a:r>
          </a:p>
        </p:txBody>
      </p:sp>
      <p:sp>
        <p:nvSpPr>
          <p:cNvPr id="5" name="Date Placeholder 4">
            <a:extLst>
              <a:ext uri="{FF2B5EF4-FFF2-40B4-BE49-F238E27FC236}">
                <a16:creationId xmlns:a16="http://schemas.microsoft.com/office/drawing/2014/main" id="{9243DB3F-B894-4B2E-98C3-23023A21AE24}"/>
              </a:ext>
            </a:extLst>
          </p:cNvPr>
          <p:cNvSpPr>
            <a:spLocks noGrp="1"/>
          </p:cNvSpPr>
          <p:nvPr>
            <p:ph type="dt" sz="half" idx="10"/>
          </p:nvPr>
        </p:nvSpPr>
        <p:spPr/>
        <p:txBody>
          <a:bodyPr/>
          <a:lstStyle/>
          <a:p>
            <a:fld id="{0B64278F-D124-4BAE-91EF-ABA50FE00D7A}" type="datetime1">
              <a:rPr lang="en-US" smtClean="0"/>
              <a:t>11/18/2025</a:t>
            </a:fld>
            <a:endParaRPr lang="en-US"/>
          </a:p>
        </p:txBody>
      </p:sp>
      <p:sp>
        <p:nvSpPr>
          <p:cNvPr id="6" name="Footer Placeholder 5">
            <a:extLst>
              <a:ext uri="{FF2B5EF4-FFF2-40B4-BE49-F238E27FC236}">
                <a16:creationId xmlns:a16="http://schemas.microsoft.com/office/drawing/2014/main" id="{C6E9445F-BD20-4F41-8616-2EAFB2D4EB6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29D79F2-95CF-4776-848E-075CDB754D96}"/>
              </a:ext>
            </a:extLst>
          </p:cNvPr>
          <p:cNvSpPr>
            <a:spLocks noGrp="1"/>
          </p:cNvSpPr>
          <p:nvPr>
            <p:ph type="sldNum" sz="quarter" idx="12"/>
          </p:nvPr>
        </p:nvSpPr>
        <p:spPr/>
        <p:txBody>
          <a:bodyPr/>
          <a:lstStyle/>
          <a:p>
            <a:fld id="{9B60E7A2-C9FD-40D2-B03D-146BFEA09D3F}" type="slidenum">
              <a:rPr lang="en-US" smtClean="0"/>
              <a:t>‹#›</a:t>
            </a:fld>
            <a:endParaRPr lang="en-US"/>
          </a:p>
        </p:txBody>
      </p:sp>
    </p:spTree>
    <p:extLst>
      <p:ext uri="{BB962C8B-B14F-4D97-AF65-F5344CB8AC3E}">
        <p14:creationId xmlns:p14="http://schemas.microsoft.com/office/powerpoint/2010/main" val="281097638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46B63A-004E-489A-9409-9D8BD1949DE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7EAADE7-BA8F-484B-B4E5-C69E1DCE39FE}"/>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3A68A7F-B037-4237-881C-1BDD7F092DFD}"/>
              </a:ext>
            </a:extLst>
          </p:cNvPr>
          <p:cNvSpPr>
            <a:spLocks noGrp="1"/>
          </p:cNvSpPr>
          <p:nvPr>
            <p:ph type="dt" sz="half" idx="10"/>
          </p:nvPr>
        </p:nvSpPr>
        <p:spPr/>
        <p:txBody>
          <a:bodyPr/>
          <a:lstStyle/>
          <a:p>
            <a:fld id="{6749936C-99CA-41A9-85C1-82658A81372D}" type="datetime1">
              <a:rPr lang="en-US" smtClean="0"/>
              <a:t>11/18/2025</a:t>
            </a:fld>
            <a:endParaRPr lang="en-US"/>
          </a:p>
        </p:txBody>
      </p:sp>
      <p:sp>
        <p:nvSpPr>
          <p:cNvPr id="5" name="Footer Placeholder 4">
            <a:extLst>
              <a:ext uri="{FF2B5EF4-FFF2-40B4-BE49-F238E27FC236}">
                <a16:creationId xmlns:a16="http://schemas.microsoft.com/office/drawing/2014/main" id="{8A33D3F6-5F2A-4C90-B271-C2B305A74CC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19CA2FF-C2EA-48FE-A9B4-632F2F6974C1}"/>
              </a:ext>
            </a:extLst>
          </p:cNvPr>
          <p:cNvSpPr>
            <a:spLocks noGrp="1"/>
          </p:cNvSpPr>
          <p:nvPr>
            <p:ph type="sldNum" sz="quarter" idx="12"/>
          </p:nvPr>
        </p:nvSpPr>
        <p:spPr/>
        <p:txBody>
          <a:bodyPr/>
          <a:lstStyle/>
          <a:p>
            <a:fld id="{9B60E7A2-C9FD-40D2-B03D-146BFEA09D3F}" type="slidenum">
              <a:rPr lang="en-US" smtClean="0"/>
              <a:t>‹#›</a:t>
            </a:fld>
            <a:endParaRPr lang="en-US"/>
          </a:p>
        </p:txBody>
      </p:sp>
    </p:spTree>
    <p:extLst>
      <p:ext uri="{BB962C8B-B14F-4D97-AF65-F5344CB8AC3E}">
        <p14:creationId xmlns:p14="http://schemas.microsoft.com/office/powerpoint/2010/main" val="13438914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71E44F5-4AB0-449F-85CF-9DCF4BCAF12D}"/>
              </a:ext>
            </a:extLst>
          </p:cNvPr>
          <p:cNvSpPr>
            <a:spLocks noGrp="1"/>
          </p:cNvSpPr>
          <p:nvPr>
            <p:ph type="title" orient="vert"/>
          </p:nvPr>
        </p:nvSpPr>
        <p:spPr>
          <a:xfrm>
            <a:off x="9389493" y="392932"/>
            <a:ext cx="2829148" cy="6254453"/>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C220DA7-B351-4022-A8A7-30E0770D1147}"/>
              </a:ext>
            </a:extLst>
          </p:cNvPr>
          <p:cNvSpPr>
            <a:spLocks noGrp="1"/>
          </p:cNvSpPr>
          <p:nvPr>
            <p:ph type="body" orient="vert" idx="1"/>
          </p:nvPr>
        </p:nvSpPr>
        <p:spPr>
          <a:xfrm>
            <a:off x="902048" y="392932"/>
            <a:ext cx="8323436" cy="6254453"/>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DE87628-57B9-4597-BB90-256AA77A7EB4}"/>
              </a:ext>
            </a:extLst>
          </p:cNvPr>
          <p:cNvSpPr>
            <a:spLocks noGrp="1"/>
          </p:cNvSpPr>
          <p:nvPr>
            <p:ph type="dt" sz="half" idx="10"/>
          </p:nvPr>
        </p:nvSpPr>
        <p:spPr/>
        <p:txBody>
          <a:bodyPr/>
          <a:lstStyle/>
          <a:p>
            <a:fld id="{95C9130A-1D83-47F9-BBB1-829EAFE034A6}" type="datetime1">
              <a:rPr lang="en-US" smtClean="0"/>
              <a:t>11/18/2025</a:t>
            </a:fld>
            <a:endParaRPr lang="en-US"/>
          </a:p>
        </p:txBody>
      </p:sp>
      <p:sp>
        <p:nvSpPr>
          <p:cNvPr id="5" name="Footer Placeholder 4">
            <a:extLst>
              <a:ext uri="{FF2B5EF4-FFF2-40B4-BE49-F238E27FC236}">
                <a16:creationId xmlns:a16="http://schemas.microsoft.com/office/drawing/2014/main" id="{47702DA5-F06A-4609-8A2E-3342DAFC835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19BBEA-C03F-4859-882E-283AD7520437}"/>
              </a:ext>
            </a:extLst>
          </p:cNvPr>
          <p:cNvSpPr>
            <a:spLocks noGrp="1"/>
          </p:cNvSpPr>
          <p:nvPr>
            <p:ph type="sldNum" sz="quarter" idx="12"/>
          </p:nvPr>
        </p:nvSpPr>
        <p:spPr/>
        <p:txBody>
          <a:bodyPr/>
          <a:lstStyle/>
          <a:p>
            <a:fld id="{9B60E7A2-C9FD-40D2-B03D-146BFEA09D3F}" type="slidenum">
              <a:rPr lang="en-US" smtClean="0"/>
              <a:t>‹#›</a:t>
            </a:fld>
            <a:endParaRPr lang="en-US"/>
          </a:p>
        </p:txBody>
      </p:sp>
    </p:spTree>
    <p:extLst>
      <p:ext uri="{BB962C8B-B14F-4D97-AF65-F5344CB8AC3E}">
        <p14:creationId xmlns:p14="http://schemas.microsoft.com/office/powerpoint/2010/main" val="315282424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userDrawn="1">
  <p:cSld name="Agenda">
    <p:spTree>
      <p:nvGrpSpPr>
        <p:cNvPr id="1" name=""/>
        <p:cNvGrpSpPr/>
        <p:nvPr/>
      </p:nvGrpSpPr>
      <p:grpSpPr>
        <a:xfrm>
          <a:off x="0" y="0"/>
          <a:ext cx="0" cy="0"/>
          <a:chOff x="0" y="0"/>
          <a:chExt cx="0" cy="0"/>
        </a:xfrm>
      </p:grpSpPr>
      <p:sp>
        <p:nvSpPr>
          <p:cNvPr id="4" name="Agenda items placeholder"/>
          <p:cNvSpPr>
            <a:spLocks noGrp="1"/>
          </p:cNvSpPr>
          <p:nvPr>
            <p:ph type="body" sz="quarter" idx="10" hasCustomPrompt="1"/>
          </p:nvPr>
        </p:nvSpPr>
        <p:spPr>
          <a:xfrm>
            <a:off x="542250" y="1743375"/>
            <a:ext cx="12034064" cy="5075159"/>
          </a:xfrm>
        </p:spPr>
        <p:txBody>
          <a:bodyPr>
            <a:normAutofit/>
          </a:bodyPr>
          <a:lstStyle>
            <a:lvl1pPr marL="0" marR="0" indent="0" algn="l" defTabSz="1171154" rtl="0" eaLnBrk="1" fontAlgn="auto" latinLnBrk="0" hangingPunct="1">
              <a:lnSpc>
                <a:spcPct val="100000"/>
              </a:lnSpc>
              <a:spcBef>
                <a:spcPts val="3228"/>
              </a:spcBef>
              <a:spcAft>
                <a:spcPts val="0"/>
              </a:spcAft>
              <a:buClr>
                <a:schemeClr val="accent1"/>
              </a:buClr>
              <a:buSzPct val="80000"/>
              <a:buFontTx/>
              <a:buNone/>
              <a:tabLst/>
              <a:defRPr sz="2151" b="0"/>
            </a:lvl1pPr>
            <a:lvl2pPr marL="193619" marR="0" indent="-193619" algn="l" defTabSz="1171154" rtl="0" eaLnBrk="1" fontAlgn="auto" latinLnBrk="0" hangingPunct="1">
              <a:lnSpc>
                <a:spcPct val="100000"/>
              </a:lnSpc>
              <a:spcBef>
                <a:spcPts val="646"/>
              </a:spcBef>
              <a:spcAft>
                <a:spcPts val="0"/>
              </a:spcAft>
              <a:buClr>
                <a:schemeClr val="accent1"/>
              </a:buClr>
              <a:buSzPct val="100000"/>
              <a:buFont typeface="Wingdings" panose="05000000000000000000" pitchFamily="2" charset="2"/>
              <a:buChar char="§"/>
              <a:tabLst/>
              <a:defRPr sz="1936"/>
            </a:lvl2pPr>
            <a:lvl3pPr marL="387238" marR="0" indent="-192961" algn="l" defTabSz="1171154" rtl="0" eaLnBrk="1" fontAlgn="auto" latinLnBrk="0" hangingPunct="1">
              <a:lnSpc>
                <a:spcPct val="100000"/>
              </a:lnSpc>
              <a:spcBef>
                <a:spcPts val="430"/>
              </a:spcBef>
              <a:spcAft>
                <a:spcPts val="0"/>
              </a:spcAft>
              <a:buClr>
                <a:schemeClr val="tx1"/>
              </a:buClr>
              <a:buSzPct val="100000"/>
              <a:buFont typeface="Arial" pitchFamily="34" charset="0"/>
              <a:buChar char="–"/>
              <a:tabLst/>
              <a:defRPr sz="1936" baseline="0"/>
            </a:lvl3pPr>
            <a:lvl4pPr marL="580857" marR="0" indent="-193619" algn="l" defTabSz="1171154" rtl="0" eaLnBrk="1" fontAlgn="auto" latinLnBrk="0" hangingPunct="1">
              <a:lnSpc>
                <a:spcPct val="100000"/>
              </a:lnSpc>
              <a:spcBef>
                <a:spcPts val="269"/>
              </a:spcBef>
              <a:spcAft>
                <a:spcPts val="0"/>
              </a:spcAft>
              <a:buClr>
                <a:schemeClr val="tx1"/>
              </a:buClr>
              <a:buSzPct val="100000"/>
              <a:buFont typeface="Courier New" pitchFamily="49" charset="0"/>
              <a:buChar char="o"/>
              <a:tabLst/>
              <a:defRPr sz="1722"/>
            </a:lvl4pPr>
            <a:lvl5pPr>
              <a:buClr>
                <a:schemeClr val="accent2"/>
              </a:buClr>
              <a:buFont typeface="Arial" pitchFamily="34" charset="0"/>
              <a:buChar char="–"/>
              <a:defRPr/>
            </a:lvl5pPr>
          </a:lstStyle>
          <a:p>
            <a:pPr lvl="0"/>
            <a:r>
              <a:rPr lang="en-US" dirty="0"/>
              <a:t>Agenda Item/Divider Headline</a:t>
            </a:r>
          </a:p>
          <a:p>
            <a:pPr lvl="1"/>
            <a:r>
              <a:rPr lang="en-US" dirty="0"/>
              <a:t>Details</a:t>
            </a:r>
          </a:p>
        </p:txBody>
      </p:sp>
      <p:sp>
        <p:nvSpPr>
          <p:cNvPr id="3" name="Agenda title"/>
          <p:cNvSpPr>
            <a:spLocks noGrp="1"/>
          </p:cNvSpPr>
          <p:nvPr>
            <p:ph type="title" hasCustomPrompt="1"/>
          </p:nvPr>
        </p:nvSpPr>
        <p:spPr/>
        <p:txBody>
          <a:bodyPr/>
          <a:lstStyle>
            <a:lvl1pPr>
              <a:defRPr/>
            </a:lvl1pPr>
          </a:lstStyle>
          <a:p>
            <a:r>
              <a:rPr lang="en-US" dirty="0"/>
              <a:t>Agenda</a:t>
            </a:r>
          </a:p>
        </p:txBody>
      </p:sp>
    </p:spTree>
    <p:extLst>
      <p:ext uri="{BB962C8B-B14F-4D97-AF65-F5344CB8AC3E}">
        <p14:creationId xmlns:p14="http://schemas.microsoft.com/office/powerpoint/2010/main" val="506342278"/>
      </p:ext>
    </p:extLst>
  </p:cSld>
  <p:clrMapOvr>
    <a:masterClrMapping/>
  </p:clrMapOvr>
  <p:extLst>
    <p:ext uri="{DCECCB84-F9BA-43D5-87BE-67443E8EF086}">
      <p15:sldGuideLst xmlns:p15="http://schemas.microsoft.com/office/powerpoint/2012/main">
        <p15:guide id="1" pos="317">
          <p15:clr>
            <a:srgbClr val="FBAE40"/>
          </p15:clr>
        </p15:guide>
        <p15:guide id="2" orient="horz" pos="1020">
          <p15:clr>
            <a:srgbClr val="FBAE40"/>
          </p15:clr>
        </p15:guide>
        <p15:guide id="3" pos="7364">
          <p15:clr>
            <a:srgbClr val="FBAE40"/>
          </p15:clr>
        </p15:guide>
        <p15:guide id="4" orient="horz" pos="316">
          <p15:clr>
            <a:srgbClr val="FBAE40"/>
          </p15:clr>
        </p15:guide>
        <p15:guide id="5" orient="horz" pos="551">
          <p15:clr>
            <a:srgbClr val="FBAE40"/>
          </p15:clr>
        </p15:guide>
        <p15:guide id="6" orient="horz" pos="3992">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D59EA0-EEC5-4A88-816A-C7E9D0E58741}"/>
              </a:ext>
            </a:extLst>
          </p:cNvPr>
          <p:cNvSpPr>
            <a:spLocks noGrp="1"/>
          </p:cNvSpPr>
          <p:nvPr>
            <p:ph type="ctrTitle"/>
          </p:nvPr>
        </p:nvSpPr>
        <p:spPr>
          <a:xfrm>
            <a:off x="1640086" y="1207839"/>
            <a:ext cx="9840516" cy="2569434"/>
          </a:xfrm>
        </p:spPr>
        <p:txBody>
          <a:bodyPr anchor="b"/>
          <a:lstStyle>
            <a:lvl1pPr algn="ctr">
              <a:defRPr sz="6457"/>
            </a:lvl1pPr>
          </a:lstStyle>
          <a:p>
            <a:r>
              <a:rPr lang="en-US"/>
              <a:t>Click to edit Master title style</a:t>
            </a:r>
          </a:p>
        </p:txBody>
      </p:sp>
      <p:sp>
        <p:nvSpPr>
          <p:cNvPr id="3" name="Subtitle 2">
            <a:extLst>
              <a:ext uri="{FF2B5EF4-FFF2-40B4-BE49-F238E27FC236}">
                <a16:creationId xmlns:a16="http://schemas.microsoft.com/office/drawing/2014/main" id="{44E0F87A-026C-4A22-9B7D-51F403AF6EA3}"/>
              </a:ext>
            </a:extLst>
          </p:cNvPr>
          <p:cNvSpPr>
            <a:spLocks noGrp="1"/>
          </p:cNvSpPr>
          <p:nvPr>
            <p:ph type="subTitle" idx="1"/>
          </p:nvPr>
        </p:nvSpPr>
        <p:spPr>
          <a:xfrm>
            <a:off x="1640086" y="3876360"/>
            <a:ext cx="9840516" cy="1781861"/>
          </a:xfrm>
        </p:spPr>
        <p:txBody>
          <a:bodyPr/>
          <a:lstStyle>
            <a:lvl1pPr marL="0" indent="0" algn="ctr">
              <a:buNone/>
              <a:defRPr sz="2583"/>
            </a:lvl1pPr>
            <a:lvl2pPr marL="492039" indent="0" algn="ctr">
              <a:buNone/>
              <a:defRPr sz="2152"/>
            </a:lvl2pPr>
            <a:lvl3pPr marL="984077" indent="0" algn="ctr">
              <a:buNone/>
              <a:defRPr sz="1937"/>
            </a:lvl3pPr>
            <a:lvl4pPr marL="1476116" indent="0" algn="ctr">
              <a:buNone/>
              <a:defRPr sz="1722"/>
            </a:lvl4pPr>
            <a:lvl5pPr marL="1968155" indent="0" algn="ctr">
              <a:buNone/>
              <a:defRPr sz="1722"/>
            </a:lvl5pPr>
            <a:lvl6pPr marL="2460193" indent="0" algn="ctr">
              <a:buNone/>
              <a:defRPr sz="1722"/>
            </a:lvl6pPr>
            <a:lvl7pPr marL="2952232" indent="0" algn="ctr">
              <a:buNone/>
              <a:defRPr sz="1722"/>
            </a:lvl7pPr>
            <a:lvl8pPr marL="3444270" indent="0" algn="ctr">
              <a:buNone/>
              <a:defRPr sz="1722"/>
            </a:lvl8pPr>
            <a:lvl9pPr marL="3936309" indent="0" algn="ctr">
              <a:buNone/>
              <a:defRPr sz="1722"/>
            </a:lvl9pPr>
          </a:lstStyle>
          <a:p>
            <a:r>
              <a:rPr lang="en-US"/>
              <a:t>Click to edit Master subtitle style</a:t>
            </a:r>
          </a:p>
        </p:txBody>
      </p:sp>
      <p:sp>
        <p:nvSpPr>
          <p:cNvPr id="4" name="Date Placeholder 3">
            <a:extLst>
              <a:ext uri="{FF2B5EF4-FFF2-40B4-BE49-F238E27FC236}">
                <a16:creationId xmlns:a16="http://schemas.microsoft.com/office/drawing/2014/main" id="{54FEA73E-7585-496E-89E8-883B67B1930C}"/>
              </a:ext>
            </a:extLst>
          </p:cNvPr>
          <p:cNvSpPr>
            <a:spLocks noGrp="1"/>
          </p:cNvSpPr>
          <p:nvPr>
            <p:ph type="dt" sz="half" idx="10"/>
          </p:nvPr>
        </p:nvSpPr>
        <p:spPr/>
        <p:txBody>
          <a:bodyPr/>
          <a:lstStyle/>
          <a:p>
            <a:fld id="{36F0E4C0-4B5F-4519-AD3D-6DD6D9BB00FF}" type="datetimeFigureOut">
              <a:rPr lang="en-US" smtClean="0"/>
              <a:t>11/18/2025</a:t>
            </a:fld>
            <a:endParaRPr lang="en-US"/>
          </a:p>
        </p:txBody>
      </p:sp>
      <p:sp>
        <p:nvSpPr>
          <p:cNvPr id="5" name="Footer Placeholder 4">
            <a:extLst>
              <a:ext uri="{FF2B5EF4-FFF2-40B4-BE49-F238E27FC236}">
                <a16:creationId xmlns:a16="http://schemas.microsoft.com/office/drawing/2014/main" id="{0BC94378-31A6-48CF-A78A-EF6A37C3A1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EF9FD9D-3134-461A-911A-8A6330C497CD}"/>
              </a:ext>
            </a:extLst>
          </p:cNvPr>
          <p:cNvSpPr>
            <a:spLocks noGrp="1"/>
          </p:cNvSpPr>
          <p:nvPr>
            <p:ph type="sldNum" sz="quarter" idx="12"/>
          </p:nvPr>
        </p:nvSpPr>
        <p:spPr/>
        <p:txBody>
          <a:bodyPr/>
          <a:lstStyle/>
          <a:p>
            <a:fld id="{8D97427E-9976-4691-A465-E0B851A32F5D}" type="slidenum">
              <a:rPr lang="en-US" smtClean="0"/>
              <a:t>‹#›</a:t>
            </a:fld>
            <a:endParaRPr lang="en-US"/>
          </a:p>
        </p:txBody>
      </p:sp>
    </p:spTree>
    <p:extLst>
      <p:ext uri="{BB962C8B-B14F-4D97-AF65-F5344CB8AC3E}">
        <p14:creationId xmlns:p14="http://schemas.microsoft.com/office/powerpoint/2010/main" val="2510366587"/>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9C6B9D-06BD-49CB-902E-917342D78BF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2BC3A12-D691-4DF0-8650-51DFECCC354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EBFAA46-750F-462B-8532-09BE00DB2480}"/>
              </a:ext>
            </a:extLst>
          </p:cNvPr>
          <p:cNvSpPr>
            <a:spLocks noGrp="1"/>
          </p:cNvSpPr>
          <p:nvPr>
            <p:ph type="dt" sz="half" idx="10"/>
          </p:nvPr>
        </p:nvSpPr>
        <p:spPr/>
        <p:txBody>
          <a:bodyPr/>
          <a:lstStyle/>
          <a:p>
            <a:fld id="{36F0E4C0-4B5F-4519-AD3D-6DD6D9BB00FF}" type="datetimeFigureOut">
              <a:rPr lang="en-US" smtClean="0"/>
              <a:t>11/18/2025</a:t>
            </a:fld>
            <a:endParaRPr lang="en-US"/>
          </a:p>
        </p:txBody>
      </p:sp>
      <p:sp>
        <p:nvSpPr>
          <p:cNvPr id="5" name="Footer Placeholder 4">
            <a:extLst>
              <a:ext uri="{FF2B5EF4-FFF2-40B4-BE49-F238E27FC236}">
                <a16:creationId xmlns:a16="http://schemas.microsoft.com/office/drawing/2014/main" id="{17229CA6-F72F-43B6-86CF-B6550A1524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861C5F-362E-478D-B75A-BB133F904F69}"/>
              </a:ext>
            </a:extLst>
          </p:cNvPr>
          <p:cNvSpPr>
            <a:spLocks noGrp="1"/>
          </p:cNvSpPr>
          <p:nvPr>
            <p:ph type="sldNum" sz="quarter" idx="12"/>
          </p:nvPr>
        </p:nvSpPr>
        <p:spPr/>
        <p:txBody>
          <a:bodyPr/>
          <a:lstStyle/>
          <a:p>
            <a:fld id="{8D97427E-9976-4691-A465-E0B851A32F5D}" type="slidenum">
              <a:rPr lang="en-US" smtClean="0"/>
              <a:t>‹#›</a:t>
            </a:fld>
            <a:endParaRPr lang="en-US"/>
          </a:p>
        </p:txBody>
      </p:sp>
    </p:spTree>
    <p:extLst>
      <p:ext uri="{BB962C8B-B14F-4D97-AF65-F5344CB8AC3E}">
        <p14:creationId xmlns:p14="http://schemas.microsoft.com/office/powerpoint/2010/main" val="3190935984"/>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C5FDBE-2C4B-4547-AE0D-824670804D58}"/>
              </a:ext>
            </a:extLst>
          </p:cNvPr>
          <p:cNvSpPr>
            <a:spLocks noGrp="1"/>
          </p:cNvSpPr>
          <p:nvPr>
            <p:ph type="title"/>
          </p:nvPr>
        </p:nvSpPr>
        <p:spPr>
          <a:xfrm>
            <a:off x="895214" y="1839948"/>
            <a:ext cx="11316593" cy="3069994"/>
          </a:xfrm>
        </p:spPr>
        <p:txBody>
          <a:bodyPr anchor="b"/>
          <a:lstStyle>
            <a:lvl1pPr>
              <a:defRPr sz="6457"/>
            </a:lvl1pPr>
          </a:lstStyle>
          <a:p>
            <a:r>
              <a:rPr lang="en-US"/>
              <a:t>Click to edit Master title style</a:t>
            </a:r>
          </a:p>
        </p:txBody>
      </p:sp>
      <p:sp>
        <p:nvSpPr>
          <p:cNvPr id="3" name="Text Placeholder 2">
            <a:extLst>
              <a:ext uri="{FF2B5EF4-FFF2-40B4-BE49-F238E27FC236}">
                <a16:creationId xmlns:a16="http://schemas.microsoft.com/office/drawing/2014/main" id="{821EFC09-FB18-41F4-8666-339546ACE02A}"/>
              </a:ext>
            </a:extLst>
          </p:cNvPr>
          <p:cNvSpPr>
            <a:spLocks noGrp="1"/>
          </p:cNvSpPr>
          <p:nvPr>
            <p:ph type="body" idx="1"/>
          </p:nvPr>
        </p:nvSpPr>
        <p:spPr>
          <a:xfrm>
            <a:off x="895214" y="4938986"/>
            <a:ext cx="11316593" cy="1614437"/>
          </a:xfrm>
        </p:spPr>
        <p:txBody>
          <a:bodyPr/>
          <a:lstStyle>
            <a:lvl1pPr marL="0" indent="0">
              <a:buNone/>
              <a:defRPr sz="2583">
                <a:solidFill>
                  <a:schemeClr val="tx1">
                    <a:tint val="75000"/>
                  </a:schemeClr>
                </a:solidFill>
              </a:defRPr>
            </a:lvl1pPr>
            <a:lvl2pPr marL="492039" indent="0">
              <a:buNone/>
              <a:defRPr sz="2152">
                <a:solidFill>
                  <a:schemeClr val="tx1">
                    <a:tint val="75000"/>
                  </a:schemeClr>
                </a:solidFill>
              </a:defRPr>
            </a:lvl2pPr>
            <a:lvl3pPr marL="984077" indent="0">
              <a:buNone/>
              <a:defRPr sz="1937">
                <a:solidFill>
                  <a:schemeClr val="tx1">
                    <a:tint val="75000"/>
                  </a:schemeClr>
                </a:solidFill>
              </a:defRPr>
            </a:lvl3pPr>
            <a:lvl4pPr marL="1476116" indent="0">
              <a:buNone/>
              <a:defRPr sz="1722">
                <a:solidFill>
                  <a:schemeClr val="tx1">
                    <a:tint val="75000"/>
                  </a:schemeClr>
                </a:solidFill>
              </a:defRPr>
            </a:lvl4pPr>
            <a:lvl5pPr marL="1968155" indent="0">
              <a:buNone/>
              <a:defRPr sz="1722">
                <a:solidFill>
                  <a:schemeClr val="tx1">
                    <a:tint val="75000"/>
                  </a:schemeClr>
                </a:solidFill>
              </a:defRPr>
            </a:lvl5pPr>
            <a:lvl6pPr marL="2460193" indent="0">
              <a:buNone/>
              <a:defRPr sz="1722">
                <a:solidFill>
                  <a:schemeClr val="tx1">
                    <a:tint val="75000"/>
                  </a:schemeClr>
                </a:solidFill>
              </a:defRPr>
            </a:lvl6pPr>
            <a:lvl7pPr marL="2952232" indent="0">
              <a:buNone/>
              <a:defRPr sz="1722">
                <a:solidFill>
                  <a:schemeClr val="tx1">
                    <a:tint val="75000"/>
                  </a:schemeClr>
                </a:solidFill>
              </a:defRPr>
            </a:lvl7pPr>
            <a:lvl8pPr marL="3444270" indent="0">
              <a:buNone/>
              <a:defRPr sz="1722">
                <a:solidFill>
                  <a:schemeClr val="tx1">
                    <a:tint val="75000"/>
                  </a:schemeClr>
                </a:solidFill>
              </a:defRPr>
            </a:lvl8pPr>
            <a:lvl9pPr marL="3936309" indent="0">
              <a:buNone/>
              <a:defRPr sz="1722">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F451396-0015-40B5-858C-40C90E163D3D}"/>
              </a:ext>
            </a:extLst>
          </p:cNvPr>
          <p:cNvSpPr>
            <a:spLocks noGrp="1"/>
          </p:cNvSpPr>
          <p:nvPr>
            <p:ph type="dt" sz="half" idx="10"/>
          </p:nvPr>
        </p:nvSpPr>
        <p:spPr/>
        <p:txBody>
          <a:bodyPr/>
          <a:lstStyle/>
          <a:p>
            <a:fld id="{36F0E4C0-4B5F-4519-AD3D-6DD6D9BB00FF}" type="datetimeFigureOut">
              <a:rPr lang="en-US" smtClean="0"/>
              <a:t>11/18/2025</a:t>
            </a:fld>
            <a:endParaRPr lang="en-US"/>
          </a:p>
        </p:txBody>
      </p:sp>
      <p:sp>
        <p:nvSpPr>
          <p:cNvPr id="5" name="Footer Placeholder 4">
            <a:extLst>
              <a:ext uri="{FF2B5EF4-FFF2-40B4-BE49-F238E27FC236}">
                <a16:creationId xmlns:a16="http://schemas.microsoft.com/office/drawing/2014/main" id="{F830883E-3E60-403E-ABB6-7390FB0CA5E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206849E-9125-4638-898A-324B04F2BDE0}"/>
              </a:ext>
            </a:extLst>
          </p:cNvPr>
          <p:cNvSpPr>
            <a:spLocks noGrp="1"/>
          </p:cNvSpPr>
          <p:nvPr>
            <p:ph type="sldNum" sz="quarter" idx="12"/>
          </p:nvPr>
        </p:nvSpPr>
        <p:spPr/>
        <p:txBody>
          <a:bodyPr/>
          <a:lstStyle/>
          <a:p>
            <a:fld id="{8D97427E-9976-4691-A465-E0B851A32F5D}" type="slidenum">
              <a:rPr lang="en-US" smtClean="0"/>
              <a:t>‹#›</a:t>
            </a:fld>
            <a:endParaRPr lang="en-US"/>
          </a:p>
        </p:txBody>
      </p:sp>
    </p:spTree>
    <p:extLst>
      <p:ext uri="{BB962C8B-B14F-4D97-AF65-F5344CB8AC3E}">
        <p14:creationId xmlns:p14="http://schemas.microsoft.com/office/powerpoint/2010/main" val="197689028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4802D3-DB67-4371-A39A-54AE3753C0B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59C9FB4-0F61-47F0-991C-9840F1AA1530}"/>
              </a:ext>
            </a:extLst>
          </p:cNvPr>
          <p:cNvSpPr>
            <a:spLocks noGrp="1"/>
          </p:cNvSpPr>
          <p:nvPr>
            <p:ph sz="half" idx="1"/>
          </p:nvPr>
        </p:nvSpPr>
        <p:spPr>
          <a:xfrm>
            <a:off x="902048" y="1964660"/>
            <a:ext cx="5576292" cy="46827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DE2990F-7CA8-4C7E-B428-7785AB311A1E}"/>
              </a:ext>
            </a:extLst>
          </p:cNvPr>
          <p:cNvSpPr>
            <a:spLocks noGrp="1"/>
          </p:cNvSpPr>
          <p:nvPr>
            <p:ph sz="half" idx="2"/>
          </p:nvPr>
        </p:nvSpPr>
        <p:spPr>
          <a:xfrm>
            <a:off x="6642349" y="1964660"/>
            <a:ext cx="5576292" cy="46827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E1DDB7F-210C-46A0-8419-63D830C9AFEB}"/>
              </a:ext>
            </a:extLst>
          </p:cNvPr>
          <p:cNvSpPr>
            <a:spLocks noGrp="1"/>
          </p:cNvSpPr>
          <p:nvPr>
            <p:ph type="dt" sz="half" idx="10"/>
          </p:nvPr>
        </p:nvSpPr>
        <p:spPr/>
        <p:txBody>
          <a:bodyPr/>
          <a:lstStyle/>
          <a:p>
            <a:fld id="{36F0E4C0-4B5F-4519-AD3D-6DD6D9BB00FF}" type="datetimeFigureOut">
              <a:rPr lang="en-US" smtClean="0"/>
              <a:t>11/18/2025</a:t>
            </a:fld>
            <a:endParaRPr lang="en-US"/>
          </a:p>
        </p:txBody>
      </p:sp>
      <p:sp>
        <p:nvSpPr>
          <p:cNvPr id="6" name="Footer Placeholder 5">
            <a:extLst>
              <a:ext uri="{FF2B5EF4-FFF2-40B4-BE49-F238E27FC236}">
                <a16:creationId xmlns:a16="http://schemas.microsoft.com/office/drawing/2014/main" id="{31F0F9C6-6367-4A83-B458-FD8C87F2F41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CAF756E-AD0F-4058-B93D-4B80A06122EE}"/>
              </a:ext>
            </a:extLst>
          </p:cNvPr>
          <p:cNvSpPr>
            <a:spLocks noGrp="1"/>
          </p:cNvSpPr>
          <p:nvPr>
            <p:ph type="sldNum" sz="quarter" idx="12"/>
          </p:nvPr>
        </p:nvSpPr>
        <p:spPr/>
        <p:txBody>
          <a:bodyPr/>
          <a:lstStyle/>
          <a:p>
            <a:fld id="{8D97427E-9976-4691-A465-E0B851A32F5D}" type="slidenum">
              <a:rPr lang="en-US" smtClean="0"/>
              <a:t>‹#›</a:t>
            </a:fld>
            <a:endParaRPr lang="en-US"/>
          </a:p>
        </p:txBody>
      </p:sp>
    </p:spTree>
    <p:extLst>
      <p:ext uri="{BB962C8B-B14F-4D97-AF65-F5344CB8AC3E}">
        <p14:creationId xmlns:p14="http://schemas.microsoft.com/office/powerpoint/2010/main" val="2391593271"/>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333E64-70BB-40E8-AF3A-A2C4AA3E33AF}"/>
              </a:ext>
            </a:extLst>
          </p:cNvPr>
          <p:cNvSpPr>
            <a:spLocks noGrp="1"/>
          </p:cNvSpPr>
          <p:nvPr>
            <p:ph type="title"/>
          </p:nvPr>
        </p:nvSpPr>
        <p:spPr>
          <a:xfrm>
            <a:off x="903756" y="392932"/>
            <a:ext cx="11316593" cy="1426515"/>
          </a:xfrm>
        </p:spPr>
        <p:txBody>
          <a:bodyPr/>
          <a:lstStyle/>
          <a:p>
            <a:r>
              <a:rPr lang="en-US"/>
              <a:t>Click to edit Master title style</a:t>
            </a:r>
          </a:p>
        </p:txBody>
      </p:sp>
      <p:sp>
        <p:nvSpPr>
          <p:cNvPr id="3" name="Text Placeholder 2">
            <a:extLst>
              <a:ext uri="{FF2B5EF4-FFF2-40B4-BE49-F238E27FC236}">
                <a16:creationId xmlns:a16="http://schemas.microsoft.com/office/drawing/2014/main" id="{E2E3DA1A-034F-4E83-A207-AE994B5FD72D}"/>
              </a:ext>
            </a:extLst>
          </p:cNvPr>
          <p:cNvSpPr>
            <a:spLocks noGrp="1"/>
          </p:cNvSpPr>
          <p:nvPr>
            <p:ph type="body" idx="1"/>
          </p:nvPr>
        </p:nvSpPr>
        <p:spPr>
          <a:xfrm>
            <a:off x="903757" y="1809196"/>
            <a:ext cx="5550666" cy="886659"/>
          </a:xfrm>
        </p:spPr>
        <p:txBody>
          <a:bodyPr anchor="b"/>
          <a:lstStyle>
            <a:lvl1pPr marL="0" indent="0">
              <a:buNone/>
              <a:defRPr sz="2583" b="1"/>
            </a:lvl1pPr>
            <a:lvl2pPr marL="492039" indent="0">
              <a:buNone/>
              <a:defRPr sz="2152" b="1"/>
            </a:lvl2pPr>
            <a:lvl3pPr marL="984077" indent="0">
              <a:buNone/>
              <a:defRPr sz="1937" b="1"/>
            </a:lvl3pPr>
            <a:lvl4pPr marL="1476116" indent="0">
              <a:buNone/>
              <a:defRPr sz="1722" b="1"/>
            </a:lvl4pPr>
            <a:lvl5pPr marL="1968155" indent="0">
              <a:buNone/>
              <a:defRPr sz="1722" b="1"/>
            </a:lvl5pPr>
            <a:lvl6pPr marL="2460193" indent="0">
              <a:buNone/>
              <a:defRPr sz="1722" b="1"/>
            </a:lvl6pPr>
            <a:lvl7pPr marL="2952232" indent="0">
              <a:buNone/>
              <a:defRPr sz="1722" b="1"/>
            </a:lvl7pPr>
            <a:lvl8pPr marL="3444270" indent="0">
              <a:buNone/>
              <a:defRPr sz="1722" b="1"/>
            </a:lvl8pPr>
            <a:lvl9pPr marL="3936309" indent="0">
              <a:buNone/>
              <a:defRPr sz="1722" b="1"/>
            </a:lvl9pPr>
          </a:lstStyle>
          <a:p>
            <a:pPr lvl="0"/>
            <a:r>
              <a:rPr lang="en-US"/>
              <a:t>Edit Master text styles</a:t>
            </a:r>
          </a:p>
        </p:txBody>
      </p:sp>
      <p:sp>
        <p:nvSpPr>
          <p:cNvPr id="4" name="Content Placeholder 3">
            <a:extLst>
              <a:ext uri="{FF2B5EF4-FFF2-40B4-BE49-F238E27FC236}">
                <a16:creationId xmlns:a16="http://schemas.microsoft.com/office/drawing/2014/main" id="{D17174F4-9238-47B7-A829-F731859B8A18}"/>
              </a:ext>
            </a:extLst>
          </p:cNvPr>
          <p:cNvSpPr>
            <a:spLocks noGrp="1"/>
          </p:cNvSpPr>
          <p:nvPr>
            <p:ph sz="half" idx="2"/>
          </p:nvPr>
        </p:nvSpPr>
        <p:spPr>
          <a:xfrm>
            <a:off x="903757" y="2695855"/>
            <a:ext cx="5550666" cy="396519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0D320FD-BE5A-4151-8897-AA7CDA1F0D8E}"/>
              </a:ext>
            </a:extLst>
          </p:cNvPr>
          <p:cNvSpPr>
            <a:spLocks noGrp="1"/>
          </p:cNvSpPr>
          <p:nvPr>
            <p:ph type="body" sz="quarter" idx="3"/>
          </p:nvPr>
        </p:nvSpPr>
        <p:spPr>
          <a:xfrm>
            <a:off x="6642348" y="1809196"/>
            <a:ext cx="5578001" cy="886659"/>
          </a:xfrm>
        </p:spPr>
        <p:txBody>
          <a:bodyPr anchor="b"/>
          <a:lstStyle>
            <a:lvl1pPr marL="0" indent="0">
              <a:buNone/>
              <a:defRPr sz="2583" b="1"/>
            </a:lvl1pPr>
            <a:lvl2pPr marL="492039" indent="0">
              <a:buNone/>
              <a:defRPr sz="2152" b="1"/>
            </a:lvl2pPr>
            <a:lvl3pPr marL="984077" indent="0">
              <a:buNone/>
              <a:defRPr sz="1937" b="1"/>
            </a:lvl3pPr>
            <a:lvl4pPr marL="1476116" indent="0">
              <a:buNone/>
              <a:defRPr sz="1722" b="1"/>
            </a:lvl4pPr>
            <a:lvl5pPr marL="1968155" indent="0">
              <a:buNone/>
              <a:defRPr sz="1722" b="1"/>
            </a:lvl5pPr>
            <a:lvl6pPr marL="2460193" indent="0">
              <a:buNone/>
              <a:defRPr sz="1722" b="1"/>
            </a:lvl6pPr>
            <a:lvl7pPr marL="2952232" indent="0">
              <a:buNone/>
              <a:defRPr sz="1722" b="1"/>
            </a:lvl7pPr>
            <a:lvl8pPr marL="3444270" indent="0">
              <a:buNone/>
              <a:defRPr sz="1722" b="1"/>
            </a:lvl8pPr>
            <a:lvl9pPr marL="3936309" indent="0">
              <a:buNone/>
              <a:defRPr sz="1722" b="1"/>
            </a:lvl9pPr>
          </a:lstStyle>
          <a:p>
            <a:pPr lvl="0"/>
            <a:r>
              <a:rPr lang="en-US"/>
              <a:t>Edit Master text styles</a:t>
            </a:r>
          </a:p>
        </p:txBody>
      </p:sp>
      <p:sp>
        <p:nvSpPr>
          <p:cNvPr id="6" name="Content Placeholder 5">
            <a:extLst>
              <a:ext uri="{FF2B5EF4-FFF2-40B4-BE49-F238E27FC236}">
                <a16:creationId xmlns:a16="http://schemas.microsoft.com/office/drawing/2014/main" id="{D1EEF289-F3DD-4F21-895D-ADAC5A8852F1}"/>
              </a:ext>
            </a:extLst>
          </p:cNvPr>
          <p:cNvSpPr>
            <a:spLocks noGrp="1"/>
          </p:cNvSpPr>
          <p:nvPr>
            <p:ph sz="quarter" idx="4"/>
          </p:nvPr>
        </p:nvSpPr>
        <p:spPr>
          <a:xfrm>
            <a:off x="6642348" y="2695855"/>
            <a:ext cx="5578001" cy="396519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D6ED618-7232-45F9-B50A-76681CE401AF}"/>
              </a:ext>
            </a:extLst>
          </p:cNvPr>
          <p:cNvSpPr>
            <a:spLocks noGrp="1"/>
          </p:cNvSpPr>
          <p:nvPr>
            <p:ph type="dt" sz="half" idx="10"/>
          </p:nvPr>
        </p:nvSpPr>
        <p:spPr/>
        <p:txBody>
          <a:bodyPr/>
          <a:lstStyle/>
          <a:p>
            <a:fld id="{36F0E4C0-4B5F-4519-AD3D-6DD6D9BB00FF}" type="datetimeFigureOut">
              <a:rPr lang="en-US" smtClean="0"/>
              <a:t>11/18/2025</a:t>
            </a:fld>
            <a:endParaRPr lang="en-US"/>
          </a:p>
        </p:txBody>
      </p:sp>
      <p:sp>
        <p:nvSpPr>
          <p:cNvPr id="8" name="Footer Placeholder 7">
            <a:extLst>
              <a:ext uri="{FF2B5EF4-FFF2-40B4-BE49-F238E27FC236}">
                <a16:creationId xmlns:a16="http://schemas.microsoft.com/office/drawing/2014/main" id="{E4BDBFDC-4256-47F0-ABF5-565B12B6C93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B4BEE15-821F-4AD7-9D09-DCDCF05A0B7D}"/>
              </a:ext>
            </a:extLst>
          </p:cNvPr>
          <p:cNvSpPr>
            <a:spLocks noGrp="1"/>
          </p:cNvSpPr>
          <p:nvPr>
            <p:ph type="sldNum" sz="quarter" idx="12"/>
          </p:nvPr>
        </p:nvSpPr>
        <p:spPr/>
        <p:txBody>
          <a:bodyPr/>
          <a:lstStyle/>
          <a:p>
            <a:fld id="{8D97427E-9976-4691-A465-E0B851A32F5D}" type="slidenum">
              <a:rPr lang="en-US" smtClean="0"/>
              <a:t>‹#›</a:t>
            </a:fld>
            <a:endParaRPr lang="en-US"/>
          </a:p>
        </p:txBody>
      </p:sp>
    </p:spTree>
    <p:extLst>
      <p:ext uri="{BB962C8B-B14F-4D97-AF65-F5344CB8AC3E}">
        <p14:creationId xmlns:p14="http://schemas.microsoft.com/office/powerpoint/2010/main" val="2076599272"/>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26FF51-11AB-4598-B1CE-A536E1CD40B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13B5F94-FB73-433D-BE61-F65326E2587F}"/>
              </a:ext>
            </a:extLst>
          </p:cNvPr>
          <p:cNvSpPr>
            <a:spLocks noGrp="1"/>
          </p:cNvSpPr>
          <p:nvPr>
            <p:ph type="dt" sz="half" idx="10"/>
          </p:nvPr>
        </p:nvSpPr>
        <p:spPr/>
        <p:txBody>
          <a:bodyPr/>
          <a:lstStyle/>
          <a:p>
            <a:fld id="{36F0E4C0-4B5F-4519-AD3D-6DD6D9BB00FF}" type="datetimeFigureOut">
              <a:rPr lang="en-US" smtClean="0"/>
              <a:t>11/18/2025</a:t>
            </a:fld>
            <a:endParaRPr lang="en-US"/>
          </a:p>
        </p:txBody>
      </p:sp>
      <p:sp>
        <p:nvSpPr>
          <p:cNvPr id="4" name="Footer Placeholder 3">
            <a:extLst>
              <a:ext uri="{FF2B5EF4-FFF2-40B4-BE49-F238E27FC236}">
                <a16:creationId xmlns:a16="http://schemas.microsoft.com/office/drawing/2014/main" id="{C9AE9073-051C-423B-85CC-AB6A87BE620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76F1AA8-B953-4CDE-B589-792BFED9808A}"/>
              </a:ext>
            </a:extLst>
          </p:cNvPr>
          <p:cNvSpPr>
            <a:spLocks noGrp="1"/>
          </p:cNvSpPr>
          <p:nvPr>
            <p:ph type="sldNum" sz="quarter" idx="12"/>
          </p:nvPr>
        </p:nvSpPr>
        <p:spPr/>
        <p:txBody>
          <a:bodyPr/>
          <a:lstStyle/>
          <a:p>
            <a:fld id="{8D97427E-9976-4691-A465-E0B851A32F5D}" type="slidenum">
              <a:rPr lang="en-US" smtClean="0"/>
              <a:t>‹#›</a:t>
            </a:fld>
            <a:endParaRPr lang="en-US"/>
          </a:p>
        </p:txBody>
      </p:sp>
    </p:spTree>
    <p:extLst>
      <p:ext uri="{BB962C8B-B14F-4D97-AF65-F5344CB8AC3E}">
        <p14:creationId xmlns:p14="http://schemas.microsoft.com/office/powerpoint/2010/main" val="8544378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cSld name="1_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84053" y="2884936"/>
            <a:ext cx="4437505" cy="397459"/>
          </a:xfrm>
          <a:prstGeom prst="rect">
            <a:avLst/>
          </a:prstGeom>
        </p:spPr>
        <p:txBody>
          <a:bodyPr/>
          <a:lstStyle/>
          <a:p>
            <a:r>
              <a:rPr lang="ja-JP" altLang="en-US"/>
              <a:t>マスタ タイトルの書式設定</a:t>
            </a:r>
          </a:p>
        </p:txBody>
      </p:sp>
      <p:sp>
        <p:nvSpPr>
          <p:cNvPr id="3" name="サブタイトル 2"/>
          <p:cNvSpPr>
            <a:spLocks noGrp="1"/>
          </p:cNvSpPr>
          <p:nvPr>
            <p:ph type="subTitle" idx="1"/>
          </p:nvPr>
        </p:nvSpPr>
        <p:spPr>
          <a:xfrm>
            <a:off x="1968105" y="4182163"/>
            <a:ext cx="9184481" cy="1886074"/>
          </a:xfrm>
        </p:spPr>
        <p:txBody>
          <a:bodyPr/>
          <a:lstStyle>
            <a:lvl1pPr marL="0" indent="0" algn="ctr">
              <a:buNone/>
              <a:defRPr>
                <a:solidFill>
                  <a:schemeClr val="tx1">
                    <a:tint val="75000"/>
                  </a:schemeClr>
                </a:solidFill>
              </a:defRPr>
            </a:lvl1pPr>
            <a:lvl2pPr marL="454184" indent="0" algn="ctr">
              <a:buNone/>
              <a:defRPr>
                <a:solidFill>
                  <a:schemeClr val="tx1">
                    <a:tint val="75000"/>
                  </a:schemeClr>
                </a:solidFill>
              </a:defRPr>
            </a:lvl2pPr>
            <a:lvl3pPr marL="908368" indent="0" algn="ctr">
              <a:buNone/>
              <a:defRPr>
                <a:solidFill>
                  <a:schemeClr val="tx1">
                    <a:tint val="75000"/>
                  </a:schemeClr>
                </a:solidFill>
              </a:defRPr>
            </a:lvl3pPr>
            <a:lvl4pPr marL="1362551" indent="0" algn="ctr">
              <a:buNone/>
              <a:defRPr>
                <a:solidFill>
                  <a:schemeClr val="tx1">
                    <a:tint val="75000"/>
                  </a:schemeClr>
                </a:solidFill>
              </a:defRPr>
            </a:lvl4pPr>
            <a:lvl5pPr marL="1816736" indent="0" algn="ctr">
              <a:buNone/>
              <a:defRPr>
                <a:solidFill>
                  <a:schemeClr val="tx1">
                    <a:tint val="75000"/>
                  </a:schemeClr>
                </a:solidFill>
              </a:defRPr>
            </a:lvl5pPr>
            <a:lvl6pPr marL="2270919" indent="0" algn="ctr">
              <a:buNone/>
              <a:defRPr>
                <a:solidFill>
                  <a:schemeClr val="tx1">
                    <a:tint val="75000"/>
                  </a:schemeClr>
                </a:solidFill>
              </a:defRPr>
            </a:lvl6pPr>
            <a:lvl7pPr marL="2725103" indent="0" algn="ctr">
              <a:buNone/>
              <a:defRPr>
                <a:solidFill>
                  <a:schemeClr val="tx1">
                    <a:tint val="75000"/>
                  </a:schemeClr>
                </a:solidFill>
              </a:defRPr>
            </a:lvl7pPr>
            <a:lvl8pPr marL="3179288" indent="0" algn="ctr">
              <a:buNone/>
              <a:defRPr>
                <a:solidFill>
                  <a:schemeClr val="tx1">
                    <a:tint val="75000"/>
                  </a:schemeClr>
                </a:solidFill>
              </a:defRPr>
            </a:lvl8pPr>
            <a:lvl9pPr marL="3633471" indent="0" algn="ctr">
              <a:buNone/>
              <a:defRPr>
                <a:solidFill>
                  <a:schemeClr val="tx1">
                    <a:tint val="75000"/>
                  </a:schemeClr>
                </a:solidFill>
              </a:defRPr>
            </a:lvl9pPr>
          </a:lstStyle>
          <a:p>
            <a:r>
              <a:rPr lang="ja-JP" altLang="en-US"/>
              <a:t>マスタ サブタイトルの書式設定</a:t>
            </a:r>
          </a:p>
        </p:txBody>
      </p:sp>
      <p:sp>
        <p:nvSpPr>
          <p:cNvPr id="4" name="日付プレースホルダー 3"/>
          <p:cNvSpPr>
            <a:spLocks noGrp="1"/>
          </p:cNvSpPr>
          <p:nvPr>
            <p:ph type="dt" sz="half" idx="10"/>
          </p:nvPr>
        </p:nvSpPr>
        <p:spPr/>
        <p:txBody>
          <a:bodyPr/>
          <a:lstStyle>
            <a:lvl1pPr>
              <a:defRPr/>
            </a:lvl1pPr>
          </a:lstStyle>
          <a:p>
            <a:pPr>
              <a:defRPr/>
            </a:pPr>
            <a:endParaRPr lang="ja-JP" altLang="en-US"/>
          </a:p>
        </p:txBody>
      </p:sp>
      <p:sp>
        <p:nvSpPr>
          <p:cNvPr id="5" name="フッター プレースホルダー 4"/>
          <p:cNvSpPr>
            <a:spLocks noGrp="1"/>
          </p:cNvSpPr>
          <p:nvPr>
            <p:ph type="ftr" sz="quarter" idx="11"/>
          </p:nvPr>
        </p:nvSpPr>
        <p:spPr>
          <a:xfrm>
            <a:off x="453347" y="7024294"/>
            <a:ext cx="4154780" cy="122341"/>
          </a:xfrm>
        </p:spPr>
        <p:txBody>
          <a:bodyPr/>
          <a:lstStyle>
            <a:lvl1pPr>
              <a:defRPr/>
            </a:lvl1pPr>
          </a:lstStyle>
          <a:p>
            <a:pPr>
              <a:defRPr/>
            </a:pPr>
            <a:r>
              <a:rPr lang="en-US" altLang="ja-JP" dirty="0"/>
              <a:t>© 2020 Fuji Xerox Co., Ltd. All rights reserved.</a:t>
            </a:r>
          </a:p>
        </p:txBody>
      </p:sp>
      <p:sp>
        <p:nvSpPr>
          <p:cNvPr id="6" name="スライド番号プレースホルダー 5"/>
          <p:cNvSpPr>
            <a:spLocks noGrp="1"/>
          </p:cNvSpPr>
          <p:nvPr>
            <p:ph type="sldNum" sz="quarter" idx="12"/>
          </p:nvPr>
        </p:nvSpPr>
        <p:spPr/>
        <p:txBody>
          <a:bodyPr/>
          <a:lstStyle>
            <a:lvl1pPr>
              <a:defRPr/>
            </a:lvl1pPr>
          </a:lstStyle>
          <a:p>
            <a:pPr>
              <a:defRPr/>
            </a:pPr>
            <a:fld id="{3AED96A4-519C-439E-95B1-762A2E46E4A6}" type="slidenum">
              <a:rPr lang="ja-JP" altLang="en-US"/>
              <a:pPr>
                <a:defRPr/>
              </a:pPr>
              <a:t>‹#›</a:t>
            </a:fld>
            <a:endParaRPr lang="ja-JP" altLang="en-US"/>
          </a:p>
        </p:txBody>
      </p:sp>
    </p:spTree>
    <p:extLst>
      <p:ext uri="{BB962C8B-B14F-4D97-AF65-F5344CB8AC3E}">
        <p14:creationId xmlns:p14="http://schemas.microsoft.com/office/powerpoint/2010/main" val="3734659374"/>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020D626-EBF5-4E40-B372-4BD75EA27302}"/>
              </a:ext>
            </a:extLst>
          </p:cNvPr>
          <p:cNvSpPr>
            <a:spLocks noGrp="1"/>
          </p:cNvSpPr>
          <p:nvPr>
            <p:ph type="dt" sz="half" idx="10"/>
          </p:nvPr>
        </p:nvSpPr>
        <p:spPr/>
        <p:txBody>
          <a:bodyPr/>
          <a:lstStyle/>
          <a:p>
            <a:fld id="{36F0E4C0-4B5F-4519-AD3D-6DD6D9BB00FF}" type="datetimeFigureOut">
              <a:rPr lang="en-US" smtClean="0"/>
              <a:t>11/18/2025</a:t>
            </a:fld>
            <a:endParaRPr lang="en-US"/>
          </a:p>
        </p:txBody>
      </p:sp>
      <p:sp>
        <p:nvSpPr>
          <p:cNvPr id="3" name="Footer Placeholder 2">
            <a:extLst>
              <a:ext uri="{FF2B5EF4-FFF2-40B4-BE49-F238E27FC236}">
                <a16:creationId xmlns:a16="http://schemas.microsoft.com/office/drawing/2014/main" id="{8BCE67AE-846B-4FD5-8974-B6E955CBCC8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2008FA-ACFA-4557-9110-25353410F1D4}"/>
              </a:ext>
            </a:extLst>
          </p:cNvPr>
          <p:cNvSpPr>
            <a:spLocks noGrp="1"/>
          </p:cNvSpPr>
          <p:nvPr>
            <p:ph type="sldNum" sz="quarter" idx="12"/>
          </p:nvPr>
        </p:nvSpPr>
        <p:spPr/>
        <p:txBody>
          <a:bodyPr/>
          <a:lstStyle/>
          <a:p>
            <a:fld id="{8D97427E-9976-4691-A465-E0B851A32F5D}" type="slidenum">
              <a:rPr lang="en-US" smtClean="0"/>
              <a:t>‹#›</a:t>
            </a:fld>
            <a:endParaRPr lang="en-US"/>
          </a:p>
        </p:txBody>
      </p:sp>
    </p:spTree>
    <p:extLst>
      <p:ext uri="{BB962C8B-B14F-4D97-AF65-F5344CB8AC3E}">
        <p14:creationId xmlns:p14="http://schemas.microsoft.com/office/powerpoint/2010/main" val="1886964618"/>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C5A53D-C2B6-4E58-8FB6-676A80B9F545}"/>
              </a:ext>
            </a:extLst>
          </p:cNvPr>
          <p:cNvSpPr>
            <a:spLocks noGrp="1"/>
          </p:cNvSpPr>
          <p:nvPr>
            <p:ph type="title"/>
          </p:nvPr>
        </p:nvSpPr>
        <p:spPr>
          <a:xfrm>
            <a:off x="903757" y="492019"/>
            <a:ext cx="4231763" cy="1722067"/>
          </a:xfrm>
        </p:spPr>
        <p:txBody>
          <a:bodyPr anchor="b"/>
          <a:lstStyle>
            <a:lvl1pPr>
              <a:defRPr sz="3444"/>
            </a:lvl1pPr>
          </a:lstStyle>
          <a:p>
            <a:r>
              <a:rPr lang="en-US"/>
              <a:t>Click to edit Master title style</a:t>
            </a:r>
          </a:p>
        </p:txBody>
      </p:sp>
      <p:sp>
        <p:nvSpPr>
          <p:cNvPr id="3" name="Content Placeholder 2">
            <a:extLst>
              <a:ext uri="{FF2B5EF4-FFF2-40B4-BE49-F238E27FC236}">
                <a16:creationId xmlns:a16="http://schemas.microsoft.com/office/drawing/2014/main" id="{C0626C4E-0AAC-476D-9CAE-D172CD577FD4}"/>
              </a:ext>
            </a:extLst>
          </p:cNvPr>
          <p:cNvSpPr>
            <a:spLocks noGrp="1"/>
          </p:cNvSpPr>
          <p:nvPr>
            <p:ph idx="1"/>
          </p:nvPr>
        </p:nvSpPr>
        <p:spPr>
          <a:xfrm>
            <a:off x="5578002" y="1062625"/>
            <a:ext cx="6642348" cy="5244788"/>
          </a:xfrm>
        </p:spPr>
        <p:txBody>
          <a:bodyPr/>
          <a:lstStyle>
            <a:lvl1pPr>
              <a:defRPr sz="3444"/>
            </a:lvl1pPr>
            <a:lvl2pPr>
              <a:defRPr sz="3013"/>
            </a:lvl2pPr>
            <a:lvl3pPr>
              <a:defRPr sz="2583"/>
            </a:lvl3pPr>
            <a:lvl4pPr>
              <a:defRPr sz="2152"/>
            </a:lvl4pPr>
            <a:lvl5pPr>
              <a:defRPr sz="2152"/>
            </a:lvl5pPr>
            <a:lvl6pPr>
              <a:defRPr sz="2152"/>
            </a:lvl6pPr>
            <a:lvl7pPr>
              <a:defRPr sz="2152"/>
            </a:lvl7pPr>
            <a:lvl8pPr>
              <a:defRPr sz="2152"/>
            </a:lvl8pPr>
            <a:lvl9pPr>
              <a:defRPr sz="2152"/>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DA0C769-4505-40AC-9D0C-1A80CAEF4134}"/>
              </a:ext>
            </a:extLst>
          </p:cNvPr>
          <p:cNvSpPr>
            <a:spLocks noGrp="1"/>
          </p:cNvSpPr>
          <p:nvPr>
            <p:ph type="body" sz="half" idx="2"/>
          </p:nvPr>
        </p:nvSpPr>
        <p:spPr>
          <a:xfrm>
            <a:off x="903757" y="2214086"/>
            <a:ext cx="4231763" cy="4101869"/>
          </a:xfrm>
        </p:spPr>
        <p:txBody>
          <a:bodyPr/>
          <a:lstStyle>
            <a:lvl1pPr marL="0" indent="0">
              <a:buNone/>
              <a:defRPr sz="1722"/>
            </a:lvl1pPr>
            <a:lvl2pPr marL="492039" indent="0">
              <a:buNone/>
              <a:defRPr sz="1507"/>
            </a:lvl2pPr>
            <a:lvl3pPr marL="984077" indent="0">
              <a:buNone/>
              <a:defRPr sz="1291"/>
            </a:lvl3pPr>
            <a:lvl4pPr marL="1476116" indent="0">
              <a:buNone/>
              <a:defRPr sz="1076"/>
            </a:lvl4pPr>
            <a:lvl5pPr marL="1968155" indent="0">
              <a:buNone/>
              <a:defRPr sz="1076"/>
            </a:lvl5pPr>
            <a:lvl6pPr marL="2460193" indent="0">
              <a:buNone/>
              <a:defRPr sz="1076"/>
            </a:lvl6pPr>
            <a:lvl7pPr marL="2952232" indent="0">
              <a:buNone/>
              <a:defRPr sz="1076"/>
            </a:lvl7pPr>
            <a:lvl8pPr marL="3444270" indent="0">
              <a:buNone/>
              <a:defRPr sz="1076"/>
            </a:lvl8pPr>
            <a:lvl9pPr marL="3936309" indent="0">
              <a:buNone/>
              <a:defRPr sz="1076"/>
            </a:lvl9pPr>
          </a:lstStyle>
          <a:p>
            <a:pPr lvl="0"/>
            <a:r>
              <a:rPr lang="en-US"/>
              <a:t>Edit Master text styles</a:t>
            </a:r>
          </a:p>
        </p:txBody>
      </p:sp>
      <p:sp>
        <p:nvSpPr>
          <p:cNvPr id="5" name="Date Placeholder 4">
            <a:extLst>
              <a:ext uri="{FF2B5EF4-FFF2-40B4-BE49-F238E27FC236}">
                <a16:creationId xmlns:a16="http://schemas.microsoft.com/office/drawing/2014/main" id="{A0B4F604-07C0-49CC-BAB6-3FD1F20026F1}"/>
              </a:ext>
            </a:extLst>
          </p:cNvPr>
          <p:cNvSpPr>
            <a:spLocks noGrp="1"/>
          </p:cNvSpPr>
          <p:nvPr>
            <p:ph type="dt" sz="half" idx="10"/>
          </p:nvPr>
        </p:nvSpPr>
        <p:spPr/>
        <p:txBody>
          <a:bodyPr/>
          <a:lstStyle/>
          <a:p>
            <a:fld id="{36F0E4C0-4B5F-4519-AD3D-6DD6D9BB00FF}" type="datetimeFigureOut">
              <a:rPr lang="en-US" smtClean="0"/>
              <a:t>11/18/2025</a:t>
            </a:fld>
            <a:endParaRPr lang="en-US"/>
          </a:p>
        </p:txBody>
      </p:sp>
      <p:sp>
        <p:nvSpPr>
          <p:cNvPr id="6" name="Footer Placeholder 5">
            <a:extLst>
              <a:ext uri="{FF2B5EF4-FFF2-40B4-BE49-F238E27FC236}">
                <a16:creationId xmlns:a16="http://schemas.microsoft.com/office/drawing/2014/main" id="{EA7337AB-2FD1-40BC-B934-56E3F9FA3B9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E851D9B-2EEF-43F8-95C0-2E6B33D73259}"/>
              </a:ext>
            </a:extLst>
          </p:cNvPr>
          <p:cNvSpPr>
            <a:spLocks noGrp="1"/>
          </p:cNvSpPr>
          <p:nvPr>
            <p:ph type="sldNum" sz="quarter" idx="12"/>
          </p:nvPr>
        </p:nvSpPr>
        <p:spPr/>
        <p:txBody>
          <a:bodyPr/>
          <a:lstStyle/>
          <a:p>
            <a:fld id="{8D97427E-9976-4691-A465-E0B851A32F5D}" type="slidenum">
              <a:rPr lang="en-US" smtClean="0"/>
              <a:t>‹#›</a:t>
            </a:fld>
            <a:endParaRPr lang="en-US"/>
          </a:p>
        </p:txBody>
      </p:sp>
    </p:spTree>
    <p:extLst>
      <p:ext uri="{BB962C8B-B14F-4D97-AF65-F5344CB8AC3E}">
        <p14:creationId xmlns:p14="http://schemas.microsoft.com/office/powerpoint/2010/main" val="4063455324"/>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44890-1F49-44BF-B2E2-B40FBC76B080}"/>
              </a:ext>
            </a:extLst>
          </p:cNvPr>
          <p:cNvSpPr>
            <a:spLocks noGrp="1"/>
          </p:cNvSpPr>
          <p:nvPr>
            <p:ph type="title"/>
          </p:nvPr>
        </p:nvSpPr>
        <p:spPr>
          <a:xfrm>
            <a:off x="903757" y="492019"/>
            <a:ext cx="4231763" cy="1722067"/>
          </a:xfrm>
        </p:spPr>
        <p:txBody>
          <a:bodyPr anchor="b"/>
          <a:lstStyle>
            <a:lvl1pPr>
              <a:defRPr sz="3444"/>
            </a:lvl1pPr>
          </a:lstStyle>
          <a:p>
            <a:r>
              <a:rPr lang="en-US"/>
              <a:t>Click to edit Master title style</a:t>
            </a:r>
          </a:p>
        </p:txBody>
      </p:sp>
      <p:sp>
        <p:nvSpPr>
          <p:cNvPr id="3" name="Picture Placeholder 2">
            <a:extLst>
              <a:ext uri="{FF2B5EF4-FFF2-40B4-BE49-F238E27FC236}">
                <a16:creationId xmlns:a16="http://schemas.microsoft.com/office/drawing/2014/main" id="{1B0AA7FD-9256-442D-BABE-149014219B4E}"/>
              </a:ext>
            </a:extLst>
          </p:cNvPr>
          <p:cNvSpPr>
            <a:spLocks noGrp="1"/>
          </p:cNvSpPr>
          <p:nvPr>
            <p:ph type="pic" idx="1"/>
          </p:nvPr>
        </p:nvSpPr>
        <p:spPr>
          <a:xfrm>
            <a:off x="5578002" y="1062625"/>
            <a:ext cx="6642348" cy="5244788"/>
          </a:xfrm>
        </p:spPr>
        <p:txBody>
          <a:bodyPr/>
          <a:lstStyle>
            <a:lvl1pPr marL="0" indent="0">
              <a:buNone/>
              <a:defRPr sz="3444"/>
            </a:lvl1pPr>
            <a:lvl2pPr marL="492039" indent="0">
              <a:buNone/>
              <a:defRPr sz="3013"/>
            </a:lvl2pPr>
            <a:lvl3pPr marL="984077" indent="0">
              <a:buNone/>
              <a:defRPr sz="2583"/>
            </a:lvl3pPr>
            <a:lvl4pPr marL="1476116" indent="0">
              <a:buNone/>
              <a:defRPr sz="2152"/>
            </a:lvl4pPr>
            <a:lvl5pPr marL="1968155" indent="0">
              <a:buNone/>
              <a:defRPr sz="2152"/>
            </a:lvl5pPr>
            <a:lvl6pPr marL="2460193" indent="0">
              <a:buNone/>
              <a:defRPr sz="2152"/>
            </a:lvl6pPr>
            <a:lvl7pPr marL="2952232" indent="0">
              <a:buNone/>
              <a:defRPr sz="2152"/>
            </a:lvl7pPr>
            <a:lvl8pPr marL="3444270" indent="0">
              <a:buNone/>
              <a:defRPr sz="2152"/>
            </a:lvl8pPr>
            <a:lvl9pPr marL="3936309" indent="0">
              <a:buNone/>
              <a:defRPr sz="2152"/>
            </a:lvl9pPr>
          </a:lstStyle>
          <a:p>
            <a:endParaRPr lang="en-US"/>
          </a:p>
        </p:txBody>
      </p:sp>
      <p:sp>
        <p:nvSpPr>
          <p:cNvPr id="4" name="Text Placeholder 3">
            <a:extLst>
              <a:ext uri="{FF2B5EF4-FFF2-40B4-BE49-F238E27FC236}">
                <a16:creationId xmlns:a16="http://schemas.microsoft.com/office/drawing/2014/main" id="{0CE3DC0C-DE6D-433D-BB80-54B6623EA332}"/>
              </a:ext>
            </a:extLst>
          </p:cNvPr>
          <p:cNvSpPr>
            <a:spLocks noGrp="1"/>
          </p:cNvSpPr>
          <p:nvPr>
            <p:ph type="body" sz="half" idx="2"/>
          </p:nvPr>
        </p:nvSpPr>
        <p:spPr>
          <a:xfrm>
            <a:off x="903757" y="2214086"/>
            <a:ext cx="4231763" cy="4101869"/>
          </a:xfrm>
        </p:spPr>
        <p:txBody>
          <a:bodyPr/>
          <a:lstStyle>
            <a:lvl1pPr marL="0" indent="0">
              <a:buNone/>
              <a:defRPr sz="1722"/>
            </a:lvl1pPr>
            <a:lvl2pPr marL="492039" indent="0">
              <a:buNone/>
              <a:defRPr sz="1507"/>
            </a:lvl2pPr>
            <a:lvl3pPr marL="984077" indent="0">
              <a:buNone/>
              <a:defRPr sz="1291"/>
            </a:lvl3pPr>
            <a:lvl4pPr marL="1476116" indent="0">
              <a:buNone/>
              <a:defRPr sz="1076"/>
            </a:lvl4pPr>
            <a:lvl5pPr marL="1968155" indent="0">
              <a:buNone/>
              <a:defRPr sz="1076"/>
            </a:lvl5pPr>
            <a:lvl6pPr marL="2460193" indent="0">
              <a:buNone/>
              <a:defRPr sz="1076"/>
            </a:lvl6pPr>
            <a:lvl7pPr marL="2952232" indent="0">
              <a:buNone/>
              <a:defRPr sz="1076"/>
            </a:lvl7pPr>
            <a:lvl8pPr marL="3444270" indent="0">
              <a:buNone/>
              <a:defRPr sz="1076"/>
            </a:lvl8pPr>
            <a:lvl9pPr marL="3936309" indent="0">
              <a:buNone/>
              <a:defRPr sz="1076"/>
            </a:lvl9pPr>
          </a:lstStyle>
          <a:p>
            <a:pPr lvl="0"/>
            <a:r>
              <a:rPr lang="en-US"/>
              <a:t>Edit Master text styles</a:t>
            </a:r>
          </a:p>
        </p:txBody>
      </p:sp>
      <p:sp>
        <p:nvSpPr>
          <p:cNvPr id="5" name="Date Placeholder 4">
            <a:extLst>
              <a:ext uri="{FF2B5EF4-FFF2-40B4-BE49-F238E27FC236}">
                <a16:creationId xmlns:a16="http://schemas.microsoft.com/office/drawing/2014/main" id="{36AB8900-FE32-43BC-A7C5-611AD628D6BC}"/>
              </a:ext>
            </a:extLst>
          </p:cNvPr>
          <p:cNvSpPr>
            <a:spLocks noGrp="1"/>
          </p:cNvSpPr>
          <p:nvPr>
            <p:ph type="dt" sz="half" idx="10"/>
          </p:nvPr>
        </p:nvSpPr>
        <p:spPr/>
        <p:txBody>
          <a:bodyPr/>
          <a:lstStyle/>
          <a:p>
            <a:fld id="{36F0E4C0-4B5F-4519-AD3D-6DD6D9BB00FF}" type="datetimeFigureOut">
              <a:rPr lang="en-US" smtClean="0"/>
              <a:t>11/18/2025</a:t>
            </a:fld>
            <a:endParaRPr lang="en-US"/>
          </a:p>
        </p:txBody>
      </p:sp>
      <p:sp>
        <p:nvSpPr>
          <p:cNvPr id="6" name="Footer Placeholder 5">
            <a:extLst>
              <a:ext uri="{FF2B5EF4-FFF2-40B4-BE49-F238E27FC236}">
                <a16:creationId xmlns:a16="http://schemas.microsoft.com/office/drawing/2014/main" id="{FDB37061-2F93-4A14-AC72-2630F7FBAE7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635385-81D1-48A6-B5E7-3454A5B6C375}"/>
              </a:ext>
            </a:extLst>
          </p:cNvPr>
          <p:cNvSpPr>
            <a:spLocks noGrp="1"/>
          </p:cNvSpPr>
          <p:nvPr>
            <p:ph type="sldNum" sz="quarter" idx="12"/>
          </p:nvPr>
        </p:nvSpPr>
        <p:spPr/>
        <p:txBody>
          <a:bodyPr/>
          <a:lstStyle/>
          <a:p>
            <a:fld id="{8D97427E-9976-4691-A465-E0B851A32F5D}" type="slidenum">
              <a:rPr lang="en-US" smtClean="0"/>
              <a:t>‹#›</a:t>
            </a:fld>
            <a:endParaRPr lang="en-US"/>
          </a:p>
        </p:txBody>
      </p:sp>
    </p:spTree>
    <p:extLst>
      <p:ext uri="{BB962C8B-B14F-4D97-AF65-F5344CB8AC3E}">
        <p14:creationId xmlns:p14="http://schemas.microsoft.com/office/powerpoint/2010/main" val="2111068054"/>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046B5-FC09-419B-86D5-848DC93337B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4B1B3AC-2896-4CFA-877E-8B0DF88AFD9F}"/>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29BD8E-3D92-4653-A91A-DB840913CCEA}"/>
              </a:ext>
            </a:extLst>
          </p:cNvPr>
          <p:cNvSpPr>
            <a:spLocks noGrp="1"/>
          </p:cNvSpPr>
          <p:nvPr>
            <p:ph type="dt" sz="half" idx="10"/>
          </p:nvPr>
        </p:nvSpPr>
        <p:spPr/>
        <p:txBody>
          <a:bodyPr/>
          <a:lstStyle/>
          <a:p>
            <a:fld id="{36F0E4C0-4B5F-4519-AD3D-6DD6D9BB00FF}" type="datetimeFigureOut">
              <a:rPr lang="en-US" smtClean="0"/>
              <a:t>11/18/2025</a:t>
            </a:fld>
            <a:endParaRPr lang="en-US"/>
          </a:p>
        </p:txBody>
      </p:sp>
      <p:sp>
        <p:nvSpPr>
          <p:cNvPr id="5" name="Footer Placeholder 4">
            <a:extLst>
              <a:ext uri="{FF2B5EF4-FFF2-40B4-BE49-F238E27FC236}">
                <a16:creationId xmlns:a16="http://schemas.microsoft.com/office/drawing/2014/main" id="{116E99FA-0E5C-4DDE-B7AE-A30C21100F9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60D91A5-674C-42CB-9522-F187F7EDA0FD}"/>
              </a:ext>
            </a:extLst>
          </p:cNvPr>
          <p:cNvSpPr>
            <a:spLocks noGrp="1"/>
          </p:cNvSpPr>
          <p:nvPr>
            <p:ph type="sldNum" sz="quarter" idx="12"/>
          </p:nvPr>
        </p:nvSpPr>
        <p:spPr/>
        <p:txBody>
          <a:bodyPr/>
          <a:lstStyle/>
          <a:p>
            <a:fld id="{8D97427E-9976-4691-A465-E0B851A32F5D}" type="slidenum">
              <a:rPr lang="en-US" smtClean="0"/>
              <a:t>‹#›</a:t>
            </a:fld>
            <a:endParaRPr lang="en-US"/>
          </a:p>
        </p:txBody>
      </p:sp>
    </p:spTree>
    <p:extLst>
      <p:ext uri="{BB962C8B-B14F-4D97-AF65-F5344CB8AC3E}">
        <p14:creationId xmlns:p14="http://schemas.microsoft.com/office/powerpoint/2010/main" val="3167650496"/>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15182BB-BE95-4593-9AFF-C0BD45DE596B}"/>
              </a:ext>
            </a:extLst>
          </p:cNvPr>
          <p:cNvSpPr>
            <a:spLocks noGrp="1"/>
          </p:cNvSpPr>
          <p:nvPr>
            <p:ph type="title" orient="vert"/>
          </p:nvPr>
        </p:nvSpPr>
        <p:spPr>
          <a:xfrm>
            <a:off x="9389493" y="392932"/>
            <a:ext cx="2829148" cy="6254453"/>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7C2EEF5-B307-4D67-9770-E3F9643B3A73}"/>
              </a:ext>
            </a:extLst>
          </p:cNvPr>
          <p:cNvSpPr>
            <a:spLocks noGrp="1"/>
          </p:cNvSpPr>
          <p:nvPr>
            <p:ph type="body" orient="vert" idx="1"/>
          </p:nvPr>
        </p:nvSpPr>
        <p:spPr>
          <a:xfrm>
            <a:off x="902048" y="392932"/>
            <a:ext cx="8323436" cy="6254453"/>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B51C5E9-D0FA-4CE0-94D1-916A65C9F73A}"/>
              </a:ext>
            </a:extLst>
          </p:cNvPr>
          <p:cNvSpPr>
            <a:spLocks noGrp="1"/>
          </p:cNvSpPr>
          <p:nvPr>
            <p:ph type="dt" sz="half" idx="10"/>
          </p:nvPr>
        </p:nvSpPr>
        <p:spPr/>
        <p:txBody>
          <a:bodyPr/>
          <a:lstStyle/>
          <a:p>
            <a:fld id="{36F0E4C0-4B5F-4519-AD3D-6DD6D9BB00FF}" type="datetimeFigureOut">
              <a:rPr lang="en-US" smtClean="0"/>
              <a:t>11/18/2025</a:t>
            </a:fld>
            <a:endParaRPr lang="en-US"/>
          </a:p>
        </p:txBody>
      </p:sp>
      <p:sp>
        <p:nvSpPr>
          <p:cNvPr id="5" name="Footer Placeholder 4">
            <a:extLst>
              <a:ext uri="{FF2B5EF4-FFF2-40B4-BE49-F238E27FC236}">
                <a16:creationId xmlns:a16="http://schemas.microsoft.com/office/drawing/2014/main" id="{2839F461-41E9-42B1-8557-51E00056379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243685A-7755-4D21-8B19-762FE65F9536}"/>
              </a:ext>
            </a:extLst>
          </p:cNvPr>
          <p:cNvSpPr>
            <a:spLocks noGrp="1"/>
          </p:cNvSpPr>
          <p:nvPr>
            <p:ph type="sldNum" sz="quarter" idx="12"/>
          </p:nvPr>
        </p:nvSpPr>
        <p:spPr/>
        <p:txBody>
          <a:bodyPr/>
          <a:lstStyle/>
          <a:p>
            <a:fld id="{8D97427E-9976-4691-A465-E0B851A32F5D}" type="slidenum">
              <a:rPr lang="en-US" smtClean="0"/>
              <a:t>‹#›</a:t>
            </a:fld>
            <a:endParaRPr lang="en-US"/>
          </a:p>
        </p:txBody>
      </p:sp>
    </p:spTree>
    <p:extLst>
      <p:ext uri="{BB962C8B-B14F-4D97-AF65-F5344CB8AC3E}">
        <p14:creationId xmlns:p14="http://schemas.microsoft.com/office/powerpoint/2010/main" val="818161188"/>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userDrawn="1">
  <p:cSld name="タイトル スライド_4">
    <p:spTree>
      <p:nvGrpSpPr>
        <p:cNvPr id="1" name=""/>
        <p:cNvGrpSpPr/>
        <p:nvPr/>
      </p:nvGrpSpPr>
      <p:grpSpPr>
        <a:xfrm>
          <a:off x="0" y="0"/>
          <a:ext cx="0" cy="0"/>
          <a:chOff x="0" y="0"/>
          <a:chExt cx="0" cy="0"/>
        </a:xfrm>
      </p:grpSpPr>
      <p:sp>
        <p:nvSpPr>
          <p:cNvPr id="15" name="正方形/長方形 14"/>
          <p:cNvSpPr/>
          <p:nvPr userDrawn="1"/>
        </p:nvSpPr>
        <p:spPr>
          <a:xfrm>
            <a:off x="453347" y="953841"/>
            <a:ext cx="12213997" cy="56886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800" dirty="0"/>
          </a:p>
        </p:txBody>
      </p:sp>
      <p:grpSp>
        <p:nvGrpSpPr>
          <p:cNvPr id="16" name="グループ化 15"/>
          <p:cNvGrpSpPr>
            <a:grpSpLocks noChangeAspect="1"/>
          </p:cNvGrpSpPr>
          <p:nvPr userDrawn="1"/>
        </p:nvGrpSpPr>
        <p:grpSpPr>
          <a:xfrm>
            <a:off x="336653" y="-153342"/>
            <a:ext cx="4088217" cy="6752507"/>
            <a:chOff x="188408" y="-95252"/>
            <a:chExt cx="2137121" cy="4677646"/>
          </a:xfrm>
        </p:grpSpPr>
        <p:sp>
          <p:nvSpPr>
            <p:cNvPr id="17" name="Rounded Rectangle 5"/>
            <p:cNvSpPr/>
            <p:nvPr userDrawn="1"/>
          </p:nvSpPr>
          <p:spPr>
            <a:xfrm>
              <a:off x="2175900" y="-95252"/>
              <a:ext cx="149629" cy="1695796"/>
            </a:xfrm>
            <a:prstGeom prst="roundRect">
              <a:avLst>
                <a:gd name="adj" fmla="val 49777"/>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18" name="Rounded Rectangle 9"/>
            <p:cNvSpPr/>
            <p:nvPr userDrawn="1"/>
          </p:nvSpPr>
          <p:spPr>
            <a:xfrm>
              <a:off x="188408" y="2100594"/>
              <a:ext cx="1695796" cy="149629"/>
            </a:xfrm>
            <a:prstGeom prst="roundRect">
              <a:avLst>
                <a:gd name="adj" fmla="val 50000"/>
              </a:avLst>
            </a:prstGeom>
            <a:solidFill>
              <a:srgbClr val="9B25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19" name="Rounded Rectangle 11"/>
            <p:cNvSpPr/>
            <p:nvPr userDrawn="1"/>
          </p:nvSpPr>
          <p:spPr>
            <a:xfrm>
              <a:off x="2175900" y="2886597"/>
              <a:ext cx="149629" cy="1695797"/>
            </a:xfrm>
            <a:prstGeom prst="roundRect">
              <a:avLst>
                <a:gd name="adj" fmla="val 49777"/>
              </a:avLst>
            </a:prstGeom>
            <a:solidFill>
              <a:srgbClr val="E67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grpSp>
      <p:pic>
        <p:nvPicPr>
          <p:cNvPr id="14" name="図 13"/>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9594294" y="6667262"/>
            <a:ext cx="3049503" cy="472440"/>
          </a:xfrm>
          <a:prstGeom prst="rect">
            <a:avLst/>
          </a:prstGeom>
        </p:spPr>
      </p:pic>
      <p:sp>
        <p:nvSpPr>
          <p:cNvPr id="21" name="テキスト プレースホルダー 117"/>
          <p:cNvSpPr>
            <a:spLocks noGrp="1"/>
          </p:cNvSpPr>
          <p:nvPr>
            <p:ph type="body" sz="quarter" idx="17" hasCustomPrompt="1"/>
          </p:nvPr>
        </p:nvSpPr>
        <p:spPr>
          <a:xfrm>
            <a:off x="4843654" y="5069986"/>
            <a:ext cx="2128625" cy="216908"/>
          </a:xfrm>
        </p:spPr>
        <p:txBody>
          <a:bodyPr tIns="0">
            <a:noAutofit/>
          </a:bodyPr>
          <a:lstStyle>
            <a:lvl1pPr marL="0" marR="0" indent="0" algn="l" defTabSz="1062656" rtl="0" eaLnBrk="0" fontAlgn="base" latinLnBrk="0" hangingPunct="0">
              <a:lnSpc>
                <a:spcPct val="100000"/>
              </a:lnSpc>
              <a:spcBef>
                <a:spcPts val="0"/>
              </a:spcBef>
              <a:spcAft>
                <a:spcPts val="0"/>
              </a:spcAft>
              <a:buClrTx/>
              <a:buSzTx/>
              <a:buFontTx/>
              <a:buNone/>
              <a:tabLst/>
              <a:defRPr sz="1400" baseline="0">
                <a:solidFill>
                  <a:schemeClr val="tx1"/>
                </a:solidFill>
                <a:latin typeface="+mn-ea"/>
                <a:ea typeface="+mn-ea"/>
              </a:defRPr>
            </a:lvl1pPr>
            <a:lvl2pPr>
              <a:defRPr sz="3200">
                <a:solidFill>
                  <a:schemeClr val="tx1"/>
                </a:solidFill>
              </a:defRPr>
            </a:lvl2pPr>
            <a:lvl3pPr>
              <a:defRPr sz="3200">
                <a:solidFill>
                  <a:schemeClr val="tx1"/>
                </a:solidFill>
              </a:defRPr>
            </a:lvl3pPr>
            <a:lvl4pPr>
              <a:defRPr sz="3200">
                <a:solidFill>
                  <a:schemeClr val="tx1"/>
                </a:solidFill>
              </a:defRPr>
            </a:lvl4pPr>
            <a:lvl5pPr>
              <a:defRPr sz="3200">
                <a:solidFill>
                  <a:schemeClr val="tx1"/>
                </a:solidFill>
              </a:defRPr>
            </a:lvl5pPr>
          </a:lstStyle>
          <a:p>
            <a:pPr marL="0" marR="0" indent="0" algn="l" defTabSz="987415" rtl="0" eaLnBrk="0" fontAlgn="base" latinLnBrk="0" hangingPunct="0">
              <a:lnSpc>
                <a:spcPct val="100000"/>
              </a:lnSpc>
              <a:spcBef>
                <a:spcPts val="0"/>
              </a:spcBef>
              <a:spcAft>
                <a:spcPts val="0"/>
              </a:spcAft>
              <a:buClrTx/>
              <a:buSzTx/>
              <a:buFontTx/>
              <a:buNone/>
              <a:tabLst/>
              <a:defRPr/>
            </a:pPr>
            <a:r>
              <a:rPr lang="en-US" altLang="ja-JP" sz="1400" dirty="0">
                <a:solidFill>
                  <a:schemeClr val="tx1"/>
                </a:solidFill>
                <a:latin typeface="+mn-ea"/>
                <a:ea typeface="+mn-ea"/>
                <a:cs typeface="Arial" panose="020B0604020202020204" pitchFamily="34" charset="0"/>
              </a:rPr>
              <a:t>20XX</a:t>
            </a:r>
            <a:r>
              <a:rPr lang="ja-JP" altLang="en-US" sz="1400" dirty="0">
                <a:solidFill>
                  <a:schemeClr val="tx1"/>
                </a:solidFill>
                <a:latin typeface="+mn-ea"/>
                <a:ea typeface="+mn-ea"/>
                <a:cs typeface="Arial" panose="020B0604020202020204" pitchFamily="34" charset="0"/>
              </a:rPr>
              <a:t>年</a:t>
            </a:r>
            <a:r>
              <a:rPr lang="en-US" altLang="ja-JP" sz="1400" dirty="0">
                <a:solidFill>
                  <a:schemeClr val="tx1"/>
                </a:solidFill>
                <a:latin typeface="+mn-ea"/>
                <a:ea typeface="+mn-ea"/>
                <a:cs typeface="Arial" panose="020B0604020202020204" pitchFamily="34" charset="0"/>
              </a:rPr>
              <a:t>X</a:t>
            </a:r>
            <a:r>
              <a:rPr lang="ja-JP" altLang="en-US" sz="1400" dirty="0">
                <a:solidFill>
                  <a:schemeClr val="tx1"/>
                </a:solidFill>
                <a:latin typeface="+mn-ea"/>
                <a:ea typeface="+mn-ea"/>
                <a:cs typeface="Arial" panose="020B0604020202020204" pitchFamily="34" charset="0"/>
              </a:rPr>
              <a:t>月</a:t>
            </a:r>
            <a:r>
              <a:rPr lang="en-US" altLang="ja-JP" sz="1400" dirty="0">
                <a:solidFill>
                  <a:schemeClr val="tx1"/>
                </a:solidFill>
                <a:latin typeface="+mn-ea"/>
                <a:ea typeface="+mn-ea"/>
                <a:cs typeface="Arial" panose="020B0604020202020204" pitchFamily="34" charset="0"/>
              </a:rPr>
              <a:t>X</a:t>
            </a:r>
            <a:r>
              <a:rPr lang="ja-JP" altLang="en-US" sz="1400" dirty="0">
                <a:solidFill>
                  <a:schemeClr val="tx1"/>
                </a:solidFill>
                <a:latin typeface="+mn-ea"/>
                <a:ea typeface="+mn-ea"/>
                <a:cs typeface="Arial" panose="020B0604020202020204" pitchFamily="34" charset="0"/>
              </a:rPr>
              <a:t>日</a:t>
            </a:r>
          </a:p>
        </p:txBody>
      </p:sp>
      <p:sp>
        <p:nvSpPr>
          <p:cNvPr id="22" name="テキスト プレースホルダー 117"/>
          <p:cNvSpPr>
            <a:spLocks noGrp="1"/>
          </p:cNvSpPr>
          <p:nvPr>
            <p:ph type="body" sz="quarter" idx="18" hasCustomPrompt="1"/>
          </p:nvPr>
        </p:nvSpPr>
        <p:spPr>
          <a:xfrm>
            <a:off x="4843655" y="5776796"/>
            <a:ext cx="5320985" cy="452555"/>
          </a:xfrm>
        </p:spPr>
        <p:txBody>
          <a:bodyPr tIns="0">
            <a:noAutofit/>
          </a:bodyPr>
          <a:lstStyle>
            <a:lvl1pPr marL="0" marR="0" indent="0" algn="l" defTabSz="984077" rtl="0" eaLnBrk="1" fontAlgn="base" latinLnBrk="0" hangingPunct="1">
              <a:lnSpc>
                <a:spcPct val="100000"/>
              </a:lnSpc>
              <a:spcBef>
                <a:spcPct val="0"/>
              </a:spcBef>
              <a:spcAft>
                <a:spcPct val="0"/>
              </a:spcAft>
              <a:buClrTx/>
              <a:buSzTx/>
              <a:buFontTx/>
              <a:buNone/>
              <a:tabLst/>
              <a:defRPr lang="ja-JP" altLang="en-US" sz="1400" kern="1200">
                <a:solidFill>
                  <a:schemeClr val="tx1"/>
                </a:solidFill>
              </a:defRPr>
            </a:lvl1pPr>
            <a:lvl2pPr>
              <a:defRPr sz="3200">
                <a:solidFill>
                  <a:schemeClr val="tx1"/>
                </a:solidFill>
              </a:defRPr>
            </a:lvl2pPr>
            <a:lvl3pPr>
              <a:defRPr sz="3200">
                <a:solidFill>
                  <a:schemeClr val="tx1"/>
                </a:solidFill>
              </a:defRPr>
            </a:lvl3pPr>
            <a:lvl4pPr>
              <a:defRPr sz="3200">
                <a:solidFill>
                  <a:schemeClr val="tx1"/>
                </a:solidFill>
              </a:defRPr>
            </a:lvl4pPr>
            <a:lvl5pPr>
              <a:defRPr sz="3200">
                <a:solidFill>
                  <a:schemeClr val="tx1"/>
                </a:solidFill>
              </a:defRPr>
            </a:lvl5pPr>
          </a:lstStyle>
          <a:p>
            <a:pPr marL="0" algn="l" defTabSz="914400" rtl="0" eaLnBrk="1" fontAlgn="base" latinLnBrk="0" hangingPunct="1">
              <a:lnSpc>
                <a:spcPct val="100000"/>
              </a:lnSpc>
              <a:spcBef>
                <a:spcPct val="0"/>
              </a:spcBef>
              <a:spcAft>
                <a:spcPct val="0"/>
              </a:spcAft>
            </a:pPr>
            <a:r>
              <a:rPr lang="ja-JP" altLang="en-US" sz="1400" kern="1200" dirty="0">
                <a:solidFill>
                  <a:schemeClr val="tx1"/>
                </a:solidFill>
                <a:latin typeface="+mn-lt"/>
                <a:ea typeface="+mn-ea"/>
                <a:cs typeface="+mn-cs"/>
              </a:rPr>
              <a:t>●●●●営業部／プレゼンター名</a:t>
            </a:r>
            <a:endParaRPr lang="en-US" altLang="ja-JP" sz="1400" kern="1200" dirty="0">
              <a:solidFill>
                <a:schemeClr val="tx1"/>
              </a:solidFill>
              <a:latin typeface="+mn-lt"/>
              <a:ea typeface="+mn-ea"/>
              <a:cs typeface="+mn-cs"/>
            </a:endParaRPr>
          </a:p>
          <a:p>
            <a:pPr marL="0" marR="0" lvl="0" indent="0" algn="l" defTabSz="914404" rtl="0" eaLnBrk="1" fontAlgn="base" latinLnBrk="0" hangingPunct="1">
              <a:lnSpc>
                <a:spcPct val="100000"/>
              </a:lnSpc>
              <a:spcBef>
                <a:spcPct val="0"/>
              </a:spcBef>
              <a:spcAft>
                <a:spcPct val="0"/>
              </a:spcAft>
              <a:buClrTx/>
              <a:buSzTx/>
              <a:buFontTx/>
              <a:buNone/>
              <a:tabLst/>
              <a:defRPr/>
            </a:pPr>
            <a:r>
              <a:rPr lang="ja-JP" altLang="en-US" sz="1400" kern="1200" dirty="0">
                <a:solidFill>
                  <a:schemeClr val="tx1"/>
                </a:solidFill>
                <a:latin typeface="+mn-lt"/>
                <a:ea typeface="+mn-ea"/>
                <a:cs typeface="+mn-cs"/>
              </a:rPr>
              <a:t>●●●●営業部／プレゼンター名</a:t>
            </a:r>
          </a:p>
        </p:txBody>
      </p:sp>
      <p:sp>
        <p:nvSpPr>
          <p:cNvPr id="23" name="Title 3"/>
          <p:cNvSpPr>
            <a:spLocks noGrp="1"/>
          </p:cNvSpPr>
          <p:nvPr>
            <p:ph type="title" hasCustomPrompt="1"/>
          </p:nvPr>
        </p:nvSpPr>
        <p:spPr>
          <a:xfrm>
            <a:off x="4842750" y="2538017"/>
            <a:ext cx="7752232" cy="1008016"/>
          </a:xfrm>
          <a:prstGeom prst="rect">
            <a:avLst/>
          </a:prstGeom>
        </p:spPr>
        <p:txBody>
          <a:bodyPr lIns="0" tIns="0" rIns="0" bIns="0" anchor="b" anchorCtr="0"/>
          <a:lstStyle>
            <a:lvl1pPr>
              <a:lnSpc>
                <a:spcPct val="100000"/>
              </a:lnSpc>
              <a:defRPr sz="3200">
                <a:solidFill>
                  <a:schemeClr val="tx1"/>
                </a:solidFill>
                <a:latin typeface="+mj-lt"/>
              </a:defRPr>
            </a:lvl1pPr>
          </a:lstStyle>
          <a:p>
            <a:r>
              <a:rPr lang="ja-JP" altLang="en-US" dirty="0"/>
              <a:t>マスター タイトルの</a:t>
            </a:r>
            <a:br>
              <a:rPr lang="en-US" altLang="ja-JP" dirty="0"/>
            </a:br>
            <a:r>
              <a:rPr lang="ja-JP" altLang="en-US" dirty="0"/>
              <a:t>書式設定 </a:t>
            </a:r>
            <a:r>
              <a:rPr lang="en-US" altLang="ja-JP" dirty="0"/>
              <a:t>32pt</a:t>
            </a:r>
            <a:endParaRPr lang="en-US" dirty="0"/>
          </a:p>
        </p:txBody>
      </p:sp>
      <p:sp>
        <p:nvSpPr>
          <p:cNvPr id="24" name="テキスト プレースホルダー 3"/>
          <p:cNvSpPr>
            <a:spLocks noGrp="1"/>
          </p:cNvSpPr>
          <p:nvPr>
            <p:ph type="body" sz="quarter" idx="10" hasCustomPrompt="1"/>
          </p:nvPr>
        </p:nvSpPr>
        <p:spPr>
          <a:xfrm>
            <a:off x="4842750" y="3690177"/>
            <a:ext cx="7751593" cy="288000"/>
          </a:xfrm>
        </p:spPr>
        <p:txBody>
          <a:bodyPr tIns="36000">
            <a:noAutofit/>
          </a:bodyPr>
          <a:lstStyle>
            <a:lvl1pPr>
              <a:lnSpc>
                <a:spcPct val="100000"/>
              </a:lnSpc>
              <a:spcAft>
                <a:spcPts val="0"/>
              </a:spcAft>
              <a:defRPr sz="1600" baseline="0">
                <a:solidFill>
                  <a:schemeClr val="tx1"/>
                </a:solidFill>
                <a:latin typeface="+mn-lt"/>
                <a:ea typeface="+mj-ea"/>
              </a:defRPr>
            </a:lvl1pPr>
          </a:lstStyle>
          <a:p>
            <a:pPr lvl="0"/>
            <a:r>
              <a:rPr kumimoji="1" lang="ja-JP" altLang="en-US" dirty="0"/>
              <a:t>マスター サブタイトルの書式設定 </a:t>
            </a:r>
            <a:r>
              <a:rPr kumimoji="1" lang="en-US" altLang="ja-JP" dirty="0"/>
              <a:t>16pt</a:t>
            </a:r>
          </a:p>
        </p:txBody>
      </p:sp>
      <p:sp>
        <p:nvSpPr>
          <p:cNvPr id="25" name="テキスト プレースホルダー 117"/>
          <p:cNvSpPr>
            <a:spLocks noGrp="1"/>
          </p:cNvSpPr>
          <p:nvPr>
            <p:ph type="body" sz="quarter" idx="19" hasCustomPrompt="1"/>
          </p:nvPr>
        </p:nvSpPr>
        <p:spPr>
          <a:xfrm>
            <a:off x="4842122" y="1745928"/>
            <a:ext cx="7752165" cy="296108"/>
          </a:xfrm>
        </p:spPr>
        <p:txBody>
          <a:bodyPr tIns="0">
            <a:noAutofit/>
          </a:bodyPr>
          <a:lstStyle>
            <a:lvl1pPr>
              <a:lnSpc>
                <a:spcPct val="100000"/>
              </a:lnSpc>
              <a:spcAft>
                <a:spcPts val="0"/>
              </a:spcAft>
              <a:defRPr sz="1800" baseline="0">
                <a:solidFill>
                  <a:schemeClr val="tx1"/>
                </a:solidFill>
                <a:latin typeface="+mn-ea"/>
                <a:ea typeface="+mn-ea"/>
              </a:defRPr>
            </a:lvl1pPr>
            <a:lvl2pPr>
              <a:defRPr sz="3200">
                <a:solidFill>
                  <a:schemeClr val="tx1"/>
                </a:solidFill>
              </a:defRPr>
            </a:lvl2pPr>
            <a:lvl3pPr>
              <a:defRPr sz="3200">
                <a:solidFill>
                  <a:schemeClr val="tx1"/>
                </a:solidFill>
              </a:defRPr>
            </a:lvl3pPr>
            <a:lvl4pPr>
              <a:defRPr sz="3200">
                <a:solidFill>
                  <a:schemeClr val="tx1"/>
                </a:solidFill>
              </a:defRPr>
            </a:lvl4pPr>
            <a:lvl5pPr>
              <a:defRPr sz="3200">
                <a:solidFill>
                  <a:schemeClr val="tx1"/>
                </a:solidFill>
              </a:defRPr>
            </a:lvl5pPr>
          </a:lstStyle>
          <a:p>
            <a:pPr lvl="0"/>
            <a:r>
              <a:rPr kumimoji="1" lang="zh-CN" altLang="en-US" dirty="0"/>
              <a:t>株式会社 ●●●● 御中 </a:t>
            </a:r>
            <a:r>
              <a:rPr kumimoji="1" lang="en-US" altLang="zh-CN" dirty="0"/>
              <a:t>18pt</a:t>
            </a:r>
          </a:p>
        </p:txBody>
      </p:sp>
    </p:spTree>
    <p:extLst>
      <p:ext uri="{BB962C8B-B14F-4D97-AF65-F5344CB8AC3E}">
        <p14:creationId xmlns:p14="http://schemas.microsoft.com/office/powerpoint/2010/main" val="1951425913"/>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userDrawn="1">
  <p:cSld name="最終ページ">
    <p:spTree>
      <p:nvGrpSpPr>
        <p:cNvPr id="1" name=""/>
        <p:cNvGrpSpPr/>
        <p:nvPr/>
      </p:nvGrpSpPr>
      <p:grpSpPr>
        <a:xfrm>
          <a:off x="0" y="0"/>
          <a:ext cx="0" cy="0"/>
          <a:chOff x="0" y="0"/>
          <a:chExt cx="0" cy="0"/>
        </a:xfrm>
      </p:grpSpPr>
      <p:sp>
        <p:nvSpPr>
          <p:cNvPr id="7" name="TextBox 6"/>
          <p:cNvSpPr txBox="1"/>
          <p:nvPr userDrawn="1"/>
        </p:nvSpPr>
        <p:spPr>
          <a:xfrm>
            <a:off x="644026" y="6908400"/>
            <a:ext cx="11830996" cy="201287"/>
          </a:xfrm>
          <a:prstGeom prst="rect">
            <a:avLst/>
          </a:prstGeom>
          <a:noFill/>
        </p:spPr>
        <p:txBody>
          <a:bodyPr wrap="square" lIns="0" tIns="50400" rIns="97200" bIns="50400" rtlCol="0" anchor="t" anchorCtr="0">
            <a:spAutoFit/>
          </a:bodyPr>
          <a:lstStyle/>
          <a:p>
            <a:pPr marL="0" marR="0" indent="0" algn="l" defTabSz="685803" rtl="0" eaLnBrk="1" fontAlgn="auto" latinLnBrk="0" hangingPunct="1">
              <a:lnSpc>
                <a:spcPct val="100000"/>
              </a:lnSpc>
              <a:spcBef>
                <a:spcPts val="0"/>
              </a:spcBef>
              <a:spcAft>
                <a:spcPts val="0"/>
              </a:spcAft>
              <a:buClrTx/>
              <a:buSzTx/>
              <a:buFontTx/>
              <a:buNone/>
              <a:tabLst/>
              <a:defRPr/>
            </a:pPr>
            <a:r>
              <a:rPr lang="en-US" altLang="ja-JP" sz="601" dirty="0">
                <a:solidFill>
                  <a:schemeClr val="tx1"/>
                </a:solidFill>
                <a:latin typeface="+mj-lt"/>
              </a:rPr>
              <a:t>Xerox</a:t>
            </a:r>
            <a:r>
              <a:rPr lang="ja-JP" altLang="en-US" sz="601" dirty="0" err="1">
                <a:solidFill>
                  <a:schemeClr val="tx1"/>
                </a:solidFill>
                <a:latin typeface="+mj-lt"/>
              </a:rPr>
              <a:t>、</a:t>
            </a:r>
            <a:r>
              <a:rPr lang="en-US" altLang="ja-JP" sz="601" dirty="0">
                <a:solidFill>
                  <a:schemeClr val="tx1"/>
                </a:solidFill>
                <a:latin typeface="+mj-lt"/>
              </a:rPr>
              <a:t>Xerox</a:t>
            </a:r>
            <a:r>
              <a:rPr lang="ja-JP" altLang="en-US" sz="601" dirty="0">
                <a:solidFill>
                  <a:schemeClr val="tx1"/>
                </a:solidFill>
                <a:latin typeface="+mj-lt"/>
              </a:rPr>
              <a:t>ロゴ、および</a:t>
            </a:r>
            <a:r>
              <a:rPr lang="en-US" altLang="ja-JP" sz="601" dirty="0">
                <a:solidFill>
                  <a:schemeClr val="tx1"/>
                </a:solidFill>
                <a:latin typeface="+mj-lt"/>
              </a:rPr>
              <a:t>Fuji Xerox</a:t>
            </a:r>
            <a:r>
              <a:rPr lang="ja-JP" altLang="en-US" sz="601" dirty="0">
                <a:solidFill>
                  <a:schemeClr val="tx1"/>
                </a:solidFill>
                <a:latin typeface="+mj-lt"/>
              </a:rPr>
              <a:t>ロゴは、米国ゼロックス社の登録商標または商標です。</a:t>
            </a:r>
          </a:p>
        </p:txBody>
      </p:sp>
      <p:pic>
        <p:nvPicPr>
          <p:cNvPr id="4" name="Picture 7" descr="C:\data\Shinya Murayama\Job\FX_New_検証\logo\fx_3ln_cmyk_200dpi.jpg"/>
          <p:cNvPicPr>
            <a:picLocks noChangeAspect="1" noChangeArrowheads="1"/>
          </p:cNvPicPr>
          <p:nvPr userDrawn="1"/>
        </p:nvPicPr>
        <p:blipFill>
          <a:blip r:embed="rId2" cstate="print"/>
          <a:srcRect/>
          <a:stretch>
            <a:fillRect/>
          </a:stretch>
        </p:blipFill>
        <p:spPr bwMode="auto">
          <a:xfrm>
            <a:off x="3487911" y="3022601"/>
            <a:ext cx="6153281" cy="904875"/>
          </a:xfrm>
          <a:prstGeom prst="rect">
            <a:avLst/>
          </a:prstGeom>
          <a:noFill/>
          <a:ln w="9525">
            <a:noFill/>
            <a:miter lim="800000"/>
            <a:headEnd/>
            <a:tailEnd/>
          </a:ln>
        </p:spPr>
      </p:pic>
    </p:spTree>
    <p:extLst>
      <p:ext uri="{BB962C8B-B14F-4D97-AF65-F5344CB8AC3E}">
        <p14:creationId xmlns:p14="http://schemas.microsoft.com/office/powerpoint/2010/main" val="3646584429"/>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userDrawn="1">
  <p:cSld name="Agenda">
    <p:spTree>
      <p:nvGrpSpPr>
        <p:cNvPr id="1" name=""/>
        <p:cNvGrpSpPr/>
        <p:nvPr/>
      </p:nvGrpSpPr>
      <p:grpSpPr>
        <a:xfrm>
          <a:off x="0" y="0"/>
          <a:ext cx="0" cy="0"/>
          <a:chOff x="0" y="0"/>
          <a:chExt cx="0" cy="0"/>
        </a:xfrm>
      </p:grpSpPr>
      <p:sp>
        <p:nvSpPr>
          <p:cNvPr id="4" name="Agenda items placeholder"/>
          <p:cNvSpPr>
            <a:spLocks noGrp="1"/>
          </p:cNvSpPr>
          <p:nvPr>
            <p:ph type="body" sz="quarter" idx="10" hasCustomPrompt="1"/>
          </p:nvPr>
        </p:nvSpPr>
        <p:spPr>
          <a:xfrm>
            <a:off x="542251" y="1743378"/>
            <a:ext cx="12034064" cy="5075159"/>
          </a:xfrm>
        </p:spPr>
        <p:txBody>
          <a:bodyPr>
            <a:normAutofit/>
          </a:bodyPr>
          <a:lstStyle>
            <a:lvl1pPr marL="0" marR="0" indent="0" algn="l" defTabSz="878409" rtl="0" eaLnBrk="1" fontAlgn="auto" latinLnBrk="0" hangingPunct="1">
              <a:lnSpc>
                <a:spcPct val="100000"/>
              </a:lnSpc>
              <a:spcBef>
                <a:spcPts val="2421"/>
              </a:spcBef>
              <a:spcAft>
                <a:spcPts val="0"/>
              </a:spcAft>
              <a:buClr>
                <a:schemeClr val="accent1"/>
              </a:buClr>
              <a:buSzPct val="80000"/>
              <a:buFontTx/>
              <a:buNone/>
              <a:tabLst/>
              <a:defRPr sz="1614" b="0"/>
            </a:lvl1pPr>
            <a:lvl2pPr marL="145222" marR="0" indent="-145222" algn="l" defTabSz="878409" rtl="0" eaLnBrk="1" fontAlgn="auto" latinLnBrk="0" hangingPunct="1">
              <a:lnSpc>
                <a:spcPct val="100000"/>
              </a:lnSpc>
              <a:spcBef>
                <a:spcPts val="484"/>
              </a:spcBef>
              <a:spcAft>
                <a:spcPts val="0"/>
              </a:spcAft>
              <a:buClr>
                <a:schemeClr val="accent1"/>
              </a:buClr>
              <a:buSzPct val="100000"/>
              <a:buFont typeface="Wingdings" panose="05000000000000000000" pitchFamily="2" charset="2"/>
              <a:buChar char="§"/>
              <a:tabLst/>
              <a:defRPr sz="1452"/>
            </a:lvl2pPr>
            <a:lvl3pPr marL="290444" marR="0" indent="-144728" algn="l" defTabSz="878409" rtl="0" eaLnBrk="1" fontAlgn="auto" latinLnBrk="0" hangingPunct="1">
              <a:lnSpc>
                <a:spcPct val="100000"/>
              </a:lnSpc>
              <a:spcBef>
                <a:spcPts val="323"/>
              </a:spcBef>
              <a:spcAft>
                <a:spcPts val="0"/>
              </a:spcAft>
              <a:buClr>
                <a:schemeClr val="tx1"/>
              </a:buClr>
              <a:buSzPct val="100000"/>
              <a:buFont typeface="Arial" pitchFamily="34" charset="0"/>
              <a:buChar char="–"/>
              <a:tabLst/>
              <a:defRPr sz="1452" baseline="0"/>
            </a:lvl3pPr>
            <a:lvl4pPr marL="435665" marR="0" indent="-145222" algn="l" defTabSz="878409" rtl="0" eaLnBrk="1" fontAlgn="auto" latinLnBrk="0" hangingPunct="1">
              <a:lnSpc>
                <a:spcPct val="100000"/>
              </a:lnSpc>
              <a:spcBef>
                <a:spcPts val="202"/>
              </a:spcBef>
              <a:spcAft>
                <a:spcPts val="0"/>
              </a:spcAft>
              <a:buClr>
                <a:schemeClr val="tx1"/>
              </a:buClr>
              <a:buSzPct val="100000"/>
              <a:buFont typeface="Courier New" pitchFamily="49" charset="0"/>
              <a:buChar char="o"/>
              <a:tabLst/>
              <a:defRPr sz="1291"/>
            </a:lvl4pPr>
            <a:lvl5pPr>
              <a:buClr>
                <a:schemeClr val="accent2"/>
              </a:buClr>
              <a:buFont typeface="Arial" pitchFamily="34" charset="0"/>
              <a:buChar char="–"/>
              <a:defRPr/>
            </a:lvl5pPr>
          </a:lstStyle>
          <a:p>
            <a:pPr lvl="0"/>
            <a:r>
              <a:rPr lang="en-US" dirty="0"/>
              <a:t>Agenda Item/Divider Headline</a:t>
            </a:r>
          </a:p>
          <a:p>
            <a:pPr lvl="1"/>
            <a:r>
              <a:rPr lang="en-US" dirty="0"/>
              <a:t>Details</a:t>
            </a:r>
          </a:p>
        </p:txBody>
      </p:sp>
      <p:sp>
        <p:nvSpPr>
          <p:cNvPr id="3" name="Agenda title"/>
          <p:cNvSpPr>
            <a:spLocks noGrp="1"/>
          </p:cNvSpPr>
          <p:nvPr>
            <p:ph type="title" hasCustomPrompt="1"/>
          </p:nvPr>
        </p:nvSpPr>
        <p:spPr/>
        <p:txBody>
          <a:bodyPr/>
          <a:lstStyle>
            <a:lvl1pPr>
              <a:defRPr/>
            </a:lvl1pPr>
          </a:lstStyle>
          <a:p>
            <a:r>
              <a:rPr lang="en-US" dirty="0"/>
              <a:t>Agenda</a:t>
            </a:r>
          </a:p>
        </p:txBody>
      </p:sp>
    </p:spTree>
    <p:extLst>
      <p:ext uri="{BB962C8B-B14F-4D97-AF65-F5344CB8AC3E}">
        <p14:creationId xmlns:p14="http://schemas.microsoft.com/office/powerpoint/2010/main" val="1322600142"/>
      </p:ext>
    </p:extLst>
  </p:cSld>
  <p:clrMapOvr>
    <a:masterClrMapping/>
  </p:clrMapOvr>
  <p:extLst>
    <p:ext uri="{DCECCB84-F9BA-43D5-87BE-67443E8EF086}">
      <p15:sldGuideLst xmlns:p15="http://schemas.microsoft.com/office/powerpoint/2012/main">
        <p15:guide id="1" pos="420">
          <p15:clr>
            <a:srgbClr val="FBAE40"/>
          </p15:clr>
        </p15:guide>
        <p15:guide id="2" orient="horz" pos="1020">
          <p15:clr>
            <a:srgbClr val="FBAE40"/>
          </p15:clr>
        </p15:guide>
        <p15:guide id="3" pos="9758">
          <p15:clr>
            <a:srgbClr val="FBAE40"/>
          </p15:clr>
        </p15:guide>
        <p15:guide id="4" orient="horz" pos="316">
          <p15:clr>
            <a:srgbClr val="FBAE40"/>
          </p15:clr>
        </p15:guide>
        <p15:guide id="5" orient="horz" pos="551">
          <p15:clr>
            <a:srgbClr val="FBAE40"/>
          </p15:clr>
        </p15:guide>
        <p15:guide id="6" orient="horz" pos="3992">
          <p15:clr>
            <a:srgbClr val="FBAE40"/>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userDrawn="1">
  <p:cSld name="タイトル スライド_5">
    <p:spTree>
      <p:nvGrpSpPr>
        <p:cNvPr id="1" name=""/>
        <p:cNvGrpSpPr/>
        <p:nvPr/>
      </p:nvGrpSpPr>
      <p:grpSpPr>
        <a:xfrm>
          <a:off x="0" y="0"/>
          <a:ext cx="0" cy="0"/>
          <a:chOff x="0" y="0"/>
          <a:chExt cx="0" cy="0"/>
        </a:xfrm>
      </p:grpSpPr>
      <p:sp>
        <p:nvSpPr>
          <p:cNvPr id="12" name="正方形/長方形 11"/>
          <p:cNvSpPr/>
          <p:nvPr userDrawn="1"/>
        </p:nvSpPr>
        <p:spPr>
          <a:xfrm>
            <a:off x="453346" y="3834162"/>
            <a:ext cx="12213998" cy="28083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581"/>
          </a:p>
        </p:txBody>
      </p:sp>
      <p:sp>
        <p:nvSpPr>
          <p:cNvPr id="16" name="テキスト プレースホルダー 117"/>
          <p:cNvSpPr>
            <a:spLocks noGrp="1"/>
          </p:cNvSpPr>
          <p:nvPr>
            <p:ph type="body" sz="quarter" idx="16" hasCustomPrompt="1"/>
          </p:nvPr>
        </p:nvSpPr>
        <p:spPr>
          <a:xfrm>
            <a:off x="644633" y="6354084"/>
            <a:ext cx="5320984" cy="215445"/>
          </a:xfrm>
        </p:spPr>
        <p:txBody>
          <a:bodyPr tIns="0">
            <a:noAutofit/>
          </a:bodyPr>
          <a:lstStyle>
            <a:lvl1pPr marL="0" marR="0" indent="0" algn="l" defTabSz="914400" rtl="0" eaLnBrk="1" fontAlgn="base" latinLnBrk="0" hangingPunct="1">
              <a:lnSpc>
                <a:spcPct val="100000"/>
              </a:lnSpc>
              <a:spcBef>
                <a:spcPct val="0"/>
              </a:spcBef>
              <a:spcAft>
                <a:spcPct val="0"/>
              </a:spcAft>
              <a:buClrTx/>
              <a:buSzTx/>
              <a:buFontTx/>
              <a:buNone/>
              <a:tabLst/>
              <a:defRPr lang="ja-JP" altLang="en-US" sz="1384" kern="1200">
                <a:solidFill>
                  <a:schemeClr val="tx1"/>
                </a:solidFill>
              </a:defRPr>
            </a:lvl1pPr>
            <a:lvl2pPr>
              <a:defRPr sz="3161">
                <a:solidFill>
                  <a:schemeClr val="tx1"/>
                </a:solidFill>
              </a:defRPr>
            </a:lvl2pPr>
            <a:lvl3pPr>
              <a:defRPr sz="3161">
                <a:solidFill>
                  <a:schemeClr val="tx1"/>
                </a:solidFill>
              </a:defRPr>
            </a:lvl3pPr>
            <a:lvl4pPr>
              <a:defRPr sz="3161">
                <a:solidFill>
                  <a:schemeClr val="tx1"/>
                </a:solidFill>
              </a:defRPr>
            </a:lvl4pPr>
            <a:lvl5pPr>
              <a:defRPr sz="3161">
                <a:solidFill>
                  <a:schemeClr val="tx1"/>
                </a:solidFill>
              </a:defRPr>
            </a:lvl5pPr>
          </a:lstStyle>
          <a:p>
            <a:pPr marL="0" algn="l" defTabSz="914400" rtl="0" eaLnBrk="1" fontAlgn="base" latinLnBrk="0" hangingPunct="1">
              <a:lnSpc>
                <a:spcPct val="100000"/>
              </a:lnSpc>
              <a:spcBef>
                <a:spcPct val="0"/>
              </a:spcBef>
              <a:spcAft>
                <a:spcPct val="0"/>
              </a:spcAft>
            </a:pPr>
            <a:r>
              <a:rPr lang="ja-JP" altLang="en-US" sz="1384" kern="1200">
                <a:solidFill>
                  <a:schemeClr val="tx1"/>
                </a:solidFill>
                <a:latin typeface="+mn-lt"/>
                <a:ea typeface="+mn-ea"/>
                <a:cs typeface="+mn-cs"/>
              </a:rPr>
              <a:t>●●●●営業部／プレゼンター名</a:t>
            </a:r>
            <a:endParaRPr lang="en-US" altLang="ja-JP" sz="1384" kern="1200">
              <a:solidFill>
                <a:schemeClr val="tx1"/>
              </a:solidFill>
              <a:latin typeface="+mn-lt"/>
              <a:ea typeface="+mn-ea"/>
              <a:cs typeface="+mn-cs"/>
            </a:endParaRPr>
          </a:p>
        </p:txBody>
      </p:sp>
      <p:sp>
        <p:nvSpPr>
          <p:cNvPr id="9" name="Title 3"/>
          <p:cNvSpPr>
            <a:spLocks noGrp="1"/>
          </p:cNvSpPr>
          <p:nvPr>
            <p:ph type="title" hasCustomPrompt="1"/>
          </p:nvPr>
        </p:nvSpPr>
        <p:spPr>
          <a:xfrm>
            <a:off x="644028" y="4482273"/>
            <a:ext cx="11830996" cy="504000"/>
          </a:xfrm>
          <a:prstGeom prst="rect">
            <a:avLst/>
          </a:prstGeom>
        </p:spPr>
        <p:txBody>
          <a:bodyPr lIns="0" tIns="0" rIns="0" bIns="0" anchor="b" anchorCtr="0"/>
          <a:lstStyle>
            <a:lvl1pPr>
              <a:lnSpc>
                <a:spcPct val="100000"/>
              </a:lnSpc>
              <a:defRPr sz="3161">
                <a:solidFill>
                  <a:schemeClr val="tx1"/>
                </a:solidFill>
                <a:latin typeface="+mj-lt"/>
              </a:defRPr>
            </a:lvl1pPr>
          </a:lstStyle>
          <a:p>
            <a:r>
              <a:rPr kumimoji="1" lang="ja-JP" altLang="en-US"/>
              <a:t>マスター タイトルの書式設定 </a:t>
            </a:r>
            <a:r>
              <a:rPr kumimoji="1" lang="en-US" altLang="ja-JP"/>
              <a:t>32pt</a:t>
            </a:r>
            <a:endParaRPr lang="en-US"/>
          </a:p>
        </p:txBody>
      </p:sp>
      <p:sp>
        <p:nvSpPr>
          <p:cNvPr id="6" name="テキスト プレースホルダー 5"/>
          <p:cNvSpPr>
            <a:spLocks noGrp="1"/>
          </p:cNvSpPr>
          <p:nvPr>
            <p:ph type="body" sz="quarter" idx="10" hasCustomPrompt="1"/>
          </p:nvPr>
        </p:nvSpPr>
        <p:spPr>
          <a:xfrm>
            <a:off x="644028" y="5058340"/>
            <a:ext cx="11830996" cy="359999"/>
          </a:xfrm>
        </p:spPr>
        <p:txBody>
          <a:bodyPr tIns="36000">
            <a:noAutofit/>
          </a:bodyPr>
          <a:lstStyle>
            <a:lvl1pPr hangingPunct="1">
              <a:lnSpc>
                <a:spcPct val="100000"/>
              </a:lnSpc>
              <a:spcAft>
                <a:spcPts val="0"/>
              </a:spcAft>
              <a:defRPr sz="1581" baseline="0">
                <a:solidFill>
                  <a:schemeClr val="tx1"/>
                </a:solidFill>
                <a:latin typeface="+mn-lt"/>
                <a:ea typeface="+mj-ea"/>
              </a:defRPr>
            </a:lvl1pPr>
          </a:lstStyle>
          <a:p>
            <a:pPr lvl="0"/>
            <a:r>
              <a:rPr kumimoji="1" lang="ja-JP" altLang="en-US"/>
              <a:t>マスター サブタイトルの書式設定 </a:t>
            </a:r>
            <a:r>
              <a:rPr kumimoji="1" lang="en-US" altLang="ja-JP"/>
              <a:t>16pt</a:t>
            </a:r>
          </a:p>
        </p:txBody>
      </p:sp>
      <p:pic>
        <p:nvPicPr>
          <p:cNvPr id="14" name="図 13">
            <a:extLst>
              <a:ext uri="{FF2B5EF4-FFF2-40B4-BE49-F238E27FC236}">
                <a16:creationId xmlns:a16="http://schemas.microsoft.com/office/drawing/2014/main" id="{BA3D228B-FD8F-4B5A-BD04-AA4F96038935}"/>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6921" b="19037"/>
          <a:stretch/>
        </p:blipFill>
        <p:spPr>
          <a:xfrm>
            <a:off x="641565" y="184944"/>
            <a:ext cx="11830996" cy="3840453"/>
          </a:xfrm>
          <a:prstGeom prst="rect">
            <a:avLst/>
          </a:prstGeom>
        </p:spPr>
      </p:pic>
      <p:sp>
        <p:nvSpPr>
          <p:cNvPr id="20" name="テキスト プレースホルダー 117"/>
          <p:cNvSpPr>
            <a:spLocks noGrp="1"/>
          </p:cNvSpPr>
          <p:nvPr>
            <p:ph type="body" sz="quarter" idx="15" hasCustomPrompt="1"/>
          </p:nvPr>
        </p:nvSpPr>
        <p:spPr>
          <a:xfrm>
            <a:off x="644633" y="5591302"/>
            <a:ext cx="2128625" cy="215445"/>
          </a:xfrm>
        </p:spPr>
        <p:txBody>
          <a:bodyPr tIns="0">
            <a:noAutofit/>
          </a:bodyPr>
          <a:lstStyle>
            <a:lvl1pPr marL="0" marR="0" indent="0" algn="l" defTabSz="987415" rtl="0" eaLnBrk="0" fontAlgn="base" latinLnBrk="0" hangingPunct="0">
              <a:lnSpc>
                <a:spcPct val="100000"/>
              </a:lnSpc>
              <a:spcBef>
                <a:spcPts val="0"/>
              </a:spcBef>
              <a:spcAft>
                <a:spcPts val="0"/>
              </a:spcAft>
              <a:buClrTx/>
              <a:buSzTx/>
              <a:buFontTx/>
              <a:buNone/>
              <a:tabLst/>
              <a:defRPr sz="1384" baseline="0">
                <a:solidFill>
                  <a:schemeClr val="tx1"/>
                </a:solidFill>
                <a:latin typeface="+mn-ea"/>
                <a:ea typeface="+mn-ea"/>
              </a:defRPr>
            </a:lvl1pPr>
            <a:lvl2pPr>
              <a:defRPr sz="3161">
                <a:solidFill>
                  <a:schemeClr val="tx1"/>
                </a:solidFill>
              </a:defRPr>
            </a:lvl2pPr>
            <a:lvl3pPr>
              <a:defRPr sz="3161">
                <a:solidFill>
                  <a:schemeClr val="tx1"/>
                </a:solidFill>
              </a:defRPr>
            </a:lvl3pPr>
            <a:lvl4pPr>
              <a:defRPr sz="3161">
                <a:solidFill>
                  <a:schemeClr val="tx1"/>
                </a:solidFill>
              </a:defRPr>
            </a:lvl4pPr>
            <a:lvl5pPr>
              <a:defRPr sz="3161">
                <a:solidFill>
                  <a:schemeClr val="tx1"/>
                </a:solidFill>
              </a:defRPr>
            </a:lvl5pPr>
          </a:lstStyle>
          <a:p>
            <a:pPr marL="0" marR="0" indent="0" algn="l" defTabSz="987415" rtl="0" eaLnBrk="0" fontAlgn="base" latinLnBrk="0" hangingPunct="0">
              <a:lnSpc>
                <a:spcPct val="100000"/>
              </a:lnSpc>
              <a:spcBef>
                <a:spcPts val="0"/>
              </a:spcBef>
              <a:spcAft>
                <a:spcPts val="0"/>
              </a:spcAft>
              <a:buClrTx/>
              <a:buSzTx/>
              <a:buFontTx/>
              <a:buNone/>
              <a:tabLst/>
              <a:defRPr/>
            </a:pPr>
            <a:r>
              <a:rPr lang="en-US" altLang="ja-JP" sz="1384">
                <a:solidFill>
                  <a:schemeClr val="tx1"/>
                </a:solidFill>
                <a:latin typeface="+mn-ea"/>
                <a:ea typeface="+mn-ea"/>
                <a:cs typeface="Arial" panose="020B0604020202020204" pitchFamily="34" charset="0"/>
              </a:rPr>
              <a:t>20XX</a:t>
            </a:r>
            <a:r>
              <a:rPr lang="ja-JP" altLang="en-US" sz="1384">
                <a:solidFill>
                  <a:schemeClr val="tx1"/>
                </a:solidFill>
                <a:latin typeface="+mn-ea"/>
                <a:ea typeface="+mn-ea"/>
                <a:cs typeface="Arial" panose="020B0604020202020204" pitchFamily="34" charset="0"/>
              </a:rPr>
              <a:t>年</a:t>
            </a:r>
            <a:r>
              <a:rPr lang="en-US" altLang="ja-JP" sz="1384">
                <a:solidFill>
                  <a:schemeClr val="tx1"/>
                </a:solidFill>
                <a:latin typeface="+mn-ea"/>
                <a:ea typeface="+mn-ea"/>
                <a:cs typeface="Arial" panose="020B0604020202020204" pitchFamily="34" charset="0"/>
              </a:rPr>
              <a:t>X</a:t>
            </a:r>
            <a:r>
              <a:rPr lang="ja-JP" altLang="en-US" sz="1384">
                <a:solidFill>
                  <a:schemeClr val="tx1"/>
                </a:solidFill>
                <a:latin typeface="+mn-ea"/>
                <a:ea typeface="+mn-ea"/>
                <a:cs typeface="Arial" panose="020B0604020202020204" pitchFamily="34" charset="0"/>
              </a:rPr>
              <a:t>月</a:t>
            </a:r>
            <a:r>
              <a:rPr lang="en-US" altLang="ja-JP" sz="1384">
                <a:solidFill>
                  <a:schemeClr val="tx1"/>
                </a:solidFill>
                <a:latin typeface="+mn-ea"/>
                <a:ea typeface="+mn-ea"/>
                <a:cs typeface="Arial" panose="020B0604020202020204" pitchFamily="34" charset="0"/>
              </a:rPr>
              <a:t>X</a:t>
            </a:r>
            <a:r>
              <a:rPr lang="ja-JP" altLang="en-US" sz="1384">
                <a:solidFill>
                  <a:schemeClr val="tx1"/>
                </a:solidFill>
                <a:latin typeface="+mn-ea"/>
                <a:ea typeface="+mn-ea"/>
                <a:cs typeface="Arial" panose="020B0604020202020204" pitchFamily="34" charset="0"/>
              </a:rPr>
              <a:t>日</a:t>
            </a:r>
          </a:p>
        </p:txBody>
      </p:sp>
      <p:sp>
        <p:nvSpPr>
          <p:cNvPr id="22" name="テキスト プレースホルダー 117"/>
          <p:cNvSpPr>
            <a:spLocks noGrp="1"/>
          </p:cNvSpPr>
          <p:nvPr>
            <p:ph type="body" sz="quarter" idx="19" hasCustomPrompt="1"/>
          </p:nvPr>
        </p:nvSpPr>
        <p:spPr>
          <a:xfrm>
            <a:off x="643730" y="4050184"/>
            <a:ext cx="11833235" cy="296108"/>
          </a:xfrm>
        </p:spPr>
        <p:txBody>
          <a:bodyPr tIns="0">
            <a:noAutofit/>
          </a:bodyPr>
          <a:lstStyle>
            <a:lvl1pPr>
              <a:lnSpc>
                <a:spcPct val="100000"/>
              </a:lnSpc>
              <a:spcAft>
                <a:spcPts val="0"/>
              </a:spcAft>
              <a:defRPr sz="1779" baseline="0">
                <a:solidFill>
                  <a:schemeClr val="tx1"/>
                </a:solidFill>
                <a:latin typeface="+mn-ea"/>
                <a:ea typeface="+mn-ea"/>
              </a:defRPr>
            </a:lvl1pPr>
            <a:lvl2pPr>
              <a:defRPr sz="3161">
                <a:solidFill>
                  <a:schemeClr val="tx1"/>
                </a:solidFill>
              </a:defRPr>
            </a:lvl2pPr>
            <a:lvl3pPr>
              <a:defRPr sz="3161">
                <a:solidFill>
                  <a:schemeClr val="tx1"/>
                </a:solidFill>
              </a:defRPr>
            </a:lvl3pPr>
            <a:lvl4pPr>
              <a:defRPr sz="3161">
                <a:solidFill>
                  <a:schemeClr val="tx1"/>
                </a:solidFill>
              </a:defRPr>
            </a:lvl4pPr>
            <a:lvl5pPr>
              <a:defRPr sz="3161">
                <a:solidFill>
                  <a:schemeClr val="tx1"/>
                </a:solidFill>
              </a:defRPr>
            </a:lvl5pPr>
          </a:lstStyle>
          <a:p>
            <a:pPr lvl="0"/>
            <a:r>
              <a:rPr kumimoji="1" lang="zh-CN" altLang="en-US"/>
              <a:t>株式会社 ●●●● 御中 </a:t>
            </a:r>
            <a:r>
              <a:rPr kumimoji="1" lang="en-US" altLang="zh-CN"/>
              <a:t>18pt</a:t>
            </a:r>
          </a:p>
        </p:txBody>
      </p:sp>
      <p:pic>
        <p:nvPicPr>
          <p:cNvPr id="2" name="Picture 1">
            <a:extLst>
              <a:ext uri="{FF2B5EF4-FFF2-40B4-BE49-F238E27FC236}">
                <a16:creationId xmlns:a16="http://schemas.microsoft.com/office/drawing/2014/main" id="{E40BC199-1983-CE01-2D9D-B2E87056757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812007" y="6778456"/>
            <a:ext cx="2069491" cy="344672"/>
          </a:xfrm>
          <a:prstGeom prst="rect">
            <a:avLst/>
          </a:prstGeom>
        </p:spPr>
      </p:pic>
    </p:spTree>
    <p:extLst>
      <p:ext uri="{BB962C8B-B14F-4D97-AF65-F5344CB8AC3E}">
        <p14:creationId xmlns:p14="http://schemas.microsoft.com/office/powerpoint/2010/main" val="4189659637"/>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userDrawn="1">
  <p:cSld name="最終ページ">
    <p:spTree>
      <p:nvGrpSpPr>
        <p:cNvPr id="1" name=""/>
        <p:cNvGrpSpPr/>
        <p:nvPr/>
      </p:nvGrpSpPr>
      <p:grpSpPr>
        <a:xfrm>
          <a:off x="0" y="0"/>
          <a:ext cx="0" cy="0"/>
          <a:chOff x="0" y="0"/>
          <a:chExt cx="0" cy="0"/>
        </a:xfrm>
      </p:grpSpPr>
      <p:sp>
        <p:nvSpPr>
          <p:cNvPr id="7" name="TextBox 6"/>
          <p:cNvSpPr txBox="1"/>
          <p:nvPr userDrawn="1"/>
        </p:nvSpPr>
        <p:spPr>
          <a:xfrm>
            <a:off x="644027" y="6908400"/>
            <a:ext cx="11830996" cy="192856"/>
          </a:xfrm>
          <a:prstGeom prst="rect">
            <a:avLst/>
          </a:prstGeom>
          <a:noFill/>
        </p:spPr>
        <p:txBody>
          <a:bodyPr wrap="square" lIns="0" tIns="50093" rIns="96608" bIns="50093" rtlCol="0" anchor="t" anchorCtr="0">
            <a:spAutoFit/>
          </a:bodyPr>
          <a:lstStyle/>
          <a:p>
            <a:pPr marL="0" marR="0" indent="0" algn="l" defTabSz="681617" rtl="0" eaLnBrk="1" fontAlgn="auto" latinLnBrk="0" hangingPunct="1">
              <a:lnSpc>
                <a:spcPct val="100000"/>
              </a:lnSpc>
              <a:spcBef>
                <a:spcPts val="0"/>
              </a:spcBef>
              <a:spcAft>
                <a:spcPts val="0"/>
              </a:spcAft>
              <a:buClrTx/>
              <a:buSzTx/>
              <a:buFontTx/>
              <a:buNone/>
              <a:tabLst/>
              <a:defRPr/>
            </a:pPr>
            <a:r>
              <a:rPr lang="en-US" altLang="ja-JP" sz="596">
                <a:solidFill>
                  <a:schemeClr val="tx1"/>
                </a:solidFill>
                <a:latin typeface="+mj-lt"/>
              </a:rPr>
              <a:t>Xerox</a:t>
            </a:r>
            <a:r>
              <a:rPr lang="ja-JP" altLang="en-US" sz="596" err="1">
                <a:solidFill>
                  <a:schemeClr val="tx1"/>
                </a:solidFill>
                <a:latin typeface="+mj-lt"/>
              </a:rPr>
              <a:t>、</a:t>
            </a:r>
            <a:r>
              <a:rPr lang="en-US" altLang="ja-JP" sz="596">
                <a:solidFill>
                  <a:schemeClr val="tx1"/>
                </a:solidFill>
                <a:latin typeface="+mj-lt"/>
              </a:rPr>
              <a:t>Xerox</a:t>
            </a:r>
            <a:r>
              <a:rPr lang="ja-JP" altLang="en-US" sz="596">
                <a:solidFill>
                  <a:schemeClr val="tx1"/>
                </a:solidFill>
                <a:latin typeface="+mj-lt"/>
              </a:rPr>
              <a:t>ロゴ、および</a:t>
            </a:r>
            <a:r>
              <a:rPr lang="en-US" altLang="ja-JP" sz="596">
                <a:solidFill>
                  <a:schemeClr val="tx1"/>
                </a:solidFill>
                <a:latin typeface="+mj-lt"/>
              </a:rPr>
              <a:t>Fuji Xerox</a:t>
            </a:r>
            <a:r>
              <a:rPr lang="ja-JP" altLang="en-US" sz="596">
                <a:solidFill>
                  <a:schemeClr val="tx1"/>
                </a:solidFill>
                <a:latin typeface="+mj-lt"/>
              </a:rPr>
              <a:t>ロゴは、米国ゼロックス社の登録商標または商標です。</a:t>
            </a:r>
          </a:p>
        </p:txBody>
      </p:sp>
      <p:pic>
        <p:nvPicPr>
          <p:cNvPr id="4" name="Picture 7" descr="C:\data\Shinya Murayama\Job\FX_New_検証\logo\fx_3ln_cmyk_200dpi.jpg"/>
          <p:cNvPicPr>
            <a:picLocks noChangeAspect="1" noChangeArrowheads="1"/>
          </p:cNvPicPr>
          <p:nvPr userDrawn="1"/>
        </p:nvPicPr>
        <p:blipFill>
          <a:blip r:embed="rId2" cstate="print"/>
          <a:srcRect/>
          <a:stretch>
            <a:fillRect/>
          </a:stretch>
        </p:blipFill>
        <p:spPr bwMode="auto">
          <a:xfrm>
            <a:off x="3487912" y="3022603"/>
            <a:ext cx="6153281" cy="904875"/>
          </a:xfrm>
          <a:prstGeom prst="rect">
            <a:avLst/>
          </a:prstGeom>
          <a:noFill/>
          <a:ln w="9525">
            <a:noFill/>
            <a:miter lim="800000"/>
            <a:headEnd/>
            <a:tailEnd/>
          </a:ln>
        </p:spPr>
      </p:pic>
    </p:spTree>
    <p:extLst>
      <p:ext uri="{BB962C8B-B14F-4D97-AF65-F5344CB8AC3E}">
        <p14:creationId xmlns:p14="http://schemas.microsoft.com/office/powerpoint/2010/main" val="19942203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slideLayout" Target="../slideLayouts/slideLayout30.xml"/><Relationship Id="rId3" Type="http://schemas.openxmlformats.org/officeDocument/2006/relationships/slideLayout" Target="../slideLayouts/slideLayout15.xml"/><Relationship Id="rId21" Type="http://schemas.openxmlformats.org/officeDocument/2006/relationships/slideLayout" Target="../slideLayouts/slideLayout33.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slideLayout" Target="../slideLayouts/slideLayout3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24" Type="http://schemas.openxmlformats.org/officeDocument/2006/relationships/theme" Target="../theme/theme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23" Type="http://schemas.openxmlformats.org/officeDocument/2006/relationships/slideLayout" Target="../slideLayouts/slideLayout35.xml"/><Relationship Id="rId10" Type="http://schemas.openxmlformats.org/officeDocument/2006/relationships/slideLayout" Target="../slideLayouts/slideLayout22.xml"/><Relationship Id="rId19" Type="http://schemas.openxmlformats.org/officeDocument/2006/relationships/slideLayout" Target="../slideLayouts/slideLayout31.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 Id="rId22" Type="http://schemas.openxmlformats.org/officeDocument/2006/relationships/slideLayout" Target="../slideLayouts/slideLayout3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slideLayout" Target="../slideLayouts/slideLayout48.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slideLayout" Target="../slideLayouts/slideLayout61.xml"/><Relationship Id="rId18" Type="http://schemas.openxmlformats.org/officeDocument/2006/relationships/slideLayout" Target="../slideLayouts/slideLayout66.xml"/><Relationship Id="rId3" Type="http://schemas.openxmlformats.org/officeDocument/2006/relationships/slideLayout" Target="../slideLayouts/slideLayout51.xml"/><Relationship Id="rId21" Type="http://schemas.openxmlformats.org/officeDocument/2006/relationships/slideLayout" Target="../slideLayouts/slideLayout69.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17" Type="http://schemas.openxmlformats.org/officeDocument/2006/relationships/slideLayout" Target="../slideLayouts/slideLayout65.xml"/><Relationship Id="rId2" Type="http://schemas.openxmlformats.org/officeDocument/2006/relationships/slideLayout" Target="../slideLayouts/slideLayout50.xml"/><Relationship Id="rId16" Type="http://schemas.openxmlformats.org/officeDocument/2006/relationships/slideLayout" Target="../slideLayouts/slideLayout64.xml"/><Relationship Id="rId20" Type="http://schemas.openxmlformats.org/officeDocument/2006/relationships/slideLayout" Target="../slideLayouts/slideLayout68.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24" Type="http://schemas.openxmlformats.org/officeDocument/2006/relationships/theme" Target="../theme/theme5.xml"/><Relationship Id="rId5" Type="http://schemas.openxmlformats.org/officeDocument/2006/relationships/slideLayout" Target="../slideLayouts/slideLayout53.xml"/><Relationship Id="rId15" Type="http://schemas.openxmlformats.org/officeDocument/2006/relationships/slideLayout" Target="../slideLayouts/slideLayout63.xml"/><Relationship Id="rId23" Type="http://schemas.openxmlformats.org/officeDocument/2006/relationships/slideLayout" Target="../slideLayouts/slideLayout71.xml"/><Relationship Id="rId10" Type="http://schemas.openxmlformats.org/officeDocument/2006/relationships/slideLayout" Target="../slideLayouts/slideLayout58.xml"/><Relationship Id="rId19" Type="http://schemas.openxmlformats.org/officeDocument/2006/relationships/slideLayout" Target="../slideLayouts/slideLayout67.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slideLayout" Target="../slideLayouts/slideLayout62.xml"/><Relationship Id="rId22" Type="http://schemas.openxmlformats.org/officeDocument/2006/relationships/slideLayout" Target="../slideLayouts/slideLayout70.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9.xml"/><Relationship Id="rId13" Type="http://schemas.openxmlformats.org/officeDocument/2006/relationships/theme" Target="../theme/theme6.xml"/><Relationship Id="rId3" Type="http://schemas.openxmlformats.org/officeDocument/2006/relationships/slideLayout" Target="../slideLayouts/slideLayout74.xml"/><Relationship Id="rId7" Type="http://schemas.openxmlformats.org/officeDocument/2006/relationships/slideLayout" Target="../slideLayouts/slideLayout78.xml"/><Relationship Id="rId12" Type="http://schemas.openxmlformats.org/officeDocument/2006/relationships/slideLayout" Target="../slideLayouts/slideLayout83.xml"/><Relationship Id="rId2" Type="http://schemas.openxmlformats.org/officeDocument/2006/relationships/slideLayout" Target="../slideLayouts/slideLayout73.xml"/><Relationship Id="rId1" Type="http://schemas.openxmlformats.org/officeDocument/2006/relationships/slideLayout" Target="../slideLayouts/slideLayout72.xml"/><Relationship Id="rId6" Type="http://schemas.openxmlformats.org/officeDocument/2006/relationships/slideLayout" Target="../slideLayouts/slideLayout77.xml"/><Relationship Id="rId11" Type="http://schemas.openxmlformats.org/officeDocument/2006/relationships/slideLayout" Target="../slideLayouts/slideLayout82.xml"/><Relationship Id="rId5" Type="http://schemas.openxmlformats.org/officeDocument/2006/relationships/slideLayout" Target="../slideLayouts/slideLayout76.xml"/><Relationship Id="rId10" Type="http://schemas.openxmlformats.org/officeDocument/2006/relationships/slideLayout" Target="../slideLayouts/slideLayout81.xml"/><Relationship Id="rId4" Type="http://schemas.openxmlformats.org/officeDocument/2006/relationships/slideLayout" Target="../slideLayouts/slideLayout75.xml"/><Relationship Id="rId9" Type="http://schemas.openxmlformats.org/officeDocument/2006/relationships/slideLayout" Target="../slideLayouts/slideLayout80.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91.xml"/><Relationship Id="rId13" Type="http://schemas.openxmlformats.org/officeDocument/2006/relationships/slideLayout" Target="../slideLayouts/slideLayout96.xml"/><Relationship Id="rId3" Type="http://schemas.openxmlformats.org/officeDocument/2006/relationships/slideLayout" Target="../slideLayouts/slideLayout86.xml"/><Relationship Id="rId7" Type="http://schemas.openxmlformats.org/officeDocument/2006/relationships/slideLayout" Target="../slideLayouts/slideLayout90.xml"/><Relationship Id="rId12" Type="http://schemas.openxmlformats.org/officeDocument/2006/relationships/slideLayout" Target="../slideLayouts/slideLayout95.xml"/><Relationship Id="rId2" Type="http://schemas.openxmlformats.org/officeDocument/2006/relationships/slideLayout" Target="../slideLayouts/slideLayout85.xml"/><Relationship Id="rId1" Type="http://schemas.openxmlformats.org/officeDocument/2006/relationships/slideLayout" Target="../slideLayouts/slideLayout84.xml"/><Relationship Id="rId6" Type="http://schemas.openxmlformats.org/officeDocument/2006/relationships/slideLayout" Target="../slideLayouts/slideLayout89.xml"/><Relationship Id="rId11" Type="http://schemas.openxmlformats.org/officeDocument/2006/relationships/slideLayout" Target="../slideLayouts/slideLayout94.xml"/><Relationship Id="rId5" Type="http://schemas.openxmlformats.org/officeDocument/2006/relationships/slideLayout" Target="../slideLayouts/slideLayout88.xml"/><Relationship Id="rId15" Type="http://schemas.openxmlformats.org/officeDocument/2006/relationships/theme" Target="../theme/theme7.xml"/><Relationship Id="rId10" Type="http://schemas.openxmlformats.org/officeDocument/2006/relationships/slideLayout" Target="../slideLayouts/slideLayout93.xml"/><Relationship Id="rId4" Type="http://schemas.openxmlformats.org/officeDocument/2006/relationships/slideLayout" Target="../slideLayouts/slideLayout87.xml"/><Relationship Id="rId9" Type="http://schemas.openxmlformats.org/officeDocument/2006/relationships/slideLayout" Target="../slideLayouts/slideLayout92.xml"/><Relationship Id="rId14" Type="http://schemas.openxmlformats.org/officeDocument/2006/relationships/slideLayout" Target="../slideLayouts/slideLayout97.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100.xml"/><Relationship Id="rId7" Type="http://schemas.openxmlformats.org/officeDocument/2006/relationships/image" Target="../media/image22.png"/><Relationship Id="rId2" Type="http://schemas.openxmlformats.org/officeDocument/2006/relationships/slideLayout" Target="../slideLayouts/slideLayout99.xml"/><Relationship Id="rId1" Type="http://schemas.openxmlformats.org/officeDocument/2006/relationships/slideLayout" Target="../slideLayouts/slideLayout98.xml"/><Relationship Id="rId6" Type="http://schemas.openxmlformats.org/officeDocument/2006/relationships/theme" Target="../theme/theme8.xml"/><Relationship Id="rId5" Type="http://schemas.openxmlformats.org/officeDocument/2006/relationships/slideLayout" Target="../slideLayouts/slideLayout102.xml"/><Relationship Id="rId4" Type="http://schemas.openxmlformats.org/officeDocument/2006/relationships/slideLayout" Target="../slideLayouts/slideLayout10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4" name="FUJI XEROX Grid2007" hidden="1"/>
          <p:cNvGrpSpPr/>
          <p:nvPr/>
        </p:nvGrpSpPr>
        <p:grpSpPr>
          <a:xfrm>
            <a:off x="644189" y="1097856"/>
            <a:ext cx="11832311" cy="5472608"/>
            <a:chOff x="486123" y="1097856"/>
            <a:chExt cx="8928992" cy="5472608"/>
          </a:xfrm>
        </p:grpSpPr>
        <p:grpSp>
          <p:nvGrpSpPr>
            <p:cNvPr id="5" name="グループ化 171"/>
            <p:cNvGrpSpPr/>
            <p:nvPr/>
          </p:nvGrpSpPr>
          <p:grpSpPr>
            <a:xfrm>
              <a:off x="630138" y="1097856"/>
              <a:ext cx="8640964" cy="5472608"/>
              <a:chOff x="630138" y="1097856"/>
              <a:chExt cx="8640964" cy="5472608"/>
            </a:xfrm>
          </p:grpSpPr>
          <p:cxnSp>
            <p:nvCxnSpPr>
              <p:cNvPr id="63" name="直線コネクタ 62"/>
              <p:cNvCxnSpPr/>
              <p:nvPr/>
            </p:nvCxnSpPr>
            <p:spPr>
              <a:xfrm rot="5400000">
                <a:off x="-2106166" y="3834160"/>
                <a:ext cx="5472608" cy="0"/>
              </a:xfrm>
              <a:prstGeom prst="line">
                <a:avLst/>
              </a:prstGeom>
              <a:noFill/>
              <a:ln w="9525">
                <a:solidFill>
                  <a:srgbClr val="EAEAEA"/>
                </a:solidFill>
                <a:round/>
                <a:headEnd/>
                <a:tailEnd/>
              </a:ln>
              <a:effectLst/>
            </p:spPr>
          </p:cxnSp>
          <p:cxnSp>
            <p:nvCxnSpPr>
              <p:cNvPr id="64" name="直線コネクタ 63"/>
              <p:cNvCxnSpPr/>
              <p:nvPr/>
            </p:nvCxnSpPr>
            <p:spPr>
              <a:xfrm rot="5400000">
                <a:off x="-1962149" y="3834160"/>
                <a:ext cx="5472608" cy="0"/>
              </a:xfrm>
              <a:prstGeom prst="line">
                <a:avLst/>
              </a:prstGeom>
              <a:noFill/>
              <a:ln w="9525">
                <a:solidFill>
                  <a:srgbClr val="EAEAEA"/>
                </a:solidFill>
                <a:round/>
                <a:headEnd/>
                <a:tailEnd/>
              </a:ln>
              <a:effectLst/>
            </p:spPr>
          </p:cxnSp>
          <p:cxnSp>
            <p:nvCxnSpPr>
              <p:cNvPr id="65" name="直線コネクタ 64"/>
              <p:cNvCxnSpPr/>
              <p:nvPr/>
            </p:nvCxnSpPr>
            <p:spPr>
              <a:xfrm rot="5400000">
                <a:off x="-1818133" y="3834160"/>
                <a:ext cx="5472608" cy="0"/>
              </a:xfrm>
              <a:prstGeom prst="line">
                <a:avLst/>
              </a:prstGeom>
              <a:noFill/>
              <a:ln w="9525">
                <a:solidFill>
                  <a:srgbClr val="EAEAEA"/>
                </a:solidFill>
                <a:round/>
                <a:headEnd/>
                <a:tailEnd/>
              </a:ln>
              <a:effectLst/>
            </p:spPr>
          </p:cxnSp>
          <p:cxnSp>
            <p:nvCxnSpPr>
              <p:cNvPr id="66" name="直線コネクタ 65"/>
              <p:cNvCxnSpPr/>
              <p:nvPr/>
            </p:nvCxnSpPr>
            <p:spPr>
              <a:xfrm rot="5400000">
                <a:off x="-1674116" y="3834160"/>
                <a:ext cx="5472608" cy="0"/>
              </a:xfrm>
              <a:prstGeom prst="line">
                <a:avLst/>
              </a:prstGeom>
              <a:noFill/>
              <a:ln w="9525">
                <a:solidFill>
                  <a:srgbClr val="EAEAEA"/>
                </a:solidFill>
                <a:round/>
                <a:headEnd/>
                <a:tailEnd/>
              </a:ln>
              <a:effectLst/>
            </p:spPr>
          </p:cxnSp>
          <p:cxnSp>
            <p:nvCxnSpPr>
              <p:cNvPr id="67" name="直線コネクタ 66"/>
              <p:cNvCxnSpPr/>
              <p:nvPr/>
            </p:nvCxnSpPr>
            <p:spPr>
              <a:xfrm rot="5400000">
                <a:off x="-1530101" y="3834160"/>
                <a:ext cx="5472608" cy="0"/>
              </a:xfrm>
              <a:prstGeom prst="line">
                <a:avLst/>
              </a:prstGeom>
              <a:noFill/>
              <a:ln w="9525">
                <a:solidFill>
                  <a:srgbClr val="EAEAEA"/>
                </a:solidFill>
                <a:round/>
                <a:headEnd/>
                <a:tailEnd/>
              </a:ln>
              <a:effectLst/>
            </p:spPr>
          </p:cxnSp>
          <p:cxnSp>
            <p:nvCxnSpPr>
              <p:cNvPr id="68" name="直線コネクタ 67"/>
              <p:cNvCxnSpPr/>
              <p:nvPr/>
            </p:nvCxnSpPr>
            <p:spPr>
              <a:xfrm rot="5400000">
                <a:off x="-1386084" y="3834160"/>
                <a:ext cx="5472608" cy="0"/>
              </a:xfrm>
              <a:prstGeom prst="line">
                <a:avLst/>
              </a:prstGeom>
              <a:noFill/>
              <a:ln w="9525">
                <a:solidFill>
                  <a:srgbClr val="EAEAEA"/>
                </a:solidFill>
                <a:round/>
                <a:headEnd/>
                <a:tailEnd/>
              </a:ln>
              <a:effectLst/>
            </p:spPr>
          </p:cxnSp>
          <p:cxnSp>
            <p:nvCxnSpPr>
              <p:cNvPr id="69" name="直線コネクタ 68"/>
              <p:cNvCxnSpPr/>
              <p:nvPr/>
            </p:nvCxnSpPr>
            <p:spPr>
              <a:xfrm rot="5400000">
                <a:off x="-1242068" y="3834160"/>
                <a:ext cx="5472608" cy="0"/>
              </a:xfrm>
              <a:prstGeom prst="line">
                <a:avLst/>
              </a:prstGeom>
              <a:noFill/>
              <a:ln w="9525">
                <a:solidFill>
                  <a:srgbClr val="EAEAEA"/>
                </a:solidFill>
                <a:round/>
                <a:headEnd/>
                <a:tailEnd/>
              </a:ln>
              <a:effectLst/>
            </p:spPr>
          </p:cxnSp>
          <p:cxnSp>
            <p:nvCxnSpPr>
              <p:cNvPr id="70" name="直線コネクタ 69"/>
              <p:cNvCxnSpPr/>
              <p:nvPr/>
            </p:nvCxnSpPr>
            <p:spPr>
              <a:xfrm rot="5400000">
                <a:off x="-1098051" y="3834160"/>
                <a:ext cx="5472608" cy="0"/>
              </a:xfrm>
              <a:prstGeom prst="line">
                <a:avLst/>
              </a:prstGeom>
              <a:noFill/>
              <a:ln w="9525">
                <a:solidFill>
                  <a:srgbClr val="EAEAEA"/>
                </a:solidFill>
                <a:round/>
                <a:headEnd/>
                <a:tailEnd/>
              </a:ln>
              <a:effectLst/>
            </p:spPr>
          </p:cxnSp>
          <p:cxnSp>
            <p:nvCxnSpPr>
              <p:cNvPr id="71" name="直線コネクタ 70"/>
              <p:cNvCxnSpPr/>
              <p:nvPr/>
            </p:nvCxnSpPr>
            <p:spPr>
              <a:xfrm rot="5400000">
                <a:off x="-954037" y="3834160"/>
                <a:ext cx="5472608" cy="0"/>
              </a:xfrm>
              <a:prstGeom prst="line">
                <a:avLst/>
              </a:prstGeom>
              <a:noFill/>
              <a:ln w="9525">
                <a:solidFill>
                  <a:srgbClr val="EAEAEA"/>
                </a:solidFill>
                <a:round/>
                <a:headEnd/>
                <a:tailEnd/>
              </a:ln>
              <a:effectLst/>
            </p:spPr>
          </p:cxnSp>
          <p:cxnSp>
            <p:nvCxnSpPr>
              <p:cNvPr id="72" name="直線コネクタ 71"/>
              <p:cNvCxnSpPr/>
              <p:nvPr/>
            </p:nvCxnSpPr>
            <p:spPr>
              <a:xfrm rot="5400000">
                <a:off x="-810020" y="3834160"/>
                <a:ext cx="5472608" cy="0"/>
              </a:xfrm>
              <a:prstGeom prst="line">
                <a:avLst/>
              </a:prstGeom>
              <a:noFill/>
              <a:ln w="9525">
                <a:solidFill>
                  <a:srgbClr val="EAEAEA"/>
                </a:solidFill>
                <a:round/>
                <a:headEnd/>
                <a:tailEnd/>
              </a:ln>
              <a:effectLst/>
            </p:spPr>
          </p:cxnSp>
          <p:cxnSp>
            <p:nvCxnSpPr>
              <p:cNvPr id="73" name="直線コネクタ 72"/>
              <p:cNvCxnSpPr/>
              <p:nvPr/>
            </p:nvCxnSpPr>
            <p:spPr>
              <a:xfrm rot="5400000">
                <a:off x="-666004" y="3834160"/>
                <a:ext cx="5472608" cy="0"/>
              </a:xfrm>
              <a:prstGeom prst="line">
                <a:avLst/>
              </a:prstGeom>
              <a:noFill/>
              <a:ln w="9525">
                <a:solidFill>
                  <a:srgbClr val="EAEAEA"/>
                </a:solidFill>
                <a:round/>
                <a:headEnd/>
                <a:tailEnd/>
              </a:ln>
              <a:effectLst/>
            </p:spPr>
          </p:cxnSp>
          <p:cxnSp>
            <p:nvCxnSpPr>
              <p:cNvPr id="74" name="直線コネクタ 73"/>
              <p:cNvCxnSpPr/>
              <p:nvPr/>
            </p:nvCxnSpPr>
            <p:spPr>
              <a:xfrm rot="5400000">
                <a:off x="-521987" y="3834160"/>
                <a:ext cx="5472608" cy="0"/>
              </a:xfrm>
              <a:prstGeom prst="line">
                <a:avLst/>
              </a:prstGeom>
              <a:noFill/>
              <a:ln w="9525">
                <a:solidFill>
                  <a:srgbClr val="EAEAEA"/>
                </a:solidFill>
                <a:round/>
                <a:headEnd/>
                <a:tailEnd/>
              </a:ln>
              <a:effectLst/>
            </p:spPr>
          </p:cxnSp>
          <p:cxnSp>
            <p:nvCxnSpPr>
              <p:cNvPr id="75" name="直線コネクタ 74"/>
              <p:cNvCxnSpPr/>
              <p:nvPr/>
            </p:nvCxnSpPr>
            <p:spPr>
              <a:xfrm rot="5400000">
                <a:off x="-377972" y="3834160"/>
                <a:ext cx="5472608" cy="0"/>
              </a:xfrm>
              <a:prstGeom prst="line">
                <a:avLst/>
              </a:prstGeom>
              <a:noFill/>
              <a:ln w="9525">
                <a:solidFill>
                  <a:srgbClr val="EAEAEA"/>
                </a:solidFill>
                <a:round/>
                <a:headEnd/>
                <a:tailEnd/>
              </a:ln>
              <a:effectLst/>
            </p:spPr>
          </p:cxnSp>
          <p:cxnSp>
            <p:nvCxnSpPr>
              <p:cNvPr id="76" name="直線コネクタ 75"/>
              <p:cNvCxnSpPr/>
              <p:nvPr/>
            </p:nvCxnSpPr>
            <p:spPr>
              <a:xfrm rot="5400000">
                <a:off x="-233955" y="3834160"/>
                <a:ext cx="5472608" cy="0"/>
              </a:xfrm>
              <a:prstGeom prst="line">
                <a:avLst/>
              </a:prstGeom>
              <a:noFill/>
              <a:ln w="9525">
                <a:solidFill>
                  <a:srgbClr val="EAEAEA"/>
                </a:solidFill>
                <a:round/>
                <a:headEnd/>
                <a:tailEnd/>
              </a:ln>
              <a:effectLst/>
            </p:spPr>
          </p:cxnSp>
          <p:cxnSp>
            <p:nvCxnSpPr>
              <p:cNvPr id="77" name="直線コネクタ 76"/>
              <p:cNvCxnSpPr/>
              <p:nvPr/>
            </p:nvCxnSpPr>
            <p:spPr>
              <a:xfrm rot="5400000">
                <a:off x="-89939" y="3834160"/>
                <a:ext cx="5472608" cy="0"/>
              </a:xfrm>
              <a:prstGeom prst="line">
                <a:avLst/>
              </a:prstGeom>
              <a:noFill/>
              <a:ln w="9525">
                <a:solidFill>
                  <a:srgbClr val="EAEAEA"/>
                </a:solidFill>
                <a:round/>
                <a:headEnd/>
                <a:tailEnd/>
              </a:ln>
              <a:effectLst/>
            </p:spPr>
          </p:cxnSp>
          <p:cxnSp>
            <p:nvCxnSpPr>
              <p:cNvPr id="78" name="直線コネクタ 77"/>
              <p:cNvCxnSpPr/>
              <p:nvPr/>
            </p:nvCxnSpPr>
            <p:spPr>
              <a:xfrm rot="5400000">
                <a:off x="54078" y="3834160"/>
                <a:ext cx="5472608" cy="0"/>
              </a:xfrm>
              <a:prstGeom prst="line">
                <a:avLst/>
              </a:prstGeom>
              <a:noFill/>
              <a:ln w="9525">
                <a:solidFill>
                  <a:srgbClr val="EAEAEA"/>
                </a:solidFill>
                <a:round/>
                <a:headEnd/>
                <a:tailEnd/>
              </a:ln>
              <a:effectLst/>
            </p:spPr>
          </p:cxnSp>
          <p:cxnSp>
            <p:nvCxnSpPr>
              <p:cNvPr id="79" name="直線コネクタ 78"/>
              <p:cNvCxnSpPr/>
              <p:nvPr/>
            </p:nvCxnSpPr>
            <p:spPr>
              <a:xfrm rot="5400000">
                <a:off x="198091" y="3834160"/>
                <a:ext cx="5472608" cy="0"/>
              </a:xfrm>
              <a:prstGeom prst="line">
                <a:avLst/>
              </a:prstGeom>
              <a:noFill/>
              <a:ln w="9525">
                <a:solidFill>
                  <a:srgbClr val="EAEAEA"/>
                </a:solidFill>
                <a:round/>
                <a:headEnd/>
                <a:tailEnd/>
              </a:ln>
              <a:effectLst/>
            </p:spPr>
          </p:cxnSp>
          <p:cxnSp>
            <p:nvCxnSpPr>
              <p:cNvPr id="80" name="直線コネクタ 79"/>
              <p:cNvCxnSpPr/>
              <p:nvPr/>
            </p:nvCxnSpPr>
            <p:spPr>
              <a:xfrm rot="5400000">
                <a:off x="342108" y="3834160"/>
                <a:ext cx="5472608" cy="0"/>
              </a:xfrm>
              <a:prstGeom prst="line">
                <a:avLst/>
              </a:prstGeom>
              <a:noFill/>
              <a:ln w="9525">
                <a:solidFill>
                  <a:srgbClr val="EAEAEA"/>
                </a:solidFill>
                <a:round/>
                <a:headEnd/>
                <a:tailEnd/>
              </a:ln>
              <a:effectLst/>
            </p:spPr>
          </p:cxnSp>
          <p:cxnSp>
            <p:nvCxnSpPr>
              <p:cNvPr id="81" name="直線コネクタ 80"/>
              <p:cNvCxnSpPr/>
              <p:nvPr/>
            </p:nvCxnSpPr>
            <p:spPr>
              <a:xfrm rot="5400000">
                <a:off x="486124" y="3834160"/>
                <a:ext cx="5472608" cy="0"/>
              </a:xfrm>
              <a:prstGeom prst="line">
                <a:avLst/>
              </a:prstGeom>
              <a:noFill/>
              <a:ln w="9525">
                <a:solidFill>
                  <a:srgbClr val="EAEAEA"/>
                </a:solidFill>
                <a:round/>
                <a:headEnd/>
                <a:tailEnd/>
              </a:ln>
              <a:effectLst/>
            </p:spPr>
          </p:cxnSp>
          <p:cxnSp>
            <p:nvCxnSpPr>
              <p:cNvPr id="82" name="直線コネクタ 81"/>
              <p:cNvCxnSpPr/>
              <p:nvPr/>
            </p:nvCxnSpPr>
            <p:spPr>
              <a:xfrm rot="5400000">
                <a:off x="630141" y="3834160"/>
                <a:ext cx="5472608" cy="0"/>
              </a:xfrm>
              <a:prstGeom prst="line">
                <a:avLst/>
              </a:prstGeom>
              <a:noFill/>
              <a:ln w="9525">
                <a:solidFill>
                  <a:srgbClr val="EAEAEA"/>
                </a:solidFill>
                <a:round/>
                <a:headEnd/>
                <a:tailEnd/>
              </a:ln>
              <a:effectLst/>
            </p:spPr>
          </p:cxnSp>
          <p:cxnSp>
            <p:nvCxnSpPr>
              <p:cNvPr id="83" name="直線コネクタ 82"/>
              <p:cNvCxnSpPr/>
              <p:nvPr/>
            </p:nvCxnSpPr>
            <p:spPr>
              <a:xfrm rot="5400000">
                <a:off x="774156" y="3834160"/>
                <a:ext cx="5472608" cy="0"/>
              </a:xfrm>
              <a:prstGeom prst="line">
                <a:avLst/>
              </a:prstGeom>
              <a:noFill/>
              <a:ln w="9525">
                <a:solidFill>
                  <a:srgbClr val="EAEAEA"/>
                </a:solidFill>
                <a:round/>
                <a:headEnd/>
                <a:tailEnd/>
              </a:ln>
              <a:effectLst/>
            </p:spPr>
          </p:cxnSp>
          <p:cxnSp>
            <p:nvCxnSpPr>
              <p:cNvPr id="84" name="直線コネクタ 83"/>
              <p:cNvCxnSpPr/>
              <p:nvPr/>
            </p:nvCxnSpPr>
            <p:spPr>
              <a:xfrm rot="5400000">
                <a:off x="918173" y="3834160"/>
                <a:ext cx="5472608" cy="0"/>
              </a:xfrm>
              <a:prstGeom prst="line">
                <a:avLst/>
              </a:prstGeom>
              <a:noFill/>
              <a:ln w="9525">
                <a:solidFill>
                  <a:srgbClr val="EAEAEA"/>
                </a:solidFill>
                <a:round/>
                <a:headEnd/>
                <a:tailEnd/>
              </a:ln>
              <a:effectLst/>
            </p:spPr>
          </p:cxnSp>
          <p:cxnSp>
            <p:nvCxnSpPr>
              <p:cNvPr id="85" name="直線コネクタ 84"/>
              <p:cNvCxnSpPr/>
              <p:nvPr/>
            </p:nvCxnSpPr>
            <p:spPr>
              <a:xfrm rot="5400000">
                <a:off x="1062189" y="3834160"/>
                <a:ext cx="5472608" cy="0"/>
              </a:xfrm>
              <a:prstGeom prst="line">
                <a:avLst/>
              </a:prstGeom>
              <a:noFill/>
              <a:ln w="9525">
                <a:solidFill>
                  <a:srgbClr val="EAEAEA"/>
                </a:solidFill>
                <a:round/>
                <a:headEnd/>
                <a:tailEnd/>
              </a:ln>
              <a:effectLst/>
            </p:spPr>
          </p:cxnSp>
          <p:cxnSp>
            <p:nvCxnSpPr>
              <p:cNvPr id="86" name="直線コネクタ 85"/>
              <p:cNvCxnSpPr/>
              <p:nvPr/>
            </p:nvCxnSpPr>
            <p:spPr>
              <a:xfrm rot="5400000">
                <a:off x="1206206" y="3834160"/>
                <a:ext cx="5472608" cy="0"/>
              </a:xfrm>
              <a:prstGeom prst="line">
                <a:avLst/>
              </a:prstGeom>
              <a:noFill/>
              <a:ln w="9525">
                <a:solidFill>
                  <a:srgbClr val="EAEAEA"/>
                </a:solidFill>
                <a:round/>
                <a:headEnd/>
                <a:tailEnd/>
              </a:ln>
              <a:effectLst/>
            </p:spPr>
          </p:cxnSp>
          <p:cxnSp>
            <p:nvCxnSpPr>
              <p:cNvPr id="87" name="直線コネクタ 86"/>
              <p:cNvCxnSpPr/>
              <p:nvPr/>
            </p:nvCxnSpPr>
            <p:spPr>
              <a:xfrm rot="5400000">
                <a:off x="1350220" y="3834160"/>
                <a:ext cx="5472608" cy="0"/>
              </a:xfrm>
              <a:prstGeom prst="line">
                <a:avLst/>
              </a:prstGeom>
              <a:noFill/>
              <a:ln w="9525">
                <a:solidFill>
                  <a:srgbClr val="EAEAEA"/>
                </a:solidFill>
                <a:round/>
                <a:headEnd/>
                <a:tailEnd/>
              </a:ln>
              <a:effectLst/>
            </p:spPr>
          </p:cxnSp>
          <p:cxnSp>
            <p:nvCxnSpPr>
              <p:cNvPr id="88" name="直線コネクタ 87"/>
              <p:cNvCxnSpPr/>
              <p:nvPr/>
            </p:nvCxnSpPr>
            <p:spPr>
              <a:xfrm rot="5400000">
                <a:off x="1494237" y="3834160"/>
                <a:ext cx="5472608" cy="0"/>
              </a:xfrm>
              <a:prstGeom prst="line">
                <a:avLst/>
              </a:prstGeom>
              <a:noFill/>
              <a:ln w="9525">
                <a:solidFill>
                  <a:srgbClr val="EAEAEA"/>
                </a:solidFill>
                <a:round/>
                <a:headEnd/>
                <a:tailEnd/>
              </a:ln>
              <a:effectLst/>
            </p:spPr>
          </p:cxnSp>
          <p:cxnSp>
            <p:nvCxnSpPr>
              <p:cNvPr id="89" name="直線コネクタ 88"/>
              <p:cNvCxnSpPr/>
              <p:nvPr/>
            </p:nvCxnSpPr>
            <p:spPr>
              <a:xfrm rot="5400000">
                <a:off x="1638253" y="3834160"/>
                <a:ext cx="5472608" cy="0"/>
              </a:xfrm>
              <a:prstGeom prst="line">
                <a:avLst/>
              </a:prstGeom>
              <a:noFill/>
              <a:ln w="9525">
                <a:solidFill>
                  <a:srgbClr val="EAEAEA"/>
                </a:solidFill>
                <a:round/>
                <a:headEnd/>
                <a:tailEnd/>
              </a:ln>
              <a:effectLst/>
            </p:spPr>
          </p:cxnSp>
          <p:cxnSp>
            <p:nvCxnSpPr>
              <p:cNvPr id="90" name="直線コネクタ 89"/>
              <p:cNvCxnSpPr/>
              <p:nvPr/>
            </p:nvCxnSpPr>
            <p:spPr>
              <a:xfrm rot="5400000">
                <a:off x="1782270" y="3834160"/>
                <a:ext cx="5472608" cy="0"/>
              </a:xfrm>
              <a:prstGeom prst="line">
                <a:avLst/>
              </a:prstGeom>
              <a:noFill/>
              <a:ln w="9525">
                <a:solidFill>
                  <a:srgbClr val="EAEAEA"/>
                </a:solidFill>
                <a:round/>
                <a:headEnd/>
                <a:tailEnd/>
              </a:ln>
              <a:effectLst/>
            </p:spPr>
          </p:cxnSp>
          <p:cxnSp>
            <p:nvCxnSpPr>
              <p:cNvPr id="91" name="直線コネクタ 90"/>
              <p:cNvCxnSpPr/>
              <p:nvPr/>
            </p:nvCxnSpPr>
            <p:spPr>
              <a:xfrm rot="5400000">
                <a:off x="1926285" y="3834160"/>
                <a:ext cx="5472608" cy="0"/>
              </a:xfrm>
              <a:prstGeom prst="line">
                <a:avLst/>
              </a:prstGeom>
              <a:noFill/>
              <a:ln w="9525">
                <a:solidFill>
                  <a:srgbClr val="EAEAEA"/>
                </a:solidFill>
                <a:round/>
                <a:headEnd/>
                <a:tailEnd/>
              </a:ln>
              <a:effectLst/>
            </p:spPr>
          </p:cxnSp>
          <p:cxnSp>
            <p:nvCxnSpPr>
              <p:cNvPr id="92" name="直線コネクタ 91"/>
              <p:cNvCxnSpPr/>
              <p:nvPr/>
            </p:nvCxnSpPr>
            <p:spPr>
              <a:xfrm rot="5400000">
                <a:off x="2070302" y="3834160"/>
                <a:ext cx="5472608" cy="0"/>
              </a:xfrm>
              <a:prstGeom prst="line">
                <a:avLst/>
              </a:prstGeom>
              <a:noFill/>
              <a:ln w="9525">
                <a:solidFill>
                  <a:srgbClr val="EAEAEA"/>
                </a:solidFill>
                <a:round/>
                <a:headEnd/>
                <a:tailEnd/>
              </a:ln>
              <a:effectLst/>
            </p:spPr>
          </p:cxnSp>
          <p:cxnSp>
            <p:nvCxnSpPr>
              <p:cNvPr id="93" name="直線コネクタ 92"/>
              <p:cNvCxnSpPr/>
              <p:nvPr/>
            </p:nvCxnSpPr>
            <p:spPr>
              <a:xfrm rot="5400000">
                <a:off x="2358330" y="3834160"/>
                <a:ext cx="5472608" cy="0"/>
              </a:xfrm>
              <a:prstGeom prst="line">
                <a:avLst/>
              </a:prstGeom>
              <a:noFill/>
              <a:ln w="9525">
                <a:solidFill>
                  <a:srgbClr val="EAEAEA"/>
                </a:solidFill>
                <a:round/>
                <a:headEnd/>
                <a:tailEnd/>
              </a:ln>
              <a:effectLst/>
            </p:spPr>
          </p:cxnSp>
          <p:cxnSp>
            <p:nvCxnSpPr>
              <p:cNvPr id="94" name="直線コネクタ 93"/>
              <p:cNvCxnSpPr/>
              <p:nvPr/>
            </p:nvCxnSpPr>
            <p:spPr>
              <a:xfrm rot="5400000">
                <a:off x="2502347" y="3834160"/>
                <a:ext cx="5472608" cy="0"/>
              </a:xfrm>
              <a:prstGeom prst="line">
                <a:avLst/>
              </a:prstGeom>
              <a:noFill/>
              <a:ln w="9525">
                <a:solidFill>
                  <a:srgbClr val="EAEAEA"/>
                </a:solidFill>
                <a:round/>
                <a:headEnd/>
                <a:tailEnd/>
              </a:ln>
              <a:effectLst/>
            </p:spPr>
          </p:cxnSp>
          <p:cxnSp>
            <p:nvCxnSpPr>
              <p:cNvPr id="95" name="直線コネクタ 94"/>
              <p:cNvCxnSpPr/>
              <p:nvPr/>
            </p:nvCxnSpPr>
            <p:spPr>
              <a:xfrm rot="5400000">
                <a:off x="2646363" y="3834160"/>
                <a:ext cx="5472608" cy="0"/>
              </a:xfrm>
              <a:prstGeom prst="line">
                <a:avLst/>
              </a:prstGeom>
              <a:noFill/>
              <a:ln w="9525">
                <a:solidFill>
                  <a:srgbClr val="EAEAEA"/>
                </a:solidFill>
                <a:round/>
                <a:headEnd/>
                <a:tailEnd/>
              </a:ln>
              <a:effectLst/>
            </p:spPr>
          </p:cxnSp>
          <p:cxnSp>
            <p:nvCxnSpPr>
              <p:cNvPr id="96" name="直線コネクタ 95"/>
              <p:cNvCxnSpPr/>
              <p:nvPr/>
            </p:nvCxnSpPr>
            <p:spPr>
              <a:xfrm rot="5400000">
                <a:off x="2790380" y="3834160"/>
                <a:ext cx="5472608" cy="0"/>
              </a:xfrm>
              <a:prstGeom prst="line">
                <a:avLst/>
              </a:prstGeom>
              <a:noFill/>
              <a:ln w="9525">
                <a:solidFill>
                  <a:srgbClr val="EAEAEA"/>
                </a:solidFill>
                <a:round/>
                <a:headEnd/>
                <a:tailEnd/>
              </a:ln>
              <a:effectLst/>
            </p:spPr>
          </p:cxnSp>
          <p:cxnSp>
            <p:nvCxnSpPr>
              <p:cNvPr id="97" name="直線コネクタ 96"/>
              <p:cNvCxnSpPr/>
              <p:nvPr/>
            </p:nvCxnSpPr>
            <p:spPr>
              <a:xfrm rot="5400000">
                <a:off x="2934395" y="3834160"/>
                <a:ext cx="5472608" cy="0"/>
              </a:xfrm>
              <a:prstGeom prst="line">
                <a:avLst/>
              </a:prstGeom>
              <a:noFill/>
              <a:ln w="9525">
                <a:solidFill>
                  <a:srgbClr val="EAEAEA"/>
                </a:solidFill>
                <a:round/>
                <a:headEnd/>
                <a:tailEnd/>
              </a:ln>
              <a:effectLst/>
            </p:spPr>
          </p:cxnSp>
          <p:cxnSp>
            <p:nvCxnSpPr>
              <p:cNvPr id="98" name="直線コネクタ 97"/>
              <p:cNvCxnSpPr/>
              <p:nvPr/>
            </p:nvCxnSpPr>
            <p:spPr>
              <a:xfrm rot="5400000">
                <a:off x="3078412" y="3834160"/>
                <a:ext cx="5472608" cy="0"/>
              </a:xfrm>
              <a:prstGeom prst="line">
                <a:avLst/>
              </a:prstGeom>
              <a:noFill/>
              <a:ln w="9525">
                <a:solidFill>
                  <a:srgbClr val="EAEAEA"/>
                </a:solidFill>
                <a:round/>
                <a:headEnd/>
                <a:tailEnd/>
              </a:ln>
              <a:effectLst/>
            </p:spPr>
          </p:cxnSp>
          <p:cxnSp>
            <p:nvCxnSpPr>
              <p:cNvPr id="99" name="直線コネクタ 98"/>
              <p:cNvCxnSpPr/>
              <p:nvPr/>
            </p:nvCxnSpPr>
            <p:spPr>
              <a:xfrm rot="5400000">
                <a:off x="3222428" y="3834160"/>
                <a:ext cx="5472608" cy="0"/>
              </a:xfrm>
              <a:prstGeom prst="line">
                <a:avLst/>
              </a:prstGeom>
              <a:noFill/>
              <a:ln w="9525">
                <a:solidFill>
                  <a:srgbClr val="EAEAEA"/>
                </a:solidFill>
                <a:round/>
                <a:headEnd/>
                <a:tailEnd/>
              </a:ln>
              <a:effectLst/>
            </p:spPr>
          </p:cxnSp>
          <p:cxnSp>
            <p:nvCxnSpPr>
              <p:cNvPr id="100" name="直線コネクタ 99"/>
              <p:cNvCxnSpPr/>
              <p:nvPr/>
            </p:nvCxnSpPr>
            <p:spPr>
              <a:xfrm rot="5400000">
                <a:off x="3366445" y="3834160"/>
                <a:ext cx="5472608" cy="0"/>
              </a:xfrm>
              <a:prstGeom prst="line">
                <a:avLst/>
              </a:prstGeom>
              <a:noFill/>
              <a:ln w="9525">
                <a:solidFill>
                  <a:srgbClr val="EAEAEA"/>
                </a:solidFill>
                <a:round/>
                <a:headEnd/>
                <a:tailEnd/>
              </a:ln>
              <a:effectLst/>
            </p:spPr>
          </p:cxnSp>
          <p:cxnSp>
            <p:nvCxnSpPr>
              <p:cNvPr id="101" name="直線コネクタ 100"/>
              <p:cNvCxnSpPr/>
              <p:nvPr/>
            </p:nvCxnSpPr>
            <p:spPr>
              <a:xfrm rot="5400000">
                <a:off x="3510459" y="3834160"/>
                <a:ext cx="5472608" cy="0"/>
              </a:xfrm>
              <a:prstGeom prst="line">
                <a:avLst/>
              </a:prstGeom>
              <a:noFill/>
              <a:ln w="9525">
                <a:solidFill>
                  <a:srgbClr val="EAEAEA"/>
                </a:solidFill>
                <a:round/>
                <a:headEnd/>
                <a:tailEnd/>
              </a:ln>
              <a:effectLst/>
            </p:spPr>
          </p:cxnSp>
          <p:cxnSp>
            <p:nvCxnSpPr>
              <p:cNvPr id="102" name="直線コネクタ 101"/>
              <p:cNvCxnSpPr/>
              <p:nvPr/>
            </p:nvCxnSpPr>
            <p:spPr>
              <a:xfrm rot="5400000">
                <a:off x="3654476" y="3834160"/>
                <a:ext cx="5472608" cy="0"/>
              </a:xfrm>
              <a:prstGeom prst="line">
                <a:avLst/>
              </a:prstGeom>
              <a:noFill/>
              <a:ln w="9525">
                <a:solidFill>
                  <a:srgbClr val="EAEAEA"/>
                </a:solidFill>
                <a:round/>
                <a:headEnd/>
                <a:tailEnd/>
              </a:ln>
              <a:effectLst/>
            </p:spPr>
          </p:cxnSp>
          <p:cxnSp>
            <p:nvCxnSpPr>
              <p:cNvPr id="103" name="直線コネクタ 102"/>
              <p:cNvCxnSpPr/>
              <p:nvPr/>
            </p:nvCxnSpPr>
            <p:spPr>
              <a:xfrm rot="5400000">
                <a:off x="3798492" y="3834160"/>
                <a:ext cx="5472608" cy="0"/>
              </a:xfrm>
              <a:prstGeom prst="line">
                <a:avLst/>
              </a:prstGeom>
              <a:noFill/>
              <a:ln w="9525">
                <a:solidFill>
                  <a:srgbClr val="EAEAEA"/>
                </a:solidFill>
                <a:round/>
                <a:headEnd/>
                <a:tailEnd/>
              </a:ln>
              <a:effectLst/>
            </p:spPr>
          </p:cxnSp>
          <p:cxnSp>
            <p:nvCxnSpPr>
              <p:cNvPr id="104" name="直線コネクタ 103"/>
              <p:cNvCxnSpPr/>
              <p:nvPr/>
            </p:nvCxnSpPr>
            <p:spPr>
              <a:xfrm rot="5400000">
                <a:off x="3942509" y="3834160"/>
                <a:ext cx="5472608" cy="0"/>
              </a:xfrm>
              <a:prstGeom prst="line">
                <a:avLst/>
              </a:prstGeom>
              <a:noFill/>
              <a:ln w="9525">
                <a:solidFill>
                  <a:srgbClr val="EAEAEA"/>
                </a:solidFill>
                <a:round/>
                <a:headEnd/>
                <a:tailEnd/>
              </a:ln>
              <a:effectLst/>
            </p:spPr>
          </p:cxnSp>
          <p:cxnSp>
            <p:nvCxnSpPr>
              <p:cNvPr id="105" name="直線コネクタ 104"/>
              <p:cNvCxnSpPr/>
              <p:nvPr/>
            </p:nvCxnSpPr>
            <p:spPr>
              <a:xfrm rot="5400000">
                <a:off x="4086524" y="3834160"/>
                <a:ext cx="5472608" cy="0"/>
              </a:xfrm>
              <a:prstGeom prst="line">
                <a:avLst/>
              </a:prstGeom>
              <a:noFill/>
              <a:ln w="9525">
                <a:solidFill>
                  <a:srgbClr val="EAEAEA"/>
                </a:solidFill>
                <a:round/>
                <a:headEnd/>
                <a:tailEnd/>
              </a:ln>
              <a:effectLst/>
            </p:spPr>
          </p:cxnSp>
          <p:cxnSp>
            <p:nvCxnSpPr>
              <p:cNvPr id="106" name="直線コネクタ 105"/>
              <p:cNvCxnSpPr/>
              <p:nvPr/>
            </p:nvCxnSpPr>
            <p:spPr>
              <a:xfrm rot="5400000">
                <a:off x="4230541" y="3834160"/>
                <a:ext cx="5472608" cy="0"/>
              </a:xfrm>
              <a:prstGeom prst="line">
                <a:avLst/>
              </a:prstGeom>
              <a:noFill/>
              <a:ln w="9525">
                <a:solidFill>
                  <a:srgbClr val="EAEAEA"/>
                </a:solidFill>
                <a:round/>
                <a:headEnd/>
                <a:tailEnd/>
              </a:ln>
              <a:effectLst/>
            </p:spPr>
          </p:cxnSp>
          <p:cxnSp>
            <p:nvCxnSpPr>
              <p:cNvPr id="107" name="直線コネクタ 106"/>
              <p:cNvCxnSpPr/>
              <p:nvPr/>
            </p:nvCxnSpPr>
            <p:spPr>
              <a:xfrm rot="5400000">
                <a:off x="4374557" y="3834160"/>
                <a:ext cx="5472608" cy="0"/>
              </a:xfrm>
              <a:prstGeom prst="line">
                <a:avLst/>
              </a:prstGeom>
              <a:noFill/>
              <a:ln w="9525">
                <a:solidFill>
                  <a:srgbClr val="EAEAEA"/>
                </a:solidFill>
                <a:round/>
                <a:headEnd/>
                <a:tailEnd/>
              </a:ln>
              <a:effectLst/>
            </p:spPr>
          </p:cxnSp>
          <p:cxnSp>
            <p:nvCxnSpPr>
              <p:cNvPr id="108" name="直線コネクタ 107"/>
              <p:cNvCxnSpPr/>
              <p:nvPr/>
            </p:nvCxnSpPr>
            <p:spPr>
              <a:xfrm rot="5400000">
                <a:off x="4518574" y="3834160"/>
                <a:ext cx="5472608" cy="0"/>
              </a:xfrm>
              <a:prstGeom prst="line">
                <a:avLst/>
              </a:prstGeom>
              <a:noFill/>
              <a:ln w="9525">
                <a:solidFill>
                  <a:srgbClr val="EAEAEA"/>
                </a:solidFill>
                <a:round/>
                <a:headEnd/>
                <a:tailEnd/>
              </a:ln>
              <a:effectLst/>
            </p:spPr>
          </p:cxnSp>
          <p:cxnSp>
            <p:nvCxnSpPr>
              <p:cNvPr id="109" name="直線コネクタ 108"/>
              <p:cNvCxnSpPr/>
              <p:nvPr/>
            </p:nvCxnSpPr>
            <p:spPr>
              <a:xfrm rot="5400000">
                <a:off x="4662587" y="3834160"/>
                <a:ext cx="5472608" cy="0"/>
              </a:xfrm>
              <a:prstGeom prst="line">
                <a:avLst/>
              </a:prstGeom>
              <a:noFill/>
              <a:ln w="9525">
                <a:solidFill>
                  <a:srgbClr val="EAEAEA"/>
                </a:solidFill>
                <a:round/>
                <a:headEnd/>
                <a:tailEnd/>
              </a:ln>
              <a:effectLst/>
            </p:spPr>
          </p:cxnSp>
          <p:cxnSp>
            <p:nvCxnSpPr>
              <p:cNvPr id="110" name="直線コネクタ 109"/>
              <p:cNvCxnSpPr/>
              <p:nvPr/>
            </p:nvCxnSpPr>
            <p:spPr>
              <a:xfrm rot="5400000">
                <a:off x="4806604" y="3834160"/>
                <a:ext cx="5472608" cy="0"/>
              </a:xfrm>
              <a:prstGeom prst="line">
                <a:avLst/>
              </a:prstGeom>
              <a:noFill/>
              <a:ln w="9525">
                <a:solidFill>
                  <a:srgbClr val="EAEAEA"/>
                </a:solidFill>
                <a:round/>
                <a:headEnd/>
                <a:tailEnd/>
              </a:ln>
              <a:effectLst/>
            </p:spPr>
          </p:cxnSp>
          <p:cxnSp>
            <p:nvCxnSpPr>
              <p:cNvPr id="111" name="直線コネクタ 110"/>
              <p:cNvCxnSpPr/>
              <p:nvPr/>
            </p:nvCxnSpPr>
            <p:spPr>
              <a:xfrm rot="5400000">
                <a:off x="4950620" y="3834160"/>
                <a:ext cx="5472608" cy="0"/>
              </a:xfrm>
              <a:prstGeom prst="line">
                <a:avLst/>
              </a:prstGeom>
              <a:noFill/>
              <a:ln w="9525">
                <a:solidFill>
                  <a:srgbClr val="EAEAEA"/>
                </a:solidFill>
                <a:round/>
                <a:headEnd/>
                <a:tailEnd/>
              </a:ln>
              <a:effectLst/>
            </p:spPr>
          </p:cxnSp>
          <p:cxnSp>
            <p:nvCxnSpPr>
              <p:cNvPr id="112" name="直線コネクタ 111"/>
              <p:cNvCxnSpPr/>
              <p:nvPr/>
            </p:nvCxnSpPr>
            <p:spPr>
              <a:xfrm rot="5400000">
                <a:off x="5094637" y="3834160"/>
                <a:ext cx="5472608" cy="0"/>
              </a:xfrm>
              <a:prstGeom prst="line">
                <a:avLst/>
              </a:prstGeom>
              <a:noFill/>
              <a:ln w="9525">
                <a:solidFill>
                  <a:srgbClr val="EAEAEA"/>
                </a:solidFill>
                <a:round/>
                <a:headEnd/>
                <a:tailEnd/>
              </a:ln>
              <a:effectLst/>
            </p:spPr>
          </p:cxnSp>
          <p:cxnSp>
            <p:nvCxnSpPr>
              <p:cNvPr id="113" name="直線コネクタ 112"/>
              <p:cNvCxnSpPr/>
              <p:nvPr/>
            </p:nvCxnSpPr>
            <p:spPr>
              <a:xfrm rot="5400000">
                <a:off x="5238652" y="3834160"/>
                <a:ext cx="5472608" cy="0"/>
              </a:xfrm>
              <a:prstGeom prst="line">
                <a:avLst/>
              </a:prstGeom>
              <a:noFill/>
              <a:ln w="9525">
                <a:solidFill>
                  <a:srgbClr val="EAEAEA"/>
                </a:solidFill>
                <a:round/>
                <a:headEnd/>
                <a:tailEnd/>
              </a:ln>
              <a:effectLst/>
            </p:spPr>
          </p:cxnSp>
          <p:cxnSp>
            <p:nvCxnSpPr>
              <p:cNvPr id="114" name="直線コネクタ 113"/>
              <p:cNvCxnSpPr/>
              <p:nvPr/>
            </p:nvCxnSpPr>
            <p:spPr>
              <a:xfrm rot="5400000">
                <a:off x="5382669" y="3834160"/>
                <a:ext cx="5472608" cy="0"/>
              </a:xfrm>
              <a:prstGeom prst="line">
                <a:avLst/>
              </a:prstGeom>
              <a:noFill/>
              <a:ln w="9525">
                <a:solidFill>
                  <a:srgbClr val="EAEAEA"/>
                </a:solidFill>
                <a:round/>
                <a:headEnd/>
                <a:tailEnd/>
              </a:ln>
              <a:effectLst/>
            </p:spPr>
          </p:cxnSp>
          <p:cxnSp>
            <p:nvCxnSpPr>
              <p:cNvPr id="115" name="直線コネクタ 114"/>
              <p:cNvCxnSpPr/>
              <p:nvPr/>
            </p:nvCxnSpPr>
            <p:spPr>
              <a:xfrm rot="5400000">
                <a:off x="5526685" y="3834160"/>
                <a:ext cx="5472608" cy="0"/>
              </a:xfrm>
              <a:prstGeom prst="line">
                <a:avLst/>
              </a:prstGeom>
              <a:noFill/>
              <a:ln w="9525">
                <a:solidFill>
                  <a:srgbClr val="EAEAEA"/>
                </a:solidFill>
                <a:round/>
                <a:headEnd/>
                <a:tailEnd/>
              </a:ln>
              <a:effectLst/>
            </p:spPr>
          </p:cxnSp>
          <p:cxnSp>
            <p:nvCxnSpPr>
              <p:cNvPr id="116" name="直線コネクタ 115"/>
              <p:cNvCxnSpPr/>
              <p:nvPr/>
            </p:nvCxnSpPr>
            <p:spPr>
              <a:xfrm rot="5400000">
                <a:off x="5670702" y="3834160"/>
                <a:ext cx="5472608" cy="0"/>
              </a:xfrm>
              <a:prstGeom prst="line">
                <a:avLst/>
              </a:prstGeom>
              <a:noFill/>
              <a:ln w="9525">
                <a:solidFill>
                  <a:srgbClr val="EAEAEA"/>
                </a:solidFill>
                <a:round/>
                <a:headEnd/>
                <a:tailEnd/>
              </a:ln>
              <a:effectLst/>
            </p:spPr>
          </p:cxnSp>
          <p:cxnSp>
            <p:nvCxnSpPr>
              <p:cNvPr id="117" name="直線コネクタ 116"/>
              <p:cNvCxnSpPr/>
              <p:nvPr/>
            </p:nvCxnSpPr>
            <p:spPr>
              <a:xfrm rot="5400000">
                <a:off x="5814716" y="3834160"/>
                <a:ext cx="5472608" cy="0"/>
              </a:xfrm>
              <a:prstGeom prst="line">
                <a:avLst/>
              </a:prstGeom>
              <a:noFill/>
              <a:ln w="9525">
                <a:solidFill>
                  <a:srgbClr val="EAEAEA"/>
                </a:solidFill>
                <a:round/>
                <a:headEnd/>
                <a:tailEnd/>
              </a:ln>
              <a:effectLst/>
            </p:spPr>
          </p:cxnSp>
          <p:cxnSp>
            <p:nvCxnSpPr>
              <p:cNvPr id="118" name="直線コネクタ 117"/>
              <p:cNvCxnSpPr/>
              <p:nvPr/>
            </p:nvCxnSpPr>
            <p:spPr>
              <a:xfrm rot="5400000">
                <a:off x="5958733" y="3834160"/>
                <a:ext cx="5472608" cy="0"/>
              </a:xfrm>
              <a:prstGeom prst="line">
                <a:avLst/>
              </a:prstGeom>
              <a:noFill/>
              <a:ln w="9525">
                <a:solidFill>
                  <a:srgbClr val="EAEAEA"/>
                </a:solidFill>
                <a:round/>
                <a:headEnd/>
                <a:tailEnd/>
              </a:ln>
              <a:effectLst/>
            </p:spPr>
          </p:cxnSp>
          <p:cxnSp>
            <p:nvCxnSpPr>
              <p:cNvPr id="119" name="直線コネクタ 118"/>
              <p:cNvCxnSpPr/>
              <p:nvPr/>
            </p:nvCxnSpPr>
            <p:spPr>
              <a:xfrm rot="5400000">
                <a:off x="6102749" y="3834160"/>
                <a:ext cx="5472608" cy="0"/>
              </a:xfrm>
              <a:prstGeom prst="line">
                <a:avLst/>
              </a:prstGeom>
              <a:noFill/>
              <a:ln w="9525">
                <a:solidFill>
                  <a:srgbClr val="EAEAEA"/>
                </a:solidFill>
                <a:round/>
                <a:headEnd/>
                <a:tailEnd/>
              </a:ln>
              <a:effectLst/>
            </p:spPr>
          </p:cxnSp>
          <p:cxnSp>
            <p:nvCxnSpPr>
              <p:cNvPr id="120" name="直線コネクタ 119"/>
              <p:cNvCxnSpPr/>
              <p:nvPr/>
            </p:nvCxnSpPr>
            <p:spPr>
              <a:xfrm rot="5400000">
                <a:off x="6246766" y="3834160"/>
                <a:ext cx="5472608" cy="0"/>
              </a:xfrm>
              <a:prstGeom prst="line">
                <a:avLst/>
              </a:prstGeom>
              <a:noFill/>
              <a:ln w="9525">
                <a:solidFill>
                  <a:srgbClr val="EAEAEA"/>
                </a:solidFill>
                <a:round/>
                <a:headEnd/>
                <a:tailEnd/>
              </a:ln>
              <a:effectLst/>
            </p:spPr>
          </p:cxnSp>
          <p:cxnSp>
            <p:nvCxnSpPr>
              <p:cNvPr id="121" name="直線コネクタ 120"/>
              <p:cNvCxnSpPr/>
              <p:nvPr/>
            </p:nvCxnSpPr>
            <p:spPr>
              <a:xfrm rot="5400000">
                <a:off x="6390781" y="3834160"/>
                <a:ext cx="5472608" cy="0"/>
              </a:xfrm>
              <a:prstGeom prst="line">
                <a:avLst/>
              </a:prstGeom>
              <a:noFill/>
              <a:ln w="9525">
                <a:solidFill>
                  <a:srgbClr val="EAEAEA"/>
                </a:solidFill>
                <a:round/>
                <a:headEnd/>
                <a:tailEnd/>
              </a:ln>
              <a:effectLst/>
            </p:spPr>
          </p:cxnSp>
          <p:cxnSp>
            <p:nvCxnSpPr>
              <p:cNvPr id="122" name="直線コネクタ 121"/>
              <p:cNvCxnSpPr/>
              <p:nvPr/>
            </p:nvCxnSpPr>
            <p:spPr>
              <a:xfrm rot="5400000">
                <a:off x="6534798" y="3834160"/>
                <a:ext cx="5472608" cy="0"/>
              </a:xfrm>
              <a:prstGeom prst="line">
                <a:avLst/>
              </a:prstGeom>
              <a:noFill/>
              <a:ln w="9525">
                <a:solidFill>
                  <a:srgbClr val="EAEAEA"/>
                </a:solidFill>
                <a:round/>
                <a:headEnd/>
                <a:tailEnd/>
              </a:ln>
              <a:effectLst/>
            </p:spPr>
          </p:cxnSp>
        </p:grpSp>
        <p:grpSp>
          <p:nvGrpSpPr>
            <p:cNvPr id="6" name="グループ化 221"/>
            <p:cNvGrpSpPr/>
            <p:nvPr/>
          </p:nvGrpSpPr>
          <p:grpSpPr>
            <a:xfrm>
              <a:off x="486123" y="1241872"/>
              <a:ext cx="8928992" cy="5184576"/>
              <a:chOff x="486123" y="1241872"/>
              <a:chExt cx="8928992" cy="5184576"/>
            </a:xfrm>
          </p:grpSpPr>
          <p:cxnSp>
            <p:nvCxnSpPr>
              <p:cNvPr id="27" name="直線コネクタ 26"/>
              <p:cNvCxnSpPr/>
              <p:nvPr/>
            </p:nvCxnSpPr>
            <p:spPr>
              <a:xfrm>
                <a:off x="486123" y="1241872"/>
                <a:ext cx="8928992" cy="0"/>
              </a:xfrm>
              <a:prstGeom prst="line">
                <a:avLst/>
              </a:prstGeom>
              <a:noFill/>
              <a:ln w="9525">
                <a:solidFill>
                  <a:srgbClr val="EAEAEA"/>
                </a:solidFill>
                <a:round/>
                <a:headEnd/>
                <a:tailEnd/>
              </a:ln>
              <a:effectLst/>
            </p:spPr>
          </p:cxnSp>
          <p:cxnSp>
            <p:nvCxnSpPr>
              <p:cNvPr id="28" name="直線コネクタ 27"/>
              <p:cNvCxnSpPr/>
              <p:nvPr/>
            </p:nvCxnSpPr>
            <p:spPr>
              <a:xfrm>
                <a:off x="486123" y="1385888"/>
                <a:ext cx="8928992" cy="0"/>
              </a:xfrm>
              <a:prstGeom prst="line">
                <a:avLst/>
              </a:prstGeom>
              <a:noFill/>
              <a:ln w="9525">
                <a:solidFill>
                  <a:srgbClr val="EAEAEA"/>
                </a:solidFill>
                <a:round/>
                <a:headEnd/>
                <a:tailEnd/>
              </a:ln>
              <a:effectLst/>
            </p:spPr>
          </p:cxnSp>
          <p:cxnSp>
            <p:nvCxnSpPr>
              <p:cNvPr id="29" name="直線コネクタ 28"/>
              <p:cNvCxnSpPr/>
              <p:nvPr/>
            </p:nvCxnSpPr>
            <p:spPr>
              <a:xfrm>
                <a:off x="486123" y="1529904"/>
                <a:ext cx="8928992" cy="0"/>
              </a:xfrm>
              <a:prstGeom prst="line">
                <a:avLst/>
              </a:prstGeom>
              <a:noFill/>
              <a:ln w="9525">
                <a:solidFill>
                  <a:srgbClr val="EAEAEA"/>
                </a:solidFill>
                <a:round/>
                <a:headEnd/>
                <a:tailEnd/>
              </a:ln>
              <a:effectLst/>
            </p:spPr>
          </p:cxnSp>
          <p:cxnSp>
            <p:nvCxnSpPr>
              <p:cNvPr id="30" name="直線コネクタ 29"/>
              <p:cNvCxnSpPr/>
              <p:nvPr/>
            </p:nvCxnSpPr>
            <p:spPr>
              <a:xfrm>
                <a:off x="486123" y="1673920"/>
                <a:ext cx="8928992" cy="0"/>
              </a:xfrm>
              <a:prstGeom prst="line">
                <a:avLst/>
              </a:prstGeom>
              <a:noFill/>
              <a:ln w="9525">
                <a:solidFill>
                  <a:srgbClr val="EAEAEA"/>
                </a:solidFill>
                <a:round/>
                <a:headEnd/>
                <a:tailEnd/>
              </a:ln>
              <a:effectLst/>
            </p:spPr>
          </p:cxnSp>
          <p:cxnSp>
            <p:nvCxnSpPr>
              <p:cNvPr id="31" name="直線コネクタ 30"/>
              <p:cNvCxnSpPr/>
              <p:nvPr/>
            </p:nvCxnSpPr>
            <p:spPr>
              <a:xfrm>
                <a:off x="486123" y="1817936"/>
                <a:ext cx="8928992" cy="0"/>
              </a:xfrm>
              <a:prstGeom prst="line">
                <a:avLst/>
              </a:prstGeom>
              <a:noFill/>
              <a:ln w="9525">
                <a:solidFill>
                  <a:srgbClr val="EAEAEA"/>
                </a:solidFill>
                <a:round/>
                <a:headEnd/>
                <a:tailEnd/>
              </a:ln>
              <a:effectLst/>
            </p:spPr>
          </p:cxnSp>
          <p:cxnSp>
            <p:nvCxnSpPr>
              <p:cNvPr id="32" name="直線コネクタ 31"/>
              <p:cNvCxnSpPr/>
              <p:nvPr/>
            </p:nvCxnSpPr>
            <p:spPr>
              <a:xfrm>
                <a:off x="486123" y="1961952"/>
                <a:ext cx="8928992" cy="0"/>
              </a:xfrm>
              <a:prstGeom prst="line">
                <a:avLst/>
              </a:prstGeom>
              <a:noFill/>
              <a:ln w="9525">
                <a:solidFill>
                  <a:srgbClr val="EAEAEA"/>
                </a:solidFill>
                <a:round/>
                <a:headEnd/>
                <a:tailEnd/>
              </a:ln>
              <a:effectLst/>
            </p:spPr>
          </p:cxnSp>
          <p:cxnSp>
            <p:nvCxnSpPr>
              <p:cNvPr id="33" name="直線コネクタ 32"/>
              <p:cNvCxnSpPr/>
              <p:nvPr/>
            </p:nvCxnSpPr>
            <p:spPr>
              <a:xfrm>
                <a:off x="486123" y="2105968"/>
                <a:ext cx="8928992" cy="0"/>
              </a:xfrm>
              <a:prstGeom prst="line">
                <a:avLst/>
              </a:prstGeom>
              <a:noFill/>
              <a:ln w="9525">
                <a:solidFill>
                  <a:srgbClr val="EAEAEA"/>
                </a:solidFill>
                <a:round/>
                <a:headEnd/>
                <a:tailEnd/>
              </a:ln>
              <a:effectLst/>
            </p:spPr>
          </p:cxnSp>
          <p:cxnSp>
            <p:nvCxnSpPr>
              <p:cNvPr id="34" name="直線コネクタ 33"/>
              <p:cNvCxnSpPr/>
              <p:nvPr/>
            </p:nvCxnSpPr>
            <p:spPr>
              <a:xfrm>
                <a:off x="486123" y="2249984"/>
                <a:ext cx="8928992" cy="0"/>
              </a:xfrm>
              <a:prstGeom prst="line">
                <a:avLst/>
              </a:prstGeom>
              <a:noFill/>
              <a:ln w="9525">
                <a:solidFill>
                  <a:srgbClr val="EAEAEA"/>
                </a:solidFill>
                <a:round/>
                <a:headEnd/>
                <a:tailEnd/>
              </a:ln>
              <a:effectLst/>
            </p:spPr>
          </p:cxnSp>
          <p:cxnSp>
            <p:nvCxnSpPr>
              <p:cNvPr id="35" name="直線コネクタ 34"/>
              <p:cNvCxnSpPr/>
              <p:nvPr/>
            </p:nvCxnSpPr>
            <p:spPr>
              <a:xfrm>
                <a:off x="486123" y="2394000"/>
                <a:ext cx="8928992" cy="0"/>
              </a:xfrm>
              <a:prstGeom prst="line">
                <a:avLst/>
              </a:prstGeom>
              <a:noFill/>
              <a:ln w="9525">
                <a:solidFill>
                  <a:srgbClr val="EAEAEA"/>
                </a:solidFill>
                <a:round/>
                <a:headEnd/>
                <a:tailEnd/>
              </a:ln>
              <a:effectLst/>
            </p:spPr>
          </p:cxnSp>
          <p:cxnSp>
            <p:nvCxnSpPr>
              <p:cNvPr id="36" name="直線コネクタ 35"/>
              <p:cNvCxnSpPr/>
              <p:nvPr/>
            </p:nvCxnSpPr>
            <p:spPr>
              <a:xfrm>
                <a:off x="486123" y="2538016"/>
                <a:ext cx="8928992" cy="0"/>
              </a:xfrm>
              <a:prstGeom prst="line">
                <a:avLst/>
              </a:prstGeom>
              <a:noFill/>
              <a:ln w="9525">
                <a:solidFill>
                  <a:srgbClr val="EAEAEA"/>
                </a:solidFill>
                <a:round/>
                <a:headEnd/>
                <a:tailEnd/>
              </a:ln>
              <a:effectLst/>
            </p:spPr>
          </p:cxnSp>
          <p:cxnSp>
            <p:nvCxnSpPr>
              <p:cNvPr id="37" name="直線コネクタ 36"/>
              <p:cNvCxnSpPr/>
              <p:nvPr/>
            </p:nvCxnSpPr>
            <p:spPr>
              <a:xfrm>
                <a:off x="486123" y="2682032"/>
                <a:ext cx="8928992" cy="0"/>
              </a:xfrm>
              <a:prstGeom prst="line">
                <a:avLst/>
              </a:prstGeom>
              <a:noFill/>
              <a:ln w="9525">
                <a:solidFill>
                  <a:srgbClr val="EAEAEA"/>
                </a:solidFill>
                <a:round/>
                <a:headEnd/>
                <a:tailEnd/>
              </a:ln>
              <a:effectLst/>
            </p:spPr>
          </p:cxnSp>
          <p:cxnSp>
            <p:nvCxnSpPr>
              <p:cNvPr id="38" name="直線コネクタ 37"/>
              <p:cNvCxnSpPr/>
              <p:nvPr/>
            </p:nvCxnSpPr>
            <p:spPr>
              <a:xfrm>
                <a:off x="486123" y="2826048"/>
                <a:ext cx="8928992" cy="0"/>
              </a:xfrm>
              <a:prstGeom prst="line">
                <a:avLst/>
              </a:prstGeom>
              <a:noFill/>
              <a:ln w="9525">
                <a:solidFill>
                  <a:srgbClr val="EAEAEA"/>
                </a:solidFill>
                <a:round/>
                <a:headEnd/>
                <a:tailEnd/>
              </a:ln>
              <a:effectLst/>
            </p:spPr>
          </p:cxnSp>
          <p:cxnSp>
            <p:nvCxnSpPr>
              <p:cNvPr id="39" name="直線コネクタ 38"/>
              <p:cNvCxnSpPr/>
              <p:nvPr/>
            </p:nvCxnSpPr>
            <p:spPr>
              <a:xfrm>
                <a:off x="486123" y="2970064"/>
                <a:ext cx="8928992" cy="0"/>
              </a:xfrm>
              <a:prstGeom prst="line">
                <a:avLst/>
              </a:prstGeom>
              <a:noFill/>
              <a:ln w="9525">
                <a:solidFill>
                  <a:srgbClr val="EAEAEA"/>
                </a:solidFill>
                <a:round/>
                <a:headEnd/>
                <a:tailEnd/>
              </a:ln>
              <a:effectLst/>
            </p:spPr>
          </p:cxnSp>
          <p:cxnSp>
            <p:nvCxnSpPr>
              <p:cNvPr id="40" name="直線コネクタ 39"/>
              <p:cNvCxnSpPr/>
              <p:nvPr/>
            </p:nvCxnSpPr>
            <p:spPr>
              <a:xfrm>
                <a:off x="486123" y="3114080"/>
                <a:ext cx="8928992" cy="0"/>
              </a:xfrm>
              <a:prstGeom prst="line">
                <a:avLst/>
              </a:prstGeom>
              <a:noFill/>
              <a:ln w="9525">
                <a:solidFill>
                  <a:srgbClr val="EAEAEA"/>
                </a:solidFill>
                <a:round/>
                <a:headEnd/>
                <a:tailEnd/>
              </a:ln>
              <a:effectLst/>
            </p:spPr>
          </p:cxnSp>
          <p:cxnSp>
            <p:nvCxnSpPr>
              <p:cNvPr id="41" name="直線コネクタ 40"/>
              <p:cNvCxnSpPr/>
              <p:nvPr/>
            </p:nvCxnSpPr>
            <p:spPr>
              <a:xfrm>
                <a:off x="486123" y="3258096"/>
                <a:ext cx="8928992" cy="0"/>
              </a:xfrm>
              <a:prstGeom prst="line">
                <a:avLst/>
              </a:prstGeom>
              <a:noFill/>
              <a:ln w="9525">
                <a:solidFill>
                  <a:srgbClr val="EAEAEA"/>
                </a:solidFill>
                <a:round/>
                <a:headEnd/>
                <a:tailEnd/>
              </a:ln>
              <a:effectLst/>
            </p:spPr>
          </p:cxnSp>
          <p:cxnSp>
            <p:nvCxnSpPr>
              <p:cNvPr id="42" name="直線コネクタ 41"/>
              <p:cNvCxnSpPr/>
              <p:nvPr/>
            </p:nvCxnSpPr>
            <p:spPr>
              <a:xfrm>
                <a:off x="486123" y="3402112"/>
                <a:ext cx="8928992" cy="0"/>
              </a:xfrm>
              <a:prstGeom prst="line">
                <a:avLst/>
              </a:prstGeom>
              <a:noFill/>
              <a:ln w="9525">
                <a:solidFill>
                  <a:srgbClr val="EAEAEA"/>
                </a:solidFill>
                <a:round/>
                <a:headEnd/>
                <a:tailEnd/>
              </a:ln>
              <a:effectLst/>
            </p:spPr>
          </p:cxnSp>
          <p:cxnSp>
            <p:nvCxnSpPr>
              <p:cNvPr id="43" name="直線コネクタ 42"/>
              <p:cNvCxnSpPr/>
              <p:nvPr/>
            </p:nvCxnSpPr>
            <p:spPr>
              <a:xfrm>
                <a:off x="486123" y="3546128"/>
                <a:ext cx="8928992" cy="0"/>
              </a:xfrm>
              <a:prstGeom prst="line">
                <a:avLst/>
              </a:prstGeom>
              <a:noFill/>
              <a:ln w="9525">
                <a:solidFill>
                  <a:srgbClr val="EAEAEA"/>
                </a:solidFill>
                <a:round/>
                <a:headEnd/>
                <a:tailEnd/>
              </a:ln>
              <a:effectLst/>
            </p:spPr>
          </p:cxnSp>
          <p:cxnSp>
            <p:nvCxnSpPr>
              <p:cNvPr id="44" name="直線コネクタ 43"/>
              <p:cNvCxnSpPr/>
              <p:nvPr/>
            </p:nvCxnSpPr>
            <p:spPr>
              <a:xfrm>
                <a:off x="486123" y="3690144"/>
                <a:ext cx="8928992" cy="0"/>
              </a:xfrm>
              <a:prstGeom prst="line">
                <a:avLst/>
              </a:prstGeom>
              <a:noFill/>
              <a:ln w="9525">
                <a:solidFill>
                  <a:srgbClr val="EAEAEA"/>
                </a:solidFill>
                <a:round/>
                <a:headEnd/>
                <a:tailEnd/>
              </a:ln>
              <a:effectLst/>
            </p:spPr>
          </p:cxnSp>
          <p:cxnSp>
            <p:nvCxnSpPr>
              <p:cNvPr id="45" name="直線コネクタ 44"/>
              <p:cNvCxnSpPr/>
              <p:nvPr/>
            </p:nvCxnSpPr>
            <p:spPr>
              <a:xfrm>
                <a:off x="486123" y="3978176"/>
                <a:ext cx="8928992" cy="0"/>
              </a:xfrm>
              <a:prstGeom prst="line">
                <a:avLst/>
              </a:prstGeom>
              <a:noFill/>
              <a:ln w="9525">
                <a:solidFill>
                  <a:srgbClr val="EAEAEA"/>
                </a:solidFill>
                <a:round/>
                <a:headEnd/>
                <a:tailEnd/>
              </a:ln>
              <a:effectLst/>
            </p:spPr>
          </p:cxnSp>
          <p:cxnSp>
            <p:nvCxnSpPr>
              <p:cNvPr id="46" name="直線コネクタ 45"/>
              <p:cNvCxnSpPr/>
              <p:nvPr/>
            </p:nvCxnSpPr>
            <p:spPr>
              <a:xfrm>
                <a:off x="486123" y="4122192"/>
                <a:ext cx="8928992" cy="0"/>
              </a:xfrm>
              <a:prstGeom prst="line">
                <a:avLst/>
              </a:prstGeom>
              <a:noFill/>
              <a:ln w="9525">
                <a:solidFill>
                  <a:srgbClr val="EAEAEA"/>
                </a:solidFill>
                <a:round/>
                <a:headEnd/>
                <a:tailEnd/>
              </a:ln>
              <a:effectLst/>
            </p:spPr>
          </p:cxnSp>
          <p:cxnSp>
            <p:nvCxnSpPr>
              <p:cNvPr id="47" name="直線コネクタ 46"/>
              <p:cNvCxnSpPr/>
              <p:nvPr/>
            </p:nvCxnSpPr>
            <p:spPr>
              <a:xfrm>
                <a:off x="486123" y="4266208"/>
                <a:ext cx="8928992" cy="0"/>
              </a:xfrm>
              <a:prstGeom prst="line">
                <a:avLst/>
              </a:prstGeom>
              <a:noFill/>
              <a:ln w="9525">
                <a:solidFill>
                  <a:srgbClr val="EAEAEA"/>
                </a:solidFill>
                <a:round/>
                <a:headEnd/>
                <a:tailEnd/>
              </a:ln>
              <a:effectLst/>
            </p:spPr>
          </p:cxnSp>
          <p:cxnSp>
            <p:nvCxnSpPr>
              <p:cNvPr id="48" name="直線コネクタ 47"/>
              <p:cNvCxnSpPr/>
              <p:nvPr/>
            </p:nvCxnSpPr>
            <p:spPr>
              <a:xfrm>
                <a:off x="486123" y="4410224"/>
                <a:ext cx="8928992" cy="0"/>
              </a:xfrm>
              <a:prstGeom prst="line">
                <a:avLst/>
              </a:prstGeom>
              <a:noFill/>
              <a:ln w="9525">
                <a:solidFill>
                  <a:srgbClr val="EAEAEA"/>
                </a:solidFill>
                <a:round/>
                <a:headEnd/>
                <a:tailEnd/>
              </a:ln>
              <a:effectLst/>
            </p:spPr>
          </p:cxnSp>
          <p:cxnSp>
            <p:nvCxnSpPr>
              <p:cNvPr id="49" name="直線コネクタ 48"/>
              <p:cNvCxnSpPr/>
              <p:nvPr/>
            </p:nvCxnSpPr>
            <p:spPr>
              <a:xfrm>
                <a:off x="486123" y="4554240"/>
                <a:ext cx="8928992" cy="0"/>
              </a:xfrm>
              <a:prstGeom prst="line">
                <a:avLst/>
              </a:prstGeom>
              <a:noFill/>
              <a:ln w="9525">
                <a:solidFill>
                  <a:srgbClr val="EAEAEA"/>
                </a:solidFill>
                <a:round/>
                <a:headEnd/>
                <a:tailEnd/>
              </a:ln>
              <a:effectLst/>
            </p:spPr>
          </p:cxnSp>
          <p:cxnSp>
            <p:nvCxnSpPr>
              <p:cNvPr id="50" name="直線コネクタ 49"/>
              <p:cNvCxnSpPr/>
              <p:nvPr/>
            </p:nvCxnSpPr>
            <p:spPr>
              <a:xfrm>
                <a:off x="486123" y="4698256"/>
                <a:ext cx="8928992" cy="0"/>
              </a:xfrm>
              <a:prstGeom prst="line">
                <a:avLst/>
              </a:prstGeom>
              <a:noFill/>
              <a:ln w="9525">
                <a:solidFill>
                  <a:srgbClr val="EAEAEA"/>
                </a:solidFill>
                <a:round/>
                <a:headEnd/>
                <a:tailEnd/>
              </a:ln>
              <a:effectLst/>
            </p:spPr>
          </p:cxnSp>
          <p:cxnSp>
            <p:nvCxnSpPr>
              <p:cNvPr id="51" name="直線コネクタ 50"/>
              <p:cNvCxnSpPr/>
              <p:nvPr/>
            </p:nvCxnSpPr>
            <p:spPr>
              <a:xfrm>
                <a:off x="486123" y="4842272"/>
                <a:ext cx="8928992" cy="0"/>
              </a:xfrm>
              <a:prstGeom prst="line">
                <a:avLst/>
              </a:prstGeom>
              <a:noFill/>
              <a:ln w="9525">
                <a:solidFill>
                  <a:srgbClr val="EAEAEA"/>
                </a:solidFill>
                <a:round/>
                <a:headEnd/>
                <a:tailEnd/>
              </a:ln>
              <a:effectLst/>
            </p:spPr>
          </p:cxnSp>
          <p:cxnSp>
            <p:nvCxnSpPr>
              <p:cNvPr id="52" name="直線コネクタ 51"/>
              <p:cNvCxnSpPr/>
              <p:nvPr/>
            </p:nvCxnSpPr>
            <p:spPr>
              <a:xfrm>
                <a:off x="486123" y="4986288"/>
                <a:ext cx="8928992" cy="0"/>
              </a:xfrm>
              <a:prstGeom prst="line">
                <a:avLst/>
              </a:prstGeom>
              <a:noFill/>
              <a:ln w="9525">
                <a:solidFill>
                  <a:srgbClr val="EAEAEA"/>
                </a:solidFill>
                <a:round/>
                <a:headEnd/>
                <a:tailEnd/>
              </a:ln>
              <a:effectLst/>
            </p:spPr>
          </p:cxnSp>
          <p:cxnSp>
            <p:nvCxnSpPr>
              <p:cNvPr id="53" name="直線コネクタ 52"/>
              <p:cNvCxnSpPr/>
              <p:nvPr/>
            </p:nvCxnSpPr>
            <p:spPr>
              <a:xfrm>
                <a:off x="486123" y="5130304"/>
                <a:ext cx="8928992" cy="0"/>
              </a:xfrm>
              <a:prstGeom prst="line">
                <a:avLst/>
              </a:prstGeom>
              <a:noFill/>
              <a:ln w="9525">
                <a:solidFill>
                  <a:srgbClr val="EAEAEA"/>
                </a:solidFill>
                <a:round/>
                <a:headEnd/>
                <a:tailEnd/>
              </a:ln>
              <a:effectLst/>
            </p:spPr>
          </p:cxnSp>
          <p:cxnSp>
            <p:nvCxnSpPr>
              <p:cNvPr id="54" name="直線コネクタ 53"/>
              <p:cNvCxnSpPr/>
              <p:nvPr/>
            </p:nvCxnSpPr>
            <p:spPr>
              <a:xfrm>
                <a:off x="486123" y="5274320"/>
                <a:ext cx="8928992" cy="0"/>
              </a:xfrm>
              <a:prstGeom prst="line">
                <a:avLst/>
              </a:prstGeom>
              <a:noFill/>
              <a:ln w="9525">
                <a:solidFill>
                  <a:srgbClr val="EAEAEA"/>
                </a:solidFill>
                <a:round/>
                <a:headEnd/>
                <a:tailEnd/>
              </a:ln>
              <a:effectLst/>
            </p:spPr>
          </p:cxnSp>
          <p:cxnSp>
            <p:nvCxnSpPr>
              <p:cNvPr id="55" name="直線コネクタ 54"/>
              <p:cNvCxnSpPr/>
              <p:nvPr/>
            </p:nvCxnSpPr>
            <p:spPr>
              <a:xfrm>
                <a:off x="486123" y="5418336"/>
                <a:ext cx="8928992" cy="0"/>
              </a:xfrm>
              <a:prstGeom prst="line">
                <a:avLst/>
              </a:prstGeom>
              <a:noFill/>
              <a:ln w="9525">
                <a:solidFill>
                  <a:srgbClr val="EAEAEA"/>
                </a:solidFill>
                <a:round/>
                <a:headEnd/>
                <a:tailEnd/>
              </a:ln>
              <a:effectLst/>
            </p:spPr>
          </p:cxnSp>
          <p:cxnSp>
            <p:nvCxnSpPr>
              <p:cNvPr id="56" name="直線コネクタ 55"/>
              <p:cNvCxnSpPr/>
              <p:nvPr/>
            </p:nvCxnSpPr>
            <p:spPr>
              <a:xfrm>
                <a:off x="486123" y="5562352"/>
                <a:ext cx="8928992" cy="0"/>
              </a:xfrm>
              <a:prstGeom prst="line">
                <a:avLst/>
              </a:prstGeom>
              <a:noFill/>
              <a:ln w="9525">
                <a:solidFill>
                  <a:srgbClr val="EAEAEA"/>
                </a:solidFill>
                <a:round/>
                <a:headEnd/>
                <a:tailEnd/>
              </a:ln>
              <a:effectLst/>
            </p:spPr>
          </p:cxnSp>
          <p:cxnSp>
            <p:nvCxnSpPr>
              <p:cNvPr id="57" name="直線コネクタ 56"/>
              <p:cNvCxnSpPr/>
              <p:nvPr/>
            </p:nvCxnSpPr>
            <p:spPr>
              <a:xfrm>
                <a:off x="486123" y="5706368"/>
                <a:ext cx="8928992" cy="0"/>
              </a:xfrm>
              <a:prstGeom prst="line">
                <a:avLst/>
              </a:prstGeom>
              <a:noFill/>
              <a:ln w="9525">
                <a:solidFill>
                  <a:srgbClr val="EAEAEA"/>
                </a:solidFill>
                <a:round/>
                <a:headEnd/>
                <a:tailEnd/>
              </a:ln>
              <a:effectLst/>
            </p:spPr>
          </p:cxnSp>
          <p:cxnSp>
            <p:nvCxnSpPr>
              <p:cNvPr id="58" name="直線コネクタ 57"/>
              <p:cNvCxnSpPr/>
              <p:nvPr/>
            </p:nvCxnSpPr>
            <p:spPr>
              <a:xfrm>
                <a:off x="486123" y="5850384"/>
                <a:ext cx="8928992" cy="0"/>
              </a:xfrm>
              <a:prstGeom prst="line">
                <a:avLst/>
              </a:prstGeom>
              <a:noFill/>
              <a:ln w="9525">
                <a:solidFill>
                  <a:srgbClr val="EAEAEA"/>
                </a:solidFill>
                <a:round/>
                <a:headEnd/>
                <a:tailEnd/>
              </a:ln>
              <a:effectLst/>
            </p:spPr>
          </p:cxnSp>
          <p:cxnSp>
            <p:nvCxnSpPr>
              <p:cNvPr id="59" name="直線コネクタ 58"/>
              <p:cNvCxnSpPr/>
              <p:nvPr/>
            </p:nvCxnSpPr>
            <p:spPr>
              <a:xfrm>
                <a:off x="486123" y="5994400"/>
                <a:ext cx="8928992" cy="0"/>
              </a:xfrm>
              <a:prstGeom prst="line">
                <a:avLst/>
              </a:prstGeom>
              <a:noFill/>
              <a:ln w="9525">
                <a:solidFill>
                  <a:srgbClr val="EAEAEA"/>
                </a:solidFill>
                <a:round/>
                <a:headEnd/>
                <a:tailEnd/>
              </a:ln>
              <a:effectLst/>
            </p:spPr>
          </p:cxnSp>
          <p:cxnSp>
            <p:nvCxnSpPr>
              <p:cNvPr id="60" name="直線コネクタ 59"/>
              <p:cNvCxnSpPr/>
              <p:nvPr/>
            </p:nvCxnSpPr>
            <p:spPr>
              <a:xfrm>
                <a:off x="486123" y="6138416"/>
                <a:ext cx="8928992" cy="0"/>
              </a:xfrm>
              <a:prstGeom prst="line">
                <a:avLst/>
              </a:prstGeom>
              <a:noFill/>
              <a:ln w="9525">
                <a:solidFill>
                  <a:srgbClr val="EAEAEA"/>
                </a:solidFill>
                <a:round/>
                <a:headEnd/>
                <a:tailEnd/>
              </a:ln>
              <a:effectLst/>
            </p:spPr>
          </p:cxnSp>
          <p:cxnSp>
            <p:nvCxnSpPr>
              <p:cNvPr id="61" name="直線コネクタ 60"/>
              <p:cNvCxnSpPr/>
              <p:nvPr/>
            </p:nvCxnSpPr>
            <p:spPr>
              <a:xfrm>
                <a:off x="486123" y="6282432"/>
                <a:ext cx="8928992" cy="0"/>
              </a:xfrm>
              <a:prstGeom prst="line">
                <a:avLst/>
              </a:prstGeom>
              <a:noFill/>
              <a:ln w="9525">
                <a:solidFill>
                  <a:srgbClr val="EAEAEA"/>
                </a:solidFill>
                <a:round/>
                <a:headEnd/>
                <a:tailEnd/>
              </a:ln>
              <a:effectLst/>
            </p:spPr>
          </p:cxnSp>
          <p:cxnSp>
            <p:nvCxnSpPr>
              <p:cNvPr id="62" name="直線コネクタ 61"/>
              <p:cNvCxnSpPr/>
              <p:nvPr/>
            </p:nvCxnSpPr>
            <p:spPr>
              <a:xfrm>
                <a:off x="486123" y="6426448"/>
                <a:ext cx="8928992" cy="0"/>
              </a:xfrm>
              <a:prstGeom prst="line">
                <a:avLst/>
              </a:prstGeom>
              <a:noFill/>
              <a:ln w="9525">
                <a:solidFill>
                  <a:srgbClr val="EAEAEA"/>
                </a:solidFill>
                <a:round/>
                <a:headEnd/>
                <a:tailEnd/>
              </a:ln>
              <a:effectLst/>
            </p:spPr>
          </p:cxnSp>
        </p:grpSp>
        <p:grpSp>
          <p:nvGrpSpPr>
            <p:cNvPr id="7" name="グループ化 222"/>
            <p:cNvGrpSpPr/>
            <p:nvPr/>
          </p:nvGrpSpPr>
          <p:grpSpPr>
            <a:xfrm>
              <a:off x="486123" y="1097856"/>
              <a:ext cx="8928992" cy="5472608"/>
              <a:chOff x="486123" y="1097856"/>
              <a:chExt cx="8928992" cy="5472608"/>
            </a:xfrm>
          </p:grpSpPr>
          <p:sp>
            <p:nvSpPr>
              <p:cNvPr id="24" name="正方形/長方形 23"/>
              <p:cNvSpPr/>
              <p:nvPr userDrawn="1"/>
            </p:nvSpPr>
            <p:spPr>
              <a:xfrm>
                <a:off x="486123" y="1097856"/>
                <a:ext cx="8928992" cy="5472608"/>
              </a:xfrm>
              <a:prstGeom prst="rect">
                <a:avLst/>
              </a:prstGeom>
              <a:noFill/>
              <a:ln w="9525">
                <a:solidFill>
                  <a:srgbClr val="C0C0C0"/>
                </a:solidFill>
                <a:round/>
                <a:headEnd/>
                <a:tailEnd/>
              </a:ln>
              <a:effectLst/>
            </p:spPr>
            <p:txBody>
              <a:bodyPr/>
              <a:lstStyle/>
              <a:p>
                <a:endParaRPr lang="ja-JP" altLang="en-US" sz="1932" dirty="0">
                  <a:solidFill>
                    <a:prstClr val="black"/>
                  </a:solidFill>
                </a:endParaRPr>
              </a:p>
            </p:txBody>
          </p:sp>
          <p:cxnSp>
            <p:nvCxnSpPr>
              <p:cNvPr id="25" name="直線コネクタ 24"/>
              <p:cNvCxnSpPr/>
              <p:nvPr/>
            </p:nvCxnSpPr>
            <p:spPr>
              <a:xfrm rot="5400000">
                <a:off x="2214315" y="3834160"/>
                <a:ext cx="5472608" cy="0"/>
              </a:xfrm>
              <a:prstGeom prst="line">
                <a:avLst/>
              </a:prstGeom>
              <a:noFill/>
              <a:ln w="9525">
                <a:solidFill>
                  <a:srgbClr val="C0C0C0"/>
                </a:solidFill>
                <a:round/>
                <a:headEnd/>
                <a:tailEnd/>
              </a:ln>
              <a:effectLst/>
            </p:spPr>
          </p:cxnSp>
          <p:cxnSp>
            <p:nvCxnSpPr>
              <p:cNvPr id="26" name="直線コネクタ 25"/>
              <p:cNvCxnSpPr/>
              <p:nvPr/>
            </p:nvCxnSpPr>
            <p:spPr>
              <a:xfrm>
                <a:off x="486123" y="3834160"/>
                <a:ext cx="8928992" cy="0"/>
              </a:xfrm>
              <a:prstGeom prst="line">
                <a:avLst/>
              </a:prstGeom>
              <a:noFill/>
              <a:ln w="9525">
                <a:solidFill>
                  <a:srgbClr val="C0C0C0"/>
                </a:solidFill>
                <a:round/>
                <a:headEnd/>
                <a:tailEnd/>
              </a:ln>
              <a:effectLst/>
            </p:spPr>
          </p:cxnSp>
        </p:grpSp>
      </p:grpSp>
      <p:sp>
        <p:nvSpPr>
          <p:cNvPr id="3" name="Text Placeholder 2"/>
          <p:cNvSpPr>
            <a:spLocks noGrp="1"/>
          </p:cNvSpPr>
          <p:nvPr>
            <p:ph type="body" idx="1"/>
          </p:nvPr>
        </p:nvSpPr>
        <p:spPr>
          <a:xfrm>
            <a:off x="644028" y="1097784"/>
            <a:ext cx="11832639" cy="5472760"/>
          </a:xfrm>
          <a:prstGeom prst="rect">
            <a:avLst/>
          </a:prstGeom>
        </p:spPr>
        <p:txBody>
          <a:bodyPr vert="horz" lIns="0" tIns="0" rIns="0" bIns="0" rtlCol="0">
            <a:normAutofit/>
          </a:bodyPr>
          <a:lstStyle/>
          <a:p>
            <a:pPr lvl="0"/>
            <a:r>
              <a:rPr lang="ja-JP" altLang="en-US" dirty="0"/>
              <a:t>マスタ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pic>
        <p:nvPicPr>
          <p:cNvPr id="247" name="Picture 256" descr="C:\data\Shinya Murayama\Job\FX_New_検証\logo\fx_3ln_cmyk_200dpi.jpg"/>
          <p:cNvPicPr>
            <a:picLocks noChangeAspect="1" noChangeArrowheads="1"/>
          </p:cNvPicPr>
          <p:nvPr/>
        </p:nvPicPr>
        <p:blipFill>
          <a:blip r:embed="rId12" cstate="print"/>
          <a:srcRect/>
          <a:stretch>
            <a:fillRect/>
          </a:stretch>
        </p:blipFill>
        <p:spPr bwMode="auto">
          <a:xfrm>
            <a:off x="10675152" y="6899454"/>
            <a:ext cx="1992192" cy="295275"/>
          </a:xfrm>
          <a:prstGeom prst="rect">
            <a:avLst/>
          </a:prstGeom>
          <a:noFill/>
          <a:ln w="9525">
            <a:noFill/>
            <a:miter lim="800000"/>
            <a:headEnd/>
            <a:tailEnd/>
          </a:ln>
        </p:spPr>
      </p:pic>
      <p:sp>
        <p:nvSpPr>
          <p:cNvPr id="19" name="フッター プレースホルダ 4"/>
          <p:cNvSpPr>
            <a:spLocks noGrp="1"/>
          </p:cNvSpPr>
          <p:nvPr>
            <p:ph type="ftr" sz="quarter" idx="3"/>
          </p:nvPr>
        </p:nvSpPr>
        <p:spPr>
          <a:xfrm>
            <a:off x="453347" y="7024294"/>
            <a:ext cx="4154780" cy="122341"/>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a:defRPr sz="795">
                <a:solidFill>
                  <a:srgbClr val="808080"/>
                </a:solidFill>
                <a:latin typeface="Arial" pitchFamily="34" charset="0"/>
                <a:ea typeface="HG丸ｺﾞｼｯｸM-PRO" pitchFamily="50" charset="-128"/>
                <a:cs typeface="Arial" pitchFamily="34" charset="0"/>
              </a:defRPr>
            </a:lvl1pPr>
          </a:lstStyle>
          <a:p>
            <a:pPr defTabSz="981402" fontAlgn="base">
              <a:spcBef>
                <a:spcPct val="0"/>
              </a:spcBef>
              <a:spcAft>
                <a:spcPct val="0"/>
              </a:spcAft>
              <a:defRPr/>
            </a:pPr>
            <a:r>
              <a:rPr lang="en-US" altLang="ja-JP" kern="0" dirty="0"/>
              <a:t>© 2020 Fuji Xerox Co., Ltd. All rights reserved.</a:t>
            </a:r>
          </a:p>
        </p:txBody>
      </p:sp>
      <p:sp>
        <p:nvSpPr>
          <p:cNvPr id="21" name="スライド番号プレースホルダ 5"/>
          <p:cNvSpPr>
            <a:spLocks noGrp="1"/>
          </p:cNvSpPr>
          <p:nvPr>
            <p:ph type="sldNum" sz="quarter" idx="4"/>
          </p:nvPr>
        </p:nvSpPr>
        <p:spPr>
          <a:xfrm>
            <a:off x="6085964" y="6991200"/>
            <a:ext cx="948762" cy="207962"/>
          </a:xfrm>
          <a:prstGeom prst="rect">
            <a:avLst/>
          </a:prstGeom>
          <a:noFill/>
          <a:ln w="9525">
            <a:noFill/>
            <a:miter lim="800000"/>
            <a:headEnd/>
            <a:tailEnd/>
          </a:ln>
          <a:effectLst/>
        </p:spPr>
        <p:txBody>
          <a:bodyPr vert="horz" wrap="none" lIns="0" tIns="0" rIns="0" bIns="0" numCol="1" anchor="t" anchorCtr="0" compatLnSpc="1">
            <a:prstTxWarp prst="textNoShape">
              <a:avLst/>
            </a:prstTxWarp>
          </a:bodyPr>
          <a:lstStyle>
            <a:lvl1pPr algn="ctr">
              <a:defRPr sz="994">
                <a:solidFill>
                  <a:srgbClr val="000000"/>
                </a:solidFill>
                <a:latin typeface="Arial" pitchFamily="34" charset="0"/>
                <a:ea typeface="HG丸ｺﾞｼｯｸM-PRO" pitchFamily="50" charset="-128"/>
                <a:cs typeface="Arial" pitchFamily="34" charset="0"/>
              </a:defRPr>
            </a:lvl1pPr>
          </a:lstStyle>
          <a:p>
            <a:pPr defTabSz="981402" fontAlgn="base">
              <a:spcBef>
                <a:spcPct val="0"/>
              </a:spcBef>
              <a:spcAft>
                <a:spcPct val="0"/>
              </a:spcAft>
              <a:defRPr/>
            </a:pPr>
            <a:fld id="{EB0432B6-DF3A-4012-B234-A14B088B809D}" type="slidenum">
              <a:rPr lang="en-US" altLang="ja-JP" kern="0" smtClean="0"/>
              <a:pPr defTabSz="981402" fontAlgn="base">
                <a:spcBef>
                  <a:spcPct val="0"/>
                </a:spcBef>
                <a:spcAft>
                  <a:spcPct val="0"/>
                </a:spcAft>
                <a:defRPr/>
              </a:pPr>
              <a:t>‹#›</a:t>
            </a:fld>
            <a:endParaRPr lang="en-US" altLang="en-US" kern="0" dirty="0"/>
          </a:p>
        </p:txBody>
      </p:sp>
      <p:grpSp>
        <p:nvGrpSpPr>
          <p:cNvPr id="133" name="Classification of Information"/>
          <p:cNvGrpSpPr/>
          <p:nvPr/>
        </p:nvGrpSpPr>
        <p:grpSpPr>
          <a:xfrm>
            <a:off x="9997511" y="246060"/>
            <a:ext cx="2624605" cy="553204"/>
            <a:chOff x="7544400" y="188913"/>
            <a:chExt cx="1980600" cy="553204"/>
          </a:xfrm>
        </p:grpSpPr>
        <p:sp>
          <p:nvSpPr>
            <p:cNvPr id="134" name="テキスト ボックス 133"/>
            <p:cNvSpPr txBox="1"/>
            <p:nvPr/>
          </p:nvSpPr>
          <p:spPr>
            <a:xfrm>
              <a:off x="7544400" y="188913"/>
              <a:ext cx="1980000" cy="140400"/>
            </a:xfrm>
            <a:prstGeom prst="rect">
              <a:avLst/>
            </a:prstGeom>
            <a:noFill/>
            <a:ln w="9525">
              <a:noFill/>
              <a:miter lim="800000"/>
              <a:headEnd/>
              <a:tailEnd/>
            </a:ln>
            <a:effectLst/>
          </p:spPr>
          <p:txBody>
            <a:bodyPr lIns="0" tIns="0" rIns="0" bIns="0" anchor="b"/>
            <a:lstStyle/>
            <a:p>
              <a:pPr defTabSz="908822" fontAlgn="base">
                <a:spcBef>
                  <a:spcPct val="0"/>
                </a:spcBef>
                <a:spcAft>
                  <a:spcPct val="0"/>
                </a:spcAft>
                <a:defRPr/>
              </a:pPr>
              <a:r>
                <a:rPr lang="en-US" altLang="ja-JP" sz="895" dirty="0">
                  <a:solidFill>
                    <a:schemeClr val="tx1"/>
                  </a:solidFill>
                  <a:latin typeface="Arial" pitchFamily="34" charset="0"/>
                  <a:ea typeface="HG丸ｺﾞｼｯｸM-PRO" pitchFamily="50" charset="-128"/>
                  <a:cs typeface="Arial" pitchFamily="34" charset="0"/>
                </a:rPr>
                <a:t>Fuji Xerox Internal Use Only</a:t>
              </a:r>
            </a:p>
          </p:txBody>
        </p:sp>
        <p:sp>
          <p:nvSpPr>
            <p:cNvPr id="135" name="テキスト ボックス 134"/>
            <p:cNvSpPr txBox="1"/>
            <p:nvPr/>
          </p:nvSpPr>
          <p:spPr>
            <a:xfrm>
              <a:off x="7544400" y="375350"/>
              <a:ext cx="608400" cy="366767"/>
            </a:xfrm>
            <a:prstGeom prst="rect">
              <a:avLst/>
            </a:prstGeom>
            <a:noFill/>
            <a:ln w="3175" algn="ctr">
              <a:noFill/>
              <a:miter lim="800000"/>
              <a:headEnd/>
              <a:tailEnd/>
            </a:ln>
            <a:effectLst/>
          </p:spPr>
          <p:txBody>
            <a:bodyPr lIns="0" tIns="0" rIns="0" bIns="0">
              <a:spAutoFit/>
            </a:bodyPr>
            <a:lstStyle/>
            <a:p>
              <a:pPr defTabSz="908822" eaLnBrk="0" fontAlgn="base" hangingPunct="0">
                <a:spcBef>
                  <a:spcPct val="0"/>
                </a:spcBef>
                <a:spcAft>
                  <a:spcPct val="0"/>
                </a:spcAft>
                <a:tabLst>
                  <a:tab pos="386429" algn="l"/>
                </a:tabLst>
                <a:defRPr/>
              </a:pPr>
              <a:r>
                <a:rPr kumimoji="0" lang="ja-JP" altLang="en-US" sz="596" dirty="0">
                  <a:solidFill>
                    <a:schemeClr val="tx1"/>
                  </a:solidFill>
                  <a:latin typeface="HG丸ｺﾞｼｯｸM-PRO" pitchFamily="50" charset="-128"/>
                  <a:ea typeface="HG丸ｺﾞｼｯｸM-PRO" pitchFamily="50" charset="-128"/>
                </a:rPr>
                <a:t>開 示 範 囲	：</a:t>
              </a:r>
            </a:p>
            <a:p>
              <a:pPr defTabSz="908822" eaLnBrk="0" fontAlgn="base" hangingPunct="0">
                <a:spcBef>
                  <a:spcPct val="0"/>
                </a:spcBef>
                <a:spcAft>
                  <a:spcPct val="0"/>
                </a:spcAft>
                <a:tabLst>
                  <a:tab pos="386429" algn="l"/>
                </a:tabLst>
                <a:defRPr/>
              </a:pPr>
              <a:r>
                <a:rPr kumimoji="0" lang="ja-JP" altLang="en-US" sz="596" dirty="0">
                  <a:solidFill>
                    <a:schemeClr val="tx1"/>
                  </a:solidFill>
                  <a:latin typeface="HG丸ｺﾞｼｯｸM-PRO" pitchFamily="50" charset="-128"/>
                  <a:ea typeface="HG丸ｺﾞｼｯｸM-PRO" pitchFamily="50" charset="-128"/>
                </a:rPr>
                <a:t>指 定 期 間	：</a:t>
              </a:r>
            </a:p>
            <a:p>
              <a:pPr defTabSz="908822" eaLnBrk="0" fontAlgn="base" hangingPunct="0">
                <a:spcBef>
                  <a:spcPct val="0"/>
                </a:spcBef>
                <a:spcAft>
                  <a:spcPct val="0"/>
                </a:spcAft>
                <a:tabLst>
                  <a:tab pos="386429" algn="l"/>
                </a:tabLst>
                <a:defRPr/>
              </a:pPr>
              <a:r>
                <a:rPr kumimoji="0" lang="ja-JP" altLang="en-US" sz="596" dirty="0">
                  <a:solidFill>
                    <a:schemeClr val="tx1"/>
                  </a:solidFill>
                  <a:latin typeface="HG丸ｺﾞｼｯｸM-PRO" pitchFamily="50" charset="-128"/>
                  <a:ea typeface="HG丸ｺﾞｼｯｸM-PRO" pitchFamily="50" charset="-128"/>
                </a:rPr>
                <a:t>作成責任者	：</a:t>
              </a:r>
            </a:p>
            <a:p>
              <a:pPr defTabSz="908822" eaLnBrk="0" fontAlgn="base" hangingPunct="0">
                <a:spcBef>
                  <a:spcPct val="0"/>
                </a:spcBef>
                <a:spcAft>
                  <a:spcPct val="0"/>
                </a:spcAft>
                <a:tabLst>
                  <a:tab pos="386429" algn="l"/>
                </a:tabLst>
                <a:defRPr/>
              </a:pPr>
              <a:r>
                <a:rPr kumimoji="0" lang="ja-JP" altLang="en-US" sz="596" dirty="0">
                  <a:solidFill>
                    <a:schemeClr val="tx1"/>
                  </a:solidFill>
                  <a:latin typeface="HG丸ｺﾞｼｯｸM-PRO" pitchFamily="50" charset="-128"/>
                  <a:ea typeface="HG丸ｺﾞｼｯｸM-PRO" pitchFamily="50" charset="-128"/>
                </a:rPr>
                <a:t>作　成　日	：</a:t>
              </a:r>
            </a:p>
          </p:txBody>
        </p:sp>
        <p:sp>
          <p:nvSpPr>
            <p:cNvPr id="136" name="テキスト ボックス 135"/>
            <p:cNvSpPr txBox="1"/>
            <p:nvPr/>
          </p:nvSpPr>
          <p:spPr>
            <a:xfrm>
              <a:off x="8077800" y="375350"/>
              <a:ext cx="1447200" cy="366767"/>
            </a:xfrm>
            <a:prstGeom prst="rect">
              <a:avLst/>
            </a:prstGeom>
            <a:noFill/>
            <a:ln w="3175" algn="ctr">
              <a:noFill/>
              <a:miter lim="800000"/>
              <a:headEnd/>
              <a:tailEnd/>
            </a:ln>
            <a:effectLst/>
          </p:spPr>
          <p:txBody>
            <a:bodyPr lIns="0" tIns="0" rIns="0" bIns="0">
              <a:spAutoFit/>
            </a:bodyPr>
            <a:lstStyle/>
            <a:p>
              <a:pPr defTabSz="908822" eaLnBrk="0" fontAlgn="base" hangingPunct="0">
                <a:spcBef>
                  <a:spcPct val="0"/>
                </a:spcBef>
                <a:spcAft>
                  <a:spcPct val="0"/>
                </a:spcAft>
                <a:defRPr/>
              </a:pPr>
              <a:r>
                <a:rPr kumimoji="0" lang="en-US" altLang="ja-JP" sz="596" dirty="0">
                  <a:solidFill>
                    <a:schemeClr val="tx1"/>
                  </a:solidFill>
                  <a:latin typeface="HG丸ｺﾞｼｯｸM-PRO" pitchFamily="50" charset="-128"/>
                  <a:ea typeface="HG丸ｺﾞｼｯｸM-PRO" pitchFamily="50" charset="-128"/>
                </a:rPr>
                <a:t>All FX</a:t>
              </a:r>
            </a:p>
            <a:p>
              <a:pPr defTabSz="908822" eaLnBrk="0" fontAlgn="base" hangingPunct="0">
                <a:spcBef>
                  <a:spcPct val="0"/>
                </a:spcBef>
                <a:spcAft>
                  <a:spcPct val="0"/>
                </a:spcAft>
                <a:defRPr/>
              </a:pPr>
              <a:r>
                <a:rPr kumimoji="0" lang="en-US" altLang="ja-JP" sz="596" dirty="0">
                  <a:solidFill>
                    <a:schemeClr val="tx1"/>
                  </a:solidFill>
                  <a:latin typeface="HG丸ｺﾞｼｯｸM-PRO" pitchFamily="50" charset="-128"/>
                  <a:ea typeface="HG丸ｺﾞｼｯｸM-PRO" pitchFamily="50" charset="-128"/>
                </a:rPr>
                <a:t>2 years</a:t>
              </a:r>
            </a:p>
            <a:p>
              <a:pPr defTabSz="908822" eaLnBrk="0" fontAlgn="base" hangingPunct="0">
                <a:spcBef>
                  <a:spcPct val="0"/>
                </a:spcBef>
                <a:spcAft>
                  <a:spcPct val="0"/>
                </a:spcAft>
                <a:defRPr/>
              </a:pPr>
              <a:r>
                <a:rPr kumimoji="0" lang="en-US" altLang="ja-JP" sz="596" dirty="0">
                  <a:solidFill>
                    <a:schemeClr val="tx1"/>
                  </a:solidFill>
                  <a:latin typeface="HG丸ｺﾞｼｯｸM-PRO" pitchFamily="50" charset="-128"/>
                  <a:ea typeface="HG丸ｺﾞｼｯｸM-PRO" pitchFamily="50" charset="-128"/>
                </a:rPr>
                <a:t>FBHP </a:t>
              </a:r>
              <a:r>
                <a:rPr kumimoji="0" lang="en-US" altLang="ja-JP" sz="596" dirty="0" err="1">
                  <a:solidFill>
                    <a:schemeClr val="tx1"/>
                  </a:solidFill>
                  <a:latin typeface="HG丸ｺﾞｼｯｸM-PRO" pitchFamily="50" charset="-128"/>
                  <a:ea typeface="HG丸ｺﾞｼｯｸM-PRO" pitchFamily="50" charset="-128"/>
                </a:rPr>
                <a:t>Nonpro</a:t>
              </a:r>
              <a:r>
                <a:rPr kumimoji="0" lang="en-US" altLang="ja-JP" sz="596" dirty="0">
                  <a:solidFill>
                    <a:schemeClr val="tx1"/>
                  </a:solidFill>
                  <a:latin typeface="HG丸ｺﾞｼｯｸM-PRO" pitchFamily="50" charset="-128"/>
                  <a:ea typeface="HG丸ｺﾞｼｯｸM-PRO" pitchFamily="50" charset="-128"/>
                </a:rPr>
                <a:t> Section</a:t>
              </a:r>
            </a:p>
            <a:p>
              <a:pPr defTabSz="908822" eaLnBrk="0" fontAlgn="base" hangingPunct="0">
                <a:spcBef>
                  <a:spcPct val="0"/>
                </a:spcBef>
                <a:spcAft>
                  <a:spcPct val="0"/>
                </a:spcAft>
                <a:defRPr/>
              </a:pPr>
              <a:r>
                <a:rPr kumimoji="0" lang="en-US" altLang="ja-JP" sz="596" dirty="0">
                  <a:solidFill>
                    <a:schemeClr val="tx1"/>
                  </a:solidFill>
                  <a:latin typeface="HG丸ｺﾞｼｯｸM-PRO" pitchFamily="50" charset="-128"/>
                  <a:ea typeface="HG丸ｺﾞｼｯｸM-PRO" pitchFamily="50" charset="-128"/>
                </a:rPr>
                <a:t>25th Sep. 2020</a:t>
              </a:r>
            </a:p>
          </p:txBody>
        </p:sp>
      </p:grpSp>
      <p:sp>
        <p:nvSpPr>
          <p:cNvPr id="123" name="タイトル プレースホルダ 122"/>
          <p:cNvSpPr>
            <a:spLocks noGrp="1"/>
          </p:cNvSpPr>
          <p:nvPr>
            <p:ph type="title"/>
          </p:nvPr>
        </p:nvSpPr>
        <p:spPr>
          <a:xfrm>
            <a:off x="656353" y="377684"/>
            <a:ext cx="9148427" cy="432060"/>
          </a:xfrm>
          <a:prstGeom prst="rect">
            <a:avLst/>
          </a:prstGeom>
        </p:spPr>
        <p:txBody>
          <a:bodyPr vert="horz" lIns="0" tIns="0" rIns="0" bIns="14400" rtlCol="0" anchor="b" anchorCtr="0">
            <a:noAutofit/>
          </a:bodyPr>
          <a:lstStyle/>
          <a:p>
            <a:r>
              <a:rPr kumimoji="1" lang="ja-JP" altLang="en-US" dirty="0"/>
              <a:t>マスタ タイトルの書式設定</a:t>
            </a:r>
          </a:p>
        </p:txBody>
      </p:sp>
    </p:spTree>
    <p:extLst>
      <p:ext uri="{BB962C8B-B14F-4D97-AF65-F5344CB8AC3E}">
        <p14:creationId xmlns:p14="http://schemas.microsoft.com/office/powerpoint/2010/main" val="3141693276"/>
      </p:ext>
    </p:extLst>
  </p:cSld>
  <p:clrMap bg1="lt1" tx1="dk1" bg2="lt2" tx2="dk2" accent1="accent1" accent2="accent2" accent3="accent3" accent4="accent4" accent5="accent5" accent6="accent6" hlink="hlink" folHlink="folHlink"/>
  <p:sldLayoutIdLst>
    <p:sldLayoutId id="2147483970" r:id="rId1"/>
    <p:sldLayoutId id="2147483971" r:id="rId2"/>
    <p:sldLayoutId id="2147483972" r:id="rId3"/>
    <p:sldLayoutId id="2147483973" r:id="rId4"/>
    <p:sldLayoutId id="2147483974" r:id="rId5"/>
    <p:sldLayoutId id="2147483975" r:id="rId6"/>
    <p:sldLayoutId id="2147483976" r:id="rId7"/>
    <p:sldLayoutId id="2147483977" r:id="rId8"/>
    <p:sldLayoutId id="2147483979" r:id="rId9"/>
    <p:sldLayoutId id="2147483980" r:id="rId10"/>
  </p:sldLayoutIdLst>
  <p:hf sldNum="0" hdr="0" dt="0"/>
  <p:txStyles>
    <p:titleStyle>
      <a:lvl1pPr marL="0" marR="0" indent="0" algn="l" defTabSz="490718" rtl="0" eaLnBrk="1" fontAlgn="auto" latinLnBrk="0" hangingPunct="1">
        <a:lnSpc>
          <a:spcPct val="100000"/>
        </a:lnSpc>
        <a:spcBef>
          <a:spcPct val="0"/>
        </a:spcBef>
        <a:spcAft>
          <a:spcPts val="0"/>
        </a:spcAft>
        <a:buClrTx/>
        <a:buSzTx/>
        <a:buFontTx/>
        <a:buNone/>
        <a:tabLst/>
        <a:defRPr kumimoji="1" lang="en-US" altLang="en-US" sz="2385" b="0" i="0" u="none" strike="noStrike" kern="1200" cap="none" spc="0" normalizeH="0" baseline="0" noProof="0">
          <a:ln>
            <a:noFill/>
          </a:ln>
          <a:solidFill>
            <a:schemeClr val="tx2"/>
          </a:solidFill>
          <a:effectLst/>
          <a:uLnTx/>
          <a:uFillTx/>
          <a:latin typeface="+mj-lt"/>
          <a:ea typeface="+mj-ea"/>
          <a:cs typeface="+mj-cs"/>
        </a:defRPr>
      </a:lvl1pPr>
    </p:titleStyle>
    <p:bodyStyle>
      <a:lvl1pPr marL="0" indent="0" algn="l" defTabSz="490718" rtl="0" eaLnBrk="1" latinLnBrk="0" hangingPunct="1">
        <a:lnSpc>
          <a:spcPct val="110000"/>
        </a:lnSpc>
        <a:spcBef>
          <a:spcPts val="0"/>
        </a:spcBef>
        <a:spcAft>
          <a:spcPts val="398"/>
        </a:spcAft>
        <a:buFont typeface="Arial"/>
        <a:buNone/>
        <a:defRPr kumimoji="1" sz="1590" kern="1200" baseline="0">
          <a:solidFill>
            <a:schemeClr val="tx2"/>
          </a:solidFill>
          <a:latin typeface="+mn-lt"/>
          <a:ea typeface="+mn-ea"/>
          <a:cs typeface="+mn-cs"/>
        </a:defRPr>
      </a:lvl1pPr>
      <a:lvl2pPr marL="135692" indent="-135692" algn="l" defTabSz="490718" rtl="0" eaLnBrk="1" latinLnBrk="0" hangingPunct="1">
        <a:lnSpc>
          <a:spcPct val="110000"/>
        </a:lnSpc>
        <a:spcBef>
          <a:spcPts val="0"/>
        </a:spcBef>
        <a:spcAft>
          <a:spcPts val="398"/>
        </a:spcAft>
        <a:buFont typeface="Arial" pitchFamily="34" charset="0"/>
        <a:buChar char="•"/>
        <a:defRPr kumimoji="1" sz="1391" kern="1200" baseline="0">
          <a:solidFill>
            <a:srgbClr val="000000"/>
          </a:solidFill>
          <a:latin typeface="+mn-lt"/>
          <a:ea typeface="+mn-ea"/>
          <a:cs typeface="+mn-cs"/>
        </a:defRPr>
      </a:lvl2pPr>
      <a:lvl3pPr marL="322024" indent="-168168" algn="l" defTabSz="490718" rtl="0" eaLnBrk="1" latinLnBrk="0" hangingPunct="1">
        <a:lnSpc>
          <a:spcPct val="110000"/>
        </a:lnSpc>
        <a:spcBef>
          <a:spcPts val="0"/>
        </a:spcBef>
        <a:spcAft>
          <a:spcPts val="398"/>
        </a:spcAft>
        <a:buFont typeface="Museo Sans For Dell" pitchFamily="2" charset="0"/>
        <a:buChar char="–"/>
        <a:defRPr kumimoji="1" sz="1193" kern="1200" baseline="0">
          <a:solidFill>
            <a:schemeClr val="tx1"/>
          </a:solidFill>
          <a:latin typeface="+mn-lt"/>
          <a:ea typeface="+mn-ea"/>
          <a:cs typeface="+mn-cs"/>
        </a:defRPr>
      </a:lvl3pPr>
      <a:lvl4pPr marL="482812" indent="-127804" algn="l" defTabSz="490718" rtl="0" eaLnBrk="1" latinLnBrk="0" hangingPunct="1">
        <a:lnSpc>
          <a:spcPct val="110000"/>
        </a:lnSpc>
        <a:spcBef>
          <a:spcPts val="0"/>
        </a:spcBef>
        <a:spcAft>
          <a:spcPts val="398"/>
        </a:spcAft>
        <a:buFont typeface="Arial" pitchFamily="34" charset="0"/>
        <a:buChar char="•"/>
        <a:defRPr kumimoji="1" sz="1193" kern="1200" baseline="0">
          <a:solidFill>
            <a:schemeClr val="tx1"/>
          </a:solidFill>
          <a:latin typeface="+mn-lt"/>
          <a:ea typeface="+mn-ea"/>
          <a:cs typeface="+mn-cs"/>
        </a:defRPr>
      </a:lvl4pPr>
      <a:lvl5pPr marL="644048" indent="-128810" algn="l" defTabSz="490718" rtl="0" eaLnBrk="1" latinLnBrk="0" hangingPunct="1">
        <a:lnSpc>
          <a:spcPct val="110000"/>
        </a:lnSpc>
        <a:spcBef>
          <a:spcPts val="0"/>
        </a:spcBef>
        <a:spcAft>
          <a:spcPts val="398"/>
        </a:spcAft>
        <a:buFont typeface="Museo Sans For Dell" pitchFamily="2" charset="0"/>
        <a:buChar char="–"/>
        <a:defRPr kumimoji="1" sz="1193" kern="1200" baseline="0">
          <a:solidFill>
            <a:schemeClr val="tx1"/>
          </a:solidFill>
          <a:latin typeface="+mn-lt"/>
          <a:ea typeface="+mn-ea"/>
          <a:cs typeface="+mn-cs"/>
        </a:defRPr>
      </a:lvl5pPr>
      <a:lvl6pPr marL="2698952" indent="-245359" algn="l" defTabSz="490718" rtl="0" eaLnBrk="1" latinLnBrk="0" hangingPunct="1">
        <a:spcBef>
          <a:spcPct val="20000"/>
        </a:spcBef>
        <a:buFont typeface="Arial"/>
        <a:buChar char="•"/>
        <a:defRPr kumimoji="1" sz="2186" kern="1200">
          <a:solidFill>
            <a:schemeClr val="tx1"/>
          </a:solidFill>
          <a:latin typeface="+mn-lt"/>
          <a:ea typeface="+mn-ea"/>
          <a:cs typeface="+mn-cs"/>
        </a:defRPr>
      </a:lvl6pPr>
      <a:lvl7pPr marL="3189671" indent="-245359" algn="l" defTabSz="490718" rtl="0" eaLnBrk="1" latinLnBrk="0" hangingPunct="1">
        <a:spcBef>
          <a:spcPct val="20000"/>
        </a:spcBef>
        <a:buFont typeface="Arial"/>
        <a:buChar char="•"/>
        <a:defRPr kumimoji="1" sz="2186" kern="1200">
          <a:solidFill>
            <a:schemeClr val="tx1"/>
          </a:solidFill>
          <a:latin typeface="+mn-lt"/>
          <a:ea typeface="+mn-ea"/>
          <a:cs typeface="+mn-cs"/>
        </a:defRPr>
      </a:lvl7pPr>
      <a:lvl8pPr marL="3680389" indent="-245359" algn="l" defTabSz="490718" rtl="0" eaLnBrk="1" latinLnBrk="0" hangingPunct="1">
        <a:spcBef>
          <a:spcPct val="20000"/>
        </a:spcBef>
        <a:buFont typeface="Arial"/>
        <a:buChar char="•"/>
        <a:defRPr kumimoji="1" sz="2186" kern="1200">
          <a:solidFill>
            <a:schemeClr val="tx1"/>
          </a:solidFill>
          <a:latin typeface="+mn-lt"/>
          <a:ea typeface="+mn-ea"/>
          <a:cs typeface="+mn-cs"/>
        </a:defRPr>
      </a:lvl8pPr>
      <a:lvl9pPr marL="4171107" indent="-245359" algn="l" defTabSz="490718" rtl="0" eaLnBrk="1" latinLnBrk="0" hangingPunct="1">
        <a:spcBef>
          <a:spcPct val="20000"/>
        </a:spcBef>
        <a:buFont typeface="Arial"/>
        <a:buChar char="•"/>
        <a:defRPr kumimoji="1" sz="2186" kern="1200">
          <a:solidFill>
            <a:schemeClr val="tx1"/>
          </a:solidFill>
          <a:latin typeface="+mn-lt"/>
          <a:ea typeface="+mn-ea"/>
          <a:cs typeface="+mn-cs"/>
        </a:defRPr>
      </a:lvl9pPr>
    </p:bodyStyle>
    <p:otherStyle>
      <a:defPPr>
        <a:defRPr lang="en-US"/>
      </a:defPPr>
      <a:lvl1pPr marL="0" algn="l" defTabSz="490718" rtl="0" eaLnBrk="1" latinLnBrk="0" hangingPunct="1">
        <a:defRPr kumimoji="1" sz="1889" kern="1200">
          <a:solidFill>
            <a:schemeClr val="tx1"/>
          </a:solidFill>
          <a:latin typeface="+mn-lt"/>
          <a:ea typeface="+mn-ea"/>
          <a:cs typeface="+mn-cs"/>
        </a:defRPr>
      </a:lvl1pPr>
      <a:lvl2pPr marL="490718" algn="l" defTabSz="490718" rtl="0" eaLnBrk="1" latinLnBrk="0" hangingPunct="1">
        <a:defRPr kumimoji="1" sz="1889" kern="1200">
          <a:solidFill>
            <a:schemeClr val="tx1"/>
          </a:solidFill>
          <a:latin typeface="+mn-lt"/>
          <a:ea typeface="+mn-ea"/>
          <a:cs typeface="+mn-cs"/>
        </a:defRPr>
      </a:lvl2pPr>
      <a:lvl3pPr marL="981437" algn="l" defTabSz="490718" rtl="0" eaLnBrk="1" latinLnBrk="0" hangingPunct="1">
        <a:defRPr kumimoji="1" sz="1889" kern="1200">
          <a:solidFill>
            <a:schemeClr val="tx1"/>
          </a:solidFill>
          <a:latin typeface="+mn-lt"/>
          <a:ea typeface="+mn-ea"/>
          <a:cs typeface="+mn-cs"/>
        </a:defRPr>
      </a:lvl3pPr>
      <a:lvl4pPr marL="1472156" algn="l" defTabSz="490718" rtl="0" eaLnBrk="1" latinLnBrk="0" hangingPunct="1">
        <a:defRPr kumimoji="1" sz="1889" kern="1200">
          <a:solidFill>
            <a:schemeClr val="tx1"/>
          </a:solidFill>
          <a:latin typeface="+mn-lt"/>
          <a:ea typeface="+mn-ea"/>
          <a:cs typeface="+mn-cs"/>
        </a:defRPr>
      </a:lvl4pPr>
      <a:lvl5pPr marL="1962874" algn="l" defTabSz="490718" rtl="0" eaLnBrk="1" latinLnBrk="0" hangingPunct="1">
        <a:defRPr kumimoji="1" sz="1889" kern="1200">
          <a:solidFill>
            <a:schemeClr val="tx1"/>
          </a:solidFill>
          <a:latin typeface="+mn-lt"/>
          <a:ea typeface="+mn-ea"/>
          <a:cs typeface="+mn-cs"/>
        </a:defRPr>
      </a:lvl5pPr>
      <a:lvl6pPr marL="2453592" algn="l" defTabSz="490718" rtl="0" eaLnBrk="1" latinLnBrk="0" hangingPunct="1">
        <a:defRPr kumimoji="1" sz="1889" kern="1200">
          <a:solidFill>
            <a:schemeClr val="tx1"/>
          </a:solidFill>
          <a:latin typeface="+mn-lt"/>
          <a:ea typeface="+mn-ea"/>
          <a:cs typeface="+mn-cs"/>
        </a:defRPr>
      </a:lvl6pPr>
      <a:lvl7pPr marL="2944312" algn="l" defTabSz="490718" rtl="0" eaLnBrk="1" latinLnBrk="0" hangingPunct="1">
        <a:defRPr kumimoji="1" sz="1889" kern="1200">
          <a:solidFill>
            <a:schemeClr val="tx1"/>
          </a:solidFill>
          <a:latin typeface="+mn-lt"/>
          <a:ea typeface="+mn-ea"/>
          <a:cs typeface="+mn-cs"/>
        </a:defRPr>
      </a:lvl7pPr>
      <a:lvl8pPr marL="3435030" algn="l" defTabSz="490718" rtl="0" eaLnBrk="1" latinLnBrk="0" hangingPunct="1">
        <a:defRPr kumimoji="1" sz="1889" kern="1200">
          <a:solidFill>
            <a:schemeClr val="tx1"/>
          </a:solidFill>
          <a:latin typeface="+mn-lt"/>
          <a:ea typeface="+mn-ea"/>
          <a:cs typeface="+mn-cs"/>
        </a:defRPr>
      </a:lvl8pPr>
      <a:lvl9pPr marL="3925748" algn="l" defTabSz="490718" rtl="0" eaLnBrk="1" latinLnBrk="0" hangingPunct="1">
        <a:defRPr kumimoji="1" sz="1889"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テキスト ボックス 5"/>
          <p:cNvSpPr txBox="1"/>
          <p:nvPr/>
        </p:nvSpPr>
        <p:spPr>
          <a:xfrm>
            <a:off x="644188" y="7019864"/>
            <a:ext cx="4158526" cy="144016"/>
          </a:xfrm>
          <a:prstGeom prst="rect">
            <a:avLst/>
          </a:prstGeom>
          <a:noFill/>
        </p:spPr>
        <p:txBody>
          <a:bodyPr wrap="none" lIns="0" tIns="0" rIns="0" bIns="0" rtlCol="0">
            <a:noAutofit/>
          </a:bodyPr>
          <a:lstStyle/>
          <a:p>
            <a:pPr marL="0" marR="0" indent="0" algn="l" defTabSz="981392" rtl="0" eaLnBrk="1" fontAlgn="base" latinLnBrk="0" hangingPunct="1">
              <a:lnSpc>
                <a:spcPct val="100000"/>
              </a:lnSpc>
              <a:spcBef>
                <a:spcPts val="0"/>
              </a:spcBef>
              <a:spcAft>
                <a:spcPts val="0"/>
              </a:spcAft>
              <a:buClrTx/>
              <a:buSzTx/>
              <a:buFontTx/>
              <a:buNone/>
              <a:tabLst/>
            </a:pPr>
            <a:r>
              <a:rPr kumimoji="1" lang="en-US" altLang="ja-JP" sz="795" kern="0" dirty="0">
                <a:latin typeface="Arial" panose="020B0604020202020204" pitchFamily="34" charset="0"/>
                <a:ea typeface="+mn-ea"/>
                <a:cs typeface="Arial" panose="020B0604020202020204" pitchFamily="34" charset="0"/>
              </a:rPr>
              <a:t>© 2020 Fuji Xerox Co., Ltd. All rights reserved.</a:t>
            </a:r>
          </a:p>
          <a:p>
            <a:pPr marL="0" marR="0" indent="0" algn="l" defTabSz="981392" rtl="0" eaLnBrk="1" fontAlgn="base" latinLnBrk="0" hangingPunct="1">
              <a:lnSpc>
                <a:spcPct val="100000"/>
              </a:lnSpc>
              <a:spcBef>
                <a:spcPts val="0"/>
              </a:spcBef>
              <a:spcAft>
                <a:spcPts val="0"/>
              </a:spcAft>
              <a:buClrTx/>
              <a:buSzTx/>
              <a:buFontTx/>
              <a:buNone/>
              <a:tabLst/>
            </a:pPr>
            <a:endParaRPr kumimoji="1" lang="ja-JP" altLang="en-US" sz="1590" kern="0" dirty="0">
              <a:ea typeface="HG丸ｺﾞｼｯｸM-PRO"/>
            </a:endParaRPr>
          </a:p>
        </p:txBody>
      </p:sp>
      <p:grpSp>
        <p:nvGrpSpPr>
          <p:cNvPr id="14" name="FUJI XEROX Grid2007" hidden="1"/>
          <p:cNvGrpSpPr/>
          <p:nvPr/>
        </p:nvGrpSpPr>
        <p:grpSpPr>
          <a:xfrm>
            <a:off x="644189" y="1097856"/>
            <a:ext cx="11832311" cy="5472608"/>
            <a:chOff x="486123" y="1097856"/>
            <a:chExt cx="8928992" cy="5472608"/>
          </a:xfrm>
        </p:grpSpPr>
        <p:grpSp>
          <p:nvGrpSpPr>
            <p:cNvPr id="15" name="グループ化 171"/>
            <p:cNvGrpSpPr/>
            <p:nvPr/>
          </p:nvGrpSpPr>
          <p:grpSpPr>
            <a:xfrm>
              <a:off x="630138" y="1097856"/>
              <a:ext cx="8640964" cy="5472608"/>
              <a:chOff x="630138" y="1097856"/>
              <a:chExt cx="8640964" cy="5472608"/>
            </a:xfrm>
          </p:grpSpPr>
          <p:cxnSp>
            <p:nvCxnSpPr>
              <p:cNvPr id="57" name="直線コネクタ 56"/>
              <p:cNvCxnSpPr/>
              <p:nvPr/>
            </p:nvCxnSpPr>
            <p:spPr>
              <a:xfrm rot="5400000">
                <a:off x="-2106166" y="3834160"/>
                <a:ext cx="5472608" cy="0"/>
              </a:xfrm>
              <a:prstGeom prst="line">
                <a:avLst/>
              </a:prstGeom>
              <a:noFill/>
              <a:ln w="9525">
                <a:solidFill>
                  <a:srgbClr val="EAEAEA"/>
                </a:solidFill>
                <a:round/>
                <a:headEnd/>
                <a:tailEnd/>
              </a:ln>
              <a:effectLst/>
            </p:spPr>
          </p:cxnSp>
          <p:cxnSp>
            <p:nvCxnSpPr>
              <p:cNvPr id="58" name="直線コネクタ 57"/>
              <p:cNvCxnSpPr/>
              <p:nvPr/>
            </p:nvCxnSpPr>
            <p:spPr>
              <a:xfrm rot="5400000">
                <a:off x="-1962149" y="3834160"/>
                <a:ext cx="5472608" cy="0"/>
              </a:xfrm>
              <a:prstGeom prst="line">
                <a:avLst/>
              </a:prstGeom>
              <a:noFill/>
              <a:ln w="9525">
                <a:solidFill>
                  <a:srgbClr val="EAEAEA"/>
                </a:solidFill>
                <a:round/>
                <a:headEnd/>
                <a:tailEnd/>
              </a:ln>
              <a:effectLst/>
            </p:spPr>
          </p:cxnSp>
          <p:cxnSp>
            <p:nvCxnSpPr>
              <p:cNvPr id="59" name="直線コネクタ 58"/>
              <p:cNvCxnSpPr/>
              <p:nvPr/>
            </p:nvCxnSpPr>
            <p:spPr>
              <a:xfrm rot="5400000">
                <a:off x="-1818133" y="3834160"/>
                <a:ext cx="5472608" cy="0"/>
              </a:xfrm>
              <a:prstGeom prst="line">
                <a:avLst/>
              </a:prstGeom>
              <a:noFill/>
              <a:ln w="9525">
                <a:solidFill>
                  <a:srgbClr val="EAEAEA"/>
                </a:solidFill>
                <a:round/>
                <a:headEnd/>
                <a:tailEnd/>
              </a:ln>
              <a:effectLst/>
            </p:spPr>
          </p:cxnSp>
          <p:cxnSp>
            <p:nvCxnSpPr>
              <p:cNvPr id="60" name="直線コネクタ 59"/>
              <p:cNvCxnSpPr/>
              <p:nvPr/>
            </p:nvCxnSpPr>
            <p:spPr>
              <a:xfrm rot="5400000">
                <a:off x="-1674116" y="3834160"/>
                <a:ext cx="5472608" cy="0"/>
              </a:xfrm>
              <a:prstGeom prst="line">
                <a:avLst/>
              </a:prstGeom>
              <a:noFill/>
              <a:ln w="9525">
                <a:solidFill>
                  <a:srgbClr val="EAEAEA"/>
                </a:solidFill>
                <a:round/>
                <a:headEnd/>
                <a:tailEnd/>
              </a:ln>
              <a:effectLst/>
            </p:spPr>
          </p:cxnSp>
          <p:cxnSp>
            <p:nvCxnSpPr>
              <p:cNvPr id="61" name="直線コネクタ 60"/>
              <p:cNvCxnSpPr/>
              <p:nvPr/>
            </p:nvCxnSpPr>
            <p:spPr>
              <a:xfrm rot="5400000">
                <a:off x="-1530101" y="3834160"/>
                <a:ext cx="5472608" cy="0"/>
              </a:xfrm>
              <a:prstGeom prst="line">
                <a:avLst/>
              </a:prstGeom>
              <a:noFill/>
              <a:ln w="9525">
                <a:solidFill>
                  <a:srgbClr val="EAEAEA"/>
                </a:solidFill>
                <a:round/>
                <a:headEnd/>
                <a:tailEnd/>
              </a:ln>
              <a:effectLst/>
            </p:spPr>
          </p:cxnSp>
          <p:cxnSp>
            <p:nvCxnSpPr>
              <p:cNvPr id="62" name="直線コネクタ 61"/>
              <p:cNvCxnSpPr/>
              <p:nvPr/>
            </p:nvCxnSpPr>
            <p:spPr>
              <a:xfrm rot="5400000">
                <a:off x="-1386084" y="3834160"/>
                <a:ext cx="5472608" cy="0"/>
              </a:xfrm>
              <a:prstGeom prst="line">
                <a:avLst/>
              </a:prstGeom>
              <a:noFill/>
              <a:ln w="9525">
                <a:solidFill>
                  <a:srgbClr val="EAEAEA"/>
                </a:solidFill>
                <a:round/>
                <a:headEnd/>
                <a:tailEnd/>
              </a:ln>
              <a:effectLst/>
            </p:spPr>
          </p:cxnSp>
          <p:cxnSp>
            <p:nvCxnSpPr>
              <p:cNvPr id="63" name="直線コネクタ 62"/>
              <p:cNvCxnSpPr/>
              <p:nvPr/>
            </p:nvCxnSpPr>
            <p:spPr>
              <a:xfrm rot="5400000">
                <a:off x="-1242068" y="3834160"/>
                <a:ext cx="5472608" cy="0"/>
              </a:xfrm>
              <a:prstGeom prst="line">
                <a:avLst/>
              </a:prstGeom>
              <a:noFill/>
              <a:ln w="9525">
                <a:solidFill>
                  <a:srgbClr val="EAEAEA"/>
                </a:solidFill>
                <a:round/>
                <a:headEnd/>
                <a:tailEnd/>
              </a:ln>
              <a:effectLst/>
            </p:spPr>
          </p:cxnSp>
          <p:cxnSp>
            <p:nvCxnSpPr>
              <p:cNvPr id="64" name="直線コネクタ 63"/>
              <p:cNvCxnSpPr/>
              <p:nvPr/>
            </p:nvCxnSpPr>
            <p:spPr>
              <a:xfrm rot="5400000">
                <a:off x="-1098051" y="3834160"/>
                <a:ext cx="5472608" cy="0"/>
              </a:xfrm>
              <a:prstGeom prst="line">
                <a:avLst/>
              </a:prstGeom>
              <a:noFill/>
              <a:ln w="9525">
                <a:solidFill>
                  <a:srgbClr val="EAEAEA"/>
                </a:solidFill>
                <a:round/>
                <a:headEnd/>
                <a:tailEnd/>
              </a:ln>
              <a:effectLst/>
            </p:spPr>
          </p:cxnSp>
          <p:cxnSp>
            <p:nvCxnSpPr>
              <p:cNvPr id="65" name="直線コネクタ 64"/>
              <p:cNvCxnSpPr/>
              <p:nvPr/>
            </p:nvCxnSpPr>
            <p:spPr>
              <a:xfrm rot="5400000">
                <a:off x="-954037" y="3834160"/>
                <a:ext cx="5472608" cy="0"/>
              </a:xfrm>
              <a:prstGeom prst="line">
                <a:avLst/>
              </a:prstGeom>
              <a:noFill/>
              <a:ln w="9525">
                <a:solidFill>
                  <a:srgbClr val="EAEAEA"/>
                </a:solidFill>
                <a:round/>
                <a:headEnd/>
                <a:tailEnd/>
              </a:ln>
              <a:effectLst/>
            </p:spPr>
          </p:cxnSp>
          <p:cxnSp>
            <p:nvCxnSpPr>
              <p:cNvPr id="66" name="直線コネクタ 65"/>
              <p:cNvCxnSpPr/>
              <p:nvPr/>
            </p:nvCxnSpPr>
            <p:spPr>
              <a:xfrm rot="5400000">
                <a:off x="-810020" y="3834160"/>
                <a:ext cx="5472608" cy="0"/>
              </a:xfrm>
              <a:prstGeom prst="line">
                <a:avLst/>
              </a:prstGeom>
              <a:noFill/>
              <a:ln w="9525">
                <a:solidFill>
                  <a:srgbClr val="EAEAEA"/>
                </a:solidFill>
                <a:round/>
                <a:headEnd/>
                <a:tailEnd/>
              </a:ln>
              <a:effectLst/>
            </p:spPr>
          </p:cxnSp>
          <p:cxnSp>
            <p:nvCxnSpPr>
              <p:cNvPr id="67" name="直線コネクタ 66"/>
              <p:cNvCxnSpPr/>
              <p:nvPr/>
            </p:nvCxnSpPr>
            <p:spPr>
              <a:xfrm rot="5400000">
                <a:off x="-666004" y="3834160"/>
                <a:ext cx="5472608" cy="0"/>
              </a:xfrm>
              <a:prstGeom prst="line">
                <a:avLst/>
              </a:prstGeom>
              <a:noFill/>
              <a:ln w="9525">
                <a:solidFill>
                  <a:srgbClr val="EAEAEA"/>
                </a:solidFill>
                <a:round/>
                <a:headEnd/>
                <a:tailEnd/>
              </a:ln>
              <a:effectLst/>
            </p:spPr>
          </p:cxnSp>
          <p:cxnSp>
            <p:nvCxnSpPr>
              <p:cNvPr id="68" name="直線コネクタ 67"/>
              <p:cNvCxnSpPr/>
              <p:nvPr/>
            </p:nvCxnSpPr>
            <p:spPr>
              <a:xfrm rot="5400000">
                <a:off x="-521987" y="3834160"/>
                <a:ext cx="5472608" cy="0"/>
              </a:xfrm>
              <a:prstGeom prst="line">
                <a:avLst/>
              </a:prstGeom>
              <a:noFill/>
              <a:ln w="9525">
                <a:solidFill>
                  <a:srgbClr val="EAEAEA"/>
                </a:solidFill>
                <a:round/>
                <a:headEnd/>
                <a:tailEnd/>
              </a:ln>
              <a:effectLst/>
            </p:spPr>
          </p:cxnSp>
          <p:cxnSp>
            <p:nvCxnSpPr>
              <p:cNvPr id="69" name="直線コネクタ 68"/>
              <p:cNvCxnSpPr/>
              <p:nvPr/>
            </p:nvCxnSpPr>
            <p:spPr>
              <a:xfrm rot="5400000">
                <a:off x="-377972" y="3834160"/>
                <a:ext cx="5472608" cy="0"/>
              </a:xfrm>
              <a:prstGeom prst="line">
                <a:avLst/>
              </a:prstGeom>
              <a:noFill/>
              <a:ln w="9525">
                <a:solidFill>
                  <a:srgbClr val="EAEAEA"/>
                </a:solidFill>
                <a:round/>
                <a:headEnd/>
                <a:tailEnd/>
              </a:ln>
              <a:effectLst/>
            </p:spPr>
          </p:cxnSp>
          <p:cxnSp>
            <p:nvCxnSpPr>
              <p:cNvPr id="70" name="直線コネクタ 69"/>
              <p:cNvCxnSpPr/>
              <p:nvPr/>
            </p:nvCxnSpPr>
            <p:spPr>
              <a:xfrm rot="5400000">
                <a:off x="-233955" y="3834160"/>
                <a:ext cx="5472608" cy="0"/>
              </a:xfrm>
              <a:prstGeom prst="line">
                <a:avLst/>
              </a:prstGeom>
              <a:noFill/>
              <a:ln w="9525">
                <a:solidFill>
                  <a:srgbClr val="EAEAEA"/>
                </a:solidFill>
                <a:round/>
                <a:headEnd/>
                <a:tailEnd/>
              </a:ln>
              <a:effectLst/>
            </p:spPr>
          </p:cxnSp>
          <p:cxnSp>
            <p:nvCxnSpPr>
              <p:cNvPr id="71" name="直線コネクタ 70"/>
              <p:cNvCxnSpPr/>
              <p:nvPr/>
            </p:nvCxnSpPr>
            <p:spPr>
              <a:xfrm rot="5400000">
                <a:off x="-89939" y="3834160"/>
                <a:ext cx="5472608" cy="0"/>
              </a:xfrm>
              <a:prstGeom prst="line">
                <a:avLst/>
              </a:prstGeom>
              <a:noFill/>
              <a:ln w="9525">
                <a:solidFill>
                  <a:srgbClr val="EAEAEA"/>
                </a:solidFill>
                <a:round/>
                <a:headEnd/>
                <a:tailEnd/>
              </a:ln>
              <a:effectLst/>
            </p:spPr>
          </p:cxnSp>
          <p:cxnSp>
            <p:nvCxnSpPr>
              <p:cNvPr id="72" name="直線コネクタ 71"/>
              <p:cNvCxnSpPr/>
              <p:nvPr/>
            </p:nvCxnSpPr>
            <p:spPr>
              <a:xfrm rot="5400000">
                <a:off x="54078" y="3834160"/>
                <a:ext cx="5472608" cy="0"/>
              </a:xfrm>
              <a:prstGeom prst="line">
                <a:avLst/>
              </a:prstGeom>
              <a:noFill/>
              <a:ln w="9525">
                <a:solidFill>
                  <a:srgbClr val="EAEAEA"/>
                </a:solidFill>
                <a:round/>
                <a:headEnd/>
                <a:tailEnd/>
              </a:ln>
              <a:effectLst/>
            </p:spPr>
          </p:cxnSp>
          <p:cxnSp>
            <p:nvCxnSpPr>
              <p:cNvPr id="73" name="直線コネクタ 72"/>
              <p:cNvCxnSpPr/>
              <p:nvPr/>
            </p:nvCxnSpPr>
            <p:spPr>
              <a:xfrm rot="5400000">
                <a:off x="198091" y="3834160"/>
                <a:ext cx="5472608" cy="0"/>
              </a:xfrm>
              <a:prstGeom prst="line">
                <a:avLst/>
              </a:prstGeom>
              <a:noFill/>
              <a:ln w="9525">
                <a:solidFill>
                  <a:srgbClr val="EAEAEA"/>
                </a:solidFill>
                <a:round/>
                <a:headEnd/>
                <a:tailEnd/>
              </a:ln>
              <a:effectLst/>
            </p:spPr>
          </p:cxnSp>
          <p:cxnSp>
            <p:nvCxnSpPr>
              <p:cNvPr id="74" name="直線コネクタ 73"/>
              <p:cNvCxnSpPr/>
              <p:nvPr/>
            </p:nvCxnSpPr>
            <p:spPr>
              <a:xfrm rot="5400000">
                <a:off x="342108" y="3834160"/>
                <a:ext cx="5472608" cy="0"/>
              </a:xfrm>
              <a:prstGeom prst="line">
                <a:avLst/>
              </a:prstGeom>
              <a:noFill/>
              <a:ln w="9525">
                <a:solidFill>
                  <a:srgbClr val="EAEAEA"/>
                </a:solidFill>
                <a:round/>
                <a:headEnd/>
                <a:tailEnd/>
              </a:ln>
              <a:effectLst/>
            </p:spPr>
          </p:cxnSp>
          <p:cxnSp>
            <p:nvCxnSpPr>
              <p:cNvPr id="75" name="直線コネクタ 74"/>
              <p:cNvCxnSpPr/>
              <p:nvPr/>
            </p:nvCxnSpPr>
            <p:spPr>
              <a:xfrm rot="5400000">
                <a:off x="486124" y="3834160"/>
                <a:ext cx="5472608" cy="0"/>
              </a:xfrm>
              <a:prstGeom prst="line">
                <a:avLst/>
              </a:prstGeom>
              <a:noFill/>
              <a:ln w="9525">
                <a:solidFill>
                  <a:srgbClr val="EAEAEA"/>
                </a:solidFill>
                <a:round/>
                <a:headEnd/>
                <a:tailEnd/>
              </a:ln>
              <a:effectLst/>
            </p:spPr>
          </p:cxnSp>
          <p:cxnSp>
            <p:nvCxnSpPr>
              <p:cNvPr id="76" name="直線コネクタ 75"/>
              <p:cNvCxnSpPr/>
              <p:nvPr/>
            </p:nvCxnSpPr>
            <p:spPr>
              <a:xfrm rot="5400000">
                <a:off x="630141" y="3834160"/>
                <a:ext cx="5472608" cy="0"/>
              </a:xfrm>
              <a:prstGeom prst="line">
                <a:avLst/>
              </a:prstGeom>
              <a:noFill/>
              <a:ln w="9525">
                <a:solidFill>
                  <a:srgbClr val="EAEAEA"/>
                </a:solidFill>
                <a:round/>
                <a:headEnd/>
                <a:tailEnd/>
              </a:ln>
              <a:effectLst/>
            </p:spPr>
          </p:cxnSp>
          <p:cxnSp>
            <p:nvCxnSpPr>
              <p:cNvPr id="77" name="直線コネクタ 76"/>
              <p:cNvCxnSpPr/>
              <p:nvPr/>
            </p:nvCxnSpPr>
            <p:spPr>
              <a:xfrm rot="5400000">
                <a:off x="774156" y="3834160"/>
                <a:ext cx="5472608" cy="0"/>
              </a:xfrm>
              <a:prstGeom prst="line">
                <a:avLst/>
              </a:prstGeom>
              <a:noFill/>
              <a:ln w="9525">
                <a:solidFill>
                  <a:srgbClr val="EAEAEA"/>
                </a:solidFill>
                <a:round/>
                <a:headEnd/>
                <a:tailEnd/>
              </a:ln>
              <a:effectLst/>
            </p:spPr>
          </p:cxnSp>
          <p:cxnSp>
            <p:nvCxnSpPr>
              <p:cNvPr id="78" name="直線コネクタ 77"/>
              <p:cNvCxnSpPr/>
              <p:nvPr/>
            </p:nvCxnSpPr>
            <p:spPr>
              <a:xfrm rot="5400000">
                <a:off x="918173" y="3834160"/>
                <a:ext cx="5472608" cy="0"/>
              </a:xfrm>
              <a:prstGeom prst="line">
                <a:avLst/>
              </a:prstGeom>
              <a:noFill/>
              <a:ln w="9525">
                <a:solidFill>
                  <a:srgbClr val="EAEAEA"/>
                </a:solidFill>
                <a:round/>
                <a:headEnd/>
                <a:tailEnd/>
              </a:ln>
              <a:effectLst/>
            </p:spPr>
          </p:cxnSp>
          <p:cxnSp>
            <p:nvCxnSpPr>
              <p:cNvPr id="79" name="直線コネクタ 78"/>
              <p:cNvCxnSpPr/>
              <p:nvPr/>
            </p:nvCxnSpPr>
            <p:spPr>
              <a:xfrm rot="5400000">
                <a:off x="1062189" y="3834160"/>
                <a:ext cx="5472608" cy="0"/>
              </a:xfrm>
              <a:prstGeom prst="line">
                <a:avLst/>
              </a:prstGeom>
              <a:noFill/>
              <a:ln w="9525">
                <a:solidFill>
                  <a:srgbClr val="EAEAEA"/>
                </a:solidFill>
                <a:round/>
                <a:headEnd/>
                <a:tailEnd/>
              </a:ln>
              <a:effectLst/>
            </p:spPr>
          </p:cxnSp>
          <p:cxnSp>
            <p:nvCxnSpPr>
              <p:cNvPr id="80" name="直線コネクタ 79"/>
              <p:cNvCxnSpPr/>
              <p:nvPr/>
            </p:nvCxnSpPr>
            <p:spPr>
              <a:xfrm rot="5400000">
                <a:off x="1206206" y="3834160"/>
                <a:ext cx="5472608" cy="0"/>
              </a:xfrm>
              <a:prstGeom prst="line">
                <a:avLst/>
              </a:prstGeom>
              <a:noFill/>
              <a:ln w="9525">
                <a:solidFill>
                  <a:srgbClr val="EAEAEA"/>
                </a:solidFill>
                <a:round/>
                <a:headEnd/>
                <a:tailEnd/>
              </a:ln>
              <a:effectLst/>
            </p:spPr>
          </p:cxnSp>
          <p:cxnSp>
            <p:nvCxnSpPr>
              <p:cNvPr id="81" name="直線コネクタ 80"/>
              <p:cNvCxnSpPr/>
              <p:nvPr/>
            </p:nvCxnSpPr>
            <p:spPr>
              <a:xfrm rot="5400000">
                <a:off x="1350220" y="3834160"/>
                <a:ext cx="5472608" cy="0"/>
              </a:xfrm>
              <a:prstGeom prst="line">
                <a:avLst/>
              </a:prstGeom>
              <a:noFill/>
              <a:ln w="9525">
                <a:solidFill>
                  <a:srgbClr val="EAEAEA"/>
                </a:solidFill>
                <a:round/>
                <a:headEnd/>
                <a:tailEnd/>
              </a:ln>
              <a:effectLst/>
            </p:spPr>
          </p:cxnSp>
          <p:cxnSp>
            <p:nvCxnSpPr>
              <p:cNvPr id="82" name="直線コネクタ 81"/>
              <p:cNvCxnSpPr/>
              <p:nvPr/>
            </p:nvCxnSpPr>
            <p:spPr>
              <a:xfrm rot="5400000">
                <a:off x="1494237" y="3834160"/>
                <a:ext cx="5472608" cy="0"/>
              </a:xfrm>
              <a:prstGeom prst="line">
                <a:avLst/>
              </a:prstGeom>
              <a:noFill/>
              <a:ln w="9525">
                <a:solidFill>
                  <a:srgbClr val="EAEAEA"/>
                </a:solidFill>
                <a:round/>
                <a:headEnd/>
                <a:tailEnd/>
              </a:ln>
              <a:effectLst/>
            </p:spPr>
          </p:cxnSp>
          <p:cxnSp>
            <p:nvCxnSpPr>
              <p:cNvPr id="83" name="直線コネクタ 82"/>
              <p:cNvCxnSpPr/>
              <p:nvPr/>
            </p:nvCxnSpPr>
            <p:spPr>
              <a:xfrm rot="5400000">
                <a:off x="1638253" y="3834160"/>
                <a:ext cx="5472608" cy="0"/>
              </a:xfrm>
              <a:prstGeom prst="line">
                <a:avLst/>
              </a:prstGeom>
              <a:noFill/>
              <a:ln w="9525">
                <a:solidFill>
                  <a:srgbClr val="EAEAEA"/>
                </a:solidFill>
                <a:round/>
                <a:headEnd/>
                <a:tailEnd/>
              </a:ln>
              <a:effectLst/>
            </p:spPr>
          </p:cxnSp>
          <p:cxnSp>
            <p:nvCxnSpPr>
              <p:cNvPr id="84" name="直線コネクタ 83"/>
              <p:cNvCxnSpPr/>
              <p:nvPr/>
            </p:nvCxnSpPr>
            <p:spPr>
              <a:xfrm rot="5400000">
                <a:off x="1782270" y="3834160"/>
                <a:ext cx="5472608" cy="0"/>
              </a:xfrm>
              <a:prstGeom prst="line">
                <a:avLst/>
              </a:prstGeom>
              <a:noFill/>
              <a:ln w="9525">
                <a:solidFill>
                  <a:srgbClr val="EAEAEA"/>
                </a:solidFill>
                <a:round/>
                <a:headEnd/>
                <a:tailEnd/>
              </a:ln>
              <a:effectLst/>
            </p:spPr>
          </p:cxnSp>
          <p:cxnSp>
            <p:nvCxnSpPr>
              <p:cNvPr id="85" name="直線コネクタ 84"/>
              <p:cNvCxnSpPr/>
              <p:nvPr/>
            </p:nvCxnSpPr>
            <p:spPr>
              <a:xfrm rot="5400000">
                <a:off x="1926285" y="3834160"/>
                <a:ext cx="5472608" cy="0"/>
              </a:xfrm>
              <a:prstGeom prst="line">
                <a:avLst/>
              </a:prstGeom>
              <a:noFill/>
              <a:ln w="9525">
                <a:solidFill>
                  <a:srgbClr val="EAEAEA"/>
                </a:solidFill>
                <a:round/>
                <a:headEnd/>
                <a:tailEnd/>
              </a:ln>
              <a:effectLst/>
            </p:spPr>
          </p:cxnSp>
          <p:cxnSp>
            <p:nvCxnSpPr>
              <p:cNvPr id="86" name="直線コネクタ 85"/>
              <p:cNvCxnSpPr/>
              <p:nvPr/>
            </p:nvCxnSpPr>
            <p:spPr>
              <a:xfrm rot="5400000">
                <a:off x="2070302" y="3834160"/>
                <a:ext cx="5472608" cy="0"/>
              </a:xfrm>
              <a:prstGeom prst="line">
                <a:avLst/>
              </a:prstGeom>
              <a:noFill/>
              <a:ln w="9525">
                <a:solidFill>
                  <a:srgbClr val="EAEAEA"/>
                </a:solidFill>
                <a:round/>
                <a:headEnd/>
                <a:tailEnd/>
              </a:ln>
              <a:effectLst/>
            </p:spPr>
          </p:cxnSp>
          <p:cxnSp>
            <p:nvCxnSpPr>
              <p:cNvPr id="87" name="直線コネクタ 86"/>
              <p:cNvCxnSpPr/>
              <p:nvPr/>
            </p:nvCxnSpPr>
            <p:spPr>
              <a:xfrm rot="5400000">
                <a:off x="2358330" y="3834160"/>
                <a:ext cx="5472608" cy="0"/>
              </a:xfrm>
              <a:prstGeom prst="line">
                <a:avLst/>
              </a:prstGeom>
              <a:noFill/>
              <a:ln w="9525">
                <a:solidFill>
                  <a:srgbClr val="EAEAEA"/>
                </a:solidFill>
                <a:round/>
                <a:headEnd/>
                <a:tailEnd/>
              </a:ln>
              <a:effectLst/>
            </p:spPr>
          </p:cxnSp>
          <p:cxnSp>
            <p:nvCxnSpPr>
              <p:cNvPr id="88" name="直線コネクタ 87"/>
              <p:cNvCxnSpPr/>
              <p:nvPr/>
            </p:nvCxnSpPr>
            <p:spPr>
              <a:xfrm rot="5400000">
                <a:off x="2502347" y="3834160"/>
                <a:ext cx="5472608" cy="0"/>
              </a:xfrm>
              <a:prstGeom prst="line">
                <a:avLst/>
              </a:prstGeom>
              <a:noFill/>
              <a:ln w="9525">
                <a:solidFill>
                  <a:srgbClr val="EAEAEA"/>
                </a:solidFill>
                <a:round/>
                <a:headEnd/>
                <a:tailEnd/>
              </a:ln>
              <a:effectLst/>
            </p:spPr>
          </p:cxnSp>
          <p:cxnSp>
            <p:nvCxnSpPr>
              <p:cNvPr id="89" name="直線コネクタ 88"/>
              <p:cNvCxnSpPr/>
              <p:nvPr/>
            </p:nvCxnSpPr>
            <p:spPr>
              <a:xfrm rot="5400000">
                <a:off x="2646363" y="3834160"/>
                <a:ext cx="5472608" cy="0"/>
              </a:xfrm>
              <a:prstGeom prst="line">
                <a:avLst/>
              </a:prstGeom>
              <a:noFill/>
              <a:ln w="9525">
                <a:solidFill>
                  <a:srgbClr val="EAEAEA"/>
                </a:solidFill>
                <a:round/>
                <a:headEnd/>
                <a:tailEnd/>
              </a:ln>
              <a:effectLst/>
            </p:spPr>
          </p:cxnSp>
          <p:cxnSp>
            <p:nvCxnSpPr>
              <p:cNvPr id="90" name="直線コネクタ 89"/>
              <p:cNvCxnSpPr/>
              <p:nvPr/>
            </p:nvCxnSpPr>
            <p:spPr>
              <a:xfrm rot="5400000">
                <a:off x="2790380" y="3834160"/>
                <a:ext cx="5472608" cy="0"/>
              </a:xfrm>
              <a:prstGeom prst="line">
                <a:avLst/>
              </a:prstGeom>
              <a:noFill/>
              <a:ln w="9525">
                <a:solidFill>
                  <a:srgbClr val="EAEAEA"/>
                </a:solidFill>
                <a:round/>
                <a:headEnd/>
                <a:tailEnd/>
              </a:ln>
              <a:effectLst/>
            </p:spPr>
          </p:cxnSp>
          <p:cxnSp>
            <p:nvCxnSpPr>
              <p:cNvPr id="91" name="直線コネクタ 90"/>
              <p:cNvCxnSpPr/>
              <p:nvPr/>
            </p:nvCxnSpPr>
            <p:spPr>
              <a:xfrm rot="5400000">
                <a:off x="2934395" y="3834160"/>
                <a:ext cx="5472608" cy="0"/>
              </a:xfrm>
              <a:prstGeom prst="line">
                <a:avLst/>
              </a:prstGeom>
              <a:noFill/>
              <a:ln w="9525">
                <a:solidFill>
                  <a:srgbClr val="EAEAEA"/>
                </a:solidFill>
                <a:round/>
                <a:headEnd/>
                <a:tailEnd/>
              </a:ln>
              <a:effectLst/>
            </p:spPr>
          </p:cxnSp>
          <p:cxnSp>
            <p:nvCxnSpPr>
              <p:cNvPr id="92" name="直線コネクタ 91"/>
              <p:cNvCxnSpPr/>
              <p:nvPr/>
            </p:nvCxnSpPr>
            <p:spPr>
              <a:xfrm rot="5400000">
                <a:off x="3078412" y="3834160"/>
                <a:ext cx="5472608" cy="0"/>
              </a:xfrm>
              <a:prstGeom prst="line">
                <a:avLst/>
              </a:prstGeom>
              <a:noFill/>
              <a:ln w="9525">
                <a:solidFill>
                  <a:srgbClr val="EAEAEA"/>
                </a:solidFill>
                <a:round/>
                <a:headEnd/>
                <a:tailEnd/>
              </a:ln>
              <a:effectLst/>
            </p:spPr>
          </p:cxnSp>
          <p:cxnSp>
            <p:nvCxnSpPr>
              <p:cNvPr id="93" name="直線コネクタ 92"/>
              <p:cNvCxnSpPr/>
              <p:nvPr/>
            </p:nvCxnSpPr>
            <p:spPr>
              <a:xfrm rot="5400000">
                <a:off x="3222428" y="3834160"/>
                <a:ext cx="5472608" cy="0"/>
              </a:xfrm>
              <a:prstGeom prst="line">
                <a:avLst/>
              </a:prstGeom>
              <a:noFill/>
              <a:ln w="9525">
                <a:solidFill>
                  <a:srgbClr val="EAEAEA"/>
                </a:solidFill>
                <a:round/>
                <a:headEnd/>
                <a:tailEnd/>
              </a:ln>
              <a:effectLst/>
            </p:spPr>
          </p:cxnSp>
          <p:cxnSp>
            <p:nvCxnSpPr>
              <p:cNvPr id="94" name="直線コネクタ 93"/>
              <p:cNvCxnSpPr/>
              <p:nvPr/>
            </p:nvCxnSpPr>
            <p:spPr>
              <a:xfrm rot="5400000">
                <a:off x="3366445" y="3834160"/>
                <a:ext cx="5472608" cy="0"/>
              </a:xfrm>
              <a:prstGeom prst="line">
                <a:avLst/>
              </a:prstGeom>
              <a:noFill/>
              <a:ln w="9525">
                <a:solidFill>
                  <a:srgbClr val="EAEAEA"/>
                </a:solidFill>
                <a:round/>
                <a:headEnd/>
                <a:tailEnd/>
              </a:ln>
              <a:effectLst/>
            </p:spPr>
          </p:cxnSp>
          <p:cxnSp>
            <p:nvCxnSpPr>
              <p:cNvPr id="95" name="直線コネクタ 94"/>
              <p:cNvCxnSpPr/>
              <p:nvPr/>
            </p:nvCxnSpPr>
            <p:spPr>
              <a:xfrm rot="5400000">
                <a:off x="3510459" y="3834160"/>
                <a:ext cx="5472608" cy="0"/>
              </a:xfrm>
              <a:prstGeom prst="line">
                <a:avLst/>
              </a:prstGeom>
              <a:noFill/>
              <a:ln w="9525">
                <a:solidFill>
                  <a:srgbClr val="EAEAEA"/>
                </a:solidFill>
                <a:round/>
                <a:headEnd/>
                <a:tailEnd/>
              </a:ln>
              <a:effectLst/>
            </p:spPr>
          </p:cxnSp>
          <p:cxnSp>
            <p:nvCxnSpPr>
              <p:cNvPr id="96" name="直線コネクタ 95"/>
              <p:cNvCxnSpPr/>
              <p:nvPr/>
            </p:nvCxnSpPr>
            <p:spPr>
              <a:xfrm rot="5400000">
                <a:off x="3654476" y="3834160"/>
                <a:ext cx="5472608" cy="0"/>
              </a:xfrm>
              <a:prstGeom prst="line">
                <a:avLst/>
              </a:prstGeom>
              <a:noFill/>
              <a:ln w="9525">
                <a:solidFill>
                  <a:srgbClr val="EAEAEA"/>
                </a:solidFill>
                <a:round/>
                <a:headEnd/>
                <a:tailEnd/>
              </a:ln>
              <a:effectLst/>
            </p:spPr>
          </p:cxnSp>
          <p:cxnSp>
            <p:nvCxnSpPr>
              <p:cNvPr id="97" name="直線コネクタ 96"/>
              <p:cNvCxnSpPr/>
              <p:nvPr/>
            </p:nvCxnSpPr>
            <p:spPr>
              <a:xfrm rot="5400000">
                <a:off x="3798492" y="3834160"/>
                <a:ext cx="5472608" cy="0"/>
              </a:xfrm>
              <a:prstGeom prst="line">
                <a:avLst/>
              </a:prstGeom>
              <a:noFill/>
              <a:ln w="9525">
                <a:solidFill>
                  <a:srgbClr val="EAEAEA"/>
                </a:solidFill>
                <a:round/>
                <a:headEnd/>
                <a:tailEnd/>
              </a:ln>
              <a:effectLst/>
            </p:spPr>
          </p:cxnSp>
          <p:cxnSp>
            <p:nvCxnSpPr>
              <p:cNvPr id="98" name="直線コネクタ 97"/>
              <p:cNvCxnSpPr/>
              <p:nvPr/>
            </p:nvCxnSpPr>
            <p:spPr>
              <a:xfrm rot="5400000">
                <a:off x="3942509" y="3834160"/>
                <a:ext cx="5472608" cy="0"/>
              </a:xfrm>
              <a:prstGeom prst="line">
                <a:avLst/>
              </a:prstGeom>
              <a:noFill/>
              <a:ln w="9525">
                <a:solidFill>
                  <a:srgbClr val="EAEAEA"/>
                </a:solidFill>
                <a:round/>
                <a:headEnd/>
                <a:tailEnd/>
              </a:ln>
              <a:effectLst/>
            </p:spPr>
          </p:cxnSp>
          <p:cxnSp>
            <p:nvCxnSpPr>
              <p:cNvPr id="99" name="直線コネクタ 98"/>
              <p:cNvCxnSpPr/>
              <p:nvPr/>
            </p:nvCxnSpPr>
            <p:spPr>
              <a:xfrm rot="5400000">
                <a:off x="4086524" y="3834160"/>
                <a:ext cx="5472608" cy="0"/>
              </a:xfrm>
              <a:prstGeom prst="line">
                <a:avLst/>
              </a:prstGeom>
              <a:noFill/>
              <a:ln w="9525">
                <a:solidFill>
                  <a:srgbClr val="EAEAEA"/>
                </a:solidFill>
                <a:round/>
                <a:headEnd/>
                <a:tailEnd/>
              </a:ln>
              <a:effectLst/>
            </p:spPr>
          </p:cxnSp>
          <p:cxnSp>
            <p:nvCxnSpPr>
              <p:cNvPr id="100" name="直線コネクタ 99"/>
              <p:cNvCxnSpPr/>
              <p:nvPr/>
            </p:nvCxnSpPr>
            <p:spPr>
              <a:xfrm rot="5400000">
                <a:off x="4230541" y="3834160"/>
                <a:ext cx="5472608" cy="0"/>
              </a:xfrm>
              <a:prstGeom prst="line">
                <a:avLst/>
              </a:prstGeom>
              <a:noFill/>
              <a:ln w="9525">
                <a:solidFill>
                  <a:srgbClr val="EAEAEA"/>
                </a:solidFill>
                <a:round/>
                <a:headEnd/>
                <a:tailEnd/>
              </a:ln>
              <a:effectLst/>
            </p:spPr>
          </p:cxnSp>
          <p:cxnSp>
            <p:nvCxnSpPr>
              <p:cNvPr id="101" name="直線コネクタ 100"/>
              <p:cNvCxnSpPr/>
              <p:nvPr/>
            </p:nvCxnSpPr>
            <p:spPr>
              <a:xfrm rot="5400000">
                <a:off x="4374557" y="3834160"/>
                <a:ext cx="5472608" cy="0"/>
              </a:xfrm>
              <a:prstGeom prst="line">
                <a:avLst/>
              </a:prstGeom>
              <a:noFill/>
              <a:ln w="9525">
                <a:solidFill>
                  <a:srgbClr val="EAEAEA"/>
                </a:solidFill>
                <a:round/>
                <a:headEnd/>
                <a:tailEnd/>
              </a:ln>
              <a:effectLst/>
            </p:spPr>
          </p:cxnSp>
          <p:cxnSp>
            <p:nvCxnSpPr>
              <p:cNvPr id="102" name="直線コネクタ 101"/>
              <p:cNvCxnSpPr/>
              <p:nvPr/>
            </p:nvCxnSpPr>
            <p:spPr>
              <a:xfrm rot="5400000">
                <a:off x="4518574" y="3834160"/>
                <a:ext cx="5472608" cy="0"/>
              </a:xfrm>
              <a:prstGeom prst="line">
                <a:avLst/>
              </a:prstGeom>
              <a:noFill/>
              <a:ln w="9525">
                <a:solidFill>
                  <a:srgbClr val="EAEAEA"/>
                </a:solidFill>
                <a:round/>
                <a:headEnd/>
                <a:tailEnd/>
              </a:ln>
              <a:effectLst/>
            </p:spPr>
          </p:cxnSp>
          <p:cxnSp>
            <p:nvCxnSpPr>
              <p:cNvPr id="103" name="直線コネクタ 102"/>
              <p:cNvCxnSpPr/>
              <p:nvPr/>
            </p:nvCxnSpPr>
            <p:spPr>
              <a:xfrm rot="5400000">
                <a:off x="4662587" y="3834160"/>
                <a:ext cx="5472608" cy="0"/>
              </a:xfrm>
              <a:prstGeom prst="line">
                <a:avLst/>
              </a:prstGeom>
              <a:noFill/>
              <a:ln w="9525">
                <a:solidFill>
                  <a:srgbClr val="EAEAEA"/>
                </a:solidFill>
                <a:round/>
                <a:headEnd/>
                <a:tailEnd/>
              </a:ln>
              <a:effectLst/>
            </p:spPr>
          </p:cxnSp>
          <p:cxnSp>
            <p:nvCxnSpPr>
              <p:cNvPr id="104" name="直線コネクタ 103"/>
              <p:cNvCxnSpPr/>
              <p:nvPr/>
            </p:nvCxnSpPr>
            <p:spPr>
              <a:xfrm rot="5400000">
                <a:off x="4806604" y="3834160"/>
                <a:ext cx="5472608" cy="0"/>
              </a:xfrm>
              <a:prstGeom prst="line">
                <a:avLst/>
              </a:prstGeom>
              <a:noFill/>
              <a:ln w="9525">
                <a:solidFill>
                  <a:srgbClr val="EAEAEA"/>
                </a:solidFill>
                <a:round/>
                <a:headEnd/>
                <a:tailEnd/>
              </a:ln>
              <a:effectLst/>
            </p:spPr>
          </p:cxnSp>
          <p:cxnSp>
            <p:nvCxnSpPr>
              <p:cNvPr id="105" name="直線コネクタ 104"/>
              <p:cNvCxnSpPr/>
              <p:nvPr/>
            </p:nvCxnSpPr>
            <p:spPr>
              <a:xfrm rot="5400000">
                <a:off x="4950620" y="3834160"/>
                <a:ext cx="5472608" cy="0"/>
              </a:xfrm>
              <a:prstGeom prst="line">
                <a:avLst/>
              </a:prstGeom>
              <a:noFill/>
              <a:ln w="9525">
                <a:solidFill>
                  <a:srgbClr val="EAEAEA"/>
                </a:solidFill>
                <a:round/>
                <a:headEnd/>
                <a:tailEnd/>
              </a:ln>
              <a:effectLst/>
            </p:spPr>
          </p:cxnSp>
          <p:cxnSp>
            <p:nvCxnSpPr>
              <p:cNvPr id="106" name="直線コネクタ 105"/>
              <p:cNvCxnSpPr/>
              <p:nvPr/>
            </p:nvCxnSpPr>
            <p:spPr>
              <a:xfrm rot="5400000">
                <a:off x="5094637" y="3834160"/>
                <a:ext cx="5472608" cy="0"/>
              </a:xfrm>
              <a:prstGeom prst="line">
                <a:avLst/>
              </a:prstGeom>
              <a:noFill/>
              <a:ln w="9525">
                <a:solidFill>
                  <a:srgbClr val="EAEAEA"/>
                </a:solidFill>
                <a:round/>
                <a:headEnd/>
                <a:tailEnd/>
              </a:ln>
              <a:effectLst/>
            </p:spPr>
          </p:cxnSp>
          <p:cxnSp>
            <p:nvCxnSpPr>
              <p:cNvPr id="107" name="直線コネクタ 106"/>
              <p:cNvCxnSpPr/>
              <p:nvPr/>
            </p:nvCxnSpPr>
            <p:spPr>
              <a:xfrm rot="5400000">
                <a:off x="5238652" y="3834160"/>
                <a:ext cx="5472608" cy="0"/>
              </a:xfrm>
              <a:prstGeom prst="line">
                <a:avLst/>
              </a:prstGeom>
              <a:noFill/>
              <a:ln w="9525">
                <a:solidFill>
                  <a:srgbClr val="EAEAEA"/>
                </a:solidFill>
                <a:round/>
                <a:headEnd/>
                <a:tailEnd/>
              </a:ln>
              <a:effectLst/>
            </p:spPr>
          </p:cxnSp>
          <p:cxnSp>
            <p:nvCxnSpPr>
              <p:cNvPr id="108" name="直線コネクタ 107"/>
              <p:cNvCxnSpPr/>
              <p:nvPr/>
            </p:nvCxnSpPr>
            <p:spPr>
              <a:xfrm rot="5400000">
                <a:off x="5382669" y="3834160"/>
                <a:ext cx="5472608" cy="0"/>
              </a:xfrm>
              <a:prstGeom prst="line">
                <a:avLst/>
              </a:prstGeom>
              <a:noFill/>
              <a:ln w="9525">
                <a:solidFill>
                  <a:srgbClr val="EAEAEA"/>
                </a:solidFill>
                <a:round/>
                <a:headEnd/>
                <a:tailEnd/>
              </a:ln>
              <a:effectLst/>
            </p:spPr>
          </p:cxnSp>
          <p:cxnSp>
            <p:nvCxnSpPr>
              <p:cNvPr id="109" name="直線コネクタ 108"/>
              <p:cNvCxnSpPr/>
              <p:nvPr/>
            </p:nvCxnSpPr>
            <p:spPr>
              <a:xfrm rot="5400000">
                <a:off x="5526685" y="3834160"/>
                <a:ext cx="5472608" cy="0"/>
              </a:xfrm>
              <a:prstGeom prst="line">
                <a:avLst/>
              </a:prstGeom>
              <a:noFill/>
              <a:ln w="9525">
                <a:solidFill>
                  <a:srgbClr val="EAEAEA"/>
                </a:solidFill>
                <a:round/>
                <a:headEnd/>
                <a:tailEnd/>
              </a:ln>
              <a:effectLst/>
            </p:spPr>
          </p:cxnSp>
          <p:cxnSp>
            <p:nvCxnSpPr>
              <p:cNvPr id="110" name="直線コネクタ 109"/>
              <p:cNvCxnSpPr/>
              <p:nvPr/>
            </p:nvCxnSpPr>
            <p:spPr>
              <a:xfrm rot="5400000">
                <a:off x="5670702" y="3834160"/>
                <a:ext cx="5472608" cy="0"/>
              </a:xfrm>
              <a:prstGeom prst="line">
                <a:avLst/>
              </a:prstGeom>
              <a:noFill/>
              <a:ln w="9525">
                <a:solidFill>
                  <a:srgbClr val="EAEAEA"/>
                </a:solidFill>
                <a:round/>
                <a:headEnd/>
                <a:tailEnd/>
              </a:ln>
              <a:effectLst/>
            </p:spPr>
          </p:cxnSp>
          <p:cxnSp>
            <p:nvCxnSpPr>
              <p:cNvPr id="111" name="直線コネクタ 110"/>
              <p:cNvCxnSpPr/>
              <p:nvPr/>
            </p:nvCxnSpPr>
            <p:spPr>
              <a:xfrm rot="5400000">
                <a:off x="5814716" y="3834160"/>
                <a:ext cx="5472608" cy="0"/>
              </a:xfrm>
              <a:prstGeom prst="line">
                <a:avLst/>
              </a:prstGeom>
              <a:noFill/>
              <a:ln w="9525">
                <a:solidFill>
                  <a:srgbClr val="EAEAEA"/>
                </a:solidFill>
                <a:round/>
                <a:headEnd/>
                <a:tailEnd/>
              </a:ln>
              <a:effectLst/>
            </p:spPr>
          </p:cxnSp>
          <p:cxnSp>
            <p:nvCxnSpPr>
              <p:cNvPr id="112" name="直線コネクタ 111"/>
              <p:cNvCxnSpPr/>
              <p:nvPr/>
            </p:nvCxnSpPr>
            <p:spPr>
              <a:xfrm rot="5400000">
                <a:off x="5958733" y="3834160"/>
                <a:ext cx="5472608" cy="0"/>
              </a:xfrm>
              <a:prstGeom prst="line">
                <a:avLst/>
              </a:prstGeom>
              <a:noFill/>
              <a:ln w="9525">
                <a:solidFill>
                  <a:srgbClr val="EAEAEA"/>
                </a:solidFill>
                <a:round/>
                <a:headEnd/>
                <a:tailEnd/>
              </a:ln>
              <a:effectLst/>
            </p:spPr>
          </p:cxnSp>
          <p:cxnSp>
            <p:nvCxnSpPr>
              <p:cNvPr id="113" name="直線コネクタ 112"/>
              <p:cNvCxnSpPr/>
              <p:nvPr/>
            </p:nvCxnSpPr>
            <p:spPr>
              <a:xfrm rot="5400000">
                <a:off x="6102749" y="3834160"/>
                <a:ext cx="5472608" cy="0"/>
              </a:xfrm>
              <a:prstGeom prst="line">
                <a:avLst/>
              </a:prstGeom>
              <a:noFill/>
              <a:ln w="9525">
                <a:solidFill>
                  <a:srgbClr val="EAEAEA"/>
                </a:solidFill>
                <a:round/>
                <a:headEnd/>
                <a:tailEnd/>
              </a:ln>
              <a:effectLst/>
            </p:spPr>
          </p:cxnSp>
          <p:cxnSp>
            <p:nvCxnSpPr>
              <p:cNvPr id="114" name="直線コネクタ 113"/>
              <p:cNvCxnSpPr/>
              <p:nvPr/>
            </p:nvCxnSpPr>
            <p:spPr>
              <a:xfrm rot="5400000">
                <a:off x="6246766" y="3834160"/>
                <a:ext cx="5472608" cy="0"/>
              </a:xfrm>
              <a:prstGeom prst="line">
                <a:avLst/>
              </a:prstGeom>
              <a:noFill/>
              <a:ln w="9525">
                <a:solidFill>
                  <a:srgbClr val="EAEAEA"/>
                </a:solidFill>
                <a:round/>
                <a:headEnd/>
                <a:tailEnd/>
              </a:ln>
              <a:effectLst/>
            </p:spPr>
          </p:cxnSp>
          <p:cxnSp>
            <p:nvCxnSpPr>
              <p:cNvPr id="115" name="直線コネクタ 114"/>
              <p:cNvCxnSpPr/>
              <p:nvPr/>
            </p:nvCxnSpPr>
            <p:spPr>
              <a:xfrm rot="5400000">
                <a:off x="6390781" y="3834160"/>
                <a:ext cx="5472608" cy="0"/>
              </a:xfrm>
              <a:prstGeom prst="line">
                <a:avLst/>
              </a:prstGeom>
              <a:noFill/>
              <a:ln w="9525">
                <a:solidFill>
                  <a:srgbClr val="EAEAEA"/>
                </a:solidFill>
                <a:round/>
                <a:headEnd/>
                <a:tailEnd/>
              </a:ln>
              <a:effectLst/>
            </p:spPr>
          </p:cxnSp>
          <p:cxnSp>
            <p:nvCxnSpPr>
              <p:cNvPr id="116" name="直線コネクタ 115"/>
              <p:cNvCxnSpPr/>
              <p:nvPr/>
            </p:nvCxnSpPr>
            <p:spPr>
              <a:xfrm rot="5400000">
                <a:off x="6534798" y="3834160"/>
                <a:ext cx="5472608" cy="0"/>
              </a:xfrm>
              <a:prstGeom prst="line">
                <a:avLst/>
              </a:prstGeom>
              <a:noFill/>
              <a:ln w="9525">
                <a:solidFill>
                  <a:srgbClr val="EAEAEA"/>
                </a:solidFill>
                <a:round/>
                <a:headEnd/>
                <a:tailEnd/>
              </a:ln>
              <a:effectLst/>
            </p:spPr>
          </p:cxnSp>
        </p:grpSp>
        <p:grpSp>
          <p:nvGrpSpPr>
            <p:cNvPr id="16" name="グループ化 221"/>
            <p:cNvGrpSpPr/>
            <p:nvPr/>
          </p:nvGrpSpPr>
          <p:grpSpPr>
            <a:xfrm>
              <a:off x="486123" y="1241872"/>
              <a:ext cx="8928992" cy="5184576"/>
              <a:chOff x="486123" y="1241872"/>
              <a:chExt cx="8928992" cy="5184576"/>
            </a:xfrm>
          </p:grpSpPr>
          <p:cxnSp>
            <p:nvCxnSpPr>
              <p:cNvPr id="21" name="直線コネクタ 20"/>
              <p:cNvCxnSpPr/>
              <p:nvPr/>
            </p:nvCxnSpPr>
            <p:spPr>
              <a:xfrm>
                <a:off x="486123" y="1241872"/>
                <a:ext cx="8928992" cy="0"/>
              </a:xfrm>
              <a:prstGeom prst="line">
                <a:avLst/>
              </a:prstGeom>
              <a:noFill/>
              <a:ln w="9525">
                <a:solidFill>
                  <a:srgbClr val="EAEAEA"/>
                </a:solidFill>
                <a:round/>
                <a:headEnd/>
                <a:tailEnd/>
              </a:ln>
              <a:effectLst/>
            </p:spPr>
          </p:cxnSp>
          <p:cxnSp>
            <p:nvCxnSpPr>
              <p:cNvPr id="22" name="直線コネクタ 21"/>
              <p:cNvCxnSpPr/>
              <p:nvPr/>
            </p:nvCxnSpPr>
            <p:spPr>
              <a:xfrm>
                <a:off x="486123" y="1385888"/>
                <a:ext cx="8928992" cy="0"/>
              </a:xfrm>
              <a:prstGeom prst="line">
                <a:avLst/>
              </a:prstGeom>
              <a:noFill/>
              <a:ln w="9525">
                <a:solidFill>
                  <a:srgbClr val="EAEAEA"/>
                </a:solidFill>
                <a:round/>
                <a:headEnd/>
                <a:tailEnd/>
              </a:ln>
              <a:effectLst/>
            </p:spPr>
          </p:cxnSp>
          <p:cxnSp>
            <p:nvCxnSpPr>
              <p:cNvPr id="23" name="直線コネクタ 22"/>
              <p:cNvCxnSpPr/>
              <p:nvPr/>
            </p:nvCxnSpPr>
            <p:spPr>
              <a:xfrm>
                <a:off x="486123" y="1529904"/>
                <a:ext cx="8928992" cy="0"/>
              </a:xfrm>
              <a:prstGeom prst="line">
                <a:avLst/>
              </a:prstGeom>
              <a:noFill/>
              <a:ln w="9525">
                <a:solidFill>
                  <a:srgbClr val="EAEAEA"/>
                </a:solidFill>
                <a:round/>
                <a:headEnd/>
                <a:tailEnd/>
              </a:ln>
              <a:effectLst/>
            </p:spPr>
          </p:cxnSp>
          <p:cxnSp>
            <p:nvCxnSpPr>
              <p:cNvPr id="24" name="直線コネクタ 23"/>
              <p:cNvCxnSpPr/>
              <p:nvPr/>
            </p:nvCxnSpPr>
            <p:spPr>
              <a:xfrm>
                <a:off x="486123" y="1673920"/>
                <a:ext cx="8928992" cy="0"/>
              </a:xfrm>
              <a:prstGeom prst="line">
                <a:avLst/>
              </a:prstGeom>
              <a:noFill/>
              <a:ln w="9525">
                <a:solidFill>
                  <a:srgbClr val="EAEAEA"/>
                </a:solidFill>
                <a:round/>
                <a:headEnd/>
                <a:tailEnd/>
              </a:ln>
              <a:effectLst/>
            </p:spPr>
          </p:cxnSp>
          <p:cxnSp>
            <p:nvCxnSpPr>
              <p:cNvPr id="25" name="直線コネクタ 24"/>
              <p:cNvCxnSpPr/>
              <p:nvPr/>
            </p:nvCxnSpPr>
            <p:spPr>
              <a:xfrm>
                <a:off x="486123" y="1817936"/>
                <a:ext cx="8928992" cy="0"/>
              </a:xfrm>
              <a:prstGeom prst="line">
                <a:avLst/>
              </a:prstGeom>
              <a:noFill/>
              <a:ln w="9525">
                <a:solidFill>
                  <a:srgbClr val="EAEAEA"/>
                </a:solidFill>
                <a:round/>
                <a:headEnd/>
                <a:tailEnd/>
              </a:ln>
              <a:effectLst/>
            </p:spPr>
          </p:cxnSp>
          <p:cxnSp>
            <p:nvCxnSpPr>
              <p:cNvPr id="26" name="直線コネクタ 25"/>
              <p:cNvCxnSpPr/>
              <p:nvPr/>
            </p:nvCxnSpPr>
            <p:spPr>
              <a:xfrm>
                <a:off x="486123" y="1961952"/>
                <a:ext cx="8928992" cy="0"/>
              </a:xfrm>
              <a:prstGeom prst="line">
                <a:avLst/>
              </a:prstGeom>
              <a:noFill/>
              <a:ln w="9525">
                <a:solidFill>
                  <a:srgbClr val="EAEAEA"/>
                </a:solidFill>
                <a:round/>
                <a:headEnd/>
                <a:tailEnd/>
              </a:ln>
              <a:effectLst/>
            </p:spPr>
          </p:cxnSp>
          <p:cxnSp>
            <p:nvCxnSpPr>
              <p:cNvPr id="27" name="直線コネクタ 26"/>
              <p:cNvCxnSpPr/>
              <p:nvPr/>
            </p:nvCxnSpPr>
            <p:spPr>
              <a:xfrm>
                <a:off x="486123" y="2105968"/>
                <a:ext cx="8928992" cy="0"/>
              </a:xfrm>
              <a:prstGeom prst="line">
                <a:avLst/>
              </a:prstGeom>
              <a:noFill/>
              <a:ln w="9525">
                <a:solidFill>
                  <a:srgbClr val="EAEAEA"/>
                </a:solidFill>
                <a:round/>
                <a:headEnd/>
                <a:tailEnd/>
              </a:ln>
              <a:effectLst/>
            </p:spPr>
          </p:cxnSp>
          <p:cxnSp>
            <p:nvCxnSpPr>
              <p:cNvPr id="28" name="直線コネクタ 27"/>
              <p:cNvCxnSpPr/>
              <p:nvPr/>
            </p:nvCxnSpPr>
            <p:spPr>
              <a:xfrm>
                <a:off x="486123" y="2249984"/>
                <a:ext cx="8928992" cy="0"/>
              </a:xfrm>
              <a:prstGeom prst="line">
                <a:avLst/>
              </a:prstGeom>
              <a:noFill/>
              <a:ln w="9525">
                <a:solidFill>
                  <a:srgbClr val="EAEAEA"/>
                </a:solidFill>
                <a:round/>
                <a:headEnd/>
                <a:tailEnd/>
              </a:ln>
              <a:effectLst/>
            </p:spPr>
          </p:cxnSp>
          <p:cxnSp>
            <p:nvCxnSpPr>
              <p:cNvPr id="29" name="直線コネクタ 28"/>
              <p:cNvCxnSpPr/>
              <p:nvPr/>
            </p:nvCxnSpPr>
            <p:spPr>
              <a:xfrm>
                <a:off x="486123" y="2394000"/>
                <a:ext cx="8928992" cy="0"/>
              </a:xfrm>
              <a:prstGeom prst="line">
                <a:avLst/>
              </a:prstGeom>
              <a:noFill/>
              <a:ln w="9525">
                <a:solidFill>
                  <a:srgbClr val="EAEAEA"/>
                </a:solidFill>
                <a:round/>
                <a:headEnd/>
                <a:tailEnd/>
              </a:ln>
              <a:effectLst/>
            </p:spPr>
          </p:cxnSp>
          <p:cxnSp>
            <p:nvCxnSpPr>
              <p:cNvPr id="30" name="直線コネクタ 29"/>
              <p:cNvCxnSpPr/>
              <p:nvPr/>
            </p:nvCxnSpPr>
            <p:spPr>
              <a:xfrm>
                <a:off x="486123" y="2538016"/>
                <a:ext cx="8928992" cy="0"/>
              </a:xfrm>
              <a:prstGeom prst="line">
                <a:avLst/>
              </a:prstGeom>
              <a:noFill/>
              <a:ln w="9525">
                <a:solidFill>
                  <a:srgbClr val="EAEAEA"/>
                </a:solidFill>
                <a:round/>
                <a:headEnd/>
                <a:tailEnd/>
              </a:ln>
              <a:effectLst/>
            </p:spPr>
          </p:cxnSp>
          <p:cxnSp>
            <p:nvCxnSpPr>
              <p:cNvPr id="31" name="直線コネクタ 30"/>
              <p:cNvCxnSpPr/>
              <p:nvPr/>
            </p:nvCxnSpPr>
            <p:spPr>
              <a:xfrm>
                <a:off x="486123" y="2682032"/>
                <a:ext cx="8928992" cy="0"/>
              </a:xfrm>
              <a:prstGeom prst="line">
                <a:avLst/>
              </a:prstGeom>
              <a:noFill/>
              <a:ln w="9525">
                <a:solidFill>
                  <a:srgbClr val="EAEAEA"/>
                </a:solidFill>
                <a:round/>
                <a:headEnd/>
                <a:tailEnd/>
              </a:ln>
              <a:effectLst/>
            </p:spPr>
          </p:cxnSp>
          <p:cxnSp>
            <p:nvCxnSpPr>
              <p:cNvPr id="32" name="直線コネクタ 31"/>
              <p:cNvCxnSpPr/>
              <p:nvPr/>
            </p:nvCxnSpPr>
            <p:spPr>
              <a:xfrm>
                <a:off x="486123" y="2826048"/>
                <a:ext cx="8928992" cy="0"/>
              </a:xfrm>
              <a:prstGeom prst="line">
                <a:avLst/>
              </a:prstGeom>
              <a:noFill/>
              <a:ln w="9525">
                <a:solidFill>
                  <a:srgbClr val="EAEAEA"/>
                </a:solidFill>
                <a:round/>
                <a:headEnd/>
                <a:tailEnd/>
              </a:ln>
              <a:effectLst/>
            </p:spPr>
          </p:cxnSp>
          <p:cxnSp>
            <p:nvCxnSpPr>
              <p:cNvPr id="33" name="直線コネクタ 32"/>
              <p:cNvCxnSpPr/>
              <p:nvPr/>
            </p:nvCxnSpPr>
            <p:spPr>
              <a:xfrm>
                <a:off x="486123" y="2970064"/>
                <a:ext cx="8928992" cy="0"/>
              </a:xfrm>
              <a:prstGeom prst="line">
                <a:avLst/>
              </a:prstGeom>
              <a:noFill/>
              <a:ln w="9525">
                <a:solidFill>
                  <a:srgbClr val="EAEAEA"/>
                </a:solidFill>
                <a:round/>
                <a:headEnd/>
                <a:tailEnd/>
              </a:ln>
              <a:effectLst/>
            </p:spPr>
          </p:cxnSp>
          <p:cxnSp>
            <p:nvCxnSpPr>
              <p:cNvPr id="34" name="直線コネクタ 33"/>
              <p:cNvCxnSpPr/>
              <p:nvPr/>
            </p:nvCxnSpPr>
            <p:spPr>
              <a:xfrm>
                <a:off x="486123" y="3114080"/>
                <a:ext cx="8928992" cy="0"/>
              </a:xfrm>
              <a:prstGeom prst="line">
                <a:avLst/>
              </a:prstGeom>
              <a:noFill/>
              <a:ln w="9525">
                <a:solidFill>
                  <a:srgbClr val="EAEAEA"/>
                </a:solidFill>
                <a:round/>
                <a:headEnd/>
                <a:tailEnd/>
              </a:ln>
              <a:effectLst/>
            </p:spPr>
          </p:cxnSp>
          <p:cxnSp>
            <p:nvCxnSpPr>
              <p:cNvPr id="35" name="直線コネクタ 34"/>
              <p:cNvCxnSpPr/>
              <p:nvPr/>
            </p:nvCxnSpPr>
            <p:spPr>
              <a:xfrm>
                <a:off x="486123" y="3258096"/>
                <a:ext cx="8928992" cy="0"/>
              </a:xfrm>
              <a:prstGeom prst="line">
                <a:avLst/>
              </a:prstGeom>
              <a:noFill/>
              <a:ln w="9525">
                <a:solidFill>
                  <a:srgbClr val="EAEAEA"/>
                </a:solidFill>
                <a:round/>
                <a:headEnd/>
                <a:tailEnd/>
              </a:ln>
              <a:effectLst/>
            </p:spPr>
          </p:cxnSp>
          <p:cxnSp>
            <p:nvCxnSpPr>
              <p:cNvPr id="36" name="直線コネクタ 35"/>
              <p:cNvCxnSpPr/>
              <p:nvPr/>
            </p:nvCxnSpPr>
            <p:spPr>
              <a:xfrm>
                <a:off x="486123" y="3402112"/>
                <a:ext cx="8928992" cy="0"/>
              </a:xfrm>
              <a:prstGeom prst="line">
                <a:avLst/>
              </a:prstGeom>
              <a:noFill/>
              <a:ln w="9525">
                <a:solidFill>
                  <a:srgbClr val="EAEAEA"/>
                </a:solidFill>
                <a:round/>
                <a:headEnd/>
                <a:tailEnd/>
              </a:ln>
              <a:effectLst/>
            </p:spPr>
          </p:cxnSp>
          <p:cxnSp>
            <p:nvCxnSpPr>
              <p:cNvPr id="37" name="直線コネクタ 36"/>
              <p:cNvCxnSpPr/>
              <p:nvPr/>
            </p:nvCxnSpPr>
            <p:spPr>
              <a:xfrm>
                <a:off x="486123" y="3546128"/>
                <a:ext cx="8928992" cy="0"/>
              </a:xfrm>
              <a:prstGeom prst="line">
                <a:avLst/>
              </a:prstGeom>
              <a:noFill/>
              <a:ln w="9525">
                <a:solidFill>
                  <a:srgbClr val="EAEAEA"/>
                </a:solidFill>
                <a:round/>
                <a:headEnd/>
                <a:tailEnd/>
              </a:ln>
              <a:effectLst/>
            </p:spPr>
          </p:cxnSp>
          <p:cxnSp>
            <p:nvCxnSpPr>
              <p:cNvPr id="38" name="直線コネクタ 37"/>
              <p:cNvCxnSpPr/>
              <p:nvPr/>
            </p:nvCxnSpPr>
            <p:spPr>
              <a:xfrm>
                <a:off x="486123" y="3690144"/>
                <a:ext cx="8928992" cy="0"/>
              </a:xfrm>
              <a:prstGeom prst="line">
                <a:avLst/>
              </a:prstGeom>
              <a:noFill/>
              <a:ln w="9525">
                <a:solidFill>
                  <a:srgbClr val="EAEAEA"/>
                </a:solidFill>
                <a:round/>
                <a:headEnd/>
                <a:tailEnd/>
              </a:ln>
              <a:effectLst/>
            </p:spPr>
          </p:cxnSp>
          <p:cxnSp>
            <p:nvCxnSpPr>
              <p:cNvPr id="39" name="直線コネクタ 38"/>
              <p:cNvCxnSpPr/>
              <p:nvPr/>
            </p:nvCxnSpPr>
            <p:spPr>
              <a:xfrm>
                <a:off x="486123" y="3978176"/>
                <a:ext cx="8928992" cy="0"/>
              </a:xfrm>
              <a:prstGeom prst="line">
                <a:avLst/>
              </a:prstGeom>
              <a:noFill/>
              <a:ln w="9525">
                <a:solidFill>
                  <a:srgbClr val="EAEAEA"/>
                </a:solidFill>
                <a:round/>
                <a:headEnd/>
                <a:tailEnd/>
              </a:ln>
              <a:effectLst/>
            </p:spPr>
          </p:cxnSp>
          <p:cxnSp>
            <p:nvCxnSpPr>
              <p:cNvPr id="40" name="直線コネクタ 39"/>
              <p:cNvCxnSpPr/>
              <p:nvPr/>
            </p:nvCxnSpPr>
            <p:spPr>
              <a:xfrm>
                <a:off x="486123" y="4122192"/>
                <a:ext cx="8928992" cy="0"/>
              </a:xfrm>
              <a:prstGeom prst="line">
                <a:avLst/>
              </a:prstGeom>
              <a:noFill/>
              <a:ln w="9525">
                <a:solidFill>
                  <a:srgbClr val="EAEAEA"/>
                </a:solidFill>
                <a:round/>
                <a:headEnd/>
                <a:tailEnd/>
              </a:ln>
              <a:effectLst/>
            </p:spPr>
          </p:cxnSp>
          <p:cxnSp>
            <p:nvCxnSpPr>
              <p:cNvPr id="41" name="直線コネクタ 40"/>
              <p:cNvCxnSpPr/>
              <p:nvPr/>
            </p:nvCxnSpPr>
            <p:spPr>
              <a:xfrm>
                <a:off x="486123" y="4266208"/>
                <a:ext cx="8928992" cy="0"/>
              </a:xfrm>
              <a:prstGeom prst="line">
                <a:avLst/>
              </a:prstGeom>
              <a:noFill/>
              <a:ln w="9525">
                <a:solidFill>
                  <a:srgbClr val="EAEAEA"/>
                </a:solidFill>
                <a:round/>
                <a:headEnd/>
                <a:tailEnd/>
              </a:ln>
              <a:effectLst/>
            </p:spPr>
          </p:cxnSp>
          <p:cxnSp>
            <p:nvCxnSpPr>
              <p:cNvPr id="42" name="直線コネクタ 41"/>
              <p:cNvCxnSpPr/>
              <p:nvPr/>
            </p:nvCxnSpPr>
            <p:spPr>
              <a:xfrm>
                <a:off x="486123" y="4410224"/>
                <a:ext cx="8928992" cy="0"/>
              </a:xfrm>
              <a:prstGeom prst="line">
                <a:avLst/>
              </a:prstGeom>
              <a:noFill/>
              <a:ln w="9525">
                <a:solidFill>
                  <a:srgbClr val="EAEAEA"/>
                </a:solidFill>
                <a:round/>
                <a:headEnd/>
                <a:tailEnd/>
              </a:ln>
              <a:effectLst/>
            </p:spPr>
          </p:cxnSp>
          <p:cxnSp>
            <p:nvCxnSpPr>
              <p:cNvPr id="43" name="直線コネクタ 42"/>
              <p:cNvCxnSpPr/>
              <p:nvPr/>
            </p:nvCxnSpPr>
            <p:spPr>
              <a:xfrm>
                <a:off x="486123" y="4554240"/>
                <a:ext cx="8928992" cy="0"/>
              </a:xfrm>
              <a:prstGeom prst="line">
                <a:avLst/>
              </a:prstGeom>
              <a:noFill/>
              <a:ln w="9525">
                <a:solidFill>
                  <a:srgbClr val="EAEAEA"/>
                </a:solidFill>
                <a:round/>
                <a:headEnd/>
                <a:tailEnd/>
              </a:ln>
              <a:effectLst/>
            </p:spPr>
          </p:cxnSp>
          <p:cxnSp>
            <p:nvCxnSpPr>
              <p:cNvPr id="44" name="直線コネクタ 43"/>
              <p:cNvCxnSpPr/>
              <p:nvPr/>
            </p:nvCxnSpPr>
            <p:spPr>
              <a:xfrm>
                <a:off x="486123" y="4698256"/>
                <a:ext cx="8928992" cy="0"/>
              </a:xfrm>
              <a:prstGeom prst="line">
                <a:avLst/>
              </a:prstGeom>
              <a:noFill/>
              <a:ln w="9525">
                <a:solidFill>
                  <a:srgbClr val="EAEAEA"/>
                </a:solidFill>
                <a:round/>
                <a:headEnd/>
                <a:tailEnd/>
              </a:ln>
              <a:effectLst/>
            </p:spPr>
          </p:cxnSp>
          <p:cxnSp>
            <p:nvCxnSpPr>
              <p:cNvPr id="45" name="直線コネクタ 44"/>
              <p:cNvCxnSpPr/>
              <p:nvPr/>
            </p:nvCxnSpPr>
            <p:spPr>
              <a:xfrm>
                <a:off x="486123" y="4842272"/>
                <a:ext cx="8928992" cy="0"/>
              </a:xfrm>
              <a:prstGeom prst="line">
                <a:avLst/>
              </a:prstGeom>
              <a:noFill/>
              <a:ln w="9525">
                <a:solidFill>
                  <a:srgbClr val="EAEAEA"/>
                </a:solidFill>
                <a:round/>
                <a:headEnd/>
                <a:tailEnd/>
              </a:ln>
              <a:effectLst/>
            </p:spPr>
          </p:cxnSp>
          <p:cxnSp>
            <p:nvCxnSpPr>
              <p:cNvPr id="46" name="直線コネクタ 45"/>
              <p:cNvCxnSpPr/>
              <p:nvPr/>
            </p:nvCxnSpPr>
            <p:spPr>
              <a:xfrm>
                <a:off x="486123" y="4986288"/>
                <a:ext cx="8928992" cy="0"/>
              </a:xfrm>
              <a:prstGeom prst="line">
                <a:avLst/>
              </a:prstGeom>
              <a:noFill/>
              <a:ln w="9525">
                <a:solidFill>
                  <a:srgbClr val="EAEAEA"/>
                </a:solidFill>
                <a:round/>
                <a:headEnd/>
                <a:tailEnd/>
              </a:ln>
              <a:effectLst/>
            </p:spPr>
          </p:cxnSp>
          <p:cxnSp>
            <p:nvCxnSpPr>
              <p:cNvPr id="47" name="直線コネクタ 46"/>
              <p:cNvCxnSpPr/>
              <p:nvPr/>
            </p:nvCxnSpPr>
            <p:spPr>
              <a:xfrm>
                <a:off x="486123" y="5130304"/>
                <a:ext cx="8928992" cy="0"/>
              </a:xfrm>
              <a:prstGeom prst="line">
                <a:avLst/>
              </a:prstGeom>
              <a:noFill/>
              <a:ln w="9525">
                <a:solidFill>
                  <a:srgbClr val="EAEAEA"/>
                </a:solidFill>
                <a:round/>
                <a:headEnd/>
                <a:tailEnd/>
              </a:ln>
              <a:effectLst/>
            </p:spPr>
          </p:cxnSp>
          <p:cxnSp>
            <p:nvCxnSpPr>
              <p:cNvPr id="48" name="直線コネクタ 47"/>
              <p:cNvCxnSpPr/>
              <p:nvPr/>
            </p:nvCxnSpPr>
            <p:spPr>
              <a:xfrm>
                <a:off x="486123" y="5274320"/>
                <a:ext cx="8928992" cy="0"/>
              </a:xfrm>
              <a:prstGeom prst="line">
                <a:avLst/>
              </a:prstGeom>
              <a:noFill/>
              <a:ln w="9525">
                <a:solidFill>
                  <a:srgbClr val="EAEAEA"/>
                </a:solidFill>
                <a:round/>
                <a:headEnd/>
                <a:tailEnd/>
              </a:ln>
              <a:effectLst/>
            </p:spPr>
          </p:cxnSp>
          <p:cxnSp>
            <p:nvCxnSpPr>
              <p:cNvPr id="49" name="直線コネクタ 48"/>
              <p:cNvCxnSpPr/>
              <p:nvPr/>
            </p:nvCxnSpPr>
            <p:spPr>
              <a:xfrm>
                <a:off x="486123" y="5418336"/>
                <a:ext cx="8928992" cy="0"/>
              </a:xfrm>
              <a:prstGeom prst="line">
                <a:avLst/>
              </a:prstGeom>
              <a:noFill/>
              <a:ln w="9525">
                <a:solidFill>
                  <a:srgbClr val="EAEAEA"/>
                </a:solidFill>
                <a:round/>
                <a:headEnd/>
                <a:tailEnd/>
              </a:ln>
              <a:effectLst/>
            </p:spPr>
          </p:cxnSp>
          <p:cxnSp>
            <p:nvCxnSpPr>
              <p:cNvPr id="50" name="直線コネクタ 49"/>
              <p:cNvCxnSpPr/>
              <p:nvPr/>
            </p:nvCxnSpPr>
            <p:spPr>
              <a:xfrm>
                <a:off x="486123" y="5562352"/>
                <a:ext cx="8928992" cy="0"/>
              </a:xfrm>
              <a:prstGeom prst="line">
                <a:avLst/>
              </a:prstGeom>
              <a:noFill/>
              <a:ln w="9525">
                <a:solidFill>
                  <a:srgbClr val="EAEAEA"/>
                </a:solidFill>
                <a:round/>
                <a:headEnd/>
                <a:tailEnd/>
              </a:ln>
              <a:effectLst/>
            </p:spPr>
          </p:cxnSp>
          <p:cxnSp>
            <p:nvCxnSpPr>
              <p:cNvPr id="51" name="直線コネクタ 50"/>
              <p:cNvCxnSpPr/>
              <p:nvPr/>
            </p:nvCxnSpPr>
            <p:spPr>
              <a:xfrm>
                <a:off x="486123" y="5706368"/>
                <a:ext cx="8928992" cy="0"/>
              </a:xfrm>
              <a:prstGeom prst="line">
                <a:avLst/>
              </a:prstGeom>
              <a:noFill/>
              <a:ln w="9525">
                <a:solidFill>
                  <a:srgbClr val="EAEAEA"/>
                </a:solidFill>
                <a:round/>
                <a:headEnd/>
                <a:tailEnd/>
              </a:ln>
              <a:effectLst/>
            </p:spPr>
          </p:cxnSp>
          <p:cxnSp>
            <p:nvCxnSpPr>
              <p:cNvPr id="52" name="直線コネクタ 51"/>
              <p:cNvCxnSpPr/>
              <p:nvPr/>
            </p:nvCxnSpPr>
            <p:spPr>
              <a:xfrm>
                <a:off x="486123" y="5850384"/>
                <a:ext cx="8928992" cy="0"/>
              </a:xfrm>
              <a:prstGeom prst="line">
                <a:avLst/>
              </a:prstGeom>
              <a:noFill/>
              <a:ln w="9525">
                <a:solidFill>
                  <a:srgbClr val="EAEAEA"/>
                </a:solidFill>
                <a:round/>
                <a:headEnd/>
                <a:tailEnd/>
              </a:ln>
              <a:effectLst/>
            </p:spPr>
          </p:cxnSp>
          <p:cxnSp>
            <p:nvCxnSpPr>
              <p:cNvPr id="53" name="直線コネクタ 52"/>
              <p:cNvCxnSpPr/>
              <p:nvPr/>
            </p:nvCxnSpPr>
            <p:spPr>
              <a:xfrm>
                <a:off x="486123" y="5994400"/>
                <a:ext cx="8928992" cy="0"/>
              </a:xfrm>
              <a:prstGeom prst="line">
                <a:avLst/>
              </a:prstGeom>
              <a:noFill/>
              <a:ln w="9525">
                <a:solidFill>
                  <a:srgbClr val="EAEAEA"/>
                </a:solidFill>
                <a:round/>
                <a:headEnd/>
                <a:tailEnd/>
              </a:ln>
              <a:effectLst/>
            </p:spPr>
          </p:cxnSp>
          <p:cxnSp>
            <p:nvCxnSpPr>
              <p:cNvPr id="54" name="直線コネクタ 53"/>
              <p:cNvCxnSpPr/>
              <p:nvPr/>
            </p:nvCxnSpPr>
            <p:spPr>
              <a:xfrm>
                <a:off x="486123" y="6138416"/>
                <a:ext cx="8928992" cy="0"/>
              </a:xfrm>
              <a:prstGeom prst="line">
                <a:avLst/>
              </a:prstGeom>
              <a:noFill/>
              <a:ln w="9525">
                <a:solidFill>
                  <a:srgbClr val="EAEAEA"/>
                </a:solidFill>
                <a:round/>
                <a:headEnd/>
                <a:tailEnd/>
              </a:ln>
              <a:effectLst/>
            </p:spPr>
          </p:cxnSp>
          <p:cxnSp>
            <p:nvCxnSpPr>
              <p:cNvPr id="55" name="直線コネクタ 54"/>
              <p:cNvCxnSpPr/>
              <p:nvPr/>
            </p:nvCxnSpPr>
            <p:spPr>
              <a:xfrm>
                <a:off x="486123" y="6282432"/>
                <a:ext cx="8928992" cy="0"/>
              </a:xfrm>
              <a:prstGeom prst="line">
                <a:avLst/>
              </a:prstGeom>
              <a:noFill/>
              <a:ln w="9525">
                <a:solidFill>
                  <a:srgbClr val="EAEAEA"/>
                </a:solidFill>
                <a:round/>
                <a:headEnd/>
                <a:tailEnd/>
              </a:ln>
              <a:effectLst/>
            </p:spPr>
          </p:cxnSp>
          <p:cxnSp>
            <p:nvCxnSpPr>
              <p:cNvPr id="56" name="直線コネクタ 55"/>
              <p:cNvCxnSpPr/>
              <p:nvPr/>
            </p:nvCxnSpPr>
            <p:spPr>
              <a:xfrm>
                <a:off x="486123" y="6426448"/>
                <a:ext cx="8928992" cy="0"/>
              </a:xfrm>
              <a:prstGeom prst="line">
                <a:avLst/>
              </a:prstGeom>
              <a:noFill/>
              <a:ln w="9525">
                <a:solidFill>
                  <a:srgbClr val="EAEAEA"/>
                </a:solidFill>
                <a:round/>
                <a:headEnd/>
                <a:tailEnd/>
              </a:ln>
              <a:effectLst/>
            </p:spPr>
          </p:cxnSp>
        </p:grpSp>
        <p:grpSp>
          <p:nvGrpSpPr>
            <p:cNvPr id="17" name="グループ化 222"/>
            <p:cNvGrpSpPr/>
            <p:nvPr/>
          </p:nvGrpSpPr>
          <p:grpSpPr>
            <a:xfrm>
              <a:off x="486123" y="1097856"/>
              <a:ext cx="8928992" cy="5472608"/>
              <a:chOff x="486123" y="1097856"/>
              <a:chExt cx="8928992" cy="5472608"/>
            </a:xfrm>
          </p:grpSpPr>
          <p:sp>
            <p:nvSpPr>
              <p:cNvPr id="18" name="正方形/長方形 17"/>
              <p:cNvSpPr/>
              <p:nvPr userDrawn="1"/>
            </p:nvSpPr>
            <p:spPr>
              <a:xfrm>
                <a:off x="486123" y="1097856"/>
                <a:ext cx="8928992" cy="5472608"/>
              </a:xfrm>
              <a:prstGeom prst="rect">
                <a:avLst/>
              </a:prstGeom>
              <a:noFill/>
              <a:ln w="9525">
                <a:solidFill>
                  <a:srgbClr val="C0C0C0"/>
                </a:solidFill>
                <a:round/>
                <a:headEnd/>
                <a:tailEnd/>
              </a:ln>
              <a:effectLst/>
            </p:spPr>
            <p:txBody>
              <a:bodyPr/>
              <a:lstStyle/>
              <a:p>
                <a:endParaRPr lang="ja-JP" altLang="en-US" sz="1932" dirty="0">
                  <a:solidFill>
                    <a:prstClr val="black"/>
                  </a:solidFill>
                </a:endParaRPr>
              </a:p>
            </p:txBody>
          </p:sp>
          <p:cxnSp>
            <p:nvCxnSpPr>
              <p:cNvPr id="19" name="直線コネクタ 18"/>
              <p:cNvCxnSpPr/>
              <p:nvPr/>
            </p:nvCxnSpPr>
            <p:spPr>
              <a:xfrm rot="5400000">
                <a:off x="2214315" y="3834160"/>
                <a:ext cx="5472608" cy="0"/>
              </a:xfrm>
              <a:prstGeom prst="line">
                <a:avLst/>
              </a:prstGeom>
              <a:noFill/>
              <a:ln w="9525">
                <a:solidFill>
                  <a:srgbClr val="C0C0C0"/>
                </a:solidFill>
                <a:round/>
                <a:headEnd/>
                <a:tailEnd/>
              </a:ln>
              <a:effectLst/>
            </p:spPr>
          </p:cxnSp>
          <p:cxnSp>
            <p:nvCxnSpPr>
              <p:cNvPr id="20" name="直線コネクタ 19"/>
              <p:cNvCxnSpPr/>
              <p:nvPr/>
            </p:nvCxnSpPr>
            <p:spPr>
              <a:xfrm>
                <a:off x="486123" y="3834160"/>
                <a:ext cx="8928992" cy="0"/>
              </a:xfrm>
              <a:prstGeom prst="line">
                <a:avLst/>
              </a:prstGeom>
              <a:noFill/>
              <a:ln w="9525">
                <a:solidFill>
                  <a:srgbClr val="C0C0C0"/>
                </a:solidFill>
                <a:round/>
                <a:headEnd/>
                <a:tailEnd/>
              </a:ln>
              <a:effectLst/>
            </p:spPr>
          </p:cxnSp>
        </p:grpSp>
      </p:grpSp>
      <p:sp>
        <p:nvSpPr>
          <p:cNvPr id="4" name="テキスト プレースホルダー 3"/>
          <p:cNvSpPr>
            <a:spLocks noGrp="1"/>
          </p:cNvSpPr>
          <p:nvPr>
            <p:ph type="body" idx="1"/>
          </p:nvPr>
        </p:nvSpPr>
        <p:spPr>
          <a:xfrm>
            <a:off x="644190" y="1097857"/>
            <a:ext cx="11832893" cy="5472145"/>
          </a:xfrm>
          <a:prstGeom prst="rect">
            <a:avLst/>
          </a:prstGeom>
        </p:spPr>
        <p:txBody>
          <a:bodyPr vert="horz" lIns="0" tIns="0" rIns="0" bIns="0" rtlCol="0">
            <a:normAutofit/>
          </a:bodyPr>
          <a:lstStyle/>
          <a:p>
            <a:pPr lvl="0"/>
            <a:r>
              <a:rPr kumimoji="1" lang="ja-JP" altLang="en-US" dirty="0"/>
              <a:t>マスター テキストの書式設定 </a:t>
            </a:r>
            <a:r>
              <a:rPr kumimoji="1" lang="en-US" altLang="ja-JP" dirty="0"/>
              <a:t>16pt</a:t>
            </a:r>
            <a:endParaRPr kumimoji="1" lang="ja-JP" altLang="en-US" dirty="0"/>
          </a:p>
          <a:p>
            <a:pPr lvl="1"/>
            <a:r>
              <a:rPr kumimoji="1" lang="ja-JP" altLang="en-US" dirty="0"/>
              <a:t>第 </a:t>
            </a:r>
            <a:r>
              <a:rPr kumimoji="1" lang="en-US" altLang="ja-JP" dirty="0"/>
              <a:t>2 </a:t>
            </a:r>
            <a:r>
              <a:rPr kumimoji="1" lang="ja-JP" altLang="en-US" dirty="0"/>
              <a:t>レベル </a:t>
            </a:r>
          </a:p>
          <a:p>
            <a:pPr lvl="2"/>
            <a:r>
              <a:rPr kumimoji="1" lang="ja-JP" altLang="en-US" dirty="0"/>
              <a:t>第 </a:t>
            </a:r>
            <a:r>
              <a:rPr kumimoji="1" lang="en-US" altLang="ja-JP" dirty="0"/>
              <a:t>3 </a:t>
            </a:r>
            <a:r>
              <a:rPr kumimoji="1" lang="ja-JP" altLang="en-US" dirty="0"/>
              <a:t>レベル </a:t>
            </a:r>
          </a:p>
          <a:p>
            <a:pPr lvl="3"/>
            <a:r>
              <a:rPr kumimoji="1" lang="ja-JP" altLang="en-US" dirty="0"/>
              <a:t>第 </a:t>
            </a:r>
            <a:r>
              <a:rPr kumimoji="1" lang="en-US" altLang="ja-JP" dirty="0"/>
              <a:t>4 </a:t>
            </a:r>
            <a:r>
              <a:rPr kumimoji="1" lang="ja-JP" altLang="en-US" dirty="0"/>
              <a:t>レベル </a:t>
            </a:r>
          </a:p>
          <a:p>
            <a:pPr lvl="4"/>
            <a:r>
              <a:rPr kumimoji="1" lang="ja-JP" altLang="en-US" dirty="0"/>
              <a:t>第 </a:t>
            </a:r>
            <a:r>
              <a:rPr kumimoji="1" lang="en-US" altLang="ja-JP" dirty="0"/>
              <a:t>5 </a:t>
            </a:r>
            <a:r>
              <a:rPr kumimoji="1" lang="ja-JP" altLang="en-US" dirty="0"/>
              <a:t>レベル </a:t>
            </a:r>
          </a:p>
        </p:txBody>
      </p:sp>
      <p:sp>
        <p:nvSpPr>
          <p:cNvPr id="5" name="Slide Number Placeholder 5"/>
          <p:cNvSpPr>
            <a:spLocks noGrp="1"/>
          </p:cNvSpPr>
          <p:nvPr>
            <p:ph type="sldNum" sz="quarter" idx="4"/>
          </p:nvPr>
        </p:nvSpPr>
        <p:spPr>
          <a:xfrm>
            <a:off x="6087239" y="6991200"/>
            <a:ext cx="949342" cy="208800"/>
          </a:xfrm>
          <a:prstGeom prst="rect">
            <a:avLst/>
          </a:prstGeom>
        </p:spPr>
        <p:txBody>
          <a:bodyPr vert="horz" wrap="square" lIns="0" tIns="0" rIns="0" bIns="0" rtlCol="0" anchor="t" anchorCtr="0">
            <a:noAutofit/>
          </a:bodyPr>
          <a:lstStyle>
            <a:lvl1pPr algn="ctr" fontAlgn="base">
              <a:defRPr sz="994" b="0" i="0">
                <a:solidFill>
                  <a:schemeClr val="tx1"/>
                </a:solidFill>
                <a:latin typeface="Arial" panose="020B0604020202020204" pitchFamily="34" charset="0"/>
                <a:cs typeface="Arial" panose="020B0604020202020204" pitchFamily="34" charset="0"/>
              </a:defRPr>
            </a:lvl1pPr>
          </a:lstStyle>
          <a:p>
            <a:fld id="{80CC3474-811F-B342-9D29-E222B00B2A79}" type="slidenum">
              <a:rPr lang="en-US" smtClean="0"/>
              <a:pPr/>
              <a:t>‹#›</a:t>
            </a:fld>
            <a:endParaRPr lang="en-US" dirty="0"/>
          </a:p>
        </p:txBody>
      </p:sp>
      <p:sp>
        <p:nvSpPr>
          <p:cNvPr id="3" name="タイトル プレースホルダー 2"/>
          <p:cNvSpPr>
            <a:spLocks noGrp="1"/>
          </p:cNvSpPr>
          <p:nvPr>
            <p:ph type="title"/>
          </p:nvPr>
        </p:nvSpPr>
        <p:spPr>
          <a:xfrm>
            <a:off x="644130" y="378000"/>
            <a:ext cx="9160950" cy="432000"/>
          </a:xfrm>
          <a:prstGeom prst="rect">
            <a:avLst/>
          </a:prstGeom>
        </p:spPr>
        <p:txBody>
          <a:bodyPr vert="horz" lIns="0" tIns="0" rIns="0" bIns="14400" rtlCol="0" anchor="b" anchorCtr="0">
            <a:noAutofit/>
          </a:bodyPr>
          <a:lstStyle/>
          <a:p>
            <a:r>
              <a:rPr kumimoji="1" lang="ja-JP" altLang="en-US" dirty="0"/>
              <a:t>マスター タイトルの書式設定 </a:t>
            </a:r>
            <a:r>
              <a:rPr kumimoji="1" lang="en-US" altLang="ja-JP" dirty="0"/>
              <a:t>24pt</a:t>
            </a:r>
            <a:endParaRPr kumimoji="1" lang="ja-JP" altLang="en-US" dirty="0"/>
          </a:p>
        </p:txBody>
      </p:sp>
      <p:grpSp>
        <p:nvGrpSpPr>
          <p:cNvPr id="121" name="Classification of Information"/>
          <p:cNvGrpSpPr/>
          <p:nvPr userDrawn="1"/>
        </p:nvGrpSpPr>
        <p:grpSpPr>
          <a:xfrm>
            <a:off x="10297286" y="184945"/>
            <a:ext cx="2624605" cy="553204"/>
            <a:chOff x="7544400" y="188913"/>
            <a:chExt cx="1980600" cy="553204"/>
          </a:xfrm>
        </p:grpSpPr>
        <p:sp>
          <p:nvSpPr>
            <p:cNvPr id="122" name="テキスト ボックス 117"/>
            <p:cNvSpPr txBox="1"/>
            <p:nvPr/>
          </p:nvSpPr>
          <p:spPr>
            <a:xfrm>
              <a:off x="7544400" y="188913"/>
              <a:ext cx="1980000" cy="140400"/>
            </a:xfrm>
            <a:prstGeom prst="rect">
              <a:avLst/>
            </a:prstGeom>
            <a:noFill/>
            <a:ln w="9525">
              <a:noFill/>
              <a:miter lim="800000"/>
              <a:headEnd/>
              <a:tailEnd/>
            </a:ln>
            <a:effectLst/>
          </p:spPr>
          <p:txBody>
            <a:bodyPr lIns="0" tIns="0" rIns="0" bIns="0" anchor="b"/>
            <a:lstStyle/>
            <a:p>
              <a:pPr defTabSz="908822" fontAlgn="base">
                <a:spcBef>
                  <a:spcPct val="0"/>
                </a:spcBef>
                <a:spcAft>
                  <a:spcPct val="0"/>
                </a:spcAft>
                <a:defRPr/>
              </a:pPr>
              <a:r>
                <a:rPr lang="en-US" altLang="ja-JP" sz="895" dirty="0">
                  <a:solidFill>
                    <a:schemeClr val="tx1"/>
                  </a:solidFill>
                  <a:latin typeface="Arial" pitchFamily="34" charset="0"/>
                  <a:ea typeface="HG丸ｺﾞｼｯｸM-PRO" pitchFamily="50" charset="-128"/>
                  <a:cs typeface="Arial" pitchFamily="34" charset="0"/>
                </a:rPr>
                <a:t>FBHP Internal Use Only</a:t>
              </a:r>
            </a:p>
          </p:txBody>
        </p:sp>
        <p:sp>
          <p:nvSpPr>
            <p:cNvPr id="123" name="テキスト ボックス 118"/>
            <p:cNvSpPr txBox="1"/>
            <p:nvPr/>
          </p:nvSpPr>
          <p:spPr>
            <a:xfrm>
              <a:off x="7544400" y="375350"/>
              <a:ext cx="608400" cy="366767"/>
            </a:xfrm>
            <a:prstGeom prst="rect">
              <a:avLst/>
            </a:prstGeom>
            <a:noFill/>
            <a:ln w="3175" algn="ctr">
              <a:noFill/>
              <a:miter lim="800000"/>
              <a:headEnd/>
              <a:tailEnd/>
            </a:ln>
            <a:effectLst/>
          </p:spPr>
          <p:txBody>
            <a:bodyPr lIns="0" tIns="0" rIns="0" bIns="0">
              <a:spAutoFit/>
            </a:bodyPr>
            <a:lstStyle/>
            <a:p>
              <a:pPr defTabSz="908822" eaLnBrk="0" fontAlgn="base" hangingPunct="0">
                <a:spcBef>
                  <a:spcPct val="0"/>
                </a:spcBef>
                <a:spcAft>
                  <a:spcPct val="0"/>
                </a:spcAft>
                <a:tabLst>
                  <a:tab pos="386429" algn="l"/>
                </a:tabLst>
                <a:defRPr/>
              </a:pPr>
              <a:r>
                <a:rPr kumimoji="0" lang="ja-JP" altLang="en-US" sz="596" dirty="0">
                  <a:solidFill>
                    <a:schemeClr val="tx1"/>
                  </a:solidFill>
                  <a:latin typeface="HG丸ｺﾞｼｯｸM-PRO" pitchFamily="50" charset="-128"/>
                  <a:ea typeface="HG丸ｺﾞｼｯｸM-PRO" pitchFamily="50" charset="-128"/>
                </a:rPr>
                <a:t>開 示 範 囲	：</a:t>
              </a:r>
            </a:p>
            <a:p>
              <a:pPr defTabSz="908822" eaLnBrk="0" fontAlgn="base" hangingPunct="0">
                <a:spcBef>
                  <a:spcPct val="0"/>
                </a:spcBef>
                <a:spcAft>
                  <a:spcPct val="0"/>
                </a:spcAft>
                <a:tabLst>
                  <a:tab pos="386429" algn="l"/>
                </a:tabLst>
                <a:defRPr/>
              </a:pPr>
              <a:r>
                <a:rPr kumimoji="0" lang="ja-JP" altLang="en-US" sz="596" dirty="0">
                  <a:solidFill>
                    <a:schemeClr val="tx1"/>
                  </a:solidFill>
                  <a:latin typeface="HG丸ｺﾞｼｯｸM-PRO" pitchFamily="50" charset="-128"/>
                  <a:ea typeface="HG丸ｺﾞｼｯｸM-PRO" pitchFamily="50" charset="-128"/>
                </a:rPr>
                <a:t>指 定 期 間	：</a:t>
              </a:r>
            </a:p>
            <a:p>
              <a:pPr defTabSz="908822" eaLnBrk="0" fontAlgn="base" hangingPunct="0">
                <a:spcBef>
                  <a:spcPct val="0"/>
                </a:spcBef>
                <a:spcAft>
                  <a:spcPct val="0"/>
                </a:spcAft>
                <a:tabLst>
                  <a:tab pos="386429" algn="l"/>
                </a:tabLst>
                <a:defRPr/>
              </a:pPr>
              <a:r>
                <a:rPr kumimoji="0" lang="ja-JP" altLang="en-US" sz="596" dirty="0">
                  <a:solidFill>
                    <a:schemeClr val="tx1"/>
                  </a:solidFill>
                  <a:latin typeface="HG丸ｺﾞｼｯｸM-PRO" pitchFamily="50" charset="-128"/>
                  <a:ea typeface="HG丸ｺﾞｼｯｸM-PRO" pitchFamily="50" charset="-128"/>
                </a:rPr>
                <a:t>作成責任者	：</a:t>
              </a:r>
            </a:p>
            <a:p>
              <a:pPr defTabSz="908822" eaLnBrk="0" fontAlgn="base" hangingPunct="0">
                <a:spcBef>
                  <a:spcPct val="0"/>
                </a:spcBef>
                <a:spcAft>
                  <a:spcPct val="0"/>
                </a:spcAft>
                <a:tabLst>
                  <a:tab pos="386429" algn="l"/>
                </a:tabLst>
                <a:defRPr/>
              </a:pPr>
              <a:r>
                <a:rPr kumimoji="0" lang="ja-JP" altLang="en-US" sz="596" dirty="0">
                  <a:solidFill>
                    <a:schemeClr val="tx1"/>
                  </a:solidFill>
                  <a:latin typeface="HG丸ｺﾞｼｯｸM-PRO" pitchFamily="50" charset="-128"/>
                  <a:ea typeface="HG丸ｺﾞｼｯｸM-PRO" pitchFamily="50" charset="-128"/>
                </a:rPr>
                <a:t>作　成　日	：</a:t>
              </a:r>
            </a:p>
          </p:txBody>
        </p:sp>
        <p:sp>
          <p:nvSpPr>
            <p:cNvPr id="124" name="テキスト ボックス 119"/>
            <p:cNvSpPr txBox="1"/>
            <p:nvPr/>
          </p:nvSpPr>
          <p:spPr>
            <a:xfrm>
              <a:off x="8077800" y="375350"/>
              <a:ext cx="1447200" cy="366767"/>
            </a:xfrm>
            <a:prstGeom prst="rect">
              <a:avLst/>
            </a:prstGeom>
            <a:noFill/>
            <a:ln w="3175" algn="ctr">
              <a:noFill/>
              <a:miter lim="800000"/>
              <a:headEnd/>
              <a:tailEnd/>
            </a:ln>
            <a:effectLst/>
          </p:spPr>
          <p:txBody>
            <a:bodyPr lIns="0" tIns="0" rIns="0" bIns="0">
              <a:spAutoFit/>
            </a:bodyPr>
            <a:lstStyle/>
            <a:p>
              <a:pPr defTabSz="908822" eaLnBrk="0" fontAlgn="base" hangingPunct="0">
                <a:spcBef>
                  <a:spcPct val="0"/>
                </a:spcBef>
                <a:spcAft>
                  <a:spcPct val="0"/>
                </a:spcAft>
                <a:defRPr/>
              </a:pPr>
              <a:r>
                <a:rPr kumimoji="0" lang="en-US" altLang="ja-JP" sz="596" dirty="0">
                  <a:solidFill>
                    <a:schemeClr val="tx1"/>
                  </a:solidFill>
                  <a:latin typeface="HG丸ｺﾞｼｯｸM-PRO" pitchFamily="50" charset="-128"/>
                  <a:ea typeface="HG丸ｺﾞｼｯｸM-PRO" pitchFamily="50" charset="-128"/>
                </a:rPr>
                <a:t>All</a:t>
              </a:r>
              <a:r>
                <a:rPr kumimoji="0" lang="ja-JP" altLang="en-US" sz="596" dirty="0">
                  <a:solidFill>
                    <a:schemeClr val="tx1"/>
                  </a:solidFill>
                  <a:latin typeface="HG丸ｺﾞｼｯｸM-PRO" pitchFamily="50" charset="-128"/>
                  <a:ea typeface="HG丸ｺﾞｼｯｸM-PRO" pitchFamily="50" charset="-128"/>
                </a:rPr>
                <a:t> </a:t>
              </a:r>
              <a:r>
                <a:rPr kumimoji="0" lang="en-US" altLang="ja-JP" sz="596" dirty="0">
                  <a:solidFill>
                    <a:schemeClr val="tx1"/>
                  </a:solidFill>
                  <a:latin typeface="HG丸ｺﾞｼｯｸM-PRO" pitchFamily="50" charset="-128"/>
                  <a:ea typeface="HG丸ｺﾞｼｯｸM-PRO" pitchFamily="50" charset="-128"/>
                </a:rPr>
                <a:t>FX</a:t>
              </a:r>
              <a:endParaRPr kumimoji="0" lang="ja-JP" altLang="en-US" sz="596" dirty="0">
                <a:solidFill>
                  <a:schemeClr val="tx1"/>
                </a:solidFill>
                <a:latin typeface="HG丸ｺﾞｼｯｸM-PRO" pitchFamily="50" charset="-128"/>
                <a:ea typeface="HG丸ｺﾞｼｯｸM-PRO" pitchFamily="50" charset="-128"/>
              </a:endParaRPr>
            </a:p>
            <a:p>
              <a:pPr defTabSz="908822" eaLnBrk="0" fontAlgn="base" hangingPunct="0">
                <a:spcBef>
                  <a:spcPct val="0"/>
                </a:spcBef>
                <a:spcAft>
                  <a:spcPct val="0"/>
                </a:spcAft>
                <a:defRPr/>
              </a:pPr>
              <a:r>
                <a:rPr kumimoji="0" lang="en-US" altLang="ja-JP" sz="596" dirty="0">
                  <a:solidFill>
                    <a:schemeClr val="tx1"/>
                  </a:solidFill>
                  <a:latin typeface="HG丸ｺﾞｼｯｸM-PRO" pitchFamily="50" charset="-128"/>
                  <a:ea typeface="HG丸ｺﾞｼｯｸM-PRO" pitchFamily="50" charset="-128"/>
                </a:rPr>
                <a:t>2</a:t>
              </a:r>
              <a:r>
                <a:rPr kumimoji="0" lang="ja-JP" altLang="en-US" sz="596" dirty="0">
                  <a:solidFill>
                    <a:schemeClr val="tx1"/>
                  </a:solidFill>
                  <a:latin typeface="HG丸ｺﾞｼｯｸM-PRO" pitchFamily="50" charset="-128"/>
                  <a:ea typeface="HG丸ｺﾞｼｯｸM-PRO" pitchFamily="50" charset="-128"/>
                </a:rPr>
                <a:t>年</a:t>
              </a:r>
            </a:p>
            <a:p>
              <a:pPr defTabSz="908822" eaLnBrk="0" fontAlgn="base" hangingPunct="0">
                <a:spcBef>
                  <a:spcPct val="0"/>
                </a:spcBef>
                <a:spcAft>
                  <a:spcPct val="0"/>
                </a:spcAft>
                <a:defRPr/>
              </a:pPr>
              <a:r>
                <a:rPr kumimoji="0" lang="en-US" altLang="ja-JP" sz="596" dirty="0">
                  <a:solidFill>
                    <a:schemeClr val="tx1"/>
                  </a:solidFill>
                  <a:latin typeface="HG丸ｺﾞｼｯｸM-PRO" pitchFamily="50" charset="-128"/>
                  <a:ea typeface="HG丸ｺﾞｼｯｸM-PRO" pitchFamily="50" charset="-128"/>
                </a:rPr>
                <a:t>FBHP</a:t>
              </a:r>
              <a:r>
                <a:rPr kumimoji="0" lang="ja-JP" altLang="en-US" sz="596" dirty="0">
                  <a:solidFill>
                    <a:schemeClr val="tx1"/>
                  </a:solidFill>
                  <a:latin typeface="HG丸ｺﾞｼｯｸM-PRO" pitchFamily="50" charset="-128"/>
                  <a:ea typeface="HG丸ｺﾞｼｯｸM-PRO" pitchFamily="50" charset="-128"/>
                </a:rPr>
                <a:t> </a:t>
              </a:r>
              <a:r>
                <a:rPr kumimoji="0" lang="en-US" altLang="ja-JP" sz="596" dirty="0">
                  <a:solidFill>
                    <a:schemeClr val="tx1"/>
                  </a:solidFill>
                  <a:latin typeface="HG丸ｺﾞｼｯｸM-PRO" pitchFamily="50" charset="-128"/>
                  <a:ea typeface="HG丸ｺﾞｼｯｸM-PRO" pitchFamily="50" charset="-128"/>
                </a:rPr>
                <a:t>HR &amp; GA -</a:t>
              </a:r>
              <a:r>
                <a:rPr kumimoji="0" lang="ja-JP" altLang="en-US" sz="596" dirty="0">
                  <a:solidFill>
                    <a:schemeClr val="tx1"/>
                  </a:solidFill>
                  <a:latin typeface="HG丸ｺﾞｼｯｸM-PRO" pitchFamily="50" charset="-128"/>
                  <a:ea typeface="HG丸ｺﾞｼｯｸM-PRO" pitchFamily="50" charset="-128"/>
                </a:rPr>
                <a:t> </a:t>
              </a:r>
              <a:r>
                <a:rPr kumimoji="0" lang="en-US" altLang="ja-JP" sz="596" dirty="0">
                  <a:solidFill>
                    <a:schemeClr val="tx1"/>
                  </a:solidFill>
                  <a:latin typeface="HG丸ｺﾞｼｯｸM-PRO" pitchFamily="50" charset="-128"/>
                  <a:ea typeface="HG丸ｺﾞｼｯｸM-PRO" pitchFamily="50" charset="-128"/>
                </a:rPr>
                <a:t>Nonpro</a:t>
              </a:r>
            </a:p>
            <a:p>
              <a:pPr defTabSz="908822" eaLnBrk="0" fontAlgn="base" hangingPunct="0">
                <a:spcBef>
                  <a:spcPct val="0"/>
                </a:spcBef>
                <a:spcAft>
                  <a:spcPct val="0"/>
                </a:spcAft>
                <a:defRPr/>
              </a:pPr>
              <a:r>
                <a:rPr kumimoji="0" lang="en-US" altLang="ja-JP" sz="596" dirty="0">
                  <a:solidFill>
                    <a:schemeClr val="tx1"/>
                  </a:solidFill>
                  <a:latin typeface="HG丸ｺﾞｼｯｸM-PRO" pitchFamily="50" charset="-128"/>
                  <a:ea typeface="HG丸ｺﾞｼｯｸM-PRO" pitchFamily="50" charset="-128"/>
                </a:rPr>
                <a:t>2020</a:t>
              </a:r>
              <a:r>
                <a:rPr kumimoji="0" lang="ja-JP" altLang="en-US" sz="596" dirty="0">
                  <a:solidFill>
                    <a:schemeClr val="tx1"/>
                  </a:solidFill>
                  <a:latin typeface="HG丸ｺﾞｼｯｸM-PRO" pitchFamily="50" charset="-128"/>
                  <a:ea typeface="HG丸ｺﾞｼｯｸM-PRO" pitchFamily="50" charset="-128"/>
                </a:rPr>
                <a:t>年</a:t>
              </a:r>
              <a:r>
                <a:rPr kumimoji="0" lang="en-US" altLang="ja-JP" sz="596" dirty="0">
                  <a:solidFill>
                    <a:schemeClr val="tx1"/>
                  </a:solidFill>
                  <a:latin typeface="HG丸ｺﾞｼｯｸM-PRO" pitchFamily="50" charset="-128"/>
                  <a:ea typeface="HG丸ｺﾞｼｯｸM-PRO" pitchFamily="50" charset="-128"/>
                </a:rPr>
                <a:t>10</a:t>
              </a:r>
              <a:r>
                <a:rPr kumimoji="0" lang="ja-JP" altLang="en-US" sz="596" dirty="0">
                  <a:solidFill>
                    <a:schemeClr val="tx1"/>
                  </a:solidFill>
                  <a:latin typeface="HG丸ｺﾞｼｯｸM-PRO" pitchFamily="50" charset="-128"/>
                  <a:ea typeface="HG丸ｺﾞｼｯｸM-PRO" pitchFamily="50" charset="-128"/>
                </a:rPr>
                <a:t>月</a:t>
              </a:r>
              <a:r>
                <a:rPr kumimoji="0" lang="en-US" altLang="ja-JP" sz="596" dirty="0">
                  <a:solidFill>
                    <a:schemeClr val="tx1"/>
                  </a:solidFill>
                  <a:latin typeface="HG丸ｺﾞｼｯｸM-PRO" pitchFamily="50" charset="-128"/>
                  <a:ea typeface="HG丸ｺﾞｼｯｸM-PRO" pitchFamily="50" charset="-128"/>
                </a:rPr>
                <a:t>20</a:t>
              </a:r>
              <a:r>
                <a:rPr kumimoji="0" lang="ja-JP" altLang="en-US" sz="596" dirty="0">
                  <a:solidFill>
                    <a:schemeClr val="tx1"/>
                  </a:solidFill>
                  <a:latin typeface="HG丸ｺﾞｼｯｸM-PRO" pitchFamily="50" charset="-128"/>
                  <a:ea typeface="HG丸ｺﾞｼｯｸM-PRO" pitchFamily="50" charset="-128"/>
                </a:rPr>
                <a:t>日</a:t>
              </a:r>
              <a:endParaRPr kumimoji="0" lang="en-US" altLang="ja-JP" sz="596" dirty="0">
                <a:solidFill>
                  <a:schemeClr val="tx1"/>
                </a:solidFill>
                <a:latin typeface="HG丸ｺﾞｼｯｸM-PRO" pitchFamily="50" charset="-128"/>
                <a:ea typeface="HG丸ｺﾞｼｯｸM-PRO" pitchFamily="50" charset="-128"/>
              </a:endParaRPr>
            </a:p>
          </p:txBody>
        </p:sp>
      </p:grpSp>
    </p:spTree>
    <p:extLst>
      <p:ext uri="{BB962C8B-B14F-4D97-AF65-F5344CB8AC3E}">
        <p14:creationId xmlns:p14="http://schemas.microsoft.com/office/powerpoint/2010/main" val="2292221948"/>
      </p:ext>
    </p:extLst>
  </p:cSld>
  <p:clrMap bg1="lt1" tx1="dk1" bg2="lt2" tx2="dk2" accent1="accent1" accent2="accent2" accent3="accent3" accent4="accent4" accent5="accent5" accent6="accent6" hlink="hlink" folHlink="folHlink"/>
  <p:sldLayoutIdLst>
    <p:sldLayoutId id="2147484081" r:id="rId1"/>
    <p:sldLayoutId id="2147484082" r:id="rId2"/>
  </p:sldLayoutIdLst>
  <p:hf sldNum="0" hdr="0" ftr="0" dt="0"/>
  <p:txStyles>
    <p:titleStyle>
      <a:lvl1pPr algn="l" defTabSz="511199" rtl="0" eaLnBrk="1" latinLnBrk="0" hangingPunct="1">
        <a:lnSpc>
          <a:spcPct val="100000"/>
        </a:lnSpc>
        <a:spcBef>
          <a:spcPct val="0"/>
        </a:spcBef>
        <a:buNone/>
        <a:defRPr kumimoji="1" sz="2385" kern="1200" baseline="0">
          <a:solidFill>
            <a:schemeClr val="tx1"/>
          </a:solidFill>
          <a:latin typeface="+mj-lt"/>
          <a:ea typeface="+mj-ea"/>
          <a:cs typeface="+mj-cs"/>
        </a:defRPr>
      </a:lvl1pPr>
    </p:titleStyle>
    <p:bodyStyle>
      <a:lvl1pPr marL="0" indent="0" algn="l" defTabSz="511199" rtl="0" eaLnBrk="1" latinLnBrk="0" hangingPunct="1">
        <a:lnSpc>
          <a:spcPct val="110000"/>
        </a:lnSpc>
        <a:spcBef>
          <a:spcPts val="0"/>
        </a:spcBef>
        <a:spcAft>
          <a:spcPts val="398"/>
        </a:spcAft>
        <a:buClr>
          <a:schemeClr val="accent1"/>
        </a:buClr>
        <a:buFont typeface="Arial" panose="020B0604020202020204" pitchFamily="34" charset="0"/>
        <a:buNone/>
        <a:defRPr kumimoji="1" sz="1590" b="0" i="0" kern="1200">
          <a:solidFill>
            <a:schemeClr val="accent1"/>
          </a:solidFill>
          <a:latin typeface="+mn-lt"/>
          <a:ea typeface="+mn-ea"/>
          <a:cs typeface="+mn-cs"/>
        </a:defRPr>
      </a:lvl1pPr>
      <a:lvl2pPr marL="135965" indent="-135965" algn="l" defTabSz="511199" rtl="0" eaLnBrk="1" latinLnBrk="0" hangingPunct="1">
        <a:lnSpc>
          <a:spcPct val="110000"/>
        </a:lnSpc>
        <a:spcBef>
          <a:spcPts val="0"/>
        </a:spcBef>
        <a:spcAft>
          <a:spcPts val="398"/>
        </a:spcAft>
        <a:buClr>
          <a:schemeClr val="tx1"/>
        </a:buClr>
        <a:buFont typeface="Arial" panose="020B0604020202020204" pitchFamily="34" charset="0"/>
        <a:buChar char="•"/>
        <a:defRPr kumimoji="1" sz="1391" b="0" i="0" kern="1200">
          <a:solidFill>
            <a:schemeClr val="tx1"/>
          </a:solidFill>
          <a:latin typeface="+mn-lt"/>
          <a:ea typeface="+mn-ea"/>
          <a:cs typeface="+mn-cs"/>
        </a:defRPr>
      </a:lvl2pPr>
      <a:lvl3pPr marL="322024" indent="-168168" algn="l" defTabSz="511199" rtl="0" eaLnBrk="1" latinLnBrk="0" hangingPunct="1">
        <a:lnSpc>
          <a:spcPct val="110000"/>
        </a:lnSpc>
        <a:spcBef>
          <a:spcPts val="0"/>
        </a:spcBef>
        <a:spcAft>
          <a:spcPts val="398"/>
        </a:spcAft>
        <a:buClr>
          <a:schemeClr val="tx1"/>
        </a:buClr>
        <a:buFont typeface="Arial" panose="020B0604020202020204" pitchFamily="34" charset="0"/>
        <a:buChar char="‒"/>
        <a:defRPr kumimoji="1" sz="1193" b="0" i="0" kern="1200">
          <a:solidFill>
            <a:schemeClr val="tx1"/>
          </a:solidFill>
          <a:latin typeface="+mn-lt"/>
          <a:ea typeface="+mn-ea"/>
          <a:cs typeface="+mn-cs"/>
        </a:defRPr>
      </a:lvl3pPr>
      <a:lvl4pPr marL="483035" indent="-128810" algn="l" defTabSz="511199" rtl="0" eaLnBrk="1" latinLnBrk="0" hangingPunct="1">
        <a:lnSpc>
          <a:spcPct val="110000"/>
        </a:lnSpc>
        <a:spcBef>
          <a:spcPts val="0"/>
        </a:spcBef>
        <a:spcAft>
          <a:spcPts val="398"/>
        </a:spcAft>
        <a:buClr>
          <a:schemeClr val="tx1"/>
        </a:buClr>
        <a:buFont typeface="Arial" panose="020B0604020202020204" pitchFamily="34" charset="0"/>
        <a:buChar char="•"/>
        <a:defRPr kumimoji="1" sz="1193" b="0" i="0" kern="1200">
          <a:solidFill>
            <a:schemeClr val="tx1"/>
          </a:solidFill>
          <a:latin typeface="+mn-lt"/>
          <a:ea typeface="+mn-ea"/>
          <a:cs typeface="+mn-cs"/>
        </a:defRPr>
      </a:lvl4pPr>
      <a:lvl5pPr marL="644048" indent="-128810" algn="l" defTabSz="511199" rtl="0" eaLnBrk="1" latinLnBrk="0" hangingPunct="1">
        <a:lnSpc>
          <a:spcPct val="110000"/>
        </a:lnSpc>
        <a:spcBef>
          <a:spcPts val="0"/>
        </a:spcBef>
        <a:spcAft>
          <a:spcPts val="398"/>
        </a:spcAft>
        <a:buClr>
          <a:schemeClr val="tx1"/>
        </a:buClr>
        <a:buFont typeface="Arial" panose="020B0604020202020204" pitchFamily="34" charset="0"/>
        <a:buChar char="‒"/>
        <a:defRPr kumimoji="1" sz="1193" b="0" i="0" kern="1200">
          <a:solidFill>
            <a:schemeClr val="tx1"/>
          </a:solidFill>
          <a:latin typeface="+mn-lt"/>
          <a:ea typeface="+mn-ea"/>
          <a:cs typeface="+mn-cs"/>
        </a:defRPr>
      </a:lvl5pPr>
      <a:lvl6pPr marL="1405800" indent="-127801" algn="l" defTabSz="511199" rtl="0" eaLnBrk="1" latinLnBrk="0" hangingPunct="1">
        <a:lnSpc>
          <a:spcPct val="90000"/>
        </a:lnSpc>
        <a:spcBef>
          <a:spcPts val="279"/>
        </a:spcBef>
        <a:buFont typeface="Arial" panose="020B0604020202020204" pitchFamily="34" charset="0"/>
        <a:buChar char="•"/>
        <a:defRPr kumimoji="1" sz="1007" kern="1200">
          <a:solidFill>
            <a:schemeClr val="tx1"/>
          </a:solidFill>
          <a:latin typeface="+mn-lt"/>
          <a:ea typeface="+mn-ea"/>
          <a:cs typeface="+mn-cs"/>
        </a:defRPr>
      </a:lvl6pPr>
      <a:lvl7pPr marL="1661399" indent="-127801" algn="l" defTabSz="511199" rtl="0" eaLnBrk="1" latinLnBrk="0" hangingPunct="1">
        <a:lnSpc>
          <a:spcPct val="90000"/>
        </a:lnSpc>
        <a:spcBef>
          <a:spcPts val="279"/>
        </a:spcBef>
        <a:buFont typeface="Arial" panose="020B0604020202020204" pitchFamily="34" charset="0"/>
        <a:buChar char="•"/>
        <a:defRPr kumimoji="1" sz="1007" kern="1200">
          <a:solidFill>
            <a:schemeClr val="tx1"/>
          </a:solidFill>
          <a:latin typeface="+mn-lt"/>
          <a:ea typeface="+mn-ea"/>
          <a:cs typeface="+mn-cs"/>
        </a:defRPr>
      </a:lvl7pPr>
      <a:lvl8pPr marL="1916999" indent="-127801" algn="l" defTabSz="511199" rtl="0" eaLnBrk="1" latinLnBrk="0" hangingPunct="1">
        <a:lnSpc>
          <a:spcPct val="90000"/>
        </a:lnSpc>
        <a:spcBef>
          <a:spcPts val="279"/>
        </a:spcBef>
        <a:buFont typeface="Arial" panose="020B0604020202020204" pitchFamily="34" charset="0"/>
        <a:buChar char="•"/>
        <a:defRPr kumimoji="1" sz="1007" kern="1200">
          <a:solidFill>
            <a:schemeClr val="tx1"/>
          </a:solidFill>
          <a:latin typeface="+mn-lt"/>
          <a:ea typeface="+mn-ea"/>
          <a:cs typeface="+mn-cs"/>
        </a:defRPr>
      </a:lvl8pPr>
      <a:lvl9pPr marL="2172600" indent="-127801" algn="l" defTabSz="511199" rtl="0" eaLnBrk="1" latinLnBrk="0" hangingPunct="1">
        <a:lnSpc>
          <a:spcPct val="90000"/>
        </a:lnSpc>
        <a:spcBef>
          <a:spcPts val="279"/>
        </a:spcBef>
        <a:buFont typeface="Arial" panose="020B0604020202020204" pitchFamily="34" charset="0"/>
        <a:buChar char="•"/>
        <a:defRPr kumimoji="1" sz="1007" kern="1200">
          <a:solidFill>
            <a:schemeClr val="tx1"/>
          </a:solidFill>
          <a:latin typeface="+mn-lt"/>
          <a:ea typeface="+mn-ea"/>
          <a:cs typeface="+mn-cs"/>
        </a:defRPr>
      </a:lvl9pPr>
    </p:bodyStyle>
    <p:otherStyle>
      <a:defPPr>
        <a:defRPr lang="en-US"/>
      </a:defPPr>
      <a:lvl1pPr marL="0" algn="l" defTabSz="511199" rtl="0" eaLnBrk="1" latinLnBrk="0" hangingPunct="1">
        <a:defRPr kumimoji="1" sz="1007" kern="1200">
          <a:solidFill>
            <a:schemeClr val="tx1"/>
          </a:solidFill>
          <a:latin typeface="+mn-lt"/>
          <a:ea typeface="+mn-ea"/>
          <a:cs typeface="+mn-cs"/>
        </a:defRPr>
      </a:lvl1pPr>
      <a:lvl2pPr marL="255599" algn="l" defTabSz="511199" rtl="0" eaLnBrk="1" latinLnBrk="0" hangingPunct="1">
        <a:defRPr kumimoji="1" sz="1007" kern="1200">
          <a:solidFill>
            <a:schemeClr val="tx1"/>
          </a:solidFill>
          <a:latin typeface="+mn-lt"/>
          <a:ea typeface="+mn-ea"/>
          <a:cs typeface="+mn-cs"/>
        </a:defRPr>
      </a:lvl2pPr>
      <a:lvl3pPr marL="511199" algn="l" defTabSz="511199" rtl="0" eaLnBrk="1" latinLnBrk="0" hangingPunct="1">
        <a:defRPr kumimoji="1" sz="1007" kern="1200">
          <a:solidFill>
            <a:schemeClr val="tx1"/>
          </a:solidFill>
          <a:latin typeface="+mn-lt"/>
          <a:ea typeface="+mn-ea"/>
          <a:cs typeface="+mn-cs"/>
        </a:defRPr>
      </a:lvl3pPr>
      <a:lvl4pPr marL="766800" algn="l" defTabSz="511199" rtl="0" eaLnBrk="1" latinLnBrk="0" hangingPunct="1">
        <a:defRPr kumimoji="1" sz="1007" kern="1200">
          <a:solidFill>
            <a:schemeClr val="tx1"/>
          </a:solidFill>
          <a:latin typeface="+mn-lt"/>
          <a:ea typeface="+mn-ea"/>
          <a:cs typeface="+mn-cs"/>
        </a:defRPr>
      </a:lvl4pPr>
      <a:lvl5pPr marL="1022400" algn="l" defTabSz="511199" rtl="0" eaLnBrk="1" latinLnBrk="0" hangingPunct="1">
        <a:defRPr kumimoji="1" sz="1007" kern="1200">
          <a:solidFill>
            <a:schemeClr val="tx1"/>
          </a:solidFill>
          <a:latin typeface="+mn-lt"/>
          <a:ea typeface="+mn-ea"/>
          <a:cs typeface="+mn-cs"/>
        </a:defRPr>
      </a:lvl5pPr>
      <a:lvl6pPr marL="1277999" algn="l" defTabSz="511199" rtl="0" eaLnBrk="1" latinLnBrk="0" hangingPunct="1">
        <a:defRPr kumimoji="1" sz="1007" kern="1200">
          <a:solidFill>
            <a:schemeClr val="tx1"/>
          </a:solidFill>
          <a:latin typeface="+mn-lt"/>
          <a:ea typeface="+mn-ea"/>
          <a:cs typeface="+mn-cs"/>
        </a:defRPr>
      </a:lvl6pPr>
      <a:lvl7pPr marL="1533600" algn="l" defTabSz="511199" rtl="0" eaLnBrk="1" latinLnBrk="0" hangingPunct="1">
        <a:defRPr kumimoji="1" sz="1007" kern="1200">
          <a:solidFill>
            <a:schemeClr val="tx1"/>
          </a:solidFill>
          <a:latin typeface="+mn-lt"/>
          <a:ea typeface="+mn-ea"/>
          <a:cs typeface="+mn-cs"/>
        </a:defRPr>
      </a:lvl7pPr>
      <a:lvl8pPr marL="1789199" algn="l" defTabSz="511199" rtl="0" eaLnBrk="1" latinLnBrk="0" hangingPunct="1">
        <a:defRPr kumimoji="1" sz="1007" kern="1200">
          <a:solidFill>
            <a:schemeClr val="tx1"/>
          </a:solidFill>
          <a:latin typeface="+mn-lt"/>
          <a:ea typeface="+mn-ea"/>
          <a:cs typeface="+mn-cs"/>
        </a:defRPr>
      </a:lvl8pPr>
      <a:lvl9pPr marL="2044799" algn="l" defTabSz="511199" rtl="0" eaLnBrk="1" latinLnBrk="0" hangingPunct="1">
        <a:defRPr kumimoji="1" sz="1007" kern="1200">
          <a:solidFill>
            <a:schemeClr val="tx1"/>
          </a:solidFill>
          <a:latin typeface="+mn-lt"/>
          <a:ea typeface="+mn-ea"/>
          <a:cs typeface="+mn-cs"/>
        </a:defRPr>
      </a:lvl9pPr>
    </p:otherStyle>
  </p:txStyles>
  <p:extLst>
    <p:ext uri="{27BBF7A9-308A-43DC-89C8-2F10F3537804}">
      <p15:sldGuideLst xmlns:p15="http://schemas.microsoft.com/office/powerpoint/2012/main">
        <p15:guide id="6" pos="405" userDrawn="1">
          <p15:clr>
            <a:srgbClr val="F26B43"/>
          </p15:clr>
        </p15:guide>
        <p15:guide id="7" orient="horz" pos="2415" userDrawn="1">
          <p15:clr>
            <a:srgbClr val="F26B43"/>
          </p15:clr>
        </p15:guide>
        <p15:guide id="9" orient="horz" pos="4139" userDrawn="1">
          <p15:clr>
            <a:srgbClr val="F26B43"/>
          </p15:clr>
        </p15:guide>
        <p15:guide id="10" orient="horz" pos="692" userDrawn="1">
          <p15:clr>
            <a:srgbClr val="F26B43"/>
          </p15:clr>
        </p15:guide>
        <p15:guide id="11" pos="4141" userDrawn="1">
          <p15:clr>
            <a:srgbClr val="F26B43"/>
          </p15:clr>
        </p15:guide>
        <p15:guide id="12" pos="7860"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4" name="Slide number"/>
          <p:cNvSpPr txBox="1"/>
          <p:nvPr userDrawn="1"/>
        </p:nvSpPr>
        <p:spPr bwMode="black">
          <a:xfrm>
            <a:off x="12465479" y="7034575"/>
            <a:ext cx="112210" cy="111890"/>
          </a:xfrm>
          <a:prstGeom prst="rect">
            <a:avLst/>
          </a:prstGeom>
          <a:noFill/>
        </p:spPr>
        <p:txBody>
          <a:bodyPr wrap="none" lIns="0" tIns="0" rIns="0" bIns="0" rtlCol="0">
            <a:spAutoFit/>
          </a:bodyPr>
          <a:lstStyle>
            <a:defPPr>
              <a:defRPr lang="de-DE"/>
            </a:defPPr>
            <a:lvl1pPr marL="84138" indent="-84138">
              <a:buClr>
                <a:schemeClr val="tx1"/>
              </a:buClr>
              <a:buFont typeface="Arial" pitchFamily="34" charset="0"/>
              <a:buChar char="©"/>
              <a:tabLst/>
              <a:defRPr sz="600"/>
            </a:lvl1pPr>
          </a:lstStyle>
          <a:p>
            <a:pPr marL="0" lvl="0" indent="0" algn="r">
              <a:buNone/>
            </a:pPr>
            <a:fld id="{0BDC132A-5C91-4078-9777-31DA19A62E0A}" type="slidenum">
              <a:rPr lang="en-US" sz="727" noProof="0" smtClean="0"/>
              <a:pPr marL="0" lvl="0" indent="0" algn="r">
                <a:buNone/>
              </a:pPr>
              <a:t>‹#›</a:t>
            </a:fld>
            <a:endParaRPr lang="en-US" sz="727" noProof="0" dirty="0"/>
          </a:p>
        </p:txBody>
      </p:sp>
      <p:sp>
        <p:nvSpPr>
          <p:cNvPr id="11" name="Classification"/>
          <p:cNvSpPr txBox="1"/>
          <p:nvPr userDrawn="1"/>
        </p:nvSpPr>
        <p:spPr bwMode="black">
          <a:xfrm>
            <a:off x="3028266" y="7059415"/>
            <a:ext cx="309380" cy="74508"/>
          </a:xfrm>
          <a:prstGeom prst="rect">
            <a:avLst/>
          </a:prstGeom>
          <a:noFill/>
        </p:spPr>
        <p:txBody>
          <a:bodyPr wrap="none" lIns="0" tIns="0" rIns="0" bIns="0" rtlCol="0">
            <a:spAutoFit/>
          </a:bodyPr>
          <a:lstStyle/>
          <a:p>
            <a:pPr marL="0" marR="0" indent="0" algn="l" defTabSz="878409" rtl="0" eaLnBrk="1" fontAlgn="auto" latinLnBrk="0" hangingPunct="1">
              <a:lnSpc>
                <a:spcPct val="100000"/>
              </a:lnSpc>
              <a:spcBef>
                <a:spcPts val="0"/>
              </a:spcBef>
              <a:spcAft>
                <a:spcPts val="0"/>
              </a:spcAft>
              <a:buClr>
                <a:schemeClr val="tx1"/>
              </a:buClr>
              <a:buSzTx/>
              <a:buFont typeface="Arial" pitchFamily="34" charset="0"/>
              <a:buNone/>
              <a:tabLst/>
              <a:defRPr/>
            </a:pPr>
            <a:r>
              <a:rPr kumimoji="0" lang="en-US" sz="484" b="0" i="0" u="none" kern="0" baseline="0">
                <a:solidFill>
                  <a:schemeClr val="tx1"/>
                </a:solidFill>
                <a:latin typeface="Arial"/>
                <a:ea typeface="Arial Unicode MS"/>
                <a:cs typeface="Arial Unicode MS" pitchFamily="34" charset="-128"/>
                <a:sym typeface="Arial"/>
              </a:rPr>
              <a:t>INTERNAL</a:t>
            </a:r>
            <a:endParaRPr kumimoji="0" lang="en-US" sz="484" b="0" i="0" u="none" kern="0" baseline="0" dirty="0">
              <a:solidFill>
                <a:schemeClr val="tx1"/>
              </a:solidFill>
              <a:latin typeface="Arial"/>
              <a:ea typeface="Arial Unicode MS"/>
              <a:cs typeface="Arial Unicode MS" pitchFamily="34" charset="-128"/>
              <a:sym typeface="Arial"/>
            </a:endParaRPr>
          </a:p>
        </p:txBody>
      </p:sp>
      <p:sp>
        <p:nvSpPr>
          <p:cNvPr id="10" name="Copyright"/>
          <p:cNvSpPr txBox="1"/>
          <p:nvPr userDrawn="1"/>
        </p:nvSpPr>
        <p:spPr bwMode="black">
          <a:xfrm>
            <a:off x="542252" y="7059416"/>
            <a:ext cx="2441929" cy="74508"/>
          </a:xfrm>
          <a:prstGeom prst="rect">
            <a:avLst/>
          </a:prstGeom>
          <a:noFill/>
        </p:spPr>
        <p:txBody>
          <a:bodyPr wrap="square" lIns="0" tIns="0" rIns="0" bIns="0" rtlCol="0">
            <a:spAutoFit/>
          </a:bodyPr>
          <a:lstStyle/>
          <a:p>
            <a:pPr marL="67882" marR="0" indent="-67882" algn="l" defTabSz="878409" rtl="0" eaLnBrk="1" fontAlgn="auto" latinLnBrk="0" hangingPunct="1">
              <a:lnSpc>
                <a:spcPct val="100000"/>
              </a:lnSpc>
              <a:spcBef>
                <a:spcPts val="0"/>
              </a:spcBef>
              <a:spcAft>
                <a:spcPts val="0"/>
              </a:spcAft>
              <a:buClr>
                <a:schemeClr val="tx1"/>
              </a:buClr>
              <a:buSzTx/>
              <a:buFont typeface="Arial" pitchFamily="34" charset="0"/>
              <a:buChar char="©"/>
              <a:tabLst/>
              <a:defRPr/>
            </a:pPr>
            <a:r>
              <a:rPr lang="en-US" sz="484" noProof="0" dirty="0">
                <a:solidFill>
                  <a:schemeClr val="tx1"/>
                </a:solidFill>
              </a:rPr>
              <a:t>2018 SAP SE or an SAP affiliate company. All rights reserved.  </a:t>
            </a:r>
            <a:r>
              <a:rPr kumimoji="0" lang="en-US" sz="484" b="0" i="0" u="none" kern="0" baseline="0" dirty="0">
                <a:solidFill>
                  <a:schemeClr val="tx1"/>
                </a:solidFill>
                <a:latin typeface="Arial"/>
                <a:ea typeface="Arial Unicode MS"/>
                <a:cs typeface="Arial Unicode MS" pitchFamily="34" charset="-128"/>
                <a:sym typeface="Arial"/>
              </a:rPr>
              <a:t>ǀ</a:t>
            </a:r>
          </a:p>
        </p:txBody>
      </p:sp>
      <p:sp>
        <p:nvSpPr>
          <p:cNvPr id="3" name="Text Placeholder"/>
          <p:cNvSpPr>
            <a:spLocks noGrp="1"/>
          </p:cNvSpPr>
          <p:nvPr userDrawn="1">
            <p:ph type="body" idx="1"/>
          </p:nvPr>
        </p:nvSpPr>
        <p:spPr bwMode="black">
          <a:xfrm>
            <a:off x="542253" y="1743378"/>
            <a:ext cx="12035437" cy="5075159"/>
          </a:xfrm>
          <a:prstGeom prst="rect">
            <a:avLst/>
          </a:prstGeom>
        </p:spPr>
        <p:txBody>
          <a:bodyPr vert="horz" lIns="0" tIns="0" rIns="0" bIns="0" rtlCol="0">
            <a:normAutofit/>
          </a:bodyPr>
          <a:lstStyle/>
          <a:p>
            <a:pPr lvl="0"/>
            <a:r>
              <a:rPr lang="en-US" noProof="0" dirty="0"/>
              <a:t>First level</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2" name="Title Placeholder"/>
          <p:cNvSpPr>
            <a:spLocks noGrp="1"/>
          </p:cNvSpPr>
          <p:nvPr userDrawn="1">
            <p:ph type="title"/>
          </p:nvPr>
        </p:nvSpPr>
        <p:spPr bwMode="black">
          <a:xfrm>
            <a:off x="542253" y="542386"/>
            <a:ext cx="12035437" cy="298095"/>
          </a:xfrm>
          <a:prstGeom prst="rect">
            <a:avLst/>
          </a:prstGeom>
        </p:spPr>
        <p:txBody>
          <a:bodyPr vert="horz" wrap="square" lIns="0" tIns="0" rIns="0" bIns="0" rtlCol="0" anchor="t" anchorCtr="0">
            <a:spAutoFit/>
          </a:bodyPr>
          <a:lstStyle/>
          <a:p>
            <a:r>
              <a:rPr lang="en-US" noProof="0" dirty="0"/>
              <a:t>Insert page title (sentence case)</a:t>
            </a:r>
          </a:p>
        </p:txBody>
      </p:sp>
    </p:spTree>
    <p:extLst>
      <p:ext uri="{BB962C8B-B14F-4D97-AF65-F5344CB8AC3E}">
        <p14:creationId xmlns:p14="http://schemas.microsoft.com/office/powerpoint/2010/main" val="4091928783"/>
      </p:ext>
    </p:extLst>
  </p:cSld>
  <p:clrMap bg1="lt1" tx1="dk1" bg2="lt2" tx2="dk2" accent1="accent1" accent2="accent2" accent3="accent3" accent4="accent4" accent5="accent5" accent6="accent6" hlink="hlink" folHlink="folHlink"/>
  <p:sldLayoutIdLst>
    <p:sldLayoutId id="2147484084" r:id="rId1"/>
    <p:sldLayoutId id="2147484085" r:id="rId2"/>
    <p:sldLayoutId id="2147484086" r:id="rId3"/>
    <p:sldLayoutId id="2147484087" r:id="rId4"/>
    <p:sldLayoutId id="2147484088" r:id="rId5"/>
    <p:sldLayoutId id="2147484089" r:id="rId6"/>
    <p:sldLayoutId id="2147484090" r:id="rId7"/>
    <p:sldLayoutId id="2147484091" r:id="rId8"/>
    <p:sldLayoutId id="2147484092" r:id="rId9"/>
    <p:sldLayoutId id="2147484093" r:id="rId10"/>
    <p:sldLayoutId id="2147484094" r:id="rId11"/>
    <p:sldLayoutId id="2147484095" r:id="rId12"/>
    <p:sldLayoutId id="2147484096" r:id="rId13"/>
    <p:sldLayoutId id="2147484097" r:id="rId14"/>
    <p:sldLayoutId id="2147484098" r:id="rId15"/>
    <p:sldLayoutId id="2147484099" r:id="rId16"/>
    <p:sldLayoutId id="2147484100" r:id="rId17"/>
    <p:sldLayoutId id="2147484101" r:id="rId18"/>
    <p:sldLayoutId id="2147484102" r:id="rId19"/>
    <p:sldLayoutId id="2147484103" r:id="rId20"/>
    <p:sldLayoutId id="2147484104" r:id="rId21"/>
    <p:sldLayoutId id="2147484105" r:id="rId22"/>
    <p:sldLayoutId id="2147484106" r:id="rId23"/>
  </p:sldLayoutIdLst>
  <p:hf hdr="0" ftr="0" dt="0"/>
  <p:txStyles>
    <p:titleStyle>
      <a:lvl1pPr algn="l" defTabSz="878409" rtl="0" eaLnBrk="1" latinLnBrk="0" hangingPunct="1">
        <a:spcBef>
          <a:spcPct val="0"/>
        </a:spcBef>
        <a:buNone/>
        <a:defRPr sz="1937" b="1" kern="1200" baseline="0">
          <a:solidFill>
            <a:schemeClr val="tx1"/>
          </a:solidFill>
          <a:latin typeface="+mj-lt"/>
          <a:ea typeface="+mj-ea"/>
          <a:cs typeface="+mj-cs"/>
        </a:defRPr>
      </a:lvl1pPr>
    </p:titleStyle>
    <p:bodyStyle>
      <a:lvl1pPr marL="0" indent="0" algn="l" defTabSz="878409" rtl="0" eaLnBrk="1" latinLnBrk="0" hangingPunct="1">
        <a:spcBef>
          <a:spcPts val="1452"/>
        </a:spcBef>
        <a:buClr>
          <a:schemeClr val="accent1"/>
        </a:buClr>
        <a:buSzPct val="80000"/>
        <a:buFontTx/>
        <a:buNone/>
        <a:defRPr sz="1614" b="0" kern="1200">
          <a:solidFill>
            <a:schemeClr val="tx1"/>
          </a:solidFill>
          <a:latin typeface="+mn-lt"/>
          <a:ea typeface="+mn-ea"/>
          <a:cs typeface="+mn-cs"/>
        </a:defRPr>
      </a:lvl1pPr>
      <a:lvl2pPr marL="145222" indent="-145222" algn="l" defTabSz="878409" rtl="0" eaLnBrk="1" latinLnBrk="0" hangingPunct="1">
        <a:spcBef>
          <a:spcPts val="484"/>
        </a:spcBef>
        <a:buClr>
          <a:schemeClr val="accent1"/>
        </a:buClr>
        <a:buSzPct val="100000"/>
        <a:buFont typeface="Wingdings" pitchFamily="2" charset="2"/>
        <a:buChar char="§"/>
        <a:defRPr sz="1452" kern="1200">
          <a:solidFill>
            <a:schemeClr val="tx1"/>
          </a:solidFill>
          <a:latin typeface="+mn-lt"/>
          <a:ea typeface="+mn-ea"/>
          <a:cs typeface="+mn-cs"/>
        </a:defRPr>
      </a:lvl2pPr>
      <a:lvl3pPr marL="289512" indent="-144757" algn="l" defTabSz="878409" rtl="0" eaLnBrk="1" latinLnBrk="0" hangingPunct="1">
        <a:spcBef>
          <a:spcPts val="242"/>
        </a:spcBef>
        <a:buClr>
          <a:schemeClr val="tx1"/>
        </a:buClr>
        <a:buSzPct val="100000"/>
        <a:buFont typeface="Arial" panose="020B0604020202020204" pitchFamily="34" charset="0"/>
        <a:buChar char="–"/>
        <a:defRPr lang="en-US" sz="1452" kern="1200" noProof="0" dirty="0" smtClean="0">
          <a:solidFill>
            <a:schemeClr val="tx1"/>
          </a:solidFill>
          <a:latin typeface="+mn-lt"/>
          <a:ea typeface="+mn-ea"/>
          <a:cs typeface="+mn-cs"/>
        </a:defRPr>
      </a:lvl3pPr>
      <a:lvl4pPr marL="435665" indent="-145222" algn="l" defTabSz="878409" rtl="0" eaLnBrk="1" latinLnBrk="0" hangingPunct="1">
        <a:spcBef>
          <a:spcPts val="242"/>
        </a:spcBef>
        <a:buClr>
          <a:schemeClr val="tx1"/>
        </a:buClr>
        <a:buSzPct val="120000"/>
        <a:buFont typeface="Arial" pitchFamily="34" charset="0"/>
        <a:buChar char="▫"/>
        <a:defRPr sz="1291" kern="1200">
          <a:solidFill>
            <a:schemeClr val="tx1"/>
          </a:solidFill>
          <a:latin typeface="+mn-lt"/>
          <a:ea typeface="+mn-ea"/>
          <a:cs typeface="+mn-cs"/>
        </a:defRPr>
      </a:lvl4pPr>
      <a:lvl5pPr marL="580886" indent="-145222" algn="l" defTabSz="878409" rtl="0" eaLnBrk="1" latinLnBrk="0" hangingPunct="1">
        <a:spcBef>
          <a:spcPts val="80"/>
        </a:spcBef>
        <a:buClr>
          <a:schemeClr val="tx1"/>
        </a:buClr>
        <a:buSzPct val="100000"/>
        <a:buFont typeface="Symbol" panose="05050102010706020507" pitchFamily="18" charset="2"/>
        <a:buChar char="-"/>
        <a:defRPr sz="1130" kern="1200" baseline="0">
          <a:solidFill>
            <a:schemeClr val="tx1"/>
          </a:solidFill>
          <a:latin typeface="+mn-lt"/>
          <a:ea typeface="+mn-ea"/>
          <a:cs typeface="+mn-cs"/>
        </a:defRPr>
      </a:lvl5pPr>
      <a:lvl6pPr marL="2415626" indent="-219602" algn="l" defTabSz="878409" rtl="0" eaLnBrk="1" latinLnBrk="0" hangingPunct="1">
        <a:spcBef>
          <a:spcPct val="20000"/>
        </a:spcBef>
        <a:buFont typeface="Arial" pitchFamily="34" charset="0"/>
        <a:buChar char="•"/>
        <a:defRPr sz="1937" kern="1200">
          <a:solidFill>
            <a:schemeClr val="tx1"/>
          </a:solidFill>
          <a:latin typeface="+mn-lt"/>
          <a:ea typeface="+mn-ea"/>
          <a:cs typeface="+mn-cs"/>
        </a:defRPr>
      </a:lvl6pPr>
      <a:lvl7pPr marL="2854830" indent="-219602" algn="l" defTabSz="878409" rtl="0" eaLnBrk="1" latinLnBrk="0" hangingPunct="1">
        <a:spcBef>
          <a:spcPct val="20000"/>
        </a:spcBef>
        <a:buFont typeface="Arial" pitchFamily="34" charset="0"/>
        <a:buChar char="•"/>
        <a:defRPr sz="1937" kern="1200">
          <a:solidFill>
            <a:schemeClr val="tx1"/>
          </a:solidFill>
          <a:latin typeface="+mn-lt"/>
          <a:ea typeface="+mn-ea"/>
          <a:cs typeface="+mn-cs"/>
        </a:defRPr>
      </a:lvl7pPr>
      <a:lvl8pPr marL="3294034" indent="-219602" algn="l" defTabSz="878409" rtl="0" eaLnBrk="1" latinLnBrk="0" hangingPunct="1">
        <a:spcBef>
          <a:spcPct val="20000"/>
        </a:spcBef>
        <a:buFont typeface="Arial" pitchFamily="34" charset="0"/>
        <a:buChar char="•"/>
        <a:defRPr sz="1937" kern="1200">
          <a:solidFill>
            <a:schemeClr val="tx1"/>
          </a:solidFill>
          <a:latin typeface="+mn-lt"/>
          <a:ea typeface="+mn-ea"/>
          <a:cs typeface="+mn-cs"/>
        </a:defRPr>
      </a:lvl8pPr>
      <a:lvl9pPr marL="3733240" indent="-219602" algn="l" defTabSz="878409" rtl="0" eaLnBrk="1" latinLnBrk="0" hangingPunct="1">
        <a:spcBef>
          <a:spcPct val="20000"/>
        </a:spcBef>
        <a:buFont typeface="Arial" pitchFamily="34" charset="0"/>
        <a:buChar char="•"/>
        <a:defRPr sz="1937" kern="1200">
          <a:solidFill>
            <a:schemeClr val="tx1"/>
          </a:solidFill>
          <a:latin typeface="+mn-lt"/>
          <a:ea typeface="+mn-ea"/>
          <a:cs typeface="+mn-cs"/>
        </a:defRPr>
      </a:lvl9pPr>
    </p:bodyStyle>
    <p:otherStyle>
      <a:defPPr>
        <a:defRPr lang="de-DE"/>
      </a:defPPr>
      <a:lvl1pPr marL="0" algn="l" defTabSz="878409" rtl="0" eaLnBrk="1" latinLnBrk="0" hangingPunct="1">
        <a:defRPr sz="1694" kern="1200">
          <a:solidFill>
            <a:schemeClr val="tx1"/>
          </a:solidFill>
          <a:latin typeface="+mn-lt"/>
          <a:ea typeface="+mn-ea"/>
          <a:cs typeface="+mn-cs"/>
        </a:defRPr>
      </a:lvl1pPr>
      <a:lvl2pPr marL="439205" algn="l" defTabSz="878409" rtl="0" eaLnBrk="1" latinLnBrk="0" hangingPunct="1">
        <a:defRPr sz="1694" kern="1200">
          <a:solidFill>
            <a:schemeClr val="tx1"/>
          </a:solidFill>
          <a:latin typeface="+mn-lt"/>
          <a:ea typeface="+mn-ea"/>
          <a:cs typeface="+mn-cs"/>
        </a:defRPr>
      </a:lvl2pPr>
      <a:lvl3pPr marL="878409" algn="l" defTabSz="878409" rtl="0" eaLnBrk="1" latinLnBrk="0" hangingPunct="1">
        <a:defRPr sz="1694" kern="1200">
          <a:solidFill>
            <a:schemeClr val="tx1"/>
          </a:solidFill>
          <a:latin typeface="+mn-lt"/>
          <a:ea typeface="+mn-ea"/>
          <a:cs typeface="+mn-cs"/>
        </a:defRPr>
      </a:lvl3pPr>
      <a:lvl4pPr marL="1317614" algn="l" defTabSz="878409" rtl="0" eaLnBrk="1" latinLnBrk="0" hangingPunct="1">
        <a:defRPr sz="1694" kern="1200">
          <a:solidFill>
            <a:schemeClr val="tx1"/>
          </a:solidFill>
          <a:latin typeface="+mn-lt"/>
          <a:ea typeface="+mn-ea"/>
          <a:cs typeface="+mn-cs"/>
        </a:defRPr>
      </a:lvl4pPr>
      <a:lvl5pPr marL="1756818" algn="l" defTabSz="878409" rtl="0" eaLnBrk="1" latinLnBrk="0" hangingPunct="1">
        <a:defRPr sz="1694" kern="1200">
          <a:solidFill>
            <a:schemeClr val="tx1"/>
          </a:solidFill>
          <a:latin typeface="+mn-lt"/>
          <a:ea typeface="+mn-ea"/>
          <a:cs typeface="+mn-cs"/>
        </a:defRPr>
      </a:lvl5pPr>
      <a:lvl6pPr marL="2196023" algn="l" defTabSz="878409" rtl="0" eaLnBrk="1" latinLnBrk="0" hangingPunct="1">
        <a:defRPr sz="1694" kern="1200">
          <a:solidFill>
            <a:schemeClr val="tx1"/>
          </a:solidFill>
          <a:latin typeface="+mn-lt"/>
          <a:ea typeface="+mn-ea"/>
          <a:cs typeface="+mn-cs"/>
        </a:defRPr>
      </a:lvl6pPr>
      <a:lvl7pPr marL="2635229" algn="l" defTabSz="878409" rtl="0" eaLnBrk="1" latinLnBrk="0" hangingPunct="1">
        <a:defRPr sz="1694" kern="1200">
          <a:solidFill>
            <a:schemeClr val="tx1"/>
          </a:solidFill>
          <a:latin typeface="+mn-lt"/>
          <a:ea typeface="+mn-ea"/>
          <a:cs typeface="+mn-cs"/>
        </a:defRPr>
      </a:lvl7pPr>
      <a:lvl8pPr marL="3074433" algn="l" defTabSz="878409" rtl="0" eaLnBrk="1" latinLnBrk="0" hangingPunct="1">
        <a:defRPr sz="1694" kern="1200">
          <a:solidFill>
            <a:schemeClr val="tx1"/>
          </a:solidFill>
          <a:latin typeface="+mn-lt"/>
          <a:ea typeface="+mn-ea"/>
          <a:cs typeface="+mn-cs"/>
        </a:defRPr>
      </a:lvl8pPr>
      <a:lvl9pPr marL="3513638" algn="l" defTabSz="878409" rtl="0" eaLnBrk="1" latinLnBrk="0" hangingPunct="1">
        <a:defRPr sz="1694"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02048" y="392932"/>
            <a:ext cx="11316593" cy="142651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02048" y="1964660"/>
            <a:ext cx="11316593" cy="4682725"/>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02047" y="6840434"/>
            <a:ext cx="2952155" cy="392932"/>
          </a:xfrm>
          <a:prstGeom prst="rect">
            <a:avLst/>
          </a:prstGeom>
        </p:spPr>
        <p:txBody>
          <a:bodyPr vert="horz" lIns="91440" tIns="45720" rIns="91440" bIns="45720" rtlCol="0" anchor="ctr"/>
          <a:lstStyle>
            <a:lvl1pPr algn="l">
              <a:defRPr sz="1291">
                <a:solidFill>
                  <a:schemeClr val="tx1">
                    <a:tint val="75000"/>
                  </a:schemeClr>
                </a:solidFill>
              </a:defRPr>
            </a:lvl1pPr>
          </a:lstStyle>
          <a:p>
            <a:fld id="{C764DE79-268F-4C1A-8933-263129D2AF90}" type="datetimeFigureOut">
              <a:rPr lang="en-US" dirty="0"/>
              <a:t>11/18/2025</a:t>
            </a:fld>
            <a:endParaRPr lang="en-US" dirty="0"/>
          </a:p>
        </p:txBody>
      </p:sp>
      <p:sp>
        <p:nvSpPr>
          <p:cNvPr id="5" name="Footer Placeholder 4"/>
          <p:cNvSpPr>
            <a:spLocks noGrp="1"/>
          </p:cNvSpPr>
          <p:nvPr>
            <p:ph type="ftr" sz="quarter" idx="3"/>
          </p:nvPr>
        </p:nvSpPr>
        <p:spPr>
          <a:xfrm>
            <a:off x="4346228" y="6840434"/>
            <a:ext cx="4428232" cy="392932"/>
          </a:xfrm>
          <a:prstGeom prst="rect">
            <a:avLst/>
          </a:prstGeom>
        </p:spPr>
        <p:txBody>
          <a:bodyPr vert="horz" lIns="91440" tIns="45720" rIns="91440" bIns="45720" rtlCol="0" anchor="ctr"/>
          <a:lstStyle>
            <a:lvl1pPr algn="ctr">
              <a:defRPr sz="1291">
                <a:solidFill>
                  <a:schemeClr val="tx1">
                    <a:tint val="75000"/>
                  </a:schemeClr>
                </a:solidFill>
              </a:defRPr>
            </a:lvl1pPr>
          </a:lstStyle>
          <a:p>
            <a:pPr defTabSz="981402" fontAlgn="base">
              <a:spcBef>
                <a:spcPct val="0"/>
              </a:spcBef>
              <a:spcAft>
                <a:spcPct val="0"/>
              </a:spcAft>
              <a:defRPr/>
            </a:pPr>
            <a:r>
              <a:rPr lang="en-US" altLang="ja-JP" kern="0"/>
              <a:t>© 2020 Fuji Xerox Co., Ltd. All rights reserved.</a:t>
            </a:r>
            <a:endParaRPr lang="en-US" altLang="ja-JP" kern="0" dirty="0"/>
          </a:p>
        </p:txBody>
      </p:sp>
      <p:sp>
        <p:nvSpPr>
          <p:cNvPr id="6" name="Slide Number Placeholder 5"/>
          <p:cNvSpPr>
            <a:spLocks noGrp="1"/>
          </p:cNvSpPr>
          <p:nvPr>
            <p:ph type="sldNum" sz="quarter" idx="4"/>
          </p:nvPr>
        </p:nvSpPr>
        <p:spPr>
          <a:xfrm>
            <a:off x="9266486" y="6840434"/>
            <a:ext cx="2952155" cy="392932"/>
          </a:xfrm>
          <a:prstGeom prst="rect">
            <a:avLst/>
          </a:prstGeom>
        </p:spPr>
        <p:txBody>
          <a:bodyPr vert="horz" lIns="91440" tIns="45720" rIns="91440" bIns="45720" rtlCol="0" anchor="ctr"/>
          <a:lstStyle>
            <a:lvl1pPr algn="r">
              <a:defRPr sz="1291">
                <a:solidFill>
                  <a:schemeClr val="tx1">
                    <a:tint val="75000"/>
                  </a:schemeClr>
                </a:solidFill>
              </a:defRPr>
            </a:lvl1pPr>
          </a:lstStyle>
          <a:p>
            <a:pPr defTabSz="981402" fontAlgn="base">
              <a:spcBef>
                <a:spcPct val="0"/>
              </a:spcBef>
              <a:spcAft>
                <a:spcPct val="0"/>
              </a:spcAft>
              <a:defRPr/>
            </a:pPr>
            <a:fld id="{EB0432B6-DF3A-4012-B234-A14B088B809D}" type="slidenum">
              <a:rPr lang="en-US" altLang="ja-JP" kern="0" smtClean="0"/>
              <a:pPr defTabSz="981402" fontAlgn="base">
                <a:spcBef>
                  <a:spcPct val="0"/>
                </a:spcBef>
                <a:spcAft>
                  <a:spcPct val="0"/>
                </a:spcAft>
                <a:defRPr/>
              </a:pPr>
              <a:t>‹#›</a:t>
            </a:fld>
            <a:endParaRPr lang="en-US" altLang="en-US" kern="0" dirty="0"/>
          </a:p>
        </p:txBody>
      </p:sp>
    </p:spTree>
    <p:extLst>
      <p:ext uri="{BB962C8B-B14F-4D97-AF65-F5344CB8AC3E}">
        <p14:creationId xmlns:p14="http://schemas.microsoft.com/office/powerpoint/2010/main" val="909720289"/>
      </p:ext>
    </p:extLst>
  </p:cSld>
  <p:clrMap bg1="lt1" tx1="dk1" bg2="lt2" tx2="dk2" accent1="accent1" accent2="accent2" accent3="accent3" accent4="accent4" accent5="accent5" accent6="accent6" hlink="hlink" folHlink="folHlink"/>
  <p:sldLayoutIdLst>
    <p:sldLayoutId id="2147484158" r:id="rId1"/>
    <p:sldLayoutId id="2147484159" r:id="rId2"/>
    <p:sldLayoutId id="2147484160" r:id="rId3"/>
    <p:sldLayoutId id="2147484161" r:id="rId4"/>
    <p:sldLayoutId id="2147484162" r:id="rId5"/>
    <p:sldLayoutId id="2147484163" r:id="rId6"/>
    <p:sldLayoutId id="2147484164" r:id="rId7"/>
    <p:sldLayoutId id="2147484165" r:id="rId8"/>
    <p:sldLayoutId id="2147484166" r:id="rId9"/>
    <p:sldLayoutId id="2147484167" r:id="rId10"/>
    <p:sldLayoutId id="2147484168" r:id="rId11"/>
    <p:sldLayoutId id="2147484169" r:id="rId12"/>
    <p:sldLayoutId id="2147484194" r:id="rId13"/>
  </p:sldLayoutIdLst>
  <p:hf sldNum="0" hdr="0" dt="0"/>
  <p:txStyles>
    <p:titleStyle>
      <a:lvl1pPr algn="l" defTabSz="984077" rtl="0" eaLnBrk="1" latinLnBrk="0" hangingPunct="1">
        <a:lnSpc>
          <a:spcPct val="90000"/>
        </a:lnSpc>
        <a:spcBef>
          <a:spcPct val="0"/>
        </a:spcBef>
        <a:buNone/>
        <a:defRPr sz="4735" kern="1200">
          <a:solidFill>
            <a:schemeClr val="tx1"/>
          </a:solidFill>
          <a:latin typeface="+mj-lt"/>
          <a:ea typeface="+mj-ea"/>
          <a:cs typeface="+mj-cs"/>
        </a:defRPr>
      </a:lvl1pPr>
    </p:titleStyle>
    <p:bodyStyle>
      <a:lvl1pPr marL="246019" indent="-246019" algn="l" defTabSz="984077" rtl="0" eaLnBrk="1" latinLnBrk="0" hangingPunct="1">
        <a:lnSpc>
          <a:spcPct val="90000"/>
        </a:lnSpc>
        <a:spcBef>
          <a:spcPts val="1076"/>
        </a:spcBef>
        <a:buFont typeface="Arial" panose="020B0604020202020204" pitchFamily="34" charset="0"/>
        <a:buChar char="•"/>
        <a:defRPr sz="3013" kern="1200">
          <a:solidFill>
            <a:schemeClr val="tx1"/>
          </a:solidFill>
          <a:latin typeface="+mn-lt"/>
          <a:ea typeface="+mn-ea"/>
          <a:cs typeface="+mn-cs"/>
        </a:defRPr>
      </a:lvl1pPr>
      <a:lvl2pPr marL="738058" indent="-246019" algn="l" defTabSz="984077" rtl="0" eaLnBrk="1" latinLnBrk="0" hangingPunct="1">
        <a:lnSpc>
          <a:spcPct val="90000"/>
        </a:lnSpc>
        <a:spcBef>
          <a:spcPts val="538"/>
        </a:spcBef>
        <a:buFont typeface="Arial" panose="020B0604020202020204" pitchFamily="34" charset="0"/>
        <a:buChar char="•"/>
        <a:defRPr sz="2583" kern="1200">
          <a:solidFill>
            <a:schemeClr val="tx1"/>
          </a:solidFill>
          <a:latin typeface="+mn-lt"/>
          <a:ea typeface="+mn-ea"/>
          <a:cs typeface="+mn-cs"/>
        </a:defRPr>
      </a:lvl2pPr>
      <a:lvl3pPr marL="1230097" indent="-246019" algn="l" defTabSz="984077" rtl="0" eaLnBrk="1" latinLnBrk="0" hangingPunct="1">
        <a:lnSpc>
          <a:spcPct val="90000"/>
        </a:lnSpc>
        <a:spcBef>
          <a:spcPts val="538"/>
        </a:spcBef>
        <a:buFont typeface="Arial" panose="020B0604020202020204" pitchFamily="34" charset="0"/>
        <a:buChar char="•"/>
        <a:defRPr sz="2152" kern="1200">
          <a:solidFill>
            <a:schemeClr val="tx1"/>
          </a:solidFill>
          <a:latin typeface="+mn-lt"/>
          <a:ea typeface="+mn-ea"/>
          <a:cs typeface="+mn-cs"/>
        </a:defRPr>
      </a:lvl3pPr>
      <a:lvl4pPr marL="1722135" indent="-246019" algn="l" defTabSz="984077" rtl="0" eaLnBrk="1" latinLnBrk="0" hangingPunct="1">
        <a:lnSpc>
          <a:spcPct val="90000"/>
        </a:lnSpc>
        <a:spcBef>
          <a:spcPts val="538"/>
        </a:spcBef>
        <a:buFont typeface="Arial" panose="020B0604020202020204" pitchFamily="34" charset="0"/>
        <a:buChar char="•"/>
        <a:defRPr sz="1937" kern="1200">
          <a:solidFill>
            <a:schemeClr val="tx1"/>
          </a:solidFill>
          <a:latin typeface="+mn-lt"/>
          <a:ea typeface="+mn-ea"/>
          <a:cs typeface="+mn-cs"/>
        </a:defRPr>
      </a:lvl4pPr>
      <a:lvl5pPr marL="2214174" indent="-246019" algn="l" defTabSz="984077" rtl="0" eaLnBrk="1" latinLnBrk="0" hangingPunct="1">
        <a:lnSpc>
          <a:spcPct val="90000"/>
        </a:lnSpc>
        <a:spcBef>
          <a:spcPts val="538"/>
        </a:spcBef>
        <a:buFont typeface="Arial" panose="020B0604020202020204" pitchFamily="34" charset="0"/>
        <a:buChar char="•"/>
        <a:defRPr sz="1937" kern="1200">
          <a:solidFill>
            <a:schemeClr val="tx1"/>
          </a:solidFill>
          <a:latin typeface="+mn-lt"/>
          <a:ea typeface="+mn-ea"/>
          <a:cs typeface="+mn-cs"/>
        </a:defRPr>
      </a:lvl5pPr>
      <a:lvl6pPr marL="2706213" indent="-246019" algn="l" defTabSz="984077" rtl="0" eaLnBrk="1" latinLnBrk="0" hangingPunct="1">
        <a:lnSpc>
          <a:spcPct val="90000"/>
        </a:lnSpc>
        <a:spcBef>
          <a:spcPts val="538"/>
        </a:spcBef>
        <a:buFont typeface="Arial" panose="020B0604020202020204" pitchFamily="34" charset="0"/>
        <a:buChar char="•"/>
        <a:defRPr sz="1937" kern="1200">
          <a:solidFill>
            <a:schemeClr val="tx1"/>
          </a:solidFill>
          <a:latin typeface="+mn-lt"/>
          <a:ea typeface="+mn-ea"/>
          <a:cs typeface="+mn-cs"/>
        </a:defRPr>
      </a:lvl6pPr>
      <a:lvl7pPr marL="3198251" indent="-246019" algn="l" defTabSz="984077" rtl="0" eaLnBrk="1" latinLnBrk="0" hangingPunct="1">
        <a:lnSpc>
          <a:spcPct val="90000"/>
        </a:lnSpc>
        <a:spcBef>
          <a:spcPts val="538"/>
        </a:spcBef>
        <a:buFont typeface="Arial" panose="020B0604020202020204" pitchFamily="34" charset="0"/>
        <a:buChar char="•"/>
        <a:defRPr sz="1937" kern="1200">
          <a:solidFill>
            <a:schemeClr val="tx1"/>
          </a:solidFill>
          <a:latin typeface="+mn-lt"/>
          <a:ea typeface="+mn-ea"/>
          <a:cs typeface="+mn-cs"/>
        </a:defRPr>
      </a:lvl7pPr>
      <a:lvl8pPr marL="3690290" indent="-246019" algn="l" defTabSz="984077" rtl="0" eaLnBrk="1" latinLnBrk="0" hangingPunct="1">
        <a:lnSpc>
          <a:spcPct val="90000"/>
        </a:lnSpc>
        <a:spcBef>
          <a:spcPts val="538"/>
        </a:spcBef>
        <a:buFont typeface="Arial" panose="020B0604020202020204" pitchFamily="34" charset="0"/>
        <a:buChar char="•"/>
        <a:defRPr sz="1937" kern="1200">
          <a:solidFill>
            <a:schemeClr val="tx1"/>
          </a:solidFill>
          <a:latin typeface="+mn-lt"/>
          <a:ea typeface="+mn-ea"/>
          <a:cs typeface="+mn-cs"/>
        </a:defRPr>
      </a:lvl8pPr>
      <a:lvl9pPr marL="4182328" indent="-246019" algn="l" defTabSz="984077" rtl="0" eaLnBrk="1" latinLnBrk="0" hangingPunct="1">
        <a:lnSpc>
          <a:spcPct val="90000"/>
        </a:lnSpc>
        <a:spcBef>
          <a:spcPts val="538"/>
        </a:spcBef>
        <a:buFont typeface="Arial" panose="020B0604020202020204" pitchFamily="34" charset="0"/>
        <a:buChar char="•"/>
        <a:defRPr sz="1937" kern="1200">
          <a:solidFill>
            <a:schemeClr val="tx1"/>
          </a:solidFill>
          <a:latin typeface="+mn-lt"/>
          <a:ea typeface="+mn-ea"/>
          <a:cs typeface="+mn-cs"/>
        </a:defRPr>
      </a:lvl9pPr>
    </p:bodyStyle>
    <p:otherStyle>
      <a:defPPr>
        <a:defRPr lang="en-US"/>
      </a:defPPr>
      <a:lvl1pPr marL="0" algn="l" defTabSz="984077" rtl="0" eaLnBrk="1" latinLnBrk="0" hangingPunct="1">
        <a:defRPr sz="1937" kern="1200">
          <a:solidFill>
            <a:schemeClr val="tx1"/>
          </a:solidFill>
          <a:latin typeface="+mn-lt"/>
          <a:ea typeface="+mn-ea"/>
          <a:cs typeface="+mn-cs"/>
        </a:defRPr>
      </a:lvl1pPr>
      <a:lvl2pPr marL="492039" algn="l" defTabSz="984077" rtl="0" eaLnBrk="1" latinLnBrk="0" hangingPunct="1">
        <a:defRPr sz="1937" kern="1200">
          <a:solidFill>
            <a:schemeClr val="tx1"/>
          </a:solidFill>
          <a:latin typeface="+mn-lt"/>
          <a:ea typeface="+mn-ea"/>
          <a:cs typeface="+mn-cs"/>
        </a:defRPr>
      </a:lvl2pPr>
      <a:lvl3pPr marL="984077" algn="l" defTabSz="984077" rtl="0" eaLnBrk="1" latinLnBrk="0" hangingPunct="1">
        <a:defRPr sz="1937" kern="1200">
          <a:solidFill>
            <a:schemeClr val="tx1"/>
          </a:solidFill>
          <a:latin typeface="+mn-lt"/>
          <a:ea typeface="+mn-ea"/>
          <a:cs typeface="+mn-cs"/>
        </a:defRPr>
      </a:lvl3pPr>
      <a:lvl4pPr marL="1476116" algn="l" defTabSz="984077" rtl="0" eaLnBrk="1" latinLnBrk="0" hangingPunct="1">
        <a:defRPr sz="1937" kern="1200">
          <a:solidFill>
            <a:schemeClr val="tx1"/>
          </a:solidFill>
          <a:latin typeface="+mn-lt"/>
          <a:ea typeface="+mn-ea"/>
          <a:cs typeface="+mn-cs"/>
        </a:defRPr>
      </a:lvl4pPr>
      <a:lvl5pPr marL="1968155" algn="l" defTabSz="984077" rtl="0" eaLnBrk="1" latinLnBrk="0" hangingPunct="1">
        <a:defRPr sz="1937" kern="1200">
          <a:solidFill>
            <a:schemeClr val="tx1"/>
          </a:solidFill>
          <a:latin typeface="+mn-lt"/>
          <a:ea typeface="+mn-ea"/>
          <a:cs typeface="+mn-cs"/>
        </a:defRPr>
      </a:lvl5pPr>
      <a:lvl6pPr marL="2460193" algn="l" defTabSz="984077" rtl="0" eaLnBrk="1" latinLnBrk="0" hangingPunct="1">
        <a:defRPr sz="1937" kern="1200">
          <a:solidFill>
            <a:schemeClr val="tx1"/>
          </a:solidFill>
          <a:latin typeface="+mn-lt"/>
          <a:ea typeface="+mn-ea"/>
          <a:cs typeface="+mn-cs"/>
        </a:defRPr>
      </a:lvl6pPr>
      <a:lvl7pPr marL="2952232" algn="l" defTabSz="984077" rtl="0" eaLnBrk="1" latinLnBrk="0" hangingPunct="1">
        <a:defRPr sz="1937" kern="1200">
          <a:solidFill>
            <a:schemeClr val="tx1"/>
          </a:solidFill>
          <a:latin typeface="+mn-lt"/>
          <a:ea typeface="+mn-ea"/>
          <a:cs typeface="+mn-cs"/>
        </a:defRPr>
      </a:lvl7pPr>
      <a:lvl8pPr marL="3444270" algn="l" defTabSz="984077" rtl="0" eaLnBrk="1" latinLnBrk="0" hangingPunct="1">
        <a:defRPr sz="1937" kern="1200">
          <a:solidFill>
            <a:schemeClr val="tx1"/>
          </a:solidFill>
          <a:latin typeface="+mn-lt"/>
          <a:ea typeface="+mn-ea"/>
          <a:cs typeface="+mn-cs"/>
        </a:defRPr>
      </a:lvl8pPr>
      <a:lvl9pPr marL="3936309" algn="l" defTabSz="984077" rtl="0" eaLnBrk="1" latinLnBrk="0" hangingPunct="1">
        <a:defRPr sz="1937"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4" name="Slide number"/>
          <p:cNvSpPr txBox="1"/>
          <p:nvPr userDrawn="1"/>
        </p:nvSpPr>
        <p:spPr bwMode="black">
          <a:xfrm>
            <a:off x="12425401" y="7034573"/>
            <a:ext cx="152286" cy="148952"/>
          </a:xfrm>
          <a:prstGeom prst="rect">
            <a:avLst/>
          </a:prstGeom>
          <a:noFill/>
        </p:spPr>
        <p:txBody>
          <a:bodyPr wrap="none" lIns="0" tIns="0" rIns="0" bIns="0" rtlCol="0">
            <a:spAutoFit/>
          </a:bodyPr>
          <a:lstStyle>
            <a:defPPr>
              <a:defRPr lang="de-DE"/>
            </a:defPPr>
            <a:lvl1pPr marL="84138" indent="-84138">
              <a:buClr>
                <a:schemeClr val="tx1"/>
              </a:buClr>
              <a:buFont typeface="Arial" pitchFamily="34" charset="0"/>
              <a:buChar char="©"/>
              <a:tabLst/>
              <a:defRPr sz="600"/>
            </a:lvl1pPr>
          </a:lstStyle>
          <a:p>
            <a:pPr marL="0" lvl="0" indent="0" algn="r">
              <a:buNone/>
            </a:pPr>
            <a:fld id="{0BDC132A-5C91-4078-9777-31DA19A62E0A}" type="slidenum">
              <a:rPr lang="en-US" sz="968" noProof="0" smtClean="0"/>
              <a:pPr marL="0" lvl="0" indent="0" algn="r">
                <a:buNone/>
              </a:pPr>
              <a:t>‹#›</a:t>
            </a:fld>
            <a:endParaRPr lang="en-US" sz="968" noProof="0" dirty="0"/>
          </a:p>
        </p:txBody>
      </p:sp>
      <p:sp>
        <p:nvSpPr>
          <p:cNvPr id="11" name="Classification"/>
          <p:cNvSpPr txBox="1"/>
          <p:nvPr userDrawn="1"/>
        </p:nvSpPr>
        <p:spPr bwMode="black">
          <a:xfrm>
            <a:off x="3028264" y="7059414"/>
            <a:ext cx="296556" cy="99386"/>
          </a:xfrm>
          <a:prstGeom prst="rect">
            <a:avLst/>
          </a:prstGeom>
          <a:noFill/>
        </p:spPr>
        <p:txBody>
          <a:bodyPr wrap="none" lIns="0" tIns="0" rIns="0" bIns="0" rtlCol="0">
            <a:spAutoFit/>
          </a:bodyPr>
          <a:lstStyle/>
          <a:p>
            <a:pPr marL="0" marR="0" indent="0" algn="l" defTabSz="1171180" rtl="0" eaLnBrk="1" fontAlgn="auto" latinLnBrk="0" hangingPunct="1">
              <a:lnSpc>
                <a:spcPct val="100000"/>
              </a:lnSpc>
              <a:spcBef>
                <a:spcPts val="0"/>
              </a:spcBef>
              <a:spcAft>
                <a:spcPts val="0"/>
              </a:spcAft>
              <a:buClr>
                <a:schemeClr val="tx1"/>
              </a:buClr>
              <a:buSzTx/>
              <a:buFont typeface="Arial" pitchFamily="34" charset="0"/>
              <a:buNone/>
              <a:tabLst/>
              <a:defRPr/>
            </a:pPr>
            <a:r>
              <a:rPr kumimoji="0" lang="en-US" sz="646" b="0" i="0" u="none" kern="0" baseline="0">
                <a:solidFill>
                  <a:schemeClr val="tx1"/>
                </a:solidFill>
                <a:latin typeface="Arial"/>
                <a:ea typeface="Arial Unicode MS"/>
                <a:cs typeface="Arial Unicode MS" pitchFamily="34" charset="-128"/>
                <a:sym typeface="Arial"/>
              </a:rPr>
              <a:t>PUBLIC</a:t>
            </a:r>
            <a:endParaRPr kumimoji="0" lang="en-US" sz="646" b="0" i="0" u="none" kern="0" baseline="0" dirty="0">
              <a:solidFill>
                <a:schemeClr val="tx1"/>
              </a:solidFill>
              <a:latin typeface="Arial"/>
              <a:ea typeface="Arial Unicode MS"/>
              <a:cs typeface="Arial Unicode MS" pitchFamily="34" charset="-128"/>
              <a:sym typeface="Arial"/>
            </a:endParaRPr>
          </a:p>
        </p:txBody>
      </p:sp>
      <p:sp>
        <p:nvSpPr>
          <p:cNvPr id="10" name="Copyright"/>
          <p:cNvSpPr txBox="1"/>
          <p:nvPr userDrawn="1"/>
        </p:nvSpPr>
        <p:spPr bwMode="black">
          <a:xfrm>
            <a:off x="542251" y="7059414"/>
            <a:ext cx="2441929" cy="99386"/>
          </a:xfrm>
          <a:prstGeom prst="rect">
            <a:avLst/>
          </a:prstGeom>
          <a:noFill/>
        </p:spPr>
        <p:txBody>
          <a:bodyPr wrap="square" lIns="0" tIns="0" rIns="0" bIns="0" rtlCol="0">
            <a:spAutoFit/>
          </a:bodyPr>
          <a:lstStyle/>
          <a:p>
            <a:pPr marL="90506" marR="0" indent="-90506" algn="l" defTabSz="1171180" rtl="0" eaLnBrk="1" fontAlgn="auto" latinLnBrk="0" hangingPunct="1">
              <a:lnSpc>
                <a:spcPct val="100000"/>
              </a:lnSpc>
              <a:spcBef>
                <a:spcPts val="0"/>
              </a:spcBef>
              <a:spcAft>
                <a:spcPts val="0"/>
              </a:spcAft>
              <a:buClr>
                <a:schemeClr val="tx1"/>
              </a:buClr>
              <a:buSzTx/>
              <a:buFont typeface="Arial" pitchFamily="34" charset="0"/>
              <a:buChar char="©"/>
              <a:tabLst/>
              <a:defRPr/>
            </a:pPr>
            <a:r>
              <a:rPr lang="en-US" sz="646" noProof="0" dirty="0">
                <a:solidFill>
                  <a:schemeClr val="tx1"/>
                </a:solidFill>
              </a:rPr>
              <a:t>2020 SAP SE or an SAP affiliate company. All rights reserved.  </a:t>
            </a:r>
            <a:r>
              <a:rPr kumimoji="0" lang="en-US" sz="646" b="0" i="0" u="none" kern="0" baseline="0" dirty="0">
                <a:solidFill>
                  <a:schemeClr val="tx1"/>
                </a:solidFill>
                <a:latin typeface="Arial"/>
                <a:ea typeface="Arial Unicode MS"/>
                <a:cs typeface="Arial Unicode MS" pitchFamily="34" charset="-128"/>
                <a:sym typeface="Arial"/>
              </a:rPr>
              <a:t>ǀ</a:t>
            </a:r>
          </a:p>
        </p:txBody>
      </p:sp>
      <p:sp>
        <p:nvSpPr>
          <p:cNvPr id="3" name="Text Placeholder"/>
          <p:cNvSpPr>
            <a:spLocks noGrp="1"/>
          </p:cNvSpPr>
          <p:nvPr userDrawn="1">
            <p:ph type="body" idx="1"/>
          </p:nvPr>
        </p:nvSpPr>
        <p:spPr bwMode="black">
          <a:xfrm>
            <a:off x="542251" y="1743375"/>
            <a:ext cx="12035437" cy="5075159"/>
          </a:xfrm>
          <a:prstGeom prst="rect">
            <a:avLst/>
          </a:prstGeom>
        </p:spPr>
        <p:txBody>
          <a:bodyPr vert="horz" lIns="0" tIns="0" rIns="0" bIns="0" rtlCol="0">
            <a:normAutofit/>
          </a:bodyPr>
          <a:lstStyle/>
          <a:p>
            <a:pPr lvl="0"/>
            <a:r>
              <a:rPr lang="en-US" noProof="0" dirty="0"/>
              <a:t>First level</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2" name="Title Placeholder"/>
          <p:cNvSpPr>
            <a:spLocks noGrp="1"/>
          </p:cNvSpPr>
          <p:nvPr userDrawn="1">
            <p:ph type="title"/>
          </p:nvPr>
        </p:nvSpPr>
        <p:spPr bwMode="black">
          <a:xfrm>
            <a:off x="542251" y="542384"/>
            <a:ext cx="12035437" cy="397459"/>
          </a:xfrm>
          <a:prstGeom prst="rect">
            <a:avLst/>
          </a:prstGeom>
        </p:spPr>
        <p:txBody>
          <a:bodyPr vert="horz" wrap="square" lIns="0" tIns="0" rIns="0" bIns="0" rtlCol="0" anchor="t" anchorCtr="0">
            <a:spAutoFit/>
          </a:bodyPr>
          <a:lstStyle/>
          <a:p>
            <a:r>
              <a:rPr lang="en-US" noProof="0" dirty="0"/>
              <a:t>Insert page title (sentence case)</a:t>
            </a:r>
          </a:p>
        </p:txBody>
      </p:sp>
    </p:spTree>
    <p:extLst>
      <p:ext uri="{BB962C8B-B14F-4D97-AF65-F5344CB8AC3E}">
        <p14:creationId xmlns:p14="http://schemas.microsoft.com/office/powerpoint/2010/main" val="1083738786"/>
      </p:ext>
    </p:extLst>
  </p:cSld>
  <p:clrMap bg1="lt1" tx1="dk1" bg2="lt2" tx2="dk2" accent1="accent1" accent2="accent2" accent3="accent3" accent4="accent4" accent5="accent5" accent6="accent6" hlink="hlink" folHlink="folHlink"/>
  <p:sldLayoutIdLst>
    <p:sldLayoutId id="2147484171" r:id="rId1"/>
    <p:sldLayoutId id="2147484172" r:id="rId2"/>
    <p:sldLayoutId id="2147484173" r:id="rId3"/>
    <p:sldLayoutId id="2147484174" r:id="rId4"/>
    <p:sldLayoutId id="2147484175" r:id="rId5"/>
    <p:sldLayoutId id="2147484176" r:id="rId6"/>
    <p:sldLayoutId id="2147484177" r:id="rId7"/>
    <p:sldLayoutId id="2147484178" r:id="rId8"/>
    <p:sldLayoutId id="2147484179" r:id="rId9"/>
    <p:sldLayoutId id="2147484180" r:id="rId10"/>
    <p:sldLayoutId id="2147484181" r:id="rId11"/>
    <p:sldLayoutId id="2147484182" r:id="rId12"/>
    <p:sldLayoutId id="2147484183" r:id="rId13"/>
    <p:sldLayoutId id="2147484184" r:id="rId14"/>
    <p:sldLayoutId id="2147484185" r:id="rId15"/>
    <p:sldLayoutId id="2147484186" r:id="rId16"/>
    <p:sldLayoutId id="2147484187" r:id="rId17"/>
    <p:sldLayoutId id="2147484188" r:id="rId18"/>
    <p:sldLayoutId id="2147484189" r:id="rId19"/>
    <p:sldLayoutId id="2147484190" r:id="rId20"/>
    <p:sldLayoutId id="2147484191" r:id="rId21"/>
    <p:sldLayoutId id="2147484192" r:id="rId22"/>
    <p:sldLayoutId id="2147484193" r:id="rId23"/>
  </p:sldLayoutIdLst>
  <p:hf hdr="0" ftr="0" dt="0"/>
  <p:txStyles>
    <p:titleStyle>
      <a:lvl1pPr algn="l" defTabSz="1171180" rtl="0" eaLnBrk="1" latinLnBrk="0" hangingPunct="1">
        <a:spcBef>
          <a:spcPct val="0"/>
        </a:spcBef>
        <a:buNone/>
        <a:defRPr sz="2582" b="1" kern="1200" baseline="0">
          <a:solidFill>
            <a:schemeClr val="tx1"/>
          </a:solidFill>
          <a:latin typeface="+mj-lt"/>
          <a:ea typeface="+mj-ea"/>
          <a:cs typeface="+mj-cs"/>
        </a:defRPr>
      </a:lvl1pPr>
    </p:titleStyle>
    <p:bodyStyle>
      <a:lvl1pPr marL="0" indent="0" algn="l" defTabSz="1171180" rtl="0" eaLnBrk="1" latinLnBrk="0" hangingPunct="1">
        <a:spcBef>
          <a:spcPts val="1937"/>
        </a:spcBef>
        <a:buClr>
          <a:schemeClr val="accent1"/>
        </a:buClr>
        <a:buSzPct val="80000"/>
        <a:buFontTx/>
        <a:buNone/>
        <a:defRPr sz="2152" b="0" kern="1200">
          <a:solidFill>
            <a:schemeClr val="tx1"/>
          </a:solidFill>
          <a:latin typeface="+mn-lt"/>
          <a:ea typeface="+mn-ea"/>
          <a:cs typeface="+mn-cs"/>
        </a:defRPr>
      </a:lvl1pPr>
      <a:lvl2pPr marL="193623" indent="-193623" algn="l" defTabSz="1171180" rtl="0" eaLnBrk="1" latinLnBrk="0" hangingPunct="1">
        <a:spcBef>
          <a:spcPts val="646"/>
        </a:spcBef>
        <a:buClr>
          <a:schemeClr val="accent1"/>
        </a:buClr>
        <a:buSzPct val="100000"/>
        <a:buFont typeface="Wingdings" pitchFamily="2" charset="2"/>
        <a:buChar char="§"/>
        <a:defRPr sz="1937" kern="1200">
          <a:solidFill>
            <a:schemeClr val="tx1"/>
          </a:solidFill>
          <a:latin typeface="+mn-lt"/>
          <a:ea typeface="+mn-ea"/>
          <a:cs typeface="+mn-cs"/>
        </a:defRPr>
      </a:lvl2pPr>
      <a:lvl3pPr marL="386006" indent="-193004" algn="l" defTabSz="1171180" rtl="0" eaLnBrk="1" latinLnBrk="0" hangingPunct="1">
        <a:spcBef>
          <a:spcPts val="323"/>
        </a:spcBef>
        <a:buClr>
          <a:schemeClr val="tx1"/>
        </a:buClr>
        <a:buSzPct val="100000"/>
        <a:buFont typeface="Arial" panose="020B0604020202020204" pitchFamily="34" charset="0"/>
        <a:buChar char="–"/>
        <a:defRPr lang="en-US" sz="1937" kern="1200" noProof="0" dirty="0" smtClean="0">
          <a:solidFill>
            <a:schemeClr val="tx1"/>
          </a:solidFill>
          <a:latin typeface="+mn-lt"/>
          <a:ea typeface="+mn-ea"/>
          <a:cs typeface="+mn-cs"/>
        </a:defRPr>
      </a:lvl3pPr>
      <a:lvl4pPr marL="580870" indent="-193623" algn="l" defTabSz="1171180" rtl="0" eaLnBrk="1" latinLnBrk="0" hangingPunct="1">
        <a:spcBef>
          <a:spcPts val="323"/>
        </a:spcBef>
        <a:buClr>
          <a:schemeClr val="tx1"/>
        </a:buClr>
        <a:buSzPct val="120000"/>
        <a:buFont typeface="Arial" pitchFamily="34" charset="0"/>
        <a:buChar char="▫"/>
        <a:defRPr sz="1721" kern="1200">
          <a:solidFill>
            <a:schemeClr val="tx1"/>
          </a:solidFill>
          <a:latin typeface="+mn-lt"/>
          <a:ea typeface="+mn-ea"/>
          <a:cs typeface="+mn-cs"/>
        </a:defRPr>
      </a:lvl4pPr>
      <a:lvl5pPr marL="774493" indent="-193623" algn="l" defTabSz="1171180" rtl="0" eaLnBrk="1" latinLnBrk="0" hangingPunct="1">
        <a:spcBef>
          <a:spcPts val="108"/>
        </a:spcBef>
        <a:buClr>
          <a:schemeClr val="tx1"/>
        </a:buClr>
        <a:buSzPct val="100000"/>
        <a:buFont typeface="Symbol" panose="05050102010706020507" pitchFamily="18" charset="2"/>
        <a:buChar char="-"/>
        <a:defRPr sz="1506" kern="1200" baseline="0">
          <a:solidFill>
            <a:schemeClr val="tx1"/>
          </a:solidFill>
          <a:latin typeface="+mn-lt"/>
          <a:ea typeface="+mn-ea"/>
          <a:cs typeface="+mn-cs"/>
        </a:defRPr>
      </a:lvl5pPr>
      <a:lvl6pPr marL="3220744" indent="-292795" algn="l" defTabSz="1171180" rtl="0" eaLnBrk="1" latinLnBrk="0" hangingPunct="1">
        <a:spcBef>
          <a:spcPct val="20000"/>
        </a:spcBef>
        <a:buFont typeface="Arial" pitchFamily="34" charset="0"/>
        <a:buChar char="•"/>
        <a:defRPr sz="2582" kern="1200">
          <a:solidFill>
            <a:schemeClr val="tx1"/>
          </a:solidFill>
          <a:latin typeface="+mn-lt"/>
          <a:ea typeface="+mn-ea"/>
          <a:cs typeface="+mn-cs"/>
        </a:defRPr>
      </a:lvl6pPr>
      <a:lvl7pPr marL="3806334" indent="-292795" algn="l" defTabSz="1171180" rtl="0" eaLnBrk="1" latinLnBrk="0" hangingPunct="1">
        <a:spcBef>
          <a:spcPct val="20000"/>
        </a:spcBef>
        <a:buFont typeface="Arial" pitchFamily="34" charset="0"/>
        <a:buChar char="•"/>
        <a:defRPr sz="2582" kern="1200">
          <a:solidFill>
            <a:schemeClr val="tx1"/>
          </a:solidFill>
          <a:latin typeface="+mn-lt"/>
          <a:ea typeface="+mn-ea"/>
          <a:cs typeface="+mn-cs"/>
        </a:defRPr>
      </a:lvl7pPr>
      <a:lvl8pPr marL="4391924" indent="-292795" algn="l" defTabSz="1171180" rtl="0" eaLnBrk="1" latinLnBrk="0" hangingPunct="1">
        <a:spcBef>
          <a:spcPct val="20000"/>
        </a:spcBef>
        <a:buFont typeface="Arial" pitchFamily="34" charset="0"/>
        <a:buChar char="•"/>
        <a:defRPr sz="2582" kern="1200">
          <a:solidFill>
            <a:schemeClr val="tx1"/>
          </a:solidFill>
          <a:latin typeface="+mn-lt"/>
          <a:ea typeface="+mn-ea"/>
          <a:cs typeface="+mn-cs"/>
        </a:defRPr>
      </a:lvl8pPr>
      <a:lvl9pPr marL="4977515" indent="-292795" algn="l" defTabSz="1171180" rtl="0" eaLnBrk="1" latinLnBrk="0" hangingPunct="1">
        <a:spcBef>
          <a:spcPct val="20000"/>
        </a:spcBef>
        <a:buFont typeface="Arial" pitchFamily="34" charset="0"/>
        <a:buChar char="•"/>
        <a:defRPr sz="2582" kern="1200">
          <a:solidFill>
            <a:schemeClr val="tx1"/>
          </a:solidFill>
          <a:latin typeface="+mn-lt"/>
          <a:ea typeface="+mn-ea"/>
          <a:cs typeface="+mn-cs"/>
        </a:defRPr>
      </a:lvl9pPr>
    </p:bodyStyle>
    <p:otherStyle>
      <a:defPPr>
        <a:defRPr lang="de-DE"/>
      </a:defPPr>
      <a:lvl1pPr marL="0" algn="l" defTabSz="1171180" rtl="0" eaLnBrk="1" latinLnBrk="0" hangingPunct="1">
        <a:defRPr sz="2259" kern="1200">
          <a:solidFill>
            <a:schemeClr val="tx1"/>
          </a:solidFill>
          <a:latin typeface="+mn-lt"/>
          <a:ea typeface="+mn-ea"/>
          <a:cs typeface="+mn-cs"/>
        </a:defRPr>
      </a:lvl1pPr>
      <a:lvl2pPr marL="585590" algn="l" defTabSz="1171180" rtl="0" eaLnBrk="1" latinLnBrk="0" hangingPunct="1">
        <a:defRPr sz="2259" kern="1200">
          <a:solidFill>
            <a:schemeClr val="tx1"/>
          </a:solidFill>
          <a:latin typeface="+mn-lt"/>
          <a:ea typeface="+mn-ea"/>
          <a:cs typeface="+mn-cs"/>
        </a:defRPr>
      </a:lvl2pPr>
      <a:lvl3pPr marL="1171180" algn="l" defTabSz="1171180" rtl="0" eaLnBrk="1" latinLnBrk="0" hangingPunct="1">
        <a:defRPr sz="2259" kern="1200">
          <a:solidFill>
            <a:schemeClr val="tx1"/>
          </a:solidFill>
          <a:latin typeface="+mn-lt"/>
          <a:ea typeface="+mn-ea"/>
          <a:cs typeface="+mn-cs"/>
        </a:defRPr>
      </a:lvl3pPr>
      <a:lvl4pPr marL="1756769" algn="l" defTabSz="1171180" rtl="0" eaLnBrk="1" latinLnBrk="0" hangingPunct="1">
        <a:defRPr sz="2259" kern="1200">
          <a:solidFill>
            <a:schemeClr val="tx1"/>
          </a:solidFill>
          <a:latin typeface="+mn-lt"/>
          <a:ea typeface="+mn-ea"/>
          <a:cs typeface="+mn-cs"/>
        </a:defRPr>
      </a:lvl4pPr>
      <a:lvl5pPr marL="2342359" algn="l" defTabSz="1171180" rtl="0" eaLnBrk="1" latinLnBrk="0" hangingPunct="1">
        <a:defRPr sz="2259" kern="1200">
          <a:solidFill>
            <a:schemeClr val="tx1"/>
          </a:solidFill>
          <a:latin typeface="+mn-lt"/>
          <a:ea typeface="+mn-ea"/>
          <a:cs typeface="+mn-cs"/>
        </a:defRPr>
      </a:lvl5pPr>
      <a:lvl6pPr marL="2927950" algn="l" defTabSz="1171180" rtl="0" eaLnBrk="1" latinLnBrk="0" hangingPunct="1">
        <a:defRPr sz="2259" kern="1200">
          <a:solidFill>
            <a:schemeClr val="tx1"/>
          </a:solidFill>
          <a:latin typeface="+mn-lt"/>
          <a:ea typeface="+mn-ea"/>
          <a:cs typeface="+mn-cs"/>
        </a:defRPr>
      </a:lvl6pPr>
      <a:lvl7pPr marL="3513540" algn="l" defTabSz="1171180" rtl="0" eaLnBrk="1" latinLnBrk="0" hangingPunct="1">
        <a:defRPr sz="2259" kern="1200">
          <a:solidFill>
            <a:schemeClr val="tx1"/>
          </a:solidFill>
          <a:latin typeface="+mn-lt"/>
          <a:ea typeface="+mn-ea"/>
          <a:cs typeface="+mn-cs"/>
        </a:defRPr>
      </a:lvl7pPr>
      <a:lvl8pPr marL="4099130" algn="l" defTabSz="1171180" rtl="0" eaLnBrk="1" latinLnBrk="0" hangingPunct="1">
        <a:defRPr sz="2259" kern="1200">
          <a:solidFill>
            <a:schemeClr val="tx1"/>
          </a:solidFill>
          <a:latin typeface="+mn-lt"/>
          <a:ea typeface="+mn-ea"/>
          <a:cs typeface="+mn-cs"/>
        </a:defRPr>
      </a:lvl8pPr>
      <a:lvl9pPr marL="4684719" algn="l" defTabSz="1171180" rtl="0" eaLnBrk="1" latinLnBrk="0" hangingPunct="1">
        <a:defRPr sz="2259"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0F8BB0D-0495-4458-B7AC-422801CB08E5}"/>
              </a:ext>
            </a:extLst>
          </p:cNvPr>
          <p:cNvSpPr>
            <a:spLocks noGrp="1"/>
          </p:cNvSpPr>
          <p:nvPr>
            <p:ph type="title"/>
          </p:nvPr>
        </p:nvSpPr>
        <p:spPr>
          <a:xfrm>
            <a:off x="902048" y="392932"/>
            <a:ext cx="11316593" cy="142651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5A99536-3001-4DC1-A0BE-0F9E8C197BFE}"/>
              </a:ext>
            </a:extLst>
          </p:cNvPr>
          <p:cNvSpPr>
            <a:spLocks noGrp="1"/>
          </p:cNvSpPr>
          <p:nvPr>
            <p:ph type="body" idx="1"/>
          </p:nvPr>
        </p:nvSpPr>
        <p:spPr>
          <a:xfrm>
            <a:off x="902048" y="1964660"/>
            <a:ext cx="11316593" cy="4682725"/>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F27CE53-40FB-4DF6-A549-FE7441969FC6}"/>
              </a:ext>
            </a:extLst>
          </p:cNvPr>
          <p:cNvSpPr>
            <a:spLocks noGrp="1"/>
          </p:cNvSpPr>
          <p:nvPr>
            <p:ph type="dt" sz="half" idx="2"/>
          </p:nvPr>
        </p:nvSpPr>
        <p:spPr>
          <a:xfrm>
            <a:off x="902047" y="6840434"/>
            <a:ext cx="2952155" cy="392932"/>
          </a:xfrm>
          <a:prstGeom prst="rect">
            <a:avLst/>
          </a:prstGeom>
        </p:spPr>
        <p:txBody>
          <a:bodyPr vert="horz" lIns="91440" tIns="45720" rIns="91440" bIns="45720" rtlCol="0" anchor="ctr"/>
          <a:lstStyle>
            <a:lvl1pPr algn="l">
              <a:defRPr sz="1291">
                <a:solidFill>
                  <a:schemeClr val="tx1">
                    <a:tint val="75000"/>
                  </a:schemeClr>
                </a:solidFill>
              </a:defRPr>
            </a:lvl1pPr>
          </a:lstStyle>
          <a:p>
            <a:fld id="{F3026BF3-82FF-4C86-9E6F-1B4216A25D5C}" type="datetime1">
              <a:rPr lang="en-US" smtClean="0"/>
              <a:t>11/18/2025</a:t>
            </a:fld>
            <a:endParaRPr lang="en-US"/>
          </a:p>
        </p:txBody>
      </p:sp>
      <p:sp>
        <p:nvSpPr>
          <p:cNvPr id="5" name="Footer Placeholder 4">
            <a:extLst>
              <a:ext uri="{FF2B5EF4-FFF2-40B4-BE49-F238E27FC236}">
                <a16:creationId xmlns:a16="http://schemas.microsoft.com/office/drawing/2014/main" id="{5E1FDD9C-AAAC-46A5-92DF-6248E330F27E}"/>
              </a:ext>
            </a:extLst>
          </p:cNvPr>
          <p:cNvSpPr>
            <a:spLocks noGrp="1"/>
          </p:cNvSpPr>
          <p:nvPr>
            <p:ph type="ftr" sz="quarter" idx="3"/>
          </p:nvPr>
        </p:nvSpPr>
        <p:spPr>
          <a:xfrm>
            <a:off x="4346228" y="6840434"/>
            <a:ext cx="4428232" cy="392932"/>
          </a:xfrm>
          <a:prstGeom prst="rect">
            <a:avLst/>
          </a:prstGeom>
        </p:spPr>
        <p:txBody>
          <a:bodyPr vert="horz" lIns="91440" tIns="45720" rIns="91440" bIns="45720" rtlCol="0" anchor="ctr"/>
          <a:lstStyle>
            <a:lvl1pPr algn="ctr">
              <a:defRPr sz="1291">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0457EC9-6C81-4C9D-8844-EE95DFCFF8EC}"/>
              </a:ext>
            </a:extLst>
          </p:cNvPr>
          <p:cNvSpPr>
            <a:spLocks noGrp="1"/>
          </p:cNvSpPr>
          <p:nvPr>
            <p:ph type="sldNum" sz="quarter" idx="4"/>
          </p:nvPr>
        </p:nvSpPr>
        <p:spPr>
          <a:xfrm>
            <a:off x="9266486" y="6840434"/>
            <a:ext cx="2952155" cy="392932"/>
          </a:xfrm>
          <a:prstGeom prst="rect">
            <a:avLst/>
          </a:prstGeom>
        </p:spPr>
        <p:txBody>
          <a:bodyPr vert="horz" lIns="91440" tIns="45720" rIns="91440" bIns="45720" rtlCol="0" anchor="ctr"/>
          <a:lstStyle>
            <a:lvl1pPr algn="r">
              <a:defRPr sz="1291">
                <a:solidFill>
                  <a:schemeClr val="tx1">
                    <a:tint val="75000"/>
                  </a:schemeClr>
                </a:solidFill>
              </a:defRPr>
            </a:lvl1pPr>
          </a:lstStyle>
          <a:p>
            <a:fld id="{9B60E7A2-C9FD-40D2-B03D-146BFEA09D3F}" type="slidenum">
              <a:rPr lang="en-US" smtClean="0"/>
              <a:t>‹#›</a:t>
            </a:fld>
            <a:endParaRPr lang="en-US"/>
          </a:p>
        </p:txBody>
      </p:sp>
    </p:spTree>
    <p:extLst>
      <p:ext uri="{BB962C8B-B14F-4D97-AF65-F5344CB8AC3E}">
        <p14:creationId xmlns:p14="http://schemas.microsoft.com/office/powerpoint/2010/main" val="1318384704"/>
      </p:ext>
    </p:extLst>
  </p:cSld>
  <p:clrMap bg1="lt1" tx1="dk1" bg2="lt2" tx2="dk2" accent1="accent1" accent2="accent2" accent3="accent3" accent4="accent4" accent5="accent5" accent6="accent6" hlink="hlink" folHlink="folHlink"/>
  <p:sldLayoutIdLst>
    <p:sldLayoutId id="2147484196" r:id="rId1"/>
    <p:sldLayoutId id="2147484197" r:id="rId2"/>
    <p:sldLayoutId id="2147484198" r:id="rId3"/>
    <p:sldLayoutId id="2147484199" r:id="rId4"/>
    <p:sldLayoutId id="2147484200" r:id="rId5"/>
    <p:sldLayoutId id="2147484201" r:id="rId6"/>
    <p:sldLayoutId id="2147484202" r:id="rId7"/>
    <p:sldLayoutId id="2147484203" r:id="rId8"/>
    <p:sldLayoutId id="2147484204" r:id="rId9"/>
    <p:sldLayoutId id="2147484205" r:id="rId10"/>
    <p:sldLayoutId id="2147484206" r:id="rId11"/>
    <p:sldLayoutId id="2147484207" r:id="rId12"/>
  </p:sldLayoutIdLst>
  <p:hf hdr="0" ftr="0" dt="0"/>
  <p:txStyles>
    <p:titleStyle>
      <a:lvl1pPr algn="l" defTabSz="984077" rtl="0" eaLnBrk="1" latinLnBrk="0" hangingPunct="1">
        <a:lnSpc>
          <a:spcPct val="90000"/>
        </a:lnSpc>
        <a:spcBef>
          <a:spcPct val="0"/>
        </a:spcBef>
        <a:buNone/>
        <a:defRPr sz="4735" kern="1200">
          <a:solidFill>
            <a:schemeClr val="tx1"/>
          </a:solidFill>
          <a:latin typeface="+mj-lt"/>
          <a:ea typeface="+mj-ea"/>
          <a:cs typeface="+mj-cs"/>
        </a:defRPr>
      </a:lvl1pPr>
    </p:titleStyle>
    <p:bodyStyle>
      <a:lvl1pPr marL="246019" indent="-246019" algn="l" defTabSz="984077" rtl="0" eaLnBrk="1" latinLnBrk="0" hangingPunct="1">
        <a:lnSpc>
          <a:spcPct val="90000"/>
        </a:lnSpc>
        <a:spcBef>
          <a:spcPts val="1076"/>
        </a:spcBef>
        <a:buFont typeface="Arial" panose="020B0604020202020204" pitchFamily="34" charset="0"/>
        <a:buChar char="•"/>
        <a:defRPr sz="3013" kern="1200">
          <a:solidFill>
            <a:schemeClr val="tx1"/>
          </a:solidFill>
          <a:latin typeface="+mn-lt"/>
          <a:ea typeface="+mn-ea"/>
          <a:cs typeface="+mn-cs"/>
        </a:defRPr>
      </a:lvl1pPr>
      <a:lvl2pPr marL="738058" indent="-246019" algn="l" defTabSz="984077" rtl="0" eaLnBrk="1" latinLnBrk="0" hangingPunct="1">
        <a:lnSpc>
          <a:spcPct val="90000"/>
        </a:lnSpc>
        <a:spcBef>
          <a:spcPts val="538"/>
        </a:spcBef>
        <a:buFont typeface="Arial" panose="020B0604020202020204" pitchFamily="34" charset="0"/>
        <a:buChar char="•"/>
        <a:defRPr sz="2583" kern="1200">
          <a:solidFill>
            <a:schemeClr val="tx1"/>
          </a:solidFill>
          <a:latin typeface="+mn-lt"/>
          <a:ea typeface="+mn-ea"/>
          <a:cs typeface="+mn-cs"/>
        </a:defRPr>
      </a:lvl2pPr>
      <a:lvl3pPr marL="1230097" indent="-246019" algn="l" defTabSz="984077" rtl="0" eaLnBrk="1" latinLnBrk="0" hangingPunct="1">
        <a:lnSpc>
          <a:spcPct val="90000"/>
        </a:lnSpc>
        <a:spcBef>
          <a:spcPts val="538"/>
        </a:spcBef>
        <a:buFont typeface="Arial" panose="020B0604020202020204" pitchFamily="34" charset="0"/>
        <a:buChar char="•"/>
        <a:defRPr sz="2152" kern="1200">
          <a:solidFill>
            <a:schemeClr val="tx1"/>
          </a:solidFill>
          <a:latin typeface="+mn-lt"/>
          <a:ea typeface="+mn-ea"/>
          <a:cs typeface="+mn-cs"/>
        </a:defRPr>
      </a:lvl3pPr>
      <a:lvl4pPr marL="1722135" indent="-246019" algn="l" defTabSz="984077" rtl="0" eaLnBrk="1" latinLnBrk="0" hangingPunct="1">
        <a:lnSpc>
          <a:spcPct val="90000"/>
        </a:lnSpc>
        <a:spcBef>
          <a:spcPts val="538"/>
        </a:spcBef>
        <a:buFont typeface="Arial" panose="020B0604020202020204" pitchFamily="34" charset="0"/>
        <a:buChar char="•"/>
        <a:defRPr sz="1937" kern="1200">
          <a:solidFill>
            <a:schemeClr val="tx1"/>
          </a:solidFill>
          <a:latin typeface="+mn-lt"/>
          <a:ea typeface="+mn-ea"/>
          <a:cs typeface="+mn-cs"/>
        </a:defRPr>
      </a:lvl4pPr>
      <a:lvl5pPr marL="2214174" indent="-246019" algn="l" defTabSz="984077" rtl="0" eaLnBrk="1" latinLnBrk="0" hangingPunct="1">
        <a:lnSpc>
          <a:spcPct val="90000"/>
        </a:lnSpc>
        <a:spcBef>
          <a:spcPts val="538"/>
        </a:spcBef>
        <a:buFont typeface="Arial" panose="020B0604020202020204" pitchFamily="34" charset="0"/>
        <a:buChar char="•"/>
        <a:defRPr sz="1937" kern="1200">
          <a:solidFill>
            <a:schemeClr val="tx1"/>
          </a:solidFill>
          <a:latin typeface="+mn-lt"/>
          <a:ea typeface="+mn-ea"/>
          <a:cs typeface="+mn-cs"/>
        </a:defRPr>
      </a:lvl5pPr>
      <a:lvl6pPr marL="2706213" indent="-246019" algn="l" defTabSz="984077" rtl="0" eaLnBrk="1" latinLnBrk="0" hangingPunct="1">
        <a:lnSpc>
          <a:spcPct val="90000"/>
        </a:lnSpc>
        <a:spcBef>
          <a:spcPts val="538"/>
        </a:spcBef>
        <a:buFont typeface="Arial" panose="020B0604020202020204" pitchFamily="34" charset="0"/>
        <a:buChar char="•"/>
        <a:defRPr sz="1937" kern="1200">
          <a:solidFill>
            <a:schemeClr val="tx1"/>
          </a:solidFill>
          <a:latin typeface="+mn-lt"/>
          <a:ea typeface="+mn-ea"/>
          <a:cs typeface="+mn-cs"/>
        </a:defRPr>
      </a:lvl6pPr>
      <a:lvl7pPr marL="3198251" indent="-246019" algn="l" defTabSz="984077" rtl="0" eaLnBrk="1" latinLnBrk="0" hangingPunct="1">
        <a:lnSpc>
          <a:spcPct val="90000"/>
        </a:lnSpc>
        <a:spcBef>
          <a:spcPts val="538"/>
        </a:spcBef>
        <a:buFont typeface="Arial" panose="020B0604020202020204" pitchFamily="34" charset="0"/>
        <a:buChar char="•"/>
        <a:defRPr sz="1937" kern="1200">
          <a:solidFill>
            <a:schemeClr val="tx1"/>
          </a:solidFill>
          <a:latin typeface="+mn-lt"/>
          <a:ea typeface="+mn-ea"/>
          <a:cs typeface="+mn-cs"/>
        </a:defRPr>
      </a:lvl7pPr>
      <a:lvl8pPr marL="3690290" indent="-246019" algn="l" defTabSz="984077" rtl="0" eaLnBrk="1" latinLnBrk="0" hangingPunct="1">
        <a:lnSpc>
          <a:spcPct val="90000"/>
        </a:lnSpc>
        <a:spcBef>
          <a:spcPts val="538"/>
        </a:spcBef>
        <a:buFont typeface="Arial" panose="020B0604020202020204" pitchFamily="34" charset="0"/>
        <a:buChar char="•"/>
        <a:defRPr sz="1937" kern="1200">
          <a:solidFill>
            <a:schemeClr val="tx1"/>
          </a:solidFill>
          <a:latin typeface="+mn-lt"/>
          <a:ea typeface="+mn-ea"/>
          <a:cs typeface="+mn-cs"/>
        </a:defRPr>
      </a:lvl8pPr>
      <a:lvl9pPr marL="4182328" indent="-246019" algn="l" defTabSz="984077" rtl="0" eaLnBrk="1" latinLnBrk="0" hangingPunct="1">
        <a:lnSpc>
          <a:spcPct val="90000"/>
        </a:lnSpc>
        <a:spcBef>
          <a:spcPts val="538"/>
        </a:spcBef>
        <a:buFont typeface="Arial" panose="020B0604020202020204" pitchFamily="34" charset="0"/>
        <a:buChar char="•"/>
        <a:defRPr sz="1937" kern="1200">
          <a:solidFill>
            <a:schemeClr val="tx1"/>
          </a:solidFill>
          <a:latin typeface="+mn-lt"/>
          <a:ea typeface="+mn-ea"/>
          <a:cs typeface="+mn-cs"/>
        </a:defRPr>
      </a:lvl9pPr>
    </p:bodyStyle>
    <p:otherStyle>
      <a:defPPr>
        <a:defRPr lang="en-US"/>
      </a:defPPr>
      <a:lvl1pPr marL="0" algn="l" defTabSz="984077" rtl="0" eaLnBrk="1" latinLnBrk="0" hangingPunct="1">
        <a:defRPr sz="1937" kern="1200">
          <a:solidFill>
            <a:schemeClr val="tx1"/>
          </a:solidFill>
          <a:latin typeface="+mn-lt"/>
          <a:ea typeface="+mn-ea"/>
          <a:cs typeface="+mn-cs"/>
        </a:defRPr>
      </a:lvl1pPr>
      <a:lvl2pPr marL="492039" algn="l" defTabSz="984077" rtl="0" eaLnBrk="1" latinLnBrk="0" hangingPunct="1">
        <a:defRPr sz="1937" kern="1200">
          <a:solidFill>
            <a:schemeClr val="tx1"/>
          </a:solidFill>
          <a:latin typeface="+mn-lt"/>
          <a:ea typeface="+mn-ea"/>
          <a:cs typeface="+mn-cs"/>
        </a:defRPr>
      </a:lvl2pPr>
      <a:lvl3pPr marL="984077" algn="l" defTabSz="984077" rtl="0" eaLnBrk="1" latinLnBrk="0" hangingPunct="1">
        <a:defRPr sz="1937" kern="1200">
          <a:solidFill>
            <a:schemeClr val="tx1"/>
          </a:solidFill>
          <a:latin typeface="+mn-lt"/>
          <a:ea typeface="+mn-ea"/>
          <a:cs typeface="+mn-cs"/>
        </a:defRPr>
      </a:lvl3pPr>
      <a:lvl4pPr marL="1476116" algn="l" defTabSz="984077" rtl="0" eaLnBrk="1" latinLnBrk="0" hangingPunct="1">
        <a:defRPr sz="1937" kern="1200">
          <a:solidFill>
            <a:schemeClr val="tx1"/>
          </a:solidFill>
          <a:latin typeface="+mn-lt"/>
          <a:ea typeface="+mn-ea"/>
          <a:cs typeface="+mn-cs"/>
        </a:defRPr>
      </a:lvl4pPr>
      <a:lvl5pPr marL="1968155" algn="l" defTabSz="984077" rtl="0" eaLnBrk="1" latinLnBrk="0" hangingPunct="1">
        <a:defRPr sz="1937" kern="1200">
          <a:solidFill>
            <a:schemeClr val="tx1"/>
          </a:solidFill>
          <a:latin typeface="+mn-lt"/>
          <a:ea typeface="+mn-ea"/>
          <a:cs typeface="+mn-cs"/>
        </a:defRPr>
      </a:lvl5pPr>
      <a:lvl6pPr marL="2460193" algn="l" defTabSz="984077" rtl="0" eaLnBrk="1" latinLnBrk="0" hangingPunct="1">
        <a:defRPr sz="1937" kern="1200">
          <a:solidFill>
            <a:schemeClr val="tx1"/>
          </a:solidFill>
          <a:latin typeface="+mn-lt"/>
          <a:ea typeface="+mn-ea"/>
          <a:cs typeface="+mn-cs"/>
        </a:defRPr>
      </a:lvl6pPr>
      <a:lvl7pPr marL="2952232" algn="l" defTabSz="984077" rtl="0" eaLnBrk="1" latinLnBrk="0" hangingPunct="1">
        <a:defRPr sz="1937" kern="1200">
          <a:solidFill>
            <a:schemeClr val="tx1"/>
          </a:solidFill>
          <a:latin typeface="+mn-lt"/>
          <a:ea typeface="+mn-ea"/>
          <a:cs typeface="+mn-cs"/>
        </a:defRPr>
      </a:lvl7pPr>
      <a:lvl8pPr marL="3444270" algn="l" defTabSz="984077" rtl="0" eaLnBrk="1" latinLnBrk="0" hangingPunct="1">
        <a:defRPr sz="1937" kern="1200">
          <a:solidFill>
            <a:schemeClr val="tx1"/>
          </a:solidFill>
          <a:latin typeface="+mn-lt"/>
          <a:ea typeface="+mn-ea"/>
          <a:cs typeface="+mn-cs"/>
        </a:defRPr>
      </a:lvl8pPr>
      <a:lvl9pPr marL="3936309" algn="l" defTabSz="984077" rtl="0" eaLnBrk="1" latinLnBrk="0" hangingPunct="1">
        <a:defRPr sz="1937"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4E45F1D-F037-4BEB-B9A8-0A2B290C9E1D}"/>
              </a:ext>
            </a:extLst>
          </p:cNvPr>
          <p:cNvSpPr>
            <a:spLocks noGrp="1"/>
          </p:cNvSpPr>
          <p:nvPr>
            <p:ph type="title"/>
          </p:nvPr>
        </p:nvSpPr>
        <p:spPr>
          <a:xfrm>
            <a:off x="902048" y="392932"/>
            <a:ext cx="11316593" cy="142651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7510B51-D03F-4FE8-81BC-A2A6CCB8F74F}"/>
              </a:ext>
            </a:extLst>
          </p:cNvPr>
          <p:cNvSpPr>
            <a:spLocks noGrp="1"/>
          </p:cNvSpPr>
          <p:nvPr>
            <p:ph type="body" idx="1"/>
          </p:nvPr>
        </p:nvSpPr>
        <p:spPr>
          <a:xfrm>
            <a:off x="902048" y="1964660"/>
            <a:ext cx="11316593" cy="4682725"/>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E2FB13C-9E74-44AF-8E13-1C94CFE2AAB5}"/>
              </a:ext>
            </a:extLst>
          </p:cNvPr>
          <p:cNvSpPr>
            <a:spLocks noGrp="1"/>
          </p:cNvSpPr>
          <p:nvPr>
            <p:ph type="dt" sz="half" idx="2"/>
          </p:nvPr>
        </p:nvSpPr>
        <p:spPr>
          <a:xfrm>
            <a:off x="902047" y="6840434"/>
            <a:ext cx="2952155" cy="392932"/>
          </a:xfrm>
          <a:prstGeom prst="rect">
            <a:avLst/>
          </a:prstGeom>
        </p:spPr>
        <p:txBody>
          <a:bodyPr vert="horz" lIns="91440" tIns="45720" rIns="91440" bIns="45720" rtlCol="0" anchor="ctr"/>
          <a:lstStyle>
            <a:lvl1pPr algn="l">
              <a:defRPr sz="1291">
                <a:solidFill>
                  <a:schemeClr val="tx1">
                    <a:tint val="75000"/>
                  </a:schemeClr>
                </a:solidFill>
              </a:defRPr>
            </a:lvl1pPr>
          </a:lstStyle>
          <a:p>
            <a:fld id="{36F0E4C0-4B5F-4519-AD3D-6DD6D9BB00FF}" type="datetimeFigureOut">
              <a:rPr lang="en-US" smtClean="0"/>
              <a:t>11/18/2025</a:t>
            </a:fld>
            <a:endParaRPr lang="en-US"/>
          </a:p>
        </p:txBody>
      </p:sp>
      <p:sp>
        <p:nvSpPr>
          <p:cNvPr id="5" name="Footer Placeholder 4">
            <a:extLst>
              <a:ext uri="{FF2B5EF4-FFF2-40B4-BE49-F238E27FC236}">
                <a16:creationId xmlns:a16="http://schemas.microsoft.com/office/drawing/2014/main" id="{F82215E3-3543-4C62-A9AF-08F68EC1FD05}"/>
              </a:ext>
            </a:extLst>
          </p:cNvPr>
          <p:cNvSpPr>
            <a:spLocks noGrp="1"/>
          </p:cNvSpPr>
          <p:nvPr>
            <p:ph type="ftr" sz="quarter" idx="3"/>
          </p:nvPr>
        </p:nvSpPr>
        <p:spPr>
          <a:xfrm>
            <a:off x="4346228" y="6840434"/>
            <a:ext cx="4428232" cy="392932"/>
          </a:xfrm>
          <a:prstGeom prst="rect">
            <a:avLst/>
          </a:prstGeom>
        </p:spPr>
        <p:txBody>
          <a:bodyPr vert="horz" lIns="91440" tIns="45720" rIns="91440" bIns="45720" rtlCol="0" anchor="ctr"/>
          <a:lstStyle>
            <a:lvl1pPr algn="ctr">
              <a:defRPr sz="1291">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2E2B26E-D219-4E6E-A169-1B116A8CA9A2}"/>
              </a:ext>
            </a:extLst>
          </p:cNvPr>
          <p:cNvSpPr>
            <a:spLocks noGrp="1"/>
          </p:cNvSpPr>
          <p:nvPr>
            <p:ph type="sldNum" sz="quarter" idx="4"/>
          </p:nvPr>
        </p:nvSpPr>
        <p:spPr>
          <a:xfrm>
            <a:off x="9266486" y="6840434"/>
            <a:ext cx="2952155" cy="392932"/>
          </a:xfrm>
          <a:prstGeom prst="rect">
            <a:avLst/>
          </a:prstGeom>
        </p:spPr>
        <p:txBody>
          <a:bodyPr vert="horz" lIns="91440" tIns="45720" rIns="91440" bIns="45720" rtlCol="0" anchor="ctr"/>
          <a:lstStyle>
            <a:lvl1pPr algn="r">
              <a:defRPr sz="1291">
                <a:solidFill>
                  <a:schemeClr val="tx1">
                    <a:tint val="75000"/>
                  </a:schemeClr>
                </a:solidFill>
              </a:defRPr>
            </a:lvl1pPr>
          </a:lstStyle>
          <a:p>
            <a:fld id="{8D97427E-9976-4691-A465-E0B851A32F5D}" type="slidenum">
              <a:rPr lang="en-US" smtClean="0"/>
              <a:t>‹#›</a:t>
            </a:fld>
            <a:endParaRPr lang="en-US"/>
          </a:p>
        </p:txBody>
      </p:sp>
    </p:spTree>
    <p:extLst>
      <p:ext uri="{BB962C8B-B14F-4D97-AF65-F5344CB8AC3E}">
        <p14:creationId xmlns:p14="http://schemas.microsoft.com/office/powerpoint/2010/main" val="1642818043"/>
      </p:ext>
    </p:extLst>
  </p:cSld>
  <p:clrMap bg1="lt1" tx1="dk1" bg2="lt2" tx2="dk2" accent1="accent1" accent2="accent2" accent3="accent3" accent4="accent4" accent5="accent5" accent6="accent6" hlink="hlink" folHlink="folHlink"/>
  <p:sldLayoutIdLst>
    <p:sldLayoutId id="2147484209" r:id="rId1"/>
    <p:sldLayoutId id="2147484210" r:id="rId2"/>
    <p:sldLayoutId id="2147484211" r:id="rId3"/>
    <p:sldLayoutId id="2147484212" r:id="rId4"/>
    <p:sldLayoutId id="2147484213" r:id="rId5"/>
    <p:sldLayoutId id="2147484214" r:id="rId6"/>
    <p:sldLayoutId id="2147484215" r:id="rId7"/>
    <p:sldLayoutId id="2147484216" r:id="rId8"/>
    <p:sldLayoutId id="2147484217" r:id="rId9"/>
    <p:sldLayoutId id="2147484218" r:id="rId10"/>
    <p:sldLayoutId id="2147484219" r:id="rId11"/>
    <p:sldLayoutId id="2147484220" r:id="rId12"/>
    <p:sldLayoutId id="2147484221" r:id="rId13"/>
    <p:sldLayoutId id="2147484222" r:id="rId14"/>
  </p:sldLayoutIdLst>
  <p:txStyles>
    <p:titleStyle>
      <a:lvl1pPr algn="l" defTabSz="984077" rtl="0" eaLnBrk="1" latinLnBrk="0" hangingPunct="1">
        <a:lnSpc>
          <a:spcPct val="90000"/>
        </a:lnSpc>
        <a:spcBef>
          <a:spcPct val="0"/>
        </a:spcBef>
        <a:buNone/>
        <a:defRPr sz="4735" kern="1200">
          <a:solidFill>
            <a:schemeClr val="tx1"/>
          </a:solidFill>
          <a:latin typeface="+mj-lt"/>
          <a:ea typeface="+mj-ea"/>
          <a:cs typeface="+mj-cs"/>
        </a:defRPr>
      </a:lvl1pPr>
    </p:titleStyle>
    <p:bodyStyle>
      <a:lvl1pPr marL="246019" indent="-246019" algn="l" defTabSz="984077" rtl="0" eaLnBrk="1" latinLnBrk="0" hangingPunct="1">
        <a:lnSpc>
          <a:spcPct val="90000"/>
        </a:lnSpc>
        <a:spcBef>
          <a:spcPts val="1076"/>
        </a:spcBef>
        <a:buFont typeface="Arial" panose="020B0604020202020204" pitchFamily="34" charset="0"/>
        <a:buChar char="•"/>
        <a:defRPr sz="3013" kern="1200">
          <a:solidFill>
            <a:schemeClr val="tx1"/>
          </a:solidFill>
          <a:latin typeface="+mn-lt"/>
          <a:ea typeface="+mn-ea"/>
          <a:cs typeface="+mn-cs"/>
        </a:defRPr>
      </a:lvl1pPr>
      <a:lvl2pPr marL="738058" indent="-246019" algn="l" defTabSz="984077" rtl="0" eaLnBrk="1" latinLnBrk="0" hangingPunct="1">
        <a:lnSpc>
          <a:spcPct val="90000"/>
        </a:lnSpc>
        <a:spcBef>
          <a:spcPts val="538"/>
        </a:spcBef>
        <a:buFont typeface="Arial" panose="020B0604020202020204" pitchFamily="34" charset="0"/>
        <a:buChar char="•"/>
        <a:defRPr sz="2583" kern="1200">
          <a:solidFill>
            <a:schemeClr val="tx1"/>
          </a:solidFill>
          <a:latin typeface="+mn-lt"/>
          <a:ea typeface="+mn-ea"/>
          <a:cs typeface="+mn-cs"/>
        </a:defRPr>
      </a:lvl2pPr>
      <a:lvl3pPr marL="1230097" indent="-246019" algn="l" defTabSz="984077" rtl="0" eaLnBrk="1" latinLnBrk="0" hangingPunct="1">
        <a:lnSpc>
          <a:spcPct val="90000"/>
        </a:lnSpc>
        <a:spcBef>
          <a:spcPts val="538"/>
        </a:spcBef>
        <a:buFont typeface="Arial" panose="020B0604020202020204" pitchFamily="34" charset="0"/>
        <a:buChar char="•"/>
        <a:defRPr sz="2152" kern="1200">
          <a:solidFill>
            <a:schemeClr val="tx1"/>
          </a:solidFill>
          <a:latin typeface="+mn-lt"/>
          <a:ea typeface="+mn-ea"/>
          <a:cs typeface="+mn-cs"/>
        </a:defRPr>
      </a:lvl3pPr>
      <a:lvl4pPr marL="1722135" indent="-246019" algn="l" defTabSz="984077" rtl="0" eaLnBrk="1" latinLnBrk="0" hangingPunct="1">
        <a:lnSpc>
          <a:spcPct val="90000"/>
        </a:lnSpc>
        <a:spcBef>
          <a:spcPts val="538"/>
        </a:spcBef>
        <a:buFont typeface="Arial" panose="020B0604020202020204" pitchFamily="34" charset="0"/>
        <a:buChar char="•"/>
        <a:defRPr sz="1937" kern="1200">
          <a:solidFill>
            <a:schemeClr val="tx1"/>
          </a:solidFill>
          <a:latin typeface="+mn-lt"/>
          <a:ea typeface="+mn-ea"/>
          <a:cs typeface="+mn-cs"/>
        </a:defRPr>
      </a:lvl4pPr>
      <a:lvl5pPr marL="2214174" indent="-246019" algn="l" defTabSz="984077" rtl="0" eaLnBrk="1" latinLnBrk="0" hangingPunct="1">
        <a:lnSpc>
          <a:spcPct val="90000"/>
        </a:lnSpc>
        <a:spcBef>
          <a:spcPts val="538"/>
        </a:spcBef>
        <a:buFont typeface="Arial" panose="020B0604020202020204" pitchFamily="34" charset="0"/>
        <a:buChar char="•"/>
        <a:defRPr sz="1937" kern="1200">
          <a:solidFill>
            <a:schemeClr val="tx1"/>
          </a:solidFill>
          <a:latin typeface="+mn-lt"/>
          <a:ea typeface="+mn-ea"/>
          <a:cs typeface="+mn-cs"/>
        </a:defRPr>
      </a:lvl5pPr>
      <a:lvl6pPr marL="2706213" indent="-246019" algn="l" defTabSz="984077" rtl="0" eaLnBrk="1" latinLnBrk="0" hangingPunct="1">
        <a:lnSpc>
          <a:spcPct val="90000"/>
        </a:lnSpc>
        <a:spcBef>
          <a:spcPts val="538"/>
        </a:spcBef>
        <a:buFont typeface="Arial" panose="020B0604020202020204" pitchFamily="34" charset="0"/>
        <a:buChar char="•"/>
        <a:defRPr sz="1937" kern="1200">
          <a:solidFill>
            <a:schemeClr val="tx1"/>
          </a:solidFill>
          <a:latin typeface="+mn-lt"/>
          <a:ea typeface="+mn-ea"/>
          <a:cs typeface="+mn-cs"/>
        </a:defRPr>
      </a:lvl6pPr>
      <a:lvl7pPr marL="3198251" indent="-246019" algn="l" defTabSz="984077" rtl="0" eaLnBrk="1" latinLnBrk="0" hangingPunct="1">
        <a:lnSpc>
          <a:spcPct val="90000"/>
        </a:lnSpc>
        <a:spcBef>
          <a:spcPts val="538"/>
        </a:spcBef>
        <a:buFont typeface="Arial" panose="020B0604020202020204" pitchFamily="34" charset="0"/>
        <a:buChar char="•"/>
        <a:defRPr sz="1937" kern="1200">
          <a:solidFill>
            <a:schemeClr val="tx1"/>
          </a:solidFill>
          <a:latin typeface="+mn-lt"/>
          <a:ea typeface="+mn-ea"/>
          <a:cs typeface="+mn-cs"/>
        </a:defRPr>
      </a:lvl7pPr>
      <a:lvl8pPr marL="3690290" indent="-246019" algn="l" defTabSz="984077" rtl="0" eaLnBrk="1" latinLnBrk="0" hangingPunct="1">
        <a:lnSpc>
          <a:spcPct val="90000"/>
        </a:lnSpc>
        <a:spcBef>
          <a:spcPts val="538"/>
        </a:spcBef>
        <a:buFont typeface="Arial" panose="020B0604020202020204" pitchFamily="34" charset="0"/>
        <a:buChar char="•"/>
        <a:defRPr sz="1937" kern="1200">
          <a:solidFill>
            <a:schemeClr val="tx1"/>
          </a:solidFill>
          <a:latin typeface="+mn-lt"/>
          <a:ea typeface="+mn-ea"/>
          <a:cs typeface="+mn-cs"/>
        </a:defRPr>
      </a:lvl8pPr>
      <a:lvl9pPr marL="4182328" indent="-246019" algn="l" defTabSz="984077" rtl="0" eaLnBrk="1" latinLnBrk="0" hangingPunct="1">
        <a:lnSpc>
          <a:spcPct val="90000"/>
        </a:lnSpc>
        <a:spcBef>
          <a:spcPts val="538"/>
        </a:spcBef>
        <a:buFont typeface="Arial" panose="020B0604020202020204" pitchFamily="34" charset="0"/>
        <a:buChar char="•"/>
        <a:defRPr sz="1937" kern="1200">
          <a:solidFill>
            <a:schemeClr val="tx1"/>
          </a:solidFill>
          <a:latin typeface="+mn-lt"/>
          <a:ea typeface="+mn-ea"/>
          <a:cs typeface="+mn-cs"/>
        </a:defRPr>
      </a:lvl9pPr>
    </p:bodyStyle>
    <p:otherStyle>
      <a:defPPr>
        <a:defRPr lang="en-US"/>
      </a:defPPr>
      <a:lvl1pPr marL="0" algn="l" defTabSz="984077" rtl="0" eaLnBrk="1" latinLnBrk="0" hangingPunct="1">
        <a:defRPr sz="1937" kern="1200">
          <a:solidFill>
            <a:schemeClr val="tx1"/>
          </a:solidFill>
          <a:latin typeface="+mn-lt"/>
          <a:ea typeface="+mn-ea"/>
          <a:cs typeface="+mn-cs"/>
        </a:defRPr>
      </a:lvl1pPr>
      <a:lvl2pPr marL="492039" algn="l" defTabSz="984077" rtl="0" eaLnBrk="1" latinLnBrk="0" hangingPunct="1">
        <a:defRPr sz="1937" kern="1200">
          <a:solidFill>
            <a:schemeClr val="tx1"/>
          </a:solidFill>
          <a:latin typeface="+mn-lt"/>
          <a:ea typeface="+mn-ea"/>
          <a:cs typeface="+mn-cs"/>
        </a:defRPr>
      </a:lvl2pPr>
      <a:lvl3pPr marL="984077" algn="l" defTabSz="984077" rtl="0" eaLnBrk="1" latinLnBrk="0" hangingPunct="1">
        <a:defRPr sz="1937" kern="1200">
          <a:solidFill>
            <a:schemeClr val="tx1"/>
          </a:solidFill>
          <a:latin typeface="+mn-lt"/>
          <a:ea typeface="+mn-ea"/>
          <a:cs typeface="+mn-cs"/>
        </a:defRPr>
      </a:lvl3pPr>
      <a:lvl4pPr marL="1476116" algn="l" defTabSz="984077" rtl="0" eaLnBrk="1" latinLnBrk="0" hangingPunct="1">
        <a:defRPr sz="1937" kern="1200">
          <a:solidFill>
            <a:schemeClr val="tx1"/>
          </a:solidFill>
          <a:latin typeface="+mn-lt"/>
          <a:ea typeface="+mn-ea"/>
          <a:cs typeface="+mn-cs"/>
        </a:defRPr>
      </a:lvl4pPr>
      <a:lvl5pPr marL="1968155" algn="l" defTabSz="984077" rtl="0" eaLnBrk="1" latinLnBrk="0" hangingPunct="1">
        <a:defRPr sz="1937" kern="1200">
          <a:solidFill>
            <a:schemeClr val="tx1"/>
          </a:solidFill>
          <a:latin typeface="+mn-lt"/>
          <a:ea typeface="+mn-ea"/>
          <a:cs typeface="+mn-cs"/>
        </a:defRPr>
      </a:lvl5pPr>
      <a:lvl6pPr marL="2460193" algn="l" defTabSz="984077" rtl="0" eaLnBrk="1" latinLnBrk="0" hangingPunct="1">
        <a:defRPr sz="1937" kern="1200">
          <a:solidFill>
            <a:schemeClr val="tx1"/>
          </a:solidFill>
          <a:latin typeface="+mn-lt"/>
          <a:ea typeface="+mn-ea"/>
          <a:cs typeface="+mn-cs"/>
        </a:defRPr>
      </a:lvl6pPr>
      <a:lvl7pPr marL="2952232" algn="l" defTabSz="984077" rtl="0" eaLnBrk="1" latinLnBrk="0" hangingPunct="1">
        <a:defRPr sz="1937" kern="1200">
          <a:solidFill>
            <a:schemeClr val="tx1"/>
          </a:solidFill>
          <a:latin typeface="+mn-lt"/>
          <a:ea typeface="+mn-ea"/>
          <a:cs typeface="+mn-cs"/>
        </a:defRPr>
      </a:lvl7pPr>
      <a:lvl8pPr marL="3444270" algn="l" defTabSz="984077" rtl="0" eaLnBrk="1" latinLnBrk="0" hangingPunct="1">
        <a:defRPr sz="1937" kern="1200">
          <a:solidFill>
            <a:schemeClr val="tx1"/>
          </a:solidFill>
          <a:latin typeface="+mn-lt"/>
          <a:ea typeface="+mn-ea"/>
          <a:cs typeface="+mn-cs"/>
        </a:defRPr>
      </a:lvl8pPr>
      <a:lvl9pPr marL="3936309" algn="l" defTabSz="984077" rtl="0" eaLnBrk="1" latinLnBrk="0" hangingPunct="1">
        <a:defRPr sz="1937"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4" name="FUJI XEROX Grid2007" hidden="1"/>
          <p:cNvGrpSpPr/>
          <p:nvPr/>
        </p:nvGrpSpPr>
        <p:grpSpPr>
          <a:xfrm>
            <a:off x="644189" y="1097856"/>
            <a:ext cx="11832311" cy="5472608"/>
            <a:chOff x="486123" y="1097856"/>
            <a:chExt cx="8928992" cy="5472608"/>
          </a:xfrm>
        </p:grpSpPr>
        <p:grpSp>
          <p:nvGrpSpPr>
            <p:cNvPr id="5" name="グループ化 171"/>
            <p:cNvGrpSpPr/>
            <p:nvPr/>
          </p:nvGrpSpPr>
          <p:grpSpPr>
            <a:xfrm>
              <a:off x="630138" y="1097856"/>
              <a:ext cx="8640964" cy="5472608"/>
              <a:chOff x="630138" y="1097856"/>
              <a:chExt cx="8640964" cy="5472608"/>
            </a:xfrm>
          </p:grpSpPr>
          <p:cxnSp>
            <p:nvCxnSpPr>
              <p:cNvPr id="63" name="直線コネクタ 62"/>
              <p:cNvCxnSpPr/>
              <p:nvPr/>
            </p:nvCxnSpPr>
            <p:spPr>
              <a:xfrm rot="5400000">
                <a:off x="-2106166" y="3834160"/>
                <a:ext cx="5472608" cy="0"/>
              </a:xfrm>
              <a:prstGeom prst="line">
                <a:avLst/>
              </a:prstGeom>
              <a:noFill/>
              <a:ln w="9525">
                <a:solidFill>
                  <a:srgbClr val="EAEAEA"/>
                </a:solidFill>
                <a:round/>
                <a:headEnd/>
                <a:tailEnd/>
              </a:ln>
              <a:effectLst/>
            </p:spPr>
          </p:cxnSp>
          <p:cxnSp>
            <p:nvCxnSpPr>
              <p:cNvPr id="64" name="直線コネクタ 63"/>
              <p:cNvCxnSpPr/>
              <p:nvPr/>
            </p:nvCxnSpPr>
            <p:spPr>
              <a:xfrm rot="5400000">
                <a:off x="-1962149" y="3834160"/>
                <a:ext cx="5472608" cy="0"/>
              </a:xfrm>
              <a:prstGeom prst="line">
                <a:avLst/>
              </a:prstGeom>
              <a:noFill/>
              <a:ln w="9525">
                <a:solidFill>
                  <a:srgbClr val="EAEAEA"/>
                </a:solidFill>
                <a:round/>
                <a:headEnd/>
                <a:tailEnd/>
              </a:ln>
              <a:effectLst/>
            </p:spPr>
          </p:cxnSp>
          <p:cxnSp>
            <p:nvCxnSpPr>
              <p:cNvPr id="65" name="直線コネクタ 64"/>
              <p:cNvCxnSpPr/>
              <p:nvPr/>
            </p:nvCxnSpPr>
            <p:spPr>
              <a:xfrm rot="5400000">
                <a:off x="-1818133" y="3834160"/>
                <a:ext cx="5472608" cy="0"/>
              </a:xfrm>
              <a:prstGeom prst="line">
                <a:avLst/>
              </a:prstGeom>
              <a:noFill/>
              <a:ln w="9525">
                <a:solidFill>
                  <a:srgbClr val="EAEAEA"/>
                </a:solidFill>
                <a:round/>
                <a:headEnd/>
                <a:tailEnd/>
              </a:ln>
              <a:effectLst/>
            </p:spPr>
          </p:cxnSp>
          <p:cxnSp>
            <p:nvCxnSpPr>
              <p:cNvPr id="66" name="直線コネクタ 65"/>
              <p:cNvCxnSpPr/>
              <p:nvPr/>
            </p:nvCxnSpPr>
            <p:spPr>
              <a:xfrm rot="5400000">
                <a:off x="-1674116" y="3834160"/>
                <a:ext cx="5472608" cy="0"/>
              </a:xfrm>
              <a:prstGeom prst="line">
                <a:avLst/>
              </a:prstGeom>
              <a:noFill/>
              <a:ln w="9525">
                <a:solidFill>
                  <a:srgbClr val="EAEAEA"/>
                </a:solidFill>
                <a:round/>
                <a:headEnd/>
                <a:tailEnd/>
              </a:ln>
              <a:effectLst/>
            </p:spPr>
          </p:cxnSp>
          <p:cxnSp>
            <p:nvCxnSpPr>
              <p:cNvPr id="67" name="直線コネクタ 66"/>
              <p:cNvCxnSpPr/>
              <p:nvPr/>
            </p:nvCxnSpPr>
            <p:spPr>
              <a:xfrm rot="5400000">
                <a:off x="-1530101" y="3834160"/>
                <a:ext cx="5472608" cy="0"/>
              </a:xfrm>
              <a:prstGeom prst="line">
                <a:avLst/>
              </a:prstGeom>
              <a:noFill/>
              <a:ln w="9525">
                <a:solidFill>
                  <a:srgbClr val="EAEAEA"/>
                </a:solidFill>
                <a:round/>
                <a:headEnd/>
                <a:tailEnd/>
              </a:ln>
              <a:effectLst/>
            </p:spPr>
          </p:cxnSp>
          <p:cxnSp>
            <p:nvCxnSpPr>
              <p:cNvPr id="68" name="直線コネクタ 67"/>
              <p:cNvCxnSpPr/>
              <p:nvPr/>
            </p:nvCxnSpPr>
            <p:spPr>
              <a:xfrm rot="5400000">
                <a:off x="-1386084" y="3834160"/>
                <a:ext cx="5472608" cy="0"/>
              </a:xfrm>
              <a:prstGeom prst="line">
                <a:avLst/>
              </a:prstGeom>
              <a:noFill/>
              <a:ln w="9525">
                <a:solidFill>
                  <a:srgbClr val="EAEAEA"/>
                </a:solidFill>
                <a:round/>
                <a:headEnd/>
                <a:tailEnd/>
              </a:ln>
              <a:effectLst/>
            </p:spPr>
          </p:cxnSp>
          <p:cxnSp>
            <p:nvCxnSpPr>
              <p:cNvPr id="69" name="直線コネクタ 68"/>
              <p:cNvCxnSpPr/>
              <p:nvPr/>
            </p:nvCxnSpPr>
            <p:spPr>
              <a:xfrm rot="5400000">
                <a:off x="-1242068" y="3834160"/>
                <a:ext cx="5472608" cy="0"/>
              </a:xfrm>
              <a:prstGeom prst="line">
                <a:avLst/>
              </a:prstGeom>
              <a:noFill/>
              <a:ln w="9525">
                <a:solidFill>
                  <a:srgbClr val="EAEAEA"/>
                </a:solidFill>
                <a:round/>
                <a:headEnd/>
                <a:tailEnd/>
              </a:ln>
              <a:effectLst/>
            </p:spPr>
          </p:cxnSp>
          <p:cxnSp>
            <p:nvCxnSpPr>
              <p:cNvPr id="70" name="直線コネクタ 69"/>
              <p:cNvCxnSpPr/>
              <p:nvPr/>
            </p:nvCxnSpPr>
            <p:spPr>
              <a:xfrm rot="5400000">
                <a:off x="-1098051" y="3834160"/>
                <a:ext cx="5472608" cy="0"/>
              </a:xfrm>
              <a:prstGeom prst="line">
                <a:avLst/>
              </a:prstGeom>
              <a:noFill/>
              <a:ln w="9525">
                <a:solidFill>
                  <a:srgbClr val="EAEAEA"/>
                </a:solidFill>
                <a:round/>
                <a:headEnd/>
                <a:tailEnd/>
              </a:ln>
              <a:effectLst/>
            </p:spPr>
          </p:cxnSp>
          <p:cxnSp>
            <p:nvCxnSpPr>
              <p:cNvPr id="71" name="直線コネクタ 70"/>
              <p:cNvCxnSpPr/>
              <p:nvPr/>
            </p:nvCxnSpPr>
            <p:spPr>
              <a:xfrm rot="5400000">
                <a:off x="-954037" y="3834160"/>
                <a:ext cx="5472608" cy="0"/>
              </a:xfrm>
              <a:prstGeom prst="line">
                <a:avLst/>
              </a:prstGeom>
              <a:noFill/>
              <a:ln w="9525">
                <a:solidFill>
                  <a:srgbClr val="EAEAEA"/>
                </a:solidFill>
                <a:round/>
                <a:headEnd/>
                <a:tailEnd/>
              </a:ln>
              <a:effectLst/>
            </p:spPr>
          </p:cxnSp>
          <p:cxnSp>
            <p:nvCxnSpPr>
              <p:cNvPr id="72" name="直線コネクタ 71"/>
              <p:cNvCxnSpPr/>
              <p:nvPr/>
            </p:nvCxnSpPr>
            <p:spPr>
              <a:xfrm rot="5400000">
                <a:off x="-810020" y="3834160"/>
                <a:ext cx="5472608" cy="0"/>
              </a:xfrm>
              <a:prstGeom prst="line">
                <a:avLst/>
              </a:prstGeom>
              <a:noFill/>
              <a:ln w="9525">
                <a:solidFill>
                  <a:srgbClr val="EAEAEA"/>
                </a:solidFill>
                <a:round/>
                <a:headEnd/>
                <a:tailEnd/>
              </a:ln>
              <a:effectLst/>
            </p:spPr>
          </p:cxnSp>
          <p:cxnSp>
            <p:nvCxnSpPr>
              <p:cNvPr id="73" name="直線コネクタ 72"/>
              <p:cNvCxnSpPr/>
              <p:nvPr/>
            </p:nvCxnSpPr>
            <p:spPr>
              <a:xfrm rot="5400000">
                <a:off x="-666004" y="3834160"/>
                <a:ext cx="5472608" cy="0"/>
              </a:xfrm>
              <a:prstGeom prst="line">
                <a:avLst/>
              </a:prstGeom>
              <a:noFill/>
              <a:ln w="9525">
                <a:solidFill>
                  <a:srgbClr val="EAEAEA"/>
                </a:solidFill>
                <a:round/>
                <a:headEnd/>
                <a:tailEnd/>
              </a:ln>
              <a:effectLst/>
            </p:spPr>
          </p:cxnSp>
          <p:cxnSp>
            <p:nvCxnSpPr>
              <p:cNvPr id="74" name="直線コネクタ 73"/>
              <p:cNvCxnSpPr/>
              <p:nvPr/>
            </p:nvCxnSpPr>
            <p:spPr>
              <a:xfrm rot="5400000">
                <a:off x="-521987" y="3834160"/>
                <a:ext cx="5472608" cy="0"/>
              </a:xfrm>
              <a:prstGeom prst="line">
                <a:avLst/>
              </a:prstGeom>
              <a:noFill/>
              <a:ln w="9525">
                <a:solidFill>
                  <a:srgbClr val="EAEAEA"/>
                </a:solidFill>
                <a:round/>
                <a:headEnd/>
                <a:tailEnd/>
              </a:ln>
              <a:effectLst/>
            </p:spPr>
          </p:cxnSp>
          <p:cxnSp>
            <p:nvCxnSpPr>
              <p:cNvPr id="75" name="直線コネクタ 74"/>
              <p:cNvCxnSpPr/>
              <p:nvPr/>
            </p:nvCxnSpPr>
            <p:spPr>
              <a:xfrm rot="5400000">
                <a:off x="-377972" y="3834160"/>
                <a:ext cx="5472608" cy="0"/>
              </a:xfrm>
              <a:prstGeom prst="line">
                <a:avLst/>
              </a:prstGeom>
              <a:noFill/>
              <a:ln w="9525">
                <a:solidFill>
                  <a:srgbClr val="EAEAEA"/>
                </a:solidFill>
                <a:round/>
                <a:headEnd/>
                <a:tailEnd/>
              </a:ln>
              <a:effectLst/>
            </p:spPr>
          </p:cxnSp>
          <p:cxnSp>
            <p:nvCxnSpPr>
              <p:cNvPr id="76" name="直線コネクタ 75"/>
              <p:cNvCxnSpPr/>
              <p:nvPr/>
            </p:nvCxnSpPr>
            <p:spPr>
              <a:xfrm rot="5400000">
                <a:off x="-233955" y="3834160"/>
                <a:ext cx="5472608" cy="0"/>
              </a:xfrm>
              <a:prstGeom prst="line">
                <a:avLst/>
              </a:prstGeom>
              <a:noFill/>
              <a:ln w="9525">
                <a:solidFill>
                  <a:srgbClr val="EAEAEA"/>
                </a:solidFill>
                <a:round/>
                <a:headEnd/>
                <a:tailEnd/>
              </a:ln>
              <a:effectLst/>
            </p:spPr>
          </p:cxnSp>
          <p:cxnSp>
            <p:nvCxnSpPr>
              <p:cNvPr id="77" name="直線コネクタ 76"/>
              <p:cNvCxnSpPr/>
              <p:nvPr/>
            </p:nvCxnSpPr>
            <p:spPr>
              <a:xfrm rot="5400000">
                <a:off x="-89939" y="3834160"/>
                <a:ext cx="5472608" cy="0"/>
              </a:xfrm>
              <a:prstGeom prst="line">
                <a:avLst/>
              </a:prstGeom>
              <a:noFill/>
              <a:ln w="9525">
                <a:solidFill>
                  <a:srgbClr val="EAEAEA"/>
                </a:solidFill>
                <a:round/>
                <a:headEnd/>
                <a:tailEnd/>
              </a:ln>
              <a:effectLst/>
            </p:spPr>
          </p:cxnSp>
          <p:cxnSp>
            <p:nvCxnSpPr>
              <p:cNvPr id="78" name="直線コネクタ 77"/>
              <p:cNvCxnSpPr/>
              <p:nvPr/>
            </p:nvCxnSpPr>
            <p:spPr>
              <a:xfrm rot="5400000">
                <a:off x="54078" y="3834160"/>
                <a:ext cx="5472608" cy="0"/>
              </a:xfrm>
              <a:prstGeom prst="line">
                <a:avLst/>
              </a:prstGeom>
              <a:noFill/>
              <a:ln w="9525">
                <a:solidFill>
                  <a:srgbClr val="EAEAEA"/>
                </a:solidFill>
                <a:round/>
                <a:headEnd/>
                <a:tailEnd/>
              </a:ln>
              <a:effectLst/>
            </p:spPr>
          </p:cxnSp>
          <p:cxnSp>
            <p:nvCxnSpPr>
              <p:cNvPr id="79" name="直線コネクタ 78"/>
              <p:cNvCxnSpPr/>
              <p:nvPr/>
            </p:nvCxnSpPr>
            <p:spPr>
              <a:xfrm rot="5400000">
                <a:off x="198091" y="3834160"/>
                <a:ext cx="5472608" cy="0"/>
              </a:xfrm>
              <a:prstGeom prst="line">
                <a:avLst/>
              </a:prstGeom>
              <a:noFill/>
              <a:ln w="9525">
                <a:solidFill>
                  <a:srgbClr val="EAEAEA"/>
                </a:solidFill>
                <a:round/>
                <a:headEnd/>
                <a:tailEnd/>
              </a:ln>
              <a:effectLst/>
            </p:spPr>
          </p:cxnSp>
          <p:cxnSp>
            <p:nvCxnSpPr>
              <p:cNvPr id="80" name="直線コネクタ 79"/>
              <p:cNvCxnSpPr/>
              <p:nvPr/>
            </p:nvCxnSpPr>
            <p:spPr>
              <a:xfrm rot="5400000">
                <a:off x="342108" y="3834160"/>
                <a:ext cx="5472608" cy="0"/>
              </a:xfrm>
              <a:prstGeom prst="line">
                <a:avLst/>
              </a:prstGeom>
              <a:noFill/>
              <a:ln w="9525">
                <a:solidFill>
                  <a:srgbClr val="EAEAEA"/>
                </a:solidFill>
                <a:round/>
                <a:headEnd/>
                <a:tailEnd/>
              </a:ln>
              <a:effectLst/>
            </p:spPr>
          </p:cxnSp>
          <p:cxnSp>
            <p:nvCxnSpPr>
              <p:cNvPr id="81" name="直線コネクタ 80"/>
              <p:cNvCxnSpPr/>
              <p:nvPr/>
            </p:nvCxnSpPr>
            <p:spPr>
              <a:xfrm rot="5400000">
                <a:off x="486124" y="3834160"/>
                <a:ext cx="5472608" cy="0"/>
              </a:xfrm>
              <a:prstGeom prst="line">
                <a:avLst/>
              </a:prstGeom>
              <a:noFill/>
              <a:ln w="9525">
                <a:solidFill>
                  <a:srgbClr val="EAEAEA"/>
                </a:solidFill>
                <a:round/>
                <a:headEnd/>
                <a:tailEnd/>
              </a:ln>
              <a:effectLst/>
            </p:spPr>
          </p:cxnSp>
          <p:cxnSp>
            <p:nvCxnSpPr>
              <p:cNvPr id="82" name="直線コネクタ 81"/>
              <p:cNvCxnSpPr/>
              <p:nvPr/>
            </p:nvCxnSpPr>
            <p:spPr>
              <a:xfrm rot="5400000">
                <a:off x="630141" y="3834160"/>
                <a:ext cx="5472608" cy="0"/>
              </a:xfrm>
              <a:prstGeom prst="line">
                <a:avLst/>
              </a:prstGeom>
              <a:noFill/>
              <a:ln w="9525">
                <a:solidFill>
                  <a:srgbClr val="EAEAEA"/>
                </a:solidFill>
                <a:round/>
                <a:headEnd/>
                <a:tailEnd/>
              </a:ln>
              <a:effectLst/>
            </p:spPr>
          </p:cxnSp>
          <p:cxnSp>
            <p:nvCxnSpPr>
              <p:cNvPr id="83" name="直線コネクタ 82"/>
              <p:cNvCxnSpPr/>
              <p:nvPr/>
            </p:nvCxnSpPr>
            <p:spPr>
              <a:xfrm rot="5400000">
                <a:off x="774156" y="3834160"/>
                <a:ext cx="5472608" cy="0"/>
              </a:xfrm>
              <a:prstGeom prst="line">
                <a:avLst/>
              </a:prstGeom>
              <a:noFill/>
              <a:ln w="9525">
                <a:solidFill>
                  <a:srgbClr val="EAEAEA"/>
                </a:solidFill>
                <a:round/>
                <a:headEnd/>
                <a:tailEnd/>
              </a:ln>
              <a:effectLst/>
            </p:spPr>
          </p:cxnSp>
          <p:cxnSp>
            <p:nvCxnSpPr>
              <p:cNvPr id="84" name="直線コネクタ 83"/>
              <p:cNvCxnSpPr/>
              <p:nvPr/>
            </p:nvCxnSpPr>
            <p:spPr>
              <a:xfrm rot="5400000">
                <a:off x="918173" y="3834160"/>
                <a:ext cx="5472608" cy="0"/>
              </a:xfrm>
              <a:prstGeom prst="line">
                <a:avLst/>
              </a:prstGeom>
              <a:noFill/>
              <a:ln w="9525">
                <a:solidFill>
                  <a:srgbClr val="EAEAEA"/>
                </a:solidFill>
                <a:round/>
                <a:headEnd/>
                <a:tailEnd/>
              </a:ln>
              <a:effectLst/>
            </p:spPr>
          </p:cxnSp>
          <p:cxnSp>
            <p:nvCxnSpPr>
              <p:cNvPr id="85" name="直線コネクタ 84"/>
              <p:cNvCxnSpPr/>
              <p:nvPr/>
            </p:nvCxnSpPr>
            <p:spPr>
              <a:xfrm rot="5400000">
                <a:off x="1062189" y="3834160"/>
                <a:ext cx="5472608" cy="0"/>
              </a:xfrm>
              <a:prstGeom prst="line">
                <a:avLst/>
              </a:prstGeom>
              <a:noFill/>
              <a:ln w="9525">
                <a:solidFill>
                  <a:srgbClr val="EAEAEA"/>
                </a:solidFill>
                <a:round/>
                <a:headEnd/>
                <a:tailEnd/>
              </a:ln>
              <a:effectLst/>
            </p:spPr>
          </p:cxnSp>
          <p:cxnSp>
            <p:nvCxnSpPr>
              <p:cNvPr id="86" name="直線コネクタ 85"/>
              <p:cNvCxnSpPr/>
              <p:nvPr/>
            </p:nvCxnSpPr>
            <p:spPr>
              <a:xfrm rot="5400000">
                <a:off x="1206206" y="3834160"/>
                <a:ext cx="5472608" cy="0"/>
              </a:xfrm>
              <a:prstGeom prst="line">
                <a:avLst/>
              </a:prstGeom>
              <a:noFill/>
              <a:ln w="9525">
                <a:solidFill>
                  <a:srgbClr val="EAEAEA"/>
                </a:solidFill>
                <a:round/>
                <a:headEnd/>
                <a:tailEnd/>
              </a:ln>
              <a:effectLst/>
            </p:spPr>
          </p:cxnSp>
          <p:cxnSp>
            <p:nvCxnSpPr>
              <p:cNvPr id="87" name="直線コネクタ 86"/>
              <p:cNvCxnSpPr/>
              <p:nvPr/>
            </p:nvCxnSpPr>
            <p:spPr>
              <a:xfrm rot="5400000">
                <a:off x="1350220" y="3834160"/>
                <a:ext cx="5472608" cy="0"/>
              </a:xfrm>
              <a:prstGeom prst="line">
                <a:avLst/>
              </a:prstGeom>
              <a:noFill/>
              <a:ln w="9525">
                <a:solidFill>
                  <a:srgbClr val="EAEAEA"/>
                </a:solidFill>
                <a:round/>
                <a:headEnd/>
                <a:tailEnd/>
              </a:ln>
              <a:effectLst/>
            </p:spPr>
          </p:cxnSp>
          <p:cxnSp>
            <p:nvCxnSpPr>
              <p:cNvPr id="88" name="直線コネクタ 87"/>
              <p:cNvCxnSpPr/>
              <p:nvPr/>
            </p:nvCxnSpPr>
            <p:spPr>
              <a:xfrm rot="5400000">
                <a:off x="1494237" y="3834160"/>
                <a:ext cx="5472608" cy="0"/>
              </a:xfrm>
              <a:prstGeom prst="line">
                <a:avLst/>
              </a:prstGeom>
              <a:noFill/>
              <a:ln w="9525">
                <a:solidFill>
                  <a:srgbClr val="EAEAEA"/>
                </a:solidFill>
                <a:round/>
                <a:headEnd/>
                <a:tailEnd/>
              </a:ln>
              <a:effectLst/>
            </p:spPr>
          </p:cxnSp>
          <p:cxnSp>
            <p:nvCxnSpPr>
              <p:cNvPr id="89" name="直線コネクタ 88"/>
              <p:cNvCxnSpPr/>
              <p:nvPr/>
            </p:nvCxnSpPr>
            <p:spPr>
              <a:xfrm rot="5400000">
                <a:off x="1638253" y="3834160"/>
                <a:ext cx="5472608" cy="0"/>
              </a:xfrm>
              <a:prstGeom prst="line">
                <a:avLst/>
              </a:prstGeom>
              <a:noFill/>
              <a:ln w="9525">
                <a:solidFill>
                  <a:srgbClr val="EAEAEA"/>
                </a:solidFill>
                <a:round/>
                <a:headEnd/>
                <a:tailEnd/>
              </a:ln>
              <a:effectLst/>
            </p:spPr>
          </p:cxnSp>
          <p:cxnSp>
            <p:nvCxnSpPr>
              <p:cNvPr id="90" name="直線コネクタ 89"/>
              <p:cNvCxnSpPr/>
              <p:nvPr/>
            </p:nvCxnSpPr>
            <p:spPr>
              <a:xfrm rot="5400000">
                <a:off x="1782270" y="3834160"/>
                <a:ext cx="5472608" cy="0"/>
              </a:xfrm>
              <a:prstGeom prst="line">
                <a:avLst/>
              </a:prstGeom>
              <a:noFill/>
              <a:ln w="9525">
                <a:solidFill>
                  <a:srgbClr val="EAEAEA"/>
                </a:solidFill>
                <a:round/>
                <a:headEnd/>
                <a:tailEnd/>
              </a:ln>
              <a:effectLst/>
            </p:spPr>
          </p:cxnSp>
          <p:cxnSp>
            <p:nvCxnSpPr>
              <p:cNvPr id="91" name="直線コネクタ 90"/>
              <p:cNvCxnSpPr/>
              <p:nvPr/>
            </p:nvCxnSpPr>
            <p:spPr>
              <a:xfrm rot="5400000">
                <a:off x="1926285" y="3834160"/>
                <a:ext cx="5472608" cy="0"/>
              </a:xfrm>
              <a:prstGeom prst="line">
                <a:avLst/>
              </a:prstGeom>
              <a:noFill/>
              <a:ln w="9525">
                <a:solidFill>
                  <a:srgbClr val="EAEAEA"/>
                </a:solidFill>
                <a:round/>
                <a:headEnd/>
                <a:tailEnd/>
              </a:ln>
              <a:effectLst/>
            </p:spPr>
          </p:cxnSp>
          <p:cxnSp>
            <p:nvCxnSpPr>
              <p:cNvPr id="92" name="直線コネクタ 91"/>
              <p:cNvCxnSpPr/>
              <p:nvPr/>
            </p:nvCxnSpPr>
            <p:spPr>
              <a:xfrm rot="5400000">
                <a:off x="2070302" y="3834160"/>
                <a:ext cx="5472608" cy="0"/>
              </a:xfrm>
              <a:prstGeom prst="line">
                <a:avLst/>
              </a:prstGeom>
              <a:noFill/>
              <a:ln w="9525">
                <a:solidFill>
                  <a:srgbClr val="EAEAEA"/>
                </a:solidFill>
                <a:round/>
                <a:headEnd/>
                <a:tailEnd/>
              </a:ln>
              <a:effectLst/>
            </p:spPr>
          </p:cxnSp>
          <p:cxnSp>
            <p:nvCxnSpPr>
              <p:cNvPr id="93" name="直線コネクタ 92"/>
              <p:cNvCxnSpPr/>
              <p:nvPr/>
            </p:nvCxnSpPr>
            <p:spPr>
              <a:xfrm rot="5400000">
                <a:off x="2358330" y="3834160"/>
                <a:ext cx="5472608" cy="0"/>
              </a:xfrm>
              <a:prstGeom prst="line">
                <a:avLst/>
              </a:prstGeom>
              <a:noFill/>
              <a:ln w="9525">
                <a:solidFill>
                  <a:srgbClr val="EAEAEA"/>
                </a:solidFill>
                <a:round/>
                <a:headEnd/>
                <a:tailEnd/>
              </a:ln>
              <a:effectLst/>
            </p:spPr>
          </p:cxnSp>
          <p:cxnSp>
            <p:nvCxnSpPr>
              <p:cNvPr id="94" name="直線コネクタ 93"/>
              <p:cNvCxnSpPr/>
              <p:nvPr/>
            </p:nvCxnSpPr>
            <p:spPr>
              <a:xfrm rot="5400000">
                <a:off x="2502347" y="3834160"/>
                <a:ext cx="5472608" cy="0"/>
              </a:xfrm>
              <a:prstGeom prst="line">
                <a:avLst/>
              </a:prstGeom>
              <a:noFill/>
              <a:ln w="9525">
                <a:solidFill>
                  <a:srgbClr val="EAEAEA"/>
                </a:solidFill>
                <a:round/>
                <a:headEnd/>
                <a:tailEnd/>
              </a:ln>
              <a:effectLst/>
            </p:spPr>
          </p:cxnSp>
          <p:cxnSp>
            <p:nvCxnSpPr>
              <p:cNvPr id="95" name="直線コネクタ 94"/>
              <p:cNvCxnSpPr/>
              <p:nvPr/>
            </p:nvCxnSpPr>
            <p:spPr>
              <a:xfrm rot="5400000">
                <a:off x="2646363" y="3834160"/>
                <a:ext cx="5472608" cy="0"/>
              </a:xfrm>
              <a:prstGeom prst="line">
                <a:avLst/>
              </a:prstGeom>
              <a:noFill/>
              <a:ln w="9525">
                <a:solidFill>
                  <a:srgbClr val="EAEAEA"/>
                </a:solidFill>
                <a:round/>
                <a:headEnd/>
                <a:tailEnd/>
              </a:ln>
              <a:effectLst/>
            </p:spPr>
          </p:cxnSp>
          <p:cxnSp>
            <p:nvCxnSpPr>
              <p:cNvPr id="96" name="直線コネクタ 95"/>
              <p:cNvCxnSpPr/>
              <p:nvPr/>
            </p:nvCxnSpPr>
            <p:spPr>
              <a:xfrm rot="5400000">
                <a:off x="2790380" y="3834160"/>
                <a:ext cx="5472608" cy="0"/>
              </a:xfrm>
              <a:prstGeom prst="line">
                <a:avLst/>
              </a:prstGeom>
              <a:noFill/>
              <a:ln w="9525">
                <a:solidFill>
                  <a:srgbClr val="EAEAEA"/>
                </a:solidFill>
                <a:round/>
                <a:headEnd/>
                <a:tailEnd/>
              </a:ln>
              <a:effectLst/>
            </p:spPr>
          </p:cxnSp>
          <p:cxnSp>
            <p:nvCxnSpPr>
              <p:cNvPr id="97" name="直線コネクタ 96"/>
              <p:cNvCxnSpPr/>
              <p:nvPr/>
            </p:nvCxnSpPr>
            <p:spPr>
              <a:xfrm rot="5400000">
                <a:off x="2934395" y="3834160"/>
                <a:ext cx="5472608" cy="0"/>
              </a:xfrm>
              <a:prstGeom prst="line">
                <a:avLst/>
              </a:prstGeom>
              <a:noFill/>
              <a:ln w="9525">
                <a:solidFill>
                  <a:srgbClr val="EAEAEA"/>
                </a:solidFill>
                <a:round/>
                <a:headEnd/>
                <a:tailEnd/>
              </a:ln>
              <a:effectLst/>
            </p:spPr>
          </p:cxnSp>
          <p:cxnSp>
            <p:nvCxnSpPr>
              <p:cNvPr id="98" name="直線コネクタ 97"/>
              <p:cNvCxnSpPr/>
              <p:nvPr/>
            </p:nvCxnSpPr>
            <p:spPr>
              <a:xfrm rot="5400000">
                <a:off x="3078412" y="3834160"/>
                <a:ext cx="5472608" cy="0"/>
              </a:xfrm>
              <a:prstGeom prst="line">
                <a:avLst/>
              </a:prstGeom>
              <a:noFill/>
              <a:ln w="9525">
                <a:solidFill>
                  <a:srgbClr val="EAEAEA"/>
                </a:solidFill>
                <a:round/>
                <a:headEnd/>
                <a:tailEnd/>
              </a:ln>
              <a:effectLst/>
            </p:spPr>
          </p:cxnSp>
          <p:cxnSp>
            <p:nvCxnSpPr>
              <p:cNvPr id="99" name="直線コネクタ 98"/>
              <p:cNvCxnSpPr/>
              <p:nvPr/>
            </p:nvCxnSpPr>
            <p:spPr>
              <a:xfrm rot="5400000">
                <a:off x="3222428" y="3834160"/>
                <a:ext cx="5472608" cy="0"/>
              </a:xfrm>
              <a:prstGeom prst="line">
                <a:avLst/>
              </a:prstGeom>
              <a:noFill/>
              <a:ln w="9525">
                <a:solidFill>
                  <a:srgbClr val="EAEAEA"/>
                </a:solidFill>
                <a:round/>
                <a:headEnd/>
                <a:tailEnd/>
              </a:ln>
              <a:effectLst/>
            </p:spPr>
          </p:cxnSp>
          <p:cxnSp>
            <p:nvCxnSpPr>
              <p:cNvPr id="100" name="直線コネクタ 99"/>
              <p:cNvCxnSpPr/>
              <p:nvPr/>
            </p:nvCxnSpPr>
            <p:spPr>
              <a:xfrm rot="5400000">
                <a:off x="3366445" y="3834160"/>
                <a:ext cx="5472608" cy="0"/>
              </a:xfrm>
              <a:prstGeom prst="line">
                <a:avLst/>
              </a:prstGeom>
              <a:noFill/>
              <a:ln w="9525">
                <a:solidFill>
                  <a:srgbClr val="EAEAEA"/>
                </a:solidFill>
                <a:round/>
                <a:headEnd/>
                <a:tailEnd/>
              </a:ln>
              <a:effectLst/>
            </p:spPr>
          </p:cxnSp>
          <p:cxnSp>
            <p:nvCxnSpPr>
              <p:cNvPr id="101" name="直線コネクタ 100"/>
              <p:cNvCxnSpPr/>
              <p:nvPr/>
            </p:nvCxnSpPr>
            <p:spPr>
              <a:xfrm rot="5400000">
                <a:off x="3510459" y="3834160"/>
                <a:ext cx="5472608" cy="0"/>
              </a:xfrm>
              <a:prstGeom prst="line">
                <a:avLst/>
              </a:prstGeom>
              <a:noFill/>
              <a:ln w="9525">
                <a:solidFill>
                  <a:srgbClr val="EAEAEA"/>
                </a:solidFill>
                <a:round/>
                <a:headEnd/>
                <a:tailEnd/>
              </a:ln>
              <a:effectLst/>
            </p:spPr>
          </p:cxnSp>
          <p:cxnSp>
            <p:nvCxnSpPr>
              <p:cNvPr id="102" name="直線コネクタ 101"/>
              <p:cNvCxnSpPr/>
              <p:nvPr/>
            </p:nvCxnSpPr>
            <p:spPr>
              <a:xfrm rot="5400000">
                <a:off x="3654476" y="3834160"/>
                <a:ext cx="5472608" cy="0"/>
              </a:xfrm>
              <a:prstGeom prst="line">
                <a:avLst/>
              </a:prstGeom>
              <a:noFill/>
              <a:ln w="9525">
                <a:solidFill>
                  <a:srgbClr val="EAEAEA"/>
                </a:solidFill>
                <a:round/>
                <a:headEnd/>
                <a:tailEnd/>
              </a:ln>
              <a:effectLst/>
            </p:spPr>
          </p:cxnSp>
          <p:cxnSp>
            <p:nvCxnSpPr>
              <p:cNvPr id="103" name="直線コネクタ 102"/>
              <p:cNvCxnSpPr/>
              <p:nvPr/>
            </p:nvCxnSpPr>
            <p:spPr>
              <a:xfrm rot="5400000">
                <a:off x="3798492" y="3834160"/>
                <a:ext cx="5472608" cy="0"/>
              </a:xfrm>
              <a:prstGeom prst="line">
                <a:avLst/>
              </a:prstGeom>
              <a:noFill/>
              <a:ln w="9525">
                <a:solidFill>
                  <a:srgbClr val="EAEAEA"/>
                </a:solidFill>
                <a:round/>
                <a:headEnd/>
                <a:tailEnd/>
              </a:ln>
              <a:effectLst/>
            </p:spPr>
          </p:cxnSp>
          <p:cxnSp>
            <p:nvCxnSpPr>
              <p:cNvPr id="104" name="直線コネクタ 103"/>
              <p:cNvCxnSpPr/>
              <p:nvPr/>
            </p:nvCxnSpPr>
            <p:spPr>
              <a:xfrm rot="5400000">
                <a:off x="3942509" y="3834160"/>
                <a:ext cx="5472608" cy="0"/>
              </a:xfrm>
              <a:prstGeom prst="line">
                <a:avLst/>
              </a:prstGeom>
              <a:noFill/>
              <a:ln w="9525">
                <a:solidFill>
                  <a:srgbClr val="EAEAEA"/>
                </a:solidFill>
                <a:round/>
                <a:headEnd/>
                <a:tailEnd/>
              </a:ln>
              <a:effectLst/>
            </p:spPr>
          </p:cxnSp>
          <p:cxnSp>
            <p:nvCxnSpPr>
              <p:cNvPr id="105" name="直線コネクタ 104"/>
              <p:cNvCxnSpPr/>
              <p:nvPr/>
            </p:nvCxnSpPr>
            <p:spPr>
              <a:xfrm rot="5400000">
                <a:off x="4086524" y="3834160"/>
                <a:ext cx="5472608" cy="0"/>
              </a:xfrm>
              <a:prstGeom prst="line">
                <a:avLst/>
              </a:prstGeom>
              <a:noFill/>
              <a:ln w="9525">
                <a:solidFill>
                  <a:srgbClr val="EAEAEA"/>
                </a:solidFill>
                <a:round/>
                <a:headEnd/>
                <a:tailEnd/>
              </a:ln>
              <a:effectLst/>
            </p:spPr>
          </p:cxnSp>
          <p:cxnSp>
            <p:nvCxnSpPr>
              <p:cNvPr id="106" name="直線コネクタ 105"/>
              <p:cNvCxnSpPr/>
              <p:nvPr/>
            </p:nvCxnSpPr>
            <p:spPr>
              <a:xfrm rot="5400000">
                <a:off x="4230541" y="3834160"/>
                <a:ext cx="5472608" cy="0"/>
              </a:xfrm>
              <a:prstGeom prst="line">
                <a:avLst/>
              </a:prstGeom>
              <a:noFill/>
              <a:ln w="9525">
                <a:solidFill>
                  <a:srgbClr val="EAEAEA"/>
                </a:solidFill>
                <a:round/>
                <a:headEnd/>
                <a:tailEnd/>
              </a:ln>
              <a:effectLst/>
            </p:spPr>
          </p:cxnSp>
          <p:cxnSp>
            <p:nvCxnSpPr>
              <p:cNvPr id="107" name="直線コネクタ 106"/>
              <p:cNvCxnSpPr/>
              <p:nvPr/>
            </p:nvCxnSpPr>
            <p:spPr>
              <a:xfrm rot="5400000">
                <a:off x="4374557" y="3834160"/>
                <a:ext cx="5472608" cy="0"/>
              </a:xfrm>
              <a:prstGeom prst="line">
                <a:avLst/>
              </a:prstGeom>
              <a:noFill/>
              <a:ln w="9525">
                <a:solidFill>
                  <a:srgbClr val="EAEAEA"/>
                </a:solidFill>
                <a:round/>
                <a:headEnd/>
                <a:tailEnd/>
              </a:ln>
              <a:effectLst/>
            </p:spPr>
          </p:cxnSp>
          <p:cxnSp>
            <p:nvCxnSpPr>
              <p:cNvPr id="108" name="直線コネクタ 107"/>
              <p:cNvCxnSpPr/>
              <p:nvPr/>
            </p:nvCxnSpPr>
            <p:spPr>
              <a:xfrm rot="5400000">
                <a:off x="4518574" y="3834160"/>
                <a:ext cx="5472608" cy="0"/>
              </a:xfrm>
              <a:prstGeom prst="line">
                <a:avLst/>
              </a:prstGeom>
              <a:noFill/>
              <a:ln w="9525">
                <a:solidFill>
                  <a:srgbClr val="EAEAEA"/>
                </a:solidFill>
                <a:round/>
                <a:headEnd/>
                <a:tailEnd/>
              </a:ln>
              <a:effectLst/>
            </p:spPr>
          </p:cxnSp>
          <p:cxnSp>
            <p:nvCxnSpPr>
              <p:cNvPr id="109" name="直線コネクタ 108"/>
              <p:cNvCxnSpPr/>
              <p:nvPr/>
            </p:nvCxnSpPr>
            <p:spPr>
              <a:xfrm rot="5400000">
                <a:off x="4662587" y="3834160"/>
                <a:ext cx="5472608" cy="0"/>
              </a:xfrm>
              <a:prstGeom prst="line">
                <a:avLst/>
              </a:prstGeom>
              <a:noFill/>
              <a:ln w="9525">
                <a:solidFill>
                  <a:srgbClr val="EAEAEA"/>
                </a:solidFill>
                <a:round/>
                <a:headEnd/>
                <a:tailEnd/>
              </a:ln>
              <a:effectLst/>
            </p:spPr>
          </p:cxnSp>
          <p:cxnSp>
            <p:nvCxnSpPr>
              <p:cNvPr id="110" name="直線コネクタ 109"/>
              <p:cNvCxnSpPr/>
              <p:nvPr/>
            </p:nvCxnSpPr>
            <p:spPr>
              <a:xfrm rot="5400000">
                <a:off x="4806604" y="3834160"/>
                <a:ext cx="5472608" cy="0"/>
              </a:xfrm>
              <a:prstGeom prst="line">
                <a:avLst/>
              </a:prstGeom>
              <a:noFill/>
              <a:ln w="9525">
                <a:solidFill>
                  <a:srgbClr val="EAEAEA"/>
                </a:solidFill>
                <a:round/>
                <a:headEnd/>
                <a:tailEnd/>
              </a:ln>
              <a:effectLst/>
            </p:spPr>
          </p:cxnSp>
          <p:cxnSp>
            <p:nvCxnSpPr>
              <p:cNvPr id="111" name="直線コネクタ 110"/>
              <p:cNvCxnSpPr/>
              <p:nvPr/>
            </p:nvCxnSpPr>
            <p:spPr>
              <a:xfrm rot="5400000">
                <a:off x="4950620" y="3834160"/>
                <a:ext cx="5472608" cy="0"/>
              </a:xfrm>
              <a:prstGeom prst="line">
                <a:avLst/>
              </a:prstGeom>
              <a:noFill/>
              <a:ln w="9525">
                <a:solidFill>
                  <a:srgbClr val="EAEAEA"/>
                </a:solidFill>
                <a:round/>
                <a:headEnd/>
                <a:tailEnd/>
              </a:ln>
              <a:effectLst/>
            </p:spPr>
          </p:cxnSp>
          <p:cxnSp>
            <p:nvCxnSpPr>
              <p:cNvPr id="112" name="直線コネクタ 111"/>
              <p:cNvCxnSpPr/>
              <p:nvPr/>
            </p:nvCxnSpPr>
            <p:spPr>
              <a:xfrm rot="5400000">
                <a:off x="5094637" y="3834160"/>
                <a:ext cx="5472608" cy="0"/>
              </a:xfrm>
              <a:prstGeom prst="line">
                <a:avLst/>
              </a:prstGeom>
              <a:noFill/>
              <a:ln w="9525">
                <a:solidFill>
                  <a:srgbClr val="EAEAEA"/>
                </a:solidFill>
                <a:round/>
                <a:headEnd/>
                <a:tailEnd/>
              </a:ln>
              <a:effectLst/>
            </p:spPr>
          </p:cxnSp>
          <p:cxnSp>
            <p:nvCxnSpPr>
              <p:cNvPr id="113" name="直線コネクタ 112"/>
              <p:cNvCxnSpPr/>
              <p:nvPr/>
            </p:nvCxnSpPr>
            <p:spPr>
              <a:xfrm rot="5400000">
                <a:off x="5238652" y="3834160"/>
                <a:ext cx="5472608" cy="0"/>
              </a:xfrm>
              <a:prstGeom prst="line">
                <a:avLst/>
              </a:prstGeom>
              <a:noFill/>
              <a:ln w="9525">
                <a:solidFill>
                  <a:srgbClr val="EAEAEA"/>
                </a:solidFill>
                <a:round/>
                <a:headEnd/>
                <a:tailEnd/>
              </a:ln>
              <a:effectLst/>
            </p:spPr>
          </p:cxnSp>
          <p:cxnSp>
            <p:nvCxnSpPr>
              <p:cNvPr id="114" name="直線コネクタ 113"/>
              <p:cNvCxnSpPr/>
              <p:nvPr/>
            </p:nvCxnSpPr>
            <p:spPr>
              <a:xfrm rot="5400000">
                <a:off x="5382669" y="3834160"/>
                <a:ext cx="5472608" cy="0"/>
              </a:xfrm>
              <a:prstGeom prst="line">
                <a:avLst/>
              </a:prstGeom>
              <a:noFill/>
              <a:ln w="9525">
                <a:solidFill>
                  <a:srgbClr val="EAEAEA"/>
                </a:solidFill>
                <a:round/>
                <a:headEnd/>
                <a:tailEnd/>
              </a:ln>
              <a:effectLst/>
            </p:spPr>
          </p:cxnSp>
          <p:cxnSp>
            <p:nvCxnSpPr>
              <p:cNvPr id="115" name="直線コネクタ 114"/>
              <p:cNvCxnSpPr/>
              <p:nvPr/>
            </p:nvCxnSpPr>
            <p:spPr>
              <a:xfrm rot="5400000">
                <a:off x="5526685" y="3834160"/>
                <a:ext cx="5472608" cy="0"/>
              </a:xfrm>
              <a:prstGeom prst="line">
                <a:avLst/>
              </a:prstGeom>
              <a:noFill/>
              <a:ln w="9525">
                <a:solidFill>
                  <a:srgbClr val="EAEAEA"/>
                </a:solidFill>
                <a:round/>
                <a:headEnd/>
                <a:tailEnd/>
              </a:ln>
              <a:effectLst/>
            </p:spPr>
          </p:cxnSp>
          <p:cxnSp>
            <p:nvCxnSpPr>
              <p:cNvPr id="116" name="直線コネクタ 115"/>
              <p:cNvCxnSpPr/>
              <p:nvPr/>
            </p:nvCxnSpPr>
            <p:spPr>
              <a:xfrm rot="5400000">
                <a:off x="5670702" y="3834160"/>
                <a:ext cx="5472608" cy="0"/>
              </a:xfrm>
              <a:prstGeom prst="line">
                <a:avLst/>
              </a:prstGeom>
              <a:noFill/>
              <a:ln w="9525">
                <a:solidFill>
                  <a:srgbClr val="EAEAEA"/>
                </a:solidFill>
                <a:round/>
                <a:headEnd/>
                <a:tailEnd/>
              </a:ln>
              <a:effectLst/>
            </p:spPr>
          </p:cxnSp>
          <p:cxnSp>
            <p:nvCxnSpPr>
              <p:cNvPr id="117" name="直線コネクタ 116"/>
              <p:cNvCxnSpPr/>
              <p:nvPr/>
            </p:nvCxnSpPr>
            <p:spPr>
              <a:xfrm rot="5400000">
                <a:off x="5814716" y="3834160"/>
                <a:ext cx="5472608" cy="0"/>
              </a:xfrm>
              <a:prstGeom prst="line">
                <a:avLst/>
              </a:prstGeom>
              <a:noFill/>
              <a:ln w="9525">
                <a:solidFill>
                  <a:srgbClr val="EAEAEA"/>
                </a:solidFill>
                <a:round/>
                <a:headEnd/>
                <a:tailEnd/>
              </a:ln>
              <a:effectLst/>
            </p:spPr>
          </p:cxnSp>
          <p:cxnSp>
            <p:nvCxnSpPr>
              <p:cNvPr id="118" name="直線コネクタ 117"/>
              <p:cNvCxnSpPr/>
              <p:nvPr/>
            </p:nvCxnSpPr>
            <p:spPr>
              <a:xfrm rot="5400000">
                <a:off x="5958733" y="3834160"/>
                <a:ext cx="5472608" cy="0"/>
              </a:xfrm>
              <a:prstGeom prst="line">
                <a:avLst/>
              </a:prstGeom>
              <a:noFill/>
              <a:ln w="9525">
                <a:solidFill>
                  <a:srgbClr val="EAEAEA"/>
                </a:solidFill>
                <a:round/>
                <a:headEnd/>
                <a:tailEnd/>
              </a:ln>
              <a:effectLst/>
            </p:spPr>
          </p:cxnSp>
          <p:cxnSp>
            <p:nvCxnSpPr>
              <p:cNvPr id="119" name="直線コネクタ 118"/>
              <p:cNvCxnSpPr/>
              <p:nvPr/>
            </p:nvCxnSpPr>
            <p:spPr>
              <a:xfrm rot="5400000">
                <a:off x="6102749" y="3834160"/>
                <a:ext cx="5472608" cy="0"/>
              </a:xfrm>
              <a:prstGeom prst="line">
                <a:avLst/>
              </a:prstGeom>
              <a:noFill/>
              <a:ln w="9525">
                <a:solidFill>
                  <a:srgbClr val="EAEAEA"/>
                </a:solidFill>
                <a:round/>
                <a:headEnd/>
                <a:tailEnd/>
              </a:ln>
              <a:effectLst/>
            </p:spPr>
          </p:cxnSp>
          <p:cxnSp>
            <p:nvCxnSpPr>
              <p:cNvPr id="120" name="直線コネクタ 119"/>
              <p:cNvCxnSpPr/>
              <p:nvPr/>
            </p:nvCxnSpPr>
            <p:spPr>
              <a:xfrm rot="5400000">
                <a:off x="6246766" y="3834160"/>
                <a:ext cx="5472608" cy="0"/>
              </a:xfrm>
              <a:prstGeom prst="line">
                <a:avLst/>
              </a:prstGeom>
              <a:noFill/>
              <a:ln w="9525">
                <a:solidFill>
                  <a:srgbClr val="EAEAEA"/>
                </a:solidFill>
                <a:round/>
                <a:headEnd/>
                <a:tailEnd/>
              </a:ln>
              <a:effectLst/>
            </p:spPr>
          </p:cxnSp>
          <p:cxnSp>
            <p:nvCxnSpPr>
              <p:cNvPr id="121" name="直線コネクタ 120"/>
              <p:cNvCxnSpPr/>
              <p:nvPr/>
            </p:nvCxnSpPr>
            <p:spPr>
              <a:xfrm rot="5400000">
                <a:off x="6390781" y="3834160"/>
                <a:ext cx="5472608" cy="0"/>
              </a:xfrm>
              <a:prstGeom prst="line">
                <a:avLst/>
              </a:prstGeom>
              <a:noFill/>
              <a:ln w="9525">
                <a:solidFill>
                  <a:srgbClr val="EAEAEA"/>
                </a:solidFill>
                <a:round/>
                <a:headEnd/>
                <a:tailEnd/>
              </a:ln>
              <a:effectLst/>
            </p:spPr>
          </p:cxnSp>
          <p:cxnSp>
            <p:nvCxnSpPr>
              <p:cNvPr id="122" name="直線コネクタ 121"/>
              <p:cNvCxnSpPr/>
              <p:nvPr/>
            </p:nvCxnSpPr>
            <p:spPr>
              <a:xfrm rot="5400000">
                <a:off x="6534798" y="3834160"/>
                <a:ext cx="5472608" cy="0"/>
              </a:xfrm>
              <a:prstGeom prst="line">
                <a:avLst/>
              </a:prstGeom>
              <a:noFill/>
              <a:ln w="9525">
                <a:solidFill>
                  <a:srgbClr val="EAEAEA"/>
                </a:solidFill>
                <a:round/>
                <a:headEnd/>
                <a:tailEnd/>
              </a:ln>
              <a:effectLst/>
            </p:spPr>
          </p:cxnSp>
        </p:grpSp>
        <p:grpSp>
          <p:nvGrpSpPr>
            <p:cNvPr id="6" name="グループ化 221"/>
            <p:cNvGrpSpPr/>
            <p:nvPr/>
          </p:nvGrpSpPr>
          <p:grpSpPr>
            <a:xfrm>
              <a:off x="486123" y="1241872"/>
              <a:ext cx="8928992" cy="5184576"/>
              <a:chOff x="486123" y="1241872"/>
              <a:chExt cx="8928992" cy="5184576"/>
            </a:xfrm>
          </p:grpSpPr>
          <p:cxnSp>
            <p:nvCxnSpPr>
              <p:cNvPr id="27" name="直線コネクタ 26"/>
              <p:cNvCxnSpPr/>
              <p:nvPr/>
            </p:nvCxnSpPr>
            <p:spPr>
              <a:xfrm>
                <a:off x="486123" y="1241872"/>
                <a:ext cx="8928992" cy="0"/>
              </a:xfrm>
              <a:prstGeom prst="line">
                <a:avLst/>
              </a:prstGeom>
              <a:noFill/>
              <a:ln w="9525">
                <a:solidFill>
                  <a:srgbClr val="EAEAEA"/>
                </a:solidFill>
                <a:round/>
                <a:headEnd/>
                <a:tailEnd/>
              </a:ln>
              <a:effectLst/>
            </p:spPr>
          </p:cxnSp>
          <p:cxnSp>
            <p:nvCxnSpPr>
              <p:cNvPr id="28" name="直線コネクタ 27"/>
              <p:cNvCxnSpPr/>
              <p:nvPr/>
            </p:nvCxnSpPr>
            <p:spPr>
              <a:xfrm>
                <a:off x="486123" y="1385888"/>
                <a:ext cx="8928992" cy="0"/>
              </a:xfrm>
              <a:prstGeom prst="line">
                <a:avLst/>
              </a:prstGeom>
              <a:noFill/>
              <a:ln w="9525">
                <a:solidFill>
                  <a:srgbClr val="EAEAEA"/>
                </a:solidFill>
                <a:round/>
                <a:headEnd/>
                <a:tailEnd/>
              </a:ln>
              <a:effectLst/>
            </p:spPr>
          </p:cxnSp>
          <p:cxnSp>
            <p:nvCxnSpPr>
              <p:cNvPr id="29" name="直線コネクタ 28"/>
              <p:cNvCxnSpPr/>
              <p:nvPr/>
            </p:nvCxnSpPr>
            <p:spPr>
              <a:xfrm>
                <a:off x="486123" y="1529904"/>
                <a:ext cx="8928992" cy="0"/>
              </a:xfrm>
              <a:prstGeom prst="line">
                <a:avLst/>
              </a:prstGeom>
              <a:noFill/>
              <a:ln w="9525">
                <a:solidFill>
                  <a:srgbClr val="EAEAEA"/>
                </a:solidFill>
                <a:round/>
                <a:headEnd/>
                <a:tailEnd/>
              </a:ln>
              <a:effectLst/>
            </p:spPr>
          </p:cxnSp>
          <p:cxnSp>
            <p:nvCxnSpPr>
              <p:cNvPr id="30" name="直線コネクタ 29"/>
              <p:cNvCxnSpPr/>
              <p:nvPr/>
            </p:nvCxnSpPr>
            <p:spPr>
              <a:xfrm>
                <a:off x="486123" y="1673920"/>
                <a:ext cx="8928992" cy="0"/>
              </a:xfrm>
              <a:prstGeom prst="line">
                <a:avLst/>
              </a:prstGeom>
              <a:noFill/>
              <a:ln w="9525">
                <a:solidFill>
                  <a:srgbClr val="EAEAEA"/>
                </a:solidFill>
                <a:round/>
                <a:headEnd/>
                <a:tailEnd/>
              </a:ln>
              <a:effectLst/>
            </p:spPr>
          </p:cxnSp>
          <p:cxnSp>
            <p:nvCxnSpPr>
              <p:cNvPr id="31" name="直線コネクタ 30"/>
              <p:cNvCxnSpPr/>
              <p:nvPr/>
            </p:nvCxnSpPr>
            <p:spPr>
              <a:xfrm>
                <a:off x="486123" y="1817936"/>
                <a:ext cx="8928992" cy="0"/>
              </a:xfrm>
              <a:prstGeom prst="line">
                <a:avLst/>
              </a:prstGeom>
              <a:noFill/>
              <a:ln w="9525">
                <a:solidFill>
                  <a:srgbClr val="EAEAEA"/>
                </a:solidFill>
                <a:round/>
                <a:headEnd/>
                <a:tailEnd/>
              </a:ln>
              <a:effectLst/>
            </p:spPr>
          </p:cxnSp>
          <p:cxnSp>
            <p:nvCxnSpPr>
              <p:cNvPr id="32" name="直線コネクタ 31"/>
              <p:cNvCxnSpPr/>
              <p:nvPr/>
            </p:nvCxnSpPr>
            <p:spPr>
              <a:xfrm>
                <a:off x="486123" y="1961952"/>
                <a:ext cx="8928992" cy="0"/>
              </a:xfrm>
              <a:prstGeom prst="line">
                <a:avLst/>
              </a:prstGeom>
              <a:noFill/>
              <a:ln w="9525">
                <a:solidFill>
                  <a:srgbClr val="EAEAEA"/>
                </a:solidFill>
                <a:round/>
                <a:headEnd/>
                <a:tailEnd/>
              </a:ln>
              <a:effectLst/>
            </p:spPr>
          </p:cxnSp>
          <p:cxnSp>
            <p:nvCxnSpPr>
              <p:cNvPr id="33" name="直線コネクタ 32"/>
              <p:cNvCxnSpPr/>
              <p:nvPr/>
            </p:nvCxnSpPr>
            <p:spPr>
              <a:xfrm>
                <a:off x="486123" y="2105968"/>
                <a:ext cx="8928992" cy="0"/>
              </a:xfrm>
              <a:prstGeom prst="line">
                <a:avLst/>
              </a:prstGeom>
              <a:noFill/>
              <a:ln w="9525">
                <a:solidFill>
                  <a:srgbClr val="EAEAEA"/>
                </a:solidFill>
                <a:round/>
                <a:headEnd/>
                <a:tailEnd/>
              </a:ln>
              <a:effectLst/>
            </p:spPr>
          </p:cxnSp>
          <p:cxnSp>
            <p:nvCxnSpPr>
              <p:cNvPr id="34" name="直線コネクタ 33"/>
              <p:cNvCxnSpPr/>
              <p:nvPr/>
            </p:nvCxnSpPr>
            <p:spPr>
              <a:xfrm>
                <a:off x="486123" y="2249984"/>
                <a:ext cx="8928992" cy="0"/>
              </a:xfrm>
              <a:prstGeom prst="line">
                <a:avLst/>
              </a:prstGeom>
              <a:noFill/>
              <a:ln w="9525">
                <a:solidFill>
                  <a:srgbClr val="EAEAEA"/>
                </a:solidFill>
                <a:round/>
                <a:headEnd/>
                <a:tailEnd/>
              </a:ln>
              <a:effectLst/>
            </p:spPr>
          </p:cxnSp>
          <p:cxnSp>
            <p:nvCxnSpPr>
              <p:cNvPr id="35" name="直線コネクタ 34"/>
              <p:cNvCxnSpPr/>
              <p:nvPr/>
            </p:nvCxnSpPr>
            <p:spPr>
              <a:xfrm>
                <a:off x="486123" y="2394000"/>
                <a:ext cx="8928992" cy="0"/>
              </a:xfrm>
              <a:prstGeom prst="line">
                <a:avLst/>
              </a:prstGeom>
              <a:noFill/>
              <a:ln w="9525">
                <a:solidFill>
                  <a:srgbClr val="EAEAEA"/>
                </a:solidFill>
                <a:round/>
                <a:headEnd/>
                <a:tailEnd/>
              </a:ln>
              <a:effectLst/>
            </p:spPr>
          </p:cxnSp>
          <p:cxnSp>
            <p:nvCxnSpPr>
              <p:cNvPr id="36" name="直線コネクタ 35"/>
              <p:cNvCxnSpPr/>
              <p:nvPr/>
            </p:nvCxnSpPr>
            <p:spPr>
              <a:xfrm>
                <a:off x="486123" y="2538016"/>
                <a:ext cx="8928992" cy="0"/>
              </a:xfrm>
              <a:prstGeom prst="line">
                <a:avLst/>
              </a:prstGeom>
              <a:noFill/>
              <a:ln w="9525">
                <a:solidFill>
                  <a:srgbClr val="EAEAEA"/>
                </a:solidFill>
                <a:round/>
                <a:headEnd/>
                <a:tailEnd/>
              </a:ln>
              <a:effectLst/>
            </p:spPr>
          </p:cxnSp>
          <p:cxnSp>
            <p:nvCxnSpPr>
              <p:cNvPr id="37" name="直線コネクタ 36"/>
              <p:cNvCxnSpPr/>
              <p:nvPr/>
            </p:nvCxnSpPr>
            <p:spPr>
              <a:xfrm>
                <a:off x="486123" y="2682032"/>
                <a:ext cx="8928992" cy="0"/>
              </a:xfrm>
              <a:prstGeom prst="line">
                <a:avLst/>
              </a:prstGeom>
              <a:noFill/>
              <a:ln w="9525">
                <a:solidFill>
                  <a:srgbClr val="EAEAEA"/>
                </a:solidFill>
                <a:round/>
                <a:headEnd/>
                <a:tailEnd/>
              </a:ln>
              <a:effectLst/>
            </p:spPr>
          </p:cxnSp>
          <p:cxnSp>
            <p:nvCxnSpPr>
              <p:cNvPr id="38" name="直線コネクタ 37"/>
              <p:cNvCxnSpPr/>
              <p:nvPr/>
            </p:nvCxnSpPr>
            <p:spPr>
              <a:xfrm>
                <a:off x="486123" y="2826048"/>
                <a:ext cx="8928992" cy="0"/>
              </a:xfrm>
              <a:prstGeom prst="line">
                <a:avLst/>
              </a:prstGeom>
              <a:noFill/>
              <a:ln w="9525">
                <a:solidFill>
                  <a:srgbClr val="EAEAEA"/>
                </a:solidFill>
                <a:round/>
                <a:headEnd/>
                <a:tailEnd/>
              </a:ln>
              <a:effectLst/>
            </p:spPr>
          </p:cxnSp>
          <p:cxnSp>
            <p:nvCxnSpPr>
              <p:cNvPr id="39" name="直線コネクタ 38"/>
              <p:cNvCxnSpPr/>
              <p:nvPr/>
            </p:nvCxnSpPr>
            <p:spPr>
              <a:xfrm>
                <a:off x="486123" y="2970064"/>
                <a:ext cx="8928992" cy="0"/>
              </a:xfrm>
              <a:prstGeom prst="line">
                <a:avLst/>
              </a:prstGeom>
              <a:noFill/>
              <a:ln w="9525">
                <a:solidFill>
                  <a:srgbClr val="EAEAEA"/>
                </a:solidFill>
                <a:round/>
                <a:headEnd/>
                <a:tailEnd/>
              </a:ln>
              <a:effectLst/>
            </p:spPr>
          </p:cxnSp>
          <p:cxnSp>
            <p:nvCxnSpPr>
              <p:cNvPr id="40" name="直線コネクタ 39"/>
              <p:cNvCxnSpPr/>
              <p:nvPr/>
            </p:nvCxnSpPr>
            <p:spPr>
              <a:xfrm>
                <a:off x="486123" y="3114080"/>
                <a:ext cx="8928992" cy="0"/>
              </a:xfrm>
              <a:prstGeom prst="line">
                <a:avLst/>
              </a:prstGeom>
              <a:noFill/>
              <a:ln w="9525">
                <a:solidFill>
                  <a:srgbClr val="EAEAEA"/>
                </a:solidFill>
                <a:round/>
                <a:headEnd/>
                <a:tailEnd/>
              </a:ln>
              <a:effectLst/>
            </p:spPr>
          </p:cxnSp>
          <p:cxnSp>
            <p:nvCxnSpPr>
              <p:cNvPr id="41" name="直線コネクタ 40"/>
              <p:cNvCxnSpPr/>
              <p:nvPr/>
            </p:nvCxnSpPr>
            <p:spPr>
              <a:xfrm>
                <a:off x="486123" y="3258096"/>
                <a:ext cx="8928992" cy="0"/>
              </a:xfrm>
              <a:prstGeom prst="line">
                <a:avLst/>
              </a:prstGeom>
              <a:noFill/>
              <a:ln w="9525">
                <a:solidFill>
                  <a:srgbClr val="EAEAEA"/>
                </a:solidFill>
                <a:round/>
                <a:headEnd/>
                <a:tailEnd/>
              </a:ln>
              <a:effectLst/>
            </p:spPr>
          </p:cxnSp>
          <p:cxnSp>
            <p:nvCxnSpPr>
              <p:cNvPr id="42" name="直線コネクタ 41"/>
              <p:cNvCxnSpPr/>
              <p:nvPr/>
            </p:nvCxnSpPr>
            <p:spPr>
              <a:xfrm>
                <a:off x="486123" y="3402112"/>
                <a:ext cx="8928992" cy="0"/>
              </a:xfrm>
              <a:prstGeom prst="line">
                <a:avLst/>
              </a:prstGeom>
              <a:noFill/>
              <a:ln w="9525">
                <a:solidFill>
                  <a:srgbClr val="EAEAEA"/>
                </a:solidFill>
                <a:round/>
                <a:headEnd/>
                <a:tailEnd/>
              </a:ln>
              <a:effectLst/>
            </p:spPr>
          </p:cxnSp>
          <p:cxnSp>
            <p:nvCxnSpPr>
              <p:cNvPr id="43" name="直線コネクタ 42"/>
              <p:cNvCxnSpPr/>
              <p:nvPr/>
            </p:nvCxnSpPr>
            <p:spPr>
              <a:xfrm>
                <a:off x="486123" y="3546128"/>
                <a:ext cx="8928992" cy="0"/>
              </a:xfrm>
              <a:prstGeom prst="line">
                <a:avLst/>
              </a:prstGeom>
              <a:noFill/>
              <a:ln w="9525">
                <a:solidFill>
                  <a:srgbClr val="EAEAEA"/>
                </a:solidFill>
                <a:round/>
                <a:headEnd/>
                <a:tailEnd/>
              </a:ln>
              <a:effectLst/>
            </p:spPr>
          </p:cxnSp>
          <p:cxnSp>
            <p:nvCxnSpPr>
              <p:cNvPr id="44" name="直線コネクタ 43"/>
              <p:cNvCxnSpPr/>
              <p:nvPr/>
            </p:nvCxnSpPr>
            <p:spPr>
              <a:xfrm>
                <a:off x="486123" y="3690144"/>
                <a:ext cx="8928992" cy="0"/>
              </a:xfrm>
              <a:prstGeom prst="line">
                <a:avLst/>
              </a:prstGeom>
              <a:noFill/>
              <a:ln w="9525">
                <a:solidFill>
                  <a:srgbClr val="EAEAEA"/>
                </a:solidFill>
                <a:round/>
                <a:headEnd/>
                <a:tailEnd/>
              </a:ln>
              <a:effectLst/>
            </p:spPr>
          </p:cxnSp>
          <p:cxnSp>
            <p:nvCxnSpPr>
              <p:cNvPr id="45" name="直線コネクタ 44"/>
              <p:cNvCxnSpPr/>
              <p:nvPr/>
            </p:nvCxnSpPr>
            <p:spPr>
              <a:xfrm>
                <a:off x="486123" y="3978176"/>
                <a:ext cx="8928992" cy="0"/>
              </a:xfrm>
              <a:prstGeom prst="line">
                <a:avLst/>
              </a:prstGeom>
              <a:noFill/>
              <a:ln w="9525">
                <a:solidFill>
                  <a:srgbClr val="EAEAEA"/>
                </a:solidFill>
                <a:round/>
                <a:headEnd/>
                <a:tailEnd/>
              </a:ln>
              <a:effectLst/>
            </p:spPr>
          </p:cxnSp>
          <p:cxnSp>
            <p:nvCxnSpPr>
              <p:cNvPr id="46" name="直線コネクタ 45"/>
              <p:cNvCxnSpPr/>
              <p:nvPr/>
            </p:nvCxnSpPr>
            <p:spPr>
              <a:xfrm>
                <a:off x="486123" y="4122192"/>
                <a:ext cx="8928992" cy="0"/>
              </a:xfrm>
              <a:prstGeom prst="line">
                <a:avLst/>
              </a:prstGeom>
              <a:noFill/>
              <a:ln w="9525">
                <a:solidFill>
                  <a:srgbClr val="EAEAEA"/>
                </a:solidFill>
                <a:round/>
                <a:headEnd/>
                <a:tailEnd/>
              </a:ln>
              <a:effectLst/>
            </p:spPr>
          </p:cxnSp>
          <p:cxnSp>
            <p:nvCxnSpPr>
              <p:cNvPr id="47" name="直線コネクタ 46"/>
              <p:cNvCxnSpPr/>
              <p:nvPr/>
            </p:nvCxnSpPr>
            <p:spPr>
              <a:xfrm>
                <a:off x="486123" y="4266208"/>
                <a:ext cx="8928992" cy="0"/>
              </a:xfrm>
              <a:prstGeom prst="line">
                <a:avLst/>
              </a:prstGeom>
              <a:noFill/>
              <a:ln w="9525">
                <a:solidFill>
                  <a:srgbClr val="EAEAEA"/>
                </a:solidFill>
                <a:round/>
                <a:headEnd/>
                <a:tailEnd/>
              </a:ln>
              <a:effectLst/>
            </p:spPr>
          </p:cxnSp>
          <p:cxnSp>
            <p:nvCxnSpPr>
              <p:cNvPr id="48" name="直線コネクタ 47"/>
              <p:cNvCxnSpPr/>
              <p:nvPr/>
            </p:nvCxnSpPr>
            <p:spPr>
              <a:xfrm>
                <a:off x="486123" y="4410224"/>
                <a:ext cx="8928992" cy="0"/>
              </a:xfrm>
              <a:prstGeom prst="line">
                <a:avLst/>
              </a:prstGeom>
              <a:noFill/>
              <a:ln w="9525">
                <a:solidFill>
                  <a:srgbClr val="EAEAEA"/>
                </a:solidFill>
                <a:round/>
                <a:headEnd/>
                <a:tailEnd/>
              </a:ln>
              <a:effectLst/>
            </p:spPr>
          </p:cxnSp>
          <p:cxnSp>
            <p:nvCxnSpPr>
              <p:cNvPr id="49" name="直線コネクタ 48"/>
              <p:cNvCxnSpPr/>
              <p:nvPr/>
            </p:nvCxnSpPr>
            <p:spPr>
              <a:xfrm>
                <a:off x="486123" y="4554240"/>
                <a:ext cx="8928992" cy="0"/>
              </a:xfrm>
              <a:prstGeom prst="line">
                <a:avLst/>
              </a:prstGeom>
              <a:noFill/>
              <a:ln w="9525">
                <a:solidFill>
                  <a:srgbClr val="EAEAEA"/>
                </a:solidFill>
                <a:round/>
                <a:headEnd/>
                <a:tailEnd/>
              </a:ln>
              <a:effectLst/>
            </p:spPr>
          </p:cxnSp>
          <p:cxnSp>
            <p:nvCxnSpPr>
              <p:cNvPr id="50" name="直線コネクタ 49"/>
              <p:cNvCxnSpPr/>
              <p:nvPr/>
            </p:nvCxnSpPr>
            <p:spPr>
              <a:xfrm>
                <a:off x="486123" y="4698256"/>
                <a:ext cx="8928992" cy="0"/>
              </a:xfrm>
              <a:prstGeom prst="line">
                <a:avLst/>
              </a:prstGeom>
              <a:noFill/>
              <a:ln w="9525">
                <a:solidFill>
                  <a:srgbClr val="EAEAEA"/>
                </a:solidFill>
                <a:round/>
                <a:headEnd/>
                <a:tailEnd/>
              </a:ln>
              <a:effectLst/>
            </p:spPr>
          </p:cxnSp>
          <p:cxnSp>
            <p:nvCxnSpPr>
              <p:cNvPr id="51" name="直線コネクタ 50"/>
              <p:cNvCxnSpPr/>
              <p:nvPr/>
            </p:nvCxnSpPr>
            <p:spPr>
              <a:xfrm>
                <a:off x="486123" y="4842272"/>
                <a:ext cx="8928992" cy="0"/>
              </a:xfrm>
              <a:prstGeom prst="line">
                <a:avLst/>
              </a:prstGeom>
              <a:noFill/>
              <a:ln w="9525">
                <a:solidFill>
                  <a:srgbClr val="EAEAEA"/>
                </a:solidFill>
                <a:round/>
                <a:headEnd/>
                <a:tailEnd/>
              </a:ln>
              <a:effectLst/>
            </p:spPr>
          </p:cxnSp>
          <p:cxnSp>
            <p:nvCxnSpPr>
              <p:cNvPr id="52" name="直線コネクタ 51"/>
              <p:cNvCxnSpPr/>
              <p:nvPr/>
            </p:nvCxnSpPr>
            <p:spPr>
              <a:xfrm>
                <a:off x="486123" y="4986288"/>
                <a:ext cx="8928992" cy="0"/>
              </a:xfrm>
              <a:prstGeom prst="line">
                <a:avLst/>
              </a:prstGeom>
              <a:noFill/>
              <a:ln w="9525">
                <a:solidFill>
                  <a:srgbClr val="EAEAEA"/>
                </a:solidFill>
                <a:round/>
                <a:headEnd/>
                <a:tailEnd/>
              </a:ln>
              <a:effectLst/>
            </p:spPr>
          </p:cxnSp>
          <p:cxnSp>
            <p:nvCxnSpPr>
              <p:cNvPr id="53" name="直線コネクタ 52"/>
              <p:cNvCxnSpPr/>
              <p:nvPr/>
            </p:nvCxnSpPr>
            <p:spPr>
              <a:xfrm>
                <a:off x="486123" y="5130304"/>
                <a:ext cx="8928992" cy="0"/>
              </a:xfrm>
              <a:prstGeom prst="line">
                <a:avLst/>
              </a:prstGeom>
              <a:noFill/>
              <a:ln w="9525">
                <a:solidFill>
                  <a:srgbClr val="EAEAEA"/>
                </a:solidFill>
                <a:round/>
                <a:headEnd/>
                <a:tailEnd/>
              </a:ln>
              <a:effectLst/>
            </p:spPr>
          </p:cxnSp>
          <p:cxnSp>
            <p:nvCxnSpPr>
              <p:cNvPr id="54" name="直線コネクタ 53"/>
              <p:cNvCxnSpPr/>
              <p:nvPr/>
            </p:nvCxnSpPr>
            <p:spPr>
              <a:xfrm>
                <a:off x="486123" y="5274320"/>
                <a:ext cx="8928992" cy="0"/>
              </a:xfrm>
              <a:prstGeom prst="line">
                <a:avLst/>
              </a:prstGeom>
              <a:noFill/>
              <a:ln w="9525">
                <a:solidFill>
                  <a:srgbClr val="EAEAEA"/>
                </a:solidFill>
                <a:round/>
                <a:headEnd/>
                <a:tailEnd/>
              </a:ln>
              <a:effectLst/>
            </p:spPr>
          </p:cxnSp>
          <p:cxnSp>
            <p:nvCxnSpPr>
              <p:cNvPr id="55" name="直線コネクタ 54"/>
              <p:cNvCxnSpPr/>
              <p:nvPr/>
            </p:nvCxnSpPr>
            <p:spPr>
              <a:xfrm>
                <a:off x="486123" y="5418336"/>
                <a:ext cx="8928992" cy="0"/>
              </a:xfrm>
              <a:prstGeom prst="line">
                <a:avLst/>
              </a:prstGeom>
              <a:noFill/>
              <a:ln w="9525">
                <a:solidFill>
                  <a:srgbClr val="EAEAEA"/>
                </a:solidFill>
                <a:round/>
                <a:headEnd/>
                <a:tailEnd/>
              </a:ln>
              <a:effectLst/>
            </p:spPr>
          </p:cxnSp>
          <p:cxnSp>
            <p:nvCxnSpPr>
              <p:cNvPr id="56" name="直線コネクタ 55"/>
              <p:cNvCxnSpPr/>
              <p:nvPr/>
            </p:nvCxnSpPr>
            <p:spPr>
              <a:xfrm>
                <a:off x="486123" y="5562352"/>
                <a:ext cx="8928992" cy="0"/>
              </a:xfrm>
              <a:prstGeom prst="line">
                <a:avLst/>
              </a:prstGeom>
              <a:noFill/>
              <a:ln w="9525">
                <a:solidFill>
                  <a:srgbClr val="EAEAEA"/>
                </a:solidFill>
                <a:round/>
                <a:headEnd/>
                <a:tailEnd/>
              </a:ln>
              <a:effectLst/>
            </p:spPr>
          </p:cxnSp>
          <p:cxnSp>
            <p:nvCxnSpPr>
              <p:cNvPr id="57" name="直線コネクタ 56"/>
              <p:cNvCxnSpPr/>
              <p:nvPr/>
            </p:nvCxnSpPr>
            <p:spPr>
              <a:xfrm>
                <a:off x="486123" y="5706368"/>
                <a:ext cx="8928992" cy="0"/>
              </a:xfrm>
              <a:prstGeom prst="line">
                <a:avLst/>
              </a:prstGeom>
              <a:noFill/>
              <a:ln w="9525">
                <a:solidFill>
                  <a:srgbClr val="EAEAEA"/>
                </a:solidFill>
                <a:round/>
                <a:headEnd/>
                <a:tailEnd/>
              </a:ln>
              <a:effectLst/>
            </p:spPr>
          </p:cxnSp>
          <p:cxnSp>
            <p:nvCxnSpPr>
              <p:cNvPr id="58" name="直線コネクタ 57"/>
              <p:cNvCxnSpPr/>
              <p:nvPr/>
            </p:nvCxnSpPr>
            <p:spPr>
              <a:xfrm>
                <a:off x="486123" y="5850384"/>
                <a:ext cx="8928992" cy="0"/>
              </a:xfrm>
              <a:prstGeom prst="line">
                <a:avLst/>
              </a:prstGeom>
              <a:noFill/>
              <a:ln w="9525">
                <a:solidFill>
                  <a:srgbClr val="EAEAEA"/>
                </a:solidFill>
                <a:round/>
                <a:headEnd/>
                <a:tailEnd/>
              </a:ln>
              <a:effectLst/>
            </p:spPr>
          </p:cxnSp>
          <p:cxnSp>
            <p:nvCxnSpPr>
              <p:cNvPr id="59" name="直線コネクタ 58"/>
              <p:cNvCxnSpPr/>
              <p:nvPr/>
            </p:nvCxnSpPr>
            <p:spPr>
              <a:xfrm>
                <a:off x="486123" y="5994400"/>
                <a:ext cx="8928992" cy="0"/>
              </a:xfrm>
              <a:prstGeom prst="line">
                <a:avLst/>
              </a:prstGeom>
              <a:noFill/>
              <a:ln w="9525">
                <a:solidFill>
                  <a:srgbClr val="EAEAEA"/>
                </a:solidFill>
                <a:round/>
                <a:headEnd/>
                <a:tailEnd/>
              </a:ln>
              <a:effectLst/>
            </p:spPr>
          </p:cxnSp>
          <p:cxnSp>
            <p:nvCxnSpPr>
              <p:cNvPr id="60" name="直線コネクタ 59"/>
              <p:cNvCxnSpPr/>
              <p:nvPr/>
            </p:nvCxnSpPr>
            <p:spPr>
              <a:xfrm>
                <a:off x="486123" y="6138416"/>
                <a:ext cx="8928992" cy="0"/>
              </a:xfrm>
              <a:prstGeom prst="line">
                <a:avLst/>
              </a:prstGeom>
              <a:noFill/>
              <a:ln w="9525">
                <a:solidFill>
                  <a:srgbClr val="EAEAEA"/>
                </a:solidFill>
                <a:round/>
                <a:headEnd/>
                <a:tailEnd/>
              </a:ln>
              <a:effectLst/>
            </p:spPr>
          </p:cxnSp>
          <p:cxnSp>
            <p:nvCxnSpPr>
              <p:cNvPr id="61" name="直線コネクタ 60"/>
              <p:cNvCxnSpPr/>
              <p:nvPr/>
            </p:nvCxnSpPr>
            <p:spPr>
              <a:xfrm>
                <a:off x="486123" y="6282432"/>
                <a:ext cx="8928992" cy="0"/>
              </a:xfrm>
              <a:prstGeom prst="line">
                <a:avLst/>
              </a:prstGeom>
              <a:noFill/>
              <a:ln w="9525">
                <a:solidFill>
                  <a:srgbClr val="EAEAEA"/>
                </a:solidFill>
                <a:round/>
                <a:headEnd/>
                <a:tailEnd/>
              </a:ln>
              <a:effectLst/>
            </p:spPr>
          </p:cxnSp>
          <p:cxnSp>
            <p:nvCxnSpPr>
              <p:cNvPr id="62" name="直線コネクタ 61"/>
              <p:cNvCxnSpPr/>
              <p:nvPr/>
            </p:nvCxnSpPr>
            <p:spPr>
              <a:xfrm>
                <a:off x="486123" y="6426448"/>
                <a:ext cx="8928992" cy="0"/>
              </a:xfrm>
              <a:prstGeom prst="line">
                <a:avLst/>
              </a:prstGeom>
              <a:noFill/>
              <a:ln w="9525">
                <a:solidFill>
                  <a:srgbClr val="EAEAEA"/>
                </a:solidFill>
                <a:round/>
                <a:headEnd/>
                <a:tailEnd/>
              </a:ln>
              <a:effectLst/>
            </p:spPr>
          </p:cxnSp>
        </p:grpSp>
        <p:grpSp>
          <p:nvGrpSpPr>
            <p:cNvPr id="7" name="グループ化 222"/>
            <p:cNvGrpSpPr/>
            <p:nvPr/>
          </p:nvGrpSpPr>
          <p:grpSpPr>
            <a:xfrm>
              <a:off x="486123" y="1097856"/>
              <a:ext cx="8928992" cy="5472608"/>
              <a:chOff x="486123" y="1097856"/>
              <a:chExt cx="8928992" cy="5472608"/>
            </a:xfrm>
          </p:grpSpPr>
          <p:sp>
            <p:nvSpPr>
              <p:cNvPr id="24" name="正方形/長方形 23"/>
              <p:cNvSpPr/>
              <p:nvPr userDrawn="1"/>
            </p:nvSpPr>
            <p:spPr>
              <a:xfrm>
                <a:off x="486123" y="1097856"/>
                <a:ext cx="8928992" cy="5472608"/>
              </a:xfrm>
              <a:prstGeom prst="rect">
                <a:avLst/>
              </a:prstGeom>
              <a:noFill/>
              <a:ln w="9525">
                <a:solidFill>
                  <a:srgbClr val="C0C0C0"/>
                </a:solidFill>
                <a:round/>
                <a:headEnd/>
                <a:tailEnd/>
              </a:ln>
              <a:effectLst/>
            </p:spPr>
            <p:txBody>
              <a:bodyPr/>
              <a:lstStyle/>
              <a:p>
                <a:endParaRPr lang="ja-JP" altLang="en-US" sz="1932">
                  <a:solidFill>
                    <a:prstClr val="black"/>
                  </a:solidFill>
                </a:endParaRPr>
              </a:p>
            </p:txBody>
          </p:sp>
          <p:cxnSp>
            <p:nvCxnSpPr>
              <p:cNvPr id="25" name="直線コネクタ 24"/>
              <p:cNvCxnSpPr/>
              <p:nvPr/>
            </p:nvCxnSpPr>
            <p:spPr>
              <a:xfrm rot="5400000">
                <a:off x="2214315" y="3834160"/>
                <a:ext cx="5472608" cy="0"/>
              </a:xfrm>
              <a:prstGeom prst="line">
                <a:avLst/>
              </a:prstGeom>
              <a:noFill/>
              <a:ln w="9525">
                <a:solidFill>
                  <a:srgbClr val="C0C0C0"/>
                </a:solidFill>
                <a:round/>
                <a:headEnd/>
                <a:tailEnd/>
              </a:ln>
              <a:effectLst/>
            </p:spPr>
          </p:cxnSp>
          <p:cxnSp>
            <p:nvCxnSpPr>
              <p:cNvPr id="26" name="直線コネクタ 25"/>
              <p:cNvCxnSpPr/>
              <p:nvPr/>
            </p:nvCxnSpPr>
            <p:spPr>
              <a:xfrm>
                <a:off x="486123" y="3834160"/>
                <a:ext cx="8928992" cy="0"/>
              </a:xfrm>
              <a:prstGeom prst="line">
                <a:avLst/>
              </a:prstGeom>
              <a:noFill/>
              <a:ln w="9525">
                <a:solidFill>
                  <a:srgbClr val="C0C0C0"/>
                </a:solidFill>
                <a:round/>
                <a:headEnd/>
                <a:tailEnd/>
              </a:ln>
              <a:effectLst/>
            </p:spPr>
          </p:cxnSp>
        </p:grpSp>
      </p:grpSp>
      <p:sp>
        <p:nvSpPr>
          <p:cNvPr id="3" name="Text Placeholder 2"/>
          <p:cNvSpPr>
            <a:spLocks noGrp="1"/>
          </p:cNvSpPr>
          <p:nvPr>
            <p:ph type="body" idx="1"/>
          </p:nvPr>
        </p:nvSpPr>
        <p:spPr>
          <a:xfrm>
            <a:off x="644028" y="1097784"/>
            <a:ext cx="11832639" cy="5472760"/>
          </a:xfrm>
          <a:prstGeom prst="rect">
            <a:avLst/>
          </a:prstGeom>
        </p:spPr>
        <p:txBody>
          <a:bodyPr vert="horz" lIns="0" tIns="0" rIns="0" bIns="0" rtlCol="0">
            <a:normAutofit/>
          </a:bodyPr>
          <a:lstStyle/>
          <a:p>
            <a:pPr lvl="0"/>
            <a:r>
              <a:rPr lang="ja-JP" altLang="en-US" dirty="0"/>
              <a:t>マスタ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19" name="フッター プレースホルダ 4"/>
          <p:cNvSpPr>
            <a:spLocks noGrp="1"/>
          </p:cNvSpPr>
          <p:nvPr>
            <p:ph type="ftr" sz="quarter" idx="3"/>
          </p:nvPr>
        </p:nvSpPr>
        <p:spPr>
          <a:xfrm>
            <a:off x="453347" y="7024294"/>
            <a:ext cx="4154780" cy="122341"/>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a:defRPr sz="795">
                <a:solidFill>
                  <a:srgbClr val="808080"/>
                </a:solidFill>
                <a:latin typeface="Arial" pitchFamily="34" charset="0"/>
                <a:ea typeface="HG丸ｺﾞｼｯｸM-PRO" pitchFamily="50" charset="-128"/>
                <a:cs typeface="Arial" pitchFamily="34" charset="0"/>
              </a:defRPr>
            </a:lvl1pPr>
          </a:lstStyle>
          <a:p>
            <a:pPr defTabSz="981402" fontAlgn="base">
              <a:spcBef>
                <a:spcPct val="0"/>
              </a:spcBef>
              <a:spcAft>
                <a:spcPct val="0"/>
              </a:spcAft>
              <a:defRPr/>
            </a:pPr>
            <a:r>
              <a:rPr lang="en-US" altLang="ja-JP" kern="0"/>
              <a:t>© 2020 Fuji Xerox Co., Ltd. All rights reserved.</a:t>
            </a:r>
          </a:p>
        </p:txBody>
      </p:sp>
      <p:sp>
        <p:nvSpPr>
          <p:cNvPr id="21" name="スライド番号プレースホルダ 5"/>
          <p:cNvSpPr>
            <a:spLocks noGrp="1"/>
          </p:cNvSpPr>
          <p:nvPr>
            <p:ph type="sldNum" sz="quarter" idx="4"/>
          </p:nvPr>
        </p:nvSpPr>
        <p:spPr>
          <a:xfrm>
            <a:off x="6085964" y="6991200"/>
            <a:ext cx="948762" cy="207962"/>
          </a:xfrm>
          <a:prstGeom prst="rect">
            <a:avLst/>
          </a:prstGeom>
          <a:noFill/>
          <a:ln w="9525">
            <a:noFill/>
            <a:miter lim="800000"/>
            <a:headEnd/>
            <a:tailEnd/>
          </a:ln>
          <a:effectLst/>
        </p:spPr>
        <p:txBody>
          <a:bodyPr vert="horz" wrap="none" lIns="0" tIns="0" rIns="0" bIns="0" numCol="1" anchor="t" anchorCtr="0" compatLnSpc="1">
            <a:prstTxWarp prst="textNoShape">
              <a:avLst/>
            </a:prstTxWarp>
          </a:bodyPr>
          <a:lstStyle>
            <a:lvl1pPr algn="ctr">
              <a:defRPr sz="994">
                <a:solidFill>
                  <a:srgbClr val="000000"/>
                </a:solidFill>
                <a:latin typeface="Arial" pitchFamily="34" charset="0"/>
                <a:ea typeface="HG丸ｺﾞｼｯｸM-PRO" pitchFamily="50" charset="-128"/>
                <a:cs typeface="Arial" pitchFamily="34" charset="0"/>
              </a:defRPr>
            </a:lvl1pPr>
          </a:lstStyle>
          <a:p>
            <a:pPr defTabSz="981402" fontAlgn="base">
              <a:spcBef>
                <a:spcPct val="0"/>
              </a:spcBef>
              <a:spcAft>
                <a:spcPct val="0"/>
              </a:spcAft>
              <a:defRPr/>
            </a:pPr>
            <a:fld id="{EB0432B6-DF3A-4012-B234-A14B088B809D}" type="slidenum">
              <a:rPr lang="en-US" altLang="ja-JP" kern="0" smtClean="0"/>
              <a:pPr defTabSz="981402" fontAlgn="base">
                <a:spcBef>
                  <a:spcPct val="0"/>
                </a:spcBef>
                <a:spcAft>
                  <a:spcPct val="0"/>
                </a:spcAft>
                <a:defRPr/>
              </a:pPr>
              <a:t>‹#›</a:t>
            </a:fld>
            <a:endParaRPr lang="en-US" altLang="en-US" kern="0"/>
          </a:p>
        </p:txBody>
      </p:sp>
      <p:grpSp>
        <p:nvGrpSpPr>
          <p:cNvPr id="133" name="Classification of Information"/>
          <p:cNvGrpSpPr/>
          <p:nvPr/>
        </p:nvGrpSpPr>
        <p:grpSpPr>
          <a:xfrm>
            <a:off x="9997511" y="246060"/>
            <a:ext cx="2624605" cy="553204"/>
            <a:chOff x="7544400" y="188913"/>
            <a:chExt cx="1980600" cy="553204"/>
          </a:xfrm>
        </p:grpSpPr>
        <p:sp>
          <p:nvSpPr>
            <p:cNvPr id="134" name="テキスト ボックス 133"/>
            <p:cNvSpPr txBox="1"/>
            <p:nvPr/>
          </p:nvSpPr>
          <p:spPr>
            <a:xfrm>
              <a:off x="7544400" y="188913"/>
              <a:ext cx="1980000" cy="140400"/>
            </a:xfrm>
            <a:prstGeom prst="rect">
              <a:avLst/>
            </a:prstGeom>
            <a:noFill/>
            <a:ln w="9525">
              <a:noFill/>
              <a:miter lim="800000"/>
              <a:headEnd/>
              <a:tailEnd/>
            </a:ln>
            <a:effectLst/>
          </p:spPr>
          <p:txBody>
            <a:bodyPr lIns="0" tIns="0" rIns="0" bIns="0" anchor="b"/>
            <a:lstStyle/>
            <a:p>
              <a:pPr defTabSz="908822" fontAlgn="base">
                <a:spcBef>
                  <a:spcPct val="0"/>
                </a:spcBef>
                <a:spcAft>
                  <a:spcPct val="0"/>
                </a:spcAft>
                <a:defRPr/>
              </a:pPr>
              <a:r>
                <a:rPr lang="en-US" altLang="ja-JP" sz="895" dirty="0">
                  <a:solidFill>
                    <a:schemeClr val="tx1"/>
                  </a:solidFill>
                  <a:latin typeface="Arial" pitchFamily="34" charset="0"/>
                  <a:ea typeface="HG丸ｺﾞｼｯｸM-PRO" pitchFamily="50" charset="-128"/>
                  <a:cs typeface="Arial" pitchFamily="34" charset="0"/>
                </a:rPr>
                <a:t>FUJIFILM Internal Use Only</a:t>
              </a:r>
            </a:p>
          </p:txBody>
        </p:sp>
        <p:sp>
          <p:nvSpPr>
            <p:cNvPr id="135" name="テキスト ボックス 134"/>
            <p:cNvSpPr txBox="1"/>
            <p:nvPr/>
          </p:nvSpPr>
          <p:spPr>
            <a:xfrm>
              <a:off x="7544400" y="375350"/>
              <a:ext cx="608400" cy="366767"/>
            </a:xfrm>
            <a:prstGeom prst="rect">
              <a:avLst/>
            </a:prstGeom>
            <a:noFill/>
            <a:ln w="3175" algn="ctr">
              <a:noFill/>
              <a:miter lim="800000"/>
              <a:headEnd/>
              <a:tailEnd/>
            </a:ln>
            <a:effectLst/>
          </p:spPr>
          <p:txBody>
            <a:bodyPr lIns="0" tIns="0" rIns="0" bIns="0">
              <a:spAutoFit/>
            </a:bodyPr>
            <a:lstStyle/>
            <a:p>
              <a:pPr defTabSz="908822" eaLnBrk="0" fontAlgn="base" hangingPunct="0">
                <a:spcBef>
                  <a:spcPct val="0"/>
                </a:spcBef>
                <a:spcAft>
                  <a:spcPct val="0"/>
                </a:spcAft>
                <a:tabLst>
                  <a:tab pos="386429" algn="l"/>
                </a:tabLst>
                <a:defRPr/>
              </a:pPr>
              <a:r>
                <a:rPr kumimoji="0" lang="ja-JP" altLang="en-US" sz="596">
                  <a:solidFill>
                    <a:schemeClr val="tx1"/>
                  </a:solidFill>
                  <a:latin typeface="HG丸ｺﾞｼｯｸM-PRO" pitchFamily="50" charset="-128"/>
                  <a:ea typeface="HG丸ｺﾞｼｯｸM-PRO" pitchFamily="50" charset="-128"/>
                </a:rPr>
                <a:t>開 示 範 囲	：</a:t>
              </a:r>
            </a:p>
            <a:p>
              <a:pPr defTabSz="908822" eaLnBrk="0" fontAlgn="base" hangingPunct="0">
                <a:spcBef>
                  <a:spcPct val="0"/>
                </a:spcBef>
                <a:spcAft>
                  <a:spcPct val="0"/>
                </a:spcAft>
                <a:tabLst>
                  <a:tab pos="386429" algn="l"/>
                </a:tabLst>
                <a:defRPr/>
              </a:pPr>
              <a:r>
                <a:rPr kumimoji="0" lang="ja-JP" altLang="en-US" sz="596">
                  <a:solidFill>
                    <a:schemeClr val="tx1"/>
                  </a:solidFill>
                  <a:latin typeface="HG丸ｺﾞｼｯｸM-PRO" pitchFamily="50" charset="-128"/>
                  <a:ea typeface="HG丸ｺﾞｼｯｸM-PRO" pitchFamily="50" charset="-128"/>
                </a:rPr>
                <a:t>指 定 期 間	：</a:t>
              </a:r>
            </a:p>
            <a:p>
              <a:pPr defTabSz="908822" eaLnBrk="0" fontAlgn="base" hangingPunct="0">
                <a:spcBef>
                  <a:spcPct val="0"/>
                </a:spcBef>
                <a:spcAft>
                  <a:spcPct val="0"/>
                </a:spcAft>
                <a:tabLst>
                  <a:tab pos="386429" algn="l"/>
                </a:tabLst>
                <a:defRPr/>
              </a:pPr>
              <a:r>
                <a:rPr kumimoji="0" lang="ja-JP" altLang="en-US" sz="596">
                  <a:solidFill>
                    <a:schemeClr val="tx1"/>
                  </a:solidFill>
                  <a:latin typeface="HG丸ｺﾞｼｯｸM-PRO" pitchFamily="50" charset="-128"/>
                  <a:ea typeface="HG丸ｺﾞｼｯｸM-PRO" pitchFamily="50" charset="-128"/>
                </a:rPr>
                <a:t>作成責任者	：</a:t>
              </a:r>
            </a:p>
            <a:p>
              <a:pPr defTabSz="908822" eaLnBrk="0" fontAlgn="base" hangingPunct="0">
                <a:spcBef>
                  <a:spcPct val="0"/>
                </a:spcBef>
                <a:spcAft>
                  <a:spcPct val="0"/>
                </a:spcAft>
                <a:tabLst>
                  <a:tab pos="386429" algn="l"/>
                </a:tabLst>
                <a:defRPr/>
              </a:pPr>
              <a:r>
                <a:rPr kumimoji="0" lang="ja-JP" altLang="en-US" sz="596">
                  <a:solidFill>
                    <a:schemeClr val="tx1"/>
                  </a:solidFill>
                  <a:latin typeface="HG丸ｺﾞｼｯｸM-PRO" pitchFamily="50" charset="-128"/>
                  <a:ea typeface="HG丸ｺﾞｼｯｸM-PRO" pitchFamily="50" charset="-128"/>
                </a:rPr>
                <a:t>作　成　日	：</a:t>
              </a:r>
            </a:p>
          </p:txBody>
        </p:sp>
        <p:sp>
          <p:nvSpPr>
            <p:cNvPr id="136" name="テキスト ボックス 135"/>
            <p:cNvSpPr txBox="1"/>
            <p:nvPr/>
          </p:nvSpPr>
          <p:spPr>
            <a:xfrm>
              <a:off x="8077800" y="375350"/>
              <a:ext cx="1447200" cy="366767"/>
            </a:xfrm>
            <a:prstGeom prst="rect">
              <a:avLst/>
            </a:prstGeom>
            <a:noFill/>
            <a:ln w="3175" algn="ctr">
              <a:noFill/>
              <a:miter lim="800000"/>
              <a:headEnd/>
              <a:tailEnd/>
            </a:ln>
            <a:effectLst/>
          </p:spPr>
          <p:txBody>
            <a:bodyPr lIns="0" tIns="0" rIns="0" bIns="0">
              <a:spAutoFit/>
            </a:bodyPr>
            <a:lstStyle/>
            <a:p>
              <a:pPr defTabSz="908822" eaLnBrk="0" fontAlgn="base" hangingPunct="0">
                <a:spcBef>
                  <a:spcPct val="0"/>
                </a:spcBef>
                <a:spcAft>
                  <a:spcPct val="0"/>
                </a:spcAft>
                <a:defRPr/>
              </a:pPr>
              <a:r>
                <a:rPr kumimoji="0" lang="en-US" altLang="ja-JP" sz="596" dirty="0">
                  <a:solidFill>
                    <a:schemeClr val="tx1"/>
                  </a:solidFill>
                  <a:latin typeface="HG丸ｺﾞｼｯｸM-PRO" pitchFamily="50" charset="-128"/>
                  <a:ea typeface="HG丸ｺﾞｼｯｸM-PRO" pitchFamily="50" charset="-128"/>
                </a:rPr>
                <a:t>All Fb</a:t>
              </a:r>
            </a:p>
            <a:p>
              <a:pPr defTabSz="908822" eaLnBrk="0" fontAlgn="base" hangingPunct="0">
                <a:spcBef>
                  <a:spcPct val="0"/>
                </a:spcBef>
                <a:spcAft>
                  <a:spcPct val="0"/>
                </a:spcAft>
                <a:defRPr/>
              </a:pPr>
              <a:r>
                <a:rPr kumimoji="0" lang="en-US" altLang="ja-JP" sz="596" dirty="0">
                  <a:solidFill>
                    <a:schemeClr val="tx1"/>
                  </a:solidFill>
                  <a:latin typeface="HG丸ｺﾞｼｯｸM-PRO" pitchFamily="50" charset="-128"/>
                  <a:ea typeface="HG丸ｺﾞｼｯｸM-PRO" pitchFamily="50" charset="-128"/>
                </a:rPr>
                <a:t>2 years</a:t>
              </a:r>
            </a:p>
            <a:p>
              <a:pPr defTabSz="908822" eaLnBrk="0" fontAlgn="base" hangingPunct="0">
                <a:spcBef>
                  <a:spcPct val="0"/>
                </a:spcBef>
                <a:spcAft>
                  <a:spcPct val="0"/>
                </a:spcAft>
                <a:defRPr/>
              </a:pPr>
              <a:r>
                <a:rPr kumimoji="0" lang="en-US" altLang="ja-JP" sz="596" dirty="0">
                  <a:solidFill>
                    <a:schemeClr val="tx1"/>
                  </a:solidFill>
                  <a:latin typeface="HG丸ｺﾞｼｯｸM-PRO" pitchFamily="50" charset="-128"/>
                  <a:ea typeface="HG丸ｺﾞｼｯｸM-PRO" pitchFamily="50" charset="-128"/>
                </a:rPr>
                <a:t>FBHP Nonpro Section</a:t>
              </a:r>
            </a:p>
            <a:p>
              <a:pPr defTabSz="908822" eaLnBrk="0" fontAlgn="base" hangingPunct="0">
                <a:spcBef>
                  <a:spcPct val="0"/>
                </a:spcBef>
                <a:spcAft>
                  <a:spcPct val="0"/>
                </a:spcAft>
                <a:defRPr/>
              </a:pPr>
              <a:r>
                <a:rPr kumimoji="0" lang="en-US" altLang="ja-JP" sz="596" dirty="0">
                  <a:solidFill>
                    <a:schemeClr val="tx1"/>
                  </a:solidFill>
                  <a:latin typeface="HG丸ｺﾞｼｯｸM-PRO" pitchFamily="50" charset="-128"/>
                  <a:ea typeface="HG丸ｺﾞｼｯｸM-PRO" pitchFamily="50" charset="-128"/>
                </a:rPr>
                <a:t>25th Nov, 2025</a:t>
              </a:r>
            </a:p>
          </p:txBody>
        </p:sp>
      </p:grpSp>
      <p:sp>
        <p:nvSpPr>
          <p:cNvPr id="123" name="タイトル プレースホルダ 122"/>
          <p:cNvSpPr>
            <a:spLocks noGrp="1"/>
          </p:cNvSpPr>
          <p:nvPr>
            <p:ph type="title"/>
          </p:nvPr>
        </p:nvSpPr>
        <p:spPr>
          <a:xfrm>
            <a:off x="656353" y="377684"/>
            <a:ext cx="9148427" cy="432060"/>
          </a:xfrm>
          <a:prstGeom prst="rect">
            <a:avLst/>
          </a:prstGeom>
        </p:spPr>
        <p:txBody>
          <a:bodyPr vert="horz" lIns="0" tIns="0" rIns="0" bIns="14400" rtlCol="0" anchor="b" anchorCtr="0">
            <a:noAutofit/>
          </a:bodyPr>
          <a:lstStyle/>
          <a:p>
            <a:r>
              <a:rPr kumimoji="1" lang="ja-JP" altLang="en-US"/>
              <a:t>マスタ タイトルの書式設定</a:t>
            </a:r>
          </a:p>
        </p:txBody>
      </p:sp>
      <p:pic>
        <p:nvPicPr>
          <p:cNvPr id="2" name="Picture 1">
            <a:extLst>
              <a:ext uri="{FF2B5EF4-FFF2-40B4-BE49-F238E27FC236}">
                <a16:creationId xmlns:a16="http://schemas.microsoft.com/office/drawing/2014/main" id="{927BCB40-96E6-C449-E82B-97A28D340B3E}"/>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0812007" y="6778456"/>
            <a:ext cx="2069491" cy="344672"/>
          </a:xfrm>
          <a:prstGeom prst="rect">
            <a:avLst/>
          </a:prstGeom>
        </p:spPr>
      </p:pic>
    </p:spTree>
    <p:extLst>
      <p:ext uri="{BB962C8B-B14F-4D97-AF65-F5344CB8AC3E}">
        <p14:creationId xmlns:p14="http://schemas.microsoft.com/office/powerpoint/2010/main" val="2832729805"/>
      </p:ext>
    </p:extLst>
  </p:cSld>
  <p:clrMap bg1="lt1" tx1="dk1" bg2="lt2" tx2="dk2" accent1="accent1" accent2="accent2" accent3="accent3" accent4="accent4" accent5="accent5" accent6="accent6" hlink="hlink" folHlink="folHlink"/>
  <p:sldLayoutIdLst>
    <p:sldLayoutId id="2147484224" r:id="rId1"/>
    <p:sldLayoutId id="2147484225" r:id="rId2"/>
    <p:sldLayoutId id="2147484227" r:id="rId3"/>
    <p:sldLayoutId id="2147484228" r:id="rId4"/>
    <p:sldLayoutId id="2147484229" r:id="rId5"/>
  </p:sldLayoutIdLst>
  <p:hf sldNum="0" hdr="0" dt="0"/>
  <p:txStyles>
    <p:titleStyle>
      <a:lvl1pPr marL="0" marR="0" indent="0" algn="l" defTabSz="490718" rtl="0" eaLnBrk="1" fontAlgn="auto" latinLnBrk="0" hangingPunct="1">
        <a:lnSpc>
          <a:spcPct val="100000"/>
        </a:lnSpc>
        <a:spcBef>
          <a:spcPct val="0"/>
        </a:spcBef>
        <a:spcAft>
          <a:spcPts val="0"/>
        </a:spcAft>
        <a:buClrTx/>
        <a:buSzTx/>
        <a:buFontTx/>
        <a:buNone/>
        <a:tabLst/>
        <a:defRPr kumimoji="1" lang="en-US" altLang="en-US" sz="2385" b="0" i="0" u="none" strike="noStrike" kern="1200" cap="none" spc="0" normalizeH="0" baseline="0" noProof="0">
          <a:ln>
            <a:noFill/>
          </a:ln>
          <a:solidFill>
            <a:schemeClr val="tx2"/>
          </a:solidFill>
          <a:effectLst/>
          <a:uLnTx/>
          <a:uFillTx/>
          <a:latin typeface="+mj-lt"/>
          <a:ea typeface="+mj-ea"/>
          <a:cs typeface="+mj-cs"/>
        </a:defRPr>
      </a:lvl1pPr>
    </p:titleStyle>
    <p:bodyStyle>
      <a:lvl1pPr marL="0" indent="0" algn="l" defTabSz="490718" rtl="0" eaLnBrk="1" latinLnBrk="0" hangingPunct="1">
        <a:lnSpc>
          <a:spcPct val="110000"/>
        </a:lnSpc>
        <a:spcBef>
          <a:spcPts val="0"/>
        </a:spcBef>
        <a:spcAft>
          <a:spcPts val="398"/>
        </a:spcAft>
        <a:buFont typeface="Arial"/>
        <a:buNone/>
        <a:defRPr kumimoji="1" sz="1590" kern="1200" baseline="0">
          <a:solidFill>
            <a:schemeClr val="tx2"/>
          </a:solidFill>
          <a:latin typeface="+mn-lt"/>
          <a:ea typeface="+mn-ea"/>
          <a:cs typeface="+mn-cs"/>
        </a:defRPr>
      </a:lvl1pPr>
      <a:lvl2pPr marL="135692" indent="-135692" algn="l" defTabSz="490718" rtl="0" eaLnBrk="1" latinLnBrk="0" hangingPunct="1">
        <a:lnSpc>
          <a:spcPct val="110000"/>
        </a:lnSpc>
        <a:spcBef>
          <a:spcPts val="0"/>
        </a:spcBef>
        <a:spcAft>
          <a:spcPts val="398"/>
        </a:spcAft>
        <a:buFont typeface="Arial" pitchFamily="34" charset="0"/>
        <a:buChar char="•"/>
        <a:defRPr kumimoji="1" sz="1391" kern="1200" baseline="0">
          <a:solidFill>
            <a:srgbClr val="000000"/>
          </a:solidFill>
          <a:latin typeface="+mn-lt"/>
          <a:ea typeface="+mn-ea"/>
          <a:cs typeface="+mn-cs"/>
        </a:defRPr>
      </a:lvl2pPr>
      <a:lvl3pPr marL="322024" indent="-168168" algn="l" defTabSz="490718" rtl="0" eaLnBrk="1" latinLnBrk="0" hangingPunct="1">
        <a:lnSpc>
          <a:spcPct val="110000"/>
        </a:lnSpc>
        <a:spcBef>
          <a:spcPts val="0"/>
        </a:spcBef>
        <a:spcAft>
          <a:spcPts val="398"/>
        </a:spcAft>
        <a:buFont typeface="Museo Sans For Dell" pitchFamily="2" charset="0"/>
        <a:buChar char="–"/>
        <a:defRPr kumimoji="1" sz="1193" kern="1200" baseline="0">
          <a:solidFill>
            <a:schemeClr val="tx1"/>
          </a:solidFill>
          <a:latin typeface="+mn-lt"/>
          <a:ea typeface="+mn-ea"/>
          <a:cs typeface="+mn-cs"/>
        </a:defRPr>
      </a:lvl3pPr>
      <a:lvl4pPr marL="482812" indent="-127804" algn="l" defTabSz="490718" rtl="0" eaLnBrk="1" latinLnBrk="0" hangingPunct="1">
        <a:lnSpc>
          <a:spcPct val="110000"/>
        </a:lnSpc>
        <a:spcBef>
          <a:spcPts val="0"/>
        </a:spcBef>
        <a:spcAft>
          <a:spcPts val="398"/>
        </a:spcAft>
        <a:buFont typeface="Arial" pitchFamily="34" charset="0"/>
        <a:buChar char="•"/>
        <a:defRPr kumimoji="1" sz="1193" kern="1200" baseline="0">
          <a:solidFill>
            <a:schemeClr val="tx1"/>
          </a:solidFill>
          <a:latin typeface="+mn-lt"/>
          <a:ea typeface="+mn-ea"/>
          <a:cs typeface="+mn-cs"/>
        </a:defRPr>
      </a:lvl4pPr>
      <a:lvl5pPr marL="644048" indent="-128810" algn="l" defTabSz="490718" rtl="0" eaLnBrk="1" latinLnBrk="0" hangingPunct="1">
        <a:lnSpc>
          <a:spcPct val="110000"/>
        </a:lnSpc>
        <a:spcBef>
          <a:spcPts val="0"/>
        </a:spcBef>
        <a:spcAft>
          <a:spcPts val="398"/>
        </a:spcAft>
        <a:buFont typeface="Museo Sans For Dell" pitchFamily="2" charset="0"/>
        <a:buChar char="–"/>
        <a:defRPr kumimoji="1" sz="1193" kern="1200" baseline="0">
          <a:solidFill>
            <a:schemeClr val="tx1"/>
          </a:solidFill>
          <a:latin typeface="+mn-lt"/>
          <a:ea typeface="+mn-ea"/>
          <a:cs typeface="+mn-cs"/>
        </a:defRPr>
      </a:lvl5pPr>
      <a:lvl6pPr marL="2698952" indent="-245359" algn="l" defTabSz="490718" rtl="0" eaLnBrk="1" latinLnBrk="0" hangingPunct="1">
        <a:spcBef>
          <a:spcPct val="20000"/>
        </a:spcBef>
        <a:buFont typeface="Arial"/>
        <a:buChar char="•"/>
        <a:defRPr kumimoji="1" sz="2186" kern="1200">
          <a:solidFill>
            <a:schemeClr val="tx1"/>
          </a:solidFill>
          <a:latin typeface="+mn-lt"/>
          <a:ea typeface="+mn-ea"/>
          <a:cs typeface="+mn-cs"/>
        </a:defRPr>
      </a:lvl6pPr>
      <a:lvl7pPr marL="3189671" indent="-245359" algn="l" defTabSz="490718" rtl="0" eaLnBrk="1" latinLnBrk="0" hangingPunct="1">
        <a:spcBef>
          <a:spcPct val="20000"/>
        </a:spcBef>
        <a:buFont typeface="Arial"/>
        <a:buChar char="•"/>
        <a:defRPr kumimoji="1" sz="2186" kern="1200">
          <a:solidFill>
            <a:schemeClr val="tx1"/>
          </a:solidFill>
          <a:latin typeface="+mn-lt"/>
          <a:ea typeface="+mn-ea"/>
          <a:cs typeface="+mn-cs"/>
        </a:defRPr>
      </a:lvl7pPr>
      <a:lvl8pPr marL="3680389" indent="-245359" algn="l" defTabSz="490718" rtl="0" eaLnBrk="1" latinLnBrk="0" hangingPunct="1">
        <a:spcBef>
          <a:spcPct val="20000"/>
        </a:spcBef>
        <a:buFont typeface="Arial"/>
        <a:buChar char="•"/>
        <a:defRPr kumimoji="1" sz="2186" kern="1200">
          <a:solidFill>
            <a:schemeClr val="tx1"/>
          </a:solidFill>
          <a:latin typeface="+mn-lt"/>
          <a:ea typeface="+mn-ea"/>
          <a:cs typeface="+mn-cs"/>
        </a:defRPr>
      </a:lvl8pPr>
      <a:lvl9pPr marL="4171107" indent="-245359" algn="l" defTabSz="490718" rtl="0" eaLnBrk="1" latinLnBrk="0" hangingPunct="1">
        <a:spcBef>
          <a:spcPct val="20000"/>
        </a:spcBef>
        <a:buFont typeface="Arial"/>
        <a:buChar char="•"/>
        <a:defRPr kumimoji="1" sz="2186" kern="1200">
          <a:solidFill>
            <a:schemeClr val="tx1"/>
          </a:solidFill>
          <a:latin typeface="+mn-lt"/>
          <a:ea typeface="+mn-ea"/>
          <a:cs typeface="+mn-cs"/>
        </a:defRPr>
      </a:lvl9pPr>
    </p:bodyStyle>
    <p:otherStyle>
      <a:defPPr>
        <a:defRPr lang="en-US"/>
      </a:defPPr>
      <a:lvl1pPr marL="0" algn="l" defTabSz="490718" rtl="0" eaLnBrk="1" latinLnBrk="0" hangingPunct="1">
        <a:defRPr kumimoji="1" sz="1889" kern="1200">
          <a:solidFill>
            <a:schemeClr val="tx1"/>
          </a:solidFill>
          <a:latin typeface="+mn-lt"/>
          <a:ea typeface="+mn-ea"/>
          <a:cs typeface="+mn-cs"/>
        </a:defRPr>
      </a:lvl1pPr>
      <a:lvl2pPr marL="490718" algn="l" defTabSz="490718" rtl="0" eaLnBrk="1" latinLnBrk="0" hangingPunct="1">
        <a:defRPr kumimoji="1" sz="1889" kern="1200">
          <a:solidFill>
            <a:schemeClr val="tx1"/>
          </a:solidFill>
          <a:latin typeface="+mn-lt"/>
          <a:ea typeface="+mn-ea"/>
          <a:cs typeface="+mn-cs"/>
        </a:defRPr>
      </a:lvl2pPr>
      <a:lvl3pPr marL="981437" algn="l" defTabSz="490718" rtl="0" eaLnBrk="1" latinLnBrk="0" hangingPunct="1">
        <a:defRPr kumimoji="1" sz="1889" kern="1200">
          <a:solidFill>
            <a:schemeClr val="tx1"/>
          </a:solidFill>
          <a:latin typeface="+mn-lt"/>
          <a:ea typeface="+mn-ea"/>
          <a:cs typeface="+mn-cs"/>
        </a:defRPr>
      </a:lvl3pPr>
      <a:lvl4pPr marL="1472156" algn="l" defTabSz="490718" rtl="0" eaLnBrk="1" latinLnBrk="0" hangingPunct="1">
        <a:defRPr kumimoji="1" sz="1889" kern="1200">
          <a:solidFill>
            <a:schemeClr val="tx1"/>
          </a:solidFill>
          <a:latin typeface="+mn-lt"/>
          <a:ea typeface="+mn-ea"/>
          <a:cs typeface="+mn-cs"/>
        </a:defRPr>
      </a:lvl4pPr>
      <a:lvl5pPr marL="1962874" algn="l" defTabSz="490718" rtl="0" eaLnBrk="1" latinLnBrk="0" hangingPunct="1">
        <a:defRPr kumimoji="1" sz="1889" kern="1200">
          <a:solidFill>
            <a:schemeClr val="tx1"/>
          </a:solidFill>
          <a:latin typeface="+mn-lt"/>
          <a:ea typeface="+mn-ea"/>
          <a:cs typeface="+mn-cs"/>
        </a:defRPr>
      </a:lvl5pPr>
      <a:lvl6pPr marL="2453592" algn="l" defTabSz="490718" rtl="0" eaLnBrk="1" latinLnBrk="0" hangingPunct="1">
        <a:defRPr kumimoji="1" sz="1889" kern="1200">
          <a:solidFill>
            <a:schemeClr val="tx1"/>
          </a:solidFill>
          <a:latin typeface="+mn-lt"/>
          <a:ea typeface="+mn-ea"/>
          <a:cs typeface="+mn-cs"/>
        </a:defRPr>
      </a:lvl6pPr>
      <a:lvl7pPr marL="2944312" algn="l" defTabSz="490718" rtl="0" eaLnBrk="1" latinLnBrk="0" hangingPunct="1">
        <a:defRPr kumimoji="1" sz="1889" kern="1200">
          <a:solidFill>
            <a:schemeClr val="tx1"/>
          </a:solidFill>
          <a:latin typeface="+mn-lt"/>
          <a:ea typeface="+mn-ea"/>
          <a:cs typeface="+mn-cs"/>
        </a:defRPr>
      </a:lvl7pPr>
      <a:lvl8pPr marL="3435030" algn="l" defTabSz="490718" rtl="0" eaLnBrk="1" latinLnBrk="0" hangingPunct="1">
        <a:defRPr kumimoji="1" sz="1889" kern="1200">
          <a:solidFill>
            <a:schemeClr val="tx1"/>
          </a:solidFill>
          <a:latin typeface="+mn-lt"/>
          <a:ea typeface="+mn-ea"/>
          <a:cs typeface="+mn-cs"/>
        </a:defRPr>
      </a:lvl8pPr>
      <a:lvl9pPr marL="3925748" algn="l" defTabSz="490718" rtl="0" eaLnBrk="1" latinLnBrk="0" hangingPunct="1">
        <a:defRPr kumimoji="1" sz="188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10.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6.xml"/><Relationship Id="rId1" Type="http://schemas.openxmlformats.org/officeDocument/2006/relationships/slideLayout" Target="../slideLayouts/slideLayout16.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7.xml"/><Relationship Id="rId1" Type="http://schemas.openxmlformats.org/officeDocument/2006/relationships/slideLayout" Target="../slideLayouts/slideLayout16.xml"/><Relationship Id="rId6" Type="http://schemas.openxmlformats.org/officeDocument/2006/relationships/hyperlink" Target="https://supplier.ariba.com/" TargetMode="External"/><Relationship Id="rId5" Type="http://schemas.openxmlformats.org/officeDocument/2006/relationships/image" Target="../media/image37.png"/><Relationship Id="rId4" Type="http://schemas.openxmlformats.org/officeDocument/2006/relationships/image" Target="../media/image34.png"/></Relationships>
</file>

<file path=ppt/slides/_rels/slide12.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8.xml"/><Relationship Id="rId1" Type="http://schemas.openxmlformats.org/officeDocument/2006/relationships/slideLayout" Target="../slideLayouts/slideLayout16.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0.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3" Type="http://schemas.openxmlformats.org/officeDocument/2006/relationships/slide" Target="slide17.xml"/><Relationship Id="rId7"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16.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slide" Target="slide2.xml"/></Relationships>
</file>

<file path=ppt/slides/_rels/slide18.xml.rels><?xml version="1.0" encoding="UTF-8" standalone="yes"?>
<Relationships xmlns="http://schemas.openxmlformats.org/package/2006/relationships"><Relationship Id="rId3" Type="http://schemas.openxmlformats.org/officeDocument/2006/relationships/hyperlink" Target="mailto:ordersender-prod@ansmtp.ariba.com" TargetMode="External"/><Relationship Id="rId2" Type="http://schemas.openxmlformats.org/officeDocument/2006/relationships/image" Target="../media/image41.png"/><Relationship Id="rId1" Type="http://schemas.openxmlformats.org/officeDocument/2006/relationships/slideLayout" Target="../slideLayouts/slideLayout16.xml"/><Relationship Id="rId4" Type="http://schemas.openxmlformats.org/officeDocument/2006/relationships/image" Target="../media/image42.png"/></Relationships>
</file>

<file path=ppt/slides/_rels/slide1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8" Type="http://schemas.openxmlformats.org/officeDocument/2006/relationships/slide" Target="slide62.xml"/><Relationship Id="rId3" Type="http://schemas.openxmlformats.org/officeDocument/2006/relationships/slide" Target="slide10.xml"/><Relationship Id="rId7" Type="http://schemas.openxmlformats.org/officeDocument/2006/relationships/slide" Target="slide50.xml"/><Relationship Id="rId2" Type="http://schemas.openxmlformats.org/officeDocument/2006/relationships/notesSlide" Target="../notesSlides/notesSlide1.xml"/><Relationship Id="rId1" Type="http://schemas.openxmlformats.org/officeDocument/2006/relationships/slideLayout" Target="../slideLayouts/slideLayout83.xml"/><Relationship Id="rId6" Type="http://schemas.openxmlformats.org/officeDocument/2006/relationships/slide" Target="slide32.xml"/><Relationship Id="rId11" Type="http://schemas.openxmlformats.org/officeDocument/2006/relationships/slide" Target="slide76.xml"/><Relationship Id="rId5" Type="http://schemas.openxmlformats.org/officeDocument/2006/relationships/slide" Target="slide17.xml"/><Relationship Id="rId10" Type="http://schemas.openxmlformats.org/officeDocument/2006/relationships/slide" Target="slide68.xml"/><Relationship Id="rId4" Type="http://schemas.openxmlformats.org/officeDocument/2006/relationships/slide" Target="slide12.xml"/><Relationship Id="rId9" Type="http://schemas.openxmlformats.org/officeDocument/2006/relationships/slide" Target="slide72.xml"/></Relationships>
</file>

<file path=ppt/slides/_rels/slide2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16.xml"/><Relationship Id="rId6" Type="http://schemas.openxmlformats.org/officeDocument/2006/relationships/slide" Target="slide2.xml"/><Relationship Id="rId5" Type="http://schemas.openxmlformats.org/officeDocument/2006/relationships/image" Target="../media/image25.png"/><Relationship Id="rId4" Type="http://schemas.openxmlformats.org/officeDocument/2006/relationships/image" Target="../media/image24.png"/></Relationships>
</file>

<file path=ppt/slides/_rels/slide2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100.xml"/><Relationship Id="rId4" Type="http://schemas.openxmlformats.org/officeDocument/2006/relationships/image" Target="../media/image53.png"/></Relationships>
</file>

<file path=ppt/slides/_rels/slide2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100.xml"/></Relationships>
</file>

<file path=ppt/slides/_rels/slide26.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00.xml"/></Relationships>
</file>

<file path=ppt/slides/_rels/slide27.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00.xml"/></Relationships>
</file>

<file path=ppt/slides/_rels/slide28.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00.xml"/></Relationships>
</file>

<file path=ppt/slides/_rels/slide29.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00.xml"/></Relationships>
</file>

<file path=ppt/slides/_rels/slide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xml"/><Relationship Id="rId1" Type="http://schemas.openxmlformats.org/officeDocument/2006/relationships/slideLayout" Target="../slideLayouts/slideLayout48.xml"/><Relationship Id="rId6" Type="http://schemas.openxmlformats.org/officeDocument/2006/relationships/slide" Target="slide2.xml"/><Relationship Id="rId5" Type="http://schemas.openxmlformats.org/officeDocument/2006/relationships/image" Target="../media/image25.png"/><Relationship Id="rId4" Type="http://schemas.openxmlformats.org/officeDocument/2006/relationships/image" Target="../media/image24.png"/></Relationships>
</file>

<file path=ppt/slides/_rels/slide30.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01.xml"/></Relationships>
</file>

<file path=ppt/slides/_rels/slide3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100.xml"/></Relationships>
</file>

<file path=ppt/slides/_rels/slide32.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3.xml"/><Relationship Id="rId1" Type="http://schemas.openxmlformats.org/officeDocument/2006/relationships/slideLayout" Target="../slideLayouts/slideLayout16.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3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hyperlink" Target="mailto:ordersender-prod@ansmtp.ariba.com" TargetMode="External"/><Relationship Id="rId1" Type="http://schemas.openxmlformats.org/officeDocument/2006/relationships/slideLayout" Target="../slideLayouts/slideLayout100.xml"/></Relationships>
</file>

<file path=ppt/slides/_rels/slide3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00.xml"/></Relationships>
</file>

<file path=ppt/slides/_rels/slide3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100.xml"/><Relationship Id="rId4" Type="http://schemas.openxmlformats.org/officeDocument/2006/relationships/image" Target="../media/image66.png"/></Relationships>
</file>

<file path=ppt/slides/_rels/slide3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14.xml"/><Relationship Id="rId1" Type="http://schemas.openxmlformats.org/officeDocument/2006/relationships/slideLayout" Target="../slideLayouts/slideLayout56.xml"/></Relationships>
</file>

<file path=ppt/slides/_rels/slide37.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15.xml"/><Relationship Id="rId1" Type="http://schemas.openxmlformats.org/officeDocument/2006/relationships/slideLayout" Target="../slideLayouts/slideLayout56.xml"/></Relationships>
</file>

<file path=ppt/slides/_rels/slide38.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16.xml"/><Relationship Id="rId1" Type="http://schemas.openxmlformats.org/officeDocument/2006/relationships/slideLayout" Target="../slideLayouts/slideLayout56.xml"/></Relationships>
</file>

<file path=ppt/slides/_rels/slide39.xml.rels><?xml version="1.0" encoding="UTF-8" standalone="yes"?>
<Relationships xmlns="http://schemas.openxmlformats.org/package/2006/relationships"><Relationship Id="rId3" Type="http://schemas.openxmlformats.org/officeDocument/2006/relationships/image" Target="../media/image70.jpg"/><Relationship Id="rId2" Type="http://schemas.openxmlformats.org/officeDocument/2006/relationships/notesSlide" Target="../notesSlides/notesSlide17.xml"/><Relationship Id="rId1" Type="http://schemas.openxmlformats.org/officeDocument/2006/relationships/slideLayout" Target="../slideLayouts/slideLayout56.xml"/></Relationships>
</file>

<file path=ppt/slides/_rels/slide4.xml.rels><?xml version="1.0" encoding="UTF-8" standalone="yes"?>
<Relationships xmlns="http://schemas.openxmlformats.org/package/2006/relationships"><Relationship Id="rId3" Type="http://schemas.openxmlformats.org/officeDocument/2006/relationships/hyperlink" Target="https://supplier.ariba.com/" TargetMode="External"/><Relationship Id="rId2" Type="http://schemas.openxmlformats.org/officeDocument/2006/relationships/notesSlide" Target="../notesSlides/notesSlide3.xml"/><Relationship Id="rId1" Type="http://schemas.openxmlformats.org/officeDocument/2006/relationships/slideLayout" Target="../slideLayouts/slideLayout16.xml"/><Relationship Id="rId4" Type="http://schemas.openxmlformats.org/officeDocument/2006/relationships/image" Target="../media/image26.png"/></Relationships>
</file>

<file path=ppt/slides/_rels/slide40.xml.rels><?xml version="1.0" encoding="UTF-8" standalone="yes"?>
<Relationships xmlns="http://schemas.openxmlformats.org/package/2006/relationships"><Relationship Id="rId3" Type="http://schemas.openxmlformats.org/officeDocument/2006/relationships/image" Target="../media/image71.jpg"/><Relationship Id="rId2" Type="http://schemas.openxmlformats.org/officeDocument/2006/relationships/notesSlide" Target="../notesSlides/notesSlide18.xml"/><Relationship Id="rId1" Type="http://schemas.openxmlformats.org/officeDocument/2006/relationships/slideLayout" Target="../slideLayouts/slideLayout56.xml"/><Relationship Id="rId4" Type="http://schemas.openxmlformats.org/officeDocument/2006/relationships/image" Target="../media/image72.png"/></Relationships>
</file>

<file path=ppt/slides/_rels/slide41.xml.rels><?xml version="1.0" encoding="UTF-8" standalone="yes"?>
<Relationships xmlns="http://schemas.openxmlformats.org/package/2006/relationships"><Relationship Id="rId3" Type="http://schemas.openxmlformats.org/officeDocument/2006/relationships/image" Target="../media/image71.jpg"/><Relationship Id="rId2" Type="http://schemas.openxmlformats.org/officeDocument/2006/relationships/notesSlide" Target="../notesSlides/notesSlide19.xml"/><Relationship Id="rId1" Type="http://schemas.openxmlformats.org/officeDocument/2006/relationships/slideLayout" Target="../slideLayouts/slideLayout56.xml"/></Relationships>
</file>

<file path=ppt/slides/_rels/slide42.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20.xml"/><Relationship Id="rId1" Type="http://schemas.openxmlformats.org/officeDocument/2006/relationships/slideLayout" Target="../slideLayouts/slideLayout56.xml"/></Relationships>
</file>

<file path=ppt/slides/_rels/slide43.xml.rels><?xml version="1.0" encoding="UTF-8" standalone="yes"?>
<Relationships xmlns="http://schemas.openxmlformats.org/package/2006/relationships"><Relationship Id="rId3" Type="http://schemas.openxmlformats.org/officeDocument/2006/relationships/image" Target="../media/image74.jpg"/><Relationship Id="rId2" Type="http://schemas.openxmlformats.org/officeDocument/2006/relationships/notesSlide" Target="../notesSlides/notesSlide21.xml"/><Relationship Id="rId1" Type="http://schemas.openxmlformats.org/officeDocument/2006/relationships/slideLayout" Target="../slideLayouts/slideLayout56.xml"/></Relationships>
</file>

<file path=ppt/slides/_rels/slide44.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22.xml"/><Relationship Id="rId1" Type="http://schemas.openxmlformats.org/officeDocument/2006/relationships/slideLayout" Target="../slideLayouts/slideLayout56.xml"/></Relationships>
</file>

<file path=ppt/slides/_rels/slide45.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23.xml"/><Relationship Id="rId1" Type="http://schemas.openxmlformats.org/officeDocument/2006/relationships/slideLayout" Target="../slideLayouts/slideLayout56.xml"/></Relationships>
</file>

<file path=ppt/slides/_rels/slide46.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24.xml"/><Relationship Id="rId1" Type="http://schemas.openxmlformats.org/officeDocument/2006/relationships/slideLayout" Target="../slideLayouts/slideLayout56.xml"/></Relationships>
</file>

<file path=ppt/slides/_rels/slide47.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25.xml"/><Relationship Id="rId1" Type="http://schemas.openxmlformats.org/officeDocument/2006/relationships/slideLayout" Target="../slideLayouts/slideLayout56.xml"/></Relationships>
</file>

<file path=ppt/slides/_rels/slide48.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26.xml"/><Relationship Id="rId1" Type="http://schemas.openxmlformats.org/officeDocument/2006/relationships/slideLayout" Target="../slideLayouts/slideLayout56.xml"/></Relationships>
</file>

<file path=ppt/slides/_rels/slide49.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27.xml"/><Relationship Id="rId1" Type="http://schemas.openxmlformats.org/officeDocument/2006/relationships/slideLayout" Target="../slideLayouts/slideLayout56.xml"/></Relationships>
</file>

<file path=ppt/slides/_rels/slide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6.xml"/></Relationships>
</file>

<file path=ppt/slides/_rels/slide50.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28.xml"/><Relationship Id="rId1" Type="http://schemas.openxmlformats.org/officeDocument/2006/relationships/slideLayout" Target="../slideLayouts/slideLayout16.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51.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9.xml"/><Relationship Id="rId1" Type="http://schemas.openxmlformats.org/officeDocument/2006/relationships/slideLayout" Target="../slideLayouts/slideLayout56.xml"/><Relationship Id="rId5" Type="http://schemas.openxmlformats.org/officeDocument/2006/relationships/image" Target="../media/image66.png"/><Relationship Id="rId4" Type="http://schemas.openxmlformats.org/officeDocument/2006/relationships/image" Target="../media/image65.png"/></Relationships>
</file>

<file path=ppt/slides/_rels/slide52.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30.xml"/><Relationship Id="rId1" Type="http://schemas.openxmlformats.org/officeDocument/2006/relationships/slideLayout" Target="../slideLayouts/slideLayout56.xml"/></Relationships>
</file>

<file path=ppt/slides/_rels/slide53.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31.xml"/><Relationship Id="rId1" Type="http://schemas.openxmlformats.org/officeDocument/2006/relationships/slideLayout" Target="../slideLayouts/slideLayout56.xml"/><Relationship Id="rId4" Type="http://schemas.openxmlformats.org/officeDocument/2006/relationships/image" Target="../media/image83.png"/></Relationships>
</file>

<file path=ppt/slides/_rels/slide54.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32.xml"/><Relationship Id="rId1" Type="http://schemas.openxmlformats.org/officeDocument/2006/relationships/slideLayout" Target="../slideLayouts/slideLayout56.xml"/></Relationships>
</file>

<file path=ppt/slides/_rels/slide55.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33.xml"/><Relationship Id="rId1" Type="http://schemas.openxmlformats.org/officeDocument/2006/relationships/slideLayout" Target="../slideLayouts/slideLayout56.xml"/></Relationships>
</file>

<file path=ppt/slides/_rels/slide56.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34.xml"/><Relationship Id="rId1" Type="http://schemas.openxmlformats.org/officeDocument/2006/relationships/slideLayout" Target="../slideLayouts/slideLayout56.xml"/></Relationships>
</file>

<file path=ppt/slides/_rels/slide57.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35.xml"/><Relationship Id="rId1" Type="http://schemas.openxmlformats.org/officeDocument/2006/relationships/slideLayout" Target="../slideLayouts/slideLayout56.xml"/><Relationship Id="rId4" Type="http://schemas.openxmlformats.org/officeDocument/2006/relationships/image" Target="../media/image87.png"/></Relationships>
</file>

<file path=ppt/slides/_rels/slide58.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36.xml"/><Relationship Id="rId1" Type="http://schemas.openxmlformats.org/officeDocument/2006/relationships/slideLayout" Target="../slideLayouts/slideLayout56.xml"/></Relationships>
</file>

<file path=ppt/slides/_rels/slide59.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37.xml"/><Relationship Id="rId1" Type="http://schemas.openxmlformats.org/officeDocument/2006/relationships/slideLayout" Target="../slideLayouts/slideLayout56.xml"/></Relationships>
</file>

<file path=ppt/slides/_rels/slide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6.xml"/></Relationships>
</file>

<file path=ppt/slides/_rels/slide60.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38.xml"/><Relationship Id="rId1" Type="http://schemas.openxmlformats.org/officeDocument/2006/relationships/slideLayout" Target="../slideLayouts/slideLayout56.xml"/></Relationships>
</file>

<file path=ppt/slides/_rels/slide61.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39.xml"/><Relationship Id="rId1" Type="http://schemas.openxmlformats.org/officeDocument/2006/relationships/slideLayout" Target="../slideLayouts/slideLayout56.xml"/></Relationships>
</file>

<file path=ppt/slides/_rels/slide6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0.xml"/><Relationship Id="rId1" Type="http://schemas.openxmlformats.org/officeDocument/2006/relationships/slideLayout" Target="../slideLayouts/slideLayout97.xml"/><Relationship Id="rId6" Type="http://schemas.openxmlformats.org/officeDocument/2006/relationships/slide" Target="slide2.xml"/><Relationship Id="rId5" Type="http://schemas.openxmlformats.org/officeDocument/2006/relationships/image" Target="../media/image25.png"/><Relationship Id="rId4" Type="http://schemas.openxmlformats.org/officeDocument/2006/relationships/image" Target="../media/image24.png"/></Relationships>
</file>

<file path=ppt/slides/_rels/slide63.xml.rels><?xml version="1.0" encoding="UTF-8" standalone="yes"?>
<Relationships xmlns="http://schemas.openxmlformats.org/package/2006/relationships"><Relationship Id="rId3" Type="http://schemas.openxmlformats.org/officeDocument/2006/relationships/image" Target="../media/image93.png"/><Relationship Id="rId7" Type="http://schemas.openxmlformats.org/officeDocument/2006/relationships/hyperlink" Target="https://support.ariba.com/item/view/193853" TargetMode="External"/><Relationship Id="rId2" Type="http://schemas.openxmlformats.org/officeDocument/2006/relationships/image" Target="../media/image92.png"/><Relationship Id="rId1" Type="http://schemas.openxmlformats.org/officeDocument/2006/relationships/slideLayout" Target="../slideLayouts/slideLayout85.xml"/><Relationship Id="rId6" Type="http://schemas.openxmlformats.org/officeDocument/2006/relationships/hyperlink" Target="https://support.ariba.com/item/view/193280" TargetMode="External"/><Relationship Id="rId5" Type="http://schemas.openxmlformats.org/officeDocument/2006/relationships/hyperlink" Target="https://support.ariba.com/item/view/193852" TargetMode="External"/><Relationship Id="rId4" Type="http://schemas.openxmlformats.org/officeDocument/2006/relationships/hyperlink" Target="https://support.ariba.com/item/view/193279" TargetMode="External"/></Relationships>
</file>

<file path=ppt/slides/_rels/slide64.xml.rels><?xml version="1.0" encoding="UTF-8" standalone="yes"?>
<Relationships xmlns="http://schemas.openxmlformats.org/package/2006/relationships"><Relationship Id="rId3" Type="http://schemas.openxmlformats.org/officeDocument/2006/relationships/image" Target="../media/image95.png"/><Relationship Id="rId7" Type="http://schemas.openxmlformats.org/officeDocument/2006/relationships/image" Target="../media/image99.png"/><Relationship Id="rId2" Type="http://schemas.openxmlformats.org/officeDocument/2006/relationships/image" Target="../media/image94.png"/><Relationship Id="rId1" Type="http://schemas.openxmlformats.org/officeDocument/2006/relationships/slideLayout" Target="../slideLayouts/slideLayout85.xml"/><Relationship Id="rId6" Type="http://schemas.openxmlformats.org/officeDocument/2006/relationships/image" Target="../media/image98.png"/><Relationship Id="rId5" Type="http://schemas.openxmlformats.org/officeDocument/2006/relationships/image" Target="../media/image97.png"/><Relationship Id="rId4" Type="http://schemas.openxmlformats.org/officeDocument/2006/relationships/image" Target="../media/image96.png"/></Relationships>
</file>

<file path=ppt/slides/_rels/slide65.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00.png"/><Relationship Id="rId1" Type="http://schemas.openxmlformats.org/officeDocument/2006/relationships/slideLayout" Target="../slideLayouts/slideLayout85.xml"/><Relationship Id="rId4" Type="http://schemas.openxmlformats.org/officeDocument/2006/relationships/image" Target="../media/image102.png"/></Relationships>
</file>

<file path=ppt/slides/_rels/slide66.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85.xml"/></Relationships>
</file>

<file path=ppt/slides/_rels/slide67.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85.xml"/></Relationships>
</file>

<file path=ppt/slides/_rels/slide68.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05.png"/><Relationship Id="rId1" Type="http://schemas.openxmlformats.org/officeDocument/2006/relationships/slideLayout" Target="../slideLayouts/slideLayout85.xml"/></Relationships>
</file>

<file path=ppt/slides/_rels/slide69.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07.png"/><Relationship Id="rId1" Type="http://schemas.openxmlformats.org/officeDocument/2006/relationships/slideLayout" Target="../slideLayouts/slideLayout85.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109.png"/></Relationships>
</file>

<file path=ppt/slides/_rels/slide7.xml.rels><?xml version="1.0" encoding="UTF-8" standalone="yes"?>
<Relationships xmlns="http://schemas.openxmlformats.org/package/2006/relationships"><Relationship Id="rId3" Type="http://schemas.openxmlformats.org/officeDocument/2006/relationships/hyperlink" Target="mailto:dgi-fbhp-nonpro-group@fujifilm.com" TargetMode="External"/><Relationship Id="rId2" Type="http://schemas.openxmlformats.org/officeDocument/2006/relationships/image" Target="../media/image31.png"/><Relationship Id="rId1" Type="http://schemas.openxmlformats.org/officeDocument/2006/relationships/slideLayout" Target="../slideLayouts/slideLayout16.xml"/></Relationships>
</file>

<file path=ppt/slides/_rels/slide70.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hyperlink" Target="mailto:dgi-fbhp-nonpro-msd@fujifilm.com" TargetMode="External"/><Relationship Id="rId1" Type="http://schemas.openxmlformats.org/officeDocument/2006/relationships/slideLayout" Target="../slideLayouts/slideLayout85.xml"/><Relationship Id="rId4" Type="http://schemas.openxmlformats.org/officeDocument/2006/relationships/image" Target="../media/image113.emf"/></Relationships>
</file>

<file path=ppt/slides/_rels/slide71.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image" Target="../media/image114.png"/><Relationship Id="rId1" Type="http://schemas.openxmlformats.org/officeDocument/2006/relationships/slideLayout" Target="../slideLayouts/slideLayout85.xml"/><Relationship Id="rId4" Type="http://schemas.openxmlformats.org/officeDocument/2006/relationships/image" Target="../media/image116.png"/></Relationships>
</file>

<file path=ppt/slides/_rels/slide72.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image" Target="../media/image117.png"/><Relationship Id="rId1" Type="http://schemas.openxmlformats.org/officeDocument/2006/relationships/slideLayout" Target="../slideLayouts/slideLayout90.xml"/><Relationship Id="rId4" Type="http://schemas.openxmlformats.org/officeDocument/2006/relationships/slide" Target="slide2.xml"/></Relationships>
</file>

<file path=ppt/slides/_rels/slide73.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90.xml"/></Relationships>
</file>

<file path=ppt/slides/_rels/slide74.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90.xml"/></Relationships>
</file>

<file path=ppt/slides/_rels/slide75.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image" Target="../media/image121.png"/><Relationship Id="rId1" Type="http://schemas.openxmlformats.org/officeDocument/2006/relationships/slideLayout" Target="../slideLayouts/slideLayout90.xml"/></Relationships>
</file>

<file path=ppt/slides/_rels/slide7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23.png"/><Relationship Id="rId1" Type="http://schemas.openxmlformats.org/officeDocument/2006/relationships/slideLayout" Target="../slideLayouts/slideLayout90.xml"/></Relationships>
</file>

<file path=ppt/slides/_rels/slide77.xml.rels><?xml version="1.0" encoding="UTF-8" standalone="yes"?>
<Relationships xmlns="http://schemas.openxmlformats.org/package/2006/relationships"><Relationship Id="rId2" Type="http://schemas.openxmlformats.org/officeDocument/2006/relationships/image" Target="../media/image124.png"/><Relationship Id="rId1" Type="http://schemas.openxmlformats.org/officeDocument/2006/relationships/slideLayout" Target="../slideLayouts/slideLayout90.xml"/></Relationships>
</file>

<file path=ppt/slides/_rels/slide78.xml.rels><?xml version="1.0" encoding="UTF-8" standalone="yes"?>
<Relationships xmlns="http://schemas.openxmlformats.org/package/2006/relationships"><Relationship Id="rId2" Type="http://schemas.openxmlformats.org/officeDocument/2006/relationships/image" Target="../media/image125.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xml"/><Relationship Id="rId1" Type="http://schemas.openxmlformats.org/officeDocument/2006/relationships/slideLayout" Target="../slideLayouts/slideLayout20.xml"/><Relationship Id="rId4" Type="http://schemas.openxmlformats.org/officeDocument/2006/relationships/image" Target="../media/image33.png"/></Relationships>
</file>

<file path=ppt/slides/_rels/slide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5.xml"/><Relationship Id="rId1" Type="http://schemas.openxmlformats.org/officeDocument/2006/relationships/slideLayout" Target="../slideLayouts/slideLayout20.xml"/><Relationship Id="rId5" Type="http://schemas.openxmlformats.org/officeDocument/2006/relationships/image" Target="../media/image36.png"/><Relationship Id="rId4" Type="http://schemas.openxmlformats.org/officeDocument/2006/relationships/image" Target="../media/image3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Classification of Information">
            <a:extLst>
              <a:ext uri="{FF2B5EF4-FFF2-40B4-BE49-F238E27FC236}">
                <a16:creationId xmlns:a16="http://schemas.microsoft.com/office/drawing/2014/main" id="{FAA26065-C218-4672-AA5B-FC9E7F4FFC8A}"/>
              </a:ext>
            </a:extLst>
          </p:cNvPr>
          <p:cNvGrpSpPr/>
          <p:nvPr/>
        </p:nvGrpSpPr>
        <p:grpSpPr>
          <a:xfrm>
            <a:off x="9036017" y="-741974"/>
            <a:ext cx="2276122" cy="571500"/>
            <a:chOff x="7544400" y="188913"/>
            <a:chExt cx="1980000" cy="530772"/>
          </a:xfrm>
        </p:grpSpPr>
        <p:sp>
          <p:nvSpPr>
            <p:cNvPr id="9" name="テキスト ボックス 19">
              <a:extLst>
                <a:ext uri="{FF2B5EF4-FFF2-40B4-BE49-F238E27FC236}">
                  <a16:creationId xmlns:a16="http://schemas.microsoft.com/office/drawing/2014/main" id="{6B92047C-3FC3-4A82-9154-BFFC19BD2661}"/>
                </a:ext>
              </a:extLst>
            </p:cNvPr>
            <p:cNvSpPr txBox="1"/>
            <p:nvPr/>
          </p:nvSpPr>
          <p:spPr>
            <a:xfrm>
              <a:off x="7544400" y="188913"/>
              <a:ext cx="1980000" cy="140400"/>
            </a:xfrm>
            <a:prstGeom prst="rect">
              <a:avLst/>
            </a:prstGeom>
            <a:noFill/>
            <a:ln w="9525">
              <a:noFill/>
              <a:miter lim="800000"/>
              <a:headEnd/>
              <a:tailEnd/>
            </a:ln>
            <a:effectLst/>
          </p:spPr>
          <p:txBody>
            <a:bodyPr lIns="0" tIns="0" rIns="0" bIns="0" anchor="b"/>
            <a:lstStyle/>
            <a:p>
              <a:pPr defTabSz="981107" fontAlgn="base">
                <a:spcBef>
                  <a:spcPct val="0"/>
                </a:spcBef>
                <a:spcAft>
                  <a:spcPct val="0"/>
                </a:spcAft>
                <a:defRPr/>
              </a:pPr>
              <a:r>
                <a:rPr lang="en-US" altLang="ja-JP" sz="963" dirty="0">
                  <a:solidFill>
                    <a:prstClr val="black"/>
                  </a:solidFill>
                  <a:latin typeface="Arial" pitchFamily="34" charset="0"/>
                  <a:ea typeface="HG丸ｺﾞｼｯｸM-PRO" pitchFamily="50" charset="-128"/>
                  <a:cs typeface="Arial" pitchFamily="34" charset="0"/>
                </a:rPr>
                <a:t>Fuji Xerox Internal Use Only</a:t>
              </a:r>
            </a:p>
          </p:txBody>
        </p:sp>
        <p:sp>
          <p:nvSpPr>
            <p:cNvPr id="10" name="テキスト ボックス 20">
              <a:extLst>
                <a:ext uri="{FF2B5EF4-FFF2-40B4-BE49-F238E27FC236}">
                  <a16:creationId xmlns:a16="http://schemas.microsoft.com/office/drawing/2014/main" id="{6EBA276D-C724-495D-8E72-6689C9980B1E}"/>
                </a:ext>
              </a:extLst>
            </p:cNvPr>
            <p:cNvSpPr txBox="1"/>
            <p:nvPr/>
          </p:nvSpPr>
          <p:spPr>
            <a:xfrm>
              <a:off x="7544400" y="352615"/>
              <a:ext cx="608400" cy="367070"/>
            </a:xfrm>
            <a:prstGeom prst="rect">
              <a:avLst/>
            </a:prstGeom>
            <a:noFill/>
            <a:ln w="3175" algn="ctr">
              <a:noFill/>
              <a:miter lim="800000"/>
              <a:headEnd/>
              <a:tailEnd/>
            </a:ln>
            <a:effectLst/>
          </p:spPr>
          <p:txBody>
            <a:bodyPr lIns="0" tIns="0" rIns="0" bIns="0">
              <a:spAutoFit/>
            </a:bodyPr>
            <a:lstStyle/>
            <a:p>
              <a:pPr defTabSz="981107" eaLnBrk="0" fontAlgn="base" hangingPunct="0">
                <a:spcBef>
                  <a:spcPct val="0"/>
                </a:spcBef>
                <a:spcAft>
                  <a:spcPct val="0"/>
                </a:spcAft>
                <a:tabLst>
                  <a:tab pos="417163" algn="l"/>
                </a:tabLst>
                <a:defRPr/>
              </a:pPr>
              <a:r>
                <a:rPr lang="ja-JP" altLang="en-US" sz="642" dirty="0">
                  <a:solidFill>
                    <a:prstClr val="black"/>
                  </a:solidFill>
                  <a:latin typeface="HG丸ｺﾞｼｯｸM-PRO" pitchFamily="50" charset="-128"/>
                  <a:ea typeface="HG丸ｺﾞｼｯｸM-PRO" pitchFamily="50" charset="-128"/>
                </a:rPr>
                <a:t>開 示 範 囲	：</a:t>
              </a:r>
            </a:p>
            <a:p>
              <a:pPr defTabSz="981107" eaLnBrk="0" fontAlgn="base" hangingPunct="0">
                <a:spcBef>
                  <a:spcPct val="0"/>
                </a:spcBef>
                <a:spcAft>
                  <a:spcPct val="0"/>
                </a:spcAft>
                <a:tabLst>
                  <a:tab pos="417163" algn="l"/>
                </a:tabLst>
                <a:defRPr/>
              </a:pPr>
              <a:r>
                <a:rPr lang="ja-JP" altLang="en-US" sz="642" dirty="0">
                  <a:solidFill>
                    <a:prstClr val="black"/>
                  </a:solidFill>
                  <a:latin typeface="HG丸ｺﾞｼｯｸM-PRO" pitchFamily="50" charset="-128"/>
                  <a:ea typeface="HG丸ｺﾞｼｯｸM-PRO" pitchFamily="50" charset="-128"/>
                </a:rPr>
                <a:t>指 定 期 間	：</a:t>
              </a:r>
            </a:p>
            <a:p>
              <a:pPr defTabSz="981107" eaLnBrk="0" fontAlgn="base" hangingPunct="0">
                <a:spcBef>
                  <a:spcPct val="0"/>
                </a:spcBef>
                <a:spcAft>
                  <a:spcPct val="0"/>
                </a:spcAft>
                <a:tabLst>
                  <a:tab pos="417163" algn="l"/>
                </a:tabLst>
                <a:defRPr/>
              </a:pPr>
              <a:r>
                <a:rPr lang="ja-JP" altLang="en-US" sz="642" dirty="0">
                  <a:solidFill>
                    <a:prstClr val="black"/>
                  </a:solidFill>
                  <a:latin typeface="HG丸ｺﾞｼｯｸM-PRO" pitchFamily="50" charset="-128"/>
                  <a:ea typeface="HG丸ｺﾞｼｯｸM-PRO" pitchFamily="50" charset="-128"/>
                </a:rPr>
                <a:t>作成責任者	：</a:t>
              </a:r>
            </a:p>
            <a:p>
              <a:pPr defTabSz="981107" eaLnBrk="0" fontAlgn="base" hangingPunct="0">
                <a:spcBef>
                  <a:spcPct val="0"/>
                </a:spcBef>
                <a:spcAft>
                  <a:spcPct val="0"/>
                </a:spcAft>
                <a:tabLst>
                  <a:tab pos="417163" algn="l"/>
                </a:tabLst>
                <a:defRPr/>
              </a:pPr>
              <a:r>
                <a:rPr lang="ja-JP" altLang="en-US" sz="642" dirty="0">
                  <a:solidFill>
                    <a:prstClr val="black"/>
                  </a:solidFill>
                  <a:latin typeface="HG丸ｺﾞｼｯｸM-PRO" pitchFamily="50" charset="-128"/>
                  <a:ea typeface="HG丸ｺﾞｼｯｸM-PRO" pitchFamily="50" charset="-128"/>
                </a:rPr>
                <a:t>作　成　日	：</a:t>
              </a:r>
            </a:p>
          </p:txBody>
        </p:sp>
      </p:grpSp>
      <p:sp>
        <p:nvSpPr>
          <p:cNvPr id="12" name="Rectangle 11">
            <a:extLst>
              <a:ext uri="{FF2B5EF4-FFF2-40B4-BE49-F238E27FC236}">
                <a16:creationId xmlns:a16="http://schemas.microsoft.com/office/drawing/2014/main" id="{229DE692-E4A4-443B-9B5B-CEB232329B55}"/>
              </a:ext>
            </a:extLst>
          </p:cNvPr>
          <p:cNvSpPr/>
          <p:nvPr/>
        </p:nvSpPr>
        <p:spPr>
          <a:xfrm>
            <a:off x="1835944" y="4223544"/>
            <a:ext cx="9982200" cy="1200329"/>
          </a:xfrm>
          <a:prstGeom prst="rect">
            <a:avLst/>
          </a:prstGeom>
        </p:spPr>
        <p:txBody>
          <a:bodyPr wrap="square">
            <a:spAutoFit/>
          </a:bodyPr>
          <a:lstStyle/>
          <a:p>
            <a:pPr algn="ctr"/>
            <a:r>
              <a:rPr lang="en-US" sz="3600" b="1" dirty="0">
                <a:solidFill>
                  <a:srgbClr val="00B050"/>
                </a:solidFill>
                <a:latin typeface="Times New Roman" panose="02020603050405020304" pitchFamily="18" charset="0"/>
                <a:cs typeface="Times New Roman" panose="02020603050405020304" pitchFamily="18" charset="0"/>
              </a:rPr>
              <a:t>H</a:t>
            </a:r>
            <a:r>
              <a:rPr lang="vi-VN" sz="3600" b="1" dirty="0">
                <a:solidFill>
                  <a:srgbClr val="00B050"/>
                </a:solidFill>
                <a:latin typeface="Times New Roman" panose="02020603050405020304" pitchFamily="18" charset="0"/>
                <a:cs typeface="Times New Roman" panose="02020603050405020304" pitchFamily="18" charset="0"/>
              </a:rPr>
              <a:t>Ư</a:t>
            </a:r>
            <a:r>
              <a:rPr lang="en-US" sz="3600" b="1" dirty="0">
                <a:solidFill>
                  <a:srgbClr val="00B050"/>
                </a:solidFill>
                <a:latin typeface="Times New Roman" panose="02020603050405020304" pitchFamily="18" charset="0"/>
                <a:cs typeface="Times New Roman" panose="02020603050405020304" pitchFamily="18" charset="0"/>
              </a:rPr>
              <a:t>ỚNG DẪN SỬ DỤNG HỆ THỐNG ARIBA CHO NHÀ CUNG CẤP STANDARD*</a:t>
            </a:r>
          </a:p>
        </p:txBody>
      </p:sp>
      <p:sp>
        <p:nvSpPr>
          <p:cNvPr id="14" name="テキスト ボックス 119">
            <a:extLst>
              <a:ext uri="{FF2B5EF4-FFF2-40B4-BE49-F238E27FC236}">
                <a16:creationId xmlns:a16="http://schemas.microsoft.com/office/drawing/2014/main" id="{6D96513A-CB26-4043-AA6E-54B319ADEC72}"/>
              </a:ext>
            </a:extLst>
          </p:cNvPr>
          <p:cNvSpPr txBox="1"/>
          <p:nvPr/>
        </p:nvSpPr>
        <p:spPr>
          <a:xfrm>
            <a:off x="9589775" y="-541230"/>
            <a:ext cx="1438383" cy="366767"/>
          </a:xfrm>
          <a:prstGeom prst="rect">
            <a:avLst/>
          </a:prstGeom>
          <a:noFill/>
          <a:ln w="3175" algn="ctr">
            <a:noFill/>
            <a:miter lim="800000"/>
            <a:headEnd/>
            <a:tailEnd/>
          </a:ln>
          <a:effectLst/>
        </p:spPr>
        <p:txBody>
          <a:bodyPr lIns="0" tIns="0" rIns="0" bIns="0">
            <a:spAutoFit/>
          </a:bodyPr>
          <a:lstStyle/>
          <a:p>
            <a:pPr defTabSz="908822" eaLnBrk="0" fontAlgn="base" hangingPunct="0">
              <a:spcBef>
                <a:spcPct val="0"/>
              </a:spcBef>
              <a:spcAft>
                <a:spcPct val="0"/>
              </a:spcAft>
              <a:defRPr/>
            </a:pPr>
            <a:r>
              <a:rPr lang="en-US" altLang="ja-JP" sz="596" dirty="0">
                <a:latin typeface="HG丸ｺﾞｼｯｸM-PRO" pitchFamily="50" charset="-128"/>
                <a:ea typeface="HG丸ｺﾞｼｯｸM-PRO" pitchFamily="50" charset="-128"/>
              </a:rPr>
              <a:t>All</a:t>
            </a:r>
            <a:r>
              <a:rPr lang="ja-JP" altLang="en-US" sz="596" dirty="0">
                <a:latin typeface="HG丸ｺﾞｼｯｸM-PRO" pitchFamily="50" charset="-128"/>
                <a:ea typeface="HG丸ｺﾞｼｯｸM-PRO" pitchFamily="50" charset="-128"/>
              </a:rPr>
              <a:t> </a:t>
            </a:r>
            <a:r>
              <a:rPr lang="en-US" altLang="ja-JP" sz="596" dirty="0">
                <a:latin typeface="HG丸ｺﾞｼｯｸM-PRO" pitchFamily="50" charset="-128"/>
                <a:ea typeface="HG丸ｺﾞｼｯｸM-PRO" pitchFamily="50" charset="-128"/>
              </a:rPr>
              <a:t>FX</a:t>
            </a:r>
            <a:endParaRPr lang="ja-JP" altLang="en-US" sz="596" dirty="0">
              <a:latin typeface="HG丸ｺﾞｼｯｸM-PRO" pitchFamily="50" charset="-128"/>
              <a:ea typeface="HG丸ｺﾞｼｯｸM-PRO" pitchFamily="50" charset="-128"/>
            </a:endParaRPr>
          </a:p>
          <a:p>
            <a:pPr defTabSz="908822" eaLnBrk="0" fontAlgn="base" hangingPunct="0">
              <a:spcBef>
                <a:spcPct val="0"/>
              </a:spcBef>
              <a:spcAft>
                <a:spcPct val="0"/>
              </a:spcAft>
              <a:defRPr/>
            </a:pPr>
            <a:r>
              <a:rPr lang="en-US" altLang="ja-JP" sz="596" dirty="0">
                <a:latin typeface="HG丸ｺﾞｼｯｸM-PRO" pitchFamily="50" charset="-128"/>
                <a:ea typeface="HG丸ｺﾞｼｯｸM-PRO" pitchFamily="50" charset="-128"/>
              </a:rPr>
              <a:t>2</a:t>
            </a:r>
            <a:r>
              <a:rPr lang="ja-JP" altLang="en-US" sz="596" dirty="0">
                <a:latin typeface="HG丸ｺﾞｼｯｸM-PRO" pitchFamily="50" charset="-128"/>
                <a:ea typeface="HG丸ｺﾞｼｯｸM-PRO" pitchFamily="50" charset="-128"/>
              </a:rPr>
              <a:t>年</a:t>
            </a:r>
          </a:p>
          <a:p>
            <a:pPr defTabSz="908822" eaLnBrk="0" fontAlgn="base" hangingPunct="0">
              <a:spcBef>
                <a:spcPct val="0"/>
              </a:spcBef>
              <a:spcAft>
                <a:spcPct val="0"/>
              </a:spcAft>
              <a:defRPr/>
            </a:pPr>
            <a:r>
              <a:rPr lang="en-US" altLang="ja-JP" sz="596" dirty="0">
                <a:latin typeface="HG丸ｺﾞｼｯｸM-PRO" pitchFamily="50" charset="-128"/>
                <a:ea typeface="HG丸ｺﾞｼｯｸM-PRO" pitchFamily="50" charset="-128"/>
              </a:rPr>
              <a:t>FBHP</a:t>
            </a:r>
            <a:r>
              <a:rPr lang="ja-JP" altLang="en-US" sz="596" dirty="0">
                <a:latin typeface="HG丸ｺﾞｼｯｸM-PRO" pitchFamily="50" charset="-128"/>
                <a:ea typeface="HG丸ｺﾞｼｯｸM-PRO" pitchFamily="50" charset="-128"/>
              </a:rPr>
              <a:t> </a:t>
            </a:r>
            <a:r>
              <a:rPr lang="en-US" altLang="ja-JP" sz="596" dirty="0">
                <a:latin typeface="HG丸ｺﾞｼｯｸM-PRO" pitchFamily="50" charset="-128"/>
                <a:ea typeface="HG丸ｺﾞｼｯｸM-PRO" pitchFamily="50" charset="-128"/>
              </a:rPr>
              <a:t>HR &amp; GA -</a:t>
            </a:r>
            <a:r>
              <a:rPr lang="ja-JP" altLang="en-US" sz="596" dirty="0">
                <a:latin typeface="HG丸ｺﾞｼｯｸM-PRO" pitchFamily="50" charset="-128"/>
                <a:ea typeface="HG丸ｺﾞｼｯｸM-PRO" pitchFamily="50" charset="-128"/>
              </a:rPr>
              <a:t> </a:t>
            </a:r>
            <a:r>
              <a:rPr lang="en-US" altLang="ja-JP" sz="596" dirty="0">
                <a:latin typeface="HG丸ｺﾞｼｯｸM-PRO" pitchFamily="50" charset="-128"/>
                <a:ea typeface="HG丸ｺﾞｼｯｸM-PRO" pitchFamily="50" charset="-128"/>
              </a:rPr>
              <a:t>Nonpro</a:t>
            </a:r>
          </a:p>
          <a:p>
            <a:pPr defTabSz="908822" eaLnBrk="0" fontAlgn="base" hangingPunct="0">
              <a:spcBef>
                <a:spcPct val="0"/>
              </a:spcBef>
              <a:spcAft>
                <a:spcPct val="0"/>
              </a:spcAft>
              <a:defRPr/>
            </a:pPr>
            <a:r>
              <a:rPr lang="en-US" altLang="ja-JP" sz="596" dirty="0">
                <a:latin typeface="HG丸ｺﾞｼｯｸM-PRO" pitchFamily="50" charset="-128"/>
                <a:ea typeface="HG丸ｺﾞｼｯｸM-PRO" pitchFamily="50" charset="-128"/>
              </a:rPr>
              <a:t>2020</a:t>
            </a:r>
            <a:r>
              <a:rPr lang="ja-JP" altLang="en-US" sz="596" dirty="0">
                <a:latin typeface="HG丸ｺﾞｼｯｸM-PRO" pitchFamily="50" charset="-128"/>
                <a:ea typeface="HG丸ｺﾞｼｯｸM-PRO" pitchFamily="50" charset="-128"/>
              </a:rPr>
              <a:t>年</a:t>
            </a:r>
            <a:r>
              <a:rPr lang="en-US" altLang="ja-JP" sz="596" dirty="0">
                <a:latin typeface="HG丸ｺﾞｼｯｸM-PRO" pitchFamily="50" charset="-128"/>
                <a:ea typeface="HG丸ｺﾞｼｯｸM-PRO" pitchFamily="50" charset="-128"/>
              </a:rPr>
              <a:t>10</a:t>
            </a:r>
            <a:r>
              <a:rPr lang="ja-JP" altLang="en-US" sz="596" dirty="0">
                <a:latin typeface="HG丸ｺﾞｼｯｸM-PRO" pitchFamily="50" charset="-128"/>
                <a:ea typeface="HG丸ｺﾞｼｯｸM-PRO" pitchFamily="50" charset="-128"/>
              </a:rPr>
              <a:t>月</a:t>
            </a:r>
            <a:r>
              <a:rPr lang="en-US" altLang="ja-JP" sz="596" dirty="0">
                <a:latin typeface="HG丸ｺﾞｼｯｸM-PRO" pitchFamily="50" charset="-128"/>
                <a:ea typeface="HG丸ｺﾞｼｯｸM-PRO" pitchFamily="50" charset="-128"/>
              </a:rPr>
              <a:t>20</a:t>
            </a:r>
            <a:r>
              <a:rPr lang="ja-JP" altLang="en-US" sz="596" dirty="0">
                <a:latin typeface="HG丸ｺﾞｼｯｸM-PRO" pitchFamily="50" charset="-128"/>
                <a:ea typeface="HG丸ｺﾞｼｯｸM-PRO" pitchFamily="50" charset="-128"/>
              </a:rPr>
              <a:t>日</a:t>
            </a:r>
            <a:endParaRPr lang="en-US" altLang="ja-JP" sz="596" dirty="0">
              <a:latin typeface="HG丸ｺﾞｼｯｸM-PRO" pitchFamily="50" charset="-128"/>
              <a:ea typeface="HG丸ｺﾞｼｯｸM-PRO" pitchFamily="50" charset="-128"/>
            </a:endParaRPr>
          </a:p>
        </p:txBody>
      </p:sp>
      <p:sp>
        <p:nvSpPr>
          <p:cNvPr id="2" name="TextBox 1">
            <a:extLst>
              <a:ext uri="{FF2B5EF4-FFF2-40B4-BE49-F238E27FC236}">
                <a16:creationId xmlns:a16="http://schemas.microsoft.com/office/drawing/2014/main" id="{91E69C95-3EC6-4F4A-8A65-F8A0CC06FB9A}"/>
              </a:ext>
            </a:extLst>
          </p:cNvPr>
          <p:cNvSpPr txBox="1"/>
          <p:nvPr/>
        </p:nvSpPr>
        <p:spPr>
          <a:xfrm>
            <a:off x="4602225" y="6996888"/>
            <a:ext cx="5562600" cy="338554"/>
          </a:xfrm>
          <a:prstGeom prst="rect">
            <a:avLst/>
          </a:prstGeom>
          <a:noFill/>
        </p:spPr>
        <p:txBody>
          <a:bodyPr wrap="square" rtlCol="0">
            <a:spAutoFit/>
          </a:bodyPr>
          <a:lstStyle/>
          <a:p>
            <a:r>
              <a:rPr lang="en-US" sz="1600" i="1" dirty="0">
                <a:latin typeface="Times New Roman" panose="02020603050405020304" pitchFamily="18" charset="0"/>
                <a:cs typeface="Times New Roman" panose="02020603050405020304" pitchFamily="18" charset="0"/>
              </a:rPr>
              <a:t>*</a:t>
            </a:r>
            <a:r>
              <a:rPr lang="en-US" sz="1600" i="1" dirty="0" err="1">
                <a:latin typeface="Times New Roman" panose="02020603050405020304" pitchFamily="18" charset="0"/>
                <a:cs typeface="Times New Roman" panose="02020603050405020304" pitchFamily="18" charset="0"/>
              </a:rPr>
              <a:t>Nhà</a:t>
            </a:r>
            <a:r>
              <a:rPr lang="en-US" sz="1600" i="1" dirty="0">
                <a:latin typeface="Times New Roman" panose="02020603050405020304" pitchFamily="18" charset="0"/>
                <a:cs typeface="Times New Roman" panose="02020603050405020304" pitchFamily="18" charset="0"/>
              </a:rPr>
              <a:t> </a:t>
            </a:r>
            <a:r>
              <a:rPr lang="en-US" sz="1600" i="1" dirty="0" err="1">
                <a:latin typeface="Times New Roman" panose="02020603050405020304" pitchFamily="18" charset="0"/>
                <a:cs typeface="Times New Roman" panose="02020603050405020304" pitchFamily="18" charset="0"/>
              </a:rPr>
              <a:t>cung</a:t>
            </a:r>
            <a:r>
              <a:rPr lang="en-US" sz="1600" i="1" dirty="0">
                <a:latin typeface="Times New Roman" panose="02020603050405020304" pitchFamily="18" charset="0"/>
                <a:cs typeface="Times New Roman" panose="02020603050405020304" pitchFamily="18" charset="0"/>
              </a:rPr>
              <a:t> </a:t>
            </a:r>
            <a:r>
              <a:rPr lang="en-US" sz="1600" i="1" dirty="0" err="1">
                <a:latin typeface="Times New Roman" panose="02020603050405020304" pitchFamily="18" charset="0"/>
                <a:cs typeface="Times New Roman" panose="02020603050405020304" pitchFamily="18" charset="0"/>
              </a:rPr>
              <a:t>cấp</a:t>
            </a:r>
            <a:r>
              <a:rPr lang="en-US" sz="1600" i="1" dirty="0">
                <a:latin typeface="Times New Roman" panose="02020603050405020304" pitchFamily="18" charset="0"/>
                <a:cs typeface="Times New Roman" panose="02020603050405020304" pitchFamily="18" charset="0"/>
              </a:rPr>
              <a:t> standard: </a:t>
            </a:r>
            <a:r>
              <a:rPr lang="en-US" sz="1600" i="1" dirty="0" err="1">
                <a:latin typeface="Times New Roman" panose="02020603050405020304" pitchFamily="18" charset="0"/>
                <a:cs typeface="Times New Roman" panose="02020603050405020304" pitchFamily="18" charset="0"/>
              </a:rPr>
              <a:t>Nhà</a:t>
            </a:r>
            <a:r>
              <a:rPr lang="en-US" sz="1600" i="1" dirty="0">
                <a:latin typeface="Times New Roman" panose="02020603050405020304" pitchFamily="18" charset="0"/>
                <a:cs typeface="Times New Roman" panose="02020603050405020304" pitchFamily="18" charset="0"/>
              </a:rPr>
              <a:t> </a:t>
            </a:r>
            <a:r>
              <a:rPr lang="en-US" sz="1600" i="1" dirty="0" err="1">
                <a:latin typeface="Times New Roman" panose="02020603050405020304" pitchFamily="18" charset="0"/>
                <a:cs typeface="Times New Roman" panose="02020603050405020304" pitchFamily="18" charset="0"/>
              </a:rPr>
              <a:t>cung</a:t>
            </a:r>
            <a:r>
              <a:rPr lang="en-US" sz="1600" i="1" dirty="0">
                <a:latin typeface="Times New Roman" panose="02020603050405020304" pitchFamily="18" charset="0"/>
                <a:cs typeface="Times New Roman" panose="02020603050405020304" pitchFamily="18" charset="0"/>
              </a:rPr>
              <a:t> </a:t>
            </a:r>
            <a:r>
              <a:rPr lang="en-US" sz="1600" i="1" dirty="0" err="1">
                <a:latin typeface="Times New Roman" panose="02020603050405020304" pitchFamily="18" charset="0"/>
                <a:cs typeface="Times New Roman" panose="02020603050405020304" pitchFamily="18" charset="0"/>
              </a:rPr>
              <a:t>cấp</a:t>
            </a:r>
            <a:r>
              <a:rPr lang="en-US" sz="1600" i="1" dirty="0">
                <a:latin typeface="Times New Roman" panose="02020603050405020304" pitchFamily="18" charset="0"/>
                <a:cs typeface="Times New Roman" panose="02020603050405020304" pitchFamily="18" charset="0"/>
              </a:rPr>
              <a:t> </a:t>
            </a:r>
            <a:r>
              <a:rPr lang="en-US" sz="1600" i="1" dirty="0" err="1">
                <a:latin typeface="Times New Roman" panose="02020603050405020304" pitchFamily="18" charset="0"/>
                <a:cs typeface="Times New Roman" panose="02020603050405020304" pitchFamily="18" charset="0"/>
              </a:rPr>
              <a:t>có</a:t>
            </a:r>
            <a:r>
              <a:rPr lang="en-US" sz="1600" i="1" dirty="0">
                <a:latin typeface="Times New Roman" panose="02020603050405020304" pitchFamily="18" charset="0"/>
                <a:cs typeface="Times New Roman" panose="02020603050405020304" pitchFamily="18" charset="0"/>
              </a:rPr>
              <a:t> </a:t>
            </a:r>
            <a:r>
              <a:rPr lang="en-US" sz="1600" i="1" dirty="0" err="1">
                <a:latin typeface="Times New Roman" panose="02020603050405020304" pitchFamily="18" charset="0"/>
                <a:cs typeface="Times New Roman" panose="02020603050405020304" pitchFamily="18" charset="0"/>
              </a:rPr>
              <a:t>tài</a:t>
            </a:r>
            <a:r>
              <a:rPr lang="en-US" sz="1600" i="1" dirty="0">
                <a:latin typeface="Times New Roman" panose="02020603050405020304" pitchFamily="18" charset="0"/>
                <a:cs typeface="Times New Roman" panose="02020603050405020304" pitchFamily="18" charset="0"/>
              </a:rPr>
              <a:t> </a:t>
            </a:r>
            <a:r>
              <a:rPr lang="en-US" sz="1600" i="1" dirty="0" err="1">
                <a:latin typeface="Times New Roman" panose="02020603050405020304" pitchFamily="18" charset="0"/>
                <a:cs typeface="Times New Roman" panose="02020603050405020304" pitchFamily="18" charset="0"/>
              </a:rPr>
              <a:t>khoản</a:t>
            </a:r>
            <a:r>
              <a:rPr lang="en-US" sz="1600" i="1" dirty="0">
                <a:latin typeface="Times New Roman" panose="02020603050405020304" pitchFamily="18" charset="0"/>
                <a:cs typeface="Times New Roman" panose="02020603050405020304" pitchFamily="18" charset="0"/>
              </a:rPr>
              <a:t> </a:t>
            </a:r>
            <a:r>
              <a:rPr lang="en-US" sz="1600" i="1" dirty="0" err="1">
                <a:latin typeface="Times New Roman" panose="02020603050405020304" pitchFamily="18" charset="0"/>
                <a:cs typeface="Times New Roman" panose="02020603050405020304" pitchFamily="18" charset="0"/>
              </a:rPr>
              <a:t>giới</a:t>
            </a:r>
            <a:r>
              <a:rPr lang="en-US" sz="1600" i="1" dirty="0">
                <a:latin typeface="Times New Roman" panose="02020603050405020304" pitchFamily="18" charset="0"/>
                <a:cs typeface="Times New Roman" panose="02020603050405020304" pitchFamily="18" charset="0"/>
              </a:rPr>
              <a:t> </a:t>
            </a:r>
            <a:r>
              <a:rPr lang="en-US" sz="1600" i="1" dirty="0" err="1">
                <a:latin typeface="Times New Roman" panose="02020603050405020304" pitchFamily="18" charset="0"/>
                <a:cs typeface="Times New Roman" panose="02020603050405020304" pitchFamily="18" charset="0"/>
              </a:rPr>
              <a:t>hạn</a:t>
            </a:r>
            <a:endParaRPr lang="en-US" sz="1600" i="1" dirty="0">
              <a:latin typeface="Times New Roman" panose="02020603050405020304" pitchFamily="18" charset="0"/>
              <a:cs typeface="Times New Roman" panose="02020603050405020304" pitchFamily="18" charset="0"/>
            </a:endParaRPr>
          </a:p>
        </p:txBody>
      </p:sp>
      <p:sp>
        <p:nvSpPr>
          <p:cNvPr id="11" name="Rectangle 10">
            <a:extLst>
              <a:ext uri="{FF2B5EF4-FFF2-40B4-BE49-F238E27FC236}">
                <a16:creationId xmlns:a16="http://schemas.microsoft.com/office/drawing/2014/main" id="{F63057C3-C995-442F-AAC3-B6C35126233B}"/>
              </a:ext>
            </a:extLst>
          </p:cNvPr>
          <p:cNvSpPr/>
          <p:nvPr/>
        </p:nvSpPr>
        <p:spPr>
          <a:xfrm>
            <a:off x="555402" y="5823744"/>
            <a:ext cx="7147942" cy="923330"/>
          </a:xfrm>
          <a:prstGeom prst="rect">
            <a:avLst/>
          </a:prstGeom>
        </p:spPr>
        <p:txBody>
          <a:bodyPr wrap="square">
            <a:spAutoFit/>
          </a:bodyPr>
          <a:lstStyle/>
          <a:p>
            <a:r>
              <a:rPr lang="en-US" sz="1800" b="1" dirty="0">
                <a:latin typeface="Times New Roman" panose="02020603050405020304" pitchFamily="18" charset="0"/>
                <a:cs typeface="Times New Roman" panose="02020603050405020304" pitchFamily="18" charset="0"/>
              </a:rPr>
              <a:t>CÔNG TY TNHH FUJIFILM MANUFACTURING HẢI PHÒNG</a:t>
            </a:r>
          </a:p>
          <a:p>
            <a:r>
              <a:rPr lang="en-US" sz="1800" b="1" dirty="0" err="1">
                <a:latin typeface="Times New Roman" panose="02020603050405020304" pitchFamily="18" charset="0"/>
                <a:cs typeface="Times New Roman" panose="02020603050405020304" pitchFamily="18" charset="0"/>
              </a:rPr>
              <a:t>Bộ</a:t>
            </a:r>
            <a:r>
              <a:rPr lang="en-US" sz="1800" b="1" dirty="0">
                <a:latin typeface="Times New Roman" panose="02020603050405020304" pitchFamily="18" charset="0"/>
                <a:cs typeface="Times New Roman" panose="02020603050405020304" pitchFamily="18" charset="0"/>
              </a:rPr>
              <a:t> </a:t>
            </a:r>
            <a:r>
              <a:rPr lang="en-US" sz="1800" b="1" dirty="0" err="1">
                <a:latin typeface="Times New Roman" panose="02020603050405020304" pitchFamily="18" charset="0"/>
                <a:cs typeface="Times New Roman" panose="02020603050405020304" pitchFamily="18" charset="0"/>
              </a:rPr>
              <a:t>phận</a:t>
            </a:r>
            <a:r>
              <a:rPr lang="en-US" sz="1800" b="1" dirty="0">
                <a:latin typeface="Times New Roman" panose="02020603050405020304" pitchFamily="18" charset="0"/>
                <a:cs typeface="Times New Roman" panose="02020603050405020304" pitchFamily="18" charset="0"/>
              </a:rPr>
              <a:t> Hành chính </a:t>
            </a:r>
            <a:r>
              <a:rPr lang="en-US" sz="1800" b="1" dirty="0" err="1">
                <a:latin typeface="Times New Roman" panose="02020603050405020304" pitchFamily="18" charset="0"/>
                <a:cs typeface="Times New Roman" panose="02020603050405020304" pitchFamily="18" charset="0"/>
              </a:rPr>
              <a:t>Nhân</a:t>
            </a:r>
            <a:r>
              <a:rPr lang="en-US" sz="1800" b="1" dirty="0">
                <a:latin typeface="Times New Roman" panose="02020603050405020304" pitchFamily="18" charset="0"/>
                <a:cs typeface="Times New Roman" panose="02020603050405020304" pitchFamily="18" charset="0"/>
              </a:rPr>
              <a:t> </a:t>
            </a:r>
            <a:r>
              <a:rPr lang="en-US" sz="1800" b="1" dirty="0" err="1">
                <a:latin typeface="Times New Roman" panose="02020603050405020304" pitchFamily="18" charset="0"/>
                <a:cs typeface="Times New Roman" panose="02020603050405020304" pitchFamily="18" charset="0"/>
              </a:rPr>
              <a:t>sự</a:t>
            </a:r>
            <a:endParaRPr lang="en-US" sz="1800" b="1" dirty="0">
              <a:latin typeface="Times New Roman" panose="02020603050405020304" pitchFamily="18" charset="0"/>
              <a:cs typeface="Times New Roman" panose="02020603050405020304" pitchFamily="18" charset="0"/>
            </a:endParaRPr>
          </a:p>
          <a:p>
            <a:r>
              <a:rPr lang="en-US" sz="1800" b="1" dirty="0">
                <a:latin typeface="Times New Roman" panose="02020603050405020304" pitchFamily="18" charset="0"/>
                <a:cs typeface="Times New Roman" panose="02020603050405020304" pitchFamily="18" charset="0"/>
              </a:rPr>
              <a:t>Phòng </a:t>
            </a:r>
            <a:r>
              <a:rPr lang="en-US" sz="1800" b="1" dirty="0" err="1">
                <a:latin typeface="Times New Roman" panose="02020603050405020304" pitchFamily="18" charset="0"/>
                <a:cs typeface="Times New Roman" panose="02020603050405020304" pitchFamily="18" charset="0"/>
              </a:rPr>
              <a:t>mua</a:t>
            </a:r>
            <a:r>
              <a:rPr lang="en-US" sz="1800" b="1" dirty="0">
                <a:latin typeface="Times New Roman" panose="02020603050405020304" pitchFamily="18" charset="0"/>
                <a:cs typeface="Times New Roman" panose="02020603050405020304" pitchFamily="18" charset="0"/>
              </a:rPr>
              <a:t> hàng </a:t>
            </a:r>
            <a:r>
              <a:rPr lang="en-US" sz="1800" b="1" dirty="0" err="1">
                <a:latin typeface="Times New Roman" panose="02020603050405020304" pitchFamily="18" charset="0"/>
                <a:cs typeface="Times New Roman" panose="02020603050405020304" pitchFamily="18" charset="0"/>
              </a:rPr>
              <a:t>gián</a:t>
            </a:r>
            <a:r>
              <a:rPr lang="en-US" sz="1800" b="1" dirty="0">
                <a:latin typeface="Times New Roman" panose="02020603050405020304" pitchFamily="18" charset="0"/>
                <a:cs typeface="Times New Roman" panose="02020603050405020304" pitchFamily="18" charset="0"/>
              </a:rPr>
              <a:t> </a:t>
            </a:r>
            <a:r>
              <a:rPr lang="en-US" sz="1800" b="1" dirty="0" err="1">
                <a:latin typeface="Times New Roman" panose="02020603050405020304" pitchFamily="18" charset="0"/>
                <a:cs typeface="Times New Roman" panose="02020603050405020304" pitchFamily="18" charset="0"/>
              </a:rPr>
              <a:t>tiếp</a:t>
            </a:r>
            <a:endParaRPr lang="en-US" sz="1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420102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5586208C-7DDA-46FF-867F-39032939EB4F}"/>
              </a:ext>
            </a:extLst>
          </p:cNvPr>
          <p:cNvSpPr txBox="1"/>
          <p:nvPr/>
        </p:nvSpPr>
        <p:spPr>
          <a:xfrm>
            <a:off x="388144" y="1023144"/>
            <a:ext cx="12732544" cy="492443"/>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3200" b="1" u="sng" kern="0" dirty="0">
                <a:solidFill>
                  <a:schemeClr val="accent3"/>
                </a:solidFill>
                <a:latin typeface="Times New Roman" panose="02020603050405020304" pitchFamily="18" charset="0"/>
                <a:ea typeface="Arial Unicode MS" pitchFamily="34" charset="-128"/>
                <a:cs typeface="Times New Roman" panose="02020603050405020304" pitchFamily="18" charset="0"/>
              </a:rPr>
              <a:t>2.</a:t>
            </a:r>
            <a:r>
              <a:rPr lang="en-US" sz="3200" b="1" u="sng" dirty="0">
                <a:solidFill>
                  <a:schemeClr val="accent3"/>
                </a:solidFill>
                <a:latin typeface="Times New Roman" panose="02020603050405020304" pitchFamily="18" charset="0"/>
                <a:cs typeface="Times New Roman" panose="02020603050405020304" pitchFamily="18" charset="0"/>
              </a:rPr>
              <a:t> </a:t>
            </a:r>
            <a:r>
              <a:rPr lang="en-US" sz="3200" b="1" u="sng" dirty="0" err="1">
                <a:solidFill>
                  <a:schemeClr val="accent3"/>
                </a:solidFill>
                <a:latin typeface="Times New Roman" panose="02020603050405020304" pitchFamily="18" charset="0"/>
                <a:cs typeface="Times New Roman" panose="02020603050405020304" pitchFamily="18" charset="0"/>
              </a:rPr>
              <a:t>Hoàn</a:t>
            </a:r>
            <a:r>
              <a:rPr lang="en-US" sz="3200" b="1" u="sng" dirty="0">
                <a:solidFill>
                  <a:schemeClr val="accent3"/>
                </a:solidFill>
                <a:latin typeface="Times New Roman" panose="02020603050405020304" pitchFamily="18" charset="0"/>
                <a:cs typeface="Times New Roman" panose="02020603050405020304" pitchFamily="18" charset="0"/>
              </a:rPr>
              <a:t> </a:t>
            </a:r>
            <a:r>
              <a:rPr lang="en-US" sz="3200" b="1" u="sng" dirty="0" err="1">
                <a:solidFill>
                  <a:schemeClr val="accent3"/>
                </a:solidFill>
                <a:latin typeface="Times New Roman" panose="02020603050405020304" pitchFamily="18" charset="0"/>
                <a:cs typeface="Times New Roman" panose="02020603050405020304" pitchFamily="18" charset="0"/>
              </a:rPr>
              <a:t>thiện</a:t>
            </a:r>
            <a:r>
              <a:rPr lang="en-US" sz="3200" b="1" u="sng" dirty="0">
                <a:solidFill>
                  <a:schemeClr val="accent3"/>
                </a:solidFill>
                <a:latin typeface="Times New Roman" panose="02020603050405020304" pitchFamily="18" charset="0"/>
                <a:cs typeface="Times New Roman" panose="02020603050405020304" pitchFamily="18" charset="0"/>
              </a:rPr>
              <a:t> </a:t>
            </a:r>
            <a:r>
              <a:rPr lang="en-US" sz="3200" b="1" u="sng" dirty="0" err="1">
                <a:solidFill>
                  <a:schemeClr val="accent3"/>
                </a:solidFill>
                <a:latin typeface="Times New Roman" panose="02020603050405020304" pitchFamily="18" charset="0"/>
                <a:cs typeface="Times New Roman" panose="02020603050405020304" pitchFamily="18" charset="0"/>
              </a:rPr>
              <a:t>hồ</a:t>
            </a:r>
            <a:r>
              <a:rPr lang="en-US" sz="3200" b="1" u="sng" dirty="0">
                <a:solidFill>
                  <a:schemeClr val="accent3"/>
                </a:solidFill>
                <a:latin typeface="Times New Roman" panose="02020603050405020304" pitchFamily="18" charset="0"/>
                <a:cs typeface="Times New Roman" panose="02020603050405020304" pitchFamily="18" charset="0"/>
              </a:rPr>
              <a:t> s</a:t>
            </a:r>
            <a:r>
              <a:rPr lang="vi-VN" sz="3200" b="1" u="sng" dirty="0">
                <a:solidFill>
                  <a:schemeClr val="accent3"/>
                </a:solidFill>
                <a:latin typeface="Times New Roman" panose="02020603050405020304" pitchFamily="18" charset="0"/>
                <a:cs typeface="Times New Roman" panose="02020603050405020304" pitchFamily="18" charset="0"/>
              </a:rPr>
              <a:t>ơ</a:t>
            </a:r>
            <a:r>
              <a:rPr lang="en-US" sz="3200" b="1" u="sng" dirty="0">
                <a:solidFill>
                  <a:schemeClr val="accent3"/>
                </a:solidFill>
                <a:latin typeface="Times New Roman" panose="02020603050405020304" pitchFamily="18" charset="0"/>
                <a:cs typeface="Times New Roman" panose="02020603050405020304" pitchFamily="18" charset="0"/>
              </a:rPr>
              <a:t> công ty (</a:t>
            </a:r>
            <a:r>
              <a:rPr lang="en-US" sz="3200" b="1" u="sng" dirty="0" err="1">
                <a:solidFill>
                  <a:schemeClr val="accent3"/>
                </a:solidFill>
                <a:latin typeface="Times New Roman" panose="02020603050405020304" pitchFamily="18" charset="0"/>
                <a:cs typeface="Times New Roman" panose="02020603050405020304" pitchFamily="18" charset="0"/>
              </a:rPr>
              <a:t>Không</a:t>
            </a:r>
            <a:r>
              <a:rPr lang="en-US" sz="3200" b="1" u="sng" dirty="0">
                <a:solidFill>
                  <a:schemeClr val="accent3"/>
                </a:solidFill>
                <a:latin typeface="Times New Roman" panose="02020603050405020304" pitchFamily="18" charset="0"/>
                <a:cs typeface="Times New Roman" panose="02020603050405020304" pitchFamily="18" charset="0"/>
              </a:rPr>
              <a:t> </a:t>
            </a:r>
            <a:r>
              <a:rPr lang="en-US" sz="3200" b="1" u="sng" dirty="0" err="1">
                <a:solidFill>
                  <a:schemeClr val="accent3"/>
                </a:solidFill>
                <a:latin typeface="Times New Roman" panose="02020603050405020304" pitchFamily="18" charset="0"/>
                <a:cs typeface="Times New Roman" panose="02020603050405020304" pitchFamily="18" charset="0"/>
              </a:rPr>
              <a:t>bắt</a:t>
            </a:r>
            <a:r>
              <a:rPr lang="en-US" sz="3200" b="1" u="sng" dirty="0">
                <a:solidFill>
                  <a:schemeClr val="accent3"/>
                </a:solidFill>
                <a:latin typeface="Times New Roman" panose="02020603050405020304" pitchFamily="18" charset="0"/>
                <a:cs typeface="Times New Roman" panose="02020603050405020304" pitchFamily="18" charset="0"/>
              </a:rPr>
              <a:t> </a:t>
            </a:r>
            <a:r>
              <a:rPr lang="en-US" sz="3200" b="1" u="sng" dirty="0" err="1">
                <a:solidFill>
                  <a:schemeClr val="accent3"/>
                </a:solidFill>
                <a:latin typeface="Times New Roman" panose="02020603050405020304" pitchFamily="18" charset="0"/>
                <a:cs typeface="Times New Roman" panose="02020603050405020304" pitchFamily="18" charset="0"/>
              </a:rPr>
              <a:t>buộc</a:t>
            </a:r>
            <a:r>
              <a:rPr lang="en-US" sz="3200" b="1" u="sng" dirty="0">
                <a:solidFill>
                  <a:schemeClr val="accent3"/>
                </a:solidFill>
                <a:latin typeface="Times New Roman" panose="02020603050405020304" pitchFamily="18" charset="0"/>
                <a:cs typeface="Times New Roman" panose="02020603050405020304" pitchFamily="18" charset="0"/>
              </a:rPr>
              <a:t>)</a:t>
            </a:r>
          </a:p>
        </p:txBody>
      </p:sp>
      <p:sp>
        <p:nvSpPr>
          <p:cNvPr id="8" name="Isosceles Triangle 7">
            <a:hlinkClick r:id="rId3" action="ppaction://hlinksldjump"/>
            <a:extLst>
              <a:ext uri="{FF2B5EF4-FFF2-40B4-BE49-F238E27FC236}">
                <a16:creationId xmlns:a16="http://schemas.microsoft.com/office/drawing/2014/main" id="{78B7D303-37AB-4940-886E-30495E43C666}"/>
              </a:ext>
            </a:extLst>
          </p:cNvPr>
          <p:cNvSpPr/>
          <p:nvPr/>
        </p:nvSpPr>
        <p:spPr>
          <a:xfrm rot="5400000">
            <a:off x="12540919" y="6875535"/>
            <a:ext cx="457200" cy="353825"/>
          </a:xfrm>
          <a:prstGeom prst="triangle">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nvGrpSpPr>
          <p:cNvPr id="10" name="Group 9">
            <a:extLst>
              <a:ext uri="{FF2B5EF4-FFF2-40B4-BE49-F238E27FC236}">
                <a16:creationId xmlns:a16="http://schemas.microsoft.com/office/drawing/2014/main" id="{136D8FFA-0BD1-430B-9713-B00E15E755BF}"/>
              </a:ext>
            </a:extLst>
          </p:cNvPr>
          <p:cNvGrpSpPr/>
          <p:nvPr/>
        </p:nvGrpSpPr>
        <p:grpSpPr>
          <a:xfrm>
            <a:off x="1683544" y="5776537"/>
            <a:ext cx="8229600" cy="1504511"/>
            <a:chOff x="-239117" y="4365104"/>
            <a:chExt cx="12674269" cy="2986172"/>
          </a:xfrm>
        </p:grpSpPr>
        <p:pic>
          <p:nvPicPr>
            <p:cNvPr id="15" name="Picture 14">
              <a:extLst>
                <a:ext uri="{FF2B5EF4-FFF2-40B4-BE49-F238E27FC236}">
                  <a16:creationId xmlns:a16="http://schemas.microsoft.com/office/drawing/2014/main" id="{35865535-A31C-4B6C-8AD9-D0AB14B8CA98}"/>
                </a:ext>
              </a:extLst>
            </p:cNvPr>
            <p:cNvPicPr>
              <a:picLocks noChangeAspect="1"/>
            </p:cNvPicPr>
            <p:nvPr/>
          </p:nvPicPr>
          <p:blipFill>
            <a:blip r:embed="rId4"/>
            <a:stretch>
              <a:fillRect/>
            </a:stretch>
          </p:blipFill>
          <p:spPr>
            <a:xfrm>
              <a:off x="7897787" y="5157192"/>
              <a:ext cx="4537365" cy="2194084"/>
            </a:xfrm>
            <a:prstGeom prst="rect">
              <a:avLst/>
            </a:prstGeom>
          </p:spPr>
        </p:pic>
        <p:pic>
          <p:nvPicPr>
            <p:cNvPr id="16" name="Picture 15">
              <a:extLst>
                <a:ext uri="{FF2B5EF4-FFF2-40B4-BE49-F238E27FC236}">
                  <a16:creationId xmlns:a16="http://schemas.microsoft.com/office/drawing/2014/main" id="{5D9D9288-17C3-4775-9641-F2D6E6E47548}"/>
                </a:ext>
              </a:extLst>
            </p:cNvPr>
            <p:cNvPicPr>
              <a:picLocks noChangeAspect="1"/>
            </p:cNvPicPr>
            <p:nvPr/>
          </p:nvPicPr>
          <p:blipFill>
            <a:blip r:embed="rId5"/>
            <a:stretch>
              <a:fillRect/>
            </a:stretch>
          </p:blipFill>
          <p:spPr>
            <a:xfrm>
              <a:off x="-239117" y="4365104"/>
              <a:ext cx="4537365" cy="2194084"/>
            </a:xfrm>
            <a:prstGeom prst="rect">
              <a:avLst/>
            </a:prstGeom>
          </p:spPr>
        </p:pic>
        <p:pic>
          <p:nvPicPr>
            <p:cNvPr id="17" name="Picture 16">
              <a:extLst>
                <a:ext uri="{FF2B5EF4-FFF2-40B4-BE49-F238E27FC236}">
                  <a16:creationId xmlns:a16="http://schemas.microsoft.com/office/drawing/2014/main" id="{A5251753-6DA1-4C11-A81E-C0B731780E79}"/>
                </a:ext>
              </a:extLst>
            </p:cNvPr>
            <p:cNvPicPr>
              <a:picLocks noChangeAspect="1"/>
            </p:cNvPicPr>
            <p:nvPr/>
          </p:nvPicPr>
          <p:blipFill>
            <a:blip r:embed="rId6"/>
            <a:stretch>
              <a:fillRect/>
            </a:stretch>
          </p:blipFill>
          <p:spPr>
            <a:xfrm>
              <a:off x="3865339" y="5123348"/>
              <a:ext cx="4537365" cy="2194084"/>
            </a:xfrm>
            <a:prstGeom prst="rect">
              <a:avLst/>
            </a:prstGeom>
          </p:spPr>
        </p:pic>
      </p:grpSp>
    </p:spTree>
    <p:extLst>
      <p:ext uri="{BB962C8B-B14F-4D97-AF65-F5344CB8AC3E}">
        <p14:creationId xmlns:p14="http://schemas.microsoft.com/office/powerpoint/2010/main" val="20294901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0B7261F-D0E9-45F2-AA87-C5510D897CE2}"/>
              </a:ext>
            </a:extLst>
          </p:cNvPr>
          <p:cNvSpPr txBox="1"/>
          <p:nvPr/>
        </p:nvSpPr>
        <p:spPr>
          <a:xfrm>
            <a:off x="307056" y="173065"/>
            <a:ext cx="4191000"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dirty="0">
                <a:latin typeface="Times New Roman" panose="02020603050405020304" pitchFamily="18" charset="0"/>
                <a:ea typeface="Arial Unicode MS" pitchFamily="34" charset="-128"/>
                <a:cs typeface="Times New Roman" panose="02020603050405020304" pitchFamily="18" charset="0"/>
              </a:rPr>
              <a:t>2</a:t>
            </a:r>
            <a:r>
              <a:rPr lang="en-US" sz="2000" b="1" u="sng" kern="0" dirty="0">
                <a:latin typeface="Times New Roman" panose="02020603050405020304" pitchFamily="18" charset="0"/>
                <a:ea typeface="Arial Unicode MS" pitchFamily="34" charset="-128"/>
                <a:cs typeface="Times New Roman" panose="02020603050405020304" pitchFamily="18" charset="0"/>
              </a:rPr>
              <a:t>.</a:t>
            </a:r>
            <a:r>
              <a:rPr lang="en-US" sz="2000" b="1" u="sng" dirty="0">
                <a:latin typeface="Times New Roman" panose="02020603050405020304" pitchFamily="18" charset="0"/>
                <a:cs typeface="Times New Roman" panose="02020603050405020304" pitchFamily="18" charset="0"/>
              </a:rPr>
              <a:t> </a:t>
            </a:r>
            <a:r>
              <a:rPr lang="en-US" sz="2000" b="1" u="sng" dirty="0" err="1">
                <a:latin typeface="Times New Roman" panose="02020603050405020304" pitchFamily="18" charset="0"/>
                <a:cs typeface="Times New Roman" panose="02020603050405020304" pitchFamily="18" charset="0"/>
              </a:rPr>
              <a:t>Hoàn</a:t>
            </a:r>
            <a:r>
              <a:rPr lang="en-US" sz="2000" b="1" u="sng" dirty="0">
                <a:latin typeface="Times New Roman" panose="02020603050405020304" pitchFamily="18" charset="0"/>
                <a:cs typeface="Times New Roman" panose="02020603050405020304" pitchFamily="18" charset="0"/>
              </a:rPr>
              <a:t> </a:t>
            </a:r>
            <a:r>
              <a:rPr lang="en-US" sz="2000" b="1" u="sng" dirty="0" err="1">
                <a:latin typeface="Times New Roman" panose="02020603050405020304" pitchFamily="18" charset="0"/>
                <a:cs typeface="Times New Roman" panose="02020603050405020304" pitchFamily="18" charset="0"/>
              </a:rPr>
              <a:t>thiện</a:t>
            </a:r>
            <a:r>
              <a:rPr lang="en-US" sz="2000" b="1" u="sng" dirty="0">
                <a:latin typeface="Times New Roman" panose="02020603050405020304" pitchFamily="18" charset="0"/>
                <a:cs typeface="Times New Roman" panose="02020603050405020304" pitchFamily="18" charset="0"/>
              </a:rPr>
              <a:t> </a:t>
            </a:r>
            <a:r>
              <a:rPr lang="en-US" sz="2000" b="1" u="sng" dirty="0" err="1">
                <a:latin typeface="Times New Roman" panose="02020603050405020304" pitchFamily="18" charset="0"/>
                <a:cs typeface="Times New Roman" panose="02020603050405020304" pitchFamily="18" charset="0"/>
              </a:rPr>
              <a:t>hồ</a:t>
            </a:r>
            <a:r>
              <a:rPr lang="en-US" sz="2000" b="1" u="sng" dirty="0">
                <a:latin typeface="Times New Roman" panose="02020603050405020304" pitchFamily="18" charset="0"/>
                <a:cs typeface="Times New Roman" panose="02020603050405020304" pitchFamily="18" charset="0"/>
              </a:rPr>
              <a:t> s</a:t>
            </a:r>
            <a:r>
              <a:rPr lang="vi-VN" sz="2000" b="1" u="sng" dirty="0">
                <a:latin typeface="Times New Roman" panose="02020603050405020304" pitchFamily="18" charset="0"/>
                <a:cs typeface="Times New Roman" panose="02020603050405020304" pitchFamily="18" charset="0"/>
              </a:rPr>
              <a:t>ơ</a:t>
            </a:r>
            <a:r>
              <a:rPr lang="en-US" sz="2000" b="1" u="sng" dirty="0">
                <a:latin typeface="Times New Roman" panose="02020603050405020304" pitchFamily="18" charset="0"/>
                <a:cs typeface="Times New Roman" panose="02020603050405020304" pitchFamily="18" charset="0"/>
              </a:rPr>
              <a:t> công ty</a:t>
            </a:r>
          </a:p>
        </p:txBody>
      </p:sp>
      <p:pic>
        <p:nvPicPr>
          <p:cNvPr id="11" name="Picture 10">
            <a:extLst>
              <a:ext uri="{FF2B5EF4-FFF2-40B4-BE49-F238E27FC236}">
                <a16:creationId xmlns:a16="http://schemas.microsoft.com/office/drawing/2014/main" id="{D2827B59-A4A6-42FC-86B8-4A6ECB2D7CF0}"/>
              </a:ext>
            </a:extLst>
          </p:cNvPr>
          <p:cNvPicPr>
            <a:picLocks noChangeAspect="1"/>
          </p:cNvPicPr>
          <p:nvPr/>
        </p:nvPicPr>
        <p:blipFill rotWithShape="1">
          <a:blip r:embed="rId3"/>
          <a:srcRect l="25920" r="12573"/>
          <a:stretch/>
        </p:blipFill>
        <p:spPr>
          <a:xfrm>
            <a:off x="495778" y="4223546"/>
            <a:ext cx="4994194" cy="2896616"/>
          </a:xfrm>
          <a:prstGeom prst="rect">
            <a:avLst/>
          </a:prstGeom>
          <a:ln>
            <a:solidFill>
              <a:schemeClr val="bg1">
                <a:lumMod val="85000"/>
              </a:schemeClr>
            </a:solidFill>
          </a:ln>
        </p:spPr>
      </p:pic>
      <p:sp>
        <p:nvSpPr>
          <p:cNvPr id="12" name="Rectangle 11">
            <a:extLst>
              <a:ext uri="{FF2B5EF4-FFF2-40B4-BE49-F238E27FC236}">
                <a16:creationId xmlns:a16="http://schemas.microsoft.com/office/drawing/2014/main" id="{46C78DE9-B177-4A54-9160-5BA386677AC4}"/>
              </a:ext>
            </a:extLst>
          </p:cNvPr>
          <p:cNvSpPr/>
          <p:nvPr/>
        </p:nvSpPr>
        <p:spPr bwMode="gray">
          <a:xfrm>
            <a:off x="692912" y="6062552"/>
            <a:ext cx="914400" cy="304800"/>
          </a:xfrm>
          <a:prstGeom prst="rect">
            <a:avLst/>
          </a:prstGeom>
          <a:noFill/>
          <a:ln w="25400" algn="ctr">
            <a:solidFill>
              <a:srgbClr val="C00000"/>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err="1">
              <a:ln>
                <a:noFill/>
              </a:ln>
              <a:solidFill>
                <a:srgbClr val="000000"/>
              </a:solidFill>
              <a:effectLst/>
              <a:uLnTx/>
              <a:uFillTx/>
              <a:latin typeface="Arial"/>
              <a:ea typeface="Arial Unicode MS" pitchFamily="34" charset="-128"/>
              <a:cs typeface="Arial Unicode MS" pitchFamily="34" charset="-128"/>
            </a:endParaRPr>
          </a:p>
        </p:txBody>
      </p:sp>
      <p:sp>
        <p:nvSpPr>
          <p:cNvPr id="15" name="TextBox 14">
            <a:extLst>
              <a:ext uri="{FF2B5EF4-FFF2-40B4-BE49-F238E27FC236}">
                <a16:creationId xmlns:a16="http://schemas.microsoft.com/office/drawing/2014/main" id="{B8BA92DA-210E-466C-8DB2-9DDDDC111312}"/>
              </a:ext>
            </a:extLst>
          </p:cNvPr>
          <p:cNvSpPr txBox="1"/>
          <p:nvPr/>
        </p:nvSpPr>
        <p:spPr>
          <a:xfrm>
            <a:off x="1732360" y="6076452"/>
            <a:ext cx="526256"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1</a:t>
            </a:r>
          </a:p>
        </p:txBody>
      </p:sp>
      <p:grpSp>
        <p:nvGrpSpPr>
          <p:cNvPr id="3" name="Group 2">
            <a:extLst>
              <a:ext uri="{FF2B5EF4-FFF2-40B4-BE49-F238E27FC236}">
                <a16:creationId xmlns:a16="http://schemas.microsoft.com/office/drawing/2014/main" id="{B0F470AB-9E45-4CE9-8D56-FC81F7109585}"/>
              </a:ext>
            </a:extLst>
          </p:cNvPr>
          <p:cNvGrpSpPr/>
          <p:nvPr/>
        </p:nvGrpSpPr>
        <p:grpSpPr>
          <a:xfrm>
            <a:off x="6266325" y="370786"/>
            <a:ext cx="6096000" cy="3657600"/>
            <a:chOff x="6655594" y="1110113"/>
            <a:chExt cx="5695950" cy="3189631"/>
          </a:xfrm>
        </p:grpSpPr>
        <p:pic>
          <p:nvPicPr>
            <p:cNvPr id="10" name="Picture 9">
              <a:extLst>
                <a:ext uri="{FF2B5EF4-FFF2-40B4-BE49-F238E27FC236}">
                  <a16:creationId xmlns:a16="http://schemas.microsoft.com/office/drawing/2014/main" id="{F64FF5BF-B931-4726-B20C-69FDDC021CF9}"/>
                </a:ext>
              </a:extLst>
            </p:cNvPr>
            <p:cNvPicPr>
              <a:picLocks noChangeAspect="1"/>
            </p:cNvPicPr>
            <p:nvPr/>
          </p:nvPicPr>
          <p:blipFill rotWithShape="1">
            <a:blip r:embed="rId4"/>
            <a:srcRect l="21301" r="-1125" b="7265"/>
            <a:stretch/>
          </p:blipFill>
          <p:spPr>
            <a:xfrm>
              <a:off x="6655594" y="1384865"/>
              <a:ext cx="5695950" cy="2914879"/>
            </a:xfrm>
            <a:prstGeom prst="rect">
              <a:avLst/>
            </a:prstGeom>
            <a:ln>
              <a:solidFill>
                <a:schemeClr val="bg1">
                  <a:lumMod val="85000"/>
                </a:schemeClr>
              </a:solidFill>
            </a:ln>
          </p:spPr>
        </p:pic>
        <p:sp>
          <p:nvSpPr>
            <p:cNvPr id="13" name="Rectangle 12">
              <a:extLst>
                <a:ext uri="{FF2B5EF4-FFF2-40B4-BE49-F238E27FC236}">
                  <a16:creationId xmlns:a16="http://schemas.microsoft.com/office/drawing/2014/main" id="{8F51C65E-BE80-4595-8921-235BA69BBD9F}"/>
                </a:ext>
              </a:extLst>
            </p:cNvPr>
            <p:cNvSpPr/>
            <p:nvPr/>
          </p:nvSpPr>
          <p:spPr bwMode="gray">
            <a:xfrm>
              <a:off x="10922794" y="3366065"/>
              <a:ext cx="1066800" cy="152400"/>
            </a:xfrm>
            <a:prstGeom prst="rect">
              <a:avLst/>
            </a:prstGeom>
            <a:noFill/>
            <a:ln w="25400" algn="ctr">
              <a:solidFill>
                <a:srgbClr val="C00000"/>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err="1">
                <a:ln>
                  <a:noFill/>
                </a:ln>
                <a:solidFill>
                  <a:srgbClr val="000000"/>
                </a:solidFill>
                <a:effectLst/>
                <a:uLnTx/>
                <a:uFillTx/>
                <a:latin typeface="Arial"/>
                <a:ea typeface="Arial Unicode MS" pitchFamily="34" charset="-128"/>
                <a:cs typeface="Arial Unicode MS" pitchFamily="34" charset="-128"/>
              </a:endParaRPr>
            </a:p>
          </p:txBody>
        </p:sp>
        <p:sp>
          <p:nvSpPr>
            <p:cNvPr id="14" name="Oval 13">
              <a:extLst>
                <a:ext uri="{FF2B5EF4-FFF2-40B4-BE49-F238E27FC236}">
                  <a16:creationId xmlns:a16="http://schemas.microsoft.com/office/drawing/2014/main" id="{5C2EAC9B-B05B-459B-84E9-4CB075D33962}"/>
                </a:ext>
              </a:extLst>
            </p:cNvPr>
            <p:cNvSpPr/>
            <p:nvPr/>
          </p:nvSpPr>
          <p:spPr bwMode="gray">
            <a:xfrm>
              <a:off x="11684794" y="1372274"/>
              <a:ext cx="381000" cy="317392"/>
            </a:xfrm>
            <a:prstGeom prst="ellipse">
              <a:avLst/>
            </a:prstGeom>
            <a:noFill/>
            <a:ln w="25400" algn="ctr">
              <a:solidFill>
                <a:srgbClr val="C00000"/>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err="1">
                <a:ln>
                  <a:noFill/>
                </a:ln>
                <a:solidFill>
                  <a:srgbClr val="000000"/>
                </a:solidFill>
                <a:effectLst/>
                <a:uLnTx/>
                <a:uFillTx/>
                <a:latin typeface="Arial"/>
                <a:ea typeface="Arial Unicode MS" pitchFamily="34" charset="-128"/>
                <a:cs typeface="Arial Unicode MS" pitchFamily="34" charset="-128"/>
              </a:endParaRPr>
            </a:p>
          </p:txBody>
        </p:sp>
        <p:sp>
          <p:nvSpPr>
            <p:cNvPr id="17" name="TextBox 16">
              <a:extLst>
                <a:ext uri="{FF2B5EF4-FFF2-40B4-BE49-F238E27FC236}">
                  <a16:creationId xmlns:a16="http://schemas.microsoft.com/office/drawing/2014/main" id="{552676D4-9991-498C-801A-0B8D27F9105A}"/>
                </a:ext>
              </a:extLst>
            </p:cNvPr>
            <p:cNvSpPr txBox="1"/>
            <p:nvPr/>
          </p:nvSpPr>
          <p:spPr>
            <a:xfrm>
              <a:off x="11612166" y="1110113"/>
              <a:ext cx="526256"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2</a:t>
              </a:r>
            </a:p>
          </p:txBody>
        </p:sp>
      </p:grpSp>
      <p:sp>
        <p:nvSpPr>
          <p:cNvPr id="18" name="TextBox 17">
            <a:extLst>
              <a:ext uri="{FF2B5EF4-FFF2-40B4-BE49-F238E27FC236}">
                <a16:creationId xmlns:a16="http://schemas.microsoft.com/office/drawing/2014/main" id="{3891791E-C2A7-477B-81CF-CCC335BC3237}"/>
              </a:ext>
            </a:extLst>
          </p:cNvPr>
          <p:cNvSpPr txBox="1"/>
          <p:nvPr/>
        </p:nvSpPr>
        <p:spPr>
          <a:xfrm>
            <a:off x="10570100" y="2957722"/>
            <a:ext cx="526256"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3</a:t>
            </a:r>
          </a:p>
        </p:txBody>
      </p:sp>
      <p:grpSp>
        <p:nvGrpSpPr>
          <p:cNvPr id="4" name="Group 3">
            <a:extLst>
              <a:ext uri="{FF2B5EF4-FFF2-40B4-BE49-F238E27FC236}">
                <a16:creationId xmlns:a16="http://schemas.microsoft.com/office/drawing/2014/main" id="{748FB4E1-8847-44E1-8F0C-2EB17C6F3B3D}"/>
              </a:ext>
            </a:extLst>
          </p:cNvPr>
          <p:cNvGrpSpPr/>
          <p:nvPr/>
        </p:nvGrpSpPr>
        <p:grpSpPr>
          <a:xfrm>
            <a:off x="6266325" y="4223545"/>
            <a:ext cx="6085219" cy="2895600"/>
            <a:chOff x="6644243" y="4435629"/>
            <a:chExt cx="5707301" cy="2683515"/>
          </a:xfrm>
        </p:grpSpPr>
        <p:pic>
          <p:nvPicPr>
            <p:cNvPr id="22" name="Picture 21">
              <a:extLst>
                <a:ext uri="{FF2B5EF4-FFF2-40B4-BE49-F238E27FC236}">
                  <a16:creationId xmlns:a16="http://schemas.microsoft.com/office/drawing/2014/main" id="{36BCDA0A-2D49-4121-AE56-C0F27849472E}"/>
                </a:ext>
              </a:extLst>
            </p:cNvPr>
            <p:cNvPicPr>
              <a:picLocks noChangeAspect="1"/>
            </p:cNvPicPr>
            <p:nvPr/>
          </p:nvPicPr>
          <p:blipFill rotWithShape="1">
            <a:blip r:embed="rId5"/>
            <a:srcRect r="1679" b="12726"/>
            <a:stretch/>
          </p:blipFill>
          <p:spPr>
            <a:xfrm>
              <a:off x="6644243" y="4476008"/>
              <a:ext cx="5707301" cy="2643136"/>
            </a:xfrm>
            <a:prstGeom prst="rect">
              <a:avLst/>
            </a:prstGeom>
            <a:ln>
              <a:solidFill>
                <a:schemeClr val="bg1">
                  <a:lumMod val="85000"/>
                </a:schemeClr>
              </a:solidFill>
            </a:ln>
          </p:spPr>
        </p:pic>
        <p:sp>
          <p:nvSpPr>
            <p:cNvPr id="23" name="Rectangle 22">
              <a:extLst>
                <a:ext uri="{FF2B5EF4-FFF2-40B4-BE49-F238E27FC236}">
                  <a16:creationId xmlns:a16="http://schemas.microsoft.com/office/drawing/2014/main" id="{AB287694-5033-4168-9CBA-5B4C0E7F43EE}"/>
                </a:ext>
              </a:extLst>
            </p:cNvPr>
            <p:cNvSpPr/>
            <p:nvPr/>
          </p:nvSpPr>
          <p:spPr bwMode="gray">
            <a:xfrm>
              <a:off x="7230912" y="5137943"/>
              <a:ext cx="2286000" cy="1981201"/>
            </a:xfrm>
            <a:prstGeom prst="rect">
              <a:avLst/>
            </a:prstGeom>
            <a:noFill/>
            <a:ln w="25400" algn="ctr">
              <a:solidFill>
                <a:srgbClr val="C00000"/>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err="1">
                <a:ln>
                  <a:noFill/>
                </a:ln>
                <a:solidFill>
                  <a:srgbClr val="000000"/>
                </a:solidFill>
                <a:effectLst/>
                <a:uLnTx/>
                <a:uFillTx/>
                <a:latin typeface="Arial"/>
                <a:ea typeface="Arial Unicode MS" pitchFamily="34" charset="-128"/>
                <a:cs typeface="Arial Unicode MS" pitchFamily="34" charset="-128"/>
              </a:endParaRPr>
            </a:p>
          </p:txBody>
        </p:sp>
        <p:sp>
          <p:nvSpPr>
            <p:cNvPr id="24" name="Rectangle 23">
              <a:extLst>
                <a:ext uri="{FF2B5EF4-FFF2-40B4-BE49-F238E27FC236}">
                  <a16:creationId xmlns:a16="http://schemas.microsoft.com/office/drawing/2014/main" id="{5E730D5C-52B3-47B2-974E-2FB7A632CD1D}"/>
                </a:ext>
              </a:extLst>
            </p:cNvPr>
            <p:cNvSpPr/>
            <p:nvPr/>
          </p:nvSpPr>
          <p:spPr bwMode="gray">
            <a:xfrm>
              <a:off x="11513344" y="4476008"/>
              <a:ext cx="519020" cy="214375"/>
            </a:xfrm>
            <a:prstGeom prst="rect">
              <a:avLst/>
            </a:prstGeom>
            <a:noFill/>
            <a:ln w="25400" algn="ctr">
              <a:solidFill>
                <a:srgbClr val="C00000"/>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err="1">
                <a:ln>
                  <a:noFill/>
                </a:ln>
                <a:solidFill>
                  <a:srgbClr val="000000"/>
                </a:solidFill>
                <a:effectLst/>
                <a:uLnTx/>
                <a:uFillTx/>
                <a:latin typeface="Arial"/>
                <a:ea typeface="Arial Unicode MS" pitchFamily="34" charset="-128"/>
                <a:cs typeface="Arial Unicode MS" pitchFamily="34" charset="-128"/>
              </a:endParaRPr>
            </a:p>
          </p:txBody>
        </p:sp>
        <p:sp>
          <p:nvSpPr>
            <p:cNvPr id="25" name="TextBox 24">
              <a:extLst>
                <a:ext uri="{FF2B5EF4-FFF2-40B4-BE49-F238E27FC236}">
                  <a16:creationId xmlns:a16="http://schemas.microsoft.com/office/drawing/2014/main" id="{4522F601-38CE-49AB-9C5E-BAAD16B6E5FE}"/>
                </a:ext>
              </a:extLst>
            </p:cNvPr>
            <p:cNvSpPr txBox="1"/>
            <p:nvPr/>
          </p:nvSpPr>
          <p:spPr>
            <a:xfrm>
              <a:off x="8236744" y="4860944"/>
              <a:ext cx="526256"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4</a:t>
              </a:r>
            </a:p>
          </p:txBody>
        </p:sp>
        <p:sp>
          <p:nvSpPr>
            <p:cNvPr id="27" name="TextBox 26">
              <a:extLst>
                <a:ext uri="{FF2B5EF4-FFF2-40B4-BE49-F238E27FC236}">
                  <a16:creationId xmlns:a16="http://schemas.microsoft.com/office/drawing/2014/main" id="{8F150A8C-648A-46DC-84E4-F655540B0F91}"/>
                </a:ext>
              </a:extLst>
            </p:cNvPr>
            <p:cNvSpPr txBox="1"/>
            <p:nvPr/>
          </p:nvSpPr>
          <p:spPr>
            <a:xfrm>
              <a:off x="11254026" y="4435629"/>
              <a:ext cx="526256"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5</a:t>
              </a:r>
            </a:p>
          </p:txBody>
        </p:sp>
      </p:grpSp>
      <p:sp>
        <p:nvSpPr>
          <p:cNvPr id="26" name="Text Placeholder 1">
            <a:extLst>
              <a:ext uri="{FF2B5EF4-FFF2-40B4-BE49-F238E27FC236}">
                <a16:creationId xmlns:a16="http://schemas.microsoft.com/office/drawing/2014/main" id="{9DDA2F8F-4BE5-4132-A142-C55EB5596E5D}"/>
              </a:ext>
            </a:extLst>
          </p:cNvPr>
          <p:cNvSpPr txBox="1">
            <a:spLocks/>
          </p:cNvSpPr>
          <p:nvPr/>
        </p:nvSpPr>
        <p:spPr bwMode="black">
          <a:xfrm>
            <a:off x="475914" y="671410"/>
            <a:ext cx="4994194" cy="3356976"/>
          </a:xfrm>
          <a:prstGeom prst="rect">
            <a:avLst/>
          </a:prstGeom>
          <a:solidFill>
            <a:schemeClr val="accent3">
              <a:lumMod val="20000"/>
              <a:lumOff val="80000"/>
            </a:schemeClr>
          </a:solidFill>
          <a:ln>
            <a:solidFill>
              <a:schemeClr val="tx1"/>
            </a:solidFill>
          </a:ln>
        </p:spPr>
        <p:txBody>
          <a:bodyPr vert="horz" lIns="0" tIns="0" rIns="0" bIns="0" rtlCol="0">
            <a:normAutofit lnSpcReduction="10000"/>
          </a:bodyPr>
          <a:lst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lvl="0" fontAlgn="base">
              <a:lnSpc>
                <a:spcPct val="160000"/>
              </a:lnSpc>
              <a:spcBef>
                <a:spcPts val="0"/>
              </a:spcBef>
              <a:buClr>
                <a:srgbClr val="F0AB00"/>
              </a:buClr>
            </a:pPr>
            <a:r>
              <a:rPr kumimoji="0" lang="en-US" sz="16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Complete company profile</a:t>
            </a:r>
            <a:br>
              <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br>
            <a:r>
              <a:rPr kumimoji="0" lang="en-US" sz="1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1: </a:t>
            </a:r>
            <a:r>
              <a:rPr lang="en-US" sz="1600" kern="0" dirty="0" err="1">
                <a:latin typeface="Times New Roman" panose="02020603050405020304" pitchFamily="18" charset="0"/>
                <a:ea typeface="Arial Unicode MS" pitchFamily="34" charset="-128"/>
                <a:cs typeface="Times New Roman" panose="02020603050405020304" pitchFamily="18" charset="0"/>
              </a:rPr>
              <a:t>Mở</a:t>
            </a:r>
            <a:r>
              <a:rPr lang="en-US" sz="1600" kern="0" dirty="0">
                <a:latin typeface="Times New Roman" panose="02020603050405020304" pitchFamily="18" charset="0"/>
                <a:ea typeface="Arial Unicode MS" pitchFamily="34" charset="-128"/>
                <a:cs typeface="Times New Roman" panose="02020603050405020304" pitchFamily="18" charset="0"/>
              </a:rPr>
              <a:t> </a:t>
            </a:r>
            <a:r>
              <a:rPr lang="en-US" sz="1600" kern="0" dirty="0" err="1">
                <a:latin typeface="Times New Roman" panose="02020603050405020304" pitchFamily="18" charset="0"/>
                <a:ea typeface="Arial Unicode MS" pitchFamily="34" charset="-128"/>
                <a:cs typeface="Times New Roman" panose="02020603050405020304" pitchFamily="18" charset="0"/>
              </a:rPr>
              <a:t>một</a:t>
            </a:r>
            <a:r>
              <a:rPr lang="en-US" sz="1600" kern="0" dirty="0">
                <a:latin typeface="Times New Roman" panose="02020603050405020304" pitchFamily="18" charset="0"/>
                <a:ea typeface="Arial Unicode MS" pitchFamily="34" charset="-128"/>
                <a:cs typeface="Times New Roman" panose="02020603050405020304" pitchFamily="18" charset="0"/>
              </a:rPr>
              <a:t> </a:t>
            </a:r>
            <a:r>
              <a:rPr lang="en-US" sz="1600" kern="0" dirty="0" err="1">
                <a:latin typeface="Times New Roman" panose="02020603050405020304" pitchFamily="18" charset="0"/>
                <a:ea typeface="Arial Unicode MS" pitchFamily="34" charset="-128"/>
                <a:cs typeface="Times New Roman" panose="02020603050405020304" pitchFamily="18" charset="0"/>
              </a:rPr>
              <a:t>trang</a:t>
            </a:r>
            <a:r>
              <a:rPr lang="en-US" sz="1600" kern="0" dirty="0">
                <a:latin typeface="Times New Roman" panose="02020603050405020304" pitchFamily="18" charset="0"/>
                <a:ea typeface="Arial Unicode MS" pitchFamily="34" charset="-128"/>
                <a:cs typeface="Times New Roman" panose="02020603050405020304" pitchFamily="18" charset="0"/>
              </a:rPr>
              <a:t> web </a:t>
            </a:r>
            <a:r>
              <a:rPr lang="en-US" sz="1600" kern="0" dirty="0" err="1">
                <a:latin typeface="Times New Roman" panose="02020603050405020304" pitchFamily="18" charset="0"/>
                <a:ea typeface="Arial Unicode MS" pitchFamily="34" charset="-128"/>
                <a:cs typeface="Times New Roman" panose="02020603050405020304" pitchFamily="18" charset="0"/>
              </a:rPr>
              <a:t>bất</a:t>
            </a:r>
            <a:r>
              <a:rPr lang="en-US" sz="1600" kern="0" dirty="0">
                <a:latin typeface="Times New Roman" panose="02020603050405020304" pitchFamily="18" charset="0"/>
                <a:ea typeface="Arial Unicode MS" pitchFamily="34" charset="-128"/>
                <a:cs typeface="Times New Roman" panose="02020603050405020304" pitchFamily="18" charset="0"/>
              </a:rPr>
              <a:t> </a:t>
            </a:r>
            <a:r>
              <a:rPr lang="en-US" sz="1600" kern="0" dirty="0" err="1">
                <a:latin typeface="Times New Roman" panose="02020603050405020304" pitchFamily="18" charset="0"/>
                <a:ea typeface="Arial Unicode MS" pitchFamily="34" charset="-128"/>
                <a:cs typeface="Times New Roman" panose="02020603050405020304" pitchFamily="18" charset="0"/>
              </a:rPr>
              <a:t>kỳ</a:t>
            </a:r>
            <a:r>
              <a:rPr lang="en-US" sz="1600" kern="0" dirty="0">
                <a:latin typeface="Times New Roman" panose="02020603050405020304" pitchFamily="18" charset="0"/>
                <a:ea typeface="Arial Unicode MS" pitchFamily="34" charset="-128"/>
                <a:cs typeface="Times New Roman" panose="02020603050405020304" pitchFamily="18" charset="0"/>
              </a:rPr>
              <a:t> </a:t>
            </a:r>
            <a:r>
              <a:rPr lang="en-US" sz="1600" kern="0" dirty="0" err="1">
                <a:latin typeface="Times New Roman" panose="02020603050405020304" pitchFamily="18" charset="0"/>
                <a:ea typeface="Arial Unicode MS" pitchFamily="34" charset="-128"/>
                <a:cs typeface="Times New Roman" panose="02020603050405020304" pitchFamily="18" charset="0"/>
              </a:rPr>
              <a:t>và</a:t>
            </a:r>
            <a:r>
              <a:rPr lang="en-US" sz="1600" kern="0" dirty="0">
                <a:latin typeface="Times New Roman" panose="02020603050405020304" pitchFamily="18" charset="0"/>
                <a:ea typeface="Arial Unicode MS" pitchFamily="34" charset="-128"/>
                <a:cs typeface="Times New Roman" panose="02020603050405020304" pitchFamily="18" charset="0"/>
              </a:rPr>
              <a:t> </a:t>
            </a:r>
            <a:r>
              <a:rPr lang="en-US" sz="1600" kern="0" dirty="0" err="1">
                <a:latin typeface="Times New Roman" panose="02020603050405020304" pitchFamily="18" charset="0"/>
                <a:ea typeface="Arial Unicode MS" pitchFamily="34" charset="-128"/>
                <a:cs typeface="Times New Roman" panose="02020603050405020304" pitchFamily="18" charset="0"/>
              </a:rPr>
              <a:t>gõ</a:t>
            </a:r>
            <a:r>
              <a:rPr lang="en-US" sz="1600" kern="0" dirty="0">
                <a:latin typeface="Times New Roman" panose="02020603050405020304" pitchFamily="18" charset="0"/>
                <a:ea typeface="Arial Unicode MS" pitchFamily="34" charset="-128"/>
                <a:cs typeface="Times New Roman" panose="02020603050405020304" pitchFamily="18" charset="0"/>
              </a:rPr>
              <a:t> </a:t>
            </a:r>
            <a:r>
              <a:rPr lang="en-US" sz="1600" kern="0" dirty="0" err="1">
                <a:latin typeface="Times New Roman" panose="02020603050405020304" pitchFamily="18" charset="0"/>
                <a:ea typeface="Arial Unicode MS" pitchFamily="34" charset="-128"/>
                <a:cs typeface="Times New Roman" panose="02020603050405020304" pitchFamily="18" charset="0"/>
              </a:rPr>
              <a:t>đường</a:t>
            </a:r>
            <a:r>
              <a:rPr lang="en-US" sz="1600" kern="0" dirty="0">
                <a:latin typeface="Times New Roman" panose="02020603050405020304" pitchFamily="18" charset="0"/>
                <a:ea typeface="Arial Unicode MS" pitchFamily="34" charset="-128"/>
                <a:cs typeface="Times New Roman" panose="02020603050405020304" pitchFamily="18" charset="0"/>
              </a:rPr>
              <a:t> link: </a:t>
            </a:r>
            <a:r>
              <a:rPr lang="en-US" sz="1600" kern="0" dirty="0">
                <a:latin typeface="Times New Roman" panose="02020603050405020304" pitchFamily="18" charset="0"/>
                <a:ea typeface="Arial Unicode MS" pitchFamily="34" charset="-128"/>
                <a:cs typeface="Times New Roman" panose="02020603050405020304" pitchFamily="18" charset="0"/>
                <a:hlinkClick r:id="rId6"/>
              </a:rPr>
              <a:t>https://supplier.ariba.com/</a:t>
            </a:r>
            <a:r>
              <a:rPr lang="en-US" sz="1600" kern="0" dirty="0">
                <a:latin typeface="Times New Roman" panose="02020603050405020304" pitchFamily="18" charset="0"/>
                <a:ea typeface="Arial Unicode MS" pitchFamily="34" charset="-128"/>
                <a:cs typeface="Times New Roman" panose="02020603050405020304" pitchFamily="18" charset="0"/>
              </a:rPr>
              <a:t>. </a:t>
            </a:r>
            <a:r>
              <a:rPr lang="en-US" sz="1600" kern="0" dirty="0" err="1">
                <a:latin typeface="Times New Roman" panose="02020603050405020304" pitchFamily="18" charset="0"/>
                <a:ea typeface="Arial Unicode MS" pitchFamily="34" charset="-128"/>
                <a:cs typeface="Times New Roman" panose="02020603050405020304" pitchFamily="18" charset="0"/>
              </a:rPr>
              <a:t>Điền</a:t>
            </a:r>
            <a:r>
              <a:rPr lang="en-US" sz="1600" kern="0" dirty="0">
                <a:latin typeface="Times New Roman" panose="02020603050405020304" pitchFamily="18" charset="0"/>
                <a:ea typeface="Arial Unicode MS" pitchFamily="34" charset="-128"/>
                <a:cs typeface="Times New Roman" panose="02020603050405020304" pitchFamily="18" charset="0"/>
              </a:rPr>
              <a:t> User name </a:t>
            </a:r>
            <a:r>
              <a:rPr lang="en-US" sz="1600" kern="0" dirty="0" err="1">
                <a:latin typeface="Times New Roman" panose="02020603050405020304" pitchFamily="18" charset="0"/>
                <a:ea typeface="Arial Unicode MS" pitchFamily="34" charset="-128"/>
                <a:cs typeface="Times New Roman" panose="02020603050405020304" pitchFamily="18" charset="0"/>
              </a:rPr>
              <a:t>và</a:t>
            </a:r>
            <a:r>
              <a:rPr lang="en-US" sz="1600" kern="0" dirty="0">
                <a:latin typeface="Times New Roman" panose="02020603050405020304" pitchFamily="18" charset="0"/>
                <a:ea typeface="Arial Unicode MS" pitchFamily="34" charset="-128"/>
                <a:cs typeface="Times New Roman" panose="02020603050405020304" pitchFamily="18" charset="0"/>
              </a:rPr>
              <a:t> Password, </a:t>
            </a:r>
            <a:r>
              <a:rPr lang="en-US" sz="1600" kern="0" dirty="0" err="1">
                <a:latin typeface="Times New Roman" panose="02020603050405020304" pitchFamily="18" charset="0"/>
                <a:ea typeface="Arial Unicode MS" pitchFamily="34" charset="-128"/>
                <a:cs typeface="Times New Roman" panose="02020603050405020304" pitchFamily="18" charset="0"/>
              </a:rPr>
              <a:t>sau</a:t>
            </a:r>
            <a:r>
              <a:rPr lang="en-US" sz="1600" kern="0" dirty="0">
                <a:latin typeface="Times New Roman" panose="02020603050405020304" pitchFamily="18" charset="0"/>
                <a:ea typeface="Arial Unicode MS" pitchFamily="34" charset="-128"/>
                <a:cs typeface="Times New Roman" panose="02020603050405020304" pitchFamily="18" charset="0"/>
              </a:rPr>
              <a:t> </a:t>
            </a:r>
            <a:r>
              <a:rPr lang="en-US" sz="1600" kern="0" dirty="0" err="1">
                <a:latin typeface="Times New Roman" panose="02020603050405020304" pitchFamily="18" charset="0"/>
                <a:ea typeface="Arial Unicode MS" pitchFamily="34" charset="-128"/>
                <a:cs typeface="Times New Roman" panose="02020603050405020304" pitchFamily="18" charset="0"/>
              </a:rPr>
              <a:t>đó</a:t>
            </a:r>
            <a:r>
              <a:rPr lang="en-US" sz="1600" kern="0" dirty="0">
                <a:latin typeface="Times New Roman" panose="02020603050405020304" pitchFamily="18" charset="0"/>
                <a:ea typeface="Arial Unicode MS" pitchFamily="34" charset="-128"/>
                <a:cs typeface="Times New Roman" panose="02020603050405020304" pitchFamily="18" charset="0"/>
              </a:rPr>
              <a:t> </a:t>
            </a:r>
            <a:r>
              <a:rPr lang="en-US" sz="1600" kern="0" dirty="0" err="1">
                <a:latin typeface="Times New Roman" panose="02020603050405020304" pitchFamily="18" charset="0"/>
                <a:ea typeface="Arial Unicode MS" pitchFamily="34" charset="-128"/>
                <a:cs typeface="Times New Roman" panose="02020603050405020304" pitchFamily="18" charset="0"/>
              </a:rPr>
              <a:t>kích</a:t>
            </a:r>
            <a:r>
              <a:rPr lang="en-US" sz="1600" kern="0" dirty="0">
                <a:latin typeface="Times New Roman" panose="02020603050405020304" pitchFamily="18" charset="0"/>
                <a:ea typeface="Arial Unicode MS" pitchFamily="34" charset="-128"/>
                <a:cs typeface="Times New Roman" panose="02020603050405020304" pitchFamily="18" charset="0"/>
              </a:rPr>
              <a:t> </a:t>
            </a:r>
            <a:r>
              <a:rPr lang="en-US" sz="1600" kern="0" dirty="0" err="1">
                <a:latin typeface="Times New Roman" panose="02020603050405020304" pitchFamily="18" charset="0"/>
                <a:ea typeface="Arial Unicode MS" pitchFamily="34" charset="-128"/>
                <a:cs typeface="Times New Roman" panose="02020603050405020304" pitchFamily="18" charset="0"/>
              </a:rPr>
              <a:t>vào</a:t>
            </a:r>
            <a:r>
              <a:rPr lang="en-US" sz="1600" kern="0" dirty="0">
                <a:latin typeface="Times New Roman" panose="02020603050405020304" pitchFamily="18" charset="0"/>
                <a:ea typeface="Arial Unicode MS" pitchFamily="34" charset="-128"/>
                <a:cs typeface="Times New Roman" panose="02020603050405020304" pitchFamily="18" charset="0"/>
              </a:rPr>
              <a:t> Login </a:t>
            </a:r>
          </a:p>
          <a:p>
            <a:pPr lvl="0" fontAlgn="base">
              <a:lnSpc>
                <a:spcPct val="160000"/>
              </a:lnSpc>
              <a:spcBef>
                <a:spcPts val="0"/>
              </a:spcBef>
              <a:buClr>
                <a:srgbClr val="F0AB00"/>
              </a:buClr>
            </a:pPr>
            <a:r>
              <a:rPr kumimoji="0" lang="en-US" sz="1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2: </a:t>
            </a:r>
            <a:r>
              <a:rPr lang="en-US" sz="1600" kern="0" dirty="0" err="1">
                <a:latin typeface="Times New Roman" panose="02020603050405020304" pitchFamily="18" charset="0"/>
                <a:ea typeface="Arial Unicode MS" pitchFamily="34" charset="-128"/>
                <a:cs typeface="Times New Roman" panose="02020603050405020304" pitchFamily="18" charset="0"/>
              </a:rPr>
              <a:t>Kích</a:t>
            </a:r>
            <a:r>
              <a:rPr lang="en-US" sz="1600" kern="0" dirty="0">
                <a:latin typeface="Times New Roman" panose="02020603050405020304" pitchFamily="18" charset="0"/>
                <a:ea typeface="Arial Unicode MS" pitchFamily="34" charset="-128"/>
                <a:cs typeface="Times New Roman" panose="02020603050405020304" pitchFamily="18" charset="0"/>
              </a:rPr>
              <a:t> </a:t>
            </a:r>
            <a:r>
              <a:rPr lang="en-US" sz="1600" kern="0" dirty="0" err="1">
                <a:latin typeface="Times New Roman" panose="02020603050405020304" pitchFamily="18" charset="0"/>
                <a:ea typeface="Arial Unicode MS" pitchFamily="34" charset="-128"/>
                <a:cs typeface="Times New Roman" panose="02020603050405020304" pitchFamily="18" charset="0"/>
              </a:rPr>
              <a:t>vào</a:t>
            </a:r>
            <a:r>
              <a:rPr lang="en-US" sz="1600" kern="0" dirty="0">
                <a:latin typeface="Times New Roman" panose="02020603050405020304" pitchFamily="18" charset="0"/>
                <a:ea typeface="Arial Unicode MS" pitchFamily="34" charset="-128"/>
                <a:cs typeface="Times New Roman" panose="02020603050405020304" pitchFamily="18" charset="0"/>
              </a:rPr>
              <a:t> </a:t>
            </a:r>
            <a:r>
              <a:rPr lang="en-US" sz="1600" kern="0" dirty="0" err="1">
                <a:latin typeface="Times New Roman" panose="02020603050405020304" pitchFamily="18" charset="0"/>
                <a:ea typeface="Arial Unicode MS" pitchFamily="34" charset="-128"/>
                <a:cs typeface="Times New Roman" panose="02020603050405020304" pitchFamily="18" charset="0"/>
              </a:rPr>
              <a:t>biểu</a:t>
            </a:r>
            <a:r>
              <a:rPr lang="en-US" sz="1600" kern="0" dirty="0">
                <a:latin typeface="Times New Roman" panose="02020603050405020304" pitchFamily="18" charset="0"/>
                <a:ea typeface="Arial Unicode MS" pitchFamily="34" charset="-128"/>
                <a:cs typeface="Times New Roman" panose="02020603050405020304" pitchFamily="18" charset="0"/>
              </a:rPr>
              <a:t> t</a:t>
            </a:r>
            <a:r>
              <a:rPr lang="vi-VN" sz="1600" kern="0" dirty="0">
                <a:latin typeface="Times New Roman" panose="02020603050405020304" pitchFamily="18" charset="0"/>
                <a:ea typeface="Arial Unicode MS" pitchFamily="34" charset="-128"/>
                <a:cs typeface="Times New Roman" panose="02020603050405020304" pitchFamily="18" charset="0"/>
              </a:rPr>
              <a:t>ư</a:t>
            </a:r>
            <a:r>
              <a:rPr lang="en-US" sz="1600" kern="0" dirty="0" err="1">
                <a:latin typeface="Times New Roman" panose="02020603050405020304" pitchFamily="18" charset="0"/>
                <a:ea typeface="Arial Unicode MS" pitchFamily="34" charset="-128"/>
                <a:cs typeface="Times New Roman" panose="02020603050405020304" pitchFamily="18" charset="0"/>
              </a:rPr>
              <a:t>ợng</a:t>
            </a:r>
            <a:r>
              <a:rPr lang="en-US" sz="1600" kern="0" dirty="0">
                <a:latin typeface="Times New Roman" panose="02020603050405020304" pitchFamily="18" charset="0"/>
                <a:ea typeface="Arial Unicode MS" pitchFamily="34" charset="-128"/>
                <a:cs typeface="Times New Roman" panose="02020603050405020304" pitchFamily="18" charset="0"/>
              </a:rPr>
              <a:t> Account setting ở </a:t>
            </a:r>
            <a:r>
              <a:rPr lang="en-US" sz="1600" kern="0" dirty="0" err="1">
                <a:latin typeface="Times New Roman" panose="02020603050405020304" pitchFamily="18" charset="0"/>
                <a:ea typeface="Arial Unicode MS" pitchFamily="34" charset="-128"/>
                <a:cs typeface="Times New Roman" panose="02020603050405020304" pitchFamily="18" charset="0"/>
              </a:rPr>
              <a:t>hình</a:t>
            </a:r>
            <a:r>
              <a:rPr lang="en-US" sz="1600" kern="0" dirty="0">
                <a:latin typeface="Times New Roman" panose="02020603050405020304" pitchFamily="18" charset="0"/>
                <a:ea typeface="Arial Unicode MS" pitchFamily="34" charset="-128"/>
                <a:cs typeface="Times New Roman" panose="02020603050405020304" pitchFamily="18" charset="0"/>
              </a:rPr>
              <a:t> </a:t>
            </a:r>
            <a:r>
              <a:rPr lang="en-US" sz="1600" kern="0" dirty="0" err="1">
                <a:latin typeface="Times New Roman" panose="02020603050405020304" pitchFamily="18" charset="0"/>
                <a:ea typeface="Arial Unicode MS" pitchFamily="34" charset="-128"/>
                <a:cs typeface="Times New Roman" panose="02020603050405020304" pitchFamily="18" charset="0"/>
              </a:rPr>
              <a:t>tròn</a:t>
            </a:r>
            <a:r>
              <a:rPr lang="en-US" sz="1600" kern="0" dirty="0">
                <a:latin typeface="Times New Roman" panose="02020603050405020304" pitchFamily="18" charset="0"/>
                <a:ea typeface="Arial Unicode MS" pitchFamily="34" charset="-128"/>
                <a:cs typeface="Times New Roman" panose="02020603050405020304" pitchFamily="18" charset="0"/>
              </a:rPr>
              <a:t> </a:t>
            </a:r>
            <a:r>
              <a:rPr lang="en-US" sz="1600" kern="0" dirty="0" err="1">
                <a:latin typeface="Times New Roman" panose="02020603050405020304" pitchFamily="18" charset="0"/>
                <a:ea typeface="Arial Unicode MS" pitchFamily="34" charset="-128"/>
                <a:cs typeface="Times New Roman" panose="02020603050405020304" pitchFamily="18" charset="0"/>
              </a:rPr>
              <a:t>màu</a:t>
            </a:r>
            <a:r>
              <a:rPr lang="en-US" sz="1600" kern="0" dirty="0">
                <a:latin typeface="Times New Roman" panose="02020603050405020304" pitchFamily="18" charset="0"/>
                <a:ea typeface="Arial Unicode MS" pitchFamily="34" charset="-128"/>
                <a:cs typeface="Times New Roman" panose="02020603050405020304" pitchFamily="18" charset="0"/>
              </a:rPr>
              <a:t> </a:t>
            </a:r>
            <a:r>
              <a:rPr lang="en-US" sz="1600" kern="0" dirty="0" err="1">
                <a:latin typeface="Times New Roman" panose="02020603050405020304" pitchFamily="18" charset="0"/>
                <a:ea typeface="Arial Unicode MS" pitchFamily="34" charset="-128"/>
                <a:cs typeface="Times New Roman" panose="02020603050405020304" pitchFamily="18" charset="0"/>
              </a:rPr>
              <a:t>xanh</a:t>
            </a:r>
            <a:r>
              <a:rPr lang="en-US" sz="1600" kern="0" dirty="0">
                <a:latin typeface="Times New Roman" panose="02020603050405020304" pitchFamily="18" charset="0"/>
                <a:ea typeface="Arial Unicode MS" pitchFamily="34" charset="-128"/>
                <a:cs typeface="Times New Roman" panose="02020603050405020304" pitchFamily="18" charset="0"/>
              </a:rPr>
              <a:t> </a:t>
            </a:r>
            <a:r>
              <a:rPr lang="en-US" sz="1600" kern="0" dirty="0" err="1">
                <a:latin typeface="Times New Roman" panose="02020603050405020304" pitchFamily="18" charset="0"/>
                <a:ea typeface="Arial Unicode MS" pitchFamily="34" charset="-128"/>
                <a:cs typeface="Times New Roman" panose="02020603050405020304" pitchFamily="18" charset="0"/>
              </a:rPr>
              <a:t>lá</a:t>
            </a:r>
            <a:r>
              <a:rPr lang="en-US" sz="1600" kern="0" dirty="0">
                <a:latin typeface="Times New Roman" panose="02020603050405020304" pitchFamily="18" charset="0"/>
                <a:ea typeface="Arial Unicode MS" pitchFamily="34" charset="-128"/>
                <a:cs typeface="Times New Roman" panose="02020603050405020304" pitchFamily="18" charset="0"/>
              </a:rPr>
              <a:t> </a:t>
            </a:r>
            <a:r>
              <a:rPr lang="en-US" sz="1600" kern="0" dirty="0" err="1">
                <a:latin typeface="Times New Roman" panose="02020603050405020304" pitchFamily="18" charset="0"/>
                <a:ea typeface="Arial Unicode MS" pitchFamily="34" charset="-128"/>
                <a:cs typeface="Times New Roman" panose="02020603050405020304" pitchFamily="18" charset="0"/>
              </a:rPr>
              <a:t>cây</a:t>
            </a:r>
            <a:endPar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endParaRPr>
          </a:p>
          <a:p>
            <a:pPr marL="0" marR="0" lvl="0" indent="0" algn="l" defTabSz="1088558" rtl="0" eaLnBrk="1" fontAlgn="base" latinLnBrk="0" hangingPunct="1">
              <a:lnSpc>
                <a:spcPct val="160000"/>
              </a:lnSpc>
              <a:spcBef>
                <a:spcPts val="0"/>
              </a:spcBef>
              <a:spcAft>
                <a:spcPts val="0"/>
              </a:spcAft>
              <a:buClr>
                <a:srgbClr val="F0AB00"/>
              </a:buClr>
              <a:buSzPct val="80000"/>
              <a:buFontTx/>
              <a:buNone/>
              <a:tabLst/>
              <a:defRPr/>
            </a:pPr>
            <a:r>
              <a:rPr kumimoji="0" lang="en-US" sz="1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3: </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Select Company Profile</a:t>
            </a:r>
          </a:p>
          <a:p>
            <a:pPr lvl="0" fontAlgn="base">
              <a:lnSpc>
                <a:spcPct val="160000"/>
              </a:lnSpc>
              <a:spcBef>
                <a:spcPts val="0"/>
              </a:spcBef>
              <a:buClr>
                <a:srgbClr val="F0AB00"/>
              </a:buClr>
            </a:pPr>
            <a:r>
              <a:rPr kumimoji="0" lang="en-US" sz="1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4</a:t>
            </a:r>
            <a:r>
              <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lang="en-US" sz="1600" kern="0" dirty="0" err="1">
                <a:latin typeface="Times New Roman" panose="02020603050405020304" pitchFamily="18" charset="0"/>
                <a:ea typeface="Arial Unicode MS" pitchFamily="34" charset="-128"/>
                <a:cs typeface="Times New Roman" panose="02020603050405020304" pitchFamily="18" charset="0"/>
              </a:rPr>
              <a:t>Điền</a:t>
            </a:r>
            <a:r>
              <a:rPr lang="en-US" sz="1600" kern="0" dirty="0">
                <a:latin typeface="Times New Roman" panose="02020603050405020304" pitchFamily="18" charset="0"/>
                <a:ea typeface="Arial Unicode MS" pitchFamily="34" charset="-128"/>
                <a:cs typeface="Times New Roman" panose="02020603050405020304" pitchFamily="18" charset="0"/>
              </a:rPr>
              <a:t> </a:t>
            </a:r>
            <a:r>
              <a:rPr lang="en-US" sz="1600" kern="0" dirty="0" err="1">
                <a:latin typeface="Times New Roman" panose="02020603050405020304" pitchFamily="18" charset="0"/>
                <a:ea typeface="Arial Unicode MS" pitchFamily="34" charset="-128"/>
                <a:cs typeface="Times New Roman" panose="02020603050405020304" pitchFamily="18" charset="0"/>
              </a:rPr>
              <a:t>các</a:t>
            </a:r>
            <a:r>
              <a:rPr lang="en-US" sz="1600" kern="0" dirty="0">
                <a:latin typeface="Times New Roman" panose="02020603050405020304" pitchFamily="18" charset="0"/>
                <a:ea typeface="Arial Unicode MS" pitchFamily="34" charset="-128"/>
                <a:cs typeface="Times New Roman" panose="02020603050405020304" pitchFamily="18" charset="0"/>
              </a:rPr>
              <a:t> </a:t>
            </a:r>
            <a:r>
              <a:rPr lang="en-US" sz="1600" kern="0" dirty="0" err="1">
                <a:latin typeface="Times New Roman" panose="02020603050405020304" pitchFamily="18" charset="0"/>
                <a:ea typeface="Arial Unicode MS" pitchFamily="34" charset="-128"/>
                <a:cs typeface="Times New Roman" panose="02020603050405020304" pitchFamily="18" charset="0"/>
              </a:rPr>
              <a:t>thông</a:t>
            </a:r>
            <a:r>
              <a:rPr lang="en-US" sz="1600" kern="0" dirty="0">
                <a:latin typeface="Times New Roman" panose="02020603050405020304" pitchFamily="18" charset="0"/>
                <a:ea typeface="Arial Unicode MS" pitchFamily="34" charset="-128"/>
                <a:cs typeface="Times New Roman" panose="02020603050405020304" pitchFamily="18" charset="0"/>
              </a:rPr>
              <a:t> tin </a:t>
            </a:r>
            <a:r>
              <a:rPr lang="en-US" sz="1600" kern="0" dirty="0" err="1">
                <a:latin typeface="Times New Roman" panose="02020603050405020304" pitchFamily="18" charset="0"/>
                <a:ea typeface="Arial Unicode MS" pitchFamily="34" charset="-128"/>
                <a:cs typeface="Times New Roman" panose="02020603050405020304" pitchFamily="18" charset="0"/>
              </a:rPr>
              <a:t>cần</a:t>
            </a:r>
            <a:r>
              <a:rPr lang="en-US" sz="1600" kern="0" dirty="0">
                <a:latin typeface="Times New Roman" panose="02020603050405020304" pitchFamily="18" charset="0"/>
                <a:ea typeface="Arial Unicode MS" pitchFamily="34" charset="-128"/>
                <a:cs typeface="Times New Roman" panose="02020603050405020304" pitchFamily="18" charset="0"/>
              </a:rPr>
              <a:t> </a:t>
            </a:r>
            <a:r>
              <a:rPr lang="en-US" sz="1600" kern="0" dirty="0" err="1">
                <a:latin typeface="Times New Roman" panose="02020603050405020304" pitchFamily="18" charset="0"/>
                <a:ea typeface="Arial Unicode MS" pitchFamily="34" charset="-128"/>
                <a:cs typeface="Times New Roman" panose="02020603050405020304" pitchFamily="18" charset="0"/>
              </a:rPr>
              <a:t>thiết</a:t>
            </a:r>
            <a:r>
              <a:rPr lang="en-US" sz="1600" kern="0" dirty="0">
                <a:latin typeface="Times New Roman" panose="02020603050405020304" pitchFamily="18" charset="0"/>
                <a:ea typeface="Arial Unicode MS" pitchFamily="34" charset="-128"/>
                <a:cs typeface="Times New Roman" panose="02020603050405020304" pitchFamily="18" charset="0"/>
              </a:rPr>
              <a:t> </a:t>
            </a:r>
            <a:r>
              <a:rPr lang="en-US" sz="1600" kern="0" dirty="0" err="1">
                <a:latin typeface="Times New Roman" panose="02020603050405020304" pitchFamily="18" charset="0"/>
                <a:ea typeface="Arial Unicode MS" pitchFamily="34" charset="-128"/>
                <a:cs typeface="Times New Roman" panose="02020603050405020304" pitchFamily="18" charset="0"/>
              </a:rPr>
              <a:t>để</a:t>
            </a:r>
            <a:r>
              <a:rPr lang="en-US" sz="1600" kern="0" dirty="0">
                <a:latin typeface="Times New Roman" panose="02020603050405020304" pitchFamily="18" charset="0"/>
                <a:ea typeface="Arial Unicode MS" pitchFamily="34" charset="-128"/>
                <a:cs typeface="Times New Roman" panose="02020603050405020304" pitchFamily="18" charset="0"/>
              </a:rPr>
              <a:t> </a:t>
            </a:r>
            <a:r>
              <a:rPr lang="en-US" sz="1600" kern="0" dirty="0" err="1">
                <a:latin typeface="Times New Roman" panose="02020603050405020304" pitchFamily="18" charset="0"/>
                <a:ea typeface="Arial Unicode MS" pitchFamily="34" charset="-128"/>
                <a:cs typeface="Times New Roman" panose="02020603050405020304" pitchFamily="18" charset="0"/>
              </a:rPr>
              <a:t>hoàn</a:t>
            </a:r>
            <a:r>
              <a:rPr lang="en-US" sz="1600" kern="0" dirty="0">
                <a:latin typeface="Times New Roman" panose="02020603050405020304" pitchFamily="18" charset="0"/>
                <a:ea typeface="Arial Unicode MS" pitchFamily="34" charset="-128"/>
                <a:cs typeface="Times New Roman" panose="02020603050405020304" pitchFamily="18" charset="0"/>
              </a:rPr>
              <a:t> </a:t>
            </a:r>
            <a:r>
              <a:rPr lang="en-US" sz="1600" kern="0" dirty="0" err="1">
                <a:latin typeface="Times New Roman" panose="02020603050405020304" pitchFamily="18" charset="0"/>
                <a:ea typeface="Arial Unicode MS" pitchFamily="34" charset="-128"/>
                <a:cs typeface="Times New Roman" panose="02020603050405020304" pitchFamily="18" charset="0"/>
              </a:rPr>
              <a:t>thiện</a:t>
            </a:r>
            <a:r>
              <a:rPr lang="en-US" sz="1600" kern="0" dirty="0">
                <a:latin typeface="Times New Roman" panose="02020603050405020304" pitchFamily="18" charset="0"/>
                <a:ea typeface="Arial Unicode MS" pitchFamily="34" charset="-128"/>
                <a:cs typeface="Times New Roman" panose="02020603050405020304" pitchFamily="18" charset="0"/>
              </a:rPr>
              <a:t> </a:t>
            </a:r>
            <a:r>
              <a:rPr lang="en-US" sz="1600" kern="0" dirty="0" err="1">
                <a:latin typeface="Times New Roman" panose="02020603050405020304" pitchFamily="18" charset="0"/>
                <a:ea typeface="Arial Unicode MS" pitchFamily="34" charset="-128"/>
                <a:cs typeface="Times New Roman" panose="02020603050405020304" pitchFamily="18" charset="0"/>
              </a:rPr>
              <a:t>hồ</a:t>
            </a:r>
            <a:r>
              <a:rPr lang="en-US" sz="1600" kern="0" dirty="0">
                <a:latin typeface="Times New Roman" panose="02020603050405020304" pitchFamily="18" charset="0"/>
                <a:ea typeface="Arial Unicode MS" pitchFamily="34" charset="-128"/>
                <a:cs typeface="Times New Roman" panose="02020603050405020304" pitchFamily="18" charset="0"/>
              </a:rPr>
              <a:t> s</a:t>
            </a:r>
            <a:r>
              <a:rPr lang="vi-VN" sz="1600" kern="0" dirty="0">
                <a:latin typeface="Times New Roman" panose="02020603050405020304" pitchFamily="18" charset="0"/>
                <a:ea typeface="Arial Unicode MS" pitchFamily="34" charset="-128"/>
                <a:cs typeface="Times New Roman" panose="02020603050405020304" pitchFamily="18" charset="0"/>
              </a:rPr>
              <a:t>ơ</a:t>
            </a:r>
            <a:r>
              <a:rPr lang="en-US" sz="1600" kern="0" dirty="0">
                <a:latin typeface="Times New Roman" panose="02020603050405020304" pitchFamily="18" charset="0"/>
                <a:ea typeface="Arial Unicode MS" pitchFamily="34" charset="-128"/>
                <a:cs typeface="Times New Roman" panose="02020603050405020304" pitchFamily="18" charset="0"/>
              </a:rPr>
              <a:t> công ty</a:t>
            </a:r>
            <a:endPar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endParaRPr>
          </a:p>
          <a:p>
            <a:pPr lvl="0" fontAlgn="base">
              <a:lnSpc>
                <a:spcPct val="160000"/>
              </a:lnSpc>
              <a:spcBef>
                <a:spcPts val="0"/>
              </a:spcBef>
              <a:buClr>
                <a:srgbClr val="F0AB00"/>
              </a:buClr>
            </a:pPr>
            <a:r>
              <a:rPr kumimoji="0" lang="en-US" sz="1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5</a:t>
            </a:r>
            <a:r>
              <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lang="en-US" sz="1600" kern="0" dirty="0" err="1">
                <a:latin typeface="Times New Roman" panose="02020603050405020304" pitchFamily="18" charset="0"/>
                <a:ea typeface="Arial Unicode MS" pitchFamily="34" charset="-128"/>
                <a:cs typeface="Times New Roman" panose="02020603050405020304" pitchFamily="18" charset="0"/>
              </a:rPr>
              <a:t>Kích</a:t>
            </a:r>
            <a:r>
              <a:rPr lang="en-US" sz="1600" kern="0" dirty="0">
                <a:latin typeface="Times New Roman" panose="02020603050405020304" pitchFamily="18" charset="0"/>
                <a:ea typeface="Arial Unicode MS" pitchFamily="34" charset="-128"/>
                <a:cs typeface="Times New Roman" panose="02020603050405020304" pitchFamily="18" charset="0"/>
              </a:rPr>
              <a:t> “Save” </a:t>
            </a:r>
            <a:r>
              <a:rPr lang="en-US" sz="1600" kern="0" dirty="0" err="1">
                <a:latin typeface="Times New Roman" panose="02020603050405020304" pitchFamily="18" charset="0"/>
                <a:ea typeface="Arial Unicode MS" pitchFamily="34" charset="-128"/>
                <a:cs typeface="Times New Roman" panose="02020603050405020304" pitchFamily="18" charset="0"/>
              </a:rPr>
              <a:t>để</a:t>
            </a:r>
            <a:r>
              <a:rPr lang="en-US" sz="1600" kern="0" dirty="0">
                <a:latin typeface="Times New Roman" panose="02020603050405020304" pitchFamily="18" charset="0"/>
                <a:ea typeface="Arial Unicode MS" pitchFamily="34" charset="-128"/>
                <a:cs typeface="Times New Roman" panose="02020603050405020304" pitchFamily="18" charset="0"/>
              </a:rPr>
              <a:t> l</a:t>
            </a:r>
            <a:r>
              <a:rPr lang="vi-VN" sz="1600" kern="0" dirty="0">
                <a:latin typeface="Times New Roman" panose="02020603050405020304" pitchFamily="18" charset="0"/>
                <a:ea typeface="Arial Unicode MS" pitchFamily="34" charset="-128"/>
                <a:cs typeface="Times New Roman" panose="02020603050405020304" pitchFamily="18" charset="0"/>
              </a:rPr>
              <a:t>ư</a:t>
            </a:r>
            <a:r>
              <a:rPr lang="en-US" sz="1600" kern="0" dirty="0">
                <a:latin typeface="Times New Roman" panose="02020603050405020304" pitchFamily="18" charset="0"/>
                <a:ea typeface="Arial Unicode MS" pitchFamily="34" charset="-128"/>
                <a:cs typeface="Times New Roman" panose="02020603050405020304" pitchFamily="18" charset="0"/>
              </a:rPr>
              <a:t>u </a:t>
            </a:r>
            <a:r>
              <a:rPr lang="en-US" sz="1600" kern="0" dirty="0" err="1">
                <a:latin typeface="Times New Roman" panose="02020603050405020304" pitchFamily="18" charset="0"/>
                <a:ea typeface="Arial Unicode MS" pitchFamily="34" charset="-128"/>
                <a:cs typeface="Times New Roman" panose="02020603050405020304" pitchFamily="18" charset="0"/>
              </a:rPr>
              <a:t>lại</a:t>
            </a:r>
            <a:r>
              <a:rPr lang="en-US" sz="1600" kern="0" dirty="0">
                <a:latin typeface="Times New Roman" panose="02020603050405020304" pitchFamily="18" charset="0"/>
                <a:ea typeface="Arial Unicode MS" pitchFamily="34" charset="-128"/>
                <a:cs typeface="Times New Roman" panose="02020603050405020304" pitchFamily="18" charset="0"/>
              </a:rPr>
              <a:t> </a:t>
            </a:r>
            <a:r>
              <a:rPr lang="en-US" sz="1600" kern="0" dirty="0" err="1">
                <a:latin typeface="Times New Roman" panose="02020603050405020304" pitchFamily="18" charset="0"/>
                <a:ea typeface="Arial Unicode MS" pitchFamily="34" charset="-128"/>
                <a:cs typeface="Times New Roman" panose="02020603050405020304" pitchFamily="18" charset="0"/>
              </a:rPr>
              <a:t>thông</a:t>
            </a:r>
            <a:r>
              <a:rPr lang="en-US" sz="1600" kern="0" dirty="0">
                <a:latin typeface="Times New Roman" panose="02020603050405020304" pitchFamily="18" charset="0"/>
                <a:ea typeface="Arial Unicode MS" pitchFamily="34" charset="-128"/>
                <a:cs typeface="Times New Roman" panose="02020603050405020304" pitchFamily="18" charset="0"/>
              </a:rPr>
              <a:t> tin </a:t>
            </a:r>
            <a:r>
              <a:rPr lang="en-US" sz="1600" kern="0" dirty="0" err="1">
                <a:latin typeface="Times New Roman" panose="02020603050405020304" pitchFamily="18" charset="0"/>
                <a:ea typeface="Arial Unicode MS" pitchFamily="34" charset="-128"/>
                <a:cs typeface="Times New Roman" panose="02020603050405020304" pitchFamily="18" charset="0"/>
              </a:rPr>
              <a:t>bạn</a:t>
            </a:r>
            <a:r>
              <a:rPr lang="en-US" sz="1600" kern="0" dirty="0">
                <a:latin typeface="Times New Roman" panose="02020603050405020304" pitchFamily="18" charset="0"/>
                <a:ea typeface="Arial Unicode MS" pitchFamily="34" charset="-128"/>
                <a:cs typeface="Times New Roman" panose="02020603050405020304" pitchFamily="18" charset="0"/>
              </a:rPr>
              <a:t> </a:t>
            </a:r>
            <a:r>
              <a:rPr lang="en-US" sz="1600" kern="0" dirty="0" err="1">
                <a:latin typeface="Times New Roman" panose="02020603050405020304" pitchFamily="18" charset="0"/>
                <a:ea typeface="Arial Unicode MS" pitchFamily="34" charset="-128"/>
                <a:cs typeface="Times New Roman" panose="02020603050405020304" pitchFamily="18" charset="0"/>
              </a:rPr>
              <a:t>vừa</a:t>
            </a:r>
            <a:r>
              <a:rPr lang="en-US" sz="1600" kern="0" dirty="0">
                <a:latin typeface="Times New Roman" panose="02020603050405020304" pitchFamily="18" charset="0"/>
                <a:ea typeface="Arial Unicode MS" pitchFamily="34" charset="-128"/>
                <a:cs typeface="Times New Roman" panose="02020603050405020304" pitchFamily="18" charset="0"/>
              </a:rPr>
              <a:t> </a:t>
            </a:r>
            <a:r>
              <a:rPr lang="en-US" sz="1600" kern="0" dirty="0" err="1">
                <a:latin typeface="Times New Roman" panose="02020603050405020304" pitchFamily="18" charset="0"/>
                <a:ea typeface="Arial Unicode MS" pitchFamily="34" charset="-128"/>
                <a:cs typeface="Times New Roman" panose="02020603050405020304" pitchFamily="18" charset="0"/>
              </a:rPr>
              <a:t>điền</a:t>
            </a:r>
            <a:endPar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endParaRPr>
          </a:p>
          <a:p>
            <a:pPr marL="0" marR="0" lvl="0" indent="0" algn="l" defTabSz="1088558" rtl="0" eaLnBrk="1" fontAlgn="base" latinLnBrk="0" hangingPunct="1">
              <a:lnSpc>
                <a:spcPct val="160000"/>
              </a:lnSpc>
              <a:spcBef>
                <a:spcPts val="0"/>
              </a:spcBef>
              <a:spcAft>
                <a:spcPts val="0"/>
              </a:spcAft>
              <a:buClr>
                <a:srgbClr val="F0AB00"/>
              </a:buClr>
              <a:buSzPct val="80000"/>
              <a:buFontTx/>
              <a:buNone/>
              <a:tabLst/>
              <a:defRPr/>
            </a:pPr>
            <a:endPar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891636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5586208C-7DDA-46FF-867F-39032939EB4F}"/>
              </a:ext>
            </a:extLst>
          </p:cNvPr>
          <p:cNvSpPr txBox="1"/>
          <p:nvPr/>
        </p:nvSpPr>
        <p:spPr>
          <a:xfrm>
            <a:off x="388144" y="1023144"/>
            <a:ext cx="12732544" cy="492443"/>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3200" b="1" u="sng" kern="0" dirty="0">
                <a:solidFill>
                  <a:schemeClr val="accent3"/>
                </a:solidFill>
                <a:latin typeface="Times New Roman" panose="02020603050405020304" pitchFamily="18" charset="0"/>
                <a:ea typeface="Arial Unicode MS" pitchFamily="34" charset="-128"/>
                <a:cs typeface="Times New Roman" panose="02020603050405020304" pitchFamily="18" charset="0"/>
              </a:rPr>
              <a:t>3.</a:t>
            </a:r>
            <a:r>
              <a:rPr lang="en-US" sz="3200" b="1" u="sng" dirty="0">
                <a:solidFill>
                  <a:schemeClr val="accent3"/>
                </a:solidFill>
                <a:latin typeface="Times New Roman" panose="02020603050405020304" pitchFamily="18" charset="0"/>
                <a:cs typeface="Times New Roman" panose="02020603050405020304" pitchFamily="18" charset="0"/>
              </a:rPr>
              <a:t> </a:t>
            </a:r>
            <a:r>
              <a:rPr lang="en-US" sz="3200" b="1" u="sng" dirty="0" err="1">
                <a:solidFill>
                  <a:schemeClr val="accent3"/>
                </a:solidFill>
                <a:latin typeface="Times New Roman" panose="02020603050405020304" pitchFamily="18" charset="0"/>
                <a:cs typeface="Times New Roman" panose="02020603050405020304" pitchFamily="18" charset="0"/>
              </a:rPr>
              <a:t>Cài</a:t>
            </a:r>
            <a:r>
              <a:rPr lang="en-US" sz="3200" b="1" u="sng" dirty="0">
                <a:solidFill>
                  <a:schemeClr val="accent3"/>
                </a:solidFill>
                <a:latin typeface="Times New Roman" panose="02020603050405020304" pitchFamily="18" charset="0"/>
                <a:cs typeface="Times New Roman" panose="02020603050405020304" pitchFamily="18" charset="0"/>
              </a:rPr>
              <a:t> </a:t>
            </a:r>
            <a:r>
              <a:rPr lang="en-US" sz="3200" b="1" u="sng" dirty="0" err="1">
                <a:solidFill>
                  <a:schemeClr val="accent3"/>
                </a:solidFill>
                <a:latin typeface="Times New Roman" panose="02020603050405020304" pitchFamily="18" charset="0"/>
                <a:cs typeface="Times New Roman" panose="02020603050405020304" pitchFamily="18" charset="0"/>
              </a:rPr>
              <a:t>đặt</a:t>
            </a:r>
            <a:r>
              <a:rPr lang="en-US" sz="3200" b="1" u="sng" dirty="0">
                <a:solidFill>
                  <a:schemeClr val="accent3"/>
                </a:solidFill>
                <a:latin typeface="Times New Roman" panose="02020603050405020304" pitchFamily="18" charset="0"/>
                <a:cs typeface="Times New Roman" panose="02020603050405020304" pitchFamily="18" charset="0"/>
              </a:rPr>
              <a:t> email</a:t>
            </a:r>
          </a:p>
        </p:txBody>
      </p:sp>
      <p:sp>
        <p:nvSpPr>
          <p:cNvPr id="7" name="Isosceles Triangle 6">
            <a:hlinkClick r:id="rId3" action="ppaction://hlinksldjump"/>
            <a:extLst>
              <a:ext uri="{FF2B5EF4-FFF2-40B4-BE49-F238E27FC236}">
                <a16:creationId xmlns:a16="http://schemas.microsoft.com/office/drawing/2014/main" id="{C0528BEE-12AF-438B-B2CA-C75A2C7DD9EF}"/>
              </a:ext>
            </a:extLst>
          </p:cNvPr>
          <p:cNvSpPr/>
          <p:nvPr/>
        </p:nvSpPr>
        <p:spPr>
          <a:xfrm rot="5400000">
            <a:off x="12540919" y="6875535"/>
            <a:ext cx="457200" cy="353825"/>
          </a:xfrm>
          <a:prstGeom prst="triangle">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nvGrpSpPr>
          <p:cNvPr id="8" name="Group 7">
            <a:extLst>
              <a:ext uri="{FF2B5EF4-FFF2-40B4-BE49-F238E27FC236}">
                <a16:creationId xmlns:a16="http://schemas.microsoft.com/office/drawing/2014/main" id="{74D222A8-E9DA-4DDD-9F00-D8B159C4B44E}"/>
              </a:ext>
            </a:extLst>
          </p:cNvPr>
          <p:cNvGrpSpPr/>
          <p:nvPr/>
        </p:nvGrpSpPr>
        <p:grpSpPr>
          <a:xfrm>
            <a:off x="1683544" y="5776537"/>
            <a:ext cx="8229600" cy="1504511"/>
            <a:chOff x="-239117" y="4365104"/>
            <a:chExt cx="12674269" cy="2986172"/>
          </a:xfrm>
        </p:grpSpPr>
        <p:pic>
          <p:nvPicPr>
            <p:cNvPr id="10" name="Picture 9">
              <a:extLst>
                <a:ext uri="{FF2B5EF4-FFF2-40B4-BE49-F238E27FC236}">
                  <a16:creationId xmlns:a16="http://schemas.microsoft.com/office/drawing/2014/main" id="{192FD960-2AF1-4998-ABB7-6A85CC7A37CF}"/>
                </a:ext>
              </a:extLst>
            </p:cNvPr>
            <p:cNvPicPr>
              <a:picLocks noChangeAspect="1"/>
            </p:cNvPicPr>
            <p:nvPr/>
          </p:nvPicPr>
          <p:blipFill>
            <a:blip r:embed="rId4"/>
            <a:stretch>
              <a:fillRect/>
            </a:stretch>
          </p:blipFill>
          <p:spPr>
            <a:xfrm>
              <a:off x="7897787" y="5157192"/>
              <a:ext cx="4537365" cy="2194084"/>
            </a:xfrm>
            <a:prstGeom prst="rect">
              <a:avLst/>
            </a:prstGeom>
          </p:spPr>
        </p:pic>
        <p:pic>
          <p:nvPicPr>
            <p:cNvPr id="15" name="Picture 14">
              <a:extLst>
                <a:ext uri="{FF2B5EF4-FFF2-40B4-BE49-F238E27FC236}">
                  <a16:creationId xmlns:a16="http://schemas.microsoft.com/office/drawing/2014/main" id="{BF0DDA53-5B65-422F-8505-9186C2CF1582}"/>
                </a:ext>
              </a:extLst>
            </p:cNvPr>
            <p:cNvPicPr>
              <a:picLocks noChangeAspect="1"/>
            </p:cNvPicPr>
            <p:nvPr/>
          </p:nvPicPr>
          <p:blipFill>
            <a:blip r:embed="rId5"/>
            <a:stretch>
              <a:fillRect/>
            </a:stretch>
          </p:blipFill>
          <p:spPr>
            <a:xfrm>
              <a:off x="-239117" y="4365104"/>
              <a:ext cx="4537365" cy="2194084"/>
            </a:xfrm>
            <a:prstGeom prst="rect">
              <a:avLst/>
            </a:prstGeom>
          </p:spPr>
        </p:pic>
        <p:pic>
          <p:nvPicPr>
            <p:cNvPr id="16" name="Picture 15">
              <a:extLst>
                <a:ext uri="{FF2B5EF4-FFF2-40B4-BE49-F238E27FC236}">
                  <a16:creationId xmlns:a16="http://schemas.microsoft.com/office/drawing/2014/main" id="{3165D499-551B-46C7-9465-0C94B53C7D43}"/>
                </a:ext>
              </a:extLst>
            </p:cNvPr>
            <p:cNvPicPr>
              <a:picLocks noChangeAspect="1"/>
            </p:cNvPicPr>
            <p:nvPr/>
          </p:nvPicPr>
          <p:blipFill>
            <a:blip r:embed="rId6"/>
            <a:stretch>
              <a:fillRect/>
            </a:stretch>
          </p:blipFill>
          <p:spPr>
            <a:xfrm>
              <a:off x="3865339" y="5123348"/>
              <a:ext cx="4537365" cy="2194084"/>
            </a:xfrm>
            <a:prstGeom prst="rect">
              <a:avLst/>
            </a:prstGeom>
          </p:spPr>
        </p:pic>
      </p:grpSp>
    </p:spTree>
    <p:extLst>
      <p:ext uri="{BB962C8B-B14F-4D97-AF65-F5344CB8AC3E}">
        <p14:creationId xmlns:p14="http://schemas.microsoft.com/office/powerpoint/2010/main" val="7397293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5F4B8D57-640E-4B60-BB16-CE4B23797CEA}"/>
              </a:ext>
            </a:extLst>
          </p:cNvPr>
          <p:cNvSpPr txBox="1"/>
          <p:nvPr/>
        </p:nvSpPr>
        <p:spPr>
          <a:xfrm>
            <a:off x="311944" y="130524"/>
            <a:ext cx="8767888" cy="769441"/>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3.Cài </a:t>
            </a:r>
            <a:r>
              <a:rPr kumimoji="0" lang="en-US" sz="2000" b="1"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đặt</a:t>
            </a: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email</a:t>
            </a:r>
          </a:p>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3.1.</a:t>
            </a:r>
            <a:r>
              <a:rPr kumimoji="0" 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Cài</a:t>
            </a:r>
            <a:r>
              <a:rPr kumimoji="0" 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đặt</a:t>
            </a:r>
            <a:r>
              <a:rPr kumimoji="0" 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email </a:t>
            </a:r>
            <a:r>
              <a:rPr kumimoji="0" lang="en-US" sz="20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nhận</a:t>
            </a:r>
            <a:r>
              <a:rPr kumimoji="0" 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đ</a:t>
            </a:r>
            <a:r>
              <a:rPr kumimoji="0" lang="vi-VN"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ơ</a:t>
            </a:r>
            <a:r>
              <a:rPr kumimoji="0" 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n </a:t>
            </a:r>
            <a:r>
              <a:rPr kumimoji="0" lang="en-US" sz="20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hàng</a:t>
            </a:r>
            <a:r>
              <a:rPr kumimoji="0" 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(Electronic Order Routing)</a:t>
            </a:r>
          </a:p>
        </p:txBody>
      </p:sp>
      <p:sp>
        <p:nvSpPr>
          <p:cNvPr id="8" name="Rectangle 7">
            <a:extLst>
              <a:ext uri="{FF2B5EF4-FFF2-40B4-BE49-F238E27FC236}">
                <a16:creationId xmlns:a16="http://schemas.microsoft.com/office/drawing/2014/main" id="{6206D297-917A-444F-BD35-77F61BF497E0}"/>
              </a:ext>
            </a:extLst>
          </p:cNvPr>
          <p:cNvSpPr/>
          <p:nvPr/>
        </p:nvSpPr>
        <p:spPr bwMode="gray">
          <a:xfrm>
            <a:off x="11286916" y="7921509"/>
            <a:ext cx="1219200" cy="393592"/>
          </a:xfrm>
          <a:prstGeom prst="rect">
            <a:avLst/>
          </a:prstGeom>
          <a:noFill/>
          <a:ln w="25400" algn="ctr">
            <a:solidFill>
              <a:srgbClr val="C00000"/>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err="1">
              <a:ln>
                <a:noFill/>
              </a:ln>
              <a:solidFill>
                <a:srgbClr val="000000"/>
              </a:solidFill>
              <a:effectLst/>
              <a:uLnTx/>
              <a:uFillTx/>
              <a:latin typeface="Arial"/>
              <a:ea typeface="Arial Unicode MS" pitchFamily="34" charset="-128"/>
              <a:cs typeface="Arial Unicode MS" pitchFamily="34" charset="-128"/>
            </a:endParaRPr>
          </a:p>
        </p:txBody>
      </p:sp>
      <p:sp>
        <p:nvSpPr>
          <p:cNvPr id="9" name="Rectangle 8">
            <a:extLst>
              <a:ext uri="{FF2B5EF4-FFF2-40B4-BE49-F238E27FC236}">
                <a16:creationId xmlns:a16="http://schemas.microsoft.com/office/drawing/2014/main" id="{17C49D66-DC8F-4C6B-B75E-09B6E7AD6CF0}"/>
              </a:ext>
            </a:extLst>
          </p:cNvPr>
          <p:cNvSpPr/>
          <p:nvPr/>
        </p:nvSpPr>
        <p:spPr bwMode="gray">
          <a:xfrm>
            <a:off x="9534316" y="8531109"/>
            <a:ext cx="1600200" cy="393592"/>
          </a:xfrm>
          <a:prstGeom prst="rect">
            <a:avLst/>
          </a:prstGeom>
          <a:noFill/>
          <a:ln w="25400" algn="ctr">
            <a:solidFill>
              <a:srgbClr val="C00000"/>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err="1">
              <a:ln>
                <a:noFill/>
              </a:ln>
              <a:solidFill>
                <a:srgbClr val="000000"/>
              </a:solidFill>
              <a:effectLst/>
              <a:uLnTx/>
              <a:uFillTx/>
              <a:latin typeface="Arial"/>
              <a:ea typeface="Arial Unicode MS" pitchFamily="34" charset="-128"/>
              <a:cs typeface="Arial Unicode MS" pitchFamily="34" charset="-128"/>
            </a:endParaRPr>
          </a:p>
        </p:txBody>
      </p:sp>
      <p:sp>
        <p:nvSpPr>
          <p:cNvPr id="11" name="TextBox 10">
            <a:extLst>
              <a:ext uri="{FF2B5EF4-FFF2-40B4-BE49-F238E27FC236}">
                <a16:creationId xmlns:a16="http://schemas.microsoft.com/office/drawing/2014/main" id="{018B8A46-9B4B-4886-9A52-35E9876A7BB1}"/>
              </a:ext>
            </a:extLst>
          </p:cNvPr>
          <p:cNvSpPr txBox="1"/>
          <p:nvPr/>
        </p:nvSpPr>
        <p:spPr>
          <a:xfrm>
            <a:off x="12242988" y="7957093"/>
            <a:ext cx="526256"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2</a:t>
            </a:r>
          </a:p>
        </p:txBody>
      </p:sp>
      <p:sp>
        <p:nvSpPr>
          <p:cNvPr id="12" name="TextBox 11">
            <a:extLst>
              <a:ext uri="{FF2B5EF4-FFF2-40B4-BE49-F238E27FC236}">
                <a16:creationId xmlns:a16="http://schemas.microsoft.com/office/drawing/2014/main" id="{16B5DDED-4AF1-4BFE-AE01-97649DFF5D9B}"/>
              </a:ext>
            </a:extLst>
          </p:cNvPr>
          <p:cNvSpPr txBox="1"/>
          <p:nvPr/>
        </p:nvSpPr>
        <p:spPr>
          <a:xfrm>
            <a:off x="9271188" y="8621209"/>
            <a:ext cx="526256"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3</a:t>
            </a:r>
          </a:p>
        </p:txBody>
      </p:sp>
      <p:sp>
        <p:nvSpPr>
          <p:cNvPr id="13" name="TextBox 12">
            <a:extLst>
              <a:ext uri="{FF2B5EF4-FFF2-40B4-BE49-F238E27FC236}">
                <a16:creationId xmlns:a16="http://schemas.microsoft.com/office/drawing/2014/main" id="{1FDCE0ED-63CA-464E-B37D-3827B2AFE252}"/>
              </a:ext>
            </a:extLst>
          </p:cNvPr>
          <p:cNvSpPr txBox="1"/>
          <p:nvPr/>
        </p:nvSpPr>
        <p:spPr>
          <a:xfrm>
            <a:off x="845344" y="1026339"/>
            <a:ext cx="8001000" cy="276999"/>
          </a:xfrm>
          <a:prstGeom prst="rect">
            <a:avLst/>
          </a:prstGeom>
          <a:noFill/>
        </p:spPr>
        <p:txBody>
          <a:bodyPr wrap="square" lIns="0" tIns="0" rIns="0" bIns="0" rtlCol="0">
            <a:spAutoFit/>
          </a:bodyPr>
          <a:lstStyle/>
          <a:p>
            <a:pPr marL="285750" marR="0" lvl="0" indent="-285750" algn="l" defTabSz="987415" rtl="0" eaLnBrk="1" fontAlgn="base" latinLnBrk="0" hangingPunct="1">
              <a:lnSpc>
                <a:spcPct val="100000"/>
              </a:lnSpc>
              <a:spcBef>
                <a:spcPct val="50000"/>
              </a:spcBef>
              <a:spcAft>
                <a:spcPct val="0"/>
              </a:spcAft>
              <a:buClr>
                <a:srgbClr val="F0AB00"/>
              </a:buClr>
              <a:buSzPct val="80000"/>
              <a:buFont typeface="Wingdings" panose="05000000000000000000" pitchFamily="2" charset="2"/>
              <a:buChar char="v"/>
              <a:tabLst/>
              <a:defRPr/>
            </a:pP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Kích</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vào</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Account Setting -&gt; Settings -&gt; Electronic Order Routing</a:t>
            </a:r>
          </a:p>
        </p:txBody>
      </p:sp>
      <p:pic>
        <p:nvPicPr>
          <p:cNvPr id="14" name="Picture 13">
            <a:extLst>
              <a:ext uri="{FF2B5EF4-FFF2-40B4-BE49-F238E27FC236}">
                <a16:creationId xmlns:a16="http://schemas.microsoft.com/office/drawing/2014/main" id="{E6E4E490-9D7C-0C2E-A3B5-725D3DFE61AF}"/>
              </a:ext>
            </a:extLst>
          </p:cNvPr>
          <p:cNvPicPr>
            <a:picLocks noChangeAspect="1"/>
          </p:cNvPicPr>
          <p:nvPr/>
        </p:nvPicPr>
        <p:blipFill>
          <a:blip r:embed="rId3"/>
          <a:stretch>
            <a:fillRect/>
          </a:stretch>
        </p:blipFill>
        <p:spPr>
          <a:xfrm>
            <a:off x="616744" y="1026339"/>
            <a:ext cx="11392485" cy="5766096"/>
          </a:xfrm>
          <a:prstGeom prst="rect">
            <a:avLst/>
          </a:prstGeom>
          <a:ln>
            <a:solidFill>
              <a:schemeClr val="accent3">
                <a:lumMod val="40000"/>
                <a:lumOff val="60000"/>
              </a:schemeClr>
            </a:solidFill>
          </a:ln>
        </p:spPr>
      </p:pic>
      <p:sp>
        <p:nvSpPr>
          <p:cNvPr id="15" name="Oval 14">
            <a:extLst>
              <a:ext uri="{FF2B5EF4-FFF2-40B4-BE49-F238E27FC236}">
                <a16:creationId xmlns:a16="http://schemas.microsoft.com/office/drawing/2014/main" id="{C0169B54-011A-279F-2007-86AC2C533210}"/>
              </a:ext>
            </a:extLst>
          </p:cNvPr>
          <p:cNvSpPr/>
          <p:nvPr/>
        </p:nvSpPr>
        <p:spPr bwMode="gray">
          <a:xfrm>
            <a:off x="11700272" y="947402"/>
            <a:ext cx="457200" cy="393592"/>
          </a:xfrm>
          <a:prstGeom prst="ellipse">
            <a:avLst/>
          </a:prstGeom>
          <a:noFill/>
          <a:ln w="25400" algn="ctr">
            <a:solidFill>
              <a:srgbClr val="C00000"/>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err="1">
              <a:ln>
                <a:noFill/>
              </a:ln>
              <a:solidFill>
                <a:srgbClr val="000000"/>
              </a:solidFill>
              <a:effectLst/>
              <a:uLnTx/>
              <a:uFillTx/>
              <a:latin typeface="Arial"/>
              <a:ea typeface="Arial Unicode MS" pitchFamily="34" charset="-128"/>
              <a:cs typeface="Arial Unicode MS" pitchFamily="34" charset="-128"/>
            </a:endParaRPr>
          </a:p>
        </p:txBody>
      </p:sp>
      <p:sp>
        <p:nvSpPr>
          <p:cNvPr id="16" name="TextBox 15">
            <a:extLst>
              <a:ext uri="{FF2B5EF4-FFF2-40B4-BE49-F238E27FC236}">
                <a16:creationId xmlns:a16="http://schemas.microsoft.com/office/drawing/2014/main" id="{902660C3-A8E5-FF93-561C-9D8F8B2219A3}"/>
              </a:ext>
            </a:extLst>
          </p:cNvPr>
          <p:cNvSpPr txBox="1"/>
          <p:nvPr/>
        </p:nvSpPr>
        <p:spPr>
          <a:xfrm>
            <a:off x="11894344" y="678437"/>
            <a:ext cx="526256"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1</a:t>
            </a:r>
          </a:p>
        </p:txBody>
      </p:sp>
      <p:sp>
        <p:nvSpPr>
          <p:cNvPr id="17" name="Rectangle 16">
            <a:extLst>
              <a:ext uri="{FF2B5EF4-FFF2-40B4-BE49-F238E27FC236}">
                <a16:creationId xmlns:a16="http://schemas.microsoft.com/office/drawing/2014/main" id="{1CF3B900-A921-3376-7E5B-A6657215140E}"/>
              </a:ext>
            </a:extLst>
          </p:cNvPr>
          <p:cNvSpPr/>
          <p:nvPr/>
        </p:nvSpPr>
        <p:spPr bwMode="gray">
          <a:xfrm>
            <a:off x="9915316" y="3918744"/>
            <a:ext cx="1219200" cy="317392"/>
          </a:xfrm>
          <a:prstGeom prst="rect">
            <a:avLst/>
          </a:prstGeom>
          <a:no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18" name="Rectangle 17">
            <a:extLst>
              <a:ext uri="{FF2B5EF4-FFF2-40B4-BE49-F238E27FC236}">
                <a16:creationId xmlns:a16="http://schemas.microsoft.com/office/drawing/2014/main" id="{B2446DE2-6E61-6CC6-EBFA-C774B969E56F}"/>
              </a:ext>
            </a:extLst>
          </p:cNvPr>
          <p:cNvSpPr/>
          <p:nvPr/>
        </p:nvSpPr>
        <p:spPr bwMode="gray">
          <a:xfrm>
            <a:off x="8279732" y="5290344"/>
            <a:ext cx="1600200" cy="393592"/>
          </a:xfrm>
          <a:prstGeom prst="rect">
            <a:avLst/>
          </a:prstGeom>
          <a:no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19" name="TextBox 18">
            <a:extLst>
              <a:ext uri="{FF2B5EF4-FFF2-40B4-BE49-F238E27FC236}">
                <a16:creationId xmlns:a16="http://schemas.microsoft.com/office/drawing/2014/main" id="{249991AF-0DD9-BA50-C381-AB8C9250C22D}"/>
              </a:ext>
            </a:extLst>
          </p:cNvPr>
          <p:cNvSpPr txBox="1"/>
          <p:nvPr/>
        </p:nvSpPr>
        <p:spPr>
          <a:xfrm>
            <a:off x="10871388" y="3878128"/>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2</a:t>
            </a:r>
          </a:p>
        </p:txBody>
      </p:sp>
      <p:sp>
        <p:nvSpPr>
          <p:cNvPr id="20" name="TextBox 19">
            <a:extLst>
              <a:ext uri="{FF2B5EF4-FFF2-40B4-BE49-F238E27FC236}">
                <a16:creationId xmlns:a16="http://schemas.microsoft.com/office/drawing/2014/main" id="{566E304D-0F32-EC9A-D790-C9F63FDBE608}"/>
              </a:ext>
            </a:extLst>
          </p:cNvPr>
          <p:cNvSpPr txBox="1"/>
          <p:nvPr/>
        </p:nvSpPr>
        <p:spPr>
          <a:xfrm>
            <a:off x="8016604" y="5322888"/>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3</a:t>
            </a:r>
          </a:p>
        </p:txBody>
      </p:sp>
    </p:spTree>
    <p:extLst>
      <p:ext uri="{BB962C8B-B14F-4D97-AF65-F5344CB8AC3E}">
        <p14:creationId xmlns:p14="http://schemas.microsoft.com/office/powerpoint/2010/main" val="2256616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8BD2D4A-90BB-41B7-A2E1-D594BE08AA7F}"/>
              </a:ext>
            </a:extLst>
          </p:cNvPr>
          <p:cNvPicPr>
            <a:picLocks noChangeAspect="1"/>
          </p:cNvPicPr>
          <p:nvPr/>
        </p:nvPicPr>
        <p:blipFill>
          <a:blip r:embed="rId2"/>
          <a:stretch>
            <a:fillRect/>
          </a:stretch>
        </p:blipFill>
        <p:spPr>
          <a:xfrm>
            <a:off x="464344" y="1175544"/>
            <a:ext cx="9191625" cy="5372100"/>
          </a:xfrm>
          <a:prstGeom prst="rect">
            <a:avLst/>
          </a:prstGeom>
        </p:spPr>
      </p:pic>
      <p:sp>
        <p:nvSpPr>
          <p:cNvPr id="8" name="Rectangle 7">
            <a:extLst>
              <a:ext uri="{FF2B5EF4-FFF2-40B4-BE49-F238E27FC236}">
                <a16:creationId xmlns:a16="http://schemas.microsoft.com/office/drawing/2014/main" id="{0EFDFE89-357F-4BAF-B69F-A8B4B76D764A}"/>
              </a:ext>
            </a:extLst>
          </p:cNvPr>
          <p:cNvSpPr/>
          <p:nvPr/>
        </p:nvSpPr>
        <p:spPr bwMode="gray">
          <a:xfrm>
            <a:off x="5403268" y="4409593"/>
            <a:ext cx="2681076" cy="304800"/>
          </a:xfrm>
          <a:prstGeom prst="rect">
            <a:avLst/>
          </a:prstGeom>
          <a:no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11" name="Oval 10">
            <a:extLst>
              <a:ext uri="{FF2B5EF4-FFF2-40B4-BE49-F238E27FC236}">
                <a16:creationId xmlns:a16="http://schemas.microsoft.com/office/drawing/2014/main" id="{185B676D-AC7F-46DA-A9AE-2D97564C5523}"/>
              </a:ext>
            </a:extLst>
          </p:cNvPr>
          <p:cNvSpPr/>
          <p:nvPr/>
        </p:nvSpPr>
        <p:spPr bwMode="gray">
          <a:xfrm>
            <a:off x="5379244" y="4833144"/>
            <a:ext cx="381000" cy="685800"/>
          </a:xfrm>
          <a:prstGeom prst="ellipse">
            <a:avLst/>
          </a:prstGeom>
          <a:no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12" name="TextBox 11">
            <a:extLst>
              <a:ext uri="{FF2B5EF4-FFF2-40B4-BE49-F238E27FC236}">
                <a16:creationId xmlns:a16="http://schemas.microsoft.com/office/drawing/2014/main" id="{EC17694D-7948-461D-85DE-C19B42F35EE3}"/>
              </a:ext>
            </a:extLst>
          </p:cNvPr>
          <p:cNvSpPr txBox="1"/>
          <p:nvPr/>
        </p:nvSpPr>
        <p:spPr>
          <a:xfrm>
            <a:off x="6743806" y="4132594"/>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4</a:t>
            </a:r>
          </a:p>
        </p:txBody>
      </p:sp>
      <p:sp>
        <p:nvSpPr>
          <p:cNvPr id="13" name="TextBox 12">
            <a:extLst>
              <a:ext uri="{FF2B5EF4-FFF2-40B4-BE49-F238E27FC236}">
                <a16:creationId xmlns:a16="http://schemas.microsoft.com/office/drawing/2014/main" id="{C27F6C60-4E82-4D42-94B0-65D0B49C8E6A}"/>
              </a:ext>
            </a:extLst>
          </p:cNvPr>
          <p:cNvSpPr txBox="1"/>
          <p:nvPr/>
        </p:nvSpPr>
        <p:spPr>
          <a:xfrm>
            <a:off x="5116116" y="5064808"/>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5</a:t>
            </a:r>
          </a:p>
        </p:txBody>
      </p:sp>
      <p:sp>
        <p:nvSpPr>
          <p:cNvPr id="14" name="TextBox 13">
            <a:extLst>
              <a:ext uri="{FF2B5EF4-FFF2-40B4-BE49-F238E27FC236}">
                <a16:creationId xmlns:a16="http://schemas.microsoft.com/office/drawing/2014/main" id="{9B90E299-77EF-4878-B5B3-B7F115088A07}"/>
              </a:ext>
            </a:extLst>
          </p:cNvPr>
          <p:cNvSpPr txBox="1"/>
          <p:nvPr/>
        </p:nvSpPr>
        <p:spPr>
          <a:xfrm>
            <a:off x="7692666" y="1556544"/>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6</a:t>
            </a:r>
          </a:p>
        </p:txBody>
      </p:sp>
      <p:sp>
        <p:nvSpPr>
          <p:cNvPr id="15" name="Rectangle 14">
            <a:extLst>
              <a:ext uri="{FF2B5EF4-FFF2-40B4-BE49-F238E27FC236}">
                <a16:creationId xmlns:a16="http://schemas.microsoft.com/office/drawing/2014/main" id="{E88DCDEF-F83B-4AD5-AC85-942FD86010BD}"/>
              </a:ext>
            </a:extLst>
          </p:cNvPr>
          <p:cNvSpPr/>
          <p:nvPr/>
        </p:nvSpPr>
        <p:spPr bwMode="gray">
          <a:xfrm>
            <a:off x="7931944" y="1480344"/>
            <a:ext cx="914400" cy="457200"/>
          </a:xfrm>
          <a:prstGeom prst="rect">
            <a:avLst/>
          </a:prstGeom>
          <a:no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cxnSp>
        <p:nvCxnSpPr>
          <p:cNvPr id="19" name="Straight Arrow Connector 18">
            <a:extLst>
              <a:ext uri="{FF2B5EF4-FFF2-40B4-BE49-F238E27FC236}">
                <a16:creationId xmlns:a16="http://schemas.microsoft.com/office/drawing/2014/main" id="{11643CCF-F9BF-4522-94C8-A4D14367EB83}"/>
              </a:ext>
            </a:extLst>
          </p:cNvPr>
          <p:cNvCxnSpPr>
            <a:cxnSpLocks/>
            <a:stCxn id="20" idx="1"/>
            <a:endCxn id="8" idx="3"/>
          </p:cNvCxnSpPr>
          <p:nvPr/>
        </p:nvCxnSpPr>
        <p:spPr>
          <a:xfrm flipH="1" flipV="1">
            <a:off x="8084344" y="4561993"/>
            <a:ext cx="1683134" cy="1788"/>
          </a:xfrm>
          <a:prstGeom prst="straightConnector1">
            <a:avLst/>
          </a:prstGeom>
          <a:ln w="25400">
            <a:solidFill>
              <a:srgbClr val="C00000"/>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4401F930-2A3A-4A63-8020-B334BB0FFA8C}"/>
              </a:ext>
            </a:extLst>
          </p:cNvPr>
          <p:cNvSpPr/>
          <p:nvPr/>
        </p:nvSpPr>
        <p:spPr>
          <a:xfrm>
            <a:off x="9767478" y="4086727"/>
            <a:ext cx="3201199" cy="954107"/>
          </a:xfrm>
          <a:prstGeom prst="rect">
            <a:avLst/>
          </a:prstGeom>
          <a:solidFill>
            <a:schemeClr val="accent3">
              <a:lumMod val="40000"/>
              <a:lumOff val="60000"/>
            </a:schemeClr>
          </a:solidFill>
          <a:ln>
            <a:solidFill>
              <a:schemeClr val="tx1"/>
            </a:solidFill>
          </a:ln>
        </p:spPr>
        <p:txBody>
          <a:bodyPr wrap="square">
            <a:spAutoFit/>
          </a:bodyPr>
          <a:lstStyle/>
          <a:p>
            <a:r>
              <a:rPr lang="en-US" sz="1400" dirty="0" err="1">
                <a:latin typeface="Times New Roman" panose="02020603050405020304" pitchFamily="18" charset="0"/>
                <a:cs typeface="Times New Roman" panose="02020603050405020304" pitchFamily="18" charset="0"/>
              </a:rPr>
              <a:t>Bạn</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có</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thể</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điền</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tối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đa</a:t>
            </a:r>
            <a:r>
              <a:rPr lang="en-US" sz="1400" dirty="0">
                <a:latin typeface="Times New Roman" panose="02020603050405020304" pitchFamily="18" charset="0"/>
                <a:cs typeface="Times New Roman" panose="02020603050405020304" pitchFamily="18" charset="0"/>
              </a:rPr>
              <a:t> 5 email </a:t>
            </a:r>
            <a:r>
              <a:rPr lang="en-US" sz="1400" dirty="0" err="1">
                <a:latin typeface="Times New Roman" panose="02020603050405020304" pitchFamily="18" charset="0"/>
                <a:cs typeface="Times New Roman" panose="02020603050405020304" pitchFamily="18" charset="0"/>
              </a:rPr>
              <a:t>sẽ</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nhận</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thông</a:t>
            </a:r>
            <a:r>
              <a:rPr lang="en-US" sz="1400" dirty="0">
                <a:latin typeface="Times New Roman" panose="02020603050405020304" pitchFamily="18" charset="0"/>
                <a:cs typeface="Times New Roman" panose="02020603050405020304" pitchFamily="18" charset="0"/>
              </a:rPr>
              <a:t> tin đ</a:t>
            </a:r>
            <a:r>
              <a:rPr lang="vi-VN" sz="1400" dirty="0">
                <a:latin typeface="Times New Roman" panose="02020603050405020304" pitchFamily="18" charset="0"/>
                <a:cs typeface="Times New Roman" panose="02020603050405020304" pitchFamily="18" charset="0"/>
              </a:rPr>
              <a:t>ơ</a:t>
            </a:r>
            <a:r>
              <a:rPr lang="en-US" sz="1400" dirty="0">
                <a:latin typeface="Times New Roman" panose="02020603050405020304" pitchFamily="18" charset="0"/>
                <a:cs typeface="Times New Roman" panose="02020603050405020304" pitchFamily="18" charset="0"/>
              </a:rPr>
              <a:t>n </a:t>
            </a:r>
            <a:r>
              <a:rPr lang="en-US" sz="1400" dirty="0" err="1">
                <a:latin typeface="Times New Roman" panose="02020603050405020304" pitchFamily="18" charset="0"/>
                <a:cs typeface="Times New Roman" panose="02020603050405020304" pitchFamily="18" charset="0"/>
              </a:rPr>
              <a:t>hàng</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của</a:t>
            </a:r>
            <a:r>
              <a:rPr lang="en-US" sz="1400" dirty="0">
                <a:latin typeface="Times New Roman" panose="02020603050405020304" pitchFamily="18" charset="0"/>
                <a:cs typeface="Times New Roman" panose="02020603050405020304" pitchFamily="18" charset="0"/>
              </a:rPr>
              <a:t> FBHP, </a:t>
            </a:r>
            <a:r>
              <a:rPr lang="en-US" sz="1400" dirty="0" err="1">
                <a:latin typeface="Times New Roman" panose="02020603050405020304" pitchFamily="18" charset="0"/>
                <a:cs typeface="Times New Roman" panose="02020603050405020304" pitchFamily="18" charset="0"/>
              </a:rPr>
              <a:t>vui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lòng</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ngăn</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cách</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các</a:t>
            </a:r>
            <a:r>
              <a:rPr lang="en-US" sz="1400" dirty="0">
                <a:latin typeface="Times New Roman" panose="02020603050405020304" pitchFamily="18" charset="0"/>
                <a:cs typeface="Times New Roman" panose="02020603050405020304" pitchFamily="18" charset="0"/>
              </a:rPr>
              <a:t> email </a:t>
            </a:r>
            <a:r>
              <a:rPr lang="en-US" sz="1400" dirty="0" err="1">
                <a:latin typeface="Times New Roman" panose="02020603050405020304" pitchFamily="18" charset="0"/>
                <a:cs typeface="Times New Roman" panose="02020603050405020304" pitchFamily="18" charset="0"/>
              </a:rPr>
              <a:t>bằng</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dấu</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phẩy</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không</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có</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dấu</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cách</a:t>
            </a:r>
            <a:r>
              <a:rPr lang="en-US" sz="1400" dirty="0">
                <a:latin typeface="Times New Roman" panose="02020603050405020304" pitchFamily="18" charset="0"/>
                <a:cs typeface="Times New Roman" panose="02020603050405020304" pitchFamily="18" charset="0"/>
              </a:rPr>
              <a:t> ở </a:t>
            </a:r>
            <a:r>
              <a:rPr lang="en-US" sz="1400" dirty="0" err="1">
                <a:latin typeface="Times New Roman" panose="02020603050405020304" pitchFamily="18" charset="0"/>
                <a:cs typeface="Times New Roman" panose="02020603050405020304" pitchFamily="18" charset="0"/>
              </a:rPr>
              <a:t>giữa</a:t>
            </a:r>
            <a:r>
              <a:rPr lang="en-US" sz="1400" dirty="0">
                <a:latin typeface="Times New Roman" panose="02020603050405020304" pitchFamily="18" charset="0"/>
                <a:cs typeface="Times New Roman" panose="02020603050405020304" pitchFamily="18" charset="0"/>
              </a:rPr>
              <a:t>.</a:t>
            </a:r>
          </a:p>
        </p:txBody>
      </p:sp>
      <p:sp>
        <p:nvSpPr>
          <p:cNvPr id="25" name="Rectangle 24">
            <a:extLst>
              <a:ext uri="{FF2B5EF4-FFF2-40B4-BE49-F238E27FC236}">
                <a16:creationId xmlns:a16="http://schemas.microsoft.com/office/drawing/2014/main" id="{DCB46553-3490-44C9-A48C-66A33635F747}"/>
              </a:ext>
            </a:extLst>
          </p:cNvPr>
          <p:cNvSpPr/>
          <p:nvPr/>
        </p:nvSpPr>
        <p:spPr>
          <a:xfrm>
            <a:off x="9757064" y="5219992"/>
            <a:ext cx="3201199" cy="523220"/>
          </a:xfrm>
          <a:prstGeom prst="rect">
            <a:avLst/>
          </a:prstGeom>
          <a:solidFill>
            <a:schemeClr val="accent3">
              <a:lumMod val="40000"/>
              <a:lumOff val="60000"/>
            </a:schemeClr>
          </a:solidFill>
          <a:ln>
            <a:solidFill>
              <a:schemeClr val="tx1"/>
            </a:solidFill>
          </a:ln>
        </p:spPr>
        <p:txBody>
          <a:bodyPr wrap="square">
            <a:spAutoFit/>
          </a:bodyPr>
          <a:lstStyle/>
          <a:p>
            <a:r>
              <a:rPr lang="en-US" sz="1400" dirty="0" err="1">
                <a:latin typeface="Times New Roman" panose="02020603050405020304" pitchFamily="18" charset="0"/>
                <a:cs typeface="Times New Roman" panose="02020603050405020304" pitchFamily="18" charset="0"/>
              </a:rPr>
              <a:t>Tích</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vào</a:t>
            </a:r>
            <a:r>
              <a:rPr lang="en-US" sz="1400" dirty="0">
                <a:latin typeface="Times New Roman" panose="02020603050405020304" pitchFamily="18" charset="0"/>
                <a:cs typeface="Times New Roman" panose="02020603050405020304" pitchFamily="18" charset="0"/>
              </a:rPr>
              <a:t> ô </a:t>
            </a:r>
            <a:r>
              <a:rPr lang="en-US" sz="1400" dirty="0" err="1">
                <a:latin typeface="Times New Roman" panose="02020603050405020304" pitchFamily="18" charset="0"/>
                <a:cs typeface="Times New Roman" panose="02020603050405020304" pitchFamily="18" charset="0"/>
              </a:rPr>
              <a:t>vuông</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này</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nếu</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bạn</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muốn</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nhận</a:t>
            </a:r>
            <a:r>
              <a:rPr lang="en-US" sz="1400" dirty="0">
                <a:latin typeface="Times New Roman" panose="02020603050405020304" pitchFamily="18" charset="0"/>
                <a:cs typeface="Times New Roman" panose="02020603050405020304" pitchFamily="18" charset="0"/>
              </a:rPr>
              <a:t> đ</a:t>
            </a:r>
            <a:r>
              <a:rPr lang="vi-VN" sz="1400" dirty="0">
                <a:latin typeface="Times New Roman" panose="02020603050405020304" pitchFamily="18" charset="0"/>
                <a:cs typeface="Times New Roman" panose="02020603050405020304" pitchFamily="18" charset="0"/>
              </a:rPr>
              <a:t>ư</a:t>
            </a:r>
            <a:r>
              <a:rPr lang="en-US" sz="1400" dirty="0" err="1">
                <a:latin typeface="Times New Roman" panose="02020603050405020304" pitchFamily="18" charset="0"/>
                <a:cs typeface="Times New Roman" panose="02020603050405020304" pitchFamily="18" charset="0"/>
              </a:rPr>
              <a:t>ợc</a:t>
            </a:r>
            <a:r>
              <a:rPr lang="en-US" sz="1400" dirty="0">
                <a:latin typeface="Times New Roman" panose="02020603050405020304" pitchFamily="18" charset="0"/>
                <a:cs typeface="Times New Roman" panose="02020603050405020304" pitchFamily="18" charset="0"/>
              </a:rPr>
              <a:t> đ</a:t>
            </a:r>
            <a:r>
              <a:rPr lang="vi-VN" sz="1400" dirty="0">
                <a:latin typeface="Times New Roman" panose="02020603050405020304" pitchFamily="18" charset="0"/>
                <a:cs typeface="Times New Roman" panose="02020603050405020304" pitchFamily="18" charset="0"/>
              </a:rPr>
              <a:t>ơ</a:t>
            </a:r>
            <a:r>
              <a:rPr lang="en-US" sz="1400" dirty="0">
                <a:latin typeface="Times New Roman" panose="02020603050405020304" pitchFamily="18" charset="0"/>
                <a:cs typeface="Times New Roman" panose="02020603050405020304" pitchFamily="18" charset="0"/>
              </a:rPr>
              <a:t>n </a:t>
            </a:r>
            <a:r>
              <a:rPr lang="en-US" sz="1400" dirty="0" err="1">
                <a:latin typeface="Times New Roman" panose="02020603050405020304" pitchFamily="18" charset="0"/>
                <a:cs typeface="Times New Roman" panose="02020603050405020304" pitchFamily="18" charset="0"/>
              </a:rPr>
              <a:t>hàng</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bằng</a:t>
            </a:r>
            <a:r>
              <a:rPr lang="en-US" sz="1400" dirty="0">
                <a:latin typeface="Times New Roman" panose="02020603050405020304" pitchFamily="18" charset="0"/>
                <a:cs typeface="Times New Roman" panose="02020603050405020304" pitchFamily="18" charset="0"/>
              </a:rPr>
              <a:t> file PDF qua email.</a:t>
            </a:r>
          </a:p>
        </p:txBody>
      </p:sp>
      <p:cxnSp>
        <p:nvCxnSpPr>
          <p:cNvPr id="26" name="Straight Arrow Connector 25">
            <a:extLst>
              <a:ext uri="{FF2B5EF4-FFF2-40B4-BE49-F238E27FC236}">
                <a16:creationId xmlns:a16="http://schemas.microsoft.com/office/drawing/2014/main" id="{932B69F7-21AA-401E-8DA9-9F00C7DEB03A}"/>
              </a:ext>
            </a:extLst>
          </p:cNvPr>
          <p:cNvCxnSpPr>
            <a:cxnSpLocks/>
          </p:cNvCxnSpPr>
          <p:nvPr/>
        </p:nvCxnSpPr>
        <p:spPr>
          <a:xfrm flipH="1" flipV="1">
            <a:off x="5642373" y="5483855"/>
            <a:ext cx="4125106" cy="19748"/>
          </a:xfrm>
          <a:prstGeom prst="straightConnector1">
            <a:avLst/>
          </a:prstGeom>
          <a:ln w="25400">
            <a:solidFill>
              <a:srgbClr val="C00000"/>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0E5E303E-1841-4769-A8C1-B78466CD5B2A}"/>
              </a:ext>
            </a:extLst>
          </p:cNvPr>
          <p:cNvCxnSpPr>
            <a:cxnSpLocks/>
            <a:stCxn id="31" idx="1"/>
          </p:cNvCxnSpPr>
          <p:nvPr/>
        </p:nvCxnSpPr>
        <p:spPr>
          <a:xfrm flipH="1">
            <a:off x="8846345" y="1833543"/>
            <a:ext cx="809624" cy="0"/>
          </a:xfrm>
          <a:prstGeom prst="straightConnector1">
            <a:avLst/>
          </a:prstGeom>
          <a:ln w="25400">
            <a:solidFill>
              <a:srgbClr val="C00000"/>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31" name="Rectangle 30">
            <a:extLst>
              <a:ext uri="{FF2B5EF4-FFF2-40B4-BE49-F238E27FC236}">
                <a16:creationId xmlns:a16="http://schemas.microsoft.com/office/drawing/2014/main" id="{D3FE2A57-686C-4BD0-BC6A-09BDFFC1696F}"/>
              </a:ext>
            </a:extLst>
          </p:cNvPr>
          <p:cNvSpPr/>
          <p:nvPr/>
        </p:nvSpPr>
        <p:spPr>
          <a:xfrm>
            <a:off x="9655969" y="1571933"/>
            <a:ext cx="3201199" cy="523220"/>
          </a:xfrm>
          <a:prstGeom prst="rect">
            <a:avLst/>
          </a:prstGeom>
          <a:solidFill>
            <a:schemeClr val="accent3">
              <a:lumMod val="40000"/>
              <a:lumOff val="60000"/>
            </a:schemeClr>
          </a:solidFill>
          <a:ln>
            <a:solidFill>
              <a:schemeClr val="tx1"/>
            </a:solidFill>
          </a:ln>
        </p:spPr>
        <p:txBody>
          <a:bodyPr wrap="square">
            <a:spAutoFit/>
          </a:bodyPr>
          <a:lstStyle/>
          <a:p>
            <a:r>
              <a:rPr lang="en-US" sz="1400" dirty="0" err="1">
                <a:latin typeface="Times New Roman" panose="02020603050405020304" pitchFamily="18" charset="0"/>
                <a:cs typeface="Times New Roman" panose="02020603050405020304" pitchFamily="18" charset="0"/>
              </a:rPr>
              <a:t>Hoàn</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thiện</a:t>
            </a:r>
            <a:r>
              <a:rPr lang="en-US" sz="1400" dirty="0">
                <a:latin typeface="Times New Roman" panose="02020603050405020304" pitchFamily="18" charset="0"/>
                <a:cs typeface="Times New Roman" panose="02020603050405020304" pitchFamily="18" charset="0"/>
              </a:rPr>
              <a:t> b</a:t>
            </a:r>
            <a:r>
              <a:rPr lang="vi-VN" sz="1400" dirty="0">
                <a:latin typeface="Times New Roman" panose="02020603050405020304" pitchFamily="18" charset="0"/>
                <a:cs typeface="Times New Roman" panose="02020603050405020304" pitchFamily="18" charset="0"/>
              </a:rPr>
              <a:t>ư</a:t>
            </a:r>
            <a:r>
              <a:rPr lang="en-US" sz="1400" dirty="0" err="1">
                <a:latin typeface="Times New Roman" panose="02020603050405020304" pitchFamily="18" charset="0"/>
                <a:cs typeface="Times New Roman" panose="02020603050405020304" pitchFamily="18" charset="0"/>
              </a:rPr>
              <a:t>ớc</a:t>
            </a:r>
            <a:r>
              <a:rPr lang="en-US" sz="1400" dirty="0">
                <a:latin typeface="Times New Roman" panose="02020603050405020304" pitchFamily="18" charset="0"/>
                <a:cs typeface="Times New Roman" panose="02020603050405020304" pitchFamily="18" charset="0"/>
              </a:rPr>
              <a:t> 4 &amp; 5, </a:t>
            </a:r>
            <a:r>
              <a:rPr lang="en-US" sz="1400" dirty="0" err="1">
                <a:latin typeface="Times New Roman" panose="02020603050405020304" pitchFamily="18" charset="0"/>
                <a:cs typeface="Times New Roman" panose="02020603050405020304" pitchFamily="18" charset="0"/>
              </a:rPr>
              <a:t>kích</a:t>
            </a:r>
            <a:r>
              <a:rPr lang="en-US" sz="1400" dirty="0">
                <a:latin typeface="Times New Roman" panose="02020603050405020304" pitchFamily="18" charset="0"/>
                <a:cs typeface="Times New Roman" panose="02020603050405020304" pitchFamily="18" charset="0"/>
              </a:rPr>
              <a:t> “Save” </a:t>
            </a:r>
            <a:r>
              <a:rPr lang="en-US" sz="1400" dirty="0" err="1">
                <a:latin typeface="Times New Roman" panose="02020603050405020304" pitchFamily="18" charset="0"/>
                <a:cs typeface="Times New Roman" panose="02020603050405020304" pitchFamily="18" charset="0"/>
              </a:rPr>
              <a:t>để</a:t>
            </a:r>
            <a:r>
              <a:rPr lang="en-US" sz="1400" dirty="0">
                <a:latin typeface="Times New Roman" panose="02020603050405020304" pitchFamily="18" charset="0"/>
                <a:cs typeface="Times New Roman" panose="02020603050405020304" pitchFamily="18" charset="0"/>
              </a:rPr>
              <a:t> l</a:t>
            </a:r>
            <a:r>
              <a:rPr lang="vi-VN" sz="1400" dirty="0">
                <a:latin typeface="Times New Roman" panose="02020603050405020304" pitchFamily="18" charset="0"/>
                <a:cs typeface="Times New Roman" panose="02020603050405020304" pitchFamily="18" charset="0"/>
              </a:rPr>
              <a:t>ư</a:t>
            </a:r>
            <a:r>
              <a:rPr lang="en-US" sz="1400" dirty="0">
                <a:latin typeface="Times New Roman" panose="02020603050405020304" pitchFamily="18" charset="0"/>
                <a:cs typeface="Times New Roman" panose="02020603050405020304" pitchFamily="18" charset="0"/>
              </a:rPr>
              <a:t>u </a:t>
            </a:r>
            <a:r>
              <a:rPr lang="en-US" sz="1400" dirty="0" err="1">
                <a:latin typeface="Times New Roman" panose="02020603050405020304" pitchFamily="18" charset="0"/>
                <a:cs typeface="Times New Roman" panose="02020603050405020304" pitchFamily="18" charset="0"/>
              </a:rPr>
              <a:t>thông</a:t>
            </a:r>
            <a:r>
              <a:rPr lang="en-US" sz="1400" dirty="0">
                <a:latin typeface="Times New Roman" panose="02020603050405020304" pitchFamily="18" charset="0"/>
                <a:cs typeface="Times New Roman" panose="02020603050405020304" pitchFamily="18" charset="0"/>
              </a:rPr>
              <a:t> tin </a:t>
            </a:r>
            <a:r>
              <a:rPr lang="en-US" sz="1400" dirty="0" err="1">
                <a:latin typeface="Times New Roman" panose="02020603050405020304" pitchFamily="18" charset="0"/>
                <a:cs typeface="Times New Roman" panose="02020603050405020304" pitchFamily="18" charset="0"/>
              </a:rPr>
              <a:t>của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bạn</a:t>
            </a:r>
            <a:endParaRPr lang="en-US" sz="1400" dirty="0">
              <a:latin typeface="Times New Roman" panose="02020603050405020304" pitchFamily="18" charset="0"/>
              <a:cs typeface="Times New Roman" panose="02020603050405020304" pitchFamily="18" charset="0"/>
            </a:endParaRPr>
          </a:p>
        </p:txBody>
      </p:sp>
      <p:sp>
        <p:nvSpPr>
          <p:cNvPr id="17" name="TextBox 16">
            <a:extLst>
              <a:ext uri="{FF2B5EF4-FFF2-40B4-BE49-F238E27FC236}">
                <a16:creationId xmlns:a16="http://schemas.microsoft.com/office/drawing/2014/main" id="{16D321EE-BB96-428C-9C26-D3DE67BB1EC9}"/>
              </a:ext>
            </a:extLst>
          </p:cNvPr>
          <p:cNvSpPr txBox="1"/>
          <p:nvPr/>
        </p:nvSpPr>
        <p:spPr>
          <a:xfrm>
            <a:off x="464344" y="217717"/>
            <a:ext cx="8767888" cy="769441"/>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dirty="0">
                <a:latin typeface="Times New Roman" panose="02020603050405020304" pitchFamily="18" charset="0"/>
                <a:ea typeface="Arial Unicode MS" pitchFamily="34" charset="-128"/>
                <a:cs typeface="Times New Roman" panose="02020603050405020304" pitchFamily="18" charset="0"/>
              </a:rPr>
              <a:t>3. </a:t>
            </a:r>
            <a:r>
              <a:rPr lang="en-US" sz="2000" b="1" kern="0" dirty="0" err="1">
                <a:latin typeface="Times New Roman" panose="02020603050405020304" pitchFamily="18" charset="0"/>
                <a:ea typeface="Arial Unicode MS" pitchFamily="34" charset="-128"/>
                <a:cs typeface="Times New Roman" panose="02020603050405020304" pitchFamily="18" charset="0"/>
              </a:rPr>
              <a:t>Cài</a:t>
            </a:r>
            <a:r>
              <a:rPr lang="en-US" sz="2000" b="1" kern="0" dirty="0">
                <a:latin typeface="Times New Roman" panose="02020603050405020304" pitchFamily="18" charset="0"/>
                <a:ea typeface="Arial Unicode MS" pitchFamily="34" charset="-128"/>
                <a:cs typeface="Times New Roman" panose="02020603050405020304" pitchFamily="18" charset="0"/>
              </a:rPr>
              <a:t> </a:t>
            </a:r>
            <a:r>
              <a:rPr lang="en-US" sz="2000" b="1" kern="0" dirty="0" err="1">
                <a:latin typeface="Times New Roman" panose="02020603050405020304" pitchFamily="18" charset="0"/>
                <a:ea typeface="Arial Unicode MS" pitchFamily="34" charset="-128"/>
                <a:cs typeface="Times New Roman" panose="02020603050405020304" pitchFamily="18" charset="0"/>
              </a:rPr>
              <a:t>đặt</a:t>
            </a:r>
            <a:r>
              <a:rPr lang="en-US" sz="2000" b="1" kern="0" dirty="0">
                <a:latin typeface="Times New Roman" panose="02020603050405020304" pitchFamily="18" charset="0"/>
                <a:ea typeface="Arial Unicode MS" pitchFamily="34" charset="-128"/>
                <a:cs typeface="Times New Roman" panose="02020603050405020304" pitchFamily="18" charset="0"/>
              </a:rPr>
              <a:t> email</a:t>
            </a:r>
          </a:p>
          <a:p>
            <a:pPr fontAlgn="base">
              <a:spcBef>
                <a:spcPct val="50000"/>
              </a:spcBef>
              <a:spcAft>
                <a:spcPct val="0"/>
              </a:spcAft>
              <a:buClr>
                <a:srgbClr val="F0AB00"/>
              </a:buClr>
              <a:buSzPct val="80000"/>
            </a:pPr>
            <a:r>
              <a:rPr lang="en-US" sz="2000" b="1" kern="0" dirty="0">
                <a:latin typeface="Times New Roman" panose="02020603050405020304" pitchFamily="18" charset="0"/>
                <a:ea typeface="Arial Unicode MS" pitchFamily="34" charset="-128"/>
                <a:cs typeface="Times New Roman" panose="02020603050405020304" pitchFamily="18" charset="0"/>
              </a:rPr>
              <a:t>3.1.</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Cài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đặt</a:t>
            </a:r>
            <a:r>
              <a:rPr lang="en-US" sz="2000" b="1" dirty="0">
                <a:latin typeface="Times New Roman" panose="02020603050405020304" pitchFamily="18" charset="0"/>
                <a:cs typeface="Times New Roman" panose="02020603050405020304" pitchFamily="18" charset="0"/>
              </a:rPr>
              <a:t> email </a:t>
            </a:r>
            <a:r>
              <a:rPr lang="en-US" sz="2000" b="1" dirty="0" err="1">
                <a:latin typeface="Times New Roman" panose="02020603050405020304" pitchFamily="18" charset="0"/>
                <a:cs typeface="Times New Roman" panose="02020603050405020304" pitchFamily="18" charset="0"/>
              </a:rPr>
              <a:t>nhận</a:t>
            </a:r>
            <a:r>
              <a:rPr lang="en-US" sz="2000" b="1" dirty="0">
                <a:latin typeface="Times New Roman" panose="02020603050405020304" pitchFamily="18" charset="0"/>
                <a:cs typeface="Times New Roman" panose="02020603050405020304" pitchFamily="18" charset="0"/>
              </a:rPr>
              <a:t> đ</a:t>
            </a:r>
            <a:r>
              <a:rPr lang="vi-VN" sz="2000" b="1" dirty="0">
                <a:latin typeface="Times New Roman" panose="02020603050405020304" pitchFamily="18" charset="0"/>
                <a:cs typeface="Times New Roman" panose="02020603050405020304" pitchFamily="18" charset="0"/>
              </a:rPr>
              <a:t>ơ</a:t>
            </a:r>
            <a:r>
              <a:rPr lang="en-US" sz="2000" b="1" dirty="0">
                <a:latin typeface="Times New Roman" panose="02020603050405020304" pitchFamily="18" charset="0"/>
                <a:cs typeface="Times New Roman" panose="02020603050405020304" pitchFamily="18" charset="0"/>
              </a:rPr>
              <a:t>n </a:t>
            </a:r>
            <a:r>
              <a:rPr lang="en-US" sz="2000" b="1" dirty="0" err="1">
                <a:latin typeface="Times New Roman" panose="02020603050405020304" pitchFamily="18" charset="0"/>
                <a:cs typeface="Times New Roman" panose="02020603050405020304" pitchFamily="18" charset="0"/>
              </a:rPr>
              <a:t>hàng</a:t>
            </a:r>
            <a:r>
              <a:rPr lang="en-US" sz="2000" b="1" dirty="0">
                <a:latin typeface="Times New Roman" panose="02020603050405020304" pitchFamily="18" charset="0"/>
                <a:cs typeface="Times New Roman" panose="02020603050405020304" pitchFamily="18" charset="0"/>
              </a:rPr>
              <a:t> (Electronic Order Routing)</a:t>
            </a:r>
          </a:p>
        </p:txBody>
      </p:sp>
    </p:spTree>
    <p:extLst>
      <p:ext uri="{BB962C8B-B14F-4D97-AF65-F5344CB8AC3E}">
        <p14:creationId xmlns:p14="http://schemas.microsoft.com/office/powerpoint/2010/main" val="3797263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206D297-917A-444F-BD35-77F61BF497E0}"/>
              </a:ext>
            </a:extLst>
          </p:cNvPr>
          <p:cNvSpPr/>
          <p:nvPr/>
        </p:nvSpPr>
        <p:spPr bwMode="gray">
          <a:xfrm>
            <a:off x="11286916" y="7921509"/>
            <a:ext cx="1219200" cy="393592"/>
          </a:xfrm>
          <a:prstGeom prst="rect">
            <a:avLst/>
          </a:prstGeom>
          <a:noFill/>
          <a:ln w="25400" algn="ctr">
            <a:solidFill>
              <a:srgbClr val="C00000"/>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err="1">
              <a:ln>
                <a:noFill/>
              </a:ln>
              <a:solidFill>
                <a:srgbClr val="000000"/>
              </a:solidFill>
              <a:effectLst/>
              <a:uLnTx/>
              <a:uFillTx/>
              <a:latin typeface="Arial"/>
              <a:ea typeface="Arial Unicode MS" pitchFamily="34" charset="-128"/>
              <a:cs typeface="Arial Unicode MS" pitchFamily="34" charset="-128"/>
            </a:endParaRPr>
          </a:p>
        </p:txBody>
      </p:sp>
      <p:sp>
        <p:nvSpPr>
          <p:cNvPr id="9" name="Rectangle 8">
            <a:extLst>
              <a:ext uri="{FF2B5EF4-FFF2-40B4-BE49-F238E27FC236}">
                <a16:creationId xmlns:a16="http://schemas.microsoft.com/office/drawing/2014/main" id="{17C49D66-DC8F-4C6B-B75E-09B6E7AD6CF0}"/>
              </a:ext>
            </a:extLst>
          </p:cNvPr>
          <p:cNvSpPr/>
          <p:nvPr/>
        </p:nvSpPr>
        <p:spPr bwMode="gray">
          <a:xfrm>
            <a:off x="9534316" y="8531109"/>
            <a:ext cx="1600200" cy="393592"/>
          </a:xfrm>
          <a:prstGeom prst="rect">
            <a:avLst/>
          </a:prstGeom>
          <a:noFill/>
          <a:ln w="25400" algn="ctr">
            <a:solidFill>
              <a:srgbClr val="C00000"/>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err="1">
              <a:ln>
                <a:noFill/>
              </a:ln>
              <a:solidFill>
                <a:srgbClr val="000000"/>
              </a:solidFill>
              <a:effectLst/>
              <a:uLnTx/>
              <a:uFillTx/>
              <a:latin typeface="Arial"/>
              <a:ea typeface="Arial Unicode MS" pitchFamily="34" charset="-128"/>
              <a:cs typeface="Arial Unicode MS" pitchFamily="34" charset="-128"/>
            </a:endParaRPr>
          </a:p>
        </p:txBody>
      </p:sp>
      <p:sp>
        <p:nvSpPr>
          <p:cNvPr id="11" name="TextBox 10">
            <a:extLst>
              <a:ext uri="{FF2B5EF4-FFF2-40B4-BE49-F238E27FC236}">
                <a16:creationId xmlns:a16="http://schemas.microsoft.com/office/drawing/2014/main" id="{018B8A46-9B4B-4886-9A52-35E9876A7BB1}"/>
              </a:ext>
            </a:extLst>
          </p:cNvPr>
          <p:cNvSpPr txBox="1"/>
          <p:nvPr/>
        </p:nvSpPr>
        <p:spPr>
          <a:xfrm>
            <a:off x="12242988" y="7957093"/>
            <a:ext cx="526256"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2</a:t>
            </a:r>
          </a:p>
        </p:txBody>
      </p:sp>
      <p:sp>
        <p:nvSpPr>
          <p:cNvPr id="12" name="TextBox 11">
            <a:extLst>
              <a:ext uri="{FF2B5EF4-FFF2-40B4-BE49-F238E27FC236}">
                <a16:creationId xmlns:a16="http://schemas.microsoft.com/office/drawing/2014/main" id="{16B5DDED-4AF1-4BFE-AE01-97649DFF5D9B}"/>
              </a:ext>
            </a:extLst>
          </p:cNvPr>
          <p:cNvSpPr txBox="1"/>
          <p:nvPr/>
        </p:nvSpPr>
        <p:spPr>
          <a:xfrm>
            <a:off x="9271188" y="8621209"/>
            <a:ext cx="526256"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3</a:t>
            </a:r>
          </a:p>
        </p:txBody>
      </p:sp>
      <p:sp>
        <p:nvSpPr>
          <p:cNvPr id="13" name="TextBox 12">
            <a:extLst>
              <a:ext uri="{FF2B5EF4-FFF2-40B4-BE49-F238E27FC236}">
                <a16:creationId xmlns:a16="http://schemas.microsoft.com/office/drawing/2014/main" id="{1FDCE0ED-63CA-464E-B37D-3827B2AFE252}"/>
              </a:ext>
            </a:extLst>
          </p:cNvPr>
          <p:cNvSpPr txBox="1"/>
          <p:nvPr/>
        </p:nvSpPr>
        <p:spPr>
          <a:xfrm>
            <a:off x="845344" y="1026339"/>
            <a:ext cx="8001000" cy="276999"/>
          </a:xfrm>
          <a:prstGeom prst="rect">
            <a:avLst/>
          </a:prstGeom>
          <a:noFill/>
        </p:spPr>
        <p:txBody>
          <a:bodyPr wrap="square" lIns="0" tIns="0" rIns="0" bIns="0" rtlCol="0">
            <a:spAutoFit/>
          </a:bodyPr>
          <a:lstStyle/>
          <a:p>
            <a:pPr marL="285750" marR="0" lvl="0" indent="-285750" algn="l" defTabSz="987415" rtl="0" eaLnBrk="1" fontAlgn="base" latinLnBrk="0" hangingPunct="1">
              <a:lnSpc>
                <a:spcPct val="100000"/>
              </a:lnSpc>
              <a:spcBef>
                <a:spcPct val="50000"/>
              </a:spcBef>
              <a:spcAft>
                <a:spcPct val="0"/>
              </a:spcAft>
              <a:buClr>
                <a:srgbClr val="F0AB00"/>
              </a:buClr>
              <a:buSzPct val="80000"/>
              <a:buFont typeface="Wingdings" panose="05000000000000000000" pitchFamily="2" charset="2"/>
              <a:buChar char="v"/>
              <a:tabLst/>
              <a:defRPr/>
            </a:pP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Kích</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vào</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Account Setting -&gt; Settings -&gt; Electronic Order Routing</a:t>
            </a:r>
          </a:p>
        </p:txBody>
      </p:sp>
      <p:pic>
        <p:nvPicPr>
          <p:cNvPr id="14" name="Picture 13">
            <a:extLst>
              <a:ext uri="{FF2B5EF4-FFF2-40B4-BE49-F238E27FC236}">
                <a16:creationId xmlns:a16="http://schemas.microsoft.com/office/drawing/2014/main" id="{E6E4E490-9D7C-0C2E-A3B5-725D3DFE61AF}"/>
              </a:ext>
            </a:extLst>
          </p:cNvPr>
          <p:cNvPicPr>
            <a:picLocks noChangeAspect="1"/>
          </p:cNvPicPr>
          <p:nvPr/>
        </p:nvPicPr>
        <p:blipFill>
          <a:blip r:embed="rId3"/>
          <a:stretch>
            <a:fillRect/>
          </a:stretch>
        </p:blipFill>
        <p:spPr>
          <a:xfrm>
            <a:off x="616744" y="1026339"/>
            <a:ext cx="11392485" cy="5766096"/>
          </a:xfrm>
          <a:prstGeom prst="rect">
            <a:avLst/>
          </a:prstGeom>
          <a:ln>
            <a:solidFill>
              <a:schemeClr val="accent3">
                <a:lumMod val="40000"/>
                <a:lumOff val="60000"/>
              </a:schemeClr>
            </a:solidFill>
          </a:ln>
        </p:spPr>
      </p:pic>
      <p:sp>
        <p:nvSpPr>
          <p:cNvPr id="15" name="Oval 14">
            <a:extLst>
              <a:ext uri="{FF2B5EF4-FFF2-40B4-BE49-F238E27FC236}">
                <a16:creationId xmlns:a16="http://schemas.microsoft.com/office/drawing/2014/main" id="{C0169B54-011A-279F-2007-86AC2C533210}"/>
              </a:ext>
            </a:extLst>
          </p:cNvPr>
          <p:cNvSpPr/>
          <p:nvPr/>
        </p:nvSpPr>
        <p:spPr bwMode="gray">
          <a:xfrm>
            <a:off x="11700272" y="947402"/>
            <a:ext cx="457200" cy="393592"/>
          </a:xfrm>
          <a:prstGeom prst="ellipse">
            <a:avLst/>
          </a:prstGeom>
          <a:noFill/>
          <a:ln w="25400" algn="ctr">
            <a:solidFill>
              <a:srgbClr val="C00000"/>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err="1">
              <a:ln>
                <a:noFill/>
              </a:ln>
              <a:solidFill>
                <a:srgbClr val="000000"/>
              </a:solidFill>
              <a:effectLst/>
              <a:uLnTx/>
              <a:uFillTx/>
              <a:latin typeface="Arial"/>
              <a:ea typeface="Arial Unicode MS" pitchFamily="34" charset="-128"/>
              <a:cs typeface="Arial Unicode MS" pitchFamily="34" charset="-128"/>
            </a:endParaRPr>
          </a:p>
        </p:txBody>
      </p:sp>
      <p:sp>
        <p:nvSpPr>
          <p:cNvPr id="16" name="TextBox 15">
            <a:extLst>
              <a:ext uri="{FF2B5EF4-FFF2-40B4-BE49-F238E27FC236}">
                <a16:creationId xmlns:a16="http://schemas.microsoft.com/office/drawing/2014/main" id="{902660C3-A8E5-FF93-561C-9D8F8B2219A3}"/>
              </a:ext>
            </a:extLst>
          </p:cNvPr>
          <p:cNvSpPr txBox="1"/>
          <p:nvPr/>
        </p:nvSpPr>
        <p:spPr>
          <a:xfrm>
            <a:off x="11894344" y="678437"/>
            <a:ext cx="526256"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1</a:t>
            </a:r>
          </a:p>
        </p:txBody>
      </p:sp>
      <p:sp>
        <p:nvSpPr>
          <p:cNvPr id="17" name="Rectangle 16">
            <a:extLst>
              <a:ext uri="{FF2B5EF4-FFF2-40B4-BE49-F238E27FC236}">
                <a16:creationId xmlns:a16="http://schemas.microsoft.com/office/drawing/2014/main" id="{1CF3B900-A921-3376-7E5B-A6657215140E}"/>
              </a:ext>
            </a:extLst>
          </p:cNvPr>
          <p:cNvSpPr/>
          <p:nvPr/>
        </p:nvSpPr>
        <p:spPr bwMode="gray">
          <a:xfrm>
            <a:off x="9915316" y="3918744"/>
            <a:ext cx="1219200" cy="317392"/>
          </a:xfrm>
          <a:prstGeom prst="rect">
            <a:avLst/>
          </a:prstGeom>
          <a:noFill/>
          <a:ln w="25400" algn="ctr">
            <a:solidFill>
              <a:srgbClr val="C00000"/>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err="1">
              <a:ln>
                <a:noFill/>
              </a:ln>
              <a:solidFill>
                <a:srgbClr val="000000"/>
              </a:solidFill>
              <a:effectLst/>
              <a:uLnTx/>
              <a:uFillTx/>
              <a:latin typeface="Arial"/>
              <a:ea typeface="Arial Unicode MS" pitchFamily="34" charset="-128"/>
              <a:cs typeface="Arial Unicode MS" pitchFamily="34" charset="-128"/>
            </a:endParaRPr>
          </a:p>
        </p:txBody>
      </p:sp>
      <p:sp>
        <p:nvSpPr>
          <p:cNvPr id="18" name="Rectangle 17">
            <a:extLst>
              <a:ext uri="{FF2B5EF4-FFF2-40B4-BE49-F238E27FC236}">
                <a16:creationId xmlns:a16="http://schemas.microsoft.com/office/drawing/2014/main" id="{B2446DE2-6E61-6CC6-EBFA-C774B969E56F}"/>
              </a:ext>
            </a:extLst>
          </p:cNvPr>
          <p:cNvSpPr/>
          <p:nvPr/>
        </p:nvSpPr>
        <p:spPr bwMode="gray">
          <a:xfrm>
            <a:off x="8279732" y="5670790"/>
            <a:ext cx="1600200" cy="393592"/>
          </a:xfrm>
          <a:prstGeom prst="rect">
            <a:avLst/>
          </a:prstGeom>
          <a:noFill/>
          <a:ln w="25400" algn="ctr">
            <a:solidFill>
              <a:srgbClr val="C00000"/>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err="1">
              <a:ln>
                <a:noFill/>
              </a:ln>
              <a:solidFill>
                <a:srgbClr val="000000"/>
              </a:solidFill>
              <a:effectLst/>
              <a:uLnTx/>
              <a:uFillTx/>
              <a:latin typeface="Arial"/>
              <a:ea typeface="Arial Unicode MS" pitchFamily="34" charset="-128"/>
              <a:cs typeface="Arial Unicode MS" pitchFamily="34" charset="-128"/>
            </a:endParaRPr>
          </a:p>
        </p:txBody>
      </p:sp>
      <p:sp>
        <p:nvSpPr>
          <p:cNvPr id="19" name="TextBox 18">
            <a:extLst>
              <a:ext uri="{FF2B5EF4-FFF2-40B4-BE49-F238E27FC236}">
                <a16:creationId xmlns:a16="http://schemas.microsoft.com/office/drawing/2014/main" id="{249991AF-0DD9-BA50-C381-AB8C9250C22D}"/>
              </a:ext>
            </a:extLst>
          </p:cNvPr>
          <p:cNvSpPr txBox="1"/>
          <p:nvPr/>
        </p:nvSpPr>
        <p:spPr>
          <a:xfrm>
            <a:off x="10871388" y="3878128"/>
            <a:ext cx="526256"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2</a:t>
            </a:r>
          </a:p>
        </p:txBody>
      </p:sp>
      <p:sp>
        <p:nvSpPr>
          <p:cNvPr id="20" name="TextBox 19">
            <a:extLst>
              <a:ext uri="{FF2B5EF4-FFF2-40B4-BE49-F238E27FC236}">
                <a16:creationId xmlns:a16="http://schemas.microsoft.com/office/drawing/2014/main" id="{566E304D-0F32-EC9A-D790-C9F63FDBE608}"/>
              </a:ext>
            </a:extLst>
          </p:cNvPr>
          <p:cNvSpPr txBox="1"/>
          <p:nvPr/>
        </p:nvSpPr>
        <p:spPr>
          <a:xfrm>
            <a:off x="8016604" y="5758739"/>
            <a:ext cx="526256"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3</a:t>
            </a:r>
          </a:p>
        </p:txBody>
      </p:sp>
      <p:sp>
        <p:nvSpPr>
          <p:cNvPr id="4" name="TextBox 3">
            <a:extLst>
              <a:ext uri="{FF2B5EF4-FFF2-40B4-BE49-F238E27FC236}">
                <a16:creationId xmlns:a16="http://schemas.microsoft.com/office/drawing/2014/main" id="{F8AD1A4A-6BB9-8372-2CCC-DC34D5EDE393}"/>
              </a:ext>
            </a:extLst>
          </p:cNvPr>
          <p:cNvSpPr txBox="1"/>
          <p:nvPr/>
        </p:nvSpPr>
        <p:spPr>
          <a:xfrm>
            <a:off x="616744" y="161837"/>
            <a:ext cx="8767888" cy="769441"/>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dirty="0">
                <a:latin typeface="Times New Roman" panose="02020603050405020304" pitchFamily="18" charset="0"/>
                <a:ea typeface="Arial Unicode MS" pitchFamily="34" charset="-128"/>
                <a:cs typeface="Times New Roman" panose="02020603050405020304" pitchFamily="18" charset="0"/>
              </a:rPr>
              <a:t>3. </a:t>
            </a:r>
            <a:r>
              <a:rPr lang="en-US" sz="2000" b="1" kern="0" dirty="0" err="1">
                <a:latin typeface="Times New Roman" panose="02020603050405020304" pitchFamily="18" charset="0"/>
                <a:ea typeface="Arial Unicode MS" pitchFamily="34" charset="-128"/>
                <a:cs typeface="Times New Roman" panose="02020603050405020304" pitchFamily="18" charset="0"/>
              </a:rPr>
              <a:t>Cài</a:t>
            </a:r>
            <a:r>
              <a:rPr lang="en-US" sz="2000" b="1" kern="0" dirty="0">
                <a:latin typeface="Times New Roman" panose="02020603050405020304" pitchFamily="18" charset="0"/>
                <a:ea typeface="Arial Unicode MS" pitchFamily="34" charset="-128"/>
                <a:cs typeface="Times New Roman" panose="02020603050405020304" pitchFamily="18" charset="0"/>
              </a:rPr>
              <a:t> </a:t>
            </a:r>
            <a:r>
              <a:rPr lang="en-US" sz="2000" b="1" kern="0" dirty="0" err="1">
                <a:latin typeface="Times New Roman" panose="02020603050405020304" pitchFamily="18" charset="0"/>
                <a:ea typeface="Arial Unicode MS" pitchFamily="34" charset="-128"/>
                <a:cs typeface="Times New Roman" panose="02020603050405020304" pitchFamily="18" charset="0"/>
              </a:rPr>
              <a:t>đặt</a:t>
            </a:r>
            <a:r>
              <a:rPr lang="en-US" sz="2000" b="1" kern="0" dirty="0">
                <a:latin typeface="Times New Roman" panose="02020603050405020304" pitchFamily="18" charset="0"/>
                <a:ea typeface="Arial Unicode MS" pitchFamily="34" charset="-128"/>
                <a:cs typeface="Times New Roman" panose="02020603050405020304" pitchFamily="18" charset="0"/>
              </a:rPr>
              <a:t> email</a:t>
            </a:r>
          </a:p>
          <a:p>
            <a:pPr fontAlgn="base">
              <a:spcBef>
                <a:spcPct val="50000"/>
              </a:spcBef>
              <a:spcAft>
                <a:spcPct val="0"/>
              </a:spcAft>
              <a:buClr>
                <a:srgbClr val="F0AB00"/>
              </a:buClr>
              <a:buSzPct val="80000"/>
            </a:pPr>
            <a:r>
              <a:rPr lang="en-US" altLang="ja-JP" sz="2000" b="1" kern="0" dirty="0">
                <a:latin typeface="Times New Roman" panose="02020603050405020304" pitchFamily="18" charset="0"/>
                <a:ea typeface="Arial Unicode MS" pitchFamily="34" charset="-128"/>
                <a:cs typeface="Times New Roman" panose="02020603050405020304" pitchFamily="18" charset="0"/>
              </a:rPr>
              <a:t>3.2.</a:t>
            </a:r>
            <a:r>
              <a:rPr lang="en-US" altLang="ja-JP" sz="2000" b="1" dirty="0">
                <a:latin typeface="Times New Roman" panose="02020603050405020304" pitchFamily="18" charset="0"/>
                <a:cs typeface="Times New Roman" panose="02020603050405020304" pitchFamily="18" charset="0"/>
              </a:rPr>
              <a:t> </a:t>
            </a:r>
            <a:r>
              <a:rPr lang="en-US" altLang="ja-JP" sz="2000" b="1" dirty="0" err="1">
                <a:latin typeface="Times New Roman" panose="02020603050405020304" pitchFamily="18" charset="0"/>
                <a:cs typeface="Times New Roman" panose="02020603050405020304" pitchFamily="18" charset="0"/>
              </a:rPr>
              <a:t>Cài</a:t>
            </a:r>
            <a:r>
              <a:rPr lang="en-US" altLang="ja-JP" sz="2000" b="1" dirty="0">
                <a:latin typeface="Times New Roman" panose="02020603050405020304" pitchFamily="18" charset="0"/>
                <a:cs typeface="Times New Roman" panose="02020603050405020304" pitchFamily="18" charset="0"/>
              </a:rPr>
              <a:t> </a:t>
            </a:r>
            <a:r>
              <a:rPr lang="en-US" altLang="ja-JP" sz="2000" b="1" dirty="0" err="1">
                <a:latin typeface="Times New Roman" panose="02020603050405020304" pitchFamily="18" charset="0"/>
                <a:cs typeface="Times New Roman" panose="02020603050405020304" pitchFamily="18" charset="0"/>
              </a:rPr>
              <a:t>đặt</a:t>
            </a:r>
            <a:r>
              <a:rPr lang="en-US" altLang="ja-JP" sz="2000" b="1" dirty="0">
                <a:latin typeface="Times New Roman" panose="02020603050405020304" pitchFamily="18" charset="0"/>
                <a:cs typeface="Times New Roman" panose="02020603050405020304" pitchFamily="18" charset="0"/>
              </a:rPr>
              <a:t> email </a:t>
            </a:r>
            <a:r>
              <a:rPr lang="en-US" altLang="ja-JP" sz="2000" b="1" dirty="0" err="1">
                <a:latin typeface="Times New Roman" panose="02020603050405020304" pitchFamily="18" charset="0"/>
                <a:cs typeface="Times New Roman" panose="02020603050405020304" pitchFamily="18" charset="0"/>
              </a:rPr>
              <a:t>nhận</a:t>
            </a:r>
            <a:r>
              <a:rPr lang="en-US" altLang="ja-JP" sz="2000" b="1" dirty="0">
                <a:latin typeface="Times New Roman" panose="02020603050405020304" pitchFamily="18" charset="0"/>
                <a:cs typeface="Times New Roman" panose="02020603050405020304" pitchFamily="18" charset="0"/>
              </a:rPr>
              <a:t> </a:t>
            </a:r>
            <a:r>
              <a:rPr lang="en-US" altLang="ja-JP" sz="2000" b="1" dirty="0" err="1">
                <a:latin typeface="Times New Roman" panose="02020603050405020304" pitchFamily="18" charset="0"/>
                <a:cs typeface="Times New Roman" panose="02020603050405020304" pitchFamily="18" charset="0"/>
              </a:rPr>
              <a:t>hóa</a:t>
            </a:r>
            <a:r>
              <a:rPr lang="en-US" altLang="ja-JP" sz="2000" b="1" dirty="0">
                <a:latin typeface="Times New Roman" panose="02020603050405020304" pitchFamily="18" charset="0"/>
                <a:cs typeface="Times New Roman" panose="02020603050405020304" pitchFamily="18" charset="0"/>
              </a:rPr>
              <a:t> đ</a:t>
            </a:r>
            <a:r>
              <a:rPr lang="vi-VN" altLang="ja-JP" sz="2000" b="1" dirty="0">
                <a:latin typeface="Times New Roman" panose="02020603050405020304" pitchFamily="18" charset="0"/>
                <a:cs typeface="Times New Roman" panose="02020603050405020304" pitchFamily="18" charset="0"/>
              </a:rPr>
              <a:t>ơ</a:t>
            </a:r>
            <a:r>
              <a:rPr lang="en-US" altLang="ja-JP" sz="2000" b="1" dirty="0">
                <a:latin typeface="Times New Roman" panose="02020603050405020304" pitchFamily="18" charset="0"/>
                <a:cs typeface="Times New Roman" panose="02020603050405020304" pitchFamily="18" charset="0"/>
              </a:rPr>
              <a:t>n (Electronic Invoice Routing)</a:t>
            </a:r>
          </a:p>
        </p:txBody>
      </p:sp>
    </p:spTree>
    <p:extLst>
      <p:ext uri="{BB962C8B-B14F-4D97-AF65-F5344CB8AC3E}">
        <p14:creationId xmlns:p14="http://schemas.microsoft.com/office/powerpoint/2010/main" val="32199302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76C45A8-F426-4425-B0FD-31FABDBE7BD9}"/>
              </a:ext>
            </a:extLst>
          </p:cNvPr>
          <p:cNvPicPr>
            <a:picLocks noChangeAspect="1"/>
          </p:cNvPicPr>
          <p:nvPr/>
        </p:nvPicPr>
        <p:blipFill>
          <a:blip r:embed="rId2"/>
          <a:stretch>
            <a:fillRect/>
          </a:stretch>
        </p:blipFill>
        <p:spPr>
          <a:xfrm>
            <a:off x="1912144" y="1785144"/>
            <a:ext cx="9829800" cy="5156383"/>
          </a:xfrm>
          <a:prstGeom prst="rect">
            <a:avLst/>
          </a:prstGeom>
          <a:ln>
            <a:solidFill>
              <a:schemeClr val="bg1">
                <a:lumMod val="85000"/>
              </a:schemeClr>
            </a:solidFill>
          </a:ln>
        </p:spPr>
      </p:pic>
      <p:sp>
        <p:nvSpPr>
          <p:cNvPr id="6" name="Rectangle 5">
            <a:extLst>
              <a:ext uri="{FF2B5EF4-FFF2-40B4-BE49-F238E27FC236}">
                <a16:creationId xmlns:a16="http://schemas.microsoft.com/office/drawing/2014/main" id="{02C07A56-2294-4CFD-81CB-7166F7180838}"/>
              </a:ext>
            </a:extLst>
          </p:cNvPr>
          <p:cNvSpPr/>
          <p:nvPr/>
        </p:nvSpPr>
        <p:spPr bwMode="gray">
          <a:xfrm>
            <a:off x="9151144" y="4680744"/>
            <a:ext cx="1607131" cy="838200"/>
          </a:xfrm>
          <a:prstGeom prst="rect">
            <a:avLst/>
          </a:prstGeom>
          <a:no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7" name="TextBox 6">
            <a:extLst>
              <a:ext uri="{FF2B5EF4-FFF2-40B4-BE49-F238E27FC236}">
                <a16:creationId xmlns:a16="http://schemas.microsoft.com/office/drawing/2014/main" id="{EC052BE0-D672-4221-8DBD-81641A45B9CB}"/>
              </a:ext>
            </a:extLst>
          </p:cNvPr>
          <p:cNvSpPr txBox="1"/>
          <p:nvPr/>
        </p:nvSpPr>
        <p:spPr>
          <a:xfrm>
            <a:off x="10075008" y="4393086"/>
            <a:ext cx="451471"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4</a:t>
            </a:r>
          </a:p>
        </p:txBody>
      </p:sp>
      <p:sp>
        <p:nvSpPr>
          <p:cNvPr id="14" name="Rectangle 13">
            <a:extLst>
              <a:ext uri="{FF2B5EF4-FFF2-40B4-BE49-F238E27FC236}">
                <a16:creationId xmlns:a16="http://schemas.microsoft.com/office/drawing/2014/main" id="{B8D9EE37-A433-4A6F-B021-0646CAB10A17}"/>
              </a:ext>
            </a:extLst>
          </p:cNvPr>
          <p:cNvSpPr/>
          <p:nvPr/>
        </p:nvSpPr>
        <p:spPr bwMode="gray">
          <a:xfrm>
            <a:off x="2293145" y="6052344"/>
            <a:ext cx="609600" cy="228600"/>
          </a:xfrm>
          <a:prstGeom prst="rect">
            <a:avLst/>
          </a:prstGeom>
          <a:no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15" name="TextBox 14">
            <a:extLst>
              <a:ext uri="{FF2B5EF4-FFF2-40B4-BE49-F238E27FC236}">
                <a16:creationId xmlns:a16="http://schemas.microsoft.com/office/drawing/2014/main" id="{084D5574-2C6E-4FB1-AEA8-E9D982EC56F1}"/>
              </a:ext>
            </a:extLst>
          </p:cNvPr>
          <p:cNvSpPr txBox="1"/>
          <p:nvPr/>
        </p:nvSpPr>
        <p:spPr>
          <a:xfrm>
            <a:off x="2067409" y="6003945"/>
            <a:ext cx="451471"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5</a:t>
            </a:r>
          </a:p>
        </p:txBody>
      </p:sp>
      <p:sp>
        <p:nvSpPr>
          <p:cNvPr id="18" name="TextBox 17">
            <a:extLst>
              <a:ext uri="{FF2B5EF4-FFF2-40B4-BE49-F238E27FC236}">
                <a16:creationId xmlns:a16="http://schemas.microsoft.com/office/drawing/2014/main" id="{3D381887-B359-428A-869F-66E7DC44CC16}"/>
              </a:ext>
            </a:extLst>
          </p:cNvPr>
          <p:cNvSpPr txBox="1"/>
          <p:nvPr/>
        </p:nvSpPr>
        <p:spPr>
          <a:xfrm>
            <a:off x="10064007" y="1869212"/>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6</a:t>
            </a:r>
          </a:p>
        </p:txBody>
      </p:sp>
      <p:sp>
        <p:nvSpPr>
          <p:cNvPr id="19" name="Rectangle 18">
            <a:extLst>
              <a:ext uri="{FF2B5EF4-FFF2-40B4-BE49-F238E27FC236}">
                <a16:creationId xmlns:a16="http://schemas.microsoft.com/office/drawing/2014/main" id="{63306255-A969-408E-8F5D-799696B00302}"/>
              </a:ext>
            </a:extLst>
          </p:cNvPr>
          <p:cNvSpPr/>
          <p:nvPr/>
        </p:nvSpPr>
        <p:spPr bwMode="gray">
          <a:xfrm>
            <a:off x="10446543" y="1785144"/>
            <a:ext cx="685801" cy="403060"/>
          </a:xfrm>
          <a:prstGeom prst="rect">
            <a:avLst/>
          </a:prstGeom>
          <a:no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24" name="TextBox 23">
            <a:extLst>
              <a:ext uri="{FF2B5EF4-FFF2-40B4-BE49-F238E27FC236}">
                <a16:creationId xmlns:a16="http://schemas.microsoft.com/office/drawing/2014/main" id="{5A708B6A-93AE-4066-986B-6C577C2CFEA0}"/>
              </a:ext>
            </a:extLst>
          </p:cNvPr>
          <p:cNvSpPr txBox="1"/>
          <p:nvPr/>
        </p:nvSpPr>
        <p:spPr>
          <a:xfrm>
            <a:off x="307056" y="173065"/>
            <a:ext cx="8767888" cy="769441"/>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dirty="0">
                <a:latin typeface="Times New Roman" panose="02020603050405020304" pitchFamily="18" charset="0"/>
                <a:ea typeface="Arial Unicode MS" pitchFamily="34" charset="-128"/>
                <a:cs typeface="Times New Roman" panose="02020603050405020304" pitchFamily="18" charset="0"/>
              </a:rPr>
              <a:t>3. </a:t>
            </a:r>
            <a:r>
              <a:rPr lang="en-US" sz="2000" b="1" kern="0" dirty="0" err="1">
                <a:latin typeface="Times New Roman" panose="02020603050405020304" pitchFamily="18" charset="0"/>
                <a:ea typeface="Arial Unicode MS" pitchFamily="34" charset="-128"/>
                <a:cs typeface="Times New Roman" panose="02020603050405020304" pitchFamily="18" charset="0"/>
              </a:rPr>
              <a:t>Cài</a:t>
            </a:r>
            <a:r>
              <a:rPr lang="en-US" sz="2000" b="1" kern="0" dirty="0">
                <a:latin typeface="Times New Roman" panose="02020603050405020304" pitchFamily="18" charset="0"/>
                <a:ea typeface="Arial Unicode MS" pitchFamily="34" charset="-128"/>
                <a:cs typeface="Times New Roman" panose="02020603050405020304" pitchFamily="18" charset="0"/>
              </a:rPr>
              <a:t> </a:t>
            </a:r>
            <a:r>
              <a:rPr lang="en-US" sz="2000" b="1" kern="0" dirty="0" err="1">
                <a:latin typeface="Times New Roman" panose="02020603050405020304" pitchFamily="18" charset="0"/>
                <a:ea typeface="Arial Unicode MS" pitchFamily="34" charset="-128"/>
                <a:cs typeface="Times New Roman" panose="02020603050405020304" pitchFamily="18" charset="0"/>
              </a:rPr>
              <a:t>đặt</a:t>
            </a:r>
            <a:r>
              <a:rPr lang="en-US" sz="2000" b="1" kern="0" dirty="0">
                <a:latin typeface="Times New Roman" panose="02020603050405020304" pitchFamily="18" charset="0"/>
                <a:ea typeface="Arial Unicode MS" pitchFamily="34" charset="-128"/>
                <a:cs typeface="Times New Roman" panose="02020603050405020304" pitchFamily="18" charset="0"/>
              </a:rPr>
              <a:t> email</a:t>
            </a:r>
          </a:p>
          <a:p>
            <a:pPr fontAlgn="base">
              <a:spcBef>
                <a:spcPct val="50000"/>
              </a:spcBef>
              <a:spcAft>
                <a:spcPct val="0"/>
              </a:spcAft>
              <a:buClr>
                <a:srgbClr val="F0AB00"/>
              </a:buClr>
              <a:buSzPct val="80000"/>
            </a:pPr>
            <a:endParaRPr lang="en-US" sz="2000" b="1" dirty="0">
              <a:latin typeface="Times New Roman" panose="02020603050405020304" pitchFamily="18" charset="0"/>
              <a:cs typeface="Times New Roman" panose="02020603050405020304" pitchFamily="18" charset="0"/>
            </a:endParaRPr>
          </a:p>
        </p:txBody>
      </p:sp>
      <p:sp>
        <p:nvSpPr>
          <p:cNvPr id="25" name="Rectangle 24">
            <a:extLst>
              <a:ext uri="{FF2B5EF4-FFF2-40B4-BE49-F238E27FC236}">
                <a16:creationId xmlns:a16="http://schemas.microsoft.com/office/drawing/2014/main" id="{E6024223-A418-4017-9341-586E3A07A62B}"/>
              </a:ext>
            </a:extLst>
          </p:cNvPr>
          <p:cNvSpPr/>
          <p:nvPr/>
        </p:nvSpPr>
        <p:spPr>
          <a:xfrm>
            <a:off x="235744" y="530511"/>
            <a:ext cx="6175730" cy="369332"/>
          </a:xfrm>
          <a:prstGeom prst="rect">
            <a:avLst/>
          </a:prstGeom>
        </p:spPr>
        <p:txBody>
          <a:bodyPr wrap="none">
            <a:spAutoFit/>
          </a:bodyPr>
          <a:lstStyle/>
          <a:p>
            <a:pPr fontAlgn="base">
              <a:spcBef>
                <a:spcPct val="50000"/>
              </a:spcBef>
              <a:spcAft>
                <a:spcPct val="0"/>
              </a:spcAft>
              <a:buClr>
                <a:srgbClr val="F0AB00"/>
              </a:buClr>
              <a:buSzPct val="80000"/>
            </a:pPr>
            <a:r>
              <a:rPr lang="en-US" sz="1800" b="1" kern="0" dirty="0">
                <a:latin typeface="Times New Roman" panose="02020603050405020304" pitchFamily="18" charset="0"/>
                <a:ea typeface="Arial Unicode MS" pitchFamily="34" charset="-128"/>
                <a:cs typeface="Times New Roman" panose="02020603050405020304" pitchFamily="18" charset="0"/>
              </a:rPr>
              <a:t>3.2.</a:t>
            </a:r>
            <a:r>
              <a:rPr lang="en-US" sz="1800" b="1" dirty="0">
                <a:latin typeface="Times New Roman" panose="02020603050405020304" pitchFamily="18" charset="0"/>
                <a:cs typeface="Times New Roman" panose="02020603050405020304" pitchFamily="18" charset="0"/>
              </a:rPr>
              <a:t> </a:t>
            </a:r>
            <a:r>
              <a:rPr lang="en-US" sz="1800" b="1" dirty="0" err="1">
                <a:latin typeface="Times New Roman" panose="02020603050405020304" pitchFamily="18" charset="0"/>
                <a:cs typeface="Times New Roman" panose="02020603050405020304" pitchFamily="18" charset="0"/>
              </a:rPr>
              <a:t>Cài</a:t>
            </a:r>
            <a:r>
              <a:rPr lang="en-US" sz="1800" b="1" dirty="0">
                <a:latin typeface="Times New Roman" panose="02020603050405020304" pitchFamily="18" charset="0"/>
                <a:cs typeface="Times New Roman" panose="02020603050405020304" pitchFamily="18" charset="0"/>
              </a:rPr>
              <a:t> </a:t>
            </a:r>
            <a:r>
              <a:rPr lang="en-US" sz="1800" b="1" dirty="0" err="1">
                <a:latin typeface="Times New Roman" panose="02020603050405020304" pitchFamily="18" charset="0"/>
                <a:cs typeface="Times New Roman" panose="02020603050405020304" pitchFamily="18" charset="0"/>
              </a:rPr>
              <a:t>đặt</a:t>
            </a:r>
            <a:r>
              <a:rPr lang="en-US" sz="1800" b="1" dirty="0">
                <a:latin typeface="Times New Roman" panose="02020603050405020304" pitchFamily="18" charset="0"/>
                <a:cs typeface="Times New Roman" panose="02020603050405020304" pitchFamily="18" charset="0"/>
              </a:rPr>
              <a:t> email </a:t>
            </a:r>
            <a:r>
              <a:rPr lang="en-US" sz="1800" b="1" dirty="0" err="1">
                <a:latin typeface="Times New Roman" panose="02020603050405020304" pitchFamily="18" charset="0"/>
                <a:cs typeface="Times New Roman" panose="02020603050405020304" pitchFamily="18" charset="0"/>
              </a:rPr>
              <a:t>nhận</a:t>
            </a:r>
            <a:r>
              <a:rPr lang="en-US" sz="1800" b="1" dirty="0">
                <a:latin typeface="Times New Roman" panose="02020603050405020304" pitchFamily="18" charset="0"/>
                <a:cs typeface="Times New Roman" panose="02020603050405020304" pitchFamily="18" charset="0"/>
              </a:rPr>
              <a:t> </a:t>
            </a:r>
            <a:r>
              <a:rPr lang="en-US" sz="1800" b="1" dirty="0" err="1">
                <a:latin typeface="Times New Roman" panose="02020603050405020304" pitchFamily="18" charset="0"/>
                <a:cs typeface="Times New Roman" panose="02020603050405020304" pitchFamily="18" charset="0"/>
              </a:rPr>
              <a:t>hóa</a:t>
            </a:r>
            <a:r>
              <a:rPr lang="en-US" sz="1800" b="1" dirty="0">
                <a:latin typeface="Times New Roman" panose="02020603050405020304" pitchFamily="18" charset="0"/>
                <a:cs typeface="Times New Roman" panose="02020603050405020304" pitchFamily="18" charset="0"/>
              </a:rPr>
              <a:t> đ</a:t>
            </a:r>
            <a:r>
              <a:rPr lang="vi-VN" sz="1800" b="1" dirty="0">
                <a:latin typeface="Times New Roman" panose="02020603050405020304" pitchFamily="18" charset="0"/>
                <a:cs typeface="Times New Roman" panose="02020603050405020304" pitchFamily="18" charset="0"/>
              </a:rPr>
              <a:t>ơ</a:t>
            </a:r>
            <a:r>
              <a:rPr lang="en-US" sz="1800" b="1" dirty="0">
                <a:latin typeface="Times New Roman" panose="02020603050405020304" pitchFamily="18" charset="0"/>
                <a:cs typeface="Times New Roman" panose="02020603050405020304" pitchFamily="18" charset="0"/>
              </a:rPr>
              <a:t>n (Electronic Invoice Routing)</a:t>
            </a:r>
          </a:p>
        </p:txBody>
      </p:sp>
      <p:sp>
        <p:nvSpPr>
          <p:cNvPr id="22" name="Text Placeholder 1">
            <a:extLst>
              <a:ext uri="{FF2B5EF4-FFF2-40B4-BE49-F238E27FC236}">
                <a16:creationId xmlns:a16="http://schemas.microsoft.com/office/drawing/2014/main" id="{82B29AFF-4F8E-4C82-89AC-8A0F35261F4F}"/>
              </a:ext>
            </a:extLst>
          </p:cNvPr>
          <p:cNvSpPr txBox="1">
            <a:spLocks/>
          </p:cNvSpPr>
          <p:nvPr/>
        </p:nvSpPr>
        <p:spPr bwMode="black">
          <a:xfrm>
            <a:off x="540544" y="1218670"/>
            <a:ext cx="7772400" cy="1301084"/>
          </a:xfrm>
          <a:prstGeom prst="rect">
            <a:avLst/>
          </a:prstGeom>
          <a:solidFill>
            <a:schemeClr val="accent3">
              <a:lumMod val="20000"/>
              <a:lumOff val="80000"/>
            </a:schemeClr>
          </a:solidFill>
          <a:ln>
            <a:solidFill>
              <a:schemeClr val="tx1"/>
            </a:solidFill>
          </a:ln>
        </p:spPr>
        <p:txBody>
          <a:bodyPr vert="horz" lIns="0" tIns="0" rIns="0" bIns="0" rtlCol="0">
            <a:noAutofit/>
          </a:bodyPr>
          <a:lst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fontAlgn="base">
              <a:spcBef>
                <a:spcPts val="0"/>
              </a:spcBef>
            </a:pPr>
            <a:r>
              <a:rPr lang="en-US" sz="1600" b="1" dirty="0" err="1">
                <a:latin typeface="Times New Roman" panose="02020603050405020304" pitchFamily="18" charset="0"/>
                <a:cs typeface="Times New Roman" panose="02020603050405020304" pitchFamily="18" charset="0"/>
              </a:rPr>
              <a:t>Cài</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đặt</a:t>
            </a:r>
            <a:r>
              <a:rPr lang="en-US" sz="1600" b="1" dirty="0">
                <a:latin typeface="Times New Roman" panose="02020603050405020304" pitchFamily="18" charset="0"/>
                <a:cs typeface="Times New Roman" panose="02020603050405020304" pitchFamily="18" charset="0"/>
              </a:rPr>
              <a:t> Electronic Invoice Routing</a:t>
            </a:r>
          </a:p>
          <a:p>
            <a:pPr fontAlgn="base">
              <a:spcBef>
                <a:spcPts val="0"/>
              </a:spcBef>
            </a:pPr>
            <a:r>
              <a:rPr lang="en-US" sz="1600" b="1" dirty="0">
                <a:solidFill>
                  <a:srgbClr val="C00000"/>
                </a:solidFill>
                <a:latin typeface="Times New Roman" panose="02020603050405020304" pitchFamily="18" charset="0"/>
                <a:cs typeface="Times New Roman" panose="02020603050405020304" pitchFamily="18" charset="0"/>
              </a:rPr>
              <a:t>4: </a:t>
            </a:r>
            <a:r>
              <a:rPr lang="en-US" sz="1600" dirty="0" err="1">
                <a:latin typeface="Times New Roman" panose="02020603050405020304" pitchFamily="18" charset="0"/>
                <a:cs typeface="Times New Roman" panose="02020603050405020304" pitchFamily="18" charset="0"/>
              </a:rPr>
              <a:t>Bạn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có</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thể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điền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tối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đa</a:t>
            </a:r>
            <a:r>
              <a:rPr lang="en-US" sz="1600" dirty="0">
                <a:latin typeface="Times New Roman" panose="02020603050405020304" pitchFamily="18" charset="0"/>
                <a:cs typeface="Times New Roman" panose="02020603050405020304" pitchFamily="18" charset="0"/>
              </a:rPr>
              <a:t> 5 email </a:t>
            </a:r>
            <a:r>
              <a:rPr lang="en-US" sz="1600" dirty="0" err="1">
                <a:latin typeface="Times New Roman" panose="02020603050405020304" pitchFamily="18" charset="0"/>
                <a:cs typeface="Times New Roman" panose="02020603050405020304" pitchFamily="18" charset="0"/>
              </a:rPr>
              <a:t>sẽ</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nhận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thông</a:t>
            </a:r>
            <a:r>
              <a:rPr lang="en-US" sz="1600" dirty="0">
                <a:latin typeface="Times New Roman" panose="02020603050405020304" pitchFamily="18" charset="0"/>
                <a:cs typeface="Times New Roman" panose="02020603050405020304" pitchFamily="18" charset="0"/>
              </a:rPr>
              <a:t> tin </a:t>
            </a:r>
            <a:r>
              <a:rPr lang="en-US" sz="1600" dirty="0" err="1">
                <a:latin typeface="Times New Roman" panose="02020603050405020304" pitchFamily="18" charset="0"/>
                <a:cs typeface="Times New Roman" panose="02020603050405020304" pitchFamily="18" charset="0"/>
              </a:rPr>
              <a:t>hóa</a:t>
            </a:r>
            <a:r>
              <a:rPr lang="en-US" sz="1600" dirty="0">
                <a:latin typeface="Times New Roman" panose="02020603050405020304" pitchFamily="18" charset="0"/>
                <a:cs typeface="Times New Roman" panose="02020603050405020304" pitchFamily="18" charset="0"/>
              </a:rPr>
              <a:t> đ</a:t>
            </a:r>
            <a:r>
              <a:rPr lang="vi-VN" sz="1600" dirty="0">
                <a:latin typeface="Times New Roman" panose="02020603050405020304" pitchFamily="18" charset="0"/>
                <a:cs typeface="Times New Roman" panose="02020603050405020304" pitchFamily="18" charset="0"/>
              </a:rPr>
              <a:t>ơ</a:t>
            </a:r>
            <a:r>
              <a:rPr lang="en-US" sz="1600" dirty="0">
                <a:latin typeface="Times New Roman" panose="02020603050405020304" pitchFamily="18" charset="0"/>
                <a:cs typeface="Times New Roman" panose="02020603050405020304" pitchFamily="18" charset="0"/>
              </a:rPr>
              <a:t>n </a:t>
            </a:r>
            <a:r>
              <a:rPr lang="en-US" sz="1600" dirty="0" err="1">
                <a:latin typeface="Times New Roman" panose="02020603050405020304" pitchFamily="18" charset="0"/>
                <a:cs typeface="Times New Roman" panose="02020603050405020304" pitchFamily="18" charset="0"/>
              </a:rPr>
              <a:t>của</a:t>
            </a:r>
            <a:r>
              <a:rPr lang="en-US" sz="1600" dirty="0">
                <a:latin typeface="Times New Roman" panose="02020603050405020304" pitchFamily="18" charset="0"/>
                <a:cs typeface="Times New Roman" panose="02020603050405020304" pitchFamily="18" charset="0"/>
              </a:rPr>
              <a:t> FBHP, </a:t>
            </a:r>
            <a:r>
              <a:rPr lang="en-US" sz="1600" dirty="0" err="1">
                <a:latin typeface="Times New Roman" panose="02020603050405020304" pitchFamily="18" charset="0"/>
                <a:cs typeface="Times New Roman" panose="02020603050405020304" pitchFamily="18" charset="0"/>
              </a:rPr>
              <a:t>ngăn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cách</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các</a:t>
            </a:r>
            <a:r>
              <a:rPr lang="en-US" sz="1600" dirty="0">
                <a:latin typeface="Times New Roman" panose="02020603050405020304" pitchFamily="18" charset="0"/>
                <a:cs typeface="Times New Roman" panose="02020603050405020304" pitchFamily="18" charset="0"/>
              </a:rPr>
              <a:t> email </a:t>
            </a:r>
            <a:r>
              <a:rPr lang="en-US" sz="1600" dirty="0" err="1">
                <a:latin typeface="Times New Roman" panose="02020603050405020304" pitchFamily="18" charset="0"/>
                <a:cs typeface="Times New Roman" panose="02020603050405020304" pitchFamily="18" charset="0"/>
              </a:rPr>
              <a:t>bằng</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dấu</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phẩy</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không</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có</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dấu</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cách</a:t>
            </a:r>
            <a:r>
              <a:rPr lang="en-US" sz="1600" dirty="0">
                <a:latin typeface="Times New Roman" panose="02020603050405020304" pitchFamily="18" charset="0"/>
                <a:cs typeface="Times New Roman" panose="02020603050405020304" pitchFamily="18" charset="0"/>
              </a:rPr>
              <a:t> ở </a:t>
            </a:r>
            <a:r>
              <a:rPr lang="en-US" sz="1600" dirty="0" err="1">
                <a:latin typeface="Times New Roman" panose="02020603050405020304" pitchFamily="18" charset="0"/>
                <a:cs typeface="Times New Roman" panose="02020603050405020304" pitchFamily="18" charset="0"/>
              </a:rPr>
              <a:t>giữa</a:t>
            </a:r>
            <a:r>
              <a:rPr lang="en-US" sz="1600" dirty="0">
                <a:latin typeface="Times New Roman" panose="02020603050405020304" pitchFamily="18" charset="0"/>
                <a:cs typeface="Times New Roman" panose="02020603050405020304" pitchFamily="18" charset="0"/>
              </a:rPr>
              <a:t>.</a:t>
            </a:r>
          </a:p>
          <a:p>
            <a:pPr>
              <a:spcBef>
                <a:spcPts val="0"/>
              </a:spcBef>
            </a:pPr>
            <a:r>
              <a:rPr lang="en-US" sz="1600" b="1" dirty="0">
                <a:solidFill>
                  <a:srgbClr val="C00000"/>
                </a:solidFill>
                <a:latin typeface="Times New Roman" panose="02020603050405020304" pitchFamily="18" charset="0"/>
                <a:cs typeface="Times New Roman" panose="02020603050405020304" pitchFamily="18" charset="0"/>
              </a:rPr>
              <a:t>5: </a:t>
            </a:r>
            <a:r>
              <a:rPr lang="en-US" sz="1600" dirty="0" err="1">
                <a:latin typeface="Times New Roman" panose="02020603050405020304" pitchFamily="18" charset="0"/>
                <a:cs typeface="Times New Roman" panose="02020603050405020304" pitchFamily="18" charset="0"/>
              </a:rPr>
              <a:t>Kích</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vào</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đây</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bạn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sẽ</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tạo</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hóa</a:t>
            </a:r>
            <a:r>
              <a:rPr lang="en-US" sz="1600" dirty="0">
                <a:latin typeface="Times New Roman" panose="02020603050405020304" pitchFamily="18" charset="0"/>
                <a:cs typeface="Times New Roman" panose="02020603050405020304" pitchFamily="18" charset="0"/>
              </a:rPr>
              <a:t> đ</a:t>
            </a:r>
            <a:r>
              <a:rPr lang="vi-VN" sz="1600" dirty="0">
                <a:latin typeface="Times New Roman" panose="02020603050405020304" pitchFamily="18" charset="0"/>
                <a:cs typeface="Times New Roman" panose="02020603050405020304" pitchFamily="18" charset="0"/>
              </a:rPr>
              <a:t>ơ</a:t>
            </a:r>
            <a:r>
              <a:rPr lang="en-US" sz="1600" dirty="0">
                <a:latin typeface="Times New Roman" panose="02020603050405020304" pitchFamily="18" charset="0"/>
                <a:cs typeface="Times New Roman" panose="02020603050405020304" pitchFamily="18" charset="0"/>
              </a:rPr>
              <a:t>n </a:t>
            </a:r>
            <a:r>
              <a:rPr lang="en-US" sz="1600" dirty="0" err="1">
                <a:latin typeface="Times New Roman" panose="02020603050405020304" pitchFamily="18" charset="0"/>
                <a:cs typeface="Times New Roman" panose="02020603050405020304" pitchFamily="18" charset="0"/>
              </a:rPr>
              <a:t>trên</a:t>
            </a:r>
            <a:r>
              <a:rPr lang="en-US" sz="1600" dirty="0">
                <a:latin typeface="Times New Roman" panose="02020603050405020304" pitchFamily="18" charset="0"/>
                <a:cs typeface="Times New Roman" panose="02020603050405020304" pitchFamily="18" charset="0"/>
              </a:rPr>
              <a:t> Ariba </a:t>
            </a:r>
            <a:r>
              <a:rPr lang="en-US" sz="1600" dirty="0" err="1">
                <a:latin typeface="Times New Roman" panose="02020603050405020304" pitchFamily="18" charset="0"/>
                <a:cs typeface="Times New Roman" panose="02020603050405020304" pitchFamily="18" charset="0"/>
              </a:rPr>
              <a:t>cho</a:t>
            </a:r>
            <a:r>
              <a:rPr lang="en-US" sz="1600" dirty="0">
                <a:latin typeface="Times New Roman" panose="02020603050405020304" pitchFamily="18" charset="0"/>
                <a:cs typeface="Times New Roman" panose="02020603050405020304" pitchFamily="18" charset="0"/>
              </a:rPr>
              <a:t> FBHP</a:t>
            </a:r>
          </a:p>
          <a:p>
            <a:pPr fontAlgn="base">
              <a:spcBef>
                <a:spcPts val="0"/>
              </a:spcBef>
            </a:pPr>
            <a:r>
              <a:rPr lang="en-US" sz="1600" b="1" dirty="0">
                <a:solidFill>
                  <a:srgbClr val="C00000"/>
                </a:solidFill>
                <a:latin typeface="Times New Roman" panose="02020603050405020304" pitchFamily="18" charset="0"/>
                <a:cs typeface="Times New Roman" panose="02020603050405020304" pitchFamily="18" charset="0"/>
              </a:rPr>
              <a:t>6: </a:t>
            </a:r>
            <a:r>
              <a:rPr lang="en-US" sz="1600" dirty="0">
                <a:latin typeface="Times New Roman" panose="02020603050405020304" pitchFamily="18" charset="0"/>
                <a:cs typeface="Times New Roman" panose="02020603050405020304" pitchFamily="18" charset="0"/>
              </a:rPr>
              <a:t>L</a:t>
            </a:r>
            <a:r>
              <a:rPr lang="vi-VN" sz="1600" dirty="0">
                <a:latin typeface="Times New Roman" panose="02020603050405020304" pitchFamily="18" charset="0"/>
                <a:cs typeface="Times New Roman" panose="02020603050405020304" pitchFamily="18" charset="0"/>
              </a:rPr>
              <a:t>ư</a:t>
            </a:r>
            <a:r>
              <a:rPr lang="en-US" sz="1600" dirty="0">
                <a:latin typeface="Times New Roman" panose="02020603050405020304" pitchFamily="18" charset="0"/>
                <a:cs typeface="Times New Roman" panose="02020603050405020304" pitchFamily="18" charset="0"/>
              </a:rPr>
              <a:t>u </a:t>
            </a:r>
            <a:r>
              <a:rPr lang="en-US" sz="1600" dirty="0" err="1">
                <a:latin typeface="Times New Roman" panose="02020603050405020304" pitchFamily="18" charset="0"/>
                <a:cs typeface="Times New Roman" panose="02020603050405020304" pitchFamily="18" charset="0"/>
              </a:rPr>
              <a:t>lại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các</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thông</a:t>
            </a:r>
            <a:r>
              <a:rPr lang="en-US" sz="1600" dirty="0">
                <a:latin typeface="Times New Roman" panose="02020603050405020304" pitchFamily="18" charset="0"/>
                <a:cs typeface="Times New Roman" panose="02020603050405020304" pitchFamily="18" charset="0"/>
              </a:rPr>
              <a:t> tin </a:t>
            </a:r>
            <a:r>
              <a:rPr lang="en-US" sz="1600" dirty="0" err="1">
                <a:latin typeface="Times New Roman" panose="02020603050405020304" pitchFamily="18" charset="0"/>
                <a:cs typeface="Times New Roman" panose="02020603050405020304" pitchFamily="18" charset="0"/>
              </a:rPr>
              <a:t>vừa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điền</a:t>
            </a:r>
            <a:endParaRPr lang="en-US"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724777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5586208C-7DDA-46FF-867F-39032939EB4F}"/>
              </a:ext>
            </a:extLst>
          </p:cNvPr>
          <p:cNvSpPr txBox="1"/>
          <p:nvPr/>
        </p:nvSpPr>
        <p:spPr>
          <a:xfrm>
            <a:off x="388144" y="1023144"/>
            <a:ext cx="12732544" cy="1384995"/>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3600" b="1" u="sng" kern="0" dirty="0">
                <a:solidFill>
                  <a:schemeClr val="accent3"/>
                </a:solidFill>
                <a:latin typeface="Times New Roman" panose="02020603050405020304" pitchFamily="18" charset="0"/>
                <a:ea typeface="Arial Unicode MS" pitchFamily="34" charset="-128"/>
                <a:cs typeface="Times New Roman" panose="02020603050405020304" pitchFamily="18" charset="0"/>
              </a:rPr>
              <a:t>4.</a:t>
            </a:r>
            <a:r>
              <a:rPr lang="en-US" sz="3600" b="1" u="sng" dirty="0">
                <a:solidFill>
                  <a:schemeClr val="accent3"/>
                </a:solidFill>
                <a:latin typeface="Times New Roman" panose="02020603050405020304" pitchFamily="18" charset="0"/>
                <a:cs typeface="Times New Roman" panose="02020603050405020304" pitchFamily="18" charset="0"/>
              </a:rPr>
              <a:t> </a:t>
            </a:r>
            <a:r>
              <a:rPr lang="en-US" sz="3600" b="1" u="sng" dirty="0" err="1">
                <a:solidFill>
                  <a:schemeClr val="accent1"/>
                </a:solidFill>
                <a:latin typeface="Times New Roman" panose="02020603050405020304" pitchFamily="18" charset="0"/>
                <a:cs typeface="Times New Roman" panose="02020603050405020304" pitchFamily="18" charset="0"/>
                <a:hlinkClick r:id="rId3" action="ppaction://hlinksldjump"/>
              </a:rPr>
              <a:t>Phản</a:t>
            </a:r>
            <a:r>
              <a:rPr lang="en-US" sz="3600" b="1" u="sng" dirty="0">
                <a:solidFill>
                  <a:schemeClr val="accent1"/>
                </a:solidFill>
                <a:latin typeface="Times New Roman" panose="02020603050405020304" pitchFamily="18" charset="0"/>
                <a:cs typeface="Times New Roman" panose="02020603050405020304" pitchFamily="18" charset="0"/>
                <a:hlinkClick r:id="rId3" action="ppaction://hlinksldjump"/>
              </a:rPr>
              <a:t> </a:t>
            </a:r>
            <a:r>
              <a:rPr lang="en-US" sz="3600" b="1" u="sng" dirty="0" err="1">
                <a:solidFill>
                  <a:schemeClr val="accent1"/>
                </a:solidFill>
                <a:latin typeface="Times New Roman" panose="02020603050405020304" pitchFamily="18" charset="0"/>
                <a:cs typeface="Times New Roman" panose="02020603050405020304" pitchFamily="18" charset="0"/>
                <a:hlinkClick r:id="rId3" action="ppaction://hlinksldjump"/>
              </a:rPr>
              <a:t>hồi</a:t>
            </a:r>
            <a:r>
              <a:rPr lang="en-US" sz="3600" b="1" u="sng" dirty="0">
                <a:solidFill>
                  <a:schemeClr val="accent1"/>
                </a:solidFill>
                <a:latin typeface="Times New Roman" panose="02020603050405020304" pitchFamily="18" charset="0"/>
                <a:cs typeface="Times New Roman" panose="02020603050405020304" pitchFamily="18" charset="0"/>
                <a:hlinkClick r:id="rId3" action="ppaction://hlinksldjump"/>
              </a:rPr>
              <a:t> </a:t>
            </a:r>
            <a:r>
              <a:rPr lang="en-US" sz="3600" b="1" u="sng" dirty="0" err="1">
                <a:solidFill>
                  <a:schemeClr val="accent1"/>
                </a:solidFill>
                <a:latin typeface="Times New Roman" panose="02020603050405020304" pitchFamily="18" charset="0"/>
                <a:cs typeface="Times New Roman" panose="02020603050405020304" pitchFamily="18" charset="0"/>
                <a:hlinkClick r:id="rId3" action="ppaction://hlinksldjump"/>
              </a:rPr>
              <a:t>yêu</a:t>
            </a:r>
            <a:r>
              <a:rPr lang="en-US" sz="3600" b="1" u="sng" dirty="0">
                <a:solidFill>
                  <a:schemeClr val="accent1"/>
                </a:solidFill>
                <a:latin typeface="Times New Roman" panose="02020603050405020304" pitchFamily="18" charset="0"/>
                <a:cs typeface="Times New Roman" panose="02020603050405020304" pitchFamily="18" charset="0"/>
                <a:hlinkClick r:id="rId3" action="ppaction://hlinksldjump"/>
              </a:rPr>
              <a:t> </a:t>
            </a:r>
            <a:r>
              <a:rPr lang="en-US" sz="3600" b="1" u="sng" dirty="0" err="1">
                <a:solidFill>
                  <a:schemeClr val="accent1"/>
                </a:solidFill>
                <a:latin typeface="Times New Roman" panose="02020603050405020304" pitchFamily="18" charset="0"/>
                <a:cs typeface="Times New Roman" panose="02020603050405020304" pitchFamily="18" charset="0"/>
                <a:hlinkClick r:id="rId3" action="ppaction://hlinksldjump"/>
              </a:rPr>
              <a:t>cầu</a:t>
            </a:r>
            <a:r>
              <a:rPr lang="en-US" sz="3600" b="1" u="sng" dirty="0">
                <a:solidFill>
                  <a:schemeClr val="accent1"/>
                </a:solidFill>
                <a:latin typeface="Times New Roman" panose="02020603050405020304" pitchFamily="18" charset="0"/>
                <a:cs typeface="Times New Roman" panose="02020603050405020304" pitchFamily="18" charset="0"/>
                <a:hlinkClick r:id="rId3" action="ppaction://hlinksldjump"/>
              </a:rPr>
              <a:t> </a:t>
            </a:r>
            <a:r>
              <a:rPr lang="en-US" sz="3600" b="1" u="sng" dirty="0" err="1">
                <a:solidFill>
                  <a:schemeClr val="accent1"/>
                </a:solidFill>
                <a:latin typeface="Times New Roman" panose="02020603050405020304" pitchFamily="18" charset="0"/>
                <a:cs typeface="Times New Roman" panose="02020603050405020304" pitchFamily="18" charset="0"/>
                <a:hlinkClick r:id="rId3" action="ppaction://hlinksldjump"/>
              </a:rPr>
              <a:t>báo</a:t>
            </a:r>
            <a:r>
              <a:rPr lang="en-US" sz="3600" b="1" u="sng" dirty="0">
                <a:solidFill>
                  <a:schemeClr val="accent1"/>
                </a:solidFill>
                <a:latin typeface="Times New Roman" panose="02020603050405020304" pitchFamily="18" charset="0"/>
                <a:cs typeface="Times New Roman" panose="02020603050405020304" pitchFamily="18" charset="0"/>
                <a:hlinkClick r:id="rId3" action="ppaction://hlinksldjump"/>
              </a:rPr>
              <a:t> </a:t>
            </a:r>
            <a:r>
              <a:rPr lang="en-US" sz="3600" b="1" u="sng" dirty="0" err="1">
                <a:solidFill>
                  <a:schemeClr val="accent1"/>
                </a:solidFill>
                <a:latin typeface="Times New Roman" panose="02020603050405020304" pitchFamily="18" charset="0"/>
                <a:cs typeface="Times New Roman" panose="02020603050405020304" pitchFamily="18" charset="0"/>
                <a:hlinkClick r:id="rId3" action="ppaction://hlinksldjump"/>
              </a:rPr>
              <a:t>giá</a:t>
            </a:r>
            <a:r>
              <a:rPr lang="en-US" sz="3600" b="1" u="sng" dirty="0">
                <a:solidFill>
                  <a:schemeClr val="accent1"/>
                </a:solidFill>
                <a:latin typeface="Times New Roman" panose="02020603050405020304" pitchFamily="18" charset="0"/>
                <a:cs typeface="Times New Roman" panose="02020603050405020304" pitchFamily="18" charset="0"/>
                <a:hlinkClick r:id="rId3" action="ppaction://hlinksldjump"/>
              </a:rPr>
              <a:t> (</a:t>
            </a:r>
            <a:r>
              <a:rPr lang="en-US" sz="3600" b="1" u="sng" dirty="0" err="1">
                <a:solidFill>
                  <a:schemeClr val="accent1"/>
                </a:solidFill>
                <a:latin typeface="Times New Roman" panose="02020603050405020304" pitchFamily="18" charset="0"/>
                <a:cs typeface="Times New Roman" panose="02020603050405020304" pitchFamily="18" charset="0"/>
                <a:hlinkClick r:id="rId3" action="ppaction://hlinksldjump"/>
              </a:rPr>
              <a:t>Báo</a:t>
            </a:r>
            <a:r>
              <a:rPr lang="en-US" sz="3600" b="1" u="sng" dirty="0">
                <a:solidFill>
                  <a:schemeClr val="accent1"/>
                </a:solidFill>
                <a:latin typeface="Times New Roman" panose="02020603050405020304" pitchFamily="18" charset="0"/>
                <a:cs typeface="Times New Roman" panose="02020603050405020304" pitchFamily="18" charset="0"/>
                <a:hlinkClick r:id="rId3" action="ppaction://hlinksldjump"/>
              </a:rPr>
              <a:t> </a:t>
            </a:r>
            <a:r>
              <a:rPr lang="en-US" sz="3600" b="1" u="sng" dirty="0" err="1">
                <a:solidFill>
                  <a:schemeClr val="accent1"/>
                </a:solidFill>
                <a:latin typeface="Times New Roman" panose="02020603050405020304" pitchFamily="18" charset="0"/>
                <a:cs typeface="Times New Roman" panose="02020603050405020304" pitchFamily="18" charset="0"/>
                <a:hlinkClick r:id="rId3" action="ppaction://hlinksldjump"/>
              </a:rPr>
              <a:t>giá</a:t>
            </a:r>
            <a:r>
              <a:rPr lang="en-US" sz="3600" b="1" u="sng" dirty="0">
                <a:solidFill>
                  <a:schemeClr val="accent1"/>
                </a:solidFill>
                <a:latin typeface="Times New Roman" panose="02020603050405020304" pitchFamily="18" charset="0"/>
                <a:cs typeface="Times New Roman" panose="02020603050405020304" pitchFamily="18" charset="0"/>
                <a:hlinkClick r:id="rId3" action="ppaction://hlinksldjump"/>
              </a:rPr>
              <a:t> </a:t>
            </a:r>
            <a:r>
              <a:rPr lang="en-US" sz="3600" b="1" u="sng" dirty="0" err="1">
                <a:solidFill>
                  <a:schemeClr val="accent1"/>
                </a:solidFill>
                <a:latin typeface="Times New Roman" panose="02020603050405020304" pitchFamily="18" charset="0"/>
                <a:cs typeface="Times New Roman" panose="02020603050405020304" pitchFamily="18" charset="0"/>
                <a:hlinkClick r:id="rId3" action="ppaction://hlinksldjump"/>
              </a:rPr>
              <a:t>cho</a:t>
            </a:r>
            <a:r>
              <a:rPr lang="en-US" sz="3600" b="1" u="sng" dirty="0">
                <a:solidFill>
                  <a:schemeClr val="accent1"/>
                </a:solidFill>
                <a:latin typeface="Times New Roman" panose="02020603050405020304" pitchFamily="18" charset="0"/>
                <a:cs typeface="Times New Roman" panose="02020603050405020304" pitchFamily="18" charset="0"/>
                <a:hlinkClick r:id="rId3" action="ppaction://hlinksldjump"/>
              </a:rPr>
              <a:t> FBHP)</a:t>
            </a:r>
            <a:endParaRPr lang="en-US" sz="3600" b="1" u="sng" dirty="0">
              <a:solidFill>
                <a:schemeClr val="accent1"/>
              </a:solidFill>
              <a:latin typeface="Times New Roman" panose="02020603050405020304" pitchFamily="18" charset="0"/>
              <a:cs typeface="Times New Roman" panose="02020603050405020304" pitchFamily="18" charset="0"/>
            </a:endParaRPr>
          </a:p>
          <a:p>
            <a:pPr fontAlgn="base">
              <a:spcBef>
                <a:spcPct val="50000"/>
              </a:spcBef>
              <a:spcAft>
                <a:spcPct val="0"/>
              </a:spcAft>
              <a:buClr>
                <a:srgbClr val="F0AB00"/>
              </a:buClr>
              <a:buSzPct val="80000"/>
            </a:pPr>
            <a:endParaRPr lang="en-US" sz="3600" b="1" u="sng" dirty="0">
              <a:solidFill>
                <a:schemeClr val="accent3"/>
              </a:solidFill>
              <a:latin typeface="Times New Roman" panose="02020603050405020304" pitchFamily="18" charset="0"/>
              <a:cs typeface="Times New Roman" panose="02020603050405020304" pitchFamily="18" charset="0"/>
            </a:endParaRPr>
          </a:p>
        </p:txBody>
      </p:sp>
      <p:sp>
        <p:nvSpPr>
          <p:cNvPr id="7" name="Isosceles Triangle 6">
            <a:hlinkClick r:id="rId4" action="ppaction://hlinksldjump"/>
            <a:extLst>
              <a:ext uri="{FF2B5EF4-FFF2-40B4-BE49-F238E27FC236}">
                <a16:creationId xmlns:a16="http://schemas.microsoft.com/office/drawing/2014/main" id="{684307FF-29D3-4F92-9881-4C7FB8CFE366}"/>
              </a:ext>
            </a:extLst>
          </p:cNvPr>
          <p:cNvSpPr/>
          <p:nvPr/>
        </p:nvSpPr>
        <p:spPr>
          <a:xfrm rot="5400000">
            <a:off x="12540919" y="6875535"/>
            <a:ext cx="457200" cy="353825"/>
          </a:xfrm>
          <a:prstGeom prst="triangle">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nvGrpSpPr>
          <p:cNvPr id="8" name="Group 7">
            <a:extLst>
              <a:ext uri="{FF2B5EF4-FFF2-40B4-BE49-F238E27FC236}">
                <a16:creationId xmlns:a16="http://schemas.microsoft.com/office/drawing/2014/main" id="{0006EA5C-33C9-4C97-A6FB-520EF51ED04E}"/>
              </a:ext>
            </a:extLst>
          </p:cNvPr>
          <p:cNvGrpSpPr/>
          <p:nvPr/>
        </p:nvGrpSpPr>
        <p:grpSpPr>
          <a:xfrm>
            <a:off x="1683544" y="5776537"/>
            <a:ext cx="8229600" cy="1504511"/>
            <a:chOff x="-239117" y="4365104"/>
            <a:chExt cx="12674269" cy="2986172"/>
          </a:xfrm>
        </p:grpSpPr>
        <p:pic>
          <p:nvPicPr>
            <p:cNvPr id="10" name="Picture 9">
              <a:extLst>
                <a:ext uri="{FF2B5EF4-FFF2-40B4-BE49-F238E27FC236}">
                  <a16:creationId xmlns:a16="http://schemas.microsoft.com/office/drawing/2014/main" id="{018CBED8-3D78-491F-BA10-D96520432A69}"/>
                </a:ext>
              </a:extLst>
            </p:cNvPr>
            <p:cNvPicPr>
              <a:picLocks noChangeAspect="1"/>
            </p:cNvPicPr>
            <p:nvPr/>
          </p:nvPicPr>
          <p:blipFill>
            <a:blip r:embed="rId5"/>
            <a:stretch>
              <a:fillRect/>
            </a:stretch>
          </p:blipFill>
          <p:spPr>
            <a:xfrm>
              <a:off x="7897787" y="5157192"/>
              <a:ext cx="4537365" cy="2194084"/>
            </a:xfrm>
            <a:prstGeom prst="rect">
              <a:avLst/>
            </a:prstGeom>
          </p:spPr>
        </p:pic>
        <p:pic>
          <p:nvPicPr>
            <p:cNvPr id="15" name="Picture 14">
              <a:extLst>
                <a:ext uri="{FF2B5EF4-FFF2-40B4-BE49-F238E27FC236}">
                  <a16:creationId xmlns:a16="http://schemas.microsoft.com/office/drawing/2014/main" id="{0E22F5B8-E64E-4278-A620-9C337F00D3BA}"/>
                </a:ext>
              </a:extLst>
            </p:cNvPr>
            <p:cNvPicPr>
              <a:picLocks noChangeAspect="1"/>
            </p:cNvPicPr>
            <p:nvPr/>
          </p:nvPicPr>
          <p:blipFill>
            <a:blip r:embed="rId6"/>
            <a:stretch>
              <a:fillRect/>
            </a:stretch>
          </p:blipFill>
          <p:spPr>
            <a:xfrm>
              <a:off x="-239117" y="4365104"/>
              <a:ext cx="4537365" cy="2194084"/>
            </a:xfrm>
            <a:prstGeom prst="rect">
              <a:avLst/>
            </a:prstGeom>
          </p:spPr>
        </p:pic>
        <p:pic>
          <p:nvPicPr>
            <p:cNvPr id="16" name="Picture 15">
              <a:extLst>
                <a:ext uri="{FF2B5EF4-FFF2-40B4-BE49-F238E27FC236}">
                  <a16:creationId xmlns:a16="http://schemas.microsoft.com/office/drawing/2014/main" id="{118B9855-6760-4D2C-ADAE-DA57092E23D8}"/>
                </a:ext>
              </a:extLst>
            </p:cNvPr>
            <p:cNvPicPr>
              <a:picLocks noChangeAspect="1"/>
            </p:cNvPicPr>
            <p:nvPr/>
          </p:nvPicPr>
          <p:blipFill>
            <a:blip r:embed="rId7"/>
            <a:stretch>
              <a:fillRect/>
            </a:stretch>
          </p:blipFill>
          <p:spPr>
            <a:xfrm>
              <a:off x="3865339" y="5123348"/>
              <a:ext cx="4537365" cy="2194084"/>
            </a:xfrm>
            <a:prstGeom prst="rect">
              <a:avLst/>
            </a:prstGeom>
          </p:spPr>
        </p:pic>
      </p:grpSp>
    </p:spTree>
    <p:extLst>
      <p:ext uri="{BB962C8B-B14F-4D97-AF65-F5344CB8AC3E}">
        <p14:creationId xmlns:p14="http://schemas.microsoft.com/office/powerpoint/2010/main" val="7248617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60D26C3E-4D5A-41A6-8953-1CC5B9E61616}"/>
              </a:ext>
            </a:extLst>
          </p:cNvPr>
          <p:cNvSpPr txBox="1"/>
          <p:nvPr/>
        </p:nvSpPr>
        <p:spPr>
          <a:xfrm>
            <a:off x="307056" y="173065"/>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dirty="0">
                <a:latin typeface="Times New Roman" panose="02020603050405020304" pitchFamily="18" charset="0"/>
                <a:ea typeface="Arial Unicode MS" pitchFamily="34" charset="-128"/>
                <a:cs typeface="Times New Roman" panose="02020603050405020304" pitchFamily="18" charset="0"/>
              </a:rPr>
              <a:t>4.</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Phản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hồi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yêu</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cầu</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báo</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giá</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Báo</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giá</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cho</a:t>
            </a:r>
            <a:r>
              <a:rPr lang="en-US" sz="2000" b="1" dirty="0">
                <a:latin typeface="Times New Roman" panose="02020603050405020304" pitchFamily="18" charset="0"/>
                <a:cs typeface="Times New Roman" panose="02020603050405020304" pitchFamily="18" charset="0"/>
              </a:rPr>
              <a:t> FBHP)</a:t>
            </a:r>
          </a:p>
        </p:txBody>
      </p:sp>
      <p:pic>
        <p:nvPicPr>
          <p:cNvPr id="13" name="Picture 12">
            <a:extLst>
              <a:ext uri="{FF2B5EF4-FFF2-40B4-BE49-F238E27FC236}">
                <a16:creationId xmlns:a16="http://schemas.microsoft.com/office/drawing/2014/main" id="{887C540E-FE90-4C05-A4B5-DDFFAB8CFCCF}"/>
              </a:ext>
            </a:extLst>
          </p:cNvPr>
          <p:cNvPicPr>
            <a:picLocks noChangeAspect="1"/>
          </p:cNvPicPr>
          <p:nvPr/>
        </p:nvPicPr>
        <p:blipFill rotWithShape="1">
          <a:blip r:embed="rId2"/>
          <a:srcRect b="3663"/>
          <a:stretch/>
        </p:blipFill>
        <p:spPr>
          <a:xfrm>
            <a:off x="6935526" y="2048137"/>
            <a:ext cx="5428879" cy="4322306"/>
          </a:xfrm>
          <a:prstGeom prst="rect">
            <a:avLst/>
          </a:prstGeom>
          <a:ln>
            <a:solidFill>
              <a:schemeClr val="bg1">
                <a:lumMod val="75000"/>
              </a:schemeClr>
            </a:solidFill>
          </a:ln>
        </p:spPr>
      </p:pic>
      <p:sp>
        <p:nvSpPr>
          <p:cNvPr id="18" name="Rectangle 17">
            <a:extLst>
              <a:ext uri="{FF2B5EF4-FFF2-40B4-BE49-F238E27FC236}">
                <a16:creationId xmlns:a16="http://schemas.microsoft.com/office/drawing/2014/main" id="{F3735B75-5F3A-4CE8-97F7-8451F66047F9}"/>
              </a:ext>
            </a:extLst>
          </p:cNvPr>
          <p:cNvSpPr/>
          <p:nvPr/>
        </p:nvSpPr>
        <p:spPr bwMode="gray">
          <a:xfrm>
            <a:off x="7414834" y="4995435"/>
            <a:ext cx="990600" cy="358850"/>
          </a:xfrm>
          <a:prstGeom prst="rect">
            <a:avLst/>
          </a:prstGeom>
          <a:noFill/>
          <a:ln w="25400" algn="ctr">
            <a:solidFill>
              <a:srgbClr val="C00000"/>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err="1">
              <a:ln>
                <a:noFill/>
              </a:ln>
              <a:solidFill>
                <a:srgbClr val="000000"/>
              </a:solidFill>
              <a:effectLst/>
              <a:uLnTx/>
              <a:uFillTx/>
              <a:latin typeface="Arial"/>
              <a:ea typeface="Arial Unicode MS" pitchFamily="34" charset="-128"/>
              <a:cs typeface="Arial Unicode MS" pitchFamily="34" charset="-128"/>
            </a:endParaRPr>
          </a:p>
        </p:txBody>
      </p:sp>
      <p:sp>
        <p:nvSpPr>
          <p:cNvPr id="15" name="TextBox 14">
            <a:extLst>
              <a:ext uri="{FF2B5EF4-FFF2-40B4-BE49-F238E27FC236}">
                <a16:creationId xmlns:a16="http://schemas.microsoft.com/office/drawing/2014/main" id="{CD272AE6-CFAC-4827-B9F6-37A43889E566}"/>
              </a:ext>
            </a:extLst>
          </p:cNvPr>
          <p:cNvSpPr txBox="1"/>
          <p:nvPr/>
        </p:nvSpPr>
        <p:spPr>
          <a:xfrm>
            <a:off x="7524790" y="4718436"/>
            <a:ext cx="451471"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2</a:t>
            </a:r>
          </a:p>
        </p:txBody>
      </p:sp>
      <p:sp>
        <p:nvSpPr>
          <p:cNvPr id="2" name="TextBox 1">
            <a:extLst>
              <a:ext uri="{FF2B5EF4-FFF2-40B4-BE49-F238E27FC236}">
                <a16:creationId xmlns:a16="http://schemas.microsoft.com/office/drawing/2014/main" id="{5A8AED52-64BD-7C7D-39D1-440674606BBB}"/>
              </a:ext>
            </a:extLst>
          </p:cNvPr>
          <p:cNvSpPr txBox="1"/>
          <p:nvPr/>
        </p:nvSpPr>
        <p:spPr>
          <a:xfrm>
            <a:off x="365936" y="837018"/>
            <a:ext cx="11998469" cy="969496"/>
          </a:xfrm>
          <a:prstGeom prst="rect">
            <a:avLst/>
          </a:prstGeom>
          <a:solidFill>
            <a:schemeClr val="accent3">
              <a:lumMod val="20000"/>
              <a:lumOff val="80000"/>
            </a:schemeClr>
          </a:solidFill>
          <a:ln>
            <a:solidFill>
              <a:schemeClr val="tx1"/>
            </a:solidFill>
          </a:ln>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1</a:t>
            </a:r>
            <a:r>
              <a:rPr lang="en-US" sz="1800" kern="0" dirty="0">
                <a:solidFill>
                  <a:srgbClr val="C00000"/>
                </a:solidFill>
                <a:latin typeface="Times New Roman" panose="02020603050405020304" pitchFamily="18" charset="0"/>
                <a:ea typeface="Arial Unicode MS" pitchFamily="34" charset="-128"/>
                <a:cs typeface="Times New Roman" panose="02020603050405020304" pitchFamily="18" charset="0"/>
              </a:rPr>
              <a:t>:</a:t>
            </a:r>
            <a:r>
              <a:rPr lang="en-US" sz="1800" kern="0" dirty="0">
                <a:latin typeface="Times New Roman" panose="02020603050405020304" pitchFamily="18" charset="0"/>
                <a:ea typeface="Arial Unicode MS" pitchFamily="34" charset="-128"/>
                <a:cs typeface="Times New Roman" panose="02020603050405020304" pitchFamily="18" charset="0"/>
              </a:rPr>
              <a:t>Khi FBHP </a:t>
            </a:r>
            <a:r>
              <a:rPr lang="en-US" sz="1800" kern="0" dirty="0" err="1">
                <a:latin typeface="Times New Roman" panose="02020603050405020304" pitchFamily="18" charset="0"/>
                <a:ea typeface="Arial Unicode MS" pitchFamily="34" charset="-128"/>
                <a:cs typeface="Times New Roman" panose="02020603050405020304" pitchFamily="18" charset="0"/>
              </a:rPr>
              <a:t>gửi</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kern="0" dirty="0" err="1">
                <a:latin typeface="Times New Roman" panose="02020603050405020304" pitchFamily="18" charset="0"/>
                <a:ea typeface="Arial Unicode MS" pitchFamily="34" charset="-128"/>
                <a:cs typeface="Times New Roman" panose="02020603050405020304" pitchFamily="18" charset="0"/>
              </a:rPr>
              <a:t>yêu</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kern="0" dirty="0" err="1">
                <a:latin typeface="Times New Roman" panose="02020603050405020304" pitchFamily="18" charset="0"/>
                <a:ea typeface="Arial Unicode MS" pitchFamily="34" charset="-128"/>
                <a:cs typeface="Times New Roman" panose="02020603050405020304" pitchFamily="18" charset="0"/>
              </a:rPr>
              <a:t>cầu</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kern="0" dirty="0" err="1">
                <a:latin typeface="Times New Roman" panose="02020603050405020304" pitchFamily="18" charset="0"/>
                <a:ea typeface="Arial Unicode MS" pitchFamily="34" charset="-128"/>
                <a:cs typeface="Times New Roman" panose="02020603050405020304" pitchFamily="18" charset="0"/>
              </a:rPr>
              <a:t>báo</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kern="0" dirty="0" err="1">
                <a:latin typeface="Times New Roman" panose="02020603050405020304" pitchFamily="18" charset="0"/>
                <a:ea typeface="Arial Unicode MS" pitchFamily="34" charset="-128"/>
                <a:cs typeface="Times New Roman" panose="02020603050405020304" pitchFamily="18" charset="0"/>
              </a:rPr>
              <a:t>giá</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kern="0" dirty="0" err="1">
                <a:latin typeface="Times New Roman" panose="02020603050405020304" pitchFamily="18" charset="0"/>
                <a:ea typeface="Arial Unicode MS" pitchFamily="34" charset="-128"/>
                <a:cs typeface="Times New Roman" panose="02020603050405020304" pitchFamily="18" charset="0"/>
              </a:rPr>
              <a:t>mới</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b="1" kern="0" dirty="0">
                <a:latin typeface="Times New Roman" panose="02020603050405020304" pitchFamily="18" charset="0"/>
                <a:ea typeface="Arial Unicode MS" pitchFamily="34" charset="-128"/>
                <a:cs typeface="Times New Roman" panose="02020603050405020304" pitchFamily="18" charset="0"/>
              </a:rPr>
              <a:t>collaboration request </a:t>
            </a:r>
            <a:r>
              <a:rPr lang="en-US" sz="1800" b="1" kern="0" dirty="0" err="1">
                <a:latin typeface="Times New Roman" panose="02020603050405020304" pitchFamily="18" charset="0"/>
                <a:ea typeface="Arial Unicode MS" pitchFamily="34" charset="-128"/>
                <a:cs typeface="Times New Roman" panose="02020603050405020304" pitchFamily="18" charset="0"/>
              </a:rPr>
              <a:t>đến</a:t>
            </a:r>
            <a:r>
              <a:rPr lang="en-US" sz="1800" b="1" kern="0" dirty="0">
                <a:latin typeface="Times New Roman" panose="02020603050405020304" pitchFamily="18" charset="0"/>
                <a:ea typeface="Arial Unicode MS" pitchFamily="34" charset="-128"/>
                <a:cs typeface="Times New Roman" panose="02020603050405020304" pitchFamily="18" charset="0"/>
              </a:rPr>
              <a:t> NCC</a:t>
            </a:r>
            <a:r>
              <a:rPr lang="en-US" sz="1800" kern="0" dirty="0">
                <a:latin typeface="Times New Roman" panose="02020603050405020304" pitchFamily="18" charset="0"/>
                <a:ea typeface="Arial Unicode MS" pitchFamily="34" charset="-128"/>
                <a:cs typeface="Times New Roman" panose="02020603050405020304" pitchFamily="18" charset="0"/>
              </a:rPr>
              <a:t>, NCC </a:t>
            </a:r>
            <a:r>
              <a:rPr lang="en-US" sz="1800" kern="0" dirty="0" err="1">
                <a:latin typeface="Times New Roman" panose="02020603050405020304" pitchFamily="18" charset="0"/>
                <a:ea typeface="Arial Unicode MS" pitchFamily="34" charset="-128"/>
                <a:cs typeface="Times New Roman" panose="02020603050405020304" pitchFamily="18" charset="0"/>
              </a:rPr>
              <a:t>sẽ</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kern="0" dirty="0" err="1">
                <a:latin typeface="Times New Roman" panose="02020603050405020304" pitchFamily="18" charset="0"/>
                <a:ea typeface="Arial Unicode MS" pitchFamily="34" charset="-128"/>
                <a:cs typeface="Times New Roman" panose="02020603050405020304" pitchFamily="18" charset="0"/>
              </a:rPr>
              <a:t>nhận</a:t>
            </a:r>
            <a:r>
              <a:rPr lang="en-US" sz="1800" kern="0" dirty="0">
                <a:latin typeface="Times New Roman" panose="02020603050405020304" pitchFamily="18" charset="0"/>
                <a:ea typeface="Arial Unicode MS" pitchFamily="34" charset="-128"/>
                <a:cs typeface="Times New Roman" panose="02020603050405020304" pitchFamily="18" charset="0"/>
              </a:rPr>
              <a:t> đ</a:t>
            </a:r>
            <a:r>
              <a:rPr lang="vi-VN" sz="1800" kern="0" dirty="0">
                <a:latin typeface="Times New Roman" panose="02020603050405020304" pitchFamily="18" charset="0"/>
                <a:ea typeface="Arial Unicode MS" pitchFamily="34" charset="-128"/>
                <a:cs typeface="Times New Roman" panose="02020603050405020304" pitchFamily="18" charset="0"/>
              </a:rPr>
              <a:t>ư</a:t>
            </a:r>
            <a:r>
              <a:rPr lang="en-US" sz="1800" kern="0" dirty="0" err="1">
                <a:latin typeface="Times New Roman" panose="02020603050405020304" pitchFamily="18" charset="0"/>
                <a:ea typeface="Arial Unicode MS" pitchFamily="34" charset="-128"/>
                <a:cs typeface="Times New Roman" panose="02020603050405020304" pitchFamily="18" charset="0"/>
              </a:rPr>
              <a:t>ợc</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kern="0" dirty="0" err="1">
                <a:latin typeface="Times New Roman" panose="02020603050405020304" pitchFamily="18" charset="0"/>
                <a:ea typeface="Arial Unicode MS" pitchFamily="34" charset="-128"/>
                <a:cs typeface="Times New Roman" panose="02020603050405020304" pitchFamily="18" charset="0"/>
              </a:rPr>
              <a:t>một</a:t>
            </a:r>
            <a:r>
              <a:rPr lang="en-US" sz="1800" kern="0" dirty="0">
                <a:latin typeface="Times New Roman" panose="02020603050405020304" pitchFamily="18" charset="0"/>
                <a:ea typeface="Arial Unicode MS" pitchFamily="34" charset="-128"/>
                <a:cs typeface="Times New Roman" panose="02020603050405020304" pitchFamily="18" charset="0"/>
              </a:rPr>
              <a:t> email </a:t>
            </a:r>
            <a:r>
              <a:rPr lang="en-US" sz="1800" kern="0" dirty="0" err="1">
                <a:latin typeface="Times New Roman" panose="02020603050405020304" pitchFamily="18" charset="0"/>
                <a:ea typeface="Arial Unicode MS" pitchFamily="34" charset="-128"/>
                <a:cs typeface="Times New Roman" panose="02020603050405020304" pitchFamily="18" charset="0"/>
              </a:rPr>
              <a:t>từ</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u="sng" dirty="0">
                <a:latin typeface="Times New Roman" panose="02020603050405020304" pitchFamily="18" charset="0"/>
                <a:ea typeface="DengXian" panose="02010600030101010101" pitchFamily="2" charset="-122"/>
                <a:cs typeface="Times New Roman" panose="02020603050405020304" pitchFamily="18" charset="0"/>
                <a:hlinkClick r:id="rId3">
                  <a:extLst>
                    <a:ext uri="{A12FA001-AC4F-418D-AE19-62706E023703}">
                      <ahyp:hlinkClr xmlns:ahyp="http://schemas.microsoft.com/office/drawing/2018/hyperlinkcolor" val="tx"/>
                    </a:ext>
                  </a:extLst>
                </a:hlinkClick>
              </a:rPr>
              <a:t>ordersender-prod@ansmtp.ariba.com</a:t>
            </a:r>
            <a:r>
              <a:rPr lang="en-US" sz="1800" u="sng" dirty="0">
                <a:latin typeface="Times New Roman" panose="02020603050405020304" pitchFamily="18" charset="0"/>
                <a:ea typeface="DengXian" panose="02010600030101010101" pitchFamily="2" charset="-122"/>
                <a:cs typeface="Times New Roman" panose="02020603050405020304" pitchFamily="18" charset="0"/>
              </a:rPr>
              <a:t>, </a:t>
            </a:r>
            <a:r>
              <a:rPr lang="en-US" sz="1800" dirty="0" err="1">
                <a:latin typeface="Times New Roman" panose="02020603050405020304" pitchFamily="18" charset="0"/>
                <a:ea typeface="DengXian" panose="02010600030101010101" pitchFamily="2" charset="-122"/>
                <a:cs typeface="Times New Roman" panose="02020603050405020304" pitchFamily="18" charset="0"/>
              </a:rPr>
              <a:t>kích</a:t>
            </a:r>
            <a:r>
              <a:rPr lang="en-US" sz="1800" dirty="0">
                <a:latin typeface="Times New Roman" panose="02020603050405020304" pitchFamily="18" charset="0"/>
                <a:ea typeface="DengXian" panose="02010600030101010101" pitchFamily="2" charset="-122"/>
                <a:cs typeface="Times New Roman" panose="02020603050405020304" pitchFamily="18" charset="0"/>
              </a:rPr>
              <a:t> </a:t>
            </a:r>
            <a:r>
              <a:rPr lang="en-US" sz="1800" dirty="0" err="1">
                <a:latin typeface="Times New Roman" panose="02020603050405020304" pitchFamily="18" charset="0"/>
                <a:ea typeface="DengXian" panose="02010600030101010101" pitchFamily="2" charset="-122"/>
                <a:cs typeface="Times New Roman" panose="02020603050405020304" pitchFamily="18" charset="0"/>
              </a:rPr>
              <a:t>vào</a:t>
            </a:r>
            <a:r>
              <a:rPr lang="en-US" sz="1800" dirty="0">
                <a:latin typeface="Times New Roman" panose="02020603050405020304" pitchFamily="18" charset="0"/>
                <a:ea typeface="DengXian" panose="02010600030101010101" pitchFamily="2" charset="-122"/>
                <a:cs typeface="Times New Roman" panose="02020603050405020304" pitchFamily="18" charset="0"/>
              </a:rPr>
              <a:t> đ</a:t>
            </a:r>
            <a:r>
              <a:rPr lang="vi-VN" sz="1800" dirty="0">
                <a:latin typeface="Times New Roman" panose="02020603050405020304" pitchFamily="18" charset="0"/>
                <a:ea typeface="DengXian" panose="02010600030101010101" pitchFamily="2" charset="-122"/>
                <a:cs typeface="Times New Roman" panose="02020603050405020304" pitchFamily="18" charset="0"/>
              </a:rPr>
              <a:t>ư</a:t>
            </a:r>
            <a:r>
              <a:rPr lang="en-US" sz="1800" dirty="0" err="1">
                <a:latin typeface="Times New Roman" panose="02020603050405020304" pitchFamily="18" charset="0"/>
                <a:ea typeface="DengXian" panose="02010600030101010101" pitchFamily="2" charset="-122"/>
                <a:cs typeface="Times New Roman" panose="02020603050405020304" pitchFamily="18" charset="0"/>
              </a:rPr>
              <a:t>ờng</a:t>
            </a:r>
            <a:r>
              <a:rPr lang="en-US" sz="1800" dirty="0">
                <a:latin typeface="Times New Roman" panose="02020603050405020304" pitchFamily="18" charset="0"/>
                <a:ea typeface="DengXian" panose="02010600030101010101" pitchFamily="2" charset="-122"/>
                <a:cs typeface="Times New Roman" panose="02020603050405020304" pitchFamily="18" charset="0"/>
              </a:rPr>
              <a:t> link </a:t>
            </a:r>
            <a:r>
              <a:rPr lang="en-US" sz="1800" dirty="0" err="1">
                <a:latin typeface="Times New Roman" panose="02020603050405020304" pitchFamily="18" charset="0"/>
                <a:ea typeface="DengXian" panose="02010600030101010101" pitchFamily="2" charset="-122"/>
                <a:cs typeface="Times New Roman" panose="02020603050405020304" pitchFamily="18" charset="0"/>
              </a:rPr>
              <a:t>trong</a:t>
            </a:r>
            <a:r>
              <a:rPr lang="en-US" sz="1800" dirty="0">
                <a:latin typeface="Times New Roman" panose="02020603050405020304" pitchFamily="18" charset="0"/>
                <a:ea typeface="DengXian" panose="02010600030101010101" pitchFamily="2" charset="-122"/>
                <a:cs typeface="Times New Roman" panose="02020603050405020304" pitchFamily="18" charset="0"/>
              </a:rPr>
              <a:t> email </a:t>
            </a:r>
            <a:r>
              <a:rPr lang="en-US" sz="1800" dirty="0" err="1">
                <a:latin typeface="Times New Roman" panose="02020603050405020304" pitchFamily="18" charset="0"/>
                <a:ea typeface="DengXian" panose="02010600030101010101" pitchFamily="2" charset="-122"/>
                <a:cs typeface="Times New Roman" panose="02020603050405020304" pitchFamily="18" charset="0"/>
              </a:rPr>
              <a:t>này</a:t>
            </a:r>
            <a:endParaRPr lang="en-US" sz="1800" dirty="0">
              <a:latin typeface="Times New Roman" panose="02020603050405020304" pitchFamily="18" charset="0"/>
              <a:ea typeface="DengXian" panose="02010600030101010101" pitchFamily="2" charset="-122"/>
              <a:cs typeface="Times New Roman" panose="02020603050405020304" pitchFamily="18" charset="0"/>
            </a:endParaRPr>
          </a:p>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2</a:t>
            </a:r>
            <a:r>
              <a:rPr lang="en-US" sz="1800" b="1" kern="0" dirty="0">
                <a:latin typeface="Times New Roman" panose="02020603050405020304" pitchFamily="18" charset="0"/>
                <a:ea typeface="Arial Unicode MS" pitchFamily="34" charset="-128"/>
                <a:cs typeface="Times New Roman" panose="02020603050405020304" pitchFamily="18" charset="0"/>
              </a:rPr>
              <a:t>: </a:t>
            </a:r>
            <a:r>
              <a:rPr lang="en-US" sz="1800" kern="0" dirty="0" err="1">
                <a:latin typeface="Times New Roman" panose="02020603050405020304" pitchFamily="18" charset="0"/>
                <a:ea typeface="Arial Unicode MS" pitchFamily="34" charset="-128"/>
                <a:cs typeface="Times New Roman" panose="02020603050405020304" pitchFamily="18" charset="0"/>
              </a:rPr>
              <a:t>Điền</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kern="0" dirty="0" err="1">
                <a:latin typeface="Times New Roman" panose="02020603050405020304" pitchFamily="18" charset="0"/>
                <a:ea typeface="Arial Unicode MS" pitchFamily="34" charset="-128"/>
                <a:cs typeface="Times New Roman" panose="02020603050405020304" pitchFamily="18" charset="0"/>
              </a:rPr>
              <a:t>tên</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kern="0" dirty="0" err="1">
                <a:latin typeface="Times New Roman" panose="02020603050405020304" pitchFamily="18" charset="0"/>
                <a:ea typeface="Arial Unicode MS" pitchFamily="34" charset="-128"/>
                <a:cs typeface="Times New Roman" panose="02020603050405020304" pitchFamily="18" charset="0"/>
              </a:rPr>
              <a:t>và</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kern="0" dirty="0" err="1">
                <a:latin typeface="Times New Roman" panose="02020603050405020304" pitchFamily="18" charset="0"/>
                <a:ea typeface="Arial Unicode MS" pitchFamily="34" charset="-128"/>
                <a:cs typeface="Times New Roman" panose="02020603050405020304" pitchFamily="18" charset="0"/>
              </a:rPr>
              <a:t>mật</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kern="0" dirty="0" err="1">
                <a:latin typeface="Times New Roman" panose="02020603050405020304" pitchFamily="18" charset="0"/>
                <a:ea typeface="Arial Unicode MS" pitchFamily="34" charset="-128"/>
                <a:cs typeface="Times New Roman" panose="02020603050405020304" pitchFamily="18" charset="0"/>
              </a:rPr>
              <a:t>khẩu</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kern="0" dirty="0" err="1">
                <a:latin typeface="Times New Roman" panose="02020603050405020304" pitchFamily="18" charset="0"/>
                <a:ea typeface="Arial Unicode MS" pitchFamily="34" charset="-128"/>
                <a:cs typeface="Times New Roman" panose="02020603050405020304" pitchFamily="18" charset="0"/>
              </a:rPr>
              <a:t>kích</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kern="0" dirty="0" err="1">
                <a:latin typeface="Times New Roman" panose="02020603050405020304" pitchFamily="18" charset="0"/>
                <a:ea typeface="Arial Unicode MS" pitchFamily="34" charset="-128"/>
                <a:cs typeface="Times New Roman" panose="02020603050405020304" pitchFamily="18" charset="0"/>
              </a:rPr>
              <a:t>vào</a:t>
            </a:r>
            <a:r>
              <a:rPr lang="en-US" sz="1800" kern="0" dirty="0">
                <a:latin typeface="Times New Roman" panose="02020603050405020304" pitchFamily="18" charset="0"/>
                <a:ea typeface="Arial Unicode MS" pitchFamily="34" charset="-128"/>
                <a:cs typeface="Times New Roman" panose="02020603050405020304" pitchFamily="18" charset="0"/>
              </a:rPr>
              <a:t> Log in </a:t>
            </a:r>
            <a:r>
              <a:rPr lang="en-US" sz="1800" kern="0" dirty="0" err="1">
                <a:latin typeface="Times New Roman" panose="02020603050405020304" pitchFamily="18" charset="0"/>
                <a:ea typeface="Arial Unicode MS" pitchFamily="34" charset="-128"/>
                <a:cs typeface="Times New Roman" panose="02020603050405020304" pitchFamily="18" charset="0"/>
              </a:rPr>
              <a:t>để</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kern="0" dirty="0" err="1">
                <a:latin typeface="Times New Roman" panose="02020603050405020304" pitchFamily="18" charset="0"/>
                <a:ea typeface="Arial Unicode MS" pitchFamily="34" charset="-128"/>
                <a:cs typeface="Times New Roman" panose="02020603050405020304" pitchFamily="18" charset="0"/>
              </a:rPr>
              <a:t>đăng</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kern="0" dirty="0" err="1">
                <a:latin typeface="Times New Roman" panose="02020603050405020304" pitchFamily="18" charset="0"/>
                <a:ea typeface="Arial Unicode MS" pitchFamily="34" charset="-128"/>
                <a:cs typeface="Times New Roman" panose="02020603050405020304" pitchFamily="18" charset="0"/>
              </a:rPr>
              <a:t>nhập</a:t>
            </a:r>
            <a:r>
              <a:rPr lang="en-US" sz="1800" kern="0" dirty="0">
                <a:latin typeface="Times New Roman" panose="02020603050405020304" pitchFamily="18" charset="0"/>
                <a:ea typeface="Arial Unicode MS" pitchFamily="34" charset="-128"/>
                <a:cs typeface="Times New Roman" panose="02020603050405020304" pitchFamily="18" charset="0"/>
              </a:rPr>
              <a:t> Ariba Network</a:t>
            </a:r>
            <a:endParaRPr lang="en-US" sz="1800" dirty="0">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D08A4EE2-71E2-31D4-3CA1-0CE5DF87F36F}"/>
              </a:ext>
            </a:extLst>
          </p:cNvPr>
          <p:cNvPicPr>
            <a:picLocks noChangeAspect="1"/>
          </p:cNvPicPr>
          <p:nvPr/>
        </p:nvPicPr>
        <p:blipFill rotWithShape="1">
          <a:blip r:embed="rId4"/>
          <a:srcRect b="-18677"/>
          <a:stretch/>
        </p:blipFill>
        <p:spPr>
          <a:xfrm>
            <a:off x="365936" y="2062752"/>
            <a:ext cx="6274958" cy="4322306"/>
          </a:xfrm>
          <a:prstGeom prst="rect">
            <a:avLst/>
          </a:prstGeom>
          <a:ln>
            <a:solidFill>
              <a:schemeClr val="accent1"/>
            </a:solidFill>
          </a:ln>
        </p:spPr>
      </p:pic>
      <p:sp>
        <p:nvSpPr>
          <p:cNvPr id="4" name="Rectangle 3">
            <a:extLst>
              <a:ext uri="{FF2B5EF4-FFF2-40B4-BE49-F238E27FC236}">
                <a16:creationId xmlns:a16="http://schemas.microsoft.com/office/drawing/2014/main" id="{937D6AD4-4591-21FC-41C1-76CE275D0B8A}"/>
              </a:ext>
            </a:extLst>
          </p:cNvPr>
          <p:cNvSpPr/>
          <p:nvPr/>
        </p:nvSpPr>
        <p:spPr bwMode="gray">
          <a:xfrm>
            <a:off x="377043" y="5472867"/>
            <a:ext cx="6035679" cy="426037"/>
          </a:xfrm>
          <a:prstGeom prst="rect">
            <a:avLst/>
          </a:prstGeom>
          <a:no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6" name="TextBox 5">
            <a:extLst>
              <a:ext uri="{FF2B5EF4-FFF2-40B4-BE49-F238E27FC236}">
                <a16:creationId xmlns:a16="http://schemas.microsoft.com/office/drawing/2014/main" id="{8E0E6801-071D-ACD5-EA37-6F8C2BD24C6C}"/>
              </a:ext>
            </a:extLst>
          </p:cNvPr>
          <p:cNvSpPr txBox="1"/>
          <p:nvPr/>
        </p:nvSpPr>
        <p:spPr>
          <a:xfrm>
            <a:off x="4239529" y="5174860"/>
            <a:ext cx="451471"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1</a:t>
            </a:r>
          </a:p>
        </p:txBody>
      </p:sp>
    </p:spTree>
    <p:extLst>
      <p:ext uri="{BB962C8B-B14F-4D97-AF65-F5344CB8AC3E}">
        <p14:creationId xmlns:p14="http://schemas.microsoft.com/office/powerpoint/2010/main" val="24233553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D521286-9E52-4E00-BA15-591F17DB442B}"/>
              </a:ext>
            </a:extLst>
          </p:cNvPr>
          <p:cNvPicPr>
            <a:picLocks noChangeAspect="1"/>
          </p:cNvPicPr>
          <p:nvPr/>
        </p:nvPicPr>
        <p:blipFill>
          <a:blip r:embed="rId2"/>
          <a:stretch>
            <a:fillRect/>
          </a:stretch>
        </p:blipFill>
        <p:spPr>
          <a:xfrm>
            <a:off x="540544" y="1327944"/>
            <a:ext cx="10979944" cy="3986349"/>
          </a:xfrm>
          <a:prstGeom prst="rect">
            <a:avLst/>
          </a:prstGeom>
          <a:ln>
            <a:solidFill>
              <a:schemeClr val="bg1">
                <a:lumMod val="85000"/>
              </a:schemeClr>
            </a:solidFill>
          </a:ln>
        </p:spPr>
      </p:pic>
      <p:sp>
        <p:nvSpPr>
          <p:cNvPr id="10" name="TextBox 9">
            <a:extLst>
              <a:ext uri="{FF2B5EF4-FFF2-40B4-BE49-F238E27FC236}">
                <a16:creationId xmlns:a16="http://schemas.microsoft.com/office/drawing/2014/main" id="{CD88FB07-E5AB-44B3-A3B0-0AFC0E2ED4FA}"/>
              </a:ext>
            </a:extLst>
          </p:cNvPr>
          <p:cNvSpPr txBox="1"/>
          <p:nvPr/>
        </p:nvSpPr>
        <p:spPr>
          <a:xfrm>
            <a:off x="338314" y="888263"/>
            <a:ext cx="7543800" cy="276999"/>
          </a:xfrm>
          <a:prstGeom prst="rect">
            <a:avLst/>
          </a:prstGeom>
          <a:solidFill>
            <a:schemeClr val="accent5">
              <a:lumMod val="40000"/>
              <a:lumOff val="60000"/>
            </a:schemeClr>
          </a:solidFill>
          <a:ln>
            <a:solidFill>
              <a:schemeClr val="tx1"/>
            </a:solidFill>
          </a:ln>
        </p:spPr>
        <p:txBody>
          <a:bodyPr wrap="square" lIns="0" tIns="0" rIns="0" bIns="0" rtlCol="0">
            <a:spAutoFit/>
          </a:bodyPr>
          <a:lstStyle/>
          <a:p>
            <a:pPr marL="285750" indent="-285750" fontAlgn="base">
              <a:spcBef>
                <a:spcPct val="50000"/>
              </a:spcBef>
              <a:spcAft>
                <a:spcPct val="0"/>
              </a:spcAft>
              <a:buClr>
                <a:srgbClr val="F0AB00"/>
              </a:buClr>
              <a:buSzPct val="80000"/>
              <a:buFont typeface="Wingdings" panose="05000000000000000000" pitchFamily="2" charset="2"/>
              <a:buChar char="v"/>
            </a:pPr>
            <a:r>
              <a:rPr lang="en-US" sz="1800" b="1" dirty="0" err="1">
                <a:latin typeface="Times New Roman" panose="02020603050405020304" pitchFamily="18" charset="0"/>
                <a:cs typeface="Times New Roman" panose="02020603050405020304" pitchFamily="18" charset="0"/>
              </a:rPr>
              <a:t>Yêu</a:t>
            </a:r>
            <a:r>
              <a:rPr lang="en-US" sz="1800" b="1" dirty="0">
                <a:latin typeface="Times New Roman" panose="02020603050405020304" pitchFamily="18" charset="0"/>
                <a:cs typeface="Times New Roman" panose="02020603050405020304" pitchFamily="18" charset="0"/>
              </a:rPr>
              <a:t> </a:t>
            </a:r>
            <a:r>
              <a:rPr lang="en-US" sz="1800" b="1" dirty="0" err="1">
                <a:latin typeface="Times New Roman" panose="02020603050405020304" pitchFamily="18" charset="0"/>
                <a:cs typeface="Times New Roman" panose="02020603050405020304" pitchFamily="18" charset="0"/>
              </a:rPr>
              <a:t>cầu</a:t>
            </a:r>
            <a:r>
              <a:rPr lang="en-US" sz="1800" b="1" dirty="0">
                <a:latin typeface="Times New Roman" panose="02020603050405020304" pitchFamily="18" charset="0"/>
                <a:cs typeface="Times New Roman" panose="02020603050405020304" pitchFamily="18" charset="0"/>
              </a:rPr>
              <a:t> </a:t>
            </a:r>
            <a:r>
              <a:rPr lang="en-US" sz="1800" b="1" dirty="0" err="1">
                <a:latin typeface="Times New Roman" panose="02020603050405020304" pitchFamily="18" charset="0"/>
                <a:cs typeface="Times New Roman" panose="02020603050405020304" pitchFamily="18" charset="0"/>
              </a:rPr>
              <a:t>báo</a:t>
            </a:r>
            <a:r>
              <a:rPr lang="en-US" sz="1800" b="1" dirty="0">
                <a:latin typeface="Times New Roman" panose="02020603050405020304" pitchFamily="18" charset="0"/>
                <a:cs typeface="Times New Roman" panose="02020603050405020304" pitchFamily="18" charset="0"/>
              </a:rPr>
              <a:t> </a:t>
            </a:r>
            <a:r>
              <a:rPr lang="en-US" sz="1800" b="1" dirty="0" err="1">
                <a:latin typeface="Times New Roman" panose="02020603050405020304" pitchFamily="18" charset="0"/>
                <a:cs typeface="Times New Roman" panose="02020603050405020304" pitchFamily="18" charset="0"/>
              </a:rPr>
              <a:t>giá</a:t>
            </a:r>
            <a:r>
              <a:rPr lang="en-US" sz="1800" b="1" dirty="0">
                <a:latin typeface="Times New Roman" panose="02020603050405020304" pitchFamily="18" charset="0"/>
                <a:cs typeface="Times New Roman" panose="02020603050405020304" pitchFamily="18" charset="0"/>
              </a:rPr>
              <a:t> </a:t>
            </a:r>
            <a:r>
              <a:rPr lang="en-US" sz="1800" b="1" dirty="0" err="1">
                <a:latin typeface="Times New Roman" panose="02020603050405020304" pitchFamily="18" charset="0"/>
                <a:cs typeface="Times New Roman" panose="02020603050405020304" pitchFamily="18" charset="0"/>
              </a:rPr>
              <a:t>mới</a:t>
            </a:r>
            <a:r>
              <a:rPr lang="en-US" sz="1800" b="1" dirty="0">
                <a:latin typeface="Times New Roman" panose="02020603050405020304" pitchFamily="18" charset="0"/>
                <a:cs typeface="Times New Roman" panose="02020603050405020304" pitchFamily="18" charset="0"/>
              </a:rPr>
              <a:t> </a:t>
            </a:r>
            <a:r>
              <a:rPr lang="en-US" sz="1800" b="1" dirty="0" err="1">
                <a:latin typeface="Times New Roman" panose="02020603050405020304" pitchFamily="18" charset="0"/>
                <a:cs typeface="Times New Roman" panose="02020603050405020304" pitchFamily="18" charset="0"/>
              </a:rPr>
              <a:t>sẽ</a:t>
            </a:r>
            <a:r>
              <a:rPr lang="en-US" sz="1800" b="1" dirty="0">
                <a:latin typeface="Times New Roman" panose="02020603050405020304" pitchFamily="18" charset="0"/>
                <a:cs typeface="Times New Roman" panose="02020603050405020304" pitchFamily="18" charset="0"/>
              </a:rPr>
              <a:t> </a:t>
            </a:r>
            <a:r>
              <a:rPr lang="en-US" sz="1800" b="1" dirty="0" err="1">
                <a:latin typeface="Times New Roman" panose="02020603050405020304" pitchFamily="18" charset="0"/>
                <a:cs typeface="Times New Roman" panose="02020603050405020304" pitchFamily="18" charset="0"/>
              </a:rPr>
              <a:t>thể</a:t>
            </a:r>
            <a:r>
              <a:rPr lang="en-US" sz="1800" b="1" dirty="0">
                <a:latin typeface="Times New Roman" panose="02020603050405020304" pitchFamily="18" charset="0"/>
                <a:cs typeface="Times New Roman" panose="02020603050405020304" pitchFamily="18" charset="0"/>
              </a:rPr>
              <a:t> </a:t>
            </a:r>
            <a:r>
              <a:rPr lang="en-US" sz="1800" b="1" dirty="0" err="1">
                <a:latin typeface="Times New Roman" panose="02020603050405020304" pitchFamily="18" charset="0"/>
                <a:cs typeface="Times New Roman" panose="02020603050405020304" pitchFamily="18" charset="0"/>
              </a:rPr>
              <a:t>hiện</a:t>
            </a:r>
            <a:r>
              <a:rPr lang="en-US" sz="1800" b="1" dirty="0">
                <a:latin typeface="Times New Roman" panose="02020603050405020304" pitchFamily="18" charset="0"/>
                <a:cs typeface="Times New Roman" panose="02020603050405020304" pitchFamily="18" charset="0"/>
              </a:rPr>
              <a:t> nh</a:t>
            </a:r>
            <a:r>
              <a:rPr lang="vi-VN" sz="1800" b="1" dirty="0">
                <a:latin typeface="Times New Roman" panose="02020603050405020304" pitchFamily="18" charset="0"/>
                <a:cs typeface="Times New Roman" panose="02020603050405020304" pitchFamily="18" charset="0"/>
              </a:rPr>
              <a:t>ư</a:t>
            </a:r>
            <a:r>
              <a:rPr lang="en-US" sz="1800" b="1" dirty="0">
                <a:latin typeface="Times New Roman" panose="02020603050405020304" pitchFamily="18" charset="0"/>
                <a:cs typeface="Times New Roman" panose="02020603050405020304" pitchFamily="18" charset="0"/>
              </a:rPr>
              <a:t> </a:t>
            </a:r>
            <a:r>
              <a:rPr lang="en-US" sz="1800" b="1" dirty="0" err="1">
                <a:latin typeface="Times New Roman" panose="02020603050405020304" pitchFamily="18" charset="0"/>
                <a:cs typeface="Times New Roman" panose="02020603050405020304" pitchFamily="18" charset="0"/>
              </a:rPr>
              <a:t>bên</a:t>
            </a:r>
            <a:r>
              <a:rPr lang="en-US" sz="1800" b="1" dirty="0">
                <a:latin typeface="Times New Roman" panose="02020603050405020304" pitchFamily="18" charset="0"/>
                <a:cs typeface="Times New Roman" panose="02020603050405020304" pitchFamily="18" charset="0"/>
              </a:rPr>
              <a:t> d</a:t>
            </a:r>
            <a:r>
              <a:rPr lang="vi-VN" sz="1800" b="1" dirty="0">
                <a:latin typeface="Times New Roman" panose="02020603050405020304" pitchFamily="18" charset="0"/>
                <a:cs typeface="Times New Roman" panose="02020603050405020304" pitchFamily="18" charset="0"/>
              </a:rPr>
              <a:t>ư</a:t>
            </a:r>
            <a:r>
              <a:rPr lang="en-US" sz="1800" b="1" dirty="0" err="1">
                <a:latin typeface="Times New Roman" panose="02020603050405020304" pitchFamily="18" charset="0"/>
                <a:cs typeface="Times New Roman" panose="02020603050405020304" pitchFamily="18" charset="0"/>
              </a:rPr>
              <a:t>ới</a:t>
            </a:r>
            <a:r>
              <a:rPr lang="en-US" sz="1800" b="1" dirty="0">
                <a:latin typeface="Times New Roman" panose="02020603050405020304" pitchFamily="18" charset="0"/>
                <a:cs typeface="Times New Roman" panose="02020603050405020304" pitchFamily="18" charset="0"/>
              </a:rPr>
              <a:t>: </a:t>
            </a:r>
            <a:r>
              <a:rPr lang="en-US" sz="1800" b="1" kern="0" dirty="0">
                <a:ea typeface="Arial Unicode MS" pitchFamily="34" charset="-128"/>
                <a:cs typeface="Arial Unicode MS" pitchFamily="34" charset="-128"/>
              </a:rPr>
              <a:t> </a:t>
            </a:r>
          </a:p>
        </p:txBody>
      </p:sp>
      <p:pic>
        <p:nvPicPr>
          <p:cNvPr id="12" name="Picture 11">
            <a:extLst>
              <a:ext uri="{FF2B5EF4-FFF2-40B4-BE49-F238E27FC236}">
                <a16:creationId xmlns:a16="http://schemas.microsoft.com/office/drawing/2014/main" id="{DD31BAAC-5DC6-4BAF-871B-395A6176D6A0}"/>
              </a:ext>
            </a:extLst>
          </p:cNvPr>
          <p:cNvPicPr>
            <a:picLocks noChangeAspect="1"/>
          </p:cNvPicPr>
          <p:nvPr/>
        </p:nvPicPr>
        <p:blipFill>
          <a:blip r:embed="rId3"/>
          <a:stretch>
            <a:fillRect/>
          </a:stretch>
        </p:blipFill>
        <p:spPr>
          <a:xfrm>
            <a:off x="8257257" y="4645734"/>
            <a:ext cx="3555030" cy="2578600"/>
          </a:xfrm>
          <a:prstGeom prst="rect">
            <a:avLst/>
          </a:prstGeom>
          <a:ln>
            <a:solidFill>
              <a:schemeClr val="bg1">
                <a:lumMod val="75000"/>
              </a:schemeClr>
            </a:solidFill>
          </a:ln>
        </p:spPr>
      </p:pic>
      <p:sp>
        <p:nvSpPr>
          <p:cNvPr id="17" name="TextBox 16">
            <a:extLst>
              <a:ext uri="{FF2B5EF4-FFF2-40B4-BE49-F238E27FC236}">
                <a16:creationId xmlns:a16="http://schemas.microsoft.com/office/drawing/2014/main" id="{D655CF77-2DBD-40A8-9C83-7E3AFE2D1E8B}"/>
              </a:ext>
            </a:extLst>
          </p:cNvPr>
          <p:cNvSpPr txBox="1"/>
          <p:nvPr/>
        </p:nvSpPr>
        <p:spPr>
          <a:xfrm>
            <a:off x="9910908" y="3681488"/>
            <a:ext cx="304800" cy="276999"/>
          </a:xfrm>
          <a:prstGeom prst="rect">
            <a:avLst/>
          </a:prstGeom>
          <a:noFill/>
        </p:spPr>
        <p:txBody>
          <a:bodyPr wrap="square" lIns="0" tIns="0" rIns="0" bIns="0" rtlCol="0">
            <a:spAutoFit/>
          </a:bodyPr>
          <a:lstStyle/>
          <a:p>
            <a:pPr algn="ctr" defTabSz="914400" fontAlgn="base">
              <a:spcBef>
                <a:spcPct val="50000"/>
              </a:spcBef>
              <a:spcAft>
                <a:spcPct val="0"/>
              </a:spcAft>
              <a:buClr>
                <a:srgbClr val="F0AB00"/>
              </a:buClr>
              <a:buSzPct val="80000"/>
            </a:pPr>
            <a:r>
              <a:rPr lang="en-US" sz="1800" kern="0" dirty="0">
                <a:solidFill>
                  <a:srgbClr val="C00000"/>
                </a:solidFill>
                <a:latin typeface="Times New Roman" panose="02020603050405020304" pitchFamily="18" charset="0"/>
                <a:ea typeface="Arial Unicode MS" pitchFamily="34" charset="-128"/>
                <a:cs typeface="Times New Roman" panose="02020603050405020304" pitchFamily="18" charset="0"/>
              </a:rPr>
              <a:t>1</a:t>
            </a:r>
          </a:p>
        </p:txBody>
      </p:sp>
      <p:sp>
        <p:nvSpPr>
          <p:cNvPr id="18" name="Rectangle 17">
            <a:extLst>
              <a:ext uri="{FF2B5EF4-FFF2-40B4-BE49-F238E27FC236}">
                <a16:creationId xmlns:a16="http://schemas.microsoft.com/office/drawing/2014/main" id="{60EAD18E-734E-4EA8-B450-BEDD25B8CCDA}"/>
              </a:ext>
            </a:extLst>
          </p:cNvPr>
          <p:cNvSpPr/>
          <p:nvPr/>
        </p:nvSpPr>
        <p:spPr bwMode="gray">
          <a:xfrm>
            <a:off x="9535009" y="3981496"/>
            <a:ext cx="987736" cy="282952"/>
          </a:xfrm>
          <a:prstGeom prst="rect">
            <a:avLst/>
          </a:prstGeom>
          <a:no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19" name="TextBox 18">
            <a:extLst>
              <a:ext uri="{FF2B5EF4-FFF2-40B4-BE49-F238E27FC236}">
                <a16:creationId xmlns:a16="http://schemas.microsoft.com/office/drawing/2014/main" id="{1D93346C-1A4E-465F-99C7-993AB0C43E93}"/>
              </a:ext>
            </a:extLst>
          </p:cNvPr>
          <p:cNvSpPr txBox="1"/>
          <p:nvPr/>
        </p:nvSpPr>
        <p:spPr>
          <a:xfrm>
            <a:off x="9440871" y="5645300"/>
            <a:ext cx="451471"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2.2</a:t>
            </a:r>
          </a:p>
        </p:txBody>
      </p:sp>
      <p:cxnSp>
        <p:nvCxnSpPr>
          <p:cNvPr id="20" name="Straight Arrow Connector 19">
            <a:extLst>
              <a:ext uri="{FF2B5EF4-FFF2-40B4-BE49-F238E27FC236}">
                <a16:creationId xmlns:a16="http://schemas.microsoft.com/office/drawing/2014/main" id="{E65877F2-2464-47D6-B7A0-FA4708DF08AA}"/>
              </a:ext>
            </a:extLst>
          </p:cNvPr>
          <p:cNvCxnSpPr>
            <a:cxnSpLocks/>
          </p:cNvCxnSpPr>
          <p:nvPr/>
        </p:nvCxnSpPr>
        <p:spPr>
          <a:xfrm>
            <a:off x="11665744" y="5350012"/>
            <a:ext cx="0" cy="0"/>
          </a:xfrm>
          <a:prstGeom prst="straightConnector1">
            <a:avLst/>
          </a:prstGeom>
          <a:ln w="25400">
            <a:solidFill>
              <a:srgbClr val="C00000"/>
            </a:solidFill>
            <a:headEnd type="none" w="med" len="med"/>
            <a:tailEnd type="triangle"/>
          </a:ln>
        </p:spPr>
        <p:style>
          <a:lnRef idx="1">
            <a:schemeClr val="accent1"/>
          </a:lnRef>
          <a:fillRef idx="0">
            <a:schemeClr val="accent1"/>
          </a:fillRef>
          <a:effectRef idx="0">
            <a:schemeClr val="accent1"/>
          </a:effectRef>
          <a:fontRef idx="minor">
            <a:schemeClr val="tx1"/>
          </a:fontRef>
        </p:style>
      </p:cxnSp>
      <p:pic>
        <p:nvPicPr>
          <p:cNvPr id="24" name="Picture 23">
            <a:extLst>
              <a:ext uri="{FF2B5EF4-FFF2-40B4-BE49-F238E27FC236}">
                <a16:creationId xmlns:a16="http://schemas.microsoft.com/office/drawing/2014/main" id="{742CB097-801B-4020-B6CE-EBFF5C9368E6}"/>
              </a:ext>
            </a:extLst>
          </p:cNvPr>
          <p:cNvPicPr>
            <a:picLocks noChangeAspect="1"/>
          </p:cNvPicPr>
          <p:nvPr/>
        </p:nvPicPr>
        <p:blipFill>
          <a:blip r:embed="rId3"/>
          <a:stretch>
            <a:fillRect/>
          </a:stretch>
        </p:blipFill>
        <p:spPr>
          <a:xfrm>
            <a:off x="3919714" y="4632999"/>
            <a:ext cx="3555030" cy="2578600"/>
          </a:xfrm>
          <a:prstGeom prst="rect">
            <a:avLst/>
          </a:prstGeom>
          <a:ln>
            <a:solidFill>
              <a:schemeClr val="bg1">
                <a:lumMod val="75000"/>
              </a:schemeClr>
            </a:solidFill>
          </a:ln>
        </p:spPr>
      </p:pic>
      <p:sp>
        <p:nvSpPr>
          <p:cNvPr id="25" name="Rectangle 24">
            <a:extLst>
              <a:ext uri="{FF2B5EF4-FFF2-40B4-BE49-F238E27FC236}">
                <a16:creationId xmlns:a16="http://schemas.microsoft.com/office/drawing/2014/main" id="{AA2D45B2-7C33-4409-9FE3-7173C4B87905}"/>
              </a:ext>
            </a:extLst>
          </p:cNvPr>
          <p:cNvSpPr/>
          <p:nvPr/>
        </p:nvSpPr>
        <p:spPr bwMode="gray">
          <a:xfrm>
            <a:off x="5538739" y="5928083"/>
            <a:ext cx="1051179" cy="221783"/>
          </a:xfrm>
          <a:prstGeom prst="rect">
            <a:avLst/>
          </a:prstGeom>
          <a:no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26" name="TextBox 25">
            <a:extLst>
              <a:ext uri="{FF2B5EF4-FFF2-40B4-BE49-F238E27FC236}">
                <a16:creationId xmlns:a16="http://schemas.microsoft.com/office/drawing/2014/main" id="{E5C7E8D7-4B10-4247-A423-C1B5CB715380}"/>
              </a:ext>
            </a:extLst>
          </p:cNvPr>
          <p:cNvSpPr txBox="1"/>
          <p:nvPr/>
        </p:nvSpPr>
        <p:spPr>
          <a:xfrm>
            <a:off x="5087268" y="5884396"/>
            <a:ext cx="451471"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2.1</a:t>
            </a:r>
          </a:p>
        </p:txBody>
      </p:sp>
      <p:sp>
        <p:nvSpPr>
          <p:cNvPr id="22" name="Text Placeholder 1">
            <a:extLst>
              <a:ext uri="{FF2B5EF4-FFF2-40B4-BE49-F238E27FC236}">
                <a16:creationId xmlns:a16="http://schemas.microsoft.com/office/drawing/2014/main" id="{55962151-E6B3-4483-954C-F85FACF5CDED}"/>
              </a:ext>
            </a:extLst>
          </p:cNvPr>
          <p:cNvSpPr txBox="1">
            <a:spLocks/>
          </p:cNvSpPr>
          <p:nvPr/>
        </p:nvSpPr>
        <p:spPr bwMode="black">
          <a:xfrm>
            <a:off x="8248004" y="1304936"/>
            <a:ext cx="4485692" cy="2399561"/>
          </a:xfrm>
          <a:prstGeom prst="rect">
            <a:avLst/>
          </a:prstGeom>
          <a:solidFill>
            <a:schemeClr val="accent3">
              <a:lumMod val="20000"/>
              <a:lumOff val="80000"/>
            </a:schemeClr>
          </a:solidFill>
          <a:ln>
            <a:solidFill>
              <a:schemeClr val="tx1"/>
            </a:solidFill>
          </a:ln>
        </p:spPr>
        <p:txBody>
          <a:bodyPr vert="horz" lIns="0" tIns="0" rIns="0" bIns="0" rtlCol="0">
            <a:normAutofit/>
          </a:bodyPr>
          <a:lst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fontAlgn="base">
              <a:lnSpc>
                <a:spcPct val="160000"/>
              </a:lnSpc>
              <a:spcBef>
                <a:spcPts val="0"/>
              </a:spcBef>
            </a:pPr>
            <a:r>
              <a:rPr lang="en-US" sz="1600" b="1" dirty="0" err="1">
                <a:latin typeface="Times New Roman" panose="02020603050405020304" pitchFamily="18" charset="0"/>
                <a:cs typeface="Times New Roman" panose="02020603050405020304" pitchFamily="18" charset="0"/>
              </a:rPr>
              <a:t>Phản</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hồi</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yêu</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cầu</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báo</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giá</a:t>
            </a:r>
            <a:r>
              <a:rPr lang="en-US" sz="1600" b="1" dirty="0">
                <a:latin typeface="Times New Roman" panose="02020603050405020304" pitchFamily="18" charset="0"/>
                <a:cs typeface="Times New Roman" panose="02020603050405020304" pitchFamily="18" charset="0"/>
              </a:rPr>
              <a:t>:</a:t>
            </a:r>
            <a:br>
              <a:rPr lang="en-US" sz="1600" dirty="0">
                <a:latin typeface="Times New Roman" panose="02020603050405020304" pitchFamily="18" charset="0"/>
                <a:cs typeface="Times New Roman" panose="02020603050405020304" pitchFamily="18" charset="0"/>
              </a:rPr>
            </a:br>
            <a:r>
              <a:rPr lang="en-US" sz="1600" b="1" dirty="0">
                <a:solidFill>
                  <a:srgbClr val="C00000"/>
                </a:solidFill>
                <a:latin typeface="Times New Roman" panose="02020603050405020304" pitchFamily="18" charset="0"/>
                <a:cs typeface="Times New Roman" panose="02020603050405020304" pitchFamily="18" charset="0"/>
              </a:rPr>
              <a:t>1: </a:t>
            </a:r>
            <a:r>
              <a:rPr lang="en-US" sz="1600" dirty="0" err="1">
                <a:latin typeface="Times New Roman" panose="02020603050405020304" pitchFamily="18" charset="0"/>
                <a:cs typeface="Times New Roman" panose="02020603050405020304" pitchFamily="18" charset="0"/>
              </a:rPr>
              <a:t>Kích</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vào</a:t>
            </a:r>
            <a:r>
              <a:rPr lang="en-US" sz="1600" dirty="0">
                <a:latin typeface="Times New Roman" panose="02020603050405020304" pitchFamily="18" charset="0"/>
                <a:cs typeface="Times New Roman" panose="02020603050405020304" pitchFamily="18" charset="0"/>
              </a:rPr>
              <a:t> </a:t>
            </a:r>
            <a:r>
              <a:rPr lang="en-US" sz="1600" b="1" dirty="0">
                <a:latin typeface="Times New Roman" panose="02020603050405020304" pitchFamily="18" charset="0"/>
                <a:cs typeface="Times New Roman" panose="02020603050405020304" pitchFamily="18" charset="0"/>
              </a:rPr>
              <a:t>Respond</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có</a:t>
            </a:r>
            <a:r>
              <a:rPr lang="en-US" sz="1600" dirty="0">
                <a:latin typeface="Times New Roman" panose="02020603050405020304" pitchFamily="18" charset="0"/>
                <a:cs typeface="Times New Roman" panose="02020603050405020304" pitchFamily="18" charset="0"/>
              </a:rPr>
              <a:t> 2 </a:t>
            </a:r>
            <a:r>
              <a:rPr lang="en-US" sz="1600" dirty="0" err="1">
                <a:latin typeface="Times New Roman" panose="02020603050405020304" pitchFamily="18" charset="0"/>
                <a:cs typeface="Times New Roman" panose="02020603050405020304" pitchFamily="18" charset="0"/>
              </a:rPr>
              <a:t>sự</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lựa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chọn</a:t>
            </a:r>
            <a:r>
              <a:rPr lang="en-US" sz="1600" dirty="0">
                <a:latin typeface="Times New Roman" panose="02020603050405020304" pitchFamily="18" charset="0"/>
                <a:cs typeface="Times New Roman" panose="02020603050405020304" pitchFamily="18" charset="0"/>
              </a:rPr>
              <a:t>:</a:t>
            </a:r>
            <a:br>
              <a:rPr lang="en-US" sz="1600" dirty="0">
                <a:latin typeface="Times New Roman" panose="02020603050405020304" pitchFamily="18" charset="0"/>
                <a:cs typeface="Times New Roman" panose="02020603050405020304" pitchFamily="18" charset="0"/>
              </a:rPr>
            </a:br>
            <a:r>
              <a:rPr lang="en-US" sz="1600" b="1" dirty="0">
                <a:solidFill>
                  <a:srgbClr val="C00000"/>
                </a:solidFill>
                <a:latin typeface="Times New Roman" panose="02020603050405020304" pitchFamily="18" charset="0"/>
                <a:cs typeface="Times New Roman" panose="02020603050405020304" pitchFamily="18" charset="0"/>
              </a:rPr>
              <a:t>2.1: </a:t>
            </a:r>
            <a:r>
              <a:rPr lang="en-US" sz="1600" dirty="0" err="1">
                <a:latin typeface="Times New Roman" panose="02020603050405020304" pitchFamily="18" charset="0"/>
                <a:cs typeface="Times New Roman" panose="02020603050405020304" pitchFamily="18" charset="0"/>
              </a:rPr>
              <a:t>Nếu</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bạn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muốn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từ</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chối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yêu</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cầu</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báo</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giá</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này</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kích</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vào</a:t>
            </a:r>
            <a:r>
              <a:rPr lang="en-US" sz="1600" dirty="0">
                <a:latin typeface="Times New Roman" panose="02020603050405020304" pitchFamily="18" charset="0"/>
                <a:cs typeface="Times New Roman" panose="02020603050405020304" pitchFamily="18" charset="0"/>
              </a:rPr>
              <a:t> </a:t>
            </a:r>
            <a:r>
              <a:rPr lang="en-US" sz="1600" b="1" dirty="0">
                <a:latin typeface="Times New Roman" panose="02020603050405020304" pitchFamily="18" charset="0"/>
                <a:cs typeface="Times New Roman" panose="02020603050405020304" pitchFamily="18" charset="0"/>
              </a:rPr>
              <a:t>Decline Request</a:t>
            </a:r>
          </a:p>
          <a:p>
            <a:pPr fontAlgn="base">
              <a:lnSpc>
                <a:spcPct val="160000"/>
              </a:lnSpc>
              <a:spcBef>
                <a:spcPts val="0"/>
              </a:spcBef>
            </a:pPr>
            <a:r>
              <a:rPr lang="en-US" sz="1600" b="1" dirty="0">
                <a:solidFill>
                  <a:srgbClr val="C00000"/>
                </a:solidFill>
                <a:latin typeface="Times New Roman" panose="02020603050405020304" pitchFamily="18" charset="0"/>
                <a:cs typeface="Times New Roman" panose="02020603050405020304" pitchFamily="18" charset="0"/>
              </a:rPr>
              <a:t>2.2: </a:t>
            </a:r>
            <a:r>
              <a:rPr lang="en-US" sz="1600" dirty="0" err="1">
                <a:latin typeface="Times New Roman" panose="02020603050405020304" pitchFamily="18" charset="0"/>
                <a:cs typeface="Times New Roman" panose="02020603050405020304" pitchFamily="18" charset="0"/>
              </a:rPr>
              <a:t>Nếu</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bạn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muốn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báo</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giá</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cho</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yêu</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cầu</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này</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kích</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vào</a:t>
            </a:r>
            <a:r>
              <a:rPr lang="en-US" sz="1600" dirty="0">
                <a:latin typeface="Times New Roman" panose="02020603050405020304" pitchFamily="18" charset="0"/>
                <a:cs typeface="Times New Roman" panose="02020603050405020304" pitchFamily="18" charset="0"/>
              </a:rPr>
              <a:t> </a:t>
            </a:r>
            <a:r>
              <a:rPr lang="en-US" sz="1600" b="1" dirty="0">
                <a:latin typeface="Times New Roman" panose="02020603050405020304" pitchFamily="18" charset="0"/>
                <a:cs typeface="Times New Roman" panose="02020603050405020304" pitchFamily="18" charset="0"/>
              </a:rPr>
              <a:t>Respond with Proposal </a:t>
            </a:r>
            <a:r>
              <a:rPr lang="en-US" sz="1600" dirty="0">
                <a:latin typeface="Times New Roman" panose="02020603050405020304" pitchFamily="18" charset="0"/>
                <a:cs typeface="Times New Roman" panose="02020603050405020304" pitchFamily="18" charset="0"/>
              </a:rPr>
              <a:t>(B</a:t>
            </a:r>
            <a:r>
              <a:rPr lang="vi-VN" sz="1600" dirty="0">
                <a:latin typeface="Times New Roman" panose="02020603050405020304" pitchFamily="18" charset="0"/>
                <a:cs typeface="Times New Roman" panose="02020603050405020304" pitchFamily="18" charset="0"/>
              </a:rPr>
              <a:t>ư</a:t>
            </a:r>
            <a:r>
              <a:rPr lang="en-US" sz="1600" dirty="0" err="1">
                <a:latin typeface="Times New Roman" panose="02020603050405020304" pitchFamily="18" charset="0"/>
                <a:cs typeface="Times New Roman" panose="02020603050405020304" pitchFamily="18" charset="0"/>
              </a:rPr>
              <a:t>ớc</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tiếp</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theo</a:t>
            </a:r>
            <a:r>
              <a:rPr lang="en-US" sz="1600" dirty="0">
                <a:latin typeface="Times New Roman" panose="02020603050405020304" pitchFamily="18" charset="0"/>
                <a:cs typeface="Times New Roman" panose="02020603050405020304" pitchFamily="18" charset="0"/>
              </a:rPr>
              <a:t> ở </a:t>
            </a:r>
            <a:r>
              <a:rPr lang="en-US" sz="1600" dirty="0" err="1">
                <a:latin typeface="Times New Roman" panose="02020603050405020304" pitchFamily="18" charset="0"/>
                <a:cs typeface="Times New Roman" panose="02020603050405020304" pitchFamily="18" charset="0"/>
              </a:rPr>
              <a:t>trang</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sau</a:t>
            </a:r>
            <a:r>
              <a:rPr lang="en-US" sz="1600" dirty="0">
                <a:latin typeface="Times New Roman" panose="02020603050405020304" pitchFamily="18" charset="0"/>
                <a:cs typeface="Times New Roman" panose="02020603050405020304" pitchFamily="18" charset="0"/>
              </a:rPr>
              <a:t>)</a:t>
            </a:r>
          </a:p>
        </p:txBody>
      </p:sp>
      <p:sp>
        <p:nvSpPr>
          <p:cNvPr id="23" name="Rectangle 22">
            <a:extLst>
              <a:ext uri="{FF2B5EF4-FFF2-40B4-BE49-F238E27FC236}">
                <a16:creationId xmlns:a16="http://schemas.microsoft.com/office/drawing/2014/main" id="{A876E38B-52B5-47F6-8FCC-97E737226A4C}"/>
              </a:ext>
            </a:extLst>
          </p:cNvPr>
          <p:cNvSpPr/>
          <p:nvPr/>
        </p:nvSpPr>
        <p:spPr bwMode="gray">
          <a:xfrm>
            <a:off x="9965260" y="5700516"/>
            <a:ext cx="1051179" cy="221783"/>
          </a:xfrm>
          <a:prstGeom prst="rect">
            <a:avLst/>
          </a:prstGeom>
          <a:no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15" name="TextBox 14">
            <a:extLst>
              <a:ext uri="{FF2B5EF4-FFF2-40B4-BE49-F238E27FC236}">
                <a16:creationId xmlns:a16="http://schemas.microsoft.com/office/drawing/2014/main" id="{2FD28842-6330-4C6A-A2EE-2EA37C0DFFC9}"/>
              </a:ext>
            </a:extLst>
          </p:cNvPr>
          <p:cNvSpPr txBox="1"/>
          <p:nvPr/>
        </p:nvSpPr>
        <p:spPr>
          <a:xfrm>
            <a:off x="307056" y="173065"/>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dirty="0">
                <a:latin typeface="Times New Roman" panose="02020603050405020304" pitchFamily="18" charset="0"/>
                <a:ea typeface="Arial Unicode MS" pitchFamily="34" charset="-128"/>
                <a:cs typeface="Times New Roman" panose="02020603050405020304" pitchFamily="18" charset="0"/>
              </a:rPr>
              <a:t>4.</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Phản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hồi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yêu</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cầu</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báo</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giá</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Báo</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giá</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cho</a:t>
            </a:r>
            <a:r>
              <a:rPr lang="en-US" sz="2000" b="1" dirty="0">
                <a:latin typeface="Times New Roman" panose="02020603050405020304" pitchFamily="18" charset="0"/>
                <a:cs typeface="Times New Roman" panose="02020603050405020304" pitchFamily="18" charset="0"/>
              </a:rPr>
              <a:t> FBHP)</a:t>
            </a:r>
          </a:p>
        </p:txBody>
      </p:sp>
    </p:spTree>
    <p:extLst>
      <p:ext uri="{BB962C8B-B14F-4D97-AF65-F5344CB8AC3E}">
        <p14:creationId xmlns:p14="http://schemas.microsoft.com/office/powerpoint/2010/main" val="24455355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E28E941-45D9-4B1C-8A2A-776E2CC9D3B1}"/>
              </a:ext>
            </a:extLst>
          </p:cNvPr>
          <p:cNvSpPr>
            <a:spLocks noGrp="1"/>
          </p:cNvSpPr>
          <p:nvPr>
            <p:ph type="title"/>
          </p:nvPr>
        </p:nvSpPr>
        <p:spPr>
          <a:xfrm>
            <a:off x="402673" y="395137"/>
            <a:ext cx="3454338" cy="463582"/>
          </a:xfrm>
          <a:solidFill>
            <a:schemeClr val="accent5">
              <a:lumMod val="20000"/>
              <a:lumOff val="80000"/>
            </a:schemeClr>
          </a:solidFill>
        </p:spPr>
        <p:txBody>
          <a:bodyPr>
            <a:noAutofit/>
          </a:bodyPr>
          <a:lstStyle/>
          <a:p>
            <a:r>
              <a:rPr lang="en-PH" sz="3200" b="1" spc="-161" dirty="0" err="1">
                <a:latin typeface="Times New Roman" panose="02020603050405020304" pitchFamily="18" charset="0"/>
                <a:cs typeface="Times New Roman" panose="02020603050405020304" pitchFamily="18" charset="0"/>
              </a:rPr>
              <a:t>Nội</a:t>
            </a:r>
            <a:r>
              <a:rPr lang="en-PH" sz="3200" b="1" spc="-161" dirty="0">
                <a:latin typeface="Times New Roman" panose="02020603050405020304" pitchFamily="18" charset="0"/>
                <a:cs typeface="Times New Roman" panose="02020603050405020304" pitchFamily="18" charset="0"/>
              </a:rPr>
              <a:t> dung:</a:t>
            </a:r>
          </a:p>
        </p:txBody>
      </p:sp>
      <p:cxnSp>
        <p:nvCxnSpPr>
          <p:cNvPr id="29" name="Straight Connector 28">
            <a:extLst>
              <a:ext uri="{FF2B5EF4-FFF2-40B4-BE49-F238E27FC236}">
                <a16:creationId xmlns:a16="http://schemas.microsoft.com/office/drawing/2014/main" id="{1E8A4A05-BF1E-4192-9F2A-C31015C624B8}"/>
              </a:ext>
            </a:extLst>
          </p:cNvPr>
          <p:cNvCxnSpPr>
            <a:cxnSpLocks/>
            <a:stCxn id="7" idx="4"/>
            <a:endCxn id="48" idx="0"/>
          </p:cNvCxnSpPr>
          <p:nvPr/>
        </p:nvCxnSpPr>
        <p:spPr>
          <a:xfrm flipH="1">
            <a:off x="754154" y="1641150"/>
            <a:ext cx="1" cy="4602325"/>
          </a:xfrm>
          <a:prstGeom prst="line">
            <a:avLst/>
          </a:prstGeom>
          <a:ln w="25400">
            <a:solidFill>
              <a:schemeClr val="accent1">
                <a:lumMod val="60000"/>
                <a:lumOff val="40000"/>
              </a:schemeClr>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00D22A6D-A725-49B6-B948-2281F1095D75}"/>
              </a:ext>
            </a:extLst>
          </p:cNvPr>
          <p:cNvSpPr/>
          <p:nvPr/>
        </p:nvSpPr>
        <p:spPr bwMode="gray">
          <a:xfrm>
            <a:off x="491880" y="1235998"/>
            <a:ext cx="524550" cy="405152"/>
          </a:xfrm>
          <a:prstGeom prst="ellipse">
            <a:avLst/>
          </a:prstGeom>
          <a:solidFill>
            <a:schemeClr val="accent6">
              <a:lumMod val="50000"/>
            </a:schemeClr>
          </a:solidFill>
          <a:ln w="38100" algn="ctr">
            <a:solidFill>
              <a:schemeClr val="bg1">
                <a:lumMod val="85000"/>
              </a:schemeClr>
            </a:solidFill>
            <a:miter lim="800000"/>
            <a:headEnd/>
            <a:tailEnd/>
          </a:ln>
        </p:spPr>
        <p:txBody>
          <a:bodyPr lIns="96829" tIns="77463" rIns="96829" bIns="77463" rtlCol="0" anchor="ctr"/>
          <a:lstStyle/>
          <a:p>
            <a:pPr marL="0" marR="0" lvl="0" indent="0" algn="ctr" defTabSz="983782" rtl="0" eaLnBrk="1" fontAlgn="base" latinLnBrk="0" hangingPunct="1">
              <a:lnSpc>
                <a:spcPct val="100000"/>
              </a:lnSpc>
              <a:spcBef>
                <a:spcPct val="50000"/>
              </a:spcBef>
              <a:spcAft>
                <a:spcPct val="0"/>
              </a:spcAft>
              <a:buClr>
                <a:srgbClr val="F0AB00"/>
              </a:buClr>
              <a:buSzPct val="80000"/>
              <a:buFontTx/>
              <a:buNone/>
              <a:tabLst/>
              <a:defRPr/>
            </a:pPr>
            <a:r>
              <a:rPr kumimoji="0" lang="en-PH" sz="1400" b="1" i="0" u="none" strike="noStrike" kern="0" cap="none" spc="0" normalizeH="0" baseline="0" noProof="0" dirty="0">
                <a:ln>
                  <a:noFill/>
                </a:ln>
                <a:solidFill>
                  <a:prstClr val="white"/>
                </a:solidFill>
                <a:effectLst/>
                <a:uLnTx/>
                <a:uFillTx/>
                <a:latin typeface="Times New Roman" panose="02020603050405020304" pitchFamily="18" charset="0"/>
                <a:ea typeface="Arial Unicode MS" pitchFamily="34" charset="-128"/>
                <a:cs typeface="Times New Roman" panose="02020603050405020304" pitchFamily="18" charset="0"/>
              </a:rPr>
              <a:t>1</a:t>
            </a:r>
          </a:p>
        </p:txBody>
      </p:sp>
      <p:sp>
        <p:nvSpPr>
          <p:cNvPr id="8" name="Oval 7">
            <a:extLst>
              <a:ext uri="{FF2B5EF4-FFF2-40B4-BE49-F238E27FC236}">
                <a16:creationId xmlns:a16="http://schemas.microsoft.com/office/drawing/2014/main" id="{BAE78FEF-5D21-4CF0-BD3B-8295D2F31F1A}"/>
              </a:ext>
            </a:extLst>
          </p:cNvPr>
          <p:cNvSpPr/>
          <p:nvPr/>
        </p:nvSpPr>
        <p:spPr bwMode="gray">
          <a:xfrm>
            <a:off x="491880" y="1794786"/>
            <a:ext cx="524550" cy="405152"/>
          </a:xfrm>
          <a:prstGeom prst="ellipse">
            <a:avLst/>
          </a:prstGeom>
          <a:solidFill>
            <a:schemeClr val="accent6">
              <a:lumMod val="75000"/>
            </a:schemeClr>
          </a:solidFill>
          <a:ln w="38100" algn="ctr">
            <a:solidFill>
              <a:schemeClr val="bg1">
                <a:lumMod val="85000"/>
              </a:schemeClr>
            </a:solidFill>
            <a:miter lim="800000"/>
            <a:headEnd/>
            <a:tailEnd/>
          </a:ln>
        </p:spPr>
        <p:txBody>
          <a:bodyPr lIns="96829" tIns="77463" rIns="96829" bIns="77463" rtlCol="0" anchor="ctr"/>
          <a:lstStyle/>
          <a:p>
            <a:pPr marL="0" marR="0" lvl="0" indent="0" algn="ctr" defTabSz="983782" rtl="0" eaLnBrk="1" fontAlgn="base" latinLnBrk="0" hangingPunct="1">
              <a:lnSpc>
                <a:spcPct val="100000"/>
              </a:lnSpc>
              <a:spcBef>
                <a:spcPct val="50000"/>
              </a:spcBef>
              <a:spcAft>
                <a:spcPct val="0"/>
              </a:spcAft>
              <a:buClr>
                <a:srgbClr val="F0AB00"/>
              </a:buClr>
              <a:buSzPct val="80000"/>
              <a:buFontTx/>
              <a:buNone/>
              <a:tabLst/>
              <a:defRPr/>
            </a:pPr>
            <a:r>
              <a:rPr kumimoji="0" lang="en-PH" sz="1400" b="1" i="0" u="none" strike="noStrike" kern="0" cap="none" spc="0" normalizeH="0" baseline="0" noProof="0" dirty="0">
                <a:ln>
                  <a:noFill/>
                </a:ln>
                <a:solidFill>
                  <a:prstClr val="white"/>
                </a:solidFill>
                <a:effectLst/>
                <a:uLnTx/>
                <a:uFillTx/>
                <a:latin typeface="Times New Roman" panose="02020603050405020304" pitchFamily="18" charset="0"/>
                <a:ea typeface="Arial Unicode MS" pitchFamily="34" charset="-128"/>
                <a:cs typeface="Times New Roman" panose="02020603050405020304" pitchFamily="18" charset="0"/>
              </a:rPr>
              <a:t>2</a:t>
            </a:r>
          </a:p>
        </p:txBody>
      </p:sp>
      <p:sp>
        <p:nvSpPr>
          <p:cNvPr id="9" name="Oval 8">
            <a:extLst>
              <a:ext uri="{FF2B5EF4-FFF2-40B4-BE49-F238E27FC236}">
                <a16:creationId xmlns:a16="http://schemas.microsoft.com/office/drawing/2014/main" id="{4B887FD4-1262-434A-9D86-505A7750EB74}"/>
              </a:ext>
            </a:extLst>
          </p:cNvPr>
          <p:cNvSpPr/>
          <p:nvPr/>
        </p:nvSpPr>
        <p:spPr bwMode="gray">
          <a:xfrm>
            <a:off x="496023" y="2328025"/>
            <a:ext cx="524550" cy="405152"/>
          </a:xfrm>
          <a:prstGeom prst="ellipse">
            <a:avLst/>
          </a:prstGeom>
          <a:solidFill>
            <a:schemeClr val="accent6">
              <a:lumMod val="75000"/>
            </a:schemeClr>
          </a:solidFill>
          <a:ln w="38100" algn="ctr">
            <a:solidFill>
              <a:schemeClr val="bg1">
                <a:lumMod val="85000"/>
              </a:schemeClr>
            </a:solidFill>
            <a:miter lim="800000"/>
            <a:headEnd/>
            <a:tailEnd/>
          </a:ln>
        </p:spPr>
        <p:txBody>
          <a:bodyPr lIns="96829" tIns="77463" rIns="96829" bIns="77463" rtlCol="0" anchor="ctr"/>
          <a:lstStyle/>
          <a:p>
            <a:pPr marL="0" marR="0" lvl="0" indent="0" algn="ctr" defTabSz="983782" rtl="0" eaLnBrk="1" fontAlgn="base" latinLnBrk="0" hangingPunct="1">
              <a:lnSpc>
                <a:spcPct val="100000"/>
              </a:lnSpc>
              <a:spcBef>
                <a:spcPct val="50000"/>
              </a:spcBef>
              <a:spcAft>
                <a:spcPct val="0"/>
              </a:spcAft>
              <a:buClr>
                <a:srgbClr val="F0AB00"/>
              </a:buClr>
              <a:buSzPct val="80000"/>
              <a:buFontTx/>
              <a:buNone/>
              <a:tabLst/>
              <a:defRPr/>
            </a:pPr>
            <a:r>
              <a:rPr kumimoji="0" lang="en-PH" sz="1400" b="1" i="0" u="none" strike="noStrike" kern="0" cap="none" spc="0" normalizeH="0" baseline="0" noProof="0" dirty="0">
                <a:ln>
                  <a:noFill/>
                </a:ln>
                <a:solidFill>
                  <a:prstClr val="white"/>
                </a:solidFill>
                <a:effectLst/>
                <a:uLnTx/>
                <a:uFillTx/>
                <a:latin typeface="Times New Roman" panose="02020603050405020304" pitchFamily="18" charset="0"/>
                <a:ea typeface="Arial Unicode MS" pitchFamily="34" charset="-128"/>
                <a:cs typeface="Times New Roman" panose="02020603050405020304" pitchFamily="18" charset="0"/>
              </a:rPr>
              <a:t>3</a:t>
            </a:r>
          </a:p>
        </p:txBody>
      </p:sp>
      <p:sp>
        <p:nvSpPr>
          <p:cNvPr id="10" name="Oval 9">
            <a:extLst>
              <a:ext uri="{FF2B5EF4-FFF2-40B4-BE49-F238E27FC236}">
                <a16:creationId xmlns:a16="http://schemas.microsoft.com/office/drawing/2014/main" id="{87F71440-DB12-46E2-A43C-6AF3631F74E1}"/>
              </a:ext>
            </a:extLst>
          </p:cNvPr>
          <p:cNvSpPr/>
          <p:nvPr/>
        </p:nvSpPr>
        <p:spPr bwMode="gray">
          <a:xfrm>
            <a:off x="496023" y="2878993"/>
            <a:ext cx="524550" cy="405152"/>
          </a:xfrm>
          <a:prstGeom prst="ellipse">
            <a:avLst/>
          </a:prstGeom>
          <a:solidFill>
            <a:schemeClr val="accent5">
              <a:lumMod val="50000"/>
            </a:schemeClr>
          </a:solidFill>
          <a:ln w="38100" algn="ctr">
            <a:solidFill>
              <a:schemeClr val="bg1">
                <a:lumMod val="85000"/>
              </a:schemeClr>
            </a:solidFill>
            <a:miter lim="800000"/>
            <a:headEnd/>
            <a:tailEnd/>
          </a:ln>
        </p:spPr>
        <p:txBody>
          <a:bodyPr lIns="96829" tIns="77463" rIns="96829" bIns="77463" rtlCol="0" anchor="ctr"/>
          <a:lstStyle/>
          <a:p>
            <a:pPr marL="0" marR="0" lvl="0" indent="0" algn="ctr" defTabSz="983782" rtl="0" eaLnBrk="1" fontAlgn="base" latinLnBrk="0" hangingPunct="1">
              <a:lnSpc>
                <a:spcPct val="100000"/>
              </a:lnSpc>
              <a:spcBef>
                <a:spcPct val="50000"/>
              </a:spcBef>
              <a:spcAft>
                <a:spcPct val="0"/>
              </a:spcAft>
              <a:buClr>
                <a:srgbClr val="F0AB00"/>
              </a:buClr>
              <a:buSzPct val="80000"/>
              <a:buFontTx/>
              <a:buNone/>
              <a:tabLst/>
              <a:defRPr/>
            </a:pPr>
            <a:r>
              <a:rPr kumimoji="0" lang="en-PH" sz="1400" b="1" i="0" u="none" strike="noStrike" kern="0" cap="none" spc="0" normalizeH="0" baseline="0" noProof="0" dirty="0">
                <a:ln>
                  <a:noFill/>
                </a:ln>
                <a:solidFill>
                  <a:prstClr val="white"/>
                </a:solidFill>
                <a:effectLst/>
                <a:uLnTx/>
                <a:uFillTx/>
                <a:latin typeface="Times New Roman" panose="02020603050405020304" pitchFamily="18" charset="0"/>
                <a:ea typeface="Arial Unicode MS" pitchFamily="34" charset="-128"/>
                <a:cs typeface="Times New Roman" panose="02020603050405020304" pitchFamily="18" charset="0"/>
              </a:rPr>
              <a:t>4</a:t>
            </a:r>
          </a:p>
        </p:txBody>
      </p:sp>
      <p:sp>
        <p:nvSpPr>
          <p:cNvPr id="11" name="Oval 10">
            <a:extLst>
              <a:ext uri="{FF2B5EF4-FFF2-40B4-BE49-F238E27FC236}">
                <a16:creationId xmlns:a16="http://schemas.microsoft.com/office/drawing/2014/main" id="{CCC313B6-196B-4908-A3A1-752DF98092FE}"/>
              </a:ext>
            </a:extLst>
          </p:cNvPr>
          <p:cNvSpPr/>
          <p:nvPr/>
        </p:nvSpPr>
        <p:spPr bwMode="gray">
          <a:xfrm>
            <a:off x="496023" y="3422288"/>
            <a:ext cx="524550" cy="405152"/>
          </a:xfrm>
          <a:prstGeom prst="ellipse">
            <a:avLst/>
          </a:prstGeom>
          <a:solidFill>
            <a:schemeClr val="accent5">
              <a:lumMod val="75000"/>
            </a:schemeClr>
          </a:solidFill>
          <a:ln w="38100" algn="ctr">
            <a:solidFill>
              <a:schemeClr val="bg1">
                <a:lumMod val="85000"/>
              </a:schemeClr>
            </a:solidFill>
            <a:miter lim="800000"/>
            <a:headEnd/>
            <a:tailEnd/>
          </a:ln>
        </p:spPr>
        <p:txBody>
          <a:bodyPr lIns="96829" tIns="77463" rIns="96829" bIns="77463" rtlCol="0" anchor="ctr"/>
          <a:lstStyle/>
          <a:p>
            <a:pPr marL="0" marR="0" lvl="0" indent="0" algn="ctr" defTabSz="983782" rtl="0" eaLnBrk="1" fontAlgn="base" latinLnBrk="0" hangingPunct="1">
              <a:lnSpc>
                <a:spcPct val="100000"/>
              </a:lnSpc>
              <a:spcBef>
                <a:spcPct val="50000"/>
              </a:spcBef>
              <a:spcAft>
                <a:spcPct val="0"/>
              </a:spcAft>
              <a:buClr>
                <a:srgbClr val="F0AB00"/>
              </a:buClr>
              <a:buSzPct val="80000"/>
              <a:buFontTx/>
              <a:buNone/>
              <a:tabLst/>
              <a:defRPr/>
            </a:pPr>
            <a:r>
              <a:rPr kumimoji="0" lang="en-PH" sz="1400" b="1" i="0" u="none" strike="noStrike" kern="0" cap="none" spc="0" normalizeH="0" baseline="0" noProof="0" dirty="0">
                <a:ln>
                  <a:noFill/>
                </a:ln>
                <a:solidFill>
                  <a:prstClr val="white"/>
                </a:solidFill>
                <a:effectLst/>
                <a:uLnTx/>
                <a:uFillTx/>
                <a:latin typeface="Times New Roman" panose="02020603050405020304" pitchFamily="18" charset="0"/>
                <a:ea typeface="Arial Unicode MS" pitchFamily="34" charset="-128"/>
                <a:cs typeface="Times New Roman" panose="02020603050405020304" pitchFamily="18" charset="0"/>
              </a:rPr>
              <a:t>5</a:t>
            </a:r>
          </a:p>
        </p:txBody>
      </p:sp>
      <p:sp>
        <p:nvSpPr>
          <p:cNvPr id="12" name="Oval 11">
            <a:extLst>
              <a:ext uri="{FF2B5EF4-FFF2-40B4-BE49-F238E27FC236}">
                <a16:creationId xmlns:a16="http://schemas.microsoft.com/office/drawing/2014/main" id="{EE5CC0FB-6E05-423C-B0A5-8B098B7CC76E}"/>
              </a:ext>
            </a:extLst>
          </p:cNvPr>
          <p:cNvSpPr/>
          <p:nvPr/>
        </p:nvSpPr>
        <p:spPr bwMode="gray">
          <a:xfrm>
            <a:off x="496023" y="3973515"/>
            <a:ext cx="524550" cy="405152"/>
          </a:xfrm>
          <a:prstGeom prst="ellipse">
            <a:avLst/>
          </a:prstGeom>
          <a:solidFill>
            <a:schemeClr val="accent5">
              <a:lumMod val="60000"/>
              <a:lumOff val="40000"/>
            </a:schemeClr>
          </a:solidFill>
          <a:ln w="38100" algn="ctr">
            <a:solidFill>
              <a:schemeClr val="bg1">
                <a:lumMod val="85000"/>
              </a:schemeClr>
            </a:solidFill>
            <a:miter lim="800000"/>
            <a:headEnd/>
            <a:tailEnd/>
          </a:ln>
        </p:spPr>
        <p:txBody>
          <a:bodyPr lIns="96829" tIns="77463" rIns="96829" bIns="77463" rtlCol="0" anchor="ctr"/>
          <a:lstStyle/>
          <a:p>
            <a:pPr marL="0" marR="0" lvl="0" indent="0" algn="ctr" defTabSz="983782" rtl="0" eaLnBrk="1" fontAlgn="base" latinLnBrk="0" hangingPunct="1">
              <a:lnSpc>
                <a:spcPct val="100000"/>
              </a:lnSpc>
              <a:spcBef>
                <a:spcPct val="50000"/>
              </a:spcBef>
              <a:spcAft>
                <a:spcPct val="0"/>
              </a:spcAft>
              <a:buClr>
                <a:srgbClr val="F0AB00"/>
              </a:buClr>
              <a:buSzPct val="80000"/>
              <a:buFontTx/>
              <a:buNone/>
              <a:tabLst/>
              <a:defRPr/>
            </a:pPr>
            <a:r>
              <a:rPr kumimoji="0" lang="en-PH" sz="1400" b="1" i="0" u="none" strike="noStrike" kern="0" cap="none" spc="0" normalizeH="0" baseline="0" noProof="0" dirty="0">
                <a:ln>
                  <a:noFill/>
                </a:ln>
                <a:solidFill>
                  <a:prstClr val="white"/>
                </a:solidFill>
                <a:effectLst/>
                <a:uLnTx/>
                <a:uFillTx/>
                <a:latin typeface="Times New Roman" panose="02020603050405020304" pitchFamily="18" charset="0"/>
                <a:ea typeface="Arial Unicode MS" pitchFamily="34" charset="-128"/>
                <a:cs typeface="Times New Roman" panose="02020603050405020304" pitchFamily="18" charset="0"/>
              </a:rPr>
              <a:t>6</a:t>
            </a:r>
          </a:p>
        </p:txBody>
      </p:sp>
      <p:cxnSp>
        <p:nvCxnSpPr>
          <p:cNvPr id="32" name="Straight Connector 31">
            <a:extLst>
              <a:ext uri="{FF2B5EF4-FFF2-40B4-BE49-F238E27FC236}">
                <a16:creationId xmlns:a16="http://schemas.microsoft.com/office/drawing/2014/main" id="{52173437-97ED-4035-BADB-FF226D7C33F3}"/>
              </a:ext>
            </a:extLst>
          </p:cNvPr>
          <p:cNvCxnSpPr>
            <a:cxnSpLocks/>
          </p:cNvCxnSpPr>
          <p:nvPr/>
        </p:nvCxnSpPr>
        <p:spPr>
          <a:xfrm>
            <a:off x="1201326" y="1641150"/>
            <a:ext cx="7465793" cy="0"/>
          </a:xfrm>
          <a:prstGeom prst="line">
            <a:avLst/>
          </a:prstGeom>
          <a:ln w="12700">
            <a:solidFill>
              <a:schemeClr val="bg1">
                <a:lumMod val="85000"/>
              </a:schemeClr>
            </a:solidFill>
            <a:headEnd type="oval" w="med" len="med"/>
            <a:tailEnd type="none" w="lg" len="lg"/>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734E4445-8EF1-43F6-B722-C3B2A8E2E285}"/>
              </a:ext>
            </a:extLst>
          </p:cNvPr>
          <p:cNvCxnSpPr>
            <a:cxnSpLocks/>
          </p:cNvCxnSpPr>
          <p:nvPr/>
        </p:nvCxnSpPr>
        <p:spPr>
          <a:xfrm>
            <a:off x="1201326" y="2199938"/>
            <a:ext cx="7465793" cy="0"/>
          </a:xfrm>
          <a:prstGeom prst="line">
            <a:avLst/>
          </a:prstGeom>
          <a:ln w="12700">
            <a:solidFill>
              <a:schemeClr val="bg1">
                <a:lumMod val="85000"/>
              </a:schemeClr>
            </a:solidFill>
            <a:headEnd type="oval" w="med" len="med"/>
            <a:tailEnd type="none" w="lg" len="lg"/>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BF2EB33F-729C-4D3C-87D1-81B31B665A4A}"/>
              </a:ext>
            </a:extLst>
          </p:cNvPr>
          <p:cNvCxnSpPr>
            <a:cxnSpLocks/>
          </p:cNvCxnSpPr>
          <p:nvPr/>
        </p:nvCxnSpPr>
        <p:spPr>
          <a:xfrm>
            <a:off x="1228151" y="2686460"/>
            <a:ext cx="7465793" cy="0"/>
          </a:xfrm>
          <a:prstGeom prst="line">
            <a:avLst/>
          </a:prstGeom>
          <a:ln w="12700">
            <a:solidFill>
              <a:schemeClr val="bg1">
                <a:lumMod val="85000"/>
              </a:schemeClr>
            </a:solidFill>
            <a:headEnd type="oval" w="med" len="med"/>
            <a:tailEnd type="none" w="lg" len="lg"/>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A3D7F2A5-182E-4CEF-9F3D-396F56304F88}"/>
              </a:ext>
            </a:extLst>
          </p:cNvPr>
          <p:cNvCxnSpPr>
            <a:cxnSpLocks/>
          </p:cNvCxnSpPr>
          <p:nvPr/>
        </p:nvCxnSpPr>
        <p:spPr>
          <a:xfrm>
            <a:off x="1204450" y="3254274"/>
            <a:ext cx="7465793" cy="0"/>
          </a:xfrm>
          <a:prstGeom prst="line">
            <a:avLst/>
          </a:prstGeom>
          <a:ln w="12700">
            <a:solidFill>
              <a:schemeClr val="bg1">
                <a:lumMod val="85000"/>
              </a:schemeClr>
            </a:solidFill>
            <a:headEnd type="oval" w="med" len="med"/>
            <a:tailEnd type="none" w="lg" len="lg"/>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04058ED1-7D7F-4C0D-8AF4-424134BD81F6}"/>
              </a:ext>
            </a:extLst>
          </p:cNvPr>
          <p:cNvCxnSpPr>
            <a:cxnSpLocks/>
          </p:cNvCxnSpPr>
          <p:nvPr/>
        </p:nvCxnSpPr>
        <p:spPr>
          <a:xfrm>
            <a:off x="1228151" y="3811820"/>
            <a:ext cx="7465793" cy="0"/>
          </a:xfrm>
          <a:prstGeom prst="line">
            <a:avLst/>
          </a:prstGeom>
          <a:ln w="12700">
            <a:solidFill>
              <a:schemeClr val="bg1">
                <a:lumMod val="85000"/>
              </a:schemeClr>
            </a:solidFill>
            <a:headEnd type="oval" w="med" len="med"/>
            <a:tailEnd type="none" w="lg" len="lg"/>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B21892C-DCB6-43A8-BAC5-9729201FFEE1}"/>
              </a:ext>
            </a:extLst>
          </p:cNvPr>
          <p:cNvCxnSpPr>
            <a:cxnSpLocks/>
          </p:cNvCxnSpPr>
          <p:nvPr/>
        </p:nvCxnSpPr>
        <p:spPr>
          <a:xfrm>
            <a:off x="1204450" y="4347428"/>
            <a:ext cx="7465793" cy="0"/>
          </a:xfrm>
          <a:prstGeom prst="line">
            <a:avLst/>
          </a:prstGeom>
          <a:ln w="12700">
            <a:solidFill>
              <a:schemeClr val="bg1">
                <a:lumMod val="85000"/>
              </a:schemeClr>
            </a:solidFill>
            <a:headEnd type="oval" w="med" len="med"/>
            <a:tailEnd type="none" w="lg" len="lg"/>
          </a:ln>
        </p:spPr>
        <p:style>
          <a:lnRef idx="1">
            <a:schemeClr val="accent1"/>
          </a:lnRef>
          <a:fillRef idx="0">
            <a:schemeClr val="accent1"/>
          </a:fillRef>
          <a:effectRef idx="0">
            <a:schemeClr val="accent1"/>
          </a:effectRef>
          <a:fontRef idx="minor">
            <a:schemeClr val="tx1"/>
          </a:fontRef>
        </p:style>
      </p:cxnSp>
      <p:sp>
        <p:nvSpPr>
          <p:cNvPr id="30" name="TextBox 29">
            <a:hlinkClick r:id="rId3" action="ppaction://hlinksldjump"/>
            <a:extLst>
              <a:ext uri="{FF2B5EF4-FFF2-40B4-BE49-F238E27FC236}">
                <a16:creationId xmlns:a16="http://schemas.microsoft.com/office/drawing/2014/main" id="{B1D46DE0-DEB5-4FC3-978D-29BBBCFE7ADE}"/>
              </a:ext>
            </a:extLst>
          </p:cNvPr>
          <p:cNvSpPr txBox="1"/>
          <p:nvPr/>
        </p:nvSpPr>
        <p:spPr>
          <a:xfrm>
            <a:off x="1194331" y="1767936"/>
            <a:ext cx="7179482" cy="400110"/>
          </a:xfrm>
          <a:prstGeom prst="rect">
            <a:avLst/>
          </a:prstGeom>
          <a:noFill/>
        </p:spPr>
        <p:txBody>
          <a:bodyPr wrap="square" rtlCol="0">
            <a:spAutoFit/>
          </a:bodyPr>
          <a:lstStyle/>
          <a:p>
            <a:pPr marL="0" marR="0" lvl="0" indent="0" algn="l" defTabSz="984077" rtl="0" eaLnBrk="1" fontAlgn="auto" latinLnBrk="0" hangingPunct="1">
              <a:lnSpc>
                <a:spcPct val="100000"/>
              </a:lnSpc>
              <a:spcBef>
                <a:spcPts val="0"/>
              </a:spcBef>
              <a:spcAft>
                <a:spcPts val="0"/>
              </a:spcAft>
              <a:buClrTx/>
              <a:buSzTx/>
              <a:buFontTx/>
              <a:buNone/>
              <a:tabLst/>
              <a:defRPr/>
            </a:pPr>
            <a:r>
              <a:rPr kumimoji="0" lang="en-US" sz="2000" b="1" i="0" u="sng" strike="noStrike" kern="1200" cap="none" spc="0" normalizeH="0" baseline="0" noProof="0" dirty="0" err="1">
                <a:ln>
                  <a:noFill/>
                </a:ln>
                <a:solidFill>
                  <a:srgbClr val="A5A5A5"/>
                </a:solidFill>
                <a:effectLst/>
                <a:uLnTx/>
                <a:uFillTx/>
                <a:latin typeface="Times New Roman" panose="02020603050405020304" pitchFamily="18" charset="0"/>
                <a:ea typeface="+mn-ea"/>
                <a:cs typeface="Times New Roman" panose="02020603050405020304" pitchFamily="18" charset="0"/>
                <a:hlinkClick r:id="rId3" action="ppaction://hlinksldjump"/>
              </a:rPr>
              <a:t>Hoàn</a:t>
            </a:r>
            <a:r>
              <a:rPr kumimoji="0" lang="en-US" sz="2000" b="1" i="0" u="sng" strike="noStrike" kern="1200" cap="none" spc="0" normalizeH="0" baseline="0" noProof="0" dirty="0">
                <a:ln>
                  <a:noFill/>
                </a:ln>
                <a:solidFill>
                  <a:srgbClr val="A5A5A5"/>
                </a:solidFill>
                <a:effectLst/>
                <a:uLnTx/>
                <a:uFillTx/>
                <a:latin typeface="Times New Roman" panose="02020603050405020304" pitchFamily="18" charset="0"/>
                <a:ea typeface="+mn-ea"/>
                <a:cs typeface="Times New Roman" panose="02020603050405020304" pitchFamily="18" charset="0"/>
                <a:hlinkClick r:id="rId3" action="ppaction://hlinksldjump"/>
              </a:rPr>
              <a:t> </a:t>
            </a:r>
            <a:r>
              <a:rPr kumimoji="0" lang="en-US" sz="2000" b="1" i="0" u="sng" strike="noStrike" kern="1200" cap="none" spc="0" normalizeH="0" baseline="0" noProof="0" dirty="0" err="1">
                <a:ln>
                  <a:noFill/>
                </a:ln>
                <a:solidFill>
                  <a:srgbClr val="A5A5A5"/>
                </a:solidFill>
                <a:effectLst/>
                <a:uLnTx/>
                <a:uFillTx/>
                <a:latin typeface="Times New Roman" panose="02020603050405020304" pitchFamily="18" charset="0"/>
                <a:ea typeface="+mn-ea"/>
                <a:cs typeface="Times New Roman" panose="02020603050405020304" pitchFamily="18" charset="0"/>
                <a:hlinkClick r:id="rId3" action="ppaction://hlinksldjump"/>
              </a:rPr>
              <a:t>thiện</a:t>
            </a:r>
            <a:r>
              <a:rPr kumimoji="0" lang="en-US" sz="2000" b="1" i="0" u="sng" strike="noStrike" kern="1200" cap="none" spc="0" normalizeH="0" baseline="0" noProof="0" dirty="0">
                <a:ln>
                  <a:noFill/>
                </a:ln>
                <a:solidFill>
                  <a:srgbClr val="A5A5A5"/>
                </a:solidFill>
                <a:effectLst/>
                <a:uLnTx/>
                <a:uFillTx/>
                <a:latin typeface="Times New Roman" panose="02020603050405020304" pitchFamily="18" charset="0"/>
                <a:ea typeface="+mn-ea"/>
                <a:cs typeface="Times New Roman" panose="02020603050405020304" pitchFamily="18" charset="0"/>
                <a:hlinkClick r:id="rId3" action="ppaction://hlinksldjump"/>
              </a:rPr>
              <a:t> </a:t>
            </a:r>
            <a:r>
              <a:rPr kumimoji="0" lang="en-US" sz="2000" b="1" i="0" u="sng" strike="noStrike" kern="1200" cap="none" spc="0" normalizeH="0" baseline="0" noProof="0" dirty="0" err="1">
                <a:ln>
                  <a:noFill/>
                </a:ln>
                <a:solidFill>
                  <a:srgbClr val="A5A5A5"/>
                </a:solidFill>
                <a:effectLst/>
                <a:uLnTx/>
                <a:uFillTx/>
                <a:latin typeface="Times New Roman" panose="02020603050405020304" pitchFamily="18" charset="0"/>
                <a:ea typeface="+mn-ea"/>
                <a:cs typeface="Times New Roman" panose="02020603050405020304" pitchFamily="18" charset="0"/>
                <a:hlinkClick r:id="rId3" action="ppaction://hlinksldjump"/>
              </a:rPr>
              <a:t>hồ</a:t>
            </a:r>
            <a:r>
              <a:rPr kumimoji="0" lang="en-US" sz="2000" b="1" i="0" u="sng" strike="noStrike" kern="1200" cap="none" spc="0" normalizeH="0" baseline="0" noProof="0" dirty="0">
                <a:ln>
                  <a:noFill/>
                </a:ln>
                <a:solidFill>
                  <a:srgbClr val="A5A5A5"/>
                </a:solidFill>
                <a:effectLst/>
                <a:uLnTx/>
                <a:uFillTx/>
                <a:latin typeface="Times New Roman" panose="02020603050405020304" pitchFamily="18" charset="0"/>
                <a:ea typeface="+mn-ea"/>
                <a:cs typeface="Times New Roman" panose="02020603050405020304" pitchFamily="18" charset="0"/>
                <a:hlinkClick r:id="rId3" action="ppaction://hlinksldjump"/>
              </a:rPr>
              <a:t> s</a:t>
            </a:r>
            <a:r>
              <a:rPr kumimoji="0" lang="vi-VN" sz="2000" b="1" i="0" u="sng" strike="noStrike" kern="1200" cap="none" spc="0" normalizeH="0" baseline="0" noProof="0" dirty="0">
                <a:ln>
                  <a:noFill/>
                </a:ln>
                <a:solidFill>
                  <a:srgbClr val="A5A5A5"/>
                </a:solidFill>
                <a:effectLst/>
                <a:uLnTx/>
                <a:uFillTx/>
                <a:latin typeface="Times New Roman" panose="02020603050405020304" pitchFamily="18" charset="0"/>
                <a:ea typeface="+mn-ea"/>
                <a:cs typeface="Times New Roman" panose="02020603050405020304" pitchFamily="18" charset="0"/>
                <a:hlinkClick r:id="rId3" action="ppaction://hlinksldjump"/>
              </a:rPr>
              <a:t>ơ</a:t>
            </a:r>
            <a:r>
              <a:rPr kumimoji="0" lang="en-US" sz="2000" b="1" i="0" u="sng" strike="noStrike" kern="1200" cap="none" spc="0" normalizeH="0" baseline="0" noProof="0" dirty="0">
                <a:ln>
                  <a:noFill/>
                </a:ln>
                <a:solidFill>
                  <a:srgbClr val="A5A5A5"/>
                </a:solidFill>
                <a:effectLst/>
                <a:uLnTx/>
                <a:uFillTx/>
                <a:latin typeface="Times New Roman" panose="02020603050405020304" pitchFamily="18" charset="0"/>
                <a:ea typeface="+mn-ea"/>
                <a:cs typeface="Times New Roman" panose="02020603050405020304" pitchFamily="18" charset="0"/>
                <a:hlinkClick r:id="rId3" action="ppaction://hlinksldjump"/>
              </a:rPr>
              <a:t> công ty (</a:t>
            </a:r>
            <a:r>
              <a:rPr kumimoji="0" lang="en-US" sz="2000" b="1" i="0" u="sng" strike="noStrike" kern="1200" cap="none" spc="0" normalizeH="0" baseline="0" noProof="0" dirty="0" err="1">
                <a:ln>
                  <a:noFill/>
                </a:ln>
                <a:solidFill>
                  <a:srgbClr val="A5A5A5"/>
                </a:solidFill>
                <a:effectLst/>
                <a:uLnTx/>
                <a:uFillTx/>
                <a:latin typeface="Times New Roman" panose="02020603050405020304" pitchFamily="18" charset="0"/>
                <a:ea typeface="+mn-ea"/>
                <a:cs typeface="Times New Roman" panose="02020603050405020304" pitchFamily="18" charset="0"/>
                <a:hlinkClick r:id="rId3" action="ppaction://hlinksldjump"/>
              </a:rPr>
              <a:t>Không</a:t>
            </a:r>
            <a:r>
              <a:rPr kumimoji="0" lang="en-US" sz="2000" b="1" i="0" u="sng" strike="noStrike" kern="1200" cap="none" spc="0" normalizeH="0" baseline="0" noProof="0" dirty="0">
                <a:ln>
                  <a:noFill/>
                </a:ln>
                <a:solidFill>
                  <a:srgbClr val="A5A5A5"/>
                </a:solidFill>
                <a:effectLst/>
                <a:uLnTx/>
                <a:uFillTx/>
                <a:latin typeface="Times New Roman" panose="02020603050405020304" pitchFamily="18" charset="0"/>
                <a:ea typeface="+mn-ea"/>
                <a:cs typeface="Times New Roman" panose="02020603050405020304" pitchFamily="18" charset="0"/>
                <a:hlinkClick r:id="rId3" action="ppaction://hlinksldjump"/>
              </a:rPr>
              <a:t> </a:t>
            </a:r>
            <a:r>
              <a:rPr kumimoji="0" lang="en-US" sz="2000" b="1" i="0" u="sng" strike="noStrike" kern="1200" cap="none" spc="0" normalizeH="0" baseline="0" noProof="0" dirty="0" err="1">
                <a:ln>
                  <a:noFill/>
                </a:ln>
                <a:solidFill>
                  <a:srgbClr val="A5A5A5"/>
                </a:solidFill>
                <a:effectLst/>
                <a:uLnTx/>
                <a:uFillTx/>
                <a:latin typeface="Times New Roman" panose="02020603050405020304" pitchFamily="18" charset="0"/>
                <a:ea typeface="+mn-ea"/>
                <a:cs typeface="Times New Roman" panose="02020603050405020304" pitchFamily="18" charset="0"/>
                <a:hlinkClick r:id="rId3" action="ppaction://hlinksldjump"/>
              </a:rPr>
              <a:t>bắt</a:t>
            </a:r>
            <a:r>
              <a:rPr kumimoji="0" lang="en-US" sz="2000" b="1" i="0" u="sng" strike="noStrike" kern="1200" cap="none" spc="0" normalizeH="0" baseline="0" noProof="0" dirty="0">
                <a:ln>
                  <a:noFill/>
                </a:ln>
                <a:solidFill>
                  <a:srgbClr val="A5A5A5"/>
                </a:solidFill>
                <a:effectLst/>
                <a:uLnTx/>
                <a:uFillTx/>
                <a:latin typeface="Times New Roman" panose="02020603050405020304" pitchFamily="18" charset="0"/>
                <a:ea typeface="+mn-ea"/>
                <a:cs typeface="Times New Roman" panose="02020603050405020304" pitchFamily="18" charset="0"/>
                <a:hlinkClick r:id="rId3" action="ppaction://hlinksldjump"/>
              </a:rPr>
              <a:t> </a:t>
            </a:r>
            <a:r>
              <a:rPr kumimoji="0" lang="en-US" sz="2000" b="1" i="0" u="sng" strike="noStrike" kern="1200" cap="none" spc="0" normalizeH="0" baseline="0" noProof="0" dirty="0" err="1">
                <a:ln>
                  <a:noFill/>
                </a:ln>
                <a:solidFill>
                  <a:srgbClr val="A5A5A5"/>
                </a:solidFill>
                <a:effectLst/>
                <a:uLnTx/>
                <a:uFillTx/>
                <a:latin typeface="Times New Roman" panose="02020603050405020304" pitchFamily="18" charset="0"/>
                <a:ea typeface="+mn-ea"/>
                <a:cs typeface="Times New Roman" panose="02020603050405020304" pitchFamily="18" charset="0"/>
                <a:hlinkClick r:id="rId3" action="ppaction://hlinksldjump"/>
              </a:rPr>
              <a:t>buộc</a:t>
            </a:r>
            <a:r>
              <a:rPr kumimoji="0" lang="en-US" sz="2000" b="1" i="0" u="sng" strike="noStrike" kern="1200" cap="none" spc="0" normalizeH="0" baseline="0" noProof="0" dirty="0">
                <a:ln>
                  <a:noFill/>
                </a:ln>
                <a:solidFill>
                  <a:srgbClr val="A5A5A5"/>
                </a:solidFill>
                <a:effectLst/>
                <a:uLnTx/>
                <a:uFillTx/>
                <a:latin typeface="Times New Roman" panose="02020603050405020304" pitchFamily="18" charset="0"/>
                <a:ea typeface="+mn-ea"/>
                <a:cs typeface="Times New Roman" panose="02020603050405020304" pitchFamily="18" charset="0"/>
              </a:rPr>
              <a:t>)</a:t>
            </a:r>
            <a:endParaRPr kumimoji="0" lang="en-US" sz="2000" b="1" i="0" u="sng"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endParaRPr>
          </a:p>
        </p:txBody>
      </p:sp>
      <p:sp>
        <p:nvSpPr>
          <p:cNvPr id="31" name="TextBox 30">
            <a:hlinkClick r:id="rId4" action="ppaction://hlinksldjump"/>
            <a:extLst>
              <a:ext uri="{FF2B5EF4-FFF2-40B4-BE49-F238E27FC236}">
                <a16:creationId xmlns:a16="http://schemas.microsoft.com/office/drawing/2014/main" id="{7C4CA379-A5DF-451B-A250-1ED3E29FCD07}"/>
              </a:ext>
            </a:extLst>
          </p:cNvPr>
          <p:cNvSpPr txBox="1"/>
          <p:nvPr/>
        </p:nvSpPr>
        <p:spPr>
          <a:xfrm>
            <a:off x="1194329" y="2262315"/>
            <a:ext cx="7179482" cy="400110"/>
          </a:xfrm>
          <a:prstGeom prst="rect">
            <a:avLst/>
          </a:prstGeom>
          <a:noFill/>
        </p:spPr>
        <p:txBody>
          <a:bodyPr wrap="square" rtlCol="0">
            <a:spAutoFit/>
          </a:bodyPr>
          <a:lstStyle/>
          <a:p>
            <a:pPr marL="0" marR="0" lvl="0" indent="0" algn="l" defTabSz="984077" rtl="0" eaLnBrk="1" fontAlgn="auto" latinLnBrk="0" hangingPunct="1">
              <a:lnSpc>
                <a:spcPct val="100000"/>
              </a:lnSpc>
              <a:spcBef>
                <a:spcPts val="0"/>
              </a:spcBef>
              <a:spcAft>
                <a:spcPts val="0"/>
              </a:spcAft>
              <a:buClrTx/>
              <a:buSzTx/>
              <a:buFontTx/>
              <a:buNone/>
              <a:tabLst/>
              <a:defRPr/>
            </a:pPr>
            <a:r>
              <a:rPr kumimoji="0" lang="en-US" sz="2000" b="1" i="0" u="sng" strike="noStrike" kern="1200" cap="none" spc="0" normalizeH="0" baseline="0" noProof="0" dirty="0" err="1">
                <a:ln>
                  <a:noFill/>
                </a:ln>
                <a:solidFill>
                  <a:srgbClr val="4472C4"/>
                </a:solidFill>
                <a:effectLst/>
                <a:uLnTx/>
                <a:uFillTx/>
                <a:latin typeface="Times New Roman" panose="02020603050405020304" pitchFamily="18" charset="0"/>
                <a:ea typeface="+mn-ea"/>
                <a:cs typeface="Times New Roman" panose="02020603050405020304" pitchFamily="18" charset="0"/>
              </a:rPr>
              <a:t>Cài</a:t>
            </a:r>
            <a:r>
              <a:rPr kumimoji="0" lang="en-US" sz="2000" b="1" i="0" u="sng"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rPr>
              <a:t> </a:t>
            </a:r>
            <a:r>
              <a:rPr kumimoji="0" lang="en-US" sz="2000" b="1" i="0" u="sng" strike="noStrike" kern="1200" cap="none" spc="0" normalizeH="0" baseline="0" noProof="0" dirty="0" err="1">
                <a:ln>
                  <a:noFill/>
                </a:ln>
                <a:solidFill>
                  <a:srgbClr val="4472C4"/>
                </a:solidFill>
                <a:effectLst/>
                <a:uLnTx/>
                <a:uFillTx/>
                <a:latin typeface="Times New Roman" panose="02020603050405020304" pitchFamily="18" charset="0"/>
                <a:ea typeface="+mn-ea"/>
                <a:cs typeface="Times New Roman" panose="02020603050405020304" pitchFamily="18" charset="0"/>
              </a:rPr>
              <a:t>đặt</a:t>
            </a:r>
            <a:r>
              <a:rPr kumimoji="0" lang="en-US" sz="2000" b="1" i="0" u="sng"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rPr>
              <a:t> email</a:t>
            </a:r>
          </a:p>
        </p:txBody>
      </p:sp>
      <p:sp>
        <p:nvSpPr>
          <p:cNvPr id="33" name="TextBox 32">
            <a:hlinkClick r:id="rId5" action="ppaction://hlinksldjump"/>
            <a:extLst>
              <a:ext uri="{FF2B5EF4-FFF2-40B4-BE49-F238E27FC236}">
                <a16:creationId xmlns:a16="http://schemas.microsoft.com/office/drawing/2014/main" id="{1E10C970-E66E-4AE8-B050-20387F7C6935}"/>
              </a:ext>
            </a:extLst>
          </p:cNvPr>
          <p:cNvSpPr txBox="1"/>
          <p:nvPr/>
        </p:nvSpPr>
        <p:spPr>
          <a:xfrm>
            <a:off x="1194328" y="2791486"/>
            <a:ext cx="7179482" cy="400110"/>
          </a:xfrm>
          <a:prstGeom prst="rect">
            <a:avLst/>
          </a:prstGeom>
          <a:noFill/>
        </p:spPr>
        <p:txBody>
          <a:bodyPr wrap="square"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000" b="1" i="0" u="sng" strike="noStrike" kern="1200" cap="none" spc="0" normalizeH="0" baseline="0" noProof="0" dirty="0" err="1">
                <a:ln>
                  <a:noFill/>
                </a:ln>
                <a:solidFill>
                  <a:srgbClr val="4472C4"/>
                </a:solidFill>
                <a:effectLst/>
                <a:uLnTx/>
                <a:uFillTx/>
                <a:latin typeface="Times New Roman" panose="02020603050405020304" pitchFamily="18" charset="0"/>
                <a:ea typeface="+mn-ea"/>
                <a:cs typeface="Times New Roman" panose="02020603050405020304" pitchFamily="18" charset="0"/>
                <a:hlinkClick r:id="rId5" action="ppaction://hlinksldjump"/>
              </a:rPr>
              <a:t>Phản</a:t>
            </a:r>
            <a:r>
              <a:rPr kumimoji="0" lang="en-US" sz="2000" b="1" i="0" u="sng"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hlinkClick r:id="rId5" action="ppaction://hlinksldjump"/>
              </a:rPr>
              <a:t> </a:t>
            </a:r>
            <a:r>
              <a:rPr kumimoji="0" lang="en-US" sz="2000" b="1" i="0" u="sng" strike="noStrike" kern="1200" cap="none" spc="0" normalizeH="0" baseline="0" noProof="0" dirty="0" err="1">
                <a:ln>
                  <a:noFill/>
                </a:ln>
                <a:solidFill>
                  <a:srgbClr val="4472C4"/>
                </a:solidFill>
                <a:effectLst/>
                <a:uLnTx/>
                <a:uFillTx/>
                <a:latin typeface="Times New Roman" panose="02020603050405020304" pitchFamily="18" charset="0"/>
                <a:ea typeface="+mn-ea"/>
                <a:cs typeface="Times New Roman" panose="02020603050405020304" pitchFamily="18" charset="0"/>
                <a:hlinkClick r:id="rId5" action="ppaction://hlinksldjump"/>
              </a:rPr>
              <a:t>hồi</a:t>
            </a:r>
            <a:r>
              <a:rPr kumimoji="0" lang="en-US" sz="2000" b="1" i="0" u="sng"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hlinkClick r:id="rId5" action="ppaction://hlinksldjump"/>
              </a:rPr>
              <a:t> </a:t>
            </a:r>
            <a:r>
              <a:rPr kumimoji="0" lang="en-US" sz="2000" b="1" i="0" u="sng" strike="noStrike" kern="1200" cap="none" spc="0" normalizeH="0" baseline="0" noProof="0" dirty="0" err="1">
                <a:ln>
                  <a:noFill/>
                </a:ln>
                <a:solidFill>
                  <a:srgbClr val="4472C4"/>
                </a:solidFill>
                <a:effectLst/>
                <a:uLnTx/>
                <a:uFillTx/>
                <a:latin typeface="Times New Roman" panose="02020603050405020304" pitchFamily="18" charset="0"/>
                <a:ea typeface="+mn-ea"/>
                <a:cs typeface="Times New Roman" panose="02020603050405020304" pitchFamily="18" charset="0"/>
                <a:hlinkClick r:id="rId5" action="ppaction://hlinksldjump"/>
              </a:rPr>
              <a:t>yêu</a:t>
            </a:r>
            <a:r>
              <a:rPr kumimoji="0" lang="en-US" sz="2000" b="1" i="0" u="sng"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hlinkClick r:id="rId5" action="ppaction://hlinksldjump"/>
              </a:rPr>
              <a:t> </a:t>
            </a:r>
            <a:r>
              <a:rPr kumimoji="0" lang="en-US" sz="2000" b="1" i="0" u="sng" strike="noStrike" kern="1200" cap="none" spc="0" normalizeH="0" baseline="0" noProof="0" dirty="0" err="1">
                <a:ln>
                  <a:noFill/>
                </a:ln>
                <a:solidFill>
                  <a:srgbClr val="4472C4"/>
                </a:solidFill>
                <a:effectLst/>
                <a:uLnTx/>
                <a:uFillTx/>
                <a:latin typeface="Times New Roman" panose="02020603050405020304" pitchFamily="18" charset="0"/>
                <a:ea typeface="+mn-ea"/>
                <a:cs typeface="Times New Roman" panose="02020603050405020304" pitchFamily="18" charset="0"/>
                <a:hlinkClick r:id="rId5" action="ppaction://hlinksldjump"/>
              </a:rPr>
              <a:t>cầu</a:t>
            </a:r>
            <a:r>
              <a:rPr kumimoji="0" lang="en-US" sz="2000" b="1" i="0" u="sng"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hlinkClick r:id="rId5" action="ppaction://hlinksldjump"/>
              </a:rPr>
              <a:t> </a:t>
            </a:r>
            <a:r>
              <a:rPr kumimoji="0" lang="en-US" sz="2000" b="1" i="0" u="sng" strike="noStrike" kern="1200" cap="none" spc="0" normalizeH="0" baseline="0" noProof="0" dirty="0" err="1">
                <a:ln>
                  <a:noFill/>
                </a:ln>
                <a:solidFill>
                  <a:srgbClr val="4472C4"/>
                </a:solidFill>
                <a:effectLst/>
                <a:uLnTx/>
                <a:uFillTx/>
                <a:latin typeface="Times New Roman" panose="02020603050405020304" pitchFamily="18" charset="0"/>
                <a:ea typeface="+mn-ea"/>
                <a:cs typeface="Times New Roman" panose="02020603050405020304" pitchFamily="18" charset="0"/>
                <a:hlinkClick r:id="rId5" action="ppaction://hlinksldjump"/>
              </a:rPr>
              <a:t>báo</a:t>
            </a:r>
            <a:r>
              <a:rPr kumimoji="0" lang="en-US" sz="2000" b="1" i="0" u="sng"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hlinkClick r:id="rId5" action="ppaction://hlinksldjump"/>
              </a:rPr>
              <a:t> </a:t>
            </a:r>
            <a:r>
              <a:rPr kumimoji="0" lang="en-US" sz="2000" b="1" i="0" u="sng" strike="noStrike" kern="1200" cap="none" spc="0" normalizeH="0" baseline="0" noProof="0" dirty="0" err="1">
                <a:ln>
                  <a:noFill/>
                </a:ln>
                <a:solidFill>
                  <a:srgbClr val="4472C4"/>
                </a:solidFill>
                <a:effectLst/>
                <a:uLnTx/>
                <a:uFillTx/>
                <a:latin typeface="Times New Roman" panose="02020603050405020304" pitchFamily="18" charset="0"/>
                <a:ea typeface="+mn-ea"/>
                <a:cs typeface="Times New Roman" panose="02020603050405020304" pitchFamily="18" charset="0"/>
                <a:hlinkClick r:id="rId5" action="ppaction://hlinksldjump"/>
              </a:rPr>
              <a:t>giá</a:t>
            </a:r>
            <a:r>
              <a:rPr kumimoji="0" lang="en-US" sz="2000" b="1" i="0" u="sng"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hlinkClick r:id="rId5" action="ppaction://hlinksldjump"/>
              </a:rPr>
              <a:t> (Collaboration request)</a:t>
            </a:r>
            <a:endParaRPr kumimoji="0" lang="en-US" sz="2000" b="1" i="0" u="sng"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endParaRPr>
          </a:p>
        </p:txBody>
      </p:sp>
      <p:sp>
        <p:nvSpPr>
          <p:cNvPr id="34" name="TextBox 33">
            <a:extLst>
              <a:ext uri="{FF2B5EF4-FFF2-40B4-BE49-F238E27FC236}">
                <a16:creationId xmlns:a16="http://schemas.microsoft.com/office/drawing/2014/main" id="{597CE04C-7945-44CA-9326-9ED43962500B}"/>
              </a:ext>
            </a:extLst>
          </p:cNvPr>
          <p:cNvSpPr txBox="1"/>
          <p:nvPr/>
        </p:nvSpPr>
        <p:spPr>
          <a:xfrm>
            <a:off x="1228149" y="4001676"/>
            <a:ext cx="7179482" cy="400110"/>
          </a:xfrm>
          <a:prstGeom prst="rect">
            <a:avLst/>
          </a:prstGeom>
          <a:noFill/>
        </p:spPr>
        <p:txBody>
          <a:bodyPr wrap="square"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000" b="1" i="0" u="sng" strike="noStrike" kern="1200" cap="none" spc="0" normalizeH="0" baseline="0" noProof="0" dirty="0" err="1">
                <a:ln>
                  <a:noFill/>
                </a:ln>
                <a:solidFill>
                  <a:srgbClr val="4472C4"/>
                </a:solidFill>
                <a:effectLst/>
                <a:uLnTx/>
                <a:uFillTx/>
                <a:latin typeface="Times New Roman" panose="02020603050405020304" pitchFamily="18" charset="0"/>
                <a:ea typeface="+mn-ea"/>
                <a:cs typeface="Times New Roman" panose="02020603050405020304" pitchFamily="18" charset="0"/>
                <a:hlinkClick r:id="rId6" action="ppaction://hlinksldjump"/>
              </a:rPr>
              <a:t>Nhận</a:t>
            </a:r>
            <a:r>
              <a:rPr kumimoji="0" lang="en-US" sz="2000" b="1" i="0" u="sng"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hlinkClick r:id="rId6" action="ppaction://hlinksldjump"/>
              </a:rPr>
              <a:t> </a:t>
            </a:r>
            <a:r>
              <a:rPr kumimoji="0" lang="en-US" sz="2000" b="1" i="0" u="sng" strike="noStrike" kern="1200" cap="none" spc="0" normalizeH="0" baseline="0" noProof="0" dirty="0" err="1">
                <a:ln>
                  <a:noFill/>
                </a:ln>
                <a:solidFill>
                  <a:srgbClr val="4472C4"/>
                </a:solidFill>
                <a:effectLst/>
                <a:uLnTx/>
                <a:uFillTx/>
                <a:latin typeface="Times New Roman" panose="02020603050405020304" pitchFamily="18" charset="0"/>
                <a:ea typeface="+mn-ea"/>
                <a:cs typeface="Times New Roman" panose="02020603050405020304" pitchFamily="18" charset="0"/>
                <a:hlinkClick r:id="rId6" action="ppaction://hlinksldjump"/>
              </a:rPr>
              <a:t>và</a:t>
            </a:r>
            <a:r>
              <a:rPr kumimoji="0" lang="en-US" sz="2000" b="1" i="0" u="sng"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hlinkClick r:id="rId6" action="ppaction://hlinksldjump"/>
              </a:rPr>
              <a:t> </a:t>
            </a:r>
            <a:r>
              <a:rPr kumimoji="0" lang="en-US" sz="2000" b="1" i="0" u="sng" strike="noStrike" kern="1200" cap="none" spc="0" normalizeH="0" baseline="0" noProof="0" dirty="0" err="1">
                <a:ln>
                  <a:noFill/>
                </a:ln>
                <a:solidFill>
                  <a:srgbClr val="4472C4"/>
                </a:solidFill>
                <a:effectLst/>
                <a:uLnTx/>
                <a:uFillTx/>
                <a:latin typeface="Times New Roman" panose="02020603050405020304" pitchFamily="18" charset="0"/>
                <a:ea typeface="+mn-ea"/>
                <a:cs typeface="Times New Roman" panose="02020603050405020304" pitchFamily="18" charset="0"/>
                <a:hlinkClick r:id="rId6" action="ppaction://hlinksldjump"/>
              </a:rPr>
              <a:t>xác</a:t>
            </a:r>
            <a:r>
              <a:rPr kumimoji="0" lang="en-US" sz="2000" b="1" i="0" u="sng"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hlinkClick r:id="rId6" action="ppaction://hlinksldjump"/>
              </a:rPr>
              <a:t> </a:t>
            </a:r>
            <a:r>
              <a:rPr kumimoji="0" lang="en-US" sz="2000" b="1" i="0" u="sng" strike="noStrike" kern="1200" cap="none" spc="0" normalizeH="0" baseline="0" noProof="0" dirty="0" err="1">
                <a:ln>
                  <a:noFill/>
                </a:ln>
                <a:solidFill>
                  <a:srgbClr val="4472C4"/>
                </a:solidFill>
                <a:effectLst/>
                <a:uLnTx/>
                <a:uFillTx/>
                <a:latin typeface="Times New Roman" panose="02020603050405020304" pitchFamily="18" charset="0"/>
                <a:ea typeface="+mn-ea"/>
                <a:cs typeface="Times New Roman" panose="02020603050405020304" pitchFamily="18" charset="0"/>
                <a:hlinkClick r:id="rId6" action="ppaction://hlinksldjump"/>
              </a:rPr>
              <a:t>nhận</a:t>
            </a:r>
            <a:r>
              <a:rPr kumimoji="0" lang="en-US" sz="2000" b="1" i="0" u="sng"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hlinkClick r:id="rId6" action="ppaction://hlinksldjump"/>
              </a:rPr>
              <a:t> đ</a:t>
            </a:r>
            <a:r>
              <a:rPr kumimoji="0" lang="vi-VN" sz="2000" b="1" i="0" u="sng"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hlinkClick r:id="rId6" action="ppaction://hlinksldjump"/>
              </a:rPr>
              <a:t>ơ</a:t>
            </a:r>
            <a:r>
              <a:rPr kumimoji="0" lang="en-US" sz="2000" b="1" i="0" u="sng"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hlinkClick r:id="rId6" action="ppaction://hlinksldjump"/>
              </a:rPr>
              <a:t>n </a:t>
            </a:r>
            <a:r>
              <a:rPr kumimoji="0" lang="en-US" sz="2000" b="1" i="0" u="sng" strike="noStrike" kern="1200" cap="none" spc="0" normalizeH="0" baseline="0" noProof="0" dirty="0" err="1">
                <a:ln>
                  <a:noFill/>
                </a:ln>
                <a:solidFill>
                  <a:srgbClr val="4472C4"/>
                </a:solidFill>
                <a:effectLst/>
                <a:uLnTx/>
                <a:uFillTx/>
                <a:latin typeface="Times New Roman" panose="02020603050405020304" pitchFamily="18" charset="0"/>
                <a:ea typeface="+mn-ea"/>
                <a:cs typeface="Times New Roman" panose="02020603050405020304" pitchFamily="18" charset="0"/>
                <a:hlinkClick r:id="rId6" action="ppaction://hlinksldjump"/>
              </a:rPr>
              <a:t>hàng</a:t>
            </a:r>
            <a:endParaRPr kumimoji="0" lang="en-US" sz="2000" b="1" i="0" u="sng"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endParaRPr>
          </a:p>
        </p:txBody>
      </p:sp>
      <p:sp>
        <p:nvSpPr>
          <p:cNvPr id="35" name="TextBox 34">
            <a:extLst>
              <a:ext uri="{FF2B5EF4-FFF2-40B4-BE49-F238E27FC236}">
                <a16:creationId xmlns:a16="http://schemas.microsoft.com/office/drawing/2014/main" id="{E84B795D-982F-4BE1-9DB9-9544AAA01258}"/>
              </a:ext>
            </a:extLst>
          </p:cNvPr>
          <p:cNvSpPr txBox="1"/>
          <p:nvPr/>
        </p:nvSpPr>
        <p:spPr>
          <a:xfrm>
            <a:off x="1219226" y="4518446"/>
            <a:ext cx="7179482" cy="400110"/>
          </a:xfrm>
          <a:prstGeom prst="rect">
            <a:avLst/>
          </a:prstGeom>
          <a:noFill/>
        </p:spPr>
        <p:txBody>
          <a:bodyPr wrap="square" rtlCol="0">
            <a:spAutoFit/>
          </a:bodyPr>
          <a:lstStyle/>
          <a:p>
            <a:pPr marL="0" marR="0" lvl="0" indent="0" algn="l" defTabSz="984077" rtl="0" eaLnBrk="1" fontAlgn="auto" latinLnBrk="0" hangingPunct="1">
              <a:lnSpc>
                <a:spcPct val="100000"/>
              </a:lnSpc>
              <a:spcBef>
                <a:spcPts val="0"/>
              </a:spcBef>
              <a:spcAft>
                <a:spcPts val="0"/>
              </a:spcAft>
              <a:buClrTx/>
              <a:buSzTx/>
              <a:buFontTx/>
              <a:buNone/>
              <a:tabLst/>
              <a:defRPr/>
            </a:pPr>
            <a:r>
              <a:rPr kumimoji="0" lang="en-US" sz="2000" b="1" i="0" u="sng" strike="noStrike" kern="1200" cap="none" spc="0" normalizeH="0" baseline="0" noProof="0" dirty="0" err="1">
                <a:ln>
                  <a:noFill/>
                </a:ln>
                <a:solidFill>
                  <a:srgbClr val="4472C4"/>
                </a:solidFill>
                <a:effectLst/>
                <a:uLnTx/>
                <a:uFillTx/>
                <a:latin typeface="Times New Roman" panose="02020603050405020304" pitchFamily="18" charset="0"/>
                <a:ea typeface="+mn-ea"/>
                <a:cs typeface="Times New Roman" panose="02020603050405020304" pitchFamily="18" charset="0"/>
                <a:hlinkClick r:id="rId7" action="ppaction://hlinksldjump"/>
              </a:rPr>
              <a:t>Tạo</a:t>
            </a:r>
            <a:r>
              <a:rPr kumimoji="0" lang="en-US" sz="2000" b="1" i="0" u="sng"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hlinkClick r:id="rId7" action="ppaction://hlinksldjump"/>
              </a:rPr>
              <a:t> </a:t>
            </a:r>
            <a:r>
              <a:rPr kumimoji="0" lang="en-US" sz="2000" b="1" i="0" u="sng" strike="noStrike" kern="1200" cap="none" spc="0" normalizeH="0" baseline="0" noProof="0" dirty="0" err="1">
                <a:ln>
                  <a:noFill/>
                </a:ln>
                <a:solidFill>
                  <a:srgbClr val="4472C4"/>
                </a:solidFill>
                <a:effectLst/>
                <a:uLnTx/>
                <a:uFillTx/>
                <a:latin typeface="Times New Roman" panose="02020603050405020304" pitchFamily="18" charset="0"/>
                <a:ea typeface="+mn-ea"/>
                <a:cs typeface="Times New Roman" panose="02020603050405020304" pitchFamily="18" charset="0"/>
                <a:hlinkClick r:id="rId7" action="ppaction://hlinksldjump"/>
              </a:rPr>
              <a:t>Hóa</a:t>
            </a:r>
            <a:r>
              <a:rPr kumimoji="0" lang="en-US" sz="2000" b="1" i="0" u="sng"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hlinkClick r:id="rId7" action="ppaction://hlinksldjump"/>
              </a:rPr>
              <a:t> đ</a:t>
            </a:r>
            <a:r>
              <a:rPr kumimoji="0" lang="vi-VN" sz="2000" b="1" i="0" u="sng"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hlinkClick r:id="rId7" action="ppaction://hlinksldjump"/>
              </a:rPr>
              <a:t>ơ</a:t>
            </a:r>
            <a:r>
              <a:rPr kumimoji="0" lang="en-US" sz="2000" b="1" i="0" u="sng"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hlinkClick r:id="rId7" action="ppaction://hlinksldjump"/>
              </a:rPr>
              <a:t>n</a:t>
            </a:r>
            <a:endParaRPr kumimoji="0" lang="en-US" sz="2000" b="1" i="0" u="sng"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endParaRPr>
          </a:p>
        </p:txBody>
      </p:sp>
      <p:sp>
        <p:nvSpPr>
          <p:cNvPr id="117" name="TextBox 116">
            <a:extLst>
              <a:ext uri="{FF2B5EF4-FFF2-40B4-BE49-F238E27FC236}">
                <a16:creationId xmlns:a16="http://schemas.microsoft.com/office/drawing/2014/main" id="{C364B955-DF2B-457B-A453-AADBB175882E}"/>
              </a:ext>
            </a:extLst>
          </p:cNvPr>
          <p:cNvSpPr txBox="1"/>
          <p:nvPr/>
        </p:nvSpPr>
        <p:spPr>
          <a:xfrm flipH="1">
            <a:off x="7343731" y="1305861"/>
            <a:ext cx="643139" cy="307777"/>
          </a:xfrm>
          <a:prstGeom prst="rect">
            <a:avLst/>
          </a:prstGeom>
          <a:noFill/>
        </p:spPr>
        <p:txBody>
          <a:bodyPr wrap="square" lIns="0" tIns="0" rIns="0" bIns="0" rtlCol="0">
            <a:spAutoFit/>
          </a:bodyPr>
          <a:lstStyle/>
          <a:p>
            <a:pPr marL="0" marR="0" lvl="0" indent="0" algn="l" defTabSz="984077" rtl="0" eaLnBrk="1" fontAlgn="base" latinLnBrk="0" hangingPunct="1">
              <a:lnSpc>
                <a:spcPct val="100000"/>
              </a:lnSpc>
              <a:spcBef>
                <a:spcPct val="50000"/>
              </a:spcBef>
              <a:spcAft>
                <a:spcPct val="0"/>
              </a:spcAft>
              <a:buClr>
                <a:srgbClr val="F0AB00"/>
              </a:buClr>
              <a:buSzPct val="80000"/>
              <a:buFontTx/>
              <a:buNone/>
              <a:tabLst/>
              <a:defRPr/>
            </a:pPr>
            <a:r>
              <a:rPr kumimoji="0" lang="en-PH" sz="2000" b="1" i="0" u="none" strike="noStrike" kern="0" cap="none" spc="0" normalizeH="0" baseline="0" noProof="0" dirty="0">
                <a:ln>
                  <a:noFill/>
                </a:ln>
                <a:solidFill>
                  <a:prstClr val="white"/>
                </a:solidFill>
                <a:effectLst/>
                <a:uLnTx/>
                <a:uFillTx/>
                <a:latin typeface="Times New Roman" panose="02020603050405020304" pitchFamily="18" charset="0"/>
                <a:ea typeface="Arial Unicode MS" pitchFamily="34" charset="-128"/>
                <a:cs typeface="Times New Roman" panose="02020603050405020304" pitchFamily="18" charset="0"/>
              </a:rPr>
              <a:t>11</a:t>
            </a:r>
          </a:p>
        </p:txBody>
      </p:sp>
      <p:sp>
        <p:nvSpPr>
          <p:cNvPr id="118" name="TextBox 117">
            <a:extLst>
              <a:ext uri="{FF2B5EF4-FFF2-40B4-BE49-F238E27FC236}">
                <a16:creationId xmlns:a16="http://schemas.microsoft.com/office/drawing/2014/main" id="{6018B5F6-30B0-40B0-BFCC-8DFF601B717C}"/>
              </a:ext>
            </a:extLst>
          </p:cNvPr>
          <p:cNvSpPr txBox="1"/>
          <p:nvPr/>
        </p:nvSpPr>
        <p:spPr>
          <a:xfrm flipH="1">
            <a:off x="7342431" y="1863331"/>
            <a:ext cx="643139" cy="307777"/>
          </a:xfrm>
          <a:prstGeom prst="rect">
            <a:avLst/>
          </a:prstGeom>
          <a:noFill/>
        </p:spPr>
        <p:txBody>
          <a:bodyPr wrap="square" lIns="0" tIns="0" rIns="0" bIns="0" rtlCol="0">
            <a:spAutoFit/>
          </a:bodyPr>
          <a:lstStyle/>
          <a:p>
            <a:pPr marL="0" marR="0" lvl="0" indent="0" algn="l" defTabSz="984077" rtl="0" eaLnBrk="1" fontAlgn="base" latinLnBrk="0" hangingPunct="1">
              <a:lnSpc>
                <a:spcPct val="100000"/>
              </a:lnSpc>
              <a:spcBef>
                <a:spcPct val="50000"/>
              </a:spcBef>
              <a:spcAft>
                <a:spcPct val="0"/>
              </a:spcAft>
              <a:buClr>
                <a:srgbClr val="F0AB00"/>
              </a:buClr>
              <a:buSzPct val="80000"/>
              <a:buFontTx/>
              <a:buNone/>
              <a:tabLst/>
              <a:defRPr/>
            </a:pPr>
            <a:r>
              <a:rPr kumimoji="0" lang="en-PH" sz="2000" b="1" i="0" u="none" strike="noStrike" kern="0" cap="none" spc="0" normalizeH="0" baseline="0" noProof="0" dirty="0">
                <a:ln>
                  <a:noFill/>
                </a:ln>
                <a:solidFill>
                  <a:prstClr val="white"/>
                </a:solidFill>
                <a:effectLst/>
                <a:uLnTx/>
                <a:uFillTx/>
                <a:latin typeface="Times New Roman" panose="02020603050405020304" pitchFamily="18" charset="0"/>
                <a:ea typeface="Arial Unicode MS" pitchFamily="34" charset="-128"/>
                <a:cs typeface="Times New Roman" panose="02020603050405020304" pitchFamily="18" charset="0"/>
              </a:rPr>
              <a:t>12</a:t>
            </a:r>
          </a:p>
        </p:txBody>
      </p:sp>
      <p:sp>
        <p:nvSpPr>
          <p:cNvPr id="119" name="TextBox 118">
            <a:extLst>
              <a:ext uri="{FF2B5EF4-FFF2-40B4-BE49-F238E27FC236}">
                <a16:creationId xmlns:a16="http://schemas.microsoft.com/office/drawing/2014/main" id="{EC448450-33D4-4C81-902A-E454505F0B42}"/>
              </a:ext>
            </a:extLst>
          </p:cNvPr>
          <p:cNvSpPr txBox="1"/>
          <p:nvPr/>
        </p:nvSpPr>
        <p:spPr>
          <a:xfrm flipH="1">
            <a:off x="7342431" y="2408150"/>
            <a:ext cx="643139" cy="307777"/>
          </a:xfrm>
          <a:prstGeom prst="rect">
            <a:avLst/>
          </a:prstGeom>
          <a:noFill/>
        </p:spPr>
        <p:txBody>
          <a:bodyPr wrap="square" lIns="0" tIns="0" rIns="0" bIns="0" rtlCol="0">
            <a:spAutoFit/>
          </a:bodyPr>
          <a:lstStyle/>
          <a:p>
            <a:pPr marL="0" marR="0" lvl="0" indent="0" algn="l" defTabSz="984077" rtl="0" eaLnBrk="1" fontAlgn="base" latinLnBrk="0" hangingPunct="1">
              <a:lnSpc>
                <a:spcPct val="100000"/>
              </a:lnSpc>
              <a:spcBef>
                <a:spcPct val="50000"/>
              </a:spcBef>
              <a:spcAft>
                <a:spcPct val="0"/>
              </a:spcAft>
              <a:buClr>
                <a:srgbClr val="F0AB00"/>
              </a:buClr>
              <a:buSzPct val="80000"/>
              <a:buFontTx/>
              <a:buNone/>
              <a:tabLst/>
              <a:defRPr/>
            </a:pPr>
            <a:r>
              <a:rPr kumimoji="0" lang="en-PH" sz="2000" b="1" i="0" u="none" strike="noStrike" kern="0" cap="none" spc="0" normalizeH="0" baseline="0" noProof="0" dirty="0">
                <a:ln>
                  <a:noFill/>
                </a:ln>
                <a:solidFill>
                  <a:prstClr val="white"/>
                </a:solidFill>
                <a:effectLst/>
                <a:uLnTx/>
                <a:uFillTx/>
                <a:latin typeface="Times New Roman" panose="02020603050405020304" pitchFamily="18" charset="0"/>
                <a:ea typeface="Arial Unicode MS" pitchFamily="34" charset="-128"/>
                <a:cs typeface="Times New Roman" panose="02020603050405020304" pitchFamily="18" charset="0"/>
              </a:rPr>
              <a:t>13</a:t>
            </a:r>
          </a:p>
        </p:txBody>
      </p:sp>
      <p:sp>
        <p:nvSpPr>
          <p:cNvPr id="120" name="TextBox 119">
            <a:extLst>
              <a:ext uri="{FF2B5EF4-FFF2-40B4-BE49-F238E27FC236}">
                <a16:creationId xmlns:a16="http://schemas.microsoft.com/office/drawing/2014/main" id="{8EE539E6-980F-4663-B019-D6BC0363049D}"/>
              </a:ext>
            </a:extLst>
          </p:cNvPr>
          <p:cNvSpPr txBox="1"/>
          <p:nvPr/>
        </p:nvSpPr>
        <p:spPr>
          <a:xfrm flipH="1">
            <a:off x="7341131" y="2952026"/>
            <a:ext cx="643139" cy="307777"/>
          </a:xfrm>
          <a:prstGeom prst="rect">
            <a:avLst/>
          </a:prstGeom>
          <a:noFill/>
        </p:spPr>
        <p:txBody>
          <a:bodyPr wrap="square" lIns="0" tIns="0" rIns="0" bIns="0" rtlCol="0">
            <a:spAutoFit/>
          </a:bodyPr>
          <a:lstStyle/>
          <a:p>
            <a:pPr marL="0" marR="0" lvl="0" indent="0" algn="l" defTabSz="984077" rtl="0" eaLnBrk="1" fontAlgn="base" latinLnBrk="0" hangingPunct="1">
              <a:lnSpc>
                <a:spcPct val="100000"/>
              </a:lnSpc>
              <a:spcBef>
                <a:spcPct val="50000"/>
              </a:spcBef>
              <a:spcAft>
                <a:spcPct val="0"/>
              </a:spcAft>
              <a:buClr>
                <a:srgbClr val="F0AB00"/>
              </a:buClr>
              <a:buSzPct val="80000"/>
              <a:buFontTx/>
              <a:buNone/>
              <a:tabLst/>
              <a:defRPr/>
            </a:pPr>
            <a:r>
              <a:rPr kumimoji="0" lang="en-PH" sz="2000" b="1" i="0" u="none" strike="noStrike" kern="0" cap="none" spc="0" normalizeH="0" baseline="0" noProof="0" dirty="0">
                <a:ln>
                  <a:noFill/>
                </a:ln>
                <a:solidFill>
                  <a:prstClr val="white"/>
                </a:solidFill>
                <a:effectLst/>
                <a:uLnTx/>
                <a:uFillTx/>
                <a:latin typeface="Times New Roman" panose="02020603050405020304" pitchFamily="18" charset="0"/>
                <a:ea typeface="Arial Unicode MS" pitchFamily="34" charset="-128"/>
                <a:cs typeface="Times New Roman" panose="02020603050405020304" pitchFamily="18" charset="0"/>
              </a:rPr>
              <a:t>14</a:t>
            </a:r>
          </a:p>
        </p:txBody>
      </p:sp>
      <p:sp>
        <p:nvSpPr>
          <p:cNvPr id="121" name="TextBox 120">
            <a:extLst>
              <a:ext uri="{FF2B5EF4-FFF2-40B4-BE49-F238E27FC236}">
                <a16:creationId xmlns:a16="http://schemas.microsoft.com/office/drawing/2014/main" id="{4AA7AF7C-12A5-4519-A611-8128CFF5960B}"/>
              </a:ext>
            </a:extLst>
          </p:cNvPr>
          <p:cNvSpPr txBox="1"/>
          <p:nvPr/>
        </p:nvSpPr>
        <p:spPr>
          <a:xfrm flipH="1">
            <a:off x="7333500" y="3491877"/>
            <a:ext cx="643139" cy="307777"/>
          </a:xfrm>
          <a:prstGeom prst="rect">
            <a:avLst/>
          </a:prstGeom>
          <a:noFill/>
        </p:spPr>
        <p:txBody>
          <a:bodyPr wrap="square" lIns="0" tIns="0" rIns="0" bIns="0" rtlCol="0">
            <a:spAutoFit/>
          </a:bodyPr>
          <a:lstStyle/>
          <a:p>
            <a:pPr marL="0" marR="0" lvl="0" indent="0" algn="l" defTabSz="984077" rtl="0" eaLnBrk="1" fontAlgn="base" latinLnBrk="0" hangingPunct="1">
              <a:lnSpc>
                <a:spcPct val="100000"/>
              </a:lnSpc>
              <a:spcBef>
                <a:spcPct val="50000"/>
              </a:spcBef>
              <a:spcAft>
                <a:spcPct val="0"/>
              </a:spcAft>
              <a:buClr>
                <a:srgbClr val="F0AB00"/>
              </a:buClr>
              <a:buSzPct val="80000"/>
              <a:buFontTx/>
              <a:buNone/>
              <a:tabLst/>
              <a:defRPr/>
            </a:pPr>
            <a:r>
              <a:rPr kumimoji="0" lang="en-PH" sz="2000" b="1" i="0" u="none" strike="noStrike" kern="0" cap="none" spc="0" normalizeH="0" baseline="0" noProof="0" dirty="0">
                <a:ln>
                  <a:noFill/>
                </a:ln>
                <a:solidFill>
                  <a:prstClr val="white"/>
                </a:solidFill>
                <a:effectLst/>
                <a:uLnTx/>
                <a:uFillTx/>
                <a:latin typeface="Times New Roman" panose="02020603050405020304" pitchFamily="18" charset="0"/>
                <a:ea typeface="Arial Unicode MS" pitchFamily="34" charset="-128"/>
                <a:cs typeface="Times New Roman" panose="02020603050405020304" pitchFamily="18" charset="0"/>
              </a:rPr>
              <a:t>15</a:t>
            </a:r>
          </a:p>
        </p:txBody>
      </p:sp>
      <p:sp>
        <p:nvSpPr>
          <p:cNvPr id="122" name="TextBox 121">
            <a:extLst>
              <a:ext uri="{FF2B5EF4-FFF2-40B4-BE49-F238E27FC236}">
                <a16:creationId xmlns:a16="http://schemas.microsoft.com/office/drawing/2014/main" id="{051F6942-06CD-416C-B11F-7B3B9C5DA4B8}"/>
              </a:ext>
            </a:extLst>
          </p:cNvPr>
          <p:cNvSpPr txBox="1"/>
          <p:nvPr/>
        </p:nvSpPr>
        <p:spPr>
          <a:xfrm flipH="1">
            <a:off x="7346593" y="4048329"/>
            <a:ext cx="643139" cy="307777"/>
          </a:xfrm>
          <a:prstGeom prst="rect">
            <a:avLst/>
          </a:prstGeom>
          <a:noFill/>
        </p:spPr>
        <p:txBody>
          <a:bodyPr wrap="square" lIns="0" tIns="0" rIns="0" bIns="0" rtlCol="0">
            <a:spAutoFit/>
          </a:bodyPr>
          <a:lstStyle/>
          <a:p>
            <a:pPr marL="0" marR="0" lvl="0" indent="0" algn="l" defTabSz="984077" rtl="0" eaLnBrk="1" fontAlgn="base" latinLnBrk="0" hangingPunct="1">
              <a:lnSpc>
                <a:spcPct val="100000"/>
              </a:lnSpc>
              <a:spcBef>
                <a:spcPct val="50000"/>
              </a:spcBef>
              <a:spcAft>
                <a:spcPct val="0"/>
              </a:spcAft>
              <a:buClr>
                <a:srgbClr val="F0AB00"/>
              </a:buClr>
              <a:buSzPct val="80000"/>
              <a:buFontTx/>
              <a:buNone/>
              <a:tabLst/>
              <a:defRPr/>
            </a:pPr>
            <a:r>
              <a:rPr kumimoji="0" lang="en-PH" sz="2000" b="1" i="0" u="none" strike="noStrike" kern="0" cap="none" spc="0" normalizeH="0" baseline="0" noProof="0" dirty="0">
                <a:ln>
                  <a:noFill/>
                </a:ln>
                <a:solidFill>
                  <a:prstClr val="white"/>
                </a:solidFill>
                <a:effectLst/>
                <a:uLnTx/>
                <a:uFillTx/>
                <a:latin typeface="Times New Roman" panose="02020603050405020304" pitchFamily="18" charset="0"/>
                <a:ea typeface="Arial Unicode MS" pitchFamily="34" charset="-128"/>
                <a:cs typeface="Times New Roman" panose="02020603050405020304" pitchFamily="18" charset="0"/>
              </a:rPr>
              <a:t>16</a:t>
            </a:r>
          </a:p>
        </p:txBody>
      </p:sp>
      <p:sp>
        <p:nvSpPr>
          <p:cNvPr id="123" name="TextBox 122">
            <a:extLst>
              <a:ext uri="{FF2B5EF4-FFF2-40B4-BE49-F238E27FC236}">
                <a16:creationId xmlns:a16="http://schemas.microsoft.com/office/drawing/2014/main" id="{60B5FA0F-D81C-47A5-BA65-1C1E08626711}"/>
              </a:ext>
            </a:extLst>
          </p:cNvPr>
          <p:cNvSpPr txBox="1"/>
          <p:nvPr/>
        </p:nvSpPr>
        <p:spPr>
          <a:xfrm flipH="1">
            <a:off x="7331259" y="4579639"/>
            <a:ext cx="643139" cy="307777"/>
          </a:xfrm>
          <a:prstGeom prst="rect">
            <a:avLst/>
          </a:prstGeom>
          <a:noFill/>
        </p:spPr>
        <p:txBody>
          <a:bodyPr wrap="square" lIns="0" tIns="0" rIns="0" bIns="0" rtlCol="0">
            <a:spAutoFit/>
          </a:bodyPr>
          <a:lstStyle/>
          <a:p>
            <a:pPr marL="0" marR="0" lvl="0" indent="0" algn="l" defTabSz="984077" rtl="0" eaLnBrk="1" fontAlgn="base" latinLnBrk="0" hangingPunct="1">
              <a:lnSpc>
                <a:spcPct val="100000"/>
              </a:lnSpc>
              <a:spcBef>
                <a:spcPct val="50000"/>
              </a:spcBef>
              <a:spcAft>
                <a:spcPct val="0"/>
              </a:spcAft>
              <a:buClr>
                <a:srgbClr val="F0AB00"/>
              </a:buClr>
              <a:buSzPct val="80000"/>
              <a:buFontTx/>
              <a:buNone/>
              <a:tabLst/>
              <a:defRPr/>
            </a:pPr>
            <a:r>
              <a:rPr kumimoji="0" lang="en-PH" sz="2000" b="1" i="0" u="none" strike="noStrike" kern="0" cap="none" spc="0" normalizeH="0" baseline="0" noProof="0" dirty="0">
                <a:ln>
                  <a:noFill/>
                </a:ln>
                <a:solidFill>
                  <a:prstClr val="white"/>
                </a:solidFill>
                <a:effectLst/>
                <a:uLnTx/>
                <a:uFillTx/>
                <a:latin typeface="Times New Roman" panose="02020603050405020304" pitchFamily="18" charset="0"/>
                <a:ea typeface="Arial Unicode MS" pitchFamily="34" charset="-128"/>
                <a:cs typeface="Times New Roman" panose="02020603050405020304" pitchFamily="18" charset="0"/>
              </a:rPr>
              <a:t>17</a:t>
            </a:r>
          </a:p>
        </p:txBody>
      </p:sp>
      <p:sp>
        <p:nvSpPr>
          <p:cNvPr id="124" name="TextBox 123">
            <a:extLst>
              <a:ext uri="{FF2B5EF4-FFF2-40B4-BE49-F238E27FC236}">
                <a16:creationId xmlns:a16="http://schemas.microsoft.com/office/drawing/2014/main" id="{BE0FB77E-0CAE-41F5-91C0-311B8C342098}"/>
              </a:ext>
            </a:extLst>
          </p:cNvPr>
          <p:cNvSpPr txBox="1"/>
          <p:nvPr/>
        </p:nvSpPr>
        <p:spPr>
          <a:xfrm flipH="1">
            <a:off x="7345510" y="5138991"/>
            <a:ext cx="643139" cy="307777"/>
          </a:xfrm>
          <a:prstGeom prst="rect">
            <a:avLst/>
          </a:prstGeom>
          <a:noFill/>
        </p:spPr>
        <p:txBody>
          <a:bodyPr wrap="square" lIns="0" tIns="0" rIns="0" bIns="0" rtlCol="0">
            <a:spAutoFit/>
          </a:bodyPr>
          <a:lstStyle/>
          <a:p>
            <a:pPr marL="0" marR="0" lvl="0" indent="0" algn="l" defTabSz="984077" rtl="0" eaLnBrk="1" fontAlgn="base" latinLnBrk="0" hangingPunct="1">
              <a:lnSpc>
                <a:spcPct val="100000"/>
              </a:lnSpc>
              <a:spcBef>
                <a:spcPct val="50000"/>
              </a:spcBef>
              <a:spcAft>
                <a:spcPct val="0"/>
              </a:spcAft>
              <a:buClr>
                <a:srgbClr val="F0AB00"/>
              </a:buClr>
              <a:buSzPct val="80000"/>
              <a:buFontTx/>
              <a:buNone/>
              <a:tabLst/>
              <a:defRPr/>
            </a:pPr>
            <a:r>
              <a:rPr kumimoji="0" lang="en-PH" sz="2000" b="1" i="0" u="none" strike="noStrike" kern="0" cap="none" spc="0" normalizeH="0" baseline="0" noProof="0" dirty="0">
                <a:ln>
                  <a:noFill/>
                </a:ln>
                <a:solidFill>
                  <a:prstClr val="white"/>
                </a:solidFill>
                <a:effectLst/>
                <a:uLnTx/>
                <a:uFillTx/>
                <a:latin typeface="Times New Roman" panose="02020603050405020304" pitchFamily="18" charset="0"/>
                <a:ea typeface="Arial Unicode MS" pitchFamily="34" charset="-128"/>
                <a:cs typeface="Times New Roman" panose="02020603050405020304" pitchFamily="18" charset="0"/>
              </a:rPr>
              <a:t>18</a:t>
            </a:r>
          </a:p>
        </p:txBody>
      </p:sp>
      <p:sp>
        <p:nvSpPr>
          <p:cNvPr id="125" name="TextBox 124">
            <a:extLst>
              <a:ext uri="{FF2B5EF4-FFF2-40B4-BE49-F238E27FC236}">
                <a16:creationId xmlns:a16="http://schemas.microsoft.com/office/drawing/2014/main" id="{49864F6D-36C5-488D-857D-DDB815E84048}"/>
              </a:ext>
            </a:extLst>
          </p:cNvPr>
          <p:cNvSpPr txBox="1"/>
          <p:nvPr/>
        </p:nvSpPr>
        <p:spPr>
          <a:xfrm flipH="1">
            <a:off x="7329171" y="5672637"/>
            <a:ext cx="643139" cy="307777"/>
          </a:xfrm>
          <a:prstGeom prst="rect">
            <a:avLst/>
          </a:prstGeom>
          <a:noFill/>
        </p:spPr>
        <p:txBody>
          <a:bodyPr wrap="square" lIns="0" tIns="0" rIns="0" bIns="0" rtlCol="0">
            <a:spAutoFit/>
          </a:bodyPr>
          <a:lstStyle/>
          <a:p>
            <a:pPr marL="0" marR="0" lvl="0" indent="0" algn="l" defTabSz="984077" rtl="0" eaLnBrk="1" fontAlgn="base" latinLnBrk="0" hangingPunct="1">
              <a:lnSpc>
                <a:spcPct val="100000"/>
              </a:lnSpc>
              <a:spcBef>
                <a:spcPct val="50000"/>
              </a:spcBef>
              <a:spcAft>
                <a:spcPct val="0"/>
              </a:spcAft>
              <a:buClr>
                <a:srgbClr val="F0AB00"/>
              </a:buClr>
              <a:buSzPct val="80000"/>
              <a:buFontTx/>
              <a:buNone/>
              <a:tabLst/>
              <a:defRPr/>
            </a:pPr>
            <a:r>
              <a:rPr kumimoji="0" lang="en-PH" sz="2000" b="1" i="0" u="none" strike="noStrike" kern="0" cap="none" spc="0" normalizeH="0" baseline="0" noProof="0" dirty="0">
                <a:ln>
                  <a:noFill/>
                </a:ln>
                <a:solidFill>
                  <a:prstClr val="white"/>
                </a:solidFill>
                <a:effectLst/>
                <a:uLnTx/>
                <a:uFillTx/>
                <a:latin typeface="Times New Roman" panose="02020603050405020304" pitchFamily="18" charset="0"/>
                <a:ea typeface="Arial Unicode MS" pitchFamily="34" charset="-128"/>
                <a:cs typeface="Times New Roman" panose="02020603050405020304" pitchFamily="18" charset="0"/>
              </a:rPr>
              <a:t>19</a:t>
            </a:r>
          </a:p>
        </p:txBody>
      </p:sp>
      <p:sp>
        <p:nvSpPr>
          <p:cNvPr id="36" name="Oval 35">
            <a:hlinkClick r:id="rId7" action="ppaction://hlinksldjump"/>
            <a:extLst>
              <a:ext uri="{FF2B5EF4-FFF2-40B4-BE49-F238E27FC236}">
                <a16:creationId xmlns:a16="http://schemas.microsoft.com/office/drawing/2014/main" id="{2769188F-5FA1-4141-BEA4-5CF4F3E7CFD1}"/>
              </a:ext>
            </a:extLst>
          </p:cNvPr>
          <p:cNvSpPr/>
          <p:nvPr/>
        </p:nvSpPr>
        <p:spPr bwMode="gray">
          <a:xfrm>
            <a:off x="491880" y="4579639"/>
            <a:ext cx="524550" cy="405152"/>
          </a:xfrm>
          <a:prstGeom prst="ellipse">
            <a:avLst/>
          </a:prstGeom>
          <a:solidFill>
            <a:schemeClr val="accent4">
              <a:lumMod val="40000"/>
              <a:lumOff val="60000"/>
            </a:schemeClr>
          </a:solidFill>
          <a:ln w="38100" algn="ctr">
            <a:solidFill>
              <a:schemeClr val="bg1">
                <a:lumMod val="85000"/>
              </a:schemeClr>
            </a:solidFill>
            <a:miter lim="800000"/>
            <a:headEnd/>
            <a:tailEnd/>
          </a:ln>
        </p:spPr>
        <p:txBody>
          <a:bodyPr lIns="96829" tIns="77463" rIns="96829" bIns="77463" rtlCol="0" anchor="ctr"/>
          <a:lstStyle/>
          <a:p>
            <a:pPr marL="0" marR="0" lvl="0" indent="0" algn="ctr" defTabSz="983782" rtl="0" eaLnBrk="1" fontAlgn="base" latinLnBrk="0" hangingPunct="1">
              <a:lnSpc>
                <a:spcPct val="100000"/>
              </a:lnSpc>
              <a:spcBef>
                <a:spcPct val="50000"/>
              </a:spcBef>
              <a:spcAft>
                <a:spcPct val="0"/>
              </a:spcAft>
              <a:buClr>
                <a:srgbClr val="F0AB00"/>
              </a:buClr>
              <a:buSzPct val="80000"/>
              <a:buFontTx/>
              <a:buNone/>
              <a:tabLst/>
              <a:defRPr/>
            </a:pPr>
            <a:r>
              <a:rPr kumimoji="0" lang="en-PH" sz="1400" b="1" i="0" u="none" strike="noStrike" kern="0" cap="none" spc="0" normalizeH="0" baseline="0" noProof="0" dirty="0">
                <a:ln>
                  <a:noFill/>
                </a:ln>
                <a:solidFill>
                  <a:prstClr val="white"/>
                </a:solidFill>
                <a:effectLst/>
                <a:uLnTx/>
                <a:uFillTx/>
                <a:latin typeface="Times New Roman" panose="02020603050405020304" pitchFamily="18" charset="0"/>
                <a:ea typeface="Arial Unicode MS" pitchFamily="34" charset="-128"/>
                <a:cs typeface="Times New Roman" panose="02020603050405020304" pitchFamily="18" charset="0"/>
              </a:rPr>
              <a:t>7</a:t>
            </a:r>
          </a:p>
        </p:txBody>
      </p:sp>
      <p:cxnSp>
        <p:nvCxnSpPr>
          <p:cNvPr id="38" name="Straight Connector 37">
            <a:extLst>
              <a:ext uri="{FF2B5EF4-FFF2-40B4-BE49-F238E27FC236}">
                <a16:creationId xmlns:a16="http://schemas.microsoft.com/office/drawing/2014/main" id="{377C1139-97CA-4D67-86F2-292CA1D37606}"/>
              </a:ext>
            </a:extLst>
          </p:cNvPr>
          <p:cNvCxnSpPr>
            <a:cxnSpLocks/>
          </p:cNvCxnSpPr>
          <p:nvPr/>
        </p:nvCxnSpPr>
        <p:spPr>
          <a:xfrm>
            <a:off x="1228151" y="4896267"/>
            <a:ext cx="7465793" cy="0"/>
          </a:xfrm>
          <a:prstGeom prst="line">
            <a:avLst/>
          </a:prstGeom>
          <a:ln w="12700">
            <a:solidFill>
              <a:schemeClr val="bg1">
                <a:lumMod val="85000"/>
              </a:schemeClr>
            </a:solidFill>
            <a:headEnd type="oval" w="med" len="med"/>
            <a:tailEnd type="none" w="lg" len="lg"/>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350A1F0A-F2EF-4A56-9375-0B0CE054FF96}"/>
              </a:ext>
            </a:extLst>
          </p:cNvPr>
          <p:cNvCxnSpPr>
            <a:cxnSpLocks/>
          </p:cNvCxnSpPr>
          <p:nvPr/>
        </p:nvCxnSpPr>
        <p:spPr>
          <a:xfrm>
            <a:off x="1228151" y="5391000"/>
            <a:ext cx="7465793" cy="0"/>
          </a:xfrm>
          <a:prstGeom prst="line">
            <a:avLst/>
          </a:prstGeom>
          <a:ln w="12700">
            <a:solidFill>
              <a:schemeClr val="bg1">
                <a:lumMod val="85000"/>
              </a:schemeClr>
            </a:solidFill>
            <a:headEnd type="oval" w="med" len="med"/>
            <a:tailEnd type="none" w="lg" len="lg"/>
          </a:ln>
        </p:spPr>
        <p:style>
          <a:lnRef idx="1">
            <a:schemeClr val="accent1"/>
          </a:lnRef>
          <a:fillRef idx="0">
            <a:schemeClr val="accent1"/>
          </a:fillRef>
          <a:effectRef idx="0">
            <a:schemeClr val="accent1"/>
          </a:effectRef>
          <a:fontRef idx="minor">
            <a:schemeClr val="tx1"/>
          </a:fontRef>
        </p:style>
      </p:cxnSp>
      <p:sp>
        <p:nvSpPr>
          <p:cNvPr id="46" name="Oval 45">
            <a:extLst>
              <a:ext uri="{FF2B5EF4-FFF2-40B4-BE49-F238E27FC236}">
                <a16:creationId xmlns:a16="http://schemas.microsoft.com/office/drawing/2014/main" id="{1E449850-0A51-4255-BF9B-2A450310272F}"/>
              </a:ext>
            </a:extLst>
          </p:cNvPr>
          <p:cNvSpPr/>
          <p:nvPr/>
        </p:nvSpPr>
        <p:spPr bwMode="gray">
          <a:xfrm>
            <a:off x="499024" y="5161761"/>
            <a:ext cx="524550" cy="405152"/>
          </a:xfrm>
          <a:prstGeom prst="ellipse">
            <a:avLst/>
          </a:prstGeom>
          <a:solidFill>
            <a:srgbClr val="FFC000"/>
          </a:solidFill>
          <a:ln w="38100" algn="ctr">
            <a:solidFill>
              <a:schemeClr val="bg1">
                <a:lumMod val="85000"/>
              </a:schemeClr>
            </a:solidFill>
            <a:miter lim="800000"/>
            <a:headEnd/>
            <a:tailEnd/>
          </a:ln>
        </p:spPr>
        <p:txBody>
          <a:bodyPr lIns="96829" tIns="77463" rIns="96829" bIns="77463" rtlCol="0" anchor="ctr"/>
          <a:lstStyle/>
          <a:p>
            <a:pPr marL="0" marR="0" lvl="0" indent="0" algn="ctr" defTabSz="983782" rtl="0" eaLnBrk="1" fontAlgn="base" latinLnBrk="0" hangingPunct="1">
              <a:lnSpc>
                <a:spcPct val="100000"/>
              </a:lnSpc>
              <a:spcBef>
                <a:spcPct val="50000"/>
              </a:spcBef>
              <a:spcAft>
                <a:spcPct val="0"/>
              </a:spcAft>
              <a:buClr>
                <a:srgbClr val="F0AB00"/>
              </a:buClr>
              <a:buSzPct val="80000"/>
              <a:buFontTx/>
              <a:buNone/>
              <a:tabLst/>
              <a:defRPr/>
            </a:pPr>
            <a:r>
              <a:rPr kumimoji="0" lang="en-PH" sz="1400" b="1" i="0" u="none" strike="noStrike" kern="0" cap="none" spc="0" normalizeH="0" baseline="0" noProof="0" dirty="0">
                <a:ln>
                  <a:noFill/>
                </a:ln>
                <a:solidFill>
                  <a:prstClr val="white"/>
                </a:solidFill>
                <a:effectLst/>
                <a:uLnTx/>
                <a:uFillTx/>
                <a:latin typeface="Times New Roman" panose="02020603050405020304" pitchFamily="18" charset="0"/>
                <a:ea typeface="Arial Unicode MS" pitchFamily="34" charset="-128"/>
                <a:cs typeface="Times New Roman" panose="02020603050405020304" pitchFamily="18" charset="0"/>
              </a:rPr>
              <a:t>8</a:t>
            </a:r>
          </a:p>
        </p:txBody>
      </p:sp>
      <p:sp>
        <p:nvSpPr>
          <p:cNvPr id="47" name="Oval 46">
            <a:extLst>
              <a:ext uri="{FF2B5EF4-FFF2-40B4-BE49-F238E27FC236}">
                <a16:creationId xmlns:a16="http://schemas.microsoft.com/office/drawing/2014/main" id="{667F2B80-5702-4359-A620-253699280BD3}"/>
              </a:ext>
            </a:extLst>
          </p:cNvPr>
          <p:cNvSpPr/>
          <p:nvPr/>
        </p:nvSpPr>
        <p:spPr bwMode="gray">
          <a:xfrm>
            <a:off x="499024" y="5695000"/>
            <a:ext cx="524550" cy="405152"/>
          </a:xfrm>
          <a:prstGeom prst="ellipse">
            <a:avLst/>
          </a:prstGeom>
          <a:solidFill>
            <a:schemeClr val="accent2">
              <a:lumMod val="75000"/>
            </a:schemeClr>
          </a:solidFill>
          <a:ln w="38100" algn="ctr">
            <a:solidFill>
              <a:schemeClr val="bg1">
                <a:lumMod val="85000"/>
              </a:schemeClr>
            </a:solidFill>
            <a:miter lim="800000"/>
            <a:headEnd/>
            <a:tailEnd/>
          </a:ln>
        </p:spPr>
        <p:txBody>
          <a:bodyPr lIns="96829" tIns="77463" rIns="96829" bIns="77463" rtlCol="0" anchor="ctr"/>
          <a:lstStyle/>
          <a:p>
            <a:pPr marL="0" marR="0" lvl="0" indent="0" algn="ctr" defTabSz="983782" rtl="0" eaLnBrk="1" fontAlgn="base" latinLnBrk="0" hangingPunct="1">
              <a:lnSpc>
                <a:spcPct val="100000"/>
              </a:lnSpc>
              <a:spcBef>
                <a:spcPct val="50000"/>
              </a:spcBef>
              <a:spcAft>
                <a:spcPct val="0"/>
              </a:spcAft>
              <a:buClr>
                <a:srgbClr val="F0AB00"/>
              </a:buClr>
              <a:buSzPct val="80000"/>
              <a:buFontTx/>
              <a:buNone/>
              <a:tabLst/>
              <a:defRPr/>
            </a:pPr>
            <a:r>
              <a:rPr kumimoji="0" lang="en-PH" sz="1400" b="1" i="0" u="none" strike="noStrike" kern="0" cap="none" spc="0" normalizeH="0" baseline="0" noProof="0" dirty="0">
                <a:ln>
                  <a:noFill/>
                </a:ln>
                <a:solidFill>
                  <a:prstClr val="white"/>
                </a:solidFill>
                <a:effectLst/>
                <a:uLnTx/>
                <a:uFillTx/>
                <a:latin typeface="Times New Roman" panose="02020603050405020304" pitchFamily="18" charset="0"/>
                <a:ea typeface="Arial Unicode MS" pitchFamily="34" charset="-128"/>
                <a:cs typeface="Times New Roman" panose="02020603050405020304" pitchFamily="18" charset="0"/>
              </a:rPr>
              <a:t>9</a:t>
            </a:r>
          </a:p>
        </p:txBody>
      </p:sp>
      <p:sp>
        <p:nvSpPr>
          <p:cNvPr id="48" name="Oval 47">
            <a:extLst>
              <a:ext uri="{FF2B5EF4-FFF2-40B4-BE49-F238E27FC236}">
                <a16:creationId xmlns:a16="http://schemas.microsoft.com/office/drawing/2014/main" id="{308CF7F9-CC1A-41D6-A493-64C2AFE67089}"/>
              </a:ext>
            </a:extLst>
          </p:cNvPr>
          <p:cNvSpPr/>
          <p:nvPr/>
        </p:nvSpPr>
        <p:spPr bwMode="gray">
          <a:xfrm>
            <a:off x="491879" y="6243475"/>
            <a:ext cx="524550" cy="405152"/>
          </a:xfrm>
          <a:prstGeom prst="ellipse">
            <a:avLst/>
          </a:prstGeom>
          <a:solidFill>
            <a:schemeClr val="accent2">
              <a:lumMod val="75000"/>
            </a:schemeClr>
          </a:solidFill>
          <a:ln w="38100" algn="ctr">
            <a:solidFill>
              <a:schemeClr val="bg1">
                <a:lumMod val="85000"/>
              </a:schemeClr>
            </a:solidFill>
            <a:miter lim="800000"/>
            <a:headEnd/>
            <a:tailEnd/>
          </a:ln>
        </p:spPr>
        <p:txBody>
          <a:bodyPr lIns="96829" tIns="77463" rIns="96829" bIns="77463" rtlCol="0" anchor="ctr"/>
          <a:lstStyle/>
          <a:p>
            <a:pPr marL="0" marR="0" lvl="0" indent="0" algn="ctr" defTabSz="983782" rtl="0" eaLnBrk="1" fontAlgn="base" latinLnBrk="0" hangingPunct="1">
              <a:lnSpc>
                <a:spcPct val="100000"/>
              </a:lnSpc>
              <a:spcBef>
                <a:spcPct val="50000"/>
              </a:spcBef>
              <a:spcAft>
                <a:spcPct val="0"/>
              </a:spcAft>
              <a:buClr>
                <a:srgbClr val="F0AB00"/>
              </a:buClr>
              <a:buSzPct val="80000"/>
              <a:buFontTx/>
              <a:buNone/>
              <a:tabLst/>
              <a:defRPr/>
            </a:pPr>
            <a:r>
              <a:rPr kumimoji="0" lang="en-PH" sz="1200" b="1" i="0" u="none" strike="noStrike" kern="0" cap="none" spc="0" normalizeH="0" baseline="0" noProof="0" dirty="0">
                <a:ln>
                  <a:noFill/>
                </a:ln>
                <a:solidFill>
                  <a:prstClr val="white"/>
                </a:solidFill>
                <a:effectLst/>
                <a:uLnTx/>
                <a:uFillTx/>
                <a:latin typeface="Times New Roman" panose="02020603050405020304" pitchFamily="18" charset="0"/>
                <a:ea typeface="Arial Unicode MS" pitchFamily="34" charset="-128"/>
                <a:cs typeface="Times New Roman" panose="02020603050405020304" pitchFamily="18" charset="0"/>
              </a:rPr>
              <a:t>10</a:t>
            </a:r>
          </a:p>
        </p:txBody>
      </p:sp>
      <p:cxnSp>
        <p:nvCxnSpPr>
          <p:cNvPr id="50" name="Straight Connector 49">
            <a:extLst>
              <a:ext uri="{FF2B5EF4-FFF2-40B4-BE49-F238E27FC236}">
                <a16:creationId xmlns:a16="http://schemas.microsoft.com/office/drawing/2014/main" id="{E39694E2-C29F-4275-9ADF-5A34448A59F1}"/>
              </a:ext>
            </a:extLst>
          </p:cNvPr>
          <p:cNvCxnSpPr>
            <a:cxnSpLocks/>
          </p:cNvCxnSpPr>
          <p:nvPr/>
        </p:nvCxnSpPr>
        <p:spPr>
          <a:xfrm>
            <a:off x="1228151" y="5980414"/>
            <a:ext cx="7465793" cy="0"/>
          </a:xfrm>
          <a:prstGeom prst="line">
            <a:avLst/>
          </a:prstGeom>
          <a:ln w="12700">
            <a:solidFill>
              <a:schemeClr val="bg1">
                <a:lumMod val="85000"/>
              </a:schemeClr>
            </a:solidFill>
            <a:headEnd type="oval" w="med" len="med"/>
            <a:tailEnd type="none" w="lg" len="lg"/>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BA98485F-6D5C-417E-B39A-1D0FA3DB0017}"/>
              </a:ext>
            </a:extLst>
          </p:cNvPr>
          <p:cNvCxnSpPr>
            <a:cxnSpLocks/>
          </p:cNvCxnSpPr>
          <p:nvPr/>
        </p:nvCxnSpPr>
        <p:spPr>
          <a:xfrm>
            <a:off x="1228150" y="6485347"/>
            <a:ext cx="7465793" cy="0"/>
          </a:xfrm>
          <a:prstGeom prst="line">
            <a:avLst/>
          </a:prstGeom>
          <a:ln w="12700">
            <a:solidFill>
              <a:schemeClr val="bg1">
                <a:lumMod val="85000"/>
              </a:schemeClr>
            </a:solidFill>
            <a:headEnd type="oval" w="med" len="med"/>
            <a:tailEnd type="none" w="lg" len="lg"/>
          </a:ln>
        </p:spPr>
        <p:style>
          <a:lnRef idx="1">
            <a:schemeClr val="accent1"/>
          </a:lnRef>
          <a:fillRef idx="0">
            <a:schemeClr val="accent1"/>
          </a:fillRef>
          <a:effectRef idx="0">
            <a:schemeClr val="accent1"/>
          </a:effectRef>
          <a:fontRef idx="minor">
            <a:schemeClr val="tx1"/>
          </a:fontRef>
        </p:style>
      </p:cxnSp>
      <p:sp>
        <p:nvSpPr>
          <p:cNvPr id="53" name="TextBox 52">
            <a:extLst>
              <a:ext uri="{FF2B5EF4-FFF2-40B4-BE49-F238E27FC236}">
                <a16:creationId xmlns:a16="http://schemas.microsoft.com/office/drawing/2014/main" id="{F6AD0AF5-F6E8-436F-9052-7952FB62CA94}"/>
              </a:ext>
            </a:extLst>
          </p:cNvPr>
          <p:cNvSpPr txBox="1"/>
          <p:nvPr/>
        </p:nvSpPr>
        <p:spPr>
          <a:xfrm>
            <a:off x="1228149" y="4988620"/>
            <a:ext cx="7179482" cy="400110"/>
          </a:xfrm>
          <a:prstGeom prst="rect">
            <a:avLst/>
          </a:prstGeom>
          <a:noFill/>
        </p:spPr>
        <p:txBody>
          <a:bodyPr wrap="square" rtlCol="0">
            <a:spAutoFit/>
          </a:bodyPr>
          <a:lstStyle/>
          <a:p>
            <a:pPr marL="0" marR="0" lvl="0" indent="0" algn="l" defTabSz="984077" rtl="0" eaLnBrk="1" fontAlgn="auto" latinLnBrk="0" hangingPunct="1">
              <a:lnSpc>
                <a:spcPct val="100000"/>
              </a:lnSpc>
              <a:spcBef>
                <a:spcPts val="0"/>
              </a:spcBef>
              <a:spcAft>
                <a:spcPts val="0"/>
              </a:spcAft>
              <a:buClrTx/>
              <a:buSzTx/>
              <a:buFontTx/>
              <a:buNone/>
              <a:tabLst/>
              <a:defRPr/>
            </a:pPr>
            <a:r>
              <a:rPr kumimoji="0" lang="en-US" sz="2000" b="1" i="0" u="sng"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hlinkClick r:id="rId8" action="ppaction://hlinksldjump"/>
              </a:rPr>
              <a:t>H</a:t>
            </a:r>
            <a:r>
              <a:rPr kumimoji="0" lang="vi-VN" sz="2000" b="1" i="0" u="sng"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hlinkClick r:id="rId8" action="ppaction://hlinksldjump"/>
              </a:rPr>
              <a:t>ư</a:t>
            </a:r>
            <a:r>
              <a:rPr kumimoji="0" lang="en-US" sz="2000" b="1" i="0" u="sng" strike="noStrike" kern="1200" cap="none" spc="0" normalizeH="0" baseline="0" noProof="0" dirty="0" err="1">
                <a:ln>
                  <a:noFill/>
                </a:ln>
                <a:solidFill>
                  <a:srgbClr val="4472C4"/>
                </a:solidFill>
                <a:effectLst/>
                <a:uLnTx/>
                <a:uFillTx/>
                <a:latin typeface="Times New Roman" panose="02020603050405020304" pitchFamily="18" charset="0"/>
                <a:ea typeface="+mn-ea"/>
                <a:cs typeface="Times New Roman" panose="02020603050405020304" pitchFamily="18" charset="0"/>
                <a:hlinkClick r:id="rId8" action="ppaction://hlinksldjump"/>
              </a:rPr>
              <a:t>ớng</a:t>
            </a:r>
            <a:r>
              <a:rPr kumimoji="0" lang="en-US" sz="2000" b="1" i="0" u="sng"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hlinkClick r:id="rId8" action="ppaction://hlinksldjump"/>
              </a:rPr>
              <a:t> </a:t>
            </a:r>
            <a:r>
              <a:rPr kumimoji="0" lang="en-US" sz="2000" b="1" i="0" u="sng" strike="noStrike" kern="1200" cap="none" spc="0" normalizeH="0" baseline="0" noProof="0" dirty="0" err="1">
                <a:ln>
                  <a:noFill/>
                </a:ln>
                <a:solidFill>
                  <a:srgbClr val="4472C4"/>
                </a:solidFill>
                <a:effectLst/>
                <a:uLnTx/>
                <a:uFillTx/>
                <a:latin typeface="Times New Roman" panose="02020603050405020304" pitchFamily="18" charset="0"/>
                <a:ea typeface="+mn-ea"/>
                <a:cs typeface="Times New Roman" panose="02020603050405020304" pitchFamily="18" charset="0"/>
                <a:hlinkClick r:id="rId8" action="ppaction://hlinksldjump"/>
              </a:rPr>
              <a:t>dẫn</a:t>
            </a:r>
            <a:r>
              <a:rPr kumimoji="0" lang="en-US" sz="2000" b="1" i="0" u="sng"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hlinkClick r:id="rId8" action="ppaction://hlinksldjump"/>
              </a:rPr>
              <a:t> </a:t>
            </a:r>
            <a:r>
              <a:rPr kumimoji="0" lang="en-US" sz="2000" b="1" i="0" u="sng" strike="noStrike" kern="1200" cap="none" spc="0" normalizeH="0" baseline="0" noProof="0" dirty="0" err="1">
                <a:ln>
                  <a:noFill/>
                </a:ln>
                <a:solidFill>
                  <a:srgbClr val="4472C4"/>
                </a:solidFill>
                <a:effectLst/>
                <a:uLnTx/>
                <a:uFillTx/>
                <a:latin typeface="Times New Roman" panose="02020603050405020304" pitchFamily="18" charset="0"/>
                <a:ea typeface="+mn-ea"/>
                <a:cs typeface="Times New Roman" panose="02020603050405020304" pitchFamily="18" charset="0"/>
                <a:hlinkClick r:id="rId8" action="ppaction://hlinksldjump"/>
              </a:rPr>
              <a:t>phát</a:t>
            </a:r>
            <a:r>
              <a:rPr kumimoji="0" lang="en-US" sz="2000" b="1" i="0" u="sng"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hlinkClick r:id="rId8" action="ppaction://hlinksldjump"/>
              </a:rPr>
              <a:t> </a:t>
            </a:r>
            <a:r>
              <a:rPr kumimoji="0" lang="en-US" sz="2000" b="1" i="0" u="sng" strike="noStrike" kern="1200" cap="none" spc="0" normalizeH="0" baseline="0" noProof="0" dirty="0" err="1">
                <a:ln>
                  <a:noFill/>
                </a:ln>
                <a:solidFill>
                  <a:srgbClr val="4472C4"/>
                </a:solidFill>
                <a:effectLst/>
                <a:uLnTx/>
                <a:uFillTx/>
                <a:latin typeface="Times New Roman" panose="02020603050405020304" pitchFamily="18" charset="0"/>
                <a:ea typeface="+mn-ea"/>
                <a:cs typeface="Times New Roman" panose="02020603050405020304" pitchFamily="18" charset="0"/>
                <a:hlinkClick r:id="rId8" action="ppaction://hlinksldjump"/>
              </a:rPr>
              <a:t>hành</a:t>
            </a:r>
            <a:r>
              <a:rPr kumimoji="0" lang="en-US" sz="2000" b="1" i="0" u="sng"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hlinkClick r:id="rId8" action="ppaction://hlinksldjump"/>
              </a:rPr>
              <a:t> </a:t>
            </a:r>
            <a:r>
              <a:rPr kumimoji="0" lang="en-US" sz="2000" b="1" i="0" u="sng" strike="noStrike" kern="1200" cap="none" spc="0" normalizeH="0" baseline="0" noProof="0" dirty="0" err="1">
                <a:ln>
                  <a:noFill/>
                </a:ln>
                <a:solidFill>
                  <a:srgbClr val="4472C4"/>
                </a:solidFill>
                <a:effectLst/>
                <a:uLnTx/>
                <a:uFillTx/>
                <a:latin typeface="Times New Roman" panose="02020603050405020304" pitchFamily="18" charset="0"/>
                <a:ea typeface="+mn-ea"/>
                <a:cs typeface="Times New Roman" panose="02020603050405020304" pitchFamily="18" charset="0"/>
                <a:hlinkClick r:id="rId8" action="ppaction://hlinksldjump"/>
              </a:rPr>
              <a:t>tem</a:t>
            </a:r>
            <a:r>
              <a:rPr kumimoji="0" lang="en-US" sz="2000" b="1" i="0" u="sng"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hlinkClick r:id="rId8" action="ppaction://hlinksldjump"/>
              </a:rPr>
              <a:t> </a:t>
            </a:r>
            <a:r>
              <a:rPr kumimoji="0" lang="en-US" sz="2000" b="1" i="0" u="sng" strike="noStrike" kern="1200" cap="none" spc="0" normalizeH="0" baseline="0" noProof="0" dirty="0" err="1">
                <a:ln>
                  <a:noFill/>
                </a:ln>
                <a:solidFill>
                  <a:srgbClr val="4472C4"/>
                </a:solidFill>
                <a:effectLst/>
                <a:uLnTx/>
                <a:uFillTx/>
                <a:latin typeface="Times New Roman" panose="02020603050405020304" pitchFamily="18" charset="0"/>
                <a:ea typeface="+mn-ea"/>
                <a:cs typeface="Times New Roman" panose="02020603050405020304" pitchFamily="18" charset="0"/>
                <a:hlinkClick r:id="rId8" action="ppaction://hlinksldjump"/>
              </a:rPr>
              <a:t>giao</a:t>
            </a:r>
            <a:r>
              <a:rPr kumimoji="0" lang="en-US" sz="2000" b="1" i="0" u="sng"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hlinkClick r:id="rId8" action="ppaction://hlinksldjump"/>
              </a:rPr>
              <a:t> </a:t>
            </a:r>
            <a:r>
              <a:rPr kumimoji="0" lang="en-US" sz="2000" b="1" i="0" u="sng" strike="noStrike" kern="1200" cap="none" spc="0" normalizeH="0" baseline="0" noProof="0" dirty="0" err="1">
                <a:ln>
                  <a:noFill/>
                </a:ln>
                <a:solidFill>
                  <a:srgbClr val="4472C4"/>
                </a:solidFill>
                <a:effectLst/>
                <a:uLnTx/>
                <a:uFillTx/>
                <a:latin typeface="Times New Roman" panose="02020603050405020304" pitchFamily="18" charset="0"/>
                <a:ea typeface="+mn-ea"/>
                <a:cs typeface="Times New Roman" panose="02020603050405020304" pitchFamily="18" charset="0"/>
                <a:hlinkClick r:id="rId8" action="ppaction://hlinksldjump"/>
              </a:rPr>
              <a:t>hàng</a:t>
            </a:r>
            <a:endParaRPr kumimoji="0" lang="en-US" sz="2000" b="1" i="0" u="sng"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endParaRPr>
          </a:p>
        </p:txBody>
      </p:sp>
      <p:sp>
        <p:nvSpPr>
          <p:cNvPr id="54" name="TextBox 53">
            <a:hlinkClick r:id="rId5" action="ppaction://hlinksldjump"/>
            <a:extLst>
              <a:ext uri="{FF2B5EF4-FFF2-40B4-BE49-F238E27FC236}">
                <a16:creationId xmlns:a16="http://schemas.microsoft.com/office/drawing/2014/main" id="{6E1AEC7C-3223-4DB2-A839-D0EE7CF557CD}"/>
              </a:ext>
            </a:extLst>
          </p:cNvPr>
          <p:cNvSpPr txBox="1"/>
          <p:nvPr/>
        </p:nvSpPr>
        <p:spPr>
          <a:xfrm>
            <a:off x="1194328" y="3371763"/>
            <a:ext cx="7179482" cy="400110"/>
          </a:xfrm>
          <a:prstGeom prst="rect">
            <a:avLst/>
          </a:prstGeom>
          <a:noFill/>
        </p:spPr>
        <p:txBody>
          <a:bodyPr wrap="square"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000" b="1" i="0" u="sng" strike="noStrike" kern="1200" cap="none" spc="0" normalizeH="0" baseline="0" noProof="0" dirty="0" err="1">
                <a:ln>
                  <a:noFill/>
                </a:ln>
                <a:solidFill>
                  <a:srgbClr val="4472C4"/>
                </a:solidFill>
                <a:effectLst/>
                <a:uLnTx/>
                <a:uFillTx/>
                <a:latin typeface="Times New Roman" panose="02020603050405020304" pitchFamily="18" charset="0"/>
                <a:ea typeface="+mn-ea"/>
                <a:cs typeface="Times New Roman" panose="02020603050405020304" pitchFamily="18" charset="0"/>
                <a:hlinkClick r:id="rId5" action="ppaction://hlinksldjump"/>
              </a:rPr>
              <a:t>Phản</a:t>
            </a:r>
            <a:r>
              <a:rPr kumimoji="0" lang="en-US" sz="2000" b="1" i="0" u="sng"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hlinkClick r:id="rId5" action="ppaction://hlinksldjump"/>
              </a:rPr>
              <a:t> </a:t>
            </a:r>
            <a:r>
              <a:rPr kumimoji="0" lang="en-US" sz="2000" b="1" i="0" u="sng" strike="noStrike" kern="1200" cap="none" spc="0" normalizeH="0" baseline="0" noProof="0" dirty="0" err="1">
                <a:ln>
                  <a:noFill/>
                </a:ln>
                <a:solidFill>
                  <a:srgbClr val="4472C4"/>
                </a:solidFill>
                <a:effectLst/>
                <a:uLnTx/>
                <a:uFillTx/>
                <a:latin typeface="Times New Roman" panose="02020603050405020304" pitchFamily="18" charset="0"/>
                <a:ea typeface="+mn-ea"/>
                <a:cs typeface="Times New Roman" panose="02020603050405020304" pitchFamily="18" charset="0"/>
                <a:hlinkClick r:id="rId5" action="ppaction://hlinksldjump"/>
              </a:rPr>
              <a:t>hồi</a:t>
            </a:r>
            <a:r>
              <a:rPr kumimoji="0" lang="en-US" sz="2000" b="1" i="0" u="sng"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hlinkClick r:id="rId5" action="ppaction://hlinksldjump"/>
              </a:rPr>
              <a:t> </a:t>
            </a:r>
            <a:r>
              <a:rPr kumimoji="0" lang="en-US" sz="2000" b="1" i="0" u="sng" strike="noStrike" kern="1200" cap="none" spc="0" normalizeH="0" baseline="0" noProof="0" dirty="0" err="1">
                <a:ln>
                  <a:noFill/>
                </a:ln>
                <a:solidFill>
                  <a:srgbClr val="4472C4"/>
                </a:solidFill>
                <a:effectLst/>
                <a:uLnTx/>
                <a:uFillTx/>
                <a:latin typeface="Times New Roman" panose="02020603050405020304" pitchFamily="18" charset="0"/>
                <a:ea typeface="+mn-ea"/>
                <a:cs typeface="Times New Roman" panose="02020603050405020304" pitchFamily="18" charset="0"/>
                <a:hlinkClick r:id="rId5" action="ppaction://hlinksldjump"/>
              </a:rPr>
              <a:t>yêu</a:t>
            </a:r>
            <a:r>
              <a:rPr kumimoji="0" lang="en-US" sz="2000" b="1" i="0" u="sng"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hlinkClick r:id="rId5" action="ppaction://hlinksldjump"/>
              </a:rPr>
              <a:t> </a:t>
            </a:r>
            <a:r>
              <a:rPr kumimoji="0" lang="en-US" sz="2000" b="1" i="0" u="sng" strike="noStrike" kern="1200" cap="none" spc="0" normalizeH="0" baseline="0" noProof="0" dirty="0" err="1">
                <a:ln>
                  <a:noFill/>
                </a:ln>
                <a:solidFill>
                  <a:srgbClr val="4472C4"/>
                </a:solidFill>
                <a:effectLst/>
                <a:uLnTx/>
                <a:uFillTx/>
                <a:latin typeface="Times New Roman" panose="02020603050405020304" pitchFamily="18" charset="0"/>
                <a:ea typeface="+mn-ea"/>
                <a:cs typeface="Times New Roman" panose="02020603050405020304" pitchFamily="18" charset="0"/>
                <a:hlinkClick r:id="rId5" action="ppaction://hlinksldjump"/>
              </a:rPr>
              <a:t>cầu</a:t>
            </a:r>
            <a:r>
              <a:rPr kumimoji="0" lang="en-US" sz="2000" b="1" i="0" u="sng"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hlinkClick r:id="rId5" action="ppaction://hlinksldjump"/>
              </a:rPr>
              <a:t> </a:t>
            </a:r>
            <a:r>
              <a:rPr kumimoji="0" lang="en-US" sz="2000" b="1" i="0" u="sng" strike="noStrike" kern="1200" cap="none" spc="0" normalizeH="0" baseline="0" noProof="0" dirty="0" err="1">
                <a:ln>
                  <a:noFill/>
                </a:ln>
                <a:solidFill>
                  <a:srgbClr val="4472C4"/>
                </a:solidFill>
                <a:effectLst/>
                <a:uLnTx/>
                <a:uFillTx/>
                <a:latin typeface="Times New Roman" panose="02020603050405020304" pitchFamily="18" charset="0"/>
                <a:ea typeface="+mn-ea"/>
                <a:cs typeface="Times New Roman" panose="02020603050405020304" pitchFamily="18" charset="0"/>
                <a:hlinkClick r:id="rId5" action="ppaction://hlinksldjump"/>
              </a:rPr>
              <a:t>báo</a:t>
            </a:r>
            <a:r>
              <a:rPr kumimoji="0" lang="en-US" sz="2000" b="1" i="0" u="sng"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hlinkClick r:id="rId5" action="ppaction://hlinksldjump"/>
              </a:rPr>
              <a:t> </a:t>
            </a:r>
            <a:r>
              <a:rPr kumimoji="0" lang="en-US" sz="2000" b="1" i="0" u="sng" strike="noStrike" kern="1200" cap="none" spc="0" normalizeH="0" baseline="0" noProof="0" dirty="0" err="1">
                <a:ln>
                  <a:noFill/>
                </a:ln>
                <a:solidFill>
                  <a:srgbClr val="4472C4"/>
                </a:solidFill>
                <a:effectLst/>
                <a:uLnTx/>
                <a:uFillTx/>
                <a:latin typeface="Times New Roman" panose="02020603050405020304" pitchFamily="18" charset="0"/>
                <a:ea typeface="+mn-ea"/>
                <a:cs typeface="Times New Roman" panose="02020603050405020304" pitchFamily="18" charset="0"/>
                <a:hlinkClick r:id="rId5" action="ppaction://hlinksldjump"/>
              </a:rPr>
              <a:t>giá</a:t>
            </a:r>
            <a:r>
              <a:rPr kumimoji="0" lang="en-US" sz="2000" b="1" i="0" u="sng"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hlinkClick r:id="rId5" action="ppaction://hlinksldjump"/>
              </a:rPr>
              <a:t> </a:t>
            </a:r>
            <a:r>
              <a:rPr kumimoji="0" lang="en-US" sz="2000" b="1" i="0" u="sng" strike="noStrike" kern="1200" cap="none" spc="0" normalizeH="0" baseline="0" noProof="0" dirty="0" err="1">
                <a:ln>
                  <a:noFill/>
                </a:ln>
                <a:solidFill>
                  <a:srgbClr val="4472C4"/>
                </a:solidFill>
                <a:effectLst/>
                <a:uLnTx/>
                <a:uFillTx/>
                <a:latin typeface="Times New Roman" panose="02020603050405020304" pitchFamily="18" charset="0"/>
                <a:ea typeface="+mn-ea"/>
                <a:cs typeface="Times New Roman" panose="02020603050405020304" pitchFamily="18" charset="0"/>
                <a:hlinkClick r:id="rId5" action="ppaction://hlinksldjump"/>
              </a:rPr>
              <a:t>đấu</a:t>
            </a:r>
            <a:r>
              <a:rPr kumimoji="0" lang="en-US" sz="2000" b="1" i="0" u="sng"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hlinkClick r:id="rId5" action="ppaction://hlinksldjump"/>
              </a:rPr>
              <a:t> </a:t>
            </a:r>
            <a:r>
              <a:rPr kumimoji="0" lang="en-US" sz="2000" b="1" i="0" u="sng" strike="noStrike" kern="1200" cap="none" spc="0" normalizeH="0" baseline="0" noProof="0" dirty="0" err="1">
                <a:ln>
                  <a:noFill/>
                </a:ln>
                <a:solidFill>
                  <a:srgbClr val="4472C4"/>
                </a:solidFill>
                <a:effectLst/>
                <a:uLnTx/>
                <a:uFillTx/>
                <a:latin typeface="Times New Roman" panose="02020603050405020304" pitchFamily="18" charset="0"/>
                <a:ea typeface="+mn-ea"/>
                <a:cs typeface="Times New Roman" panose="02020603050405020304" pitchFamily="18" charset="0"/>
                <a:hlinkClick r:id="rId5" action="ppaction://hlinksldjump"/>
              </a:rPr>
              <a:t>thầu</a:t>
            </a:r>
            <a:r>
              <a:rPr kumimoji="0" lang="en-US" sz="2000" b="1" i="0" u="sng"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hlinkClick r:id="rId5" action="ppaction://hlinksldjump"/>
              </a:rPr>
              <a:t> (Sourcing request)</a:t>
            </a:r>
            <a:endParaRPr kumimoji="0" lang="en-US" sz="2000" b="1" i="0" u="sng"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endParaRPr>
          </a:p>
        </p:txBody>
      </p:sp>
      <p:sp>
        <p:nvSpPr>
          <p:cNvPr id="57" name="TextBox 56">
            <a:hlinkClick r:id="rId9" action="ppaction://hlinksldjump"/>
            <a:extLst>
              <a:ext uri="{FF2B5EF4-FFF2-40B4-BE49-F238E27FC236}">
                <a16:creationId xmlns:a16="http://schemas.microsoft.com/office/drawing/2014/main" id="{1946E270-4B50-4A6D-9051-3F35E10FB3F9}"/>
              </a:ext>
            </a:extLst>
          </p:cNvPr>
          <p:cNvSpPr txBox="1"/>
          <p:nvPr/>
        </p:nvSpPr>
        <p:spPr>
          <a:xfrm>
            <a:off x="1243974" y="5545294"/>
            <a:ext cx="8402049" cy="400110"/>
          </a:xfrm>
          <a:prstGeom prst="rect">
            <a:avLst/>
          </a:prstGeom>
          <a:noFill/>
        </p:spPr>
        <p:txBody>
          <a:bodyPr wrap="square"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000" b="1" i="0" u="sng" strike="noStrike" kern="1200" cap="none" spc="0" normalizeH="0" baseline="0" noProof="0" dirty="0">
                <a:ln>
                  <a:noFill/>
                </a:ln>
                <a:solidFill>
                  <a:srgbClr val="5B9BD5">
                    <a:lumMod val="75000"/>
                  </a:srgbClr>
                </a:solidFill>
                <a:effectLst/>
                <a:uLnTx/>
                <a:uFillTx/>
                <a:latin typeface="Times New Roman" panose="02020603050405020304" pitchFamily="18" charset="0"/>
                <a:ea typeface="+mn-ea"/>
                <a:cs typeface="Times New Roman" panose="02020603050405020304" pitchFamily="18" charset="0"/>
                <a:hlinkClick r:id="rId9" action="ppaction://hlinksldjump"/>
              </a:rPr>
              <a:t>H</a:t>
            </a:r>
            <a:r>
              <a:rPr kumimoji="0" lang="vi-VN" sz="2000" b="1" i="0" u="sng" strike="noStrike" kern="1200" cap="none" spc="0" normalizeH="0" baseline="0" noProof="0" dirty="0">
                <a:ln>
                  <a:noFill/>
                </a:ln>
                <a:solidFill>
                  <a:srgbClr val="5B9BD5">
                    <a:lumMod val="75000"/>
                  </a:srgbClr>
                </a:solidFill>
                <a:effectLst/>
                <a:uLnTx/>
                <a:uFillTx/>
                <a:latin typeface="Times New Roman" panose="02020603050405020304" pitchFamily="18" charset="0"/>
                <a:ea typeface="+mn-ea"/>
                <a:cs typeface="Times New Roman" panose="02020603050405020304" pitchFamily="18" charset="0"/>
                <a:hlinkClick r:id="rId9" action="ppaction://hlinksldjump"/>
              </a:rPr>
              <a:t>ư</a:t>
            </a:r>
            <a:r>
              <a:rPr kumimoji="0" lang="en-US" sz="2000" b="1" i="0" u="sng" strike="noStrike" kern="1200" cap="none" spc="0" normalizeH="0" baseline="0" noProof="0" dirty="0" err="1">
                <a:ln>
                  <a:noFill/>
                </a:ln>
                <a:solidFill>
                  <a:srgbClr val="5B9BD5">
                    <a:lumMod val="75000"/>
                  </a:srgbClr>
                </a:solidFill>
                <a:effectLst/>
                <a:uLnTx/>
                <a:uFillTx/>
                <a:latin typeface="Times New Roman" panose="02020603050405020304" pitchFamily="18" charset="0"/>
                <a:ea typeface="+mn-ea"/>
                <a:cs typeface="Times New Roman" panose="02020603050405020304" pitchFamily="18" charset="0"/>
                <a:hlinkClick r:id="rId9" action="ppaction://hlinksldjump"/>
              </a:rPr>
              <a:t>ớng</a:t>
            </a:r>
            <a:r>
              <a:rPr kumimoji="0" lang="en-US" sz="2000" b="1" i="0" u="sng" strike="noStrike" kern="1200" cap="none" spc="0" normalizeH="0" baseline="0" noProof="0" dirty="0">
                <a:ln>
                  <a:noFill/>
                </a:ln>
                <a:solidFill>
                  <a:srgbClr val="5B9BD5">
                    <a:lumMod val="75000"/>
                  </a:srgbClr>
                </a:solidFill>
                <a:effectLst/>
                <a:uLnTx/>
                <a:uFillTx/>
                <a:latin typeface="Times New Roman" panose="02020603050405020304" pitchFamily="18" charset="0"/>
                <a:ea typeface="+mn-ea"/>
                <a:cs typeface="Times New Roman" panose="02020603050405020304" pitchFamily="18" charset="0"/>
                <a:hlinkClick r:id="rId9" action="ppaction://hlinksldjump"/>
              </a:rPr>
              <a:t> </a:t>
            </a:r>
            <a:r>
              <a:rPr kumimoji="0" lang="en-US" sz="2000" b="1" i="0" u="sng" strike="noStrike" kern="1200" cap="none" spc="0" normalizeH="0" baseline="0" noProof="0" dirty="0" err="1">
                <a:ln>
                  <a:noFill/>
                </a:ln>
                <a:solidFill>
                  <a:srgbClr val="5B9BD5">
                    <a:lumMod val="75000"/>
                  </a:srgbClr>
                </a:solidFill>
                <a:effectLst/>
                <a:uLnTx/>
                <a:uFillTx/>
                <a:latin typeface="Times New Roman" panose="02020603050405020304" pitchFamily="18" charset="0"/>
                <a:ea typeface="+mn-ea"/>
                <a:cs typeface="Times New Roman" panose="02020603050405020304" pitchFamily="18" charset="0"/>
                <a:hlinkClick r:id="rId9" action="ppaction://hlinksldjump"/>
              </a:rPr>
              <a:t>dẫn</a:t>
            </a:r>
            <a:r>
              <a:rPr kumimoji="0" lang="en-US" sz="2000" b="1" i="0" u="sng" strike="noStrike" kern="1200" cap="none" spc="0" normalizeH="0" baseline="0" noProof="0" dirty="0">
                <a:ln>
                  <a:noFill/>
                </a:ln>
                <a:solidFill>
                  <a:srgbClr val="5B9BD5">
                    <a:lumMod val="75000"/>
                  </a:srgbClr>
                </a:solidFill>
                <a:effectLst/>
                <a:uLnTx/>
                <a:uFillTx/>
                <a:latin typeface="Times New Roman" panose="02020603050405020304" pitchFamily="18" charset="0"/>
                <a:ea typeface="+mn-ea"/>
                <a:cs typeface="Times New Roman" panose="02020603050405020304" pitchFamily="18" charset="0"/>
                <a:hlinkClick r:id="rId9" action="ppaction://hlinksldjump"/>
              </a:rPr>
              <a:t> </a:t>
            </a:r>
            <a:r>
              <a:rPr kumimoji="0" lang="en-US" sz="2000" b="1" i="0" u="sng" strike="noStrike" kern="1200" cap="none" spc="0" normalizeH="0" baseline="0" noProof="0" dirty="0" err="1">
                <a:ln>
                  <a:noFill/>
                </a:ln>
                <a:solidFill>
                  <a:srgbClr val="5B9BD5">
                    <a:lumMod val="75000"/>
                  </a:srgbClr>
                </a:solidFill>
                <a:effectLst/>
                <a:uLnTx/>
                <a:uFillTx/>
                <a:latin typeface="Times New Roman" panose="02020603050405020304" pitchFamily="18" charset="0"/>
                <a:ea typeface="+mn-ea"/>
                <a:cs typeface="Times New Roman" panose="02020603050405020304" pitchFamily="18" charset="0"/>
                <a:hlinkClick r:id="rId9" action="ppaction://hlinksldjump"/>
              </a:rPr>
              <a:t>thay</a:t>
            </a:r>
            <a:r>
              <a:rPr kumimoji="0" lang="en-US" sz="2000" b="1" i="0" u="sng" strike="noStrike" kern="1200" cap="none" spc="0" normalizeH="0" baseline="0" noProof="0" dirty="0">
                <a:ln>
                  <a:noFill/>
                </a:ln>
                <a:solidFill>
                  <a:srgbClr val="5B9BD5">
                    <a:lumMod val="75000"/>
                  </a:srgbClr>
                </a:solidFill>
                <a:effectLst/>
                <a:uLnTx/>
                <a:uFillTx/>
                <a:latin typeface="Times New Roman" panose="02020603050405020304" pitchFamily="18" charset="0"/>
                <a:ea typeface="+mn-ea"/>
                <a:cs typeface="Times New Roman" panose="02020603050405020304" pitchFamily="18" charset="0"/>
                <a:hlinkClick r:id="rId9" action="ppaction://hlinksldjump"/>
              </a:rPr>
              <a:t> </a:t>
            </a:r>
            <a:r>
              <a:rPr kumimoji="0" lang="en-US" sz="2000" b="1" i="0" u="sng" strike="noStrike" kern="1200" cap="none" spc="0" normalizeH="0" baseline="0" noProof="0" dirty="0" err="1">
                <a:ln>
                  <a:noFill/>
                </a:ln>
                <a:solidFill>
                  <a:srgbClr val="5B9BD5">
                    <a:lumMod val="75000"/>
                  </a:srgbClr>
                </a:solidFill>
                <a:effectLst/>
                <a:uLnTx/>
                <a:uFillTx/>
                <a:latin typeface="Times New Roman" panose="02020603050405020304" pitchFamily="18" charset="0"/>
                <a:ea typeface="+mn-ea"/>
                <a:cs typeface="Times New Roman" panose="02020603050405020304" pitchFamily="18" charset="0"/>
                <a:hlinkClick r:id="rId9" action="ppaction://hlinksldjump"/>
              </a:rPr>
              <a:t>đổi</a:t>
            </a:r>
            <a:r>
              <a:rPr kumimoji="0" lang="en-US" sz="2000" b="1" i="0" u="sng" strike="noStrike" kern="1200" cap="none" spc="0" normalizeH="0" baseline="0" noProof="0" dirty="0">
                <a:ln>
                  <a:noFill/>
                </a:ln>
                <a:solidFill>
                  <a:srgbClr val="5B9BD5">
                    <a:lumMod val="75000"/>
                  </a:srgbClr>
                </a:solidFill>
                <a:effectLst/>
                <a:uLnTx/>
                <a:uFillTx/>
                <a:latin typeface="Times New Roman" panose="02020603050405020304" pitchFamily="18" charset="0"/>
                <a:ea typeface="+mn-ea"/>
                <a:cs typeface="Times New Roman" panose="02020603050405020304" pitchFamily="18" charset="0"/>
                <a:hlinkClick r:id="rId9" action="ppaction://hlinksldjump"/>
              </a:rPr>
              <a:t> </a:t>
            </a:r>
            <a:r>
              <a:rPr kumimoji="0" lang="en-US" sz="2000" b="1" i="0" u="sng" strike="noStrike" kern="1200" cap="none" spc="0" normalizeH="0" baseline="0" noProof="0" dirty="0" err="1">
                <a:ln>
                  <a:noFill/>
                </a:ln>
                <a:solidFill>
                  <a:srgbClr val="5B9BD5">
                    <a:lumMod val="75000"/>
                  </a:srgbClr>
                </a:solidFill>
                <a:effectLst/>
                <a:uLnTx/>
                <a:uFillTx/>
                <a:latin typeface="Times New Roman" panose="02020603050405020304" pitchFamily="18" charset="0"/>
                <a:ea typeface="+mn-ea"/>
                <a:cs typeface="Times New Roman" panose="02020603050405020304" pitchFamily="18" charset="0"/>
                <a:hlinkClick r:id="rId9" action="ppaction://hlinksldjump"/>
              </a:rPr>
              <a:t>ngôn</a:t>
            </a:r>
            <a:r>
              <a:rPr kumimoji="0" lang="en-US" sz="2000" b="1" i="0" u="sng" strike="noStrike" kern="1200" cap="none" spc="0" normalizeH="0" baseline="0" noProof="0" dirty="0">
                <a:ln>
                  <a:noFill/>
                </a:ln>
                <a:solidFill>
                  <a:srgbClr val="5B9BD5">
                    <a:lumMod val="75000"/>
                  </a:srgbClr>
                </a:solidFill>
                <a:effectLst/>
                <a:uLnTx/>
                <a:uFillTx/>
                <a:latin typeface="Times New Roman" panose="02020603050405020304" pitchFamily="18" charset="0"/>
                <a:ea typeface="+mn-ea"/>
                <a:cs typeface="Times New Roman" panose="02020603050405020304" pitchFamily="18" charset="0"/>
                <a:hlinkClick r:id="rId9" action="ppaction://hlinksldjump"/>
              </a:rPr>
              <a:t> </a:t>
            </a:r>
            <a:r>
              <a:rPr kumimoji="0" lang="en-US" sz="2000" b="1" i="0" u="sng" strike="noStrike" kern="1200" cap="none" spc="0" normalizeH="0" baseline="0" noProof="0" dirty="0" err="1">
                <a:ln>
                  <a:noFill/>
                </a:ln>
                <a:solidFill>
                  <a:srgbClr val="5B9BD5">
                    <a:lumMod val="75000"/>
                  </a:srgbClr>
                </a:solidFill>
                <a:effectLst/>
                <a:uLnTx/>
                <a:uFillTx/>
                <a:latin typeface="Times New Roman" panose="02020603050405020304" pitchFamily="18" charset="0"/>
                <a:ea typeface="+mn-ea"/>
                <a:cs typeface="Times New Roman" panose="02020603050405020304" pitchFamily="18" charset="0"/>
                <a:hlinkClick r:id="rId9" action="ppaction://hlinksldjump"/>
              </a:rPr>
              <a:t>ngữ</a:t>
            </a:r>
            <a:r>
              <a:rPr kumimoji="0" lang="en-US" sz="2000" b="1" i="0" u="sng" strike="noStrike" kern="1200" cap="none" spc="0" normalizeH="0" baseline="0" noProof="0" dirty="0">
                <a:ln>
                  <a:noFill/>
                </a:ln>
                <a:solidFill>
                  <a:srgbClr val="5B9BD5">
                    <a:lumMod val="75000"/>
                  </a:srgbClr>
                </a:solidFill>
                <a:effectLst/>
                <a:uLnTx/>
                <a:uFillTx/>
                <a:latin typeface="Times New Roman" panose="02020603050405020304" pitchFamily="18" charset="0"/>
                <a:ea typeface="+mn-ea"/>
                <a:cs typeface="Times New Roman" panose="02020603050405020304" pitchFamily="18" charset="0"/>
                <a:hlinkClick r:id="rId9" action="ppaction://hlinksldjump"/>
              </a:rPr>
              <a:t> </a:t>
            </a:r>
            <a:r>
              <a:rPr kumimoji="0" lang="en-US" sz="2000" b="1" i="0" u="sng" strike="noStrike" kern="1200" cap="none" spc="0" normalizeH="0" baseline="0" noProof="0" dirty="0" err="1">
                <a:ln>
                  <a:noFill/>
                </a:ln>
                <a:solidFill>
                  <a:srgbClr val="5B9BD5">
                    <a:lumMod val="75000"/>
                  </a:srgbClr>
                </a:solidFill>
                <a:effectLst/>
                <a:uLnTx/>
                <a:uFillTx/>
                <a:latin typeface="Times New Roman" panose="02020603050405020304" pitchFamily="18" charset="0"/>
                <a:ea typeface="+mn-ea"/>
                <a:cs typeface="Times New Roman" panose="02020603050405020304" pitchFamily="18" charset="0"/>
                <a:hlinkClick r:id="rId9" action="ppaction://hlinksldjump"/>
              </a:rPr>
              <a:t>hiển</a:t>
            </a:r>
            <a:r>
              <a:rPr kumimoji="0" lang="en-US" sz="2000" b="1" i="0" u="sng" strike="noStrike" kern="1200" cap="none" spc="0" normalizeH="0" baseline="0" noProof="0" dirty="0">
                <a:ln>
                  <a:noFill/>
                </a:ln>
                <a:solidFill>
                  <a:srgbClr val="5B9BD5">
                    <a:lumMod val="75000"/>
                  </a:srgbClr>
                </a:solidFill>
                <a:effectLst/>
                <a:uLnTx/>
                <a:uFillTx/>
                <a:latin typeface="Times New Roman" panose="02020603050405020304" pitchFamily="18" charset="0"/>
                <a:ea typeface="+mn-ea"/>
                <a:cs typeface="Times New Roman" panose="02020603050405020304" pitchFamily="18" charset="0"/>
                <a:hlinkClick r:id="rId9" action="ppaction://hlinksldjump"/>
              </a:rPr>
              <a:t> </a:t>
            </a:r>
            <a:r>
              <a:rPr kumimoji="0" lang="en-US" sz="2000" b="1" i="0" u="sng" strike="noStrike" kern="1200" cap="none" spc="0" normalizeH="0" baseline="0" noProof="0" dirty="0" err="1">
                <a:ln>
                  <a:noFill/>
                </a:ln>
                <a:solidFill>
                  <a:srgbClr val="5B9BD5">
                    <a:lumMod val="75000"/>
                  </a:srgbClr>
                </a:solidFill>
                <a:effectLst/>
                <a:uLnTx/>
                <a:uFillTx/>
                <a:latin typeface="Times New Roman" panose="02020603050405020304" pitchFamily="18" charset="0"/>
                <a:ea typeface="+mn-ea"/>
                <a:cs typeface="Times New Roman" panose="02020603050405020304" pitchFamily="18" charset="0"/>
                <a:hlinkClick r:id="rId9" action="ppaction://hlinksldjump"/>
              </a:rPr>
              <a:t>thị</a:t>
            </a:r>
            <a:r>
              <a:rPr kumimoji="0" lang="en-US" sz="2000" b="1" i="0" u="sng" strike="noStrike" kern="1200" cap="none" spc="0" normalizeH="0" baseline="0" noProof="0" dirty="0">
                <a:ln>
                  <a:noFill/>
                </a:ln>
                <a:solidFill>
                  <a:srgbClr val="5B9BD5">
                    <a:lumMod val="75000"/>
                  </a:srgbClr>
                </a:solidFill>
                <a:effectLst/>
                <a:uLnTx/>
                <a:uFillTx/>
                <a:latin typeface="Times New Roman" panose="02020603050405020304" pitchFamily="18" charset="0"/>
                <a:ea typeface="+mn-ea"/>
                <a:cs typeface="Times New Roman" panose="02020603050405020304" pitchFamily="18" charset="0"/>
                <a:hlinkClick r:id="rId9" action="ppaction://hlinksldjump"/>
              </a:rPr>
              <a:t> </a:t>
            </a:r>
            <a:r>
              <a:rPr kumimoji="0" lang="en-US" sz="2000" b="1" i="0" u="sng" strike="noStrike" kern="1200" cap="none" spc="0" normalizeH="0" baseline="0" noProof="0" dirty="0" err="1">
                <a:ln>
                  <a:noFill/>
                </a:ln>
                <a:solidFill>
                  <a:srgbClr val="5B9BD5">
                    <a:lumMod val="75000"/>
                  </a:srgbClr>
                </a:solidFill>
                <a:effectLst/>
                <a:uLnTx/>
                <a:uFillTx/>
                <a:latin typeface="Times New Roman" panose="02020603050405020304" pitchFamily="18" charset="0"/>
                <a:ea typeface="+mn-ea"/>
                <a:cs typeface="Times New Roman" panose="02020603050405020304" pitchFamily="18" charset="0"/>
                <a:hlinkClick r:id="rId9" action="ppaction://hlinksldjump"/>
              </a:rPr>
              <a:t>của</a:t>
            </a:r>
            <a:r>
              <a:rPr kumimoji="0" lang="en-US" sz="2000" b="1" i="0" u="sng" strike="noStrike" kern="1200" cap="none" spc="0" normalizeH="0" baseline="0" noProof="0" dirty="0">
                <a:ln>
                  <a:noFill/>
                </a:ln>
                <a:solidFill>
                  <a:srgbClr val="5B9BD5">
                    <a:lumMod val="75000"/>
                  </a:srgbClr>
                </a:solidFill>
                <a:effectLst/>
                <a:uLnTx/>
                <a:uFillTx/>
                <a:latin typeface="Times New Roman" panose="02020603050405020304" pitchFamily="18" charset="0"/>
                <a:ea typeface="+mn-ea"/>
                <a:cs typeface="Times New Roman" panose="02020603050405020304" pitchFamily="18" charset="0"/>
                <a:hlinkClick r:id="rId9" action="ppaction://hlinksldjump"/>
              </a:rPr>
              <a:t> </a:t>
            </a:r>
            <a:r>
              <a:rPr kumimoji="0" lang="en-US" sz="2000" b="1" i="0" u="sng" strike="noStrike" kern="1200" cap="none" spc="0" normalizeH="0" baseline="0" noProof="0" dirty="0" err="1">
                <a:ln>
                  <a:noFill/>
                </a:ln>
                <a:solidFill>
                  <a:srgbClr val="5B9BD5">
                    <a:lumMod val="75000"/>
                  </a:srgbClr>
                </a:solidFill>
                <a:effectLst/>
                <a:uLnTx/>
                <a:uFillTx/>
                <a:latin typeface="Times New Roman" panose="02020603050405020304" pitchFamily="18" charset="0"/>
                <a:ea typeface="+mn-ea"/>
                <a:cs typeface="Times New Roman" panose="02020603050405020304" pitchFamily="18" charset="0"/>
                <a:hlinkClick r:id="rId9" action="ppaction://hlinksldjump"/>
              </a:rPr>
              <a:t>trình</a:t>
            </a:r>
            <a:r>
              <a:rPr kumimoji="0" lang="en-US" sz="2000" b="1" i="0" u="sng" strike="noStrike" kern="1200" cap="none" spc="0" normalizeH="0" baseline="0" noProof="0" dirty="0">
                <a:ln>
                  <a:noFill/>
                </a:ln>
                <a:solidFill>
                  <a:srgbClr val="5B9BD5">
                    <a:lumMod val="75000"/>
                  </a:srgbClr>
                </a:solidFill>
                <a:effectLst/>
                <a:uLnTx/>
                <a:uFillTx/>
                <a:latin typeface="Times New Roman" panose="02020603050405020304" pitchFamily="18" charset="0"/>
                <a:ea typeface="+mn-ea"/>
                <a:cs typeface="Times New Roman" panose="02020603050405020304" pitchFamily="18" charset="0"/>
                <a:hlinkClick r:id="rId9" action="ppaction://hlinksldjump"/>
              </a:rPr>
              <a:t> </a:t>
            </a:r>
            <a:r>
              <a:rPr kumimoji="0" lang="en-US" sz="2000" b="1" i="0" u="sng" strike="noStrike" kern="1200" cap="none" spc="0" normalizeH="0" baseline="0" noProof="0" dirty="0" err="1">
                <a:ln>
                  <a:noFill/>
                </a:ln>
                <a:solidFill>
                  <a:srgbClr val="5B9BD5">
                    <a:lumMod val="75000"/>
                  </a:srgbClr>
                </a:solidFill>
                <a:effectLst/>
                <a:uLnTx/>
                <a:uFillTx/>
                <a:latin typeface="Times New Roman" panose="02020603050405020304" pitchFamily="18" charset="0"/>
                <a:ea typeface="+mn-ea"/>
                <a:cs typeface="Times New Roman" panose="02020603050405020304" pitchFamily="18" charset="0"/>
                <a:hlinkClick r:id="rId9" action="ppaction://hlinksldjump"/>
              </a:rPr>
              <a:t>duyệt</a:t>
            </a:r>
            <a:r>
              <a:rPr kumimoji="0" lang="en-US" sz="2000" b="1" i="0" u="sng" strike="noStrike" kern="1200" cap="none" spc="0" normalizeH="0" baseline="0" noProof="0" dirty="0">
                <a:ln>
                  <a:noFill/>
                </a:ln>
                <a:solidFill>
                  <a:srgbClr val="5B9BD5">
                    <a:lumMod val="75000"/>
                  </a:srgbClr>
                </a:solidFill>
                <a:effectLst/>
                <a:uLnTx/>
                <a:uFillTx/>
                <a:latin typeface="Times New Roman" panose="02020603050405020304" pitchFamily="18" charset="0"/>
                <a:ea typeface="+mn-ea"/>
                <a:cs typeface="Times New Roman" panose="02020603050405020304" pitchFamily="18" charset="0"/>
                <a:hlinkClick r:id="rId9" action="ppaction://hlinksldjump"/>
              </a:rPr>
              <a:t> Google Chrome</a:t>
            </a:r>
            <a:endParaRPr kumimoji="0" lang="en-US" sz="2000" b="1" i="0" u="sng" strike="noStrike" kern="1200" cap="none" spc="0" normalizeH="0" baseline="0" noProof="0" dirty="0">
              <a:ln>
                <a:noFill/>
              </a:ln>
              <a:solidFill>
                <a:srgbClr val="5B9BD5">
                  <a:lumMod val="75000"/>
                </a:srgbClr>
              </a:solidFill>
              <a:effectLst/>
              <a:uLnTx/>
              <a:uFillTx/>
              <a:latin typeface="Times New Roman" panose="02020603050405020304" pitchFamily="18" charset="0"/>
              <a:ea typeface="+mn-ea"/>
              <a:cs typeface="Times New Roman" panose="02020603050405020304" pitchFamily="18" charset="0"/>
            </a:endParaRPr>
          </a:p>
        </p:txBody>
      </p:sp>
      <p:sp>
        <p:nvSpPr>
          <p:cNvPr id="58" name="TextBox 57">
            <a:hlinkClick r:id="rId10" action="ppaction://hlinksldjump"/>
            <a:extLst>
              <a:ext uri="{FF2B5EF4-FFF2-40B4-BE49-F238E27FC236}">
                <a16:creationId xmlns:a16="http://schemas.microsoft.com/office/drawing/2014/main" id="{237A0B8F-DC9D-4CFA-849D-00B244722465}"/>
              </a:ext>
            </a:extLst>
          </p:cNvPr>
          <p:cNvSpPr txBox="1"/>
          <p:nvPr/>
        </p:nvSpPr>
        <p:spPr>
          <a:xfrm>
            <a:off x="1240838" y="6067861"/>
            <a:ext cx="10273648" cy="390428"/>
          </a:xfrm>
          <a:prstGeom prst="rect">
            <a:avLst/>
          </a:prstGeom>
          <a:noFill/>
        </p:spPr>
        <p:txBody>
          <a:bodyPr wrap="square" rtlCol="0">
            <a:spAutoFit/>
          </a:bodyPr>
          <a:lstStyle/>
          <a:p>
            <a:pPr marL="0" marR="0" lvl="0" indent="0" algn="l" defTabSz="984077" rtl="0" eaLnBrk="1" fontAlgn="auto" latinLnBrk="0" hangingPunct="1">
              <a:lnSpc>
                <a:spcPct val="100000"/>
              </a:lnSpc>
              <a:spcBef>
                <a:spcPts val="0"/>
              </a:spcBef>
              <a:spcAft>
                <a:spcPts val="0"/>
              </a:spcAft>
              <a:buClrTx/>
              <a:buSzTx/>
              <a:buFontTx/>
              <a:buNone/>
              <a:tabLst/>
              <a:defRPr/>
            </a:pPr>
            <a:r>
              <a:rPr kumimoji="0" lang="en-US" sz="1937" b="1" i="0" u="sng" strike="noStrike" kern="1200" cap="none" spc="0" normalizeH="0" baseline="0" noProof="0" dirty="0">
                <a:ln>
                  <a:noFill/>
                </a:ln>
                <a:solidFill>
                  <a:srgbClr val="5B9BD5">
                    <a:lumMod val="75000"/>
                  </a:srgbClr>
                </a:solidFill>
                <a:effectLst/>
                <a:uLnTx/>
                <a:uFillTx/>
                <a:latin typeface="Times New Roman" panose="02020603050405020304" pitchFamily="18" charset="0"/>
                <a:ea typeface="+mn-ea"/>
                <a:cs typeface="Times New Roman" panose="02020603050405020304" pitchFamily="18" charset="0"/>
                <a:hlinkClick r:id="rId11" action="ppaction://hlinksldjump"/>
              </a:rPr>
              <a:t>H</a:t>
            </a:r>
            <a:r>
              <a:rPr kumimoji="0" lang="vi-VN" sz="1937" b="1" i="0" u="sng" strike="noStrike" kern="1200" cap="none" spc="0" normalizeH="0" baseline="0" noProof="0" dirty="0">
                <a:ln>
                  <a:noFill/>
                </a:ln>
                <a:solidFill>
                  <a:srgbClr val="5B9BD5">
                    <a:lumMod val="75000"/>
                  </a:srgbClr>
                </a:solidFill>
                <a:effectLst/>
                <a:uLnTx/>
                <a:uFillTx/>
                <a:latin typeface="Times New Roman" panose="02020603050405020304" pitchFamily="18" charset="0"/>
                <a:ea typeface="+mn-ea"/>
                <a:cs typeface="Times New Roman" panose="02020603050405020304" pitchFamily="18" charset="0"/>
                <a:hlinkClick r:id="rId11" action="ppaction://hlinksldjump"/>
              </a:rPr>
              <a:t>ư</a:t>
            </a:r>
            <a:r>
              <a:rPr kumimoji="0" lang="en-US" sz="1937" b="1" i="0" u="sng" strike="noStrike" kern="1200" cap="none" spc="0" normalizeH="0" baseline="0" noProof="0" dirty="0" err="1">
                <a:ln>
                  <a:noFill/>
                </a:ln>
                <a:solidFill>
                  <a:srgbClr val="5B9BD5">
                    <a:lumMod val="75000"/>
                  </a:srgbClr>
                </a:solidFill>
                <a:effectLst/>
                <a:uLnTx/>
                <a:uFillTx/>
                <a:latin typeface="Times New Roman" panose="02020603050405020304" pitchFamily="18" charset="0"/>
                <a:ea typeface="+mn-ea"/>
                <a:cs typeface="Times New Roman" panose="02020603050405020304" pitchFamily="18" charset="0"/>
                <a:hlinkClick r:id="rId11" action="ppaction://hlinksldjump"/>
              </a:rPr>
              <a:t>ớng</a:t>
            </a:r>
            <a:r>
              <a:rPr kumimoji="0" lang="en-US" sz="1937" b="1" i="0" u="sng" strike="noStrike" kern="1200" cap="none" spc="0" normalizeH="0" baseline="0" noProof="0" dirty="0">
                <a:ln>
                  <a:noFill/>
                </a:ln>
                <a:solidFill>
                  <a:srgbClr val="5B9BD5">
                    <a:lumMod val="75000"/>
                  </a:srgbClr>
                </a:solidFill>
                <a:effectLst/>
                <a:uLnTx/>
                <a:uFillTx/>
                <a:latin typeface="Times New Roman" panose="02020603050405020304" pitchFamily="18" charset="0"/>
                <a:ea typeface="+mn-ea"/>
                <a:cs typeface="Times New Roman" panose="02020603050405020304" pitchFamily="18" charset="0"/>
                <a:hlinkClick r:id="rId11" action="ppaction://hlinksldjump"/>
              </a:rPr>
              <a:t> </a:t>
            </a:r>
            <a:r>
              <a:rPr kumimoji="0" lang="en-US" sz="1937" b="1" i="0" u="sng" strike="noStrike" kern="1200" cap="none" spc="0" normalizeH="0" baseline="0" noProof="0" dirty="0" err="1">
                <a:ln>
                  <a:noFill/>
                </a:ln>
                <a:solidFill>
                  <a:srgbClr val="5B9BD5">
                    <a:lumMod val="75000"/>
                  </a:srgbClr>
                </a:solidFill>
                <a:effectLst/>
                <a:uLnTx/>
                <a:uFillTx/>
                <a:latin typeface="Times New Roman" panose="02020603050405020304" pitchFamily="18" charset="0"/>
                <a:ea typeface="+mn-ea"/>
                <a:cs typeface="Times New Roman" panose="02020603050405020304" pitchFamily="18" charset="0"/>
                <a:hlinkClick r:id="rId11" action="ppaction://hlinksldjump"/>
              </a:rPr>
              <a:t>dẫn</a:t>
            </a:r>
            <a:r>
              <a:rPr kumimoji="0" lang="en-US" sz="1937" b="1" i="0" u="sng" strike="noStrike" kern="1200" cap="none" spc="0" normalizeH="0" baseline="0" noProof="0" dirty="0">
                <a:ln>
                  <a:noFill/>
                </a:ln>
                <a:solidFill>
                  <a:srgbClr val="5B9BD5">
                    <a:lumMod val="75000"/>
                  </a:srgbClr>
                </a:solidFill>
                <a:effectLst/>
                <a:uLnTx/>
                <a:uFillTx/>
                <a:latin typeface="Times New Roman" panose="02020603050405020304" pitchFamily="18" charset="0"/>
                <a:ea typeface="+mn-ea"/>
                <a:cs typeface="Times New Roman" panose="02020603050405020304" pitchFamily="18" charset="0"/>
                <a:hlinkClick r:id="rId11" action="ppaction://hlinksldjump"/>
              </a:rPr>
              <a:t> </a:t>
            </a:r>
            <a:r>
              <a:rPr kumimoji="0" lang="en-US" sz="1937" b="1" i="0" u="sng" strike="noStrike" kern="1200" cap="none" spc="0" normalizeH="0" baseline="0" noProof="0" dirty="0" err="1">
                <a:ln>
                  <a:noFill/>
                </a:ln>
                <a:solidFill>
                  <a:srgbClr val="5B9BD5">
                    <a:lumMod val="75000"/>
                  </a:srgbClr>
                </a:solidFill>
                <a:effectLst/>
                <a:uLnTx/>
                <a:uFillTx/>
                <a:latin typeface="Times New Roman" panose="02020603050405020304" pitchFamily="18" charset="0"/>
                <a:ea typeface="+mn-ea"/>
                <a:cs typeface="Times New Roman" panose="02020603050405020304" pitchFamily="18" charset="0"/>
                <a:hlinkClick r:id="rId11" action="ppaction://hlinksldjump"/>
              </a:rPr>
              <a:t>gửi</a:t>
            </a:r>
            <a:r>
              <a:rPr kumimoji="0" lang="en-US" sz="1937" b="1" i="0" u="sng" strike="noStrike" kern="1200" cap="none" spc="0" normalizeH="0" baseline="0" noProof="0" dirty="0">
                <a:ln>
                  <a:noFill/>
                </a:ln>
                <a:solidFill>
                  <a:srgbClr val="5B9BD5">
                    <a:lumMod val="75000"/>
                  </a:srgbClr>
                </a:solidFill>
                <a:effectLst/>
                <a:uLnTx/>
                <a:uFillTx/>
                <a:latin typeface="Times New Roman" panose="02020603050405020304" pitchFamily="18" charset="0"/>
                <a:ea typeface="+mn-ea"/>
                <a:cs typeface="Times New Roman" panose="02020603050405020304" pitchFamily="18" charset="0"/>
                <a:hlinkClick r:id="rId11" action="ppaction://hlinksldjump"/>
              </a:rPr>
              <a:t> </a:t>
            </a:r>
            <a:r>
              <a:rPr kumimoji="0" lang="en-US" sz="1937" b="1" i="0" u="sng" strike="noStrike" kern="1200" cap="none" spc="0" normalizeH="0" baseline="0" noProof="0" dirty="0" err="1">
                <a:ln>
                  <a:noFill/>
                </a:ln>
                <a:solidFill>
                  <a:srgbClr val="5B9BD5">
                    <a:lumMod val="75000"/>
                  </a:srgbClr>
                </a:solidFill>
                <a:effectLst/>
                <a:uLnTx/>
                <a:uFillTx/>
                <a:latin typeface="Times New Roman" panose="02020603050405020304" pitchFamily="18" charset="0"/>
                <a:ea typeface="+mn-ea"/>
                <a:cs typeface="Times New Roman" panose="02020603050405020304" pitchFamily="18" charset="0"/>
                <a:hlinkClick r:id="rId11" action="ppaction://hlinksldjump"/>
              </a:rPr>
              <a:t>các</a:t>
            </a:r>
            <a:r>
              <a:rPr kumimoji="0" lang="en-US" sz="1937" b="1" i="0" u="sng" strike="noStrike" kern="1200" cap="none" spc="0" normalizeH="0" baseline="0" noProof="0" dirty="0">
                <a:ln>
                  <a:noFill/>
                </a:ln>
                <a:solidFill>
                  <a:srgbClr val="5B9BD5">
                    <a:lumMod val="75000"/>
                  </a:srgbClr>
                </a:solidFill>
                <a:effectLst/>
                <a:uLnTx/>
                <a:uFillTx/>
                <a:latin typeface="Times New Roman" panose="02020603050405020304" pitchFamily="18" charset="0"/>
                <a:ea typeface="+mn-ea"/>
                <a:cs typeface="Times New Roman" panose="02020603050405020304" pitchFamily="18" charset="0"/>
                <a:hlinkClick r:id="rId11" action="ppaction://hlinksldjump"/>
              </a:rPr>
              <a:t> </a:t>
            </a:r>
            <a:r>
              <a:rPr kumimoji="0" lang="en-US" sz="1937" b="1" i="0" u="sng" strike="noStrike" kern="1200" cap="none" spc="0" normalizeH="0" baseline="0" noProof="0" dirty="0" err="1">
                <a:ln>
                  <a:noFill/>
                </a:ln>
                <a:solidFill>
                  <a:srgbClr val="5B9BD5">
                    <a:lumMod val="75000"/>
                  </a:srgbClr>
                </a:solidFill>
                <a:effectLst/>
                <a:uLnTx/>
                <a:uFillTx/>
                <a:latin typeface="Times New Roman" panose="02020603050405020304" pitchFamily="18" charset="0"/>
                <a:ea typeface="+mn-ea"/>
                <a:cs typeface="Times New Roman" panose="02020603050405020304" pitchFamily="18" charset="0"/>
                <a:hlinkClick r:id="rId11" action="ppaction://hlinksldjump"/>
              </a:rPr>
              <a:t>câu</a:t>
            </a:r>
            <a:r>
              <a:rPr kumimoji="0" lang="en-US" sz="1937" b="1" i="0" u="sng" strike="noStrike" kern="1200" cap="none" spc="0" normalizeH="0" baseline="0" noProof="0" dirty="0">
                <a:ln>
                  <a:noFill/>
                </a:ln>
                <a:solidFill>
                  <a:srgbClr val="5B9BD5">
                    <a:lumMod val="75000"/>
                  </a:srgbClr>
                </a:solidFill>
                <a:effectLst/>
                <a:uLnTx/>
                <a:uFillTx/>
                <a:latin typeface="Times New Roman" panose="02020603050405020304" pitchFamily="18" charset="0"/>
                <a:ea typeface="+mn-ea"/>
                <a:cs typeface="Times New Roman" panose="02020603050405020304" pitchFamily="18" charset="0"/>
                <a:hlinkClick r:id="rId11" action="ppaction://hlinksldjump"/>
              </a:rPr>
              <a:t> </a:t>
            </a:r>
            <a:r>
              <a:rPr kumimoji="0" lang="en-US" sz="1937" b="1" i="0" u="sng" strike="noStrike" kern="1200" cap="none" spc="0" normalizeH="0" baseline="0" noProof="0" dirty="0" err="1">
                <a:ln>
                  <a:noFill/>
                </a:ln>
                <a:solidFill>
                  <a:srgbClr val="5B9BD5">
                    <a:lumMod val="75000"/>
                  </a:srgbClr>
                </a:solidFill>
                <a:effectLst/>
                <a:uLnTx/>
                <a:uFillTx/>
                <a:latin typeface="Times New Roman" panose="02020603050405020304" pitchFamily="18" charset="0"/>
                <a:ea typeface="+mn-ea"/>
                <a:cs typeface="Times New Roman" panose="02020603050405020304" pitchFamily="18" charset="0"/>
                <a:hlinkClick r:id="rId11" action="ppaction://hlinksldjump"/>
              </a:rPr>
              <a:t>hỏi</a:t>
            </a:r>
            <a:r>
              <a:rPr kumimoji="0" lang="en-US" sz="1937" b="1" i="0" u="sng" strike="noStrike" kern="1200" cap="none" spc="0" normalizeH="0" baseline="0" noProof="0" dirty="0">
                <a:ln>
                  <a:noFill/>
                </a:ln>
                <a:solidFill>
                  <a:srgbClr val="5B9BD5">
                    <a:lumMod val="75000"/>
                  </a:srgbClr>
                </a:solidFill>
                <a:effectLst/>
                <a:uLnTx/>
                <a:uFillTx/>
                <a:latin typeface="Times New Roman" panose="02020603050405020304" pitchFamily="18" charset="0"/>
                <a:ea typeface="+mn-ea"/>
                <a:cs typeface="Times New Roman" panose="02020603050405020304" pitchFamily="18" charset="0"/>
                <a:hlinkClick r:id="rId11" action="ppaction://hlinksldjump"/>
              </a:rPr>
              <a:t> </a:t>
            </a:r>
            <a:r>
              <a:rPr kumimoji="0" lang="en-US" sz="1937" b="1" i="0" u="sng" strike="noStrike" kern="1200" cap="none" spc="0" normalizeH="0" baseline="0" noProof="0" dirty="0" err="1">
                <a:ln>
                  <a:noFill/>
                </a:ln>
                <a:solidFill>
                  <a:srgbClr val="5B9BD5">
                    <a:lumMod val="75000"/>
                  </a:srgbClr>
                </a:solidFill>
                <a:effectLst/>
                <a:uLnTx/>
                <a:uFillTx/>
                <a:latin typeface="Times New Roman" panose="02020603050405020304" pitchFamily="18" charset="0"/>
                <a:ea typeface="+mn-ea"/>
                <a:cs typeface="Times New Roman" panose="02020603050405020304" pitchFamily="18" charset="0"/>
                <a:hlinkClick r:id="rId11" action="ppaction://hlinksldjump"/>
              </a:rPr>
              <a:t>đến</a:t>
            </a:r>
            <a:r>
              <a:rPr kumimoji="0" lang="en-US" sz="1937" b="1" i="0" u="sng" strike="noStrike" kern="1200" cap="none" spc="0" normalizeH="0" baseline="0" noProof="0" dirty="0">
                <a:ln>
                  <a:noFill/>
                </a:ln>
                <a:solidFill>
                  <a:srgbClr val="5B9BD5">
                    <a:lumMod val="75000"/>
                  </a:srgbClr>
                </a:solidFill>
                <a:effectLst/>
                <a:uLnTx/>
                <a:uFillTx/>
                <a:latin typeface="Times New Roman" panose="02020603050405020304" pitchFamily="18" charset="0"/>
                <a:ea typeface="+mn-ea"/>
                <a:cs typeface="Times New Roman" panose="02020603050405020304" pitchFamily="18" charset="0"/>
                <a:hlinkClick r:id="rId11" action="ppaction://hlinksldjump"/>
              </a:rPr>
              <a:t> FBHP qua </a:t>
            </a:r>
            <a:r>
              <a:rPr kumimoji="0" lang="en-US" sz="1937" b="1" i="0" u="sng" strike="noStrike" kern="1200" cap="none" spc="0" normalizeH="0" baseline="0" noProof="0" dirty="0" err="1">
                <a:ln>
                  <a:noFill/>
                </a:ln>
                <a:solidFill>
                  <a:srgbClr val="5B9BD5">
                    <a:lumMod val="75000"/>
                  </a:srgbClr>
                </a:solidFill>
                <a:effectLst/>
                <a:uLnTx/>
                <a:uFillTx/>
                <a:latin typeface="Times New Roman" panose="02020603050405020304" pitchFamily="18" charset="0"/>
                <a:ea typeface="+mn-ea"/>
                <a:cs typeface="Times New Roman" panose="02020603050405020304" pitchFamily="18" charset="0"/>
                <a:hlinkClick r:id="rId11" action="ppaction://hlinksldjump"/>
              </a:rPr>
              <a:t>chức</a:t>
            </a:r>
            <a:r>
              <a:rPr kumimoji="0" lang="en-US" sz="1937" b="1" i="0" u="sng" strike="noStrike" kern="1200" cap="none" spc="0" normalizeH="0" baseline="0" noProof="0" dirty="0">
                <a:ln>
                  <a:noFill/>
                </a:ln>
                <a:solidFill>
                  <a:srgbClr val="5B9BD5">
                    <a:lumMod val="75000"/>
                  </a:srgbClr>
                </a:solidFill>
                <a:effectLst/>
                <a:uLnTx/>
                <a:uFillTx/>
                <a:latin typeface="Times New Roman" panose="02020603050405020304" pitchFamily="18" charset="0"/>
                <a:ea typeface="+mn-ea"/>
                <a:cs typeface="Times New Roman" panose="02020603050405020304" pitchFamily="18" charset="0"/>
                <a:hlinkClick r:id="rId11" action="ppaction://hlinksldjump"/>
              </a:rPr>
              <a:t> </a:t>
            </a:r>
            <a:r>
              <a:rPr kumimoji="0" lang="en-US" sz="1937" b="1" i="0" u="sng" strike="noStrike" kern="1200" cap="none" spc="0" normalizeH="0" baseline="0" noProof="0" dirty="0" err="1">
                <a:ln>
                  <a:noFill/>
                </a:ln>
                <a:solidFill>
                  <a:srgbClr val="5B9BD5">
                    <a:lumMod val="75000"/>
                  </a:srgbClr>
                </a:solidFill>
                <a:effectLst/>
                <a:uLnTx/>
                <a:uFillTx/>
                <a:latin typeface="Times New Roman" panose="02020603050405020304" pitchFamily="18" charset="0"/>
                <a:ea typeface="+mn-ea"/>
                <a:cs typeface="Times New Roman" panose="02020603050405020304" pitchFamily="18" charset="0"/>
                <a:hlinkClick r:id="rId11" action="ppaction://hlinksldjump"/>
              </a:rPr>
              <a:t>năng</a:t>
            </a:r>
            <a:r>
              <a:rPr kumimoji="0" lang="en-US" sz="1937" b="1" i="0" u="sng" strike="noStrike" kern="1200" cap="none" spc="0" normalizeH="0" baseline="0" noProof="0" dirty="0">
                <a:ln>
                  <a:noFill/>
                </a:ln>
                <a:solidFill>
                  <a:srgbClr val="5B9BD5">
                    <a:lumMod val="75000"/>
                  </a:srgbClr>
                </a:solidFill>
                <a:effectLst/>
                <a:uLnTx/>
                <a:uFillTx/>
                <a:latin typeface="Times New Roman" panose="02020603050405020304" pitchFamily="18" charset="0"/>
                <a:ea typeface="+mn-ea"/>
                <a:cs typeface="Times New Roman" panose="02020603050405020304" pitchFamily="18" charset="0"/>
                <a:hlinkClick r:id="rId11" action="ppaction://hlinksldjump"/>
              </a:rPr>
              <a:t> Send message</a:t>
            </a:r>
            <a:endParaRPr kumimoji="0" lang="en-US" sz="1937" b="1" i="0" u="sng" strike="noStrike" kern="1200" cap="none" spc="0" normalizeH="0" baseline="0" noProof="0" dirty="0">
              <a:ln>
                <a:noFill/>
              </a:ln>
              <a:solidFill>
                <a:srgbClr val="5B9BD5">
                  <a:lumMod val="75000"/>
                </a:srgbClr>
              </a:solidFill>
              <a:effectLst/>
              <a:uLnTx/>
              <a:uFillTx/>
              <a:latin typeface="Times New Roman" panose="02020603050405020304" pitchFamily="18" charset="0"/>
              <a:ea typeface="+mn-ea"/>
              <a:cs typeface="Times New Roman" panose="02020603050405020304" pitchFamily="18" charset="0"/>
            </a:endParaRPr>
          </a:p>
        </p:txBody>
      </p:sp>
      <p:sp>
        <p:nvSpPr>
          <p:cNvPr id="55" name="TextBox 54">
            <a:extLst>
              <a:ext uri="{FF2B5EF4-FFF2-40B4-BE49-F238E27FC236}">
                <a16:creationId xmlns:a16="http://schemas.microsoft.com/office/drawing/2014/main" id="{EBED7B34-D86C-432C-BE44-17F8F8A7BE38}"/>
              </a:ext>
            </a:extLst>
          </p:cNvPr>
          <p:cNvSpPr txBox="1"/>
          <p:nvPr/>
        </p:nvSpPr>
        <p:spPr>
          <a:xfrm>
            <a:off x="1194332" y="1241405"/>
            <a:ext cx="10623812" cy="400110"/>
          </a:xfrm>
          <a:prstGeom prst="rect">
            <a:avLst/>
          </a:prstGeom>
          <a:noFill/>
        </p:spPr>
        <p:txBody>
          <a:bodyPr wrap="square" rtlCol="0">
            <a:spAutoFit/>
          </a:bodyPr>
          <a:lstStyle/>
          <a:p>
            <a:pPr fontAlgn="base">
              <a:spcBef>
                <a:spcPct val="50000"/>
              </a:spcBef>
              <a:spcAft>
                <a:spcPct val="0"/>
              </a:spcAft>
              <a:buClr>
                <a:srgbClr val="F0AB00"/>
              </a:buClr>
              <a:buSzPct val="80000"/>
            </a:pPr>
            <a:r>
              <a:rPr lang="en-US" sz="2000" b="1" u="sng" dirty="0" err="1">
                <a:solidFill>
                  <a:schemeClr val="accent1"/>
                </a:solidFill>
                <a:latin typeface="Times New Roman" panose="02020603050405020304" pitchFamily="18" charset="0"/>
                <a:cs typeface="Times New Roman" panose="02020603050405020304" pitchFamily="18" charset="0"/>
              </a:rPr>
              <a:t>Tạo</a:t>
            </a:r>
            <a:r>
              <a:rPr lang="en-US" sz="2000" b="1" u="sng" dirty="0">
                <a:solidFill>
                  <a:schemeClr val="accent1"/>
                </a:solidFill>
                <a:latin typeface="Times New Roman" panose="02020603050405020304" pitchFamily="18" charset="0"/>
                <a:cs typeface="Times New Roman" panose="02020603050405020304" pitchFamily="18" charset="0"/>
              </a:rPr>
              <a:t> </a:t>
            </a:r>
            <a:r>
              <a:rPr lang="en-US" sz="2000" b="1" u="sng" dirty="0" err="1">
                <a:solidFill>
                  <a:schemeClr val="accent1"/>
                </a:solidFill>
                <a:latin typeface="Times New Roman" panose="02020603050405020304" pitchFamily="18" charset="0"/>
                <a:cs typeface="Times New Roman" panose="02020603050405020304" pitchFamily="18" charset="0"/>
              </a:rPr>
              <a:t>tài</a:t>
            </a:r>
            <a:r>
              <a:rPr lang="en-US" sz="2000" b="1" u="sng" dirty="0">
                <a:solidFill>
                  <a:schemeClr val="accent1"/>
                </a:solidFill>
                <a:latin typeface="Times New Roman" panose="02020603050405020304" pitchFamily="18" charset="0"/>
                <a:cs typeface="Times New Roman" panose="02020603050405020304" pitchFamily="18" charset="0"/>
              </a:rPr>
              <a:t> </a:t>
            </a:r>
            <a:r>
              <a:rPr lang="en-US" sz="2000" b="1" u="sng" dirty="0" err="1">
                <a:solidFill>
                  <a:schemeClr val="accent1"/>
                </a:solidFill>
                <a:latin typeface="Times New Roman" panose="02020603050405020304" pitchFamily="18" charset="0"/>
                <a:cs typeface="Times New Roman" panose="02020603050405020304" pitchFamily="18" charset="0"/>
              </a:rPr>
              <a:t>khoản</a:t>
            </a:r>
            <a:r>
              <a:rPr lang="en-US" sz="2000" b="1" u="sng" dirty="0">
                <a:solidFill>
                  <a:schemeClr val="accent1"/>
                </a:solidFill>
                <a:latin typeface="Times New Roman" panose="02020603050405020304" pitchFamily="18" charset="0"/>
                <a:cs typeface="Times New Roman" panose="02020603050405020304" pitchFamily="18" charset="0"/>
              </a:rPr>
              <a:t> </a:t>
            </a:r>
            <a:r>
              <a:rPr lang="en-US" sz="2000" b="1" u="sng" dirty="0" err="1">
                <a:solidFill>
                  <a:schemeClr val="accent1"/>
                </a:solidFill>
                <a:latin typeface="Times New Roman" panose="02020603050405020304" pitchFamily="18" charset="0"/>
                <a:cs typeface="Times New Roman" panose="02020603050405020304" pitchFamily="18" charset="0"/>
              </a:rPr>
              <a:t>trên</a:t>
            </a:r>
            <a:r>
              <a:rPr lang="en-US" sz="2000" b="1" u="sng" dirty="0">
                <a:solidFill>
                  <a:schemeClr val="accent1"/>
                </a:solidFill>
                <a:latin typeface="Times New Roman" panose="02020603050405020304" pitchFamily="18" charset="0"/>
                <a:cs typeface="Times New Roman" panose="02020603050405020304" pitchFamily="18" charset="0"/>
              </a:rPr>
              <a:t> Ariba, </a:t>
            </a:r>
            <a:r>
              <a:rPr lang="en-US" sz="2000" b="1" u="sng" dirty="0" err="1">
                <a:solidFill>
                  <a:schemeClr val="accent1"/>
                </a:solidFill>
                <a:latin typeface="Times New Roman" panose="02020603050405020304" pitchFamily="18" charset="0"/>
                <a:cs typeface="Times New Roman" panose="02020603050405020304" pitchFamily="18" charset="0"/>
              </a:rPr>
              <a:t>xử</a:t>
            </a:r>
            <a:r>
              <a:rPr lang="en-US" sz="2000" b="1" u="sng" dirty="0">
                <a:solidFill>
                  <a:schemeClr val="accent1"/>
                </a:solidFill>
                <a:latin typeface="Times New Roman" panose="02020603050405020304" pitchFamily="18" charset="0"/>
                <a:cs typeface="Times New Roman" panose="02020603050405020304" pitchFamily="18" charset="0"/>
              </a:rPr>
              <a:t> </a:t>
            </a:r>
            <a:r>
              <a:rPr lang="en-US" sz="2000" b="1" u="sng" dirty="0" err="1">
                <a:solidFill>
                  <a:schemeClr val="accent1"/>
                </a:solidFill>
                <a:latin typeface="Times New Roman" panose="02020603050405020304" pitchFamily="18" charset="0"/>
                <a:cs typeface="Times New Roman" panose="02020603050405020304" pitchFamily="18" charset="0"/>
              </a:rPr>
              <a:t>lý</a:t>
            </a:r>
            <a:r>
              <a:rPr lang="en-US" sz="2000" b="1" u="sng" dirty="0">
                <a:solidFill>
                  <a:schemeClr val="accent1"/>
                </a:solidFill>
                <a:latin typeface="Times New Roman" panose="02020603050405020304" pitchFamily="18" charset="0"/>
                <a:cs typeface="Times New Roman" panose="02020603050405020304" pitchFamily="18" charset="0"/>
              </a:rPr>
              <a:t> </a:t>
            </a:r>
            <a:r>
              <a:rPr lang="en-US" sz="2000" b="1" u="sng" dirty="0" err="1">
                <a:solidFill>
                  <a:schemeClr val="accent1"/>
                </a:solidFill>
                <a:latin typeface="Times New Roman" panose="02020603050405020304" pitchFamily="18" charset="0"/>
                <a:cs typeface="Times New Roman" panose="02020603050405020304" pitchFamily="18" charset="0"/>
              </a:rPr>
              <a:t>khi</a:t>
            </a:r>
            <a:r>
              <a:rPr lang="en-US" sz="2000" b="1" u="sng" dirty="0">
                <a:solidFill>
                  <a:schemeClr val="accent1"/>
                </a:solidFill>
                <a:latin typeface="Times New Roman" panose="02020603050405020304" pitchFamily="18" charset="0"/>
                <a:cs typeface="Times New Roman" panose="02020603050405020304" pitchFamily="18" charset="0"/>
              </a:rPr>
              <a:t> </a:t>
            </a:r>
            <a:r>
              <a:rPr lang="en-US" sz="2000" b="1" u="sng" dirty="0" err="1">
                <a:solidFill>
                  <a:schemeClr val="accent1"/>
                </a:solidFill>
                <a:latin typeface="Times New Roman" panose="02020603050405020304" pitchFamily="18" charset="0"/>
                <a:cs typeface="Times New Roman" panose="02020603050405020304" pitchFamily="18" charset="0"/>
              </a:rPr>
              <a:t>quên</a:t>
            </a:r>
            <a:r>
              <a:rPr lang="en-US" sz="2000" b="1" u="sng" dirty="0">
                <a:solidFill>
                  <a:schemeClr val="accent1"/>
                </a:solidFill>
                <a:latin typeface="Times New Roman" panose="02020603050405020304" pitchFamily="18" charset="0"/>
                <a:cs typeface="Times New Roman" panose="02020603050405020304" pitchFamily="18" charset="0"/>
              </a:rPr>
              <a:t> </a:t>
            </a:r>
            <a:r>
              <a:rPr lang="en-US" sz="2000" b="1" u="sng" dirty="0" err="1">
                <a:solidFill>
                  <a:schemeClr val="accent1"/>
                </a:solidFill>
                <a:latin typeface="Times New Roman" panose="02020603050405020304" pitchFamily="18" charset="0"/>
                <a:cs typeface="Times New Roman" panose="02020603050405020304" pitchFamily="18" charset="0"/>
              </a:rPr>
              <a:t>tài</a:t>
            </a:r>
            <a:r>
              <a:rPr lang="en-US" sz="2000" b="1" u="sng" dirty="0">
                <a:solidFill>
                  <a:schemeClr val="accent1"/>
                </a:solidFill>
                <a:latin typeface="Times New Roman" panose="02020603050405020304" pitchFamily="18" charset="0"/>
                <a:cs typeface="Times New Roman" panose="02020603050405020304" pitchFamily="18" charset="0"/>
              </a:rPr>
              <a:t> </a:t>
            </a:r>
            <a:r>
              <a:rPr lang="en-US" sz="2000" b="1" u="sng" dirty="0" err="1">
                <a:solidFill>
                  <a:schemeClr val="accent1"/>
                </a:solidFill>
                <a:latin typeface="Times New Roman" panose="02020603050405020304" pitchFamily="18" charset="0"/>
                <a:cs typeface="Times New Roman" panose="02020603050405020304" pitchFamily="18" charset="0"/>
              </a:rPr>
              <a:t>khoản</a:t>
            </a:r>
            <a:r>
              <a:rPr lang="en-US" sz="2000" b="1" u="sng" dirty="0">
                <a:solidFill>
                  <a:schemeClr val="accent1"/>
                </a:solidFill>
                <a:latin typeface="Times New Roman" panose="02020603050405020304" pitchFamily="18" charset="0"/>
                <a:cs typeface="Times New Roman" panose="02020603050405020304" pitchFamily="18" charset="0"/>
              </a:rPr>
              <a:t> </a:t>
            </a:r>
            <a:r>
              <a:rPr lang="en-US" sz="2000" b="1" u="sng" dirty="0" err="1">
                <a:solidFill>
                  <a:schemeClr val="accent1"/>
                </a:solidFill>
                <a:latin typeface="Times New Roman" panose="02020603050405020304" pitchFamily="18" charset="0"/>
                <a:cs typeface="Times New Roman" panose="02020603050405020304" pitchFamily="18" charset="0"/>
              </a:rPr>
              <a:t>hoặc</a:t>
            </a:r>
            <a:r>
              <a:rPr lang="en-US" sz="2000" b="1" u="sng" dirty="0">
                <a:solidFill>
                  <a:schemeClr val="accent1"/>
                </a:solidFill>
                <a:latin typeface="Times New Roman" panose="02020603050405020304" pitchFamily="18" charset="0"/>
                <a:cs typeface="Times New Roman" panose="02020603050405020304" pitchFamily="18" charset="0"/>
              </a:rPr>
              <a:t> </a:t>
            </a:r>
            <a:r>
              <a:rPr lang="en-US" sz="2000" b="1" u="sng" dirty="0" err="1">
                <a:solidFill>
                  <a:schemeClr val="accent1"/>
                </a:solidFill>
                <a:latin typeface="Times New Roman" panose="02020603050405020304" pitchFamily="18" charset="0"/>
                <a:cs typeface="Times New Roman" panose="02020603050405020304" pitchFamily="18" charset="0"/>
              </a:rPr>
              <a:t>muốn</a:t>
            </a:r>
            <a:r>
              <a:rPr lang="en-US" sz="2000" b="1" u="sng" dirty="0">
                <a:solidFill>
                  <a:schemeClr val="accent1"/>
                </a:solidFill>
                <a:latin typeface="Times New Roman" panose="02020603050405020304" pitchFamily="18" charset="0"/>
                <a:cs typeface="Times New Roman" panose="02020603050405020304" pitchFamily="18" charset="0"/>
              </a:rPr>
              <a:t> </a:t>
            </a:r>
            <a:r>
              <a:rPr lang="en-US" sz="2000" b="1" u="sng" dirty="0" err="1">
                <a:solidFill>
                  <a:schemeClr val="accent1"/>
                </a:solidFill>
                <a:latin typeface="Times New Roman" panose="02020603050405020304" pitchFamily="18" charset="0"/>
                <a:cs typeface="Times New Roman" panose="02020603050405020304" pitchFamily="18" charset="0"/>
              </a:rPr>
              <a:t>thay</a:t>
            </a:r>
            <a:r>
              <a:rPr lang="en-US" sz="2000" b="1" u="sng" dirty="0">
                <a:solidFill>
                  <a:schemeClr val="accent1"/>
                </a:solidFill>
                <a:latin typeface="Times New Roman" panose="02020603050405020304" pitchFamily="18" charset="0"/>
                <a:cs typeface="Times New Roman" panose="02020603050405020304" pitchFamily="18" charset="0"/>
              </a:rPr>
              <a:t> </a:t>
            </a:r>
            <a:r>
              <a:rPr lang="en-US" sz="2000" b="1" u="sng" dirty="0" err="1">
                <a:solidFill>
                  <a:schemeClr val="accent1"/>
                </a:solidFill>
                <a:latin typeface="Times New Roman" panose="02020603050405020304" pitchFamily="18" charset="0"/>
                <a:cs typeface="Times New Roman" panose="02020603050405020304" pitchFamily="18" charset="0"/>
              </a:rPr>
              <a:t>đổi</a:t>
            </a:r>
            <a:r>
              <a:rPr lang="en-US" sz="2000" b="1" u="sng" dirty="0">
                <a:solidFill>
                  <a:schemeClr val="accent1"/>
                </a:solidFill>
                <a:latin typeface="Times New Roman" panose="02020603050405020304" pitchFamily="18" charset="0"/>
                <a:cs typeface="Times New Roman" panose="02020603050405020304" pitchFamily="18" charset="0"/>
              </a:rPr>
              <a:t> thông tin </a:t>
            </a:r>
            <a:r>
              <a:rPr lang="en-US" sz="2000" b="1" u="sng" dirty="0" err="1">
                <a:solidFill>
                  <a:schemeClr val="accent1"/>
                </a:solidFill>
                <a:latin typeface="Times New Roman" panose="02020603050405020304" pitchFamily="18" charset="0"/>
                <a:cs typeface="Times New Roman" panose="02020603050405020304" pitchFamily="18" charset="0"/>
              </a:rPr>
              <a:t>tài</a:t>
            </a:r>
            <a:r>
              <a:rPr lang="en-US" sz="2000" b="1" u="sng" dirty="0">
                <a:solidFill>
                  <a:schemeClr val="accent1"/>
                </a:solidFill>
                <a:latin typeface="Times New Roman" panose="02020603050405020304" pitchFamily="18" charset="0"/>
                <a:cs typeface="Times New Roman" panose="02020603050405020304" pitchFamily="18" charset="0"/>
              </a:rPr>
              <a:t> </a:t>
            </a:r>
            <a:r>
              <a:rPr lang="en-US" sz="2000" b="1" u="sng" dirty="0" err="1">
                <a:solidFill>
                  <a:schemeClr val="accent1"/>
                </a:solidFill>
                <a:latin typeface="Times New Roman" panose="02020603050405020304" pitchFamily="18" charset="0"/>
                <a:cs typeface="Times New Roman" panose="02020603050405020304" pitchFamily="18" charset="0"/>
              </a:rPr>
              <a:t>khoản</a:t>
            </a:r>
            <a:endParaRPr lang="en-US" sz="2000" b="1" u="sng" dirty="0">
              <a:solidFill>
                <a:schemeClr val="accent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428557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710455E-2006-49A6-8925-F64E754C4782}"/>
              </a:ext>
            </a:extLst>
          </p:cNvPr>
          <p:cNvSpPr txBox="1"/>
          <p:nvPr/>
        </p:nvSpPr>
        <p:spPr>
          <a:xfrm>
            <a:off x="311944" y="718344"/>
            <a:ext cx="7543800" cy="276999"/>
          </a:xfrm>
          <a:prstGeom prst="rect">
            <a:avLst/>
          </a:prstGeom>
          <a:noFill/>
        </p:spPr>
        <p:txBody>
          <a:bodyPr wrap="square" lIns="0" tIns="0" rIns="0" bIns="0" rtlCol="0">
            <a:spAutoFit/>
          </a:bodyPr>
          <a:lstStyle/>
          <a:p>
            <a:pPr marL="285750" indent="-285750" fontAlgn="base">
              <a:spcBef>
                <a:spcPct val="50000"/>
              </a:spcBef>
              <a:spcAft>
                <a:spcPct val="0"/>
              </a:spcAft>
              <a:buClr>
                <a:srgbClr val="F0AB00"/>
              </a:buClr>
              <a:buSzPct val="80000"/>
              <a:buFont typeface="Wingdings" panose="05000000000000000000" pitchFamily="2" charset="2"/>
              <a:buChar char="v"/>
            </a:pPr>
            <a:r>
              <a:rPr lang="en-US" sz="1800" b="1" dirty="0" err="1">
                <a:latin typeface="Times New Roman" panose="02020603050405020304" pitchFamily="18" charset="0"/>
                <a:cs typeface="Times New Roman" panose="02020603050405020304" pitchFamily="18" charset="0"/>
              </a:rPr>
              <a:t>Tiếp</a:t>
            </a:r>
            <a:r>
              <a:rPr lang="en-US" sz="1800" b="1" dirty="0">
                <a:latin typeface="Times New Roman" panose="02020603050405020304" pitchFamily="18" charset="0"/>
                <a:cs typeface="Times New Roman" panose="02020603050405020304" pitchFamily="18" charset="0"/>
              </a:rPr>
              <a:t> </a:t>
            </a:r>
            <a:r>
              <a:rPr lang="en-US" sz="1800" b="1" dirty="0" err="1">
                <a:latin typeface="Times New Roman" panose="02020603050405020304" pitchFamily="18" charset="0"/>
                <a:cs typeface="Times New Roman" panose="02020603050405020304" pitchFamily="18" charset="0"/>
              </a:rPr>
              <a:t>tục</a:t>
            </a:r>
            <a:r>
              <a:rPr lang="en-US" sz="1800" b="1" dirty="0">
                <a:latin typeface="Times New Roman" panose="02020603050405020304" pitchFamily="18" charset="0"/>
                <a:cs typeface="Times New Roman" panose="02020603050405020304" pitchFamily="18" charset="0"/>
              </a:rPr>
              <a:t> b</a:t>
            </a:r>
            <a:r>
              <a:rPr lang="vi-VN" sz="1800" b="1" dirty="0">
                <a:latin typeface="Times New Roman" panose="02020603050405020304" pitchFamily="18" charset="0"/>
                <a:cs typeface="Times New Roman" panose="02020603050405020304" pitchFamily="18" charset="0"/>
              </a:rPr>
              <a:t>ư</a:t>
            </a:r>
            <a:r>
              <a:rPr lang="en-US" sz="1800" b="1" dirty="0" err="1">
                <a:latin typeface="Times New Roman" panose="02020603050405020304" pitchFamily="18" charset="0"/>
                <a:cs typeface="Times New Roman" panose="02020603050405020304" pitchFamily="18" charset="0"/>
              </a:rPr>
              <a:t>ớc</a:t>
            </a:r>
            <a:r>
              <a:rPr lang="en-US" sz="1800" b="1" dirty="0">
                <a:latin typeface="Times New Roman" panose="02020603050405020304" pitchFamily="18" charset="0"/>
                <a:cs typeface="Times New Roman" panose="02020603050405020304" pitchFamily="18" charset="0"/>
              </a:rPr>
              <a:t> </a:t>
            </a:r>
            <a:r>
              <a:rPr lang="en-US" sz="1800" b="1" dirty="0">
                <a:solidFill>
                  <a:srgbClr val="C00000"/>
                </a:solidFill>
                <a:latin typeface="Times New Roman" panose="02020603050405020304" pitchFamily="18" charset="0"/>
                <a:cs typeface="Times New Roman" panose="02020603050405020304" pitchFamily="18" charset="0"/>
              </a:rPr>
              <a:t>2.2</a:t>
            </a:r>
            <a:r>
              <a:rPr lang="en-US" sz="1800" b="1" dirty="0">
                <a:latin typeface="Times New Roman" panose="02020603050405020304" pitchFamily="18" charset="0"/>
                <a:cs typeface="Times New Roman" panose="02020603050405020304" pitchFamily="18" charset="0"/>
              </a:rPr>
              <a:t>: Respond with Proposal</a:t>
            </a:r>
            <a:endParaRPr lang="en-US" sz="1800" b="1" kern="0" dirty="0">
              <a:ea typeface="Arial Unicode MS" pitchFamily="34" charset="-128"/>
              <a:cs typeface="Arial Unicode MS" pitchFamily="34" charset="-128"/>
            </a:endParaRPr>
          </a:p>
        </p:txBody>
      </p:sp>
      <p:pic>
        <p:nvPicPr>
          <p:cNvPr id="10" name="Picture 9">
            <a:extLst>
              <a:ext uri="{FF2B5EF4-FFF2-40B4-BE49-F238E27FC236}">
                <a16:creationId xmlns:a16="http://schemas.microsoft.com/office/drawing/2014/main" id="{A057C619-E39B-4167-ACAE-141366D27557}"/>
              </a:ext>
            </a:extLst>
          </p:cNvPr>
          <p:cNvPicPr>
            <a:picLocks noChangeAspect="1"/>
          </p:cNvPicPr>
          <p:nvPr/>
        </p:nvPicPr>
        <p:blipFill>
          <a:blip r:embed="rId2"/>
          <a:stretch>
            <a:fillRect/>
          </a:stretch>
        </p:blipFill>
        <p:spPr>
          <a:xfrm>
            <a:off x="616744" y="1919097"/>
            <a:ext cx="11049000" cy="3343031"/>
          </a:xfrm>
          <a:prstGeom prst="rect">
            <a:avLst/>
          </a:prstGeom>
          <a:ln>
            <a:solidFill>
              <a:schemeClr val="bg1">
                <a:lumMod val="85000"/>
              </a:schemeClr>
            </a:solidFill>
          </a:ln>
        </p:spPr>
      </p:pic>
      <p:pic>
        <p:nvPicPr>
          <p:cNvPr id="14" name="Picture 13">
            <a:extLst>
              <a:ext uri="{FF2B5EF4-FFF2-40B4-BE49-F238E27FC236}">
                <a16:creationId xmlns:a16="http://schemas.microsoft.com/office/drawing/2014/main" id="{F761F73E-780B-4591-B772-E3F9F4AF427A}"/>
              </a:ext>
            </a:extLst>
          </p:cNvPr>
          <p:cNvPicPr>
            <a:picLocks noChangeAspect="1"/>
          </p:cNvPicPr>
          <p:nvPr/>
        </p:nvPicPr>
        <p:blipFill>
          <a:blip r:embed="rId3"/>
          <a:stretch>
            <a:fillRect/>
          </a:stretch>
        </p:blipFill>
        <p:spPr>
          <a:xfrm>
            <a:off x="2978944" y="4083475"/>
            <a:ext cx="3810000" cy="2197469"/>
          </a:xfrm>
          <a:prstGeom prst="rect">
            <a:avLst/>
          </a:prstGeom>
          <a:ln>
            <a:solidFill>
              <a:schemeClr val="bg1">
                <a:lumMod val="85000"/>
              </a:schemeClr>
            </a:solidFill>
          </a:ln>
        </p:spPr>
      </p:pic>
      <p:sp>
        <p:nvSpPr>
          <p:cNvPr id="15" name="Rectangle 14">
            <a:extLst>
              <a:ext uri="{FF2B5EF4-FFF2-40B4-BE49-F238E27FC236}">
                <a16:creationId xmlns:a16="http://schemas.microsoft.com/office/drawing/2014/main" id="{02E22BF5-C932-47F7-828F-5CE35D5F1A02}"/>
              </a:ext>
            </a:extLst>
          </p:cNvPr>
          <p:cNvSpPr/>
          <p:nvPr/>
        </p:nvSpPr>
        <p:spPr bwMode="gray">
          <a:xfrm>
            <a:off x="3131345" y="3368829"/>
            <a:ext cx="990600" cy="333646"/>
          </a:xfrm>
          <a:prstGeom prst="rect">
            <a:avLst/>
          </a:prstGeom>
          <a:no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17" name="Rectangle 16">
            <a:extLst>
              <a:ext uri="{FF2B5EF4-FFF2-40B4-BE49-F238E27FC236}">
                <a16:creationId xmlns:a16="http://schemas.microsoft.com/office/drawing/2014/main" id="{C184DC06-60FD-465E-85DE-95C2127EC8FC}"/>
              </a:ext>
            </a:extLst>
          </p:cNvPr>
          <p:cNvSpPr/>
          <p:nvPr/>
        </p:nvSpPr>
        <p:spPr bwMode="gray">
          <a:xfrm>
            <a:off x="3150064" y="5837973"/>
            <a:ext cx="990600" cy="226702"/>
          </a:xfrm>
          <a:prstGeom prst="rect">
            <a:avLst/>
          </a:prstGeom>
          <a:no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18" name="TextBox 17">
            <a:extLst>
              <a:ext uri="{FF2B5EF4-FFF2-40B4-BE49-F238E27FC236}">
                <a16:creationId xmlns:a16="http://schemas.microsoft.com/office/drawing/2014/main" id="{054BBA37-7034-40DA-A95F-B8A0E2BC5E30}"/>
              </a:ext>
            </a:extLst>
          </p:cNvPr>
          <p:cNvSpPr txBox="1"/>
          <p:nvPr/>
        </p:nvSpPr>
        <p:spPr>
          <a:xfrm>
            <a:off x="616172" y="1324967"/>
            <a:ext cx="5715000" cy="276999"/>
          </a:xfrm>
          <a:prstGeom prst="rect">
            <a:avLst/>
          </a:prstGeom>
          <a:solidFill>
            <a:schemeClr val="accent3">
              <a:lumMod val="40000"/>
              <a:lumOff val="60000"/>
            </a:schemeClr>
          </a:solidFill>
          <a:ln>
            <a:solidFill>
              <a:schemeClr val="tx1"/>
            </a:solidFill>
          </a:ln>
        </p:spPr>
        <p:txBody>
          <a:bodyPr wrap="square" lIns="0" tIns="0" rIns="0" bIns="0" rtlCol="0">
            <a:spAutoFit/>
          </a:bodyPr>
          <a:lstStyle/>
          <a:p>
            <a:pPr marL="285750" indent="-285750" fontAlgn="base">
              <a:spcBef>
                <a:spcPct val="50000"/>
              </a:spcBef>
              <a:spcAft>
                <a:spcPct val="0"/>
              </a:spcAft>
              <a:buClr>
                <a:srgbClr val="F0AB00"/>
              </a:buClr>
              <a:buSzPct val="80000"/>
              <a:buFont typeface="Wingdings" panose="05000000000000000000" pitchFamily="2" charset="2"/>
              <a:buChar char="ü"/>
            </a:pPr>
            <a:r>
              <a:rPr lang="en-US" sz="1800" kern="0" dirty="0" err="1">
                <a:latin typeface="Times New Roman" panose="02020603050405020304" pitchFamily="18" charset="0"/>
                <a:ea typeface="Arial Unicode MS" pitchFamily="34" charset="-128"/>
                <a:cs typeface="Times New Roman" panose="02020603050405020304" pitchFamily="18" charset="0"/>
              </a:rPr>
              <a:t>Kích</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kern="0" dirty="0" err="1">
                <a:latin typeface="Times New Roman" panose="02020603050405020304" pitchFamily="18" charset="0"/>
                <a:ea typeface="Arial Unicode MS" pitchFamily="34" charset="-128"/>
                <a:cs typeface="Times New Roman" panose="02020603050405020304" pitchFamily="18" charset="0"/>
              </a:rPr>
              <a:t>vào</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b="1" kern="0" dirty="0">
                <a:latin typeface="Times New Roman" panose="02020603050405020304" pitchFamily="18" charset="0"/>
                <a:ea typeface="Arial Unicode MS" pitchFamily="34" charset="-128"/>
                <a:cs typeface="Times New Roman" panose="02020603050405020304" pitchFamily="18" charset="0"/>
              </a:rPr>
              <a:t>Included -&gt; Edit</a:t>
            </a:r>
          </a:p>
        </p:txBody>
      </p:sp>
      <p:sp>
        <p:nvSpPr>
          <p:cNvPr id="19" name="TextBox 18">
            <a:extLst>
              <a:ext uri="{FF2B5EF4-FFF2-40B4-BE49-F238E27FC236}">
                <a16:creationId xmlns:a16="http://schemas.microsoft.com/office/drawing/2014/main" id="{4DAE0C18-DCF3-42BF-95A2-5A24368E81A4}"/>
              </a:ext>
            </a:extLst>
          </p:cNvPr>
          <p:cNvSpPr txBox="1"/>
          <p:nvPr/>
        </p:nvSpPr>
        <p:spPr>
          <a:xfrm>
            <a:off x="2826544" y="3369130"/>
            <a:ext cx="304800" cy="276999"/>
          </a:xfrm>
          <a:prstGeom prst="rect">
            <a:avLst/>
          </a:prstGeom>
          <a:noFill/>
        </p:spPr>
        <p:txBody>
          <a:bodyPr wrap="square" lIns="0" tIns="0" rIns="0" bIns="0" rtlCol="0">
            <a:spAutoFit/>
          </a:bodyPr>
          <a:lstStyle/>
          <a:p>
            <a:pPr algn="ctr" defTabSz="914400" fontAlgn="base">
              <a:spcBef>
                <a:spcPct val="50000"/>
              </a:spcBef>
              <a:spcAft>
                <a:spcPct val="0"/>
              </a:spcAft>
              <a:buClr>
                <a:srgbClr val="F0AB00"/>
              </a:buClr>
              <a:buSzPct val="80000"/>
            </a:pPr>
            <a:r>
              <a:rPr lang="en-US" sz="1800" kern="0" dirty="0">
                <a:solidFill>
                  <a:srgbClr val="C00000"/>
                </a:solidFill>
                <a:latin typeface="Times New Roman" panose="02020603050405020304" pitchFamily="18" charset="0"/>
                <a:ea typeface="Arial Unicode MS" pitchFamily="34" charset="-128"/>
                <a:cs typeface="Times New Roman" panose="02020603050405020304" pitchFamily="18" charset="0"/>
              </a:rPr>
              <a:t>1</a:t>
            </a:r>
          </a:p>
        </p:txBody>
      </p:sp>
      <p:sp>
        <p:nvSpPr>
          <p:cNvPr id="20" name="TextBox 19">
            <a:extLst>
              <a:ext uri="{FF2B5EF4-FFF2-40B4-BE49-F238E27FC236}">
                <a16:creationId xmlns:a16="http://schemas.microsoft.com/office/drawing/2014/main" id="{5549E78C-1A42-4C03-B037-A5F649655E67}"/>
              </a:ext>
            </a:extLst>
          </p:cNvPr>
          <p:cNvSpPr txBox="1"/>
          <p:nvPr/>
        </p:nvSpPr>
        <p:spPr>
          <a:xfrm>
            <a:off x="2978944" y="5813709"/>
            <a:ext cx="451471"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2</a:t>
            </a:r>
          </a:p>
        </p:txBody>
      </p:sp>
      <p:sp>
        <p:nvSpPr>
          <p:cNvPr id="11" name="TextBox 10">
            <a:extLst>
              <a:ext uri="{FF2B5EF4-FFF2-40B4-BE49-F238E27FC236}">
                <a16:creationId xmlns:a16="http://schemas.microsoft.com/office/drawing/2014/main" id="{E9E166AF-2EBC-4687-B54D-DB0E68372AAF}"/>
              </a:ext>
            </a:extLst>
          </p:cNvPr>
          <p:cNvSpPr txBox="1"/>
          <p:nvPr/>
        </p:nvSpPr>
        <p:spPr>
          <a:xfrm>
            <a:off x="387000" y="298405"/>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dirty="0">
                <a:latin typeface="Times New Roman" panose="02020603050405020304" pitchFamily="18" charset="0"/>
                <a:ea typeface="Arial Unicode MS" pitchFamily="34" charset="-128"/>
                <a:cs typeface="Times New Roman" panose="02020603050405020304" pitchFamily="18" charset="0"/>
              </a:rPr>
              <a:t>4.</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Phản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hồi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yêu</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cầu</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báo</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giá</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Báo</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giá</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cho</a:t>
            </a:r>
            <a:r>
              <a:rPr lang="en-US" sz="2000" b="1" dirty="0">
                <a:latin typeface="Times New Roman" panose="02020603050405020304" pitchFamily="18" charset="0"/>
                <a:cs typeface="Times New Roman" panose="02020603050405020304" pitchFamily="18" charset="0"/>
              </a:rPr>
              <a:t> FBHP)</a:t>
            </a:r>
          </a:p>
        </p:txBody>
      </p:sp>
    </p:spTree>
    <p:extLst>
      <p:ext uri="{BB962C8B-B14F-4D97-AF65-F5344CB8AC3E}">
        <p14:creationId xmlns:p14="http://schemas.microsoft.com/office/powerpoint/2010/main" val="2175410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90AB573-9839-4222-8014-F5C01360DD4C}"/>
              </a:ext>
            </a:extLst>
          </p:cNvPr>
          <p:cNvPicPr>
            <a:picLocks noChangeAspect="1"/>
          </p:cNvPicPr>
          <p:nvPr/>
        </p:nvPicPr>
        <p:blipFill>
          <a:blip r:embed="rId2"/>
          <a:stretch>
            <a:fillRect/>
          </a:stretch>
        </p:blipFill>
        <p:spPr>
          <a:xfrm>
            <a:off x="311944" y="1404144"/>
            <a:ext cx="10134215" cy="5181600"/>
          </a:xfrm>
          <a:prstGeom prst="rect">
            <a:avLst/>
          </a:prstGeom>
          <a:solidFill>
            <a:srgbClr val="C00000"/>
          </a:solidFill>
          <a:ln>
            <a:solidFill>
              <a:schemeClr val="bg1">
                <a:lumMod val="85000"/>
              </a:schemeClr>
            </a:solidFill>
          </a:ln>
        </p:spPr>
      </p:pic>
      <p:sp>
        <p:nvSpPr>
          <p:cNvPr id="11" name="TextBox 10">
            <a:extLst>
              <a:ext uri="{FF2B5EF4-FFF2-40B4-BE49-F238E27FC236}">
                <a16:creationId xmlns:a16="http://schemas.microsoft.com/office/drawing/2014/main" id="{39B3F24F-BA96-4103-9686-BF88D3923D70}"/>
              </a:ext>
            </a:extLst>
          </p:cNvPr>
          <p:cNvSpPr txBox="1"/>
          <p:nvPr/>
        </p:nvSpPr>
        <p:spPr>
          <a:xfrm>
            <a:off x="4702067" y="2699544"/>
            <a:ext cx="304800" cy="276999"/>
          </a:xfrm>
          <a:prstGeom prst="rect">
            <a:avLst/>
          </a:prstGeom>
          <a:noFill/>
        </p:spPr>
        <p:txBody>
          <a:bodyPr wrap="square" lIns="0" tIns="0" rIns="0" bIns="0" rtlCol="0">
            <a:spAutoFit/>
          </a:bodyPr>
          <a:lstStyle/>
          <a:p>
            <a:pPr algn="ctr" defTabSz="914400" fontAlgn="base">
              <a:spcBef>
                <a:spcPct val="50000"/>
              </a:spcBef>
              <a:spcAft>
                <a:spcPct val="0"/>
              </a:spcAft>
              <a:buClr>
                <a:srgbClr val="F0AB00"/>
              </a:buClr>
              <a:buSzPct val="80000"/>
            </a:pPr>
            <a:r>
              <a:rPr lang="en-US" sz="1800" kern="0" dirty="0">
                <a:solidFill>
                  <a:srgbClr val="C00000"/>
                </a:solidFill>
                <a:latin typeface="Times New Roman" panose="02020603050405020304" pitchFamily="18" charset="0"/>
                <a:ea typeface="Arial Unicode MS" pitchFamily="34" charset="-128"/>
                <a:cs typeface="Times New Roman" panose="02020603050405020304" pitchFamily="18" charset="0"/>
              </a:rPr>
              <a:t>1</a:t>
            </a:r>
          </a:p>
        </p:txBody>
      </p:sp>
      <p:sp>
        <p:nvSpPr>
          <p:cNvPr id="12" name="TextBox 11">
            <a:extLst>
              <a:ext uri="{FF2B5EF4-FFF2-40B4-BE49-F238E27FC236}">
                <a16:creationId xmlns:a16="http://schemas.microsoft.com/office/drawing/2014/main" id="{3D9AF6DE-066D-4082-8E5E-94A5FFA8954C}"/>
              </a:ext>
            </a:extLst>
          </p:cNvPr>
          <p:cNvSpPr txBox="1"/>
          <p:nvPr/>
        </p:nvSpPr>
        <p:spPr>
          <a:xfrm>
            <a:off x="4695888" y="3100378"/>
            <a:ext cx="304800" cy="276999"/>
          </a:xfrm>
          <a:prstGeom prst="rect">
            <a:avLst/>
          </a:prstGeom>
          <a:noFill/>
        </p:spPr>
        <p:txBody>
          <a:bodyPr wrap="square" lIns="0" tIns="0" rIns="0" bIns="0" rtlCol="0">
            <a:spAutoFit/>
          </a:bodyPr>
          <a:lstStyle/>
          <a:p>
            <a:pPr algn="ctr" defTabSz="914400" fontAlgn="base">
              <a:spcBef>
                <a:spcPct val="50000"/>
              </a:spcBef>
              <a:spcAft>
                <a:spcPct val="0"/>
              </a:spcAft>
              <a:buClr>
                <a:srgbClr val="F0AB00"/>
              </a:buClr>
              <a:buSzPct val="80000"/>
            </a:pPr>
            <a:r>
              <a:rPr lang="en-US" sz="1800" kern="0" dirty="0">
                <a:solidFill>
                  <a:srgbClr val="C00000"/>
                </a:solidFill>
                <a:latin typeface="Times New Roman" panose="02020603050405020304" pitchFamily="18" charset="0"/>
                <a:ea typeface="Arial Unicode MS" pitchFamily="34" charset="-128"/>
                <a:cs typeface="Times New Roman" panose="02020603050405020304" pitchFamily="18" charset="0"/>
              </a:rPr>
              <a:t>2</a:t>
            </a:r>
          </a:p>
        </p:txBody>
      </p:sp>
      <p:sp>
        <p:nvSpPr>
          <p:cNvPr id="13" name="TextBox 12">
            <a:extLst>
              <a:ext uri="{FF2B5EF4-FFF2-40B4-BE49-F238E27FC236}">
                <a16:creationId xmlns:a16="http://schemas.microsoft.com/office/drawing/2014/main" id="{9072AD95-8650-4FD4-91E7-783F71C15A4E}"/>
              </a:ext>
            </a:extLst>
          </p:cNvPr>
          <p:cNvSpPr txBox="1"/>
          <p:nvPr/>
        </p:nvSpPr>
        <p:spPr>
          <a:xfrm>
            <a:off x="4198144" y="3551644"/>
            <a:ext cx="304800" cy="276999"/>
          </a:xfrm>
          <a:prstGeom prst="rect">
            <a:avLst/>
          </a:prstGeom>
          <a:noFill/>
        </p:spPr>
        <p:txBody>
          <a:bodyPr wrap="square" lIns="0" tIns="0" rIns="0" bIns="0" rtlCol="0">
            <a:spAutoFit/>
          </a:bodyPr>
          <a:lstStyle/>
          <a:p>
            <a:pPr algn="ctr" defTabSz="914400" fontAlgn="base">
              <a:spcBef>
                <a:spcPct val="50000"/>
              </a:spcBef>
              <a:spcAft>
                <a:spcPct val="0"/>
              </a:spcAft>
              <a:buClr>
                <a:srgbClr val="F0AB00"/>
              </a:buClr>
              <a:buSzPct val="80000"/>
            </a:pPr>
            <a:r>
              <a:rPr lang="en-US" sz="1800" kern="0" dirty="0">
                <a:solidFill>
                  <a:srgbClr val="C00000"/>
                </a:solidFill>
                <a:latin typeface="Times New Roman" panose="02020603050405020304" pitchFamily="18" charset="0"/>
                <a:ea typeface="Arial Unicode MS" pitchFamily="34" charset="-128"/>
                <a:cs typeface="Times New Roman" panose="02020603050405020304" pitchFamily="18" charset="0"/>
              </a:rPr>
              <a:t>3</a:t>
            </a:r>
          </a:p>
        </p:txBody>
      </p:sp>
      <p:sp>
        <p:nvSpPr>
          <p:cNvPr id="14" name="TextBox 13">
            <a:extLst>
              <a:ext uri="{FF2B5EF4-FFF2-40B4-BE49-F238E27FC236}">
                <a16:creationId xmlns:a16="http://schemas.microsoft.com/office/drawing/2014/main" id="{9D49ACC6-1FD0-42E8-B6D2-C91B9B0B62A6}"/>
              </a:ext>
            </a:extLst>
          </p:cNvPr>
          <p:cNvSpPr txBox="1"/>
          <p:nvPr/>
        </p:nvSpPr>
        <p:spPr>
          <a:xfrm>
            <a:off x="4045744" y="4386867"/>
            <a:ext cx="304800" cy="276999"/>
          </a:xfrm>
          <a:prstGeom prst="rect">
            <a:avLst/>
          </a:prstGeom>
          <a:noFill/>
        </p:spPr>
        <p:txBody>
          <a:bodyPr wrap="square" lIns="0" tIns="0" rIns="0" bIns="0" rtlCol="0">
            <a:spAutoFit/>
          </a:bodyPr>
          <a:lstStyle/>
          <a:p>
            <a:pPr algn="ctr" defTabSz="914400" fontAlgn="base">
              <a:spcBef>
                <a:spcPct val="50000"/>
              </a:spcBef>
              <a:spcAft>
                <a:spcPct val="0"/>
              </a:spcAft>
              <a:buClr>
                <a:srgbClr val="F0AB00"/>
              </a:buClr>
              <a:buSzPct val="80000"/>
            </a:pPr>
            <a:r>
              <a:rPr lang="en-US" sz="1800" kern="0" dirty="0">
                <a:solidFill>
                  <a:srgbClr val="C00000"/>
                </a:solidFill>
                <a:latin typeface="Times New Roman" panose="02020603050405020304" pitchFamily="18" charset="0"/>
                <a:ea typeface="Arial Unicode MS" pitchFamily="34" charset="-128"/>
                <a:cs typeface="Times New Roman" panose="02020603050405020304" pitchFamily="18" charset="0"/>
              </a:rPr>
              <a:t>4</a:t>
            </a:r>
          </a:p>
        </p:txBody>
      </p:sp>
      <p:sp>
        <p:nvSpPr>
          <p:cNvPr id="15" name="TextBox 14">
            <a:extLst>
              <a:ext uri="{FF2B5EF4-FFF2-40B4-BE49-F238E27FC236}">
                <a16:creationId xmlns:a16="http://schemas.microsoft.com/office/drawing/2014/main" id="{879F90D8-0AFC-4104-A9F4-BEB5A96D2DB1}"/>
              </a:ext>
            </a:extLst>
          </p:cNvPr>
          <p:cNvSpPr txBox="1"/>
          <p:nvPr/>
        </p:nvSpPr>
        <p:spPr>
          <a:xfrm>
            <a:off x="6839099" y="2250511"/>
            <a:ext cx="5834669" cy="3649076"/>
          </a:xfrm>
          <a:prstGeom prst="rect">
            <a:avLst/>
          </a:prstGeom>
          <a:solidFill>
            <a:schemeClr val="accent3">
              <a:lumMod val="20000"/>
              <a:lumOff val="80000"/>
            </a:schemeClr>
          </a:solidFill>
          <a:ln>
            <a:solidFill>
              <a:schemeClr val="tx1"/>
            </a:solidFill>
          </a:ln>
        </p:spPr>
        <p:txBody>
          <a:bodyPr wrap="square" lIns="0" tIns="0" rIns="0" bIns="0" rtlCol="0">
            <a:spAutoFit/>
          </a:bodyPr>
          <a:lstStyle/>
          <a:p>
            <a:pPr fontAlgn="base">
              <a:lnSpc>
                <a:spcPct val="150000"/>
              </a:lnSpc>
              <a:spcAft>
                <a:spcPct val="0"/>
              </a:spcAft>
              <a:buClr>
                <a:srgbClr val="F0AB00"/>
              </a:buClr>
              <a:buSzPct val="80000"/>
            </a:pPr>
            <a:r>
              <a:rPr lang="en-US" sz="1600" kern="0" dirty="0">
                <a:solidFill>
                  <a:srgbClr val="C00000"/>
                </a:solidFill>
                <a:latin typeface="Times New Roman" panose="02020603050405020304" pitchFamily="18" charset="0"/>
                <a:ea typeface="Arial Unicode MS" pitchFamily="34" charset="-128"/>
                <a:cs typeface="Times New Roman" panose="02020603050405020304" pitchFamily="18" charset="0"/>
              </a:rPr>
              <a:t>1</a:t>
            </a:r>
            <a:r>
              <a:rPr lang="en-US" sz="1600" kern="0" dirty="0">
                <a:latin typeface="Times New Roman" panose="02020603050405020304" pitchFamily="18" charset="0"/>
                <a:ea typeface="Arial Unicode MS" pitchFamily="34" charset="-128"/>
                <a:cs typeface="Times New Roman" panose="02020603050405020304" pitchFamily="18" charset="0"/>
              </a:rPr>
              <a:t>: Full Description: </a:t>
            </a:r>
            <a:r>
              <a:rPr lang="en-US" sz="1600" kern="0" dirty="0" err="1">
                <a:latin typeface="Times New Roman" panose="02020603050405020304" pitchFamily="18" charset="0"/>
                <a:ea typeface="Arial Unicode MS" pitchFamily="34" charset="-128"/>
                <a:cs typeface="Times New Roman" panose="02020603050405020304" pitchFamily="18" charset="0"/>
              </a:rPr>
              <a:t>Tên</a:t>
            </a:r>
            <a:r>
              <a:rPr lang="en-US" sz="1600" kern="0" dirty="0">
                <a:latin typeface="Times New Roman" panose="02020603050405020304" pitchFamily="18" charset="0"/>
                <a:ea typeface="Arial Unicode MS" pitchFamily="34" charset="-128"/>
                <a:cs typeface="Times New Roman" panose="02020603050405020304" pitchFamily="18" charset="0"/>
              </a:rPr>
              <a:t> </a:t>
            </a:r>
            <a:r>
              <a:rPr lang="en-US" sz="1600" kern="0" dirty="0" err="1">
                <a:latin typeface="Times New Roman" panose="02020603050405020304" pitchFamily="18" charset="0"/>
                <a:ea typeface="Arial Unicode MS" pitchFamily="34" charset="-128"/>
                <a:cs typeface="Times New Roman" panose="02020603050405020304" pitchFamily="18" charset="0"/>
              </a:rPr>
              <a:t>mục</a:t>
            </a:r>
            <a:r>
              <a:rPr lang="en-US" sz="1600" kern="0" dirty="0">
                <a:latin typeface="Times New Roman" panose="02020603050405020304" pitchFamily="18" charset="0"/>
                <a:ea typeface="Arial Unicode MS" pitchFamily="34" charset="-128"/>
                <a:cs typeface="Times New Roman" panose="02020603050405020304" pitchFamily="18" charset="0"/>
              </a:rPr>
              <a:t> </a:t>
            </a:r>
            <a:r>
              <a:rPr lang="en-US" sz="1600" kern="0" dirty="0" err="1">
                <a:latin typeface="Times New Roman" panose="02020603050405020304" pitchFamily="18" charset="0"/>
                <a:ea typeface="Arial Unicode MS" pitchFamily="34" charset="-128"/>
                <a:cs typeface="Times New Roman" panose="02020603050405020304" pitchFamily="18" charset="0"/>
              </a:rPr>
              <a:t>hàng</a:t>
            </a:r>
            <a:r>
              <a:rPr lang="en-US" sz="1600" kern="0" dirty="0">
                <a:latin typeface="Times New Roman" panose="02020603050405020304" pitchFamily="18" charset="0"/>
                <a:ea typeface="Arial Unicode MS" pitchFamily="34" charset="-128"/>
                <a:cs typeface="Times New Roman" panose="02020603050405020304" pitchFamily="18" charset="0"/>
              </a:rPr>
              <a:t> </a:t>
            </a:r>
            <a:r>
              <a:rPr lang="en-US" sz="1600" kern="0" dirty="0" err="1">
                <a:latin typeface="Times New Roman" panose="02020603050405020304" pitchFamily="18" charset="0"/>
                <a:ea typeface="Arial Unicode MS" pitchFamily="34" charset="-128"/>
                <a:cs typeface="Times New Roman" panose="02020603050405020304" pitchFamily="18" charset="0"/>
              </a:rPr>
              <a:t>mà</a:t>
            </a:r>
            <a:r>
              <a:rPr lang="en-US" sz="1600" kern="0" dirty="0">
                <a:latin typeface="Times New Roman" panose="02020603050405020304" pitchFamily="18" charset="0"/>
                <a:ea typeface="Arial Unicode MS" pitchFamily="34" charset="-128"/>
                <a:cs typeface="Times New Roman" panose="02020603050405020304" pitchFamily="18" charset="0"/>
              </a:rPr>
              <a:t> FBHP </a:t>
            </a:r>
            <a:r>
              <a:rPr lang="en-US" sz="1600" kern="0" dirty="0" err="1">
                <a:latin typeface="Times New Roman" panose="02020603050405020304" pitchFamily="18" charset="0"/>
                <a:ea typeface="Arial Unicode MS" pitchFamily="34" charset="-128"/>
                <a:cs typeface="Times New Roman" panose="02020603050405020304" pitchFamily="18" charset="0"/>
              </a:rPr>
              <a:t>yêu</a:t>
            </a:r>
            <a:r>
              <a:rPr lang="en-US" sz="1600" kern="0" dirty="0">
                <a:latin typeface="Times New Roman" panose="02020603050405020304" pitchFamily="18" charset="0"/>
                <a:ea typeface="Arial Unicode MS" pitchFamily="34" charset="-128"/>
                <a:cs typeface="Times New Roman" panose="02020603050405020304" pitchFamily="18" charset="0"/>
              </a:rPr>
              <a:t> </a:t>
            </a:r>
            <a:r>
              <a:rPr lang="en-US" sz="1600" kern="0" dirty="0" err="1">
                <a:latin typeface="Times New Roman" panose="02020603050405020304" pitchFamily="18" charset="0"/>
                <a:ea typeface="Arial Unicode MS" pitchFamily="34" charset="-128"/>
                <a:cs typeface="Times New Roman" panose="02020603050405020304" pitchFamily="18" charset="0"/>
              </a:rPr>
              <a:t>cầu</a:t>
            </a:r>
            <a:endParaRPr lang="en-US" sz="1600" kern="0" dirty="0">
              <a:latin typeface="Times New Roman" panose="02020603050405020304" pitchFamily="18" charset="0"/>
              <a:ea typeface="Arial Unicode MS" pitchFamily="34" charset="-128"/>
              <a:cs typeface="Times New Roman" panose="02020603050405020304" pitchFamily="18" charset="0"/>
            </a:endParaRPr>
          </a:p>
          <a:p>
            <a:pPr fontAlgn="base">
              <a:lnSpc>
                <a:spcPct val="150000"/>
              </a:lnSpc>
              <a:spcAft>
                <a:spcPct val="0"/>
              </a:spcAft>
              <a:buClr>
                <a:srgbClr val="F0AB00"/>
              </a:buClr>
              <a:buSzPct val="80000"/>
            </a:pPr>
            <a:r>
              <a:rPr lang="en-US" sz="1600" kern="0" dirty="0">
                <a:solidFill>
                  <a:srgbClr val="C00000"/>
                </a:solidFill>
                <a:latin typeface="Times New Roman" panose="02020603050405020304" pitchFamily="18" charset="0"/>
                <a:ea typeface="Arial Unicode MS" pitchFamily="34" charset="-128"/>
                <a:cs typeface="Times New Roman" panose="02020603050405020304" pitchFamily="18" charset="0"/>
              </a:rPr>
              <a:t>2</a:t>
            </a:r>
            <a:r>
              <a:rPr lang="en-US" sz="1600" kern="0" dirty="0">
                <a:latin typeface="Times New Roman" panose="02020603050405020304" pitchFamily="18" charset="0"/>
                <a:ea typeface="Arial Unicode MS" pitchFamily="34" charset="-128"/>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Supplier Part number: Model </a:t>
            </a:r>
            <a:r>
              <a:rPr lang="en-US" sz="1600" kern="0" dirty="0" err="1">
                <a:latin typeface="Times New Roman" panose="02020603050405020304" pitchFamily="18" charset="0"/>
                <a:ea typeface="Arial Unicode MS" pitchFamily="34" charset="-128"/>
                <a:cs typeface="Times New Roman" panose="02020603050405020304" pitchFamily="18" charset="0"/>
              </a:rPr>
              <a:t>mục</a:t>
            </a:r>
            <a:r>
              <a:rPr lang="en-US" sz="1600" kern="0" dirty="0">
                <a:latin typeface="Times New Roman" panose="02020603050405020304" pitchFamily="18" charset="0"/>
                <a:ea typeface="Arial Unicode MS" pitchFamily="34" charset="-128"/>
                <a:cs typeface="Times New Roman" panose="02020603050405020304" pitchFamily="18" charset="0"/>
              </a:rPr>
              <a:t> </a:t>
            </a:r>
            <a:r>
              <a:rPr lang="en-US" sz="1600" kern="0" dirty="0" err="1">
                <a:latin typeface="Times New Roman" panose="02020603050405020304" pitchFamily="18" charset="0"/>
                <a:ea typeface="Arial Unicode MS" pitchFamily="34" charset="-128"/>
                <a:cs typeface="Times New Roman" panose="02020603050405020304" pitchFamily="18" charset="0"/>
              </a:rPr>
              <a:t>hàng</a:t>
            </a:r>
            <a:r>
              <a:rPr lang="en-US" sz="1600" kern="0" dirty="0">
                <a:latin typeface="Times New Roman" panose="02020603050405020304" pitchFamily="18" charset="0"/>
                <a:ea typeface="Arial Unicode MS" pitchFamily="34" charset="-128"/>
                <a:cs typeface="Times New Roman" panose="02020603050405020304" pitchFamily="18" charset="0"/>
              </a:rPr>
              <a:t> </a:t>
            </a:r>
            <a:r>
              <a:rPr lang="en-US" sz="1600" kern="0" dirty="0" err="1">
                <a:latin typeface="Times New Roman" panose="02020603050405020304" pitchFamily="18" charset="0"/>
                <a:ea typeface="Arial Unicode MS" pitchFamily="34" charset="-128"/>
                <a:cs typeface="Times New Roman" panose="02020603050405020304" pitchFamily="18" charset="0"/>
              </a:rPr>
              <a:t>mà</a:t>
            </a:r>
            <a:r>
              <a:rPr lang="en-US" sz="1600" kern="0" dirty="0">
                <a:latin typeface="Times New Roman" panose="02020603050405020304" pitchFamily="18" charset="0"/>
                <a:ea typeface="Arial Unicode MS" pitchFamily="34" charset="-128"/>
                <a:cs typeface="Times New Roman" panose="02020603050405020304" pitchFamily="18" charset="0"/>
              </a:rPr>
              <a:t> FBHP </a:t>
            </a:r>
            <a:r>
              <a:rPr lang="en-US" sz="1600" kern="0" dirty="0" err="1">
                <a:latin typeface="Times New Roman" panose="02020603050405020304" pitchFamily="18" charset="0"/>
                <a:ea typeface="Arial Unicode MS" pitchFamily="34" charset="-128"/>
                <a:cs typeface="Times New Roman" panose="02020603050405020304" pitchFamily="18" charset="0"/>
              </a:rPr>
              <a:t>yêu</a:t>
            </a:r>
            <a:r>
              <a:rPr lang="en-US" sz="1600" kern="0" dirty="0">
                <a:latin typeface="Times New Roman" panose="02020603050405020304" pitchFamily="18" charset="0"/>
                <a:ea typeface="Arial Unicode MS" pitchFamily="34" charset="-128"/>
                <a:cs typeface="Times New Roman" panose="02020603050405020304" pitchFamily="18" charset="0"/>
              </a:rPr>
              <a:t> </a:t>
            </a:r>
            <a:r>
              <a:rPr lang="en-US" sz="1600" kern="0" dirty="0" err="1">
                <a:latin typeface="Times New Roman" panose="02020603050405020304" pitchFamily="18" charset="0"/>
                <a:ea typeface="Arial Unicode MS" pitchFamily="34" charset="-128"/>
                <a:cs typeface="Times New Roman" panose="02020603050405020304" pitchFamily="18" charset="0"/>
              </a:rPr>
              <a:t>cầu</a:t>
            </a:r>
            <a:endParaRPr lang="en-US" sz="1600" dirty="0">
              <a:latin typeface="Times New Roman" panose="02020603050405020304" pitchFamily="18" charset="0"/>
              <a:cs typeface="Times New Roman" panose="02020603050405020304" pitchFamily="18" charset="0"/>
            </a:endParaRPr>
          </a:p>
          <a:p>
            <a:pPr fontAlgn="base">
              <a:lnSpc>
                <a:spcPct val="150000"/>
              </a:lnSpc>
              <a:spcAft>
                <a:spcPct val="0"/>
              </a:spcAft>
              <a:buClr>
                <a:srgbClr val="F0AB00"/>
              </a:buClr>
              <a:buSzPct val="80000"/>
            </a:pPr>
            <a:r>
              <a:rPr lang="en-US" sz="1600" kern="0" dirty="0">
                <a:solidFill>
                  <a:srgbClr val="C00000"/>
                </a:solidFill>
                <a:latin typeface="Times New Roman" panose="02020603050405020304" pitchFamily="18" charset="0"/>
                <a:ea typeface="Arial Unicode MS" pitchFamily="34" charset="-128"/>
                <a:cs typeface="Times New Roman" panose="02020603050405020304" pitchFamily="18" charset="0"/>
              </a:rPr>
              <a:t>3</a:t>
            </a:r>
            <a:r>
              <a:rPr lang="en-US" sz="1600" kern="0" dirty="0">
                <a:latin typeface="Times New Roman" panose="02020603050405020304" pitchFamily="18" charset="0"/>
                <a:ea typeface="Arial Unicode MS" pitchFamily="34" charset="-128"/>
                <a:cs typeface="Times New Roman" panose="02020603050405020304" pitchFamily="18" charset="0"/>
              </a:rPr>
              <a:t>: Quantity: </a:t>
            </a:r>
            <a:r>
              <a:rPr lang="en-US" sz="1600" kern="0" dirty="0" err="1">
                <a:latin typeface="Times New Roman" panose="02020603050405020304" pitchFamily="18" charset="0"/>
                <a:ea typeface="Arial Unicode MS" pitchFamily="34" charset="-128"/>
                <a:cs typeface="Times New Roman" panose="02020603050405020304" pitchFamily="18" charset="0"/>
              </a:rPr>
              <a:t>Số</a:t>
            </a:r>
            <a:r>
              <a:rPr lang="en-US" sz="1600" kern="0" dirty="0">
                <a:latin typeface="Times New Roman" panose="02020603050405020304" pitchFamily="18" charset="0"/>
                <a:ea typeface="Arial Unicode MS" pitchFamily="34" charset="-128"/>
                <a:cs typeface="Times New Roman" panose="02020603050405020304" pitchFamily="18" charset="0"/>
              </a:rPr>
              <a:t> l</a:t>
            </a:r>
            <a:r>
              <a:rPr lang="vi-VN" sz="1600" kern="0" dirty="0">
                <a:latin typeface="Times New Roman" panose="02020603050405020304" pitchFamily="18" charset="0"/>
                <a:ea typeface="Arial Unicode MS" pitchFamily="34" charset="-128"/>
                <a:cs typeface="Times New Roman" panose="02020603050405020304" pitchFamily="18" charset="0"/>
              </a:rPr>
              <a:t>ư</a:t>
            </a:r>
            <a:r>
              <a:rPr lang="en-US" sz="1600" kern="0" dirty="0" err="1">
                <a:latin typeface="Times New Roman" panose="02020603050405020304" pitchFamily="18" charset="0"/>
                <a:ea typeface="Arial Unicode MS" pitchFamily="34" charset="-128"/>
                <a:cs typeface="Times New Roman" panose="02020603050405020304" pitchFamily="18" charset="0"/>
              </a:rPr>
              <a:t>ợng</a:t>
            </a:r>
            <a:r>
              <a:rPr lang="en-US" sz="1600" kern="0" dirty="0">
                <a:latin typeface="Times New Roman" panose="02020603050405020304" pitchFamily="18" charset="0"/>
                <a:ea typeface="Arial Unicode MS" pitchFamily="34" charset="-128"/>
                <a:cs typeface="Times New Roman" panose="02020603050405020304" pitchFamily="18" charset="0"/>
              </a:rPr>
              <a:t> </a:t>
            </a:r>
            <a:r>
              <a:rPr lang="en-US" sz="1600" kern="0" dirty="0" err="1">
                <a:latin typeface="Times New Roman" panose="02020603050405020304" pitchFamily="18" charset="0"/>
                <a:ea typeface="Arial Unicode MS" pitchFamily="34" charset="-128"/>
                <a:cs typeface="Times New Roman" panose="02020603050405020304" pitchFamily="18" charset="0"/>
              </a:rPr>
              <a:t>mục</a:t>
            </a:r>
            <a:r>
              <a:rPr lang="en-US" sz="1600" kern="0" dirty="0">
                <a:latin typeface="Times New Roman" panose="02020603050405020304" pitchFamily="18" charset="0"/>
                <a:ea typeface="Arial Unicode MS" pitchFamily="34" charset="-128"/>
                <a:cs typeface="Times New Roman" panose="02020603050405020304" pitchFamily="18" charset="0"/>
              </a:rPr>
              <a:t> </a:t>
            </a:r>
            <a:r>
              <a:rPr lang="en-US" sz="1600" kern="0" dirty="0" err="1">
                <a:latin typeface="Times New Roman" panose="02020603050405020304" pitchFamily="18" charset="0"/>
                <a:ea typeface="Arial Unicode MS" pitchFamily="34" charset="-128"/>
                <a:cs typeface="Times New Roman" panose="02020603050405020304" pitchFamily="18" charset="0"/>
              </a:rPr>
              <a:t>hàng</a:t>
            </a:r>
            <a:r>
              <a:rPr lang="en-US" sz="1600" kern="0" dirty="0">
                <a:latin typeface="Times New Roman" panose="02020603050405020304" pitchFamily="18" charset="0"/>
                <a:ea typeface="Arial Unicode MS" pitchFamily="34" charset="-128"/>
                <a:cs typeface="Times New Roman" panose="02020603050405020304" pitchFamily="18" charset="0"/>
              </a:rPr>
              <a:t> FBHP </a:t>
            </a:r>
            <a:r>
              <a:rPr lang="en-US" sz="1600" kern="0" dirty="0" err="1">
                <a:latin typeface="Times New Roman" panose="02020603050405020304" pitchFamily="18" charset="0"/>
                <a:ea typeface="Arial Unicode MS" pitchFamily="34" charset="-128"/>
                <a:cs typeface="Times New Roman" panose="02020603050405020304" pitchFamily="18" charset="0"/>
              </a:rPr>
              <a:t>yêu</a:t>
            </a:r>
            <a:r>
              <a:rPr lang="en-US" sz="1600" kern="0" dirty="0">
                <a:latin typeface="Times New Roman" panose="02020603050405020304" pitchFamily="18" charset="0"/>
                <a:ea typeface="Arial Unicode MS" pitchFamily="34" charset="-128"/>
                <a:cs typeface="Times New Roman" panose="02020603050405020304" pitchFamily="18" charset="0"/>
              </a:rPr>
              <a:t> </a:t>
            </a:r>
            <a:r>
              <a:rPr lang="en-US" sz="1600" kern="0" dirty="0" err="1">
                <a:latin typeface="Times New Roman" panose="02020603050405020304" pitchFamily="18" charset="0"/>
                <a:ea typeface="Arial Unicode MS" pitchFamily="34" charset="-128"/>
                <a:cs typeface="Times New Roman" panose="02020603050405020304" pitchFamily="18" charset="0"/>
              </a:rPr>
              <a:t>cầu</a:t>
            </a:r>
            <a:endParaRPr lang="en-US" sz="1600" kern="0" dirty="0">
              <a:latin typeface="Times New Roman" panose="02020603050405020304" pitchFamily="18" charset="0"/>
              <a:ea typeface="Arial Unicode MS" pitchFamily="34" charset="-128"/>
              <a:cs typeface="Times New Roman" panose="02020603050405020304" pitchFamily="18" charset="0"/>
            </a:endParaRPr>
          </a:p>
          <a:p>
            <a:pPr fontAlgn="base">
              <a:lnSpc>
                <a:spcPct val="150000"/>
              </a:lnSpc>
              <a:spcAft>
                <a:spcPct val="0"/>
              </a:spcAft>
              <a:buClr>
                <a:srgbClr val="F0AB00"/>
              </a:buClr>
              <a:buSzPct val="80000"/>
            </a:pPr>
            <a:r>
              <a:rPr lang="en-US" sz="1600" kern="0" dirty="0" err="1">
                <a:solidFill>
                  <a:srgbClr val="C00000"/>
                </a:solidFill>
                <a:latin typeface="Times New Roman" panose="02020603050405020304" pitchFamily="18" charset="0"/>
                <a:ea typeface="Arial Unicode MS" pitchFamily="34" charset="-128"/>
                <a:cs typeface="Times New Roman" panose="02020603050405020304" pitchFamily="18" charset="0"/>
              </a:rPr>
              <a:t>Về</a:t>
            </a:r>
            <a:r>
              <a:rPr lang="en-US" sz="1600" kern="0" dirty="0">
                <a:solidFill>
                  <a:srgbClr val="C00000"/>
                </a:solidFill>
                <a:latin typeface="Times New Roman" panose="02020603050405020304" pitchFamily="18" charset="0"/>
                <a:ea typeface="Arial Unicode MS" pitchFamily="34" charset="-128"/>
                <a:cs typeface="Times New Roman" panose="02020603050405020304" pitchFamily="18" charset="0"/>
              </a:rPr>
              <a:t> c</a:t>
            </a:r>
            <a:r>
              <a:rPr lang="vi-VN" sz="1600" kern="0" dirty="0">
                <a:solidFill>
                  <a:srgbClr val="C00000"/>
                </a:solidFill>
                <a:latin typeface="Times New Roman" panose="02020603050405020304" pitchFamily="18" charset="0"/>
                <a:ea typeface="Arial Unicode MS" pitchFamily="34" charset="-128"/>
                <a:cs typeface="Times New Roman" panose="02020603050405020304" pitchFamily="18" charset="0"/>
              </a:rPr>
              <a:t>ơ</a:t>
            </a:r>
            <a:r>
              <a:rPr lang="en-US" sz="1600" kern="0" dirty="0">
                <a:solidFill>
                  <a:srgbClr val="C00000"/>
                </a:solidFill>
                <a:latin typeface="Times New Roman" panose="02020603050405020304" pitchFamily="18" charset="0"/>
                <a:ea typeface="Arial Unicode MS" pitchFamily="34" charset="-128"/>
                <a:cs typeface="Times New Roman" panose="02020603050405020304" pitchFamily="18" charset="0"/>
              </a:rPr>
              <a:t> </a:t>
            </a:r>
            <a:r>
              <a:rPr lang="en-US" sz="1600" kern="0" dirty="0" err="1">
                <a:solidFill>
                  <a:srgbClr val="C00000"/>
                </a:solidFill>
                <a:latin typeface="Times New Roman" panose="02020603050405020304" pitchFamily="18" charset="0"/>
                <a:ea typeface="Arial Unicode MS" pitchFamily="34" charset="-128"/>
                <a:cs typeface="Times New Roman" panose="02020603050405020304" pitchFamily="18" charset="0"/>
              </a:rPr>
              <a:t>bản</a:t>
            </a:r>
            <a:r>
              <a:rPr lang="en-US" sz="1600" kern="0" dirty="0">
                <a:solidFill>
                  <a:srgbClr val="C00000"/>
                </a:solidFill>
                <a:latin typeface="Times New Roman" panose="02020603050405020304" pitchFamily="18" charset="0"/>
                <a:ea typeface="Arial Unicode MS" pitchFamily="34" charset="-128"/>
                <a:cs typeface="Times New Roman" panose="02020603050405020304" pitchFamily="18" charset="0"/>
              </a:rPr>
              <a:t>, NCC </a:t>
            </a:r>
            <a:r>
              <a:rPr lang="en-US" sz="1600" kern="0" dirty="0" err="1">
                <a:solidFill>
                  <a:srgbClr val="C00000"/>
                </a:solidFill>
                <a:latin typeface="Times New Roman" panose="02020603050405020304" pitchFamily="18" charset="0"/>
                <a:ea typeface="Arial Unicode MS" pitchFamily="34" charset="-128"/>
                <a:cs typeface="Times New Roman" panose="02020603050405020304" pitchFamily="18" charset="0"/>
              </a:rPr>
              <a:t>không</a:t>
            </a:r>
            <a:r>
              <a:rPr lang="en-US" sz="1600" kern="0" dirty="0">
                <a:solidFill>
                  <a:srgbClr val="C00000"/>
                </a:solidFill>
                <a:latin typeface="Times New Roman" panose="02020603050405020304" pitchFamily="18" charset="0"/>
                <a:ea typeface="Arial Unicode MS" pitchFamily="34" charset="-128"/>
                <a:cs typeface="Times New Roman" panose="02020603050405020304" pitchFamily="18" charset="0"/>
              </a:rPr>
              <a:t> </a:t>
            </a:r>
            <a:r>
              <a:rPr lang="en-US" sz="1600" kern="0" dirty="0" err="1">
                <a:solidFill>
                  <a:srgbClr val="C00000"/>
                </a:solidFill>
                <a:latin typeface="Times New Roman" panose="02020603050405020304" pitchFamily="18" charset="0"/>
                <a:ea typeface="Arial Unicode MS" pitchFamily="34" charset="-128"/>
                <a:cs typeface="Times New Roman" panose="02020603050405020304" pitchFamily="18" charset="0"/>
              </a:rPr>
              <a:t>thay</a:t>
            </a:r>
            <a:r>
              <a:rPr lang="en-US" sz="1600" kern="0" dirty="0">
                <a:solidFill>
                  <a:srgbClr val="C00000"/>
                </a:solidFill>
                <a:latin typeface="Times New Roman" panose="02020603050405020304" pitchFamily="18" charset="0"/>
                <a:ea typeface="Arial Unicode MS" pitchFamily="34" charset="-128"/>
                <a:cs typeface="Times New Roman" panose="02020603050405020304" pitchFamily="18" charset="0"/>
              </a:rPr>
              <a:t> </a:t>
            </a:r>
            <a:r>
              <a:rPr lang="en-US" sz="1600" kern="0" dirty="0" err="1">
                <a:solidFill>
                  <a:srgbClr val="C00000"/>
                </a:solidFill>
                <a:latin typeface="Times New Roman" panose="02020603050405020304" pitchFamily="18" charset="0"/>
                <a:ea typeface="Arial Unicode MS" pitchFamily="34" charset="-128"/>
                <a:cs typeface="Times New Roman" panose="02020603050405020304" pitchFamily="18" charset="0"/>
              </a:rPr>
              <a:t>đổi</a:t>
            </a:r>
            <a:r>
              <a:rPr lang="en-US" sz="1600" kern="0" dirty="0">
                <a:solidFill>
                  <a:srgbClr val="C00000"/>
                </a:solidFill>
                <a:latin typeface="Times New Roman" panose="02020603050405020304" pitchFamily="18" charset="0"/>
                <a:ea typeface="Arial Unicode MS" pitchFamily="34" charset="-128"/>
                <a:cs typeface="Times New Roman" panose="02020603050405020304" pitchFamily="18" charset="0"/>
              </a:rPr>
              <a:t> </a:t>
            </a:r>
            <a:r>
              <a:rPr lang="en-US" sz="1600" kern="0" dirty="0" err="1">
                <a:solidFill>
                  <a:srgbClr val="C00000"/>
                </a:solidFill>
                <a:latin typeface="Times New Roman" panose="02020603050405020304" pitchFamily="18" charset="0"/>
                <a:ea typeface="Arial Unicode MS" pitchFamily="34" charset="-128"/>
                <a:cs typeface="Times New Roman" panose="02020603050405020304" pitchFamily="18" charset="0"/>
              </a:rPr>
              <a:t>thông</a:t>
            </a:r>
            <a:r>
              <a:rPr lang="en-US" sz="1600" kern="0" dirty="0">
                <a:solidFill>
                  <a:srgbClr val="C00000"/>
                </a:solidFill>
                <a:latin typeface="Times New Roman" panose="02020603050405020304" pitchFamily="18" charset="0"/>
                <a:ea typeface="Arial Unicode MS" pitchFamily="34" charset="-128"/>
                <a:cs typeface="Times New Roman" panose="02020603050405020304" pitchFamily="18" charset="0"/>
              </a:rPr>
              <a:t> tin </a:t>
            </a:r>
            <a:r>
              <a:rPr lang="en-US" sz="1600" kern="0" dirty="0" err="1">
                <a:solidFill>
                  <a:srgbClr val="C00000"/>
                </a:solidFill>
                <a:latin typeface="Times New Roman" panose="02020603050405020304" pitchFamily="18" charset="0"/>
                <a:ea typeface="Arial Unicode MS" pitchFamily="34" charset="-128"/>
                <a:cs typeface="Times New Roman" panose="02020603050405020304" pitchFamily="18" charset="0"/>
              </a:rPr>
              <a:t>mục</a:t>
            </a:r>
            <a:r>
              <a:rPr lang="en-US" sz="1600" kern="0" dirty="0">
                <a:solidFill>
                  <a:srgbClr val="C00000"/>
                </a:solidFill>
                <a:latin typeface="Times New Roman" panose="02020603050405020304" pitchFamily="18" charset="0"/>
                <a:ea typeface="Arial Unicode MS" pitchFamily="34" charset="-128"/>
                <a:cs typeface="Times New Roman" panose="02020603050405020304" pitchFamily="18" charset="0"/>
              </a:rPr>
              <a:t> 1,2,3. </a:t>
            </a:r>
            <a:r>
              <a:rPr lang="en-US" sz="1600" kern="0" dirty="0" err="1">
                <a:solidFill>
                  <a:srgbClr val="C00000"/>
                </a:solidFill>
                <a:latin typeface="Times New Roman" panose="02020603050405020304" pitchFamily="18" charset="0"/>
                <a:ea typeface="Arial Unicode MS" pitchFamily="34" charset="-128"/>
                <a:cs typeface="Times New Roman" panose="02020603050405020304" pitchFamily="18" charset="0"/>
              </a:rPr>
              <a:t>Với</a:t>
            </a:r>
            <a:r>
              <a:rPr lang="en-US" sz="1600" kern="0" dirty="0">
                <a:solidFill>
                  <a:srgbClr val="C00000"/>
                </a:solidFill>
                <a:latin typeface="Times New Roman" panose="02020603050405020304" pitchFamily="18" charset="0"/>
                <a:ea typeface="Arial Unicode MS" pitchFamily="34" charset="-128"/>
                <a:cs typeface="Times New Roman" panose="02020603050405020304" pitchFamily="18" charset="0"/>
              </a:rPr>
              <a:t> </a:t>
            </a:r>
            <a:r>
              <a:rPr lang="en-US" sz="1600" kern="0" dirty="0" err="1">
                <a:solidFill>
                  <a:srgbClr val="C00000"/>
                </a:solidFill>
                <a:latin typeface="Times New Roman" panose="02020603050405020304" pitchFamily="18" charset="0"/>
                <a:ea typeface="Arial Unicode MS" pitchFamily="34" charset="-128"/>
                <a:cs typeface="Times New Roman" panose="02020603050405020304" pitchFamily="18" charset="0"/>
              </a:rPr>
              <a:t>mục</a:t>
            </a:r>
            <a:r>
              <a:rPr lang="en-US" sz="1600" kern="0" dirty="0">
                <a:solidFill>
                  <a:srgbClr val="C00000"/>
                </a:solidFill>
                <a:latin typeface="Times New Roman" panose="02020603050405020304" pitchFamily="18" charset="0"/>
                <a:ea typeface="Arial Unicode MS" pitchFamily="34" charset="-128"/>
                <a:cs typeface="Times New Roman" panose="02020603050405020304" pitchFamily="18" charset="0"/>
              </a:rPr>
              <a:t> 2  </a:t>
            </a:r>
            <a:r>
              <a:rPr lang="en-US" sz="1600" kern="0" dirty="0" err="1">
                <a:solidFill>
                  <a:srgbClr val="C00000"/>
                </a:solidFill>
                <a:latin typeface="Times New Roman" panose="02020603050405020304" pitchFamily="18" charset="0"/>
                <a:ea typeface="Arial Unicode MS" pitchFamily="34" charset="-128"/>
                <a:cs typeface="Times New Roman" panose="02020603050405020304" pitchFamily="18" charset="0"/>
              </a:rPr>
              <a:t>là</a:t>
            </a:r>
            <a:r>
              <a:rPr lang="en-US" sz="1600" kern="0" dirty="0">
                <a:solidFill>
                  <a:srgbClr val="C00000"/>
                </a:solidFill>
                <a:latin typeface="Times New Roman" panose="02020603050405020304" pitchFamily="18" charset="0"/>
                <a:ea typeface="Arial Unicode MS" pitchFamily="34" charset="-128"/>
                <a:cs typeface="Times New Roman" panose="02020603050405020304" pitchFamily="18" charset="0"/>
              </a:rPr>
              <a:t> model </a:t>
            </a:r>
            <a:r>
              <a:rPr lang="en-US" sz="1600" kern="0" dirty="0" err="1">
                <a:solidFill>
                  <a:srgbClr val="C00000"/>
                </a:solidFill>
                <a:latin typeface="Times New Roman" panose="02020603050405020304" pitchFamily="18" charset="0"/>
                <a:ea typeface="Arial Unicode MS" pitchFamily="34" charset="-128"/>
                <a:cs typeface="Times New Roman" panose="02020603050405020304" pitchFamily="18" charset="0"/>
              </a:rPr>
              <a:t>của</a:t>
            </a:r>
            <a:r>
              <a:rPr lang="en-US" sz="1600" kern="0" dirty="0">
                <a:solidFill>
                  <a:srgbClr val="C00000"/>
                </a:solidFill>
                <a:latin typeface="Times New Roman" panose="02020603050405020304" pitchFamily="18" charset="0"/>
                <a:ea typeface="Arial Unicode MS" pitchFamily="34" charset="-128"/>
                <a:cs typeface="Times New Roman" panose="02020603050405020304" pitchFamily="18" charset="0"/>
              </a:rPr>
              <a:t> </a:t>
            </a:r>
            <a:r>
              <a:rPr lang="en-US" sz="1600" kern="0" dirty="0" err="1">
                <a:solidFill>
                  <a:srgbClr val="C00000"/>
                </a:solidFill>
                <a:latin typeface="Times New Roman" panose="02020603050405020304" pitchFamily="18" charset="0"/>
                <a:ea typeface="Arial Unicode MS" pitchFamily="34" charset="-128"/>
                <a:cs typeface="Times New Roman" panose="02020603050405020304" pitchFamily="18" charset="0"/>
              </a:rPr>
              <a:t>sản</a:t>
            </a:r>
            <a:r>
              <a:rPr lang="en-US" sz="1600" kern="0" dirty="0">
                <a:solidFill>
                  <a:srgbClr val="C00000"/>
                </a:solidFill>
                <a:latin typeface="Times New Roman" panose="02020603050405020304" pitchFamily="18" charset="0"/>
                <a:ea typeface="Arial Unicode MS" pitchFamily="34" charset="-128"/>
                <a:cs typeface="Times New Roman" panose="02020603050405020304" pitchFamily="18" charset="0"/>
              </a:rPr>
              <a:t> </a:t>
            </a:r>
            <a:r>
              <a:rPr lang="en-US" sz="1600" kern="0" dirty="0" err="1">
                <a:solidFill>
                  <a:srgbClr val="C00000"/>
                </a:solidFill>
                <a:latin typeface="Times New Roman" panose="02020603050405020304" pitchFamily="18" charset="0"/>
                <a:ea typeface="Arial Unicode MS" pitchFamily="34" charset="-128"/>
                <a:cs typeface="Times New Roman" panose="02020603050405020304" pitchFamily="18" charset="0"/>
              </a:rPr>
              <a:t>phẩm</a:t>
            </a:r>
            <a:r>
              <a:rPr lang="en-US" sz="1600" kern="0" dirty="0">
                <a:solidFill>
                  <a:srgbClr val="C00000"/>
                </a:solidFill>
                <a:latin typeface="Times New Roman" panose="02020603050405020304" pitchFamily="18" charset="0"/>
                <a:ea typeface="Arial Unicode MS" pitchFamily="34" charset="-128"/>
                <a:cs typeface="Times New Roman" panose="02020603050405020304" pitchFamily="18" charset="0"/>
              </a:rPr>
              <a:t> </a:t>
            </a:r>
            <a:r>
              <a:rPr lang="en-US" sz="1600" kern="0" dirty="0" err="1">
                <a:solidFill>
                  <a:srgbClr val="C00000"/>
                </a:solidFill>
                <a:latin typeface="Times New Roman" panose="02020603050405020304" pitchFamily="18" charset="0"/>
                <a:ea typeface="Arial Unicode MS" pitchFamily="34" charset="-128"/>
                <a:cs typeface="Times New Roman" panose="02020603050405020304" pitchFamily="18" charset="0"/>
              </a:rPr>
              <a:t>nếu</a:t>
            </a:r>
            <a:r>
              <a:rPr lang="en-US" sz="1600" kern="0" dirty="0">
                <a:solidFill>
                  <a:srgbClr val="C00000"/>
                </a:solidFill>
                <a:latin typeface="Times New Roman" panose="02020603050405020304" pitchFamily="18" charset="0"/>
                <a:ea typeface="Arial Unicode MS" pitchFamily="34" charset="-128"/>
                <a:cs typeface="Times New Roman" panose="02020603050405020304" pitchFamily="18" charset="0"/>
              </a:rPr>
              <a:t> </a:t>
            </a:r>
            <a:r>
              <a:rPr lang="en-US" sz="1600" kern="0" dirty="0" err="1">
                <a:solidFill>
                  <a:srgbClr val="C00000"/>
                </a:solidFill>
                <a:latin typeface="Times New Roman" panose="02020603050405020304" pitchFamily="18" charset="0"/>
                <a:ea typeface="Arial Unicode MS" pitchFamily="34" charset="-128"/>
                <a:cs typeface="Times New Roman" panose="02020603050405020304" pitchFamily="18" charset="0"/>
              </a:rPr>
              <a:t>bạn</a:t>
            </a:r>
            <a:r>
              <a:rPr lang="en-US" sz="1600" kern="0" dirty="0">
                <a:solidFill>
                  <a:srgbClr val="C00000"/>
                </a:solidFill>
                <a:latin typeface="Times New Roman" panose="02020603050405020304" pitchFamily="18" charset="0"/>
                <a:ea typeface="Arial Unicode MS" pitchFamily="34" charset="-128"/>
                <a:cs typeface="Times New Roman" panose="02020603050405020304" pitchFamily="18" charset="0"/>
              </a:rPr>
              <a:t> </a:t>
            </a:r>
            <a:r>
              <a:rPr lang="en-US" sz="1600" kern="0" dirty="0" err="1">
                <a:solidFill>
                  <a:srgbClr val="C00000"/>
                </a:solidFill>
                <a:latin typeface="Times New Roman" panose="02020603050405020304" pitchFamily="18" charset="0"/>
                <a:ea typeface="Arial Unicode MS" pitchFamily="34" charset="-128"/>
                <a:cs typeface="Times New Roman" panose="02020603050405020304" pitchFamily="18" charset="0"/>
              </a:rPr>
              <a:t>muốn</a:t>
            </a:r>
            <a:r>
              <a:rPr lang="en-US" sz="1600" kern="0" dirty="0">
                <a:solidFill>
                  <a:srgbClr val="C00000"/>
                </a:solidFill>
                <a:latin typeface="Times New Roman" panose="02020603050405020304" pitchFamily="18" charset="0"/>
                <a:ea typeface="Arial Unicode MS" pitchFamily="34" charset="-128"/>
                <a:cs typeface="Times New Roman" panose="02020603050405020304" pitchFamily="18" charset="0"/>
              </a:rPr>
              <a:t> </a:t>
            </a:r>
            <a:r>
              <a:rPr lang="en-US" sz="1600" kern="0" dirty="0" err="1">
                <a:solidFill>
                  <a:srgbClr val="C00000"/>
                </a:solidFill>
                <a:latin typeface="Times New Roman" panose="02020603050405020304" pitchFamily="18" charset="0"/>
                <a:ea typeface="Arial Unicode MS" pitchFamily="34" charset="-128"/>
                <a:cs typeface="Times New Roman" panose="02020603050405020304" pitchFamily="18" charset="0"/>
              </a:rPr>
              <a:t>thay</a:t>
            </a:r>
            <a:r>
              <a:rPr lang="en-US" sz="1600" kern="0" dirty="0">
                <a:solidFill>
                  <a:srgbClr val="C00000"/>
                </a:solidFill>
                <a:latin typeface="Times New Roman" panose="02020603050405020304" pitchFamily="18" charset="0"/>
                <a:ea typeface="Arial Unicode MS" pitchFamily="34" charset="-128"/>
                <a:cs typeface="Times New Roman" panose="02020603050405020304" pitchFamily="18" charset="0"/>
              </a:rPr>
              <a:t> </a:t>
            </a:r>
            <a:r>
              <a:rPr lang="en-US" sz="1600" kern="0" dirty="0" err="1">
                <a:solidFill>
                  <a:srgbClr val="C00000"/>
                </a:solidFill>
                <a:latin typeface="Times New Roman" panose="02020603050405020304" pitchFamily="18" charset="0"/>
                <a:ea typeface="Arial Unicode MS" pitchFamily="34" charset="-128"/>
                <a:cs typeface="Times New Roman" panose="02020603050405020304" pitchFamily="18" charset="0"/>
              </a:rPr>
              <a:t>đổi</a:t>
            </a:r>
            <a:r>
              <a:rPr lang="en-US" sz="1600" kern="0" dirty="0">
                <a:solidFill>
                  <a:srgbClr val="C00000"/>
                </a:solidFill>
                <a:latin typeface="Times New Roman" panose="02020603050405020304" pitchFamily="18" charset="0"/>
                <a:ea typeface="Arial Unicode MS" pitchFamily="34" charset="-128"/>
                <a:cs typeface="Times New Roman" panose="02020603050405020304" pitchFamily="18" charset="0"/>
              </a:rPr>
              <a:t> </a:t>
            </a:r>
            <a:r>
              <a:rPr lang="en-US" sz="1600" kern="0" dirty="0" err="1">
                <a:solidFill>
                  <a:srgbClr val="C00000"/>
                </a:solidFill>
                <a:latin typeface="Times New Roman" panose="02020603050405020304" pitchFamily="18" charset="0"/>
                <a:ea typeface="Arial Unicode MS" pitchFamily="34" charset="-128"/>
                <a:cs typeface="Times New Roman" panose="02020603050405020304" pitchFamily="18" charset="0"/>
              </a:rPr>
              <a:t>phải</a:t>
            </a:r>
            <a:r>
              <a:rPr lang="en-US" sz="1600" kern="0" dirty="0">
                <a:solidFill>
                  <a:srgbClr val="C00000"/>
                </a:solidFill>
                <a:latin typeface="Times New Roman" panose="02020603050405020304" pitchFamily="18" charset="0"/>
                <a:ea typeface="Arial Unicode MS" pitchFamily="34" charset="-128"/>
                <a:cs typeface="Times New Roman" panose="02020603050405020304" pitchFamily="18" charset="0"/>
              </a:rPr>
              <a:t> </a:t>
            </a:r>
            <a:r>
              <a:rPr lang="en-US" sz="1600" kern="0" dirty="0" err="1">
                <a:solidFill>
                  <a:srgbClr val="C00000"/>
                </a:solidFill>
                <a:latin typeface="Times New Roman" panose="02020603050405020304" pitchFamily="18" charset="0"/>
                <a:ea typeface="Arial Unicode MS" pitchFamily="34" charset="-128"/>
                <a:cs typeface="Times New Roman" panose="02020603050405020304" pitchFamily="18" charset="0"/>
              </a:rPr>
              <a:t>xác</a:t>
            </a:r>
            <a:r>
              <a:rPr lang="en-US" sz="1600" kern="0" dirty="0">
                <a:solidFill>
                  <a:srgbClr val="C00000"/>
                </a:solidFill>
                <a:latin typeface="Times New Roman" panose="02020603050405020304" pitchFamily="18" charset="0"/>
                <a:ea typeface="Arial Unicode MS" pitchFamily="34" charset="-128"/>
                <a:cs typeface="Times New Roman" panose="02020603050405020304" pitchFamily="18" charset="0"/>
              </a:rPr>
              <a:t> </a:t>
            </a:r>
            <a:r>
              <a:rPr lang="en-US" sz="1600" kern="0" dirty="0" err="1">
                <a:solidFill>
                  <a:srgbClr val="C00000"/>
                </a:solidFill>
                <a:latin typeface="Times New Roman" panose="02020603050405020304" pitchFamily="18" charset="0"/>
                <a:ea typeface="Arial Unicode MS" pitchFamily="34" charset="-128"/>
                <a:cs typeface="Times New Roman" panose="02020603050405020304" pitchFamily="18" charset="0"/>
              </a:rPr>
              <a:t>nhận</a:t>
            </a:r>
            <a:r>
              <a:rPr lang="en-US" sz="1600" kern="0" dirty="0">
                <a:solidFill>
                  <a:srgbClr val="C00000"/>
                </a:solidFill>
                <a:latin typeface="Times New Roman" panose="02020603050405020304" pitchFamily="18" charset="0"/>
                <a:ea typeface="Arial Unicode MS" pitchFamily="34" charset="-128"/>
                <a:cs typeface="Times New Roman" panose="02020603050405020304" pitchFamily="18" charset="0"/>
              </a:rPr>
              <a:t> tr</a:t>
            </a:r>
            <a:r>
              <a:rPr lang="vi-VN" sz="1600" kern="0" dirty="0">
                <a:solidFill>
                  <a:srgbClr val="C00000"/>
                </a:solidFill>
                <a:latin typeface="Times New Roman" panose="02020603050405020304" pitchFamily="18" charset="0"/>
                <a:ea typeface="Arial Unicode MS" pitchFamily="34" charset="-128"/>
                <a:cs typeface="Times New Roman" panose="02020603050405020304" pitchFamily="18" charset="0"/>
              </a:rPr>
              <a:t>ư</a:t>
            </a:r>
            <a:r>
              <a:rPr lang="en-US" sz="1600" kern="0" dirty="0" err="1">
                <a:solidFill>
                  <a:srgbClr val="C00000"/>
                </a:solidFill>
                <a:latin typeface="Times New Roman" panose="02020603050405020304" pitchFamily="18" charset="0"/>
                <a:ea typeface="Arial Unicode MS" pitchFamily="34" charset="-128"/>
                <a:cs typeface="Times New Roman" panose="02020603050405020304" pitchFamily="18" charset="0"/>
              </a:rPr>
              <a:t>ớc</a:t>
            </a:r>
            <a:r>
              <a:rPr lang="en-US" sz="1600" kern="0" dirty="0">
                <a:solidFill>
                  <a:srgbClr val="C00000"/>
                </a:solidFill>
                <a:latin typeface="Times New Roman" panose="02020603050405020304" pitchFamily="18" charset="0"/>
                <a:ea typeface="Arial Unicode MS" pitchFamily="34" charset="-128"/>
                <a:cs typeface="Times New Roman" panose="02020603050405020304" pitchFamily="18" charset="0"/>
              </a:rPr>
              <a:t> </a:t>
            </a:r>
            <a:r>
              <a:rPr lang="en-US" sz="1600" kern="0" dirty="0" err="1">
                <a:solidFill>
                  <a:srgbClr val="C00000"/>
                </a:solidFill>
                <a:latin typeface="Times New Roman" panose="02020603050405020304" pitchFamily="18" charset="0"/>
                <a:ea typeface="Arial Unicode MS" pitchFamily="34" charset="-128"/>
                <a:cs typeface="Times New Roman" panose="02020603050405020304" pitchFamily="18" charset="0"/>
              </a:rPr>
              <a:t>với</a:t>
            </a:r>
            <a:r>
              <a:rPr lang="en-US" sz="1600" kern="0" dirty="0">
                <a:solidFill>
                  <a:srgbClr val="C00000"/>
                </a:solidFill>
                <a:latin typeface="Times New Roman" panose="02020603050405020304" pitchFamily="18" charset="0"/>
                <a:ea typeface="Arial Unicode MS" pitchFamily="34" charset="-128"/>
                <a:cs typeface="Times New Roman" panose="02020603050405020304" pitchFamily="18" charset="0"/>
              </a:rPr>
              <a:t> </a:t>
            </a:r>
            <a:r>
              <a:rPr lang="en-US" sz="1600" kern="0" dirty="0" err="1">
                <a:solidFill>
                  <a:srgbClr val="C00000"/>
                </a:solidFill>
                <a:latin typeface="Times New Roman" panose="02020603050405020304" pitchFamily="18" charset="0"/>
                <a:ea typeface="Arial Unicode MS" pitchFamily="34" charset="-128"/>
                <a:cs typeface="Times New Roman" panose="02020603050405020304" pitchFamily="18" charset="0"/>
              </a:rPr>
              <a:t>phòng</a:t>
            </a:r>
            <a:r>
              <a:rPr lang="en-US" sz="1600" kern="0" dirty="0">
                <a:solidFill>
                  <a:srgbClr val="C00000"/>
                </a:solidFill>
                <a:latin typeface="Times New Roman" panose="02020603050405020304" pitchFamily="18" charset="0"/>
                <a:ea typeface="Arial Unicode MS" pitchFamily="34" charset="-128"/>
                <a:cs typeface="Times New Roman" panose="02020603050405020304" pitchFamily="18" charset="0"/>
              </a:rPr>
              <a:t> </a:t>
            </a:r>
            <a:r>
              <a:rPr lang="en-US" sz="1600" kern="0" dirty="0" err="1">
                <a:solidFill>
                  <a:srgbClr val="C00000"/>
                </a:solidFill>
                <a:latin typeface="Times New Roman" panose="02020603050405020304" pitchFamily="18" charset="0"/>
                <a:ea typeface="Arial Unicode MS" pitchFamily="34" charset="-128"/>
                <a:cs typeface="Times New Roman" panose="02020603050405020304" pitchFamily="18" charset="0"/>
              </a:rPr>
              <a:t>mua</a:t>
            </a:r>
            <a:r>
              <a:rPr lang="en-US" sz="1600" kern="0" dirty="0">
                <a:solidFill>
                  <a:srgbClr val="C00000"/>
                </a:solidFill>
                <a:latin typeface="Times New Roman" panose="02020603050405020304" pitchFamily="18" charset="0"/>
                <a:ea typeface="Arial Unicode MS" pitchFamily="34" charset="-128"/>
                <a:cs typeface="Times New Roman" panose="02020603050405020304" pitchFamily="18" charset="0"/>
              </a:rPr>
              <a:t> </a:t>
            </a:r>
            <a:r>
              <a:rPr lang="en-US" sz="1600" kern="0" dirty="0" err="1">
                <a:solidFill>
                  <a:srgbClr val="C00000"/>
                </a:solidFill>
                <a:latin typeface="Times New Roman" panose="02020603050405020304" pitchFamily="18" charset="0"/>
                <a:ea typeface="Arial Unicode MS" pitchFamily="34" charset="-128"/>
                <a:cs typeface="Times New Roman" panose="02020603050405020304" pitchFamily="18" charset="0"/>
              </a:rPr>
              <a:t>hàng</a:t>
            </a:r>
            <a:r>
              <a:rPr lang="en-US" sz="1600" kern="0" dirty="0">
                <a:solidFill>
                  <a:srgbClr val="C00000"/>
                </a:solidFill>
                <a:latin typeface="Times New Roman" panose="02020603050405020304" pitchFamily="18" charset="0"/>
                <a:ea typeface="Arial Unicode MS" pitchFamily="34" charset="-128"/>
                <a:cs typeface="Times New Roman" panose="02020603050405020304" pitchFamily="18" charset="0"/>
              </a:rPr>
              <a:t> FBHP .</a:t>
            </a:r>
            <a:endParaRPr lang="en-US" sz="1600" kern="0" dirty="0">
              <a:latin typeface="Times New Roman" panose="02020603050405020304" pitchFamily="18" charset="0"/>
              <a:ea typeface="Arial Unicode MS" pitchFamily="34" charset="-128"/>
              <a:cs typeface="Times New Roman" panose="02020603050405020304" pitchFamily="18" charset="0"/>
            </a:endParaRPr>
          </a:p>
          <a:p>
            <a:pPr fontAlgn="base">
              <a:lnSpc>
                <a:spcPct val="150000"/>
              </a:lnSpc>
              <a:spcAft>
                <a:spcPct val="0"/>
              </a:spcAft>
              <a:buClr>
                <a:srgbClr val="F0AB00"/>
              </a:buClr>
              <a:buSzPct val="80000"/>
            </a:pPr>
            <a:r>
              <a:rPr lang="en-US" sz="1600" kern="0" dirty="0">
                <a:solidFill>
                  <a:srgbClr val="C00000"/>
                </a:solidFill>
                <a:latin typeface="Times New Roman" panose="02020603050405020304" pitchFamily="18" charset="0"/>
                <a:ea typeface="Arial Unicode MS" pitchFamily="34" charset="-128"/>
                <a:cs typeface="Times New Roman" panose="02020603050405020304" pitchFamily="18" charset="0"/>
              </a:rPr>
              <a:t>4</a:t>
            </a:r>
            <a:r>
              <a:rPr lang="en-US" sz="1600" kern="0" dirty="0">
                <a:latin typeface="Times New Roman" panose="02020603050405020304" pitchFamily="18" charset="0"/>
                <a:ea typeface="Arial Unicode MS" pitchFamily="34" charset="-128"/>
                <a:cs typeface="Times New Roman" panose="02020603050405020304" pitchFamily="18" charset="0"/>
              </a:rPr>
              <a:t>: Price: </a:t>
            </a:r>
            <a:r>
              <a:rPr lang="en-US" sz="1600" kern="0" dirty="0" err="1">
                <a:latin typeface="Times New Roman" panose="02020603050405020304" pitchFamily="18" charset="0"/>
                <a:ea typeface="Arial Unicode MS" pitchFamily="34" charset="-128"/>
                <a:cs typeface="Times New Roman" panose="02020603050405020304" pitchFamily="18" charset="0"/>
              </a:rPr>
              <a:t>Điền</a:t>
            </a:r>
            <a:r>
              <a:rPr lang="en-US" sz="1600" kern="0" dirty="0">
                <a:latin typeface="Times New Roman" panose="02020603050405020304" pitchFamily="18" charset="0"/>
                <a:ea typeface="Arial Unicode MS" pitchFamily="34" charset="-128"/>
                <a:cs typeface="Times New Roman" panose="02020603050405020304" pitchFamily="18" charset="0"/>
              </a:rPr>
              <a:t> </a:t>
            </a:r>
            <a:r>
              <a:rPr lang="en-US" sz="1600" kern="0" dirty="0" err="1">
                <a:latin typeface="Times New Roman" panose="02020603050405020304" pitchFamily="18" charset="0"/>
                <a:ea typeface="Arial Unicode MS" pitchFamily="34" charset="-128"/>
                <a:cs typeface="Times New Roman" panose="02020603050405020304" pitchFamily="18" charset="0"/>
              </a:rPr>
              <a:t>giá</a:t>
            </a:r>
            <a:r>
              <a:rPr lang="en-US" sz="1600" kern="0" dirty="0">
                <a:latin typeface="Times New Roman" panose="02020603050405020304" pitchFamily="18" charset="0"/>
                <a:ea typeface="Arial Unicode MS" pitchFamily="34" charset="-128"/>
                <a:cs typeface="Times New Roman" panose="02020603050405020304" pitchFamily="18" charset="0"/>
              </a:rPr>
              <a:t> </a:t>
            </a:r>
            <a:r>
              <a:rPr lang="en-US" sz="1600" kern="0" dirty="0" err="1">
                <a:latin typeface="Times New Roman" panose="02020603050405020304" pitchFamily="18" charset="0"/>
                <a:ea typeface="Arial Unicode MS" pitchFamily="34" charset="-128"/>
                <a:cs typeface="Times New Roman" panose="02020603050405020304" pitchFamily="18" charset="0"/>
              </a:rPr>
              <a:t>mà</a:t>
            </a:r>
            <a:r>
              <a:rPr lang="en-US" sz="1600" kern="0" dirty="0">
                <a:latin typeface="Times New Roman" panose="02020603050405020304" pitchFamily="18" charset="0"/>
                <a:ea typeface="Arial Unicode MS" pitchFamily="34" charset="-128"/>
                <a:cs typeface="Times New Roman" panose="02020603050405020304" pitchFamily="18" charset="0"/>
              </a:rPr>
              <a:t> công ty </a:t>
            </a:r>
            <a:r>
              <a:rPr lang="en-US" sz="1600" kern="0" dirty="0" err="1">
                <a:latin typeface="Times New Roman" panose="02020603050405020304" pitchFamily="18" charset="0"/>
                <a:ea typeface="Arial Unicode MS" pitchFamily="34" charset="-128"/>
                <a:cs typeface="Times New Roman" panose="02020603050405020304" pitchFamily="18" charset="0"/>
              </a:rPr>
              <a:t>bạn</a:t>
            </a:r>
            <a:r>
              <a:rPr lang="en-US" sz="1600" kern="0" dirty="0">
                <a:latin typeface="Times New Roman" panose="02020603050405020304" pitchFamily="18" charset="0"/>
                <a:ea typeface="Arial Unicode MS" pitchFamily="34" charset="-128"/>
                <a:cs typeface="Times New Roman" panose="02020603050405020304" pitchFamily="18" charset="0"/>
              </a:rPr>
              <a:t> </a:t>
            </a:r>
            <a:r>
              <a:rPr lang="en-US" sz="1600" kern="0" dirty="0" err="1">
                <a:latin typeface="Times New Roman" panose="02020603050405020304" pitchFamily="18" charset="0"/>
                <a:ea typeface="Arial Unicode MS" pitchFamily="34" charset="-128"/>
                <a:cs typeface="Times New Roman" panose="02020603050405020304" pitchFamily="18" charset="0"/>
              </a:rPr>
              <a:t>muốn</a:t>
            </a:r>
            <a:r>
              <a:rPr lang="en-US" sz="1600" kern="0" dirty="0">
                <a:latin typeface="Times New Roman" panose="02020603050405020304" pitchFamily="18" charset="0"/>
                <a:ea typeface="Arial Unicode MS" pitchFamily="34" charset="-128"/>
                <a:cs typeface="Times New Roman" panose="02020603050405020304" pitchFamily="18" charset="0"/>
              </a:rPr>
              <a:t> </a:t>
            </a:r>
            <a:r>
              <a:rPr lang="en-US" sz="1600" kern="0" dirty="0" err="1">
                <a:latin typeface="Times New Roman" panose="02020603050405020304" pitchFamily="18" charset="0"/>
                <a:ea typeface="Arial Unicode MS" pitchFamily="34" charset="-128"/>
                <a:cs typeface="Times New Roman" panose="02020603050405020304" pitchFamily="18" charset="0"/>
              </a:rPr>
              <a:t>phản</a:t>
            </a:r>
            <a:r>
              <a:rPr lang="en-US" sz="1600" kern="0" dirty="0">
                <a:latin typeface="Times New Roman" panose="02020603050405020304" pitchFamily="18" charset="0"/>
                <a:ea typeface="Arial Unicode MS" pitchFamily="34" charset="-128"/>
                <a:cs typeface="Times New Roman" panose="02020603050405020304" pitchFamily="18" charset="0"/>
              </a:rPr>
              <a:t> </a:t>
            </a:r>
            <a:r>
              <a:rPr lang="en-US" sz="1600" kern="0" dirty="0" err="1">
                <a:latin typeface="Times New Roman" panose="02020603050405020304" pitchFamily="18" charset="0"/>
                <a:ea typeface="Arial Unicode MS" pitchFamily="34" charset="-128"/>
                <a:cs typeface="Times New Roman" panose="02020603050405020304" pitchFamily="18" charset="0"/>
              </a:rPr>
              <a:t>hồi</a:t>
            </a:r>
            <a:r>
              <a:rPr lang="en-US" sz="1600" kern="0" dirty="0">
                <a:latin typeface="Times New Roman" panose="02020603050405020304" pitchFamily="18" charset="0"/>
                <a:ea typeface="Arial Unicode MS" pitchFamily="34" charset="-128"/>
                <a:cs typeface="Times New Roman" panose="02020603050405020304" pitchFamily="18" charset="0"/>
              </a:rPr>
              <a:t> </a:t>
            </a:r>
            <a:r>
              <a:rPr lang="en-US" sz="1600" kern="0" dirty="0" err="1">
                <a:latin typeface="Times New Roman" panose="02020603050405020304" pitchFamily="18" charset="0"/>
                <a:ea typeface="Arial Unicode MS" pitchFamily="34" charset="-128"/>
                <a:cs typeface="Times New Roman" panose="02020603050405020304" pitchFamily="18" charset="0"/>
              </a:rPr>
              <a:t>cho</a:t>
            </a:r>
            <a:r>
              <a:rPr lang="en-US" sz="1600" kern="0" dirty="0">
                <a:latin typeface="Times New Roman" panose="02020603050405020304" pitchFamily="18" charset="0"/>
                <a:ea typeface="Arial Unicode MS" pitchFamily="34" charset="-128"/>
                <a:cs typeface="Times New Roman" panose="02020603050405020304" pitchFamily="18" charset="0"/>
              </a:rPr>
              <a:t> </a:t>
            </a:r>
            <a:r>
              <a:rPr lang="en-US" sz="1600" kern="0" dirty="0" err="1">
                <a:latin typeface="Times New Roman" panose="02020603050405020304" pitchFamily="18" charset="0"/>
                <a:ea typeface="Arial Unicode MS" pitchFamily="34" charset="-128"/>
                <a:cs typeface="Times New Roman" panose="02020603050405020304" pitchFamily="18" charset="0"/>
              </a:rPr>
              <a:t>mục</a:t>
            </a:r>
            <a:r>
              <a:rPr lang="en-US" sz="1600" kern="0" dirty="0">
                <a:latin typeface="Times New Roman" panose="02020603050405020304" pitchFamily="18" charset="0"/>
                <a:ea typeface="Arial Unicode MS" pitchFamily="34" charset="-128"/>
                <a:cs typeface="Times New Roman" panose="02020603050405020304" pitchFamily="18" charset="0"/>
              </a:rPr>
              <a:t> </a:t>
            </a:r>
            <a:r>
              <a:rPr lang="en-US" sz="1600" kern="0" dirty="0" err="1">
                <a:latin typeface="Times New Roman" panose="02020603050405020304" pitchFamily="18" charset="0"/>
                <a:ea typeface="Arial Unicode MS" pitchFamily="34" charset="-128"/>
                <a:cs typeface="Times New Roman" panose="02020603050405020304" pitchFamily="18" charset="0"/>
              </a:rPr>
              <a:t>này</a:t>
            </a:r>
            <a:endParaRPr lang="en-US" sz="1600" kern="0" dirty="0">
              <a:latin typeface="Times New Roman" panose="02020603050405020304" pitchFamily="18" charset="0"/>
              <a:ea typeface="Arial Unicode MS" pitchFamily="34" charset="-128"/>
              <a:cs typeface="Times New Roman" panose="02020603050405020304" pitchFamily="18" charset="0"/>
            </a:endParaRPr>
          </a:p>
          <a:p>
            <a:pPr fontAlgn="base">
              <a:lnSpc>
                <a:spcPct val="150000"/>
              </a:lnSpc>
              <a:spcAft>
                <a:spcPct val="0"/>
              </a:spcAft>
              <a:buClr>
                <a:srgbClr val="F0AB00"/>
              </a:buClr>
              <a:buSzPct val="80000"/>
            </a:pPr>
            <a:r>
              <a:rPr lang="en-US" sz="1600" kern="0" dirty="0">
                <a:solidFill>
                  <a:srgbClr val="C00000"/>
                </a:solidFill>
                <a:latin typeface="Times New Roman" panose="02020603050405020304" pitchFamily="18" charset="0"/>
                <a:ea typeface="Arial Unicode MS" pitchFamily="34" charset="-128"/>
                <a:cs typeface="Times New Roman" panose="02020603050405020304" pitchFamily="18" charset="0"/>
              </a:rPr>
              <a:t>5</a:t>
            </a:r>
            <a:r>
              <a:rPr lang="en-US" sz="1600" kern="0" dirty="0">
                <a:latin typeface="Times New Roman" panose="02020603050405020304" pitchFamily="18" charset="0"/>
                <a:ea typeface="Arial Unicode MS" pitchFamily="34" charset="-128"/>
                <a:cs typeface="Times New Roman" panose="02020603050405020304" pitchFamily="18" charset="0"/>
              </a:rPr>
              <a:t>: </a:t>
            </a:r>
            <a:r>
              <a:rPr lang="en-US" sz="1600" kern="0" dirty="0" err="1">
                <a:latin typeface="Times New Roman" panose="02020603050405020304" pitchFamily="18" charset="0"/>
                <a:ea typeface="Arial Unicode MS" pitchFamily="34" charset="-128"/>
                <a:cs typeface="Times New Roman" panose="02020603050405020304" pitchFamily="18" charset="0"/>
              </a:rPr>
              <a:t>Kích</a:t>
            </a:r>
            <a:r>
              <a:rPr lang="en-US" sz="1600" kern="0" dirty="0">
                <a:latin typeface="Times New Roman" panose="02020603050405020304" pitchFamily="18" charset="0"/>
                <a:ea typeface="Arial Unicode MS" pitchFamily="34" charset="-128"/>
                <a:cs typeface="Times New Roman" panose="02020603050405020304" pitchFamily="18" charset="0"/>
              </a:rPr>
              <a:t> </a:t>
            </a:r>
            <a:r>
              <a:rPr lang="en-US" sz="1600" kern="0" dirty="0" err="1">
                <a:latin typeface="Times New Roman" panose="02020603050405020304" pitchFamily="18" charset="0"/>
                <a:ea typeface="Arial Unicode MS" pitchFamily="34" charset="-128"/>
                <a:cs typeface="Times New Roman" panose="02020603050405020304" pitchFamily="18" charset="0"/>
              </a:rPr>
              <a:t>vào</a:t>
            </a:r>
            <a:r>
              <a:rPr lang="en-US" sz="1600" kern="0" dirty="0">
                <a:latin typeface="Times New Roman" panose="02020603050405020304" pitchFamily="18" charset="0"/>
                <a:ea typeface="Arial Unicode MS" pitchFamily="34" charset="-128"/>
                <a:cs typeface="Times New Roman" panose="02020603050405020304" pitchFamily="18" charset="0"/>
              </a:rPr>
              <a:t> </a:t>
            </a:r>
            <a:r>
              <a:rPr lang="en-US" sz="1600" kern="0" dirty="0" err="1">
                <a:latin typeface="Times New Roman" panose="02020603050405020304" pitchFamily="18" charset="0"/>
                <a:ea typeface="Arial Unicode MS" pitchFamily="34" charset="-128"/>
                <a:cs typeface="Times New Roman" panose="02020603050405020304" pitchFamily="18" charset="0"/>
              </a:rPr>
              <a:t>đây</a:t>
            </a:r>
            <a:r>
              <a:rPr lang="en-US" sz="1600" kern="0" dirty="0">
                <a:latin typeface="Times New Roman" panose="02020603050405020304" pitchFamily="18" charset="0"/>
                <a:ea typeface="Arial Unicode MS" pitchFamily="34" charset="-128"/>
                <a:cs typeface="Times New Roman" panose="02020603050405020304" pitchFamily="18" charset="0"/>
              </a:rPr>
              <a:t> </a:t>
            </a:r>
            <a:r>
              <a:rPr lang="en-US" sz="1600" kern="0" dirty="0" err="1">
                <a:latin typeface="Times New Roman" panose="02020603050405020304" pitchFamily="18" charset="0"/>
                <a:ea typeface="Arial Unicode MS" pitchFamily="34" charset="-128"/>
                <a:cs typeface="Times New Roman" panose="02020603050405020304" pitchFamily="18" charset="0"/>
              </a:rPr>
              <a:t>để</a:t>
            </a:r>
            <a:r>
              <a:rPr lang="en-US" sz="1600" kern="0" dirty="0">
                <a:latin typeface="Times New Roman" panose="02020603050405020304" pitchFamily="18" charset="0"/>
                <a:ea typeface="Arial Unicode MS" pitchFamily="34" charset="-128"/>
                <a:cs typeface="Times New Roman" panose="02020603050405020304" pitchFamily="18" charset="0"/>
              </a:rPr>
              <a:t> </a:t>
            </a:r>
            <a:r>
              <a:rPr lang="en-US" sz="1600" kern="0" dirty="0" err="1">
                <a:latin typeface="Times New Roman" panose="02020603050405020304" pitchFamily="18" charset="0"/>
                <a:ea typeface="Arial Unicode MS" pitchFamily="34" charset="-128"/>
                <a:cs typeface="Times New Roman" panose="02020603050405020304" pitchFamily="18" charset="0"/>
              </a:rPr>
              <a:t>chọn</a:t>
            </a:r>
            <a:r>
              <a:rPr lang="en-US" sz="1600" kern="0" dirty="0">
                <a:latin typeface="Times New Roman" panose="02020603050405020304" pitchFamily="18" charset="0"/>
                <a:ea typeface="Arial Unicode MS" pitchFamily="34" charset="-128"/>
                <a:cs typeface="Times New Roman" panose="02020603050405020304" pitchFamily="18" charset="0"/>
              </a:rPr>
              <a:t> </a:t>
            </a:r>
            <a:r>
              <a:rPr lang="en-US" sz="1600" kern="0" dirty="0" err="1">
                <a:latin typeface="Times New Roman" panose="02020603050405020304" pitchFamily="18" charset="0"/>
                <a:ea typeface="Arial Unicode MS" pitchFamily="34" charset="-128"/>
                <a:cs typeface="Times New Roman" panose="02020603050405020304" pitchFamily="18" charset="0"/>
              </a:rPr>
              <a:t>tiền</a:t>
            </a:r>
            <a:r>
              <a:rPr lang="en-US" sz="1600" kern="0" dirty="0">
                <a:latin typeface="Times New Roman" panose="02020603050405020304" pitchFamily="18" charset="0"/>
                <a:ea typeface="Arial Unicode MS" pitchFamily="34" charset="-128"/>
                <a:cs typeface="Times New Roman" panose="02020603050405020304" pitchFamily="18" charset="0"/>
              </a:rPr>
              <a:t> </a:t>
            </a:r>
            <a:r>
              <a:rPr lang="en-US" sz="1600" kern="0" dirty="0" err="1">
                <a:latin typeface="Times New Roman" panose="02020603050405020304" pitchFamily="18" charset="0"/>
                <a:ea typeface="Arial Unicode MS" pitchFamily="34" charset="-128"/>
                <a:cs typeface="Times New Roman" panose="02020603050405020304" pitchFamily="18" charset="0"/>
              </a:rPr>
              <a:t>tệ</a:t>
            </a:r>
            <a:r>
              <a:rPr lang="en-US" sz="1600" kern="0" dirty="0">
                <a:latin typeface="Times New Roman" panose="02020603050405020304" pitchFamily="18" charset="0"/>
                <a:ea typeface="Arial Unicode MS" pitchFamily="34" charset="-128"/>
                <a:cs typeface="Times New Roman" panose="02020603050405020304" pitchFamily="18" charset="0"/>
              </a:rPr>
              <a:t> </a:t>
            </a:r>
            <a:r>
              <a:rPr lang="en-US" sz="1600" kern="0" dirty="0" err="1">
                <a:latin typeface="Times New Roman" panose="02020603050405020304" pitchFamily="18" charset="0"/>
                <a:ea typeface="Arial Unicode MS" pitchFamily="34" charset="-128"/>
                <a:cs typeface="Times New Roman" panose="02020603050405020304" pitchFamily="18" charset="0"/>
              </a:rPr>
              <a:t>mà</a:t>
            </a:r>
            <a:r>
              <a:rPr lang="en-US" sz="1600" kern="0" dirty="0">
                <a:latin typeface="Times New Roman" panose="02020603050405020304" pitchFamily="18" charset="0"/>
                <a:ea typeface="Arial Unicode MS" pitchFamily="34" charset="-128"/>
                <a:cs typeface="Times New Roman" panose="02020603050405020304" pitchFamily="18" charset="0"/>
              </a:rPr>
              <a:t> </a:t>
            </a:r>
            <a:r>
              <a:rPr lang="en-US" sz="1600" kern="0" dirty="0" err="1">
                <a:latin typeface="Times New Roman" panose="02020603050405020304" pitchFamily="18" charset="0"/>
                <a:ea typeface="Arial Unicode MS" pitchFamily="34" charset="-128"/>
                <a:cs typeface="Times New Roman" panose="02020603050405020304" pitchFamily="18" charset="0"/>
              </a:rPr>
              <a:t>bạn</a:t>
            </a:r>
            <a:r>
              <a:rPr lang="en-US" sz="1600" kern="0" dirty="0">
                <a:latin typeface="Times New Roman" panose="02020603050405020304" pitchFamily="18" charset="0"/>
                <a:ea typeface="Arial Unicode MS" pitchFamily="34" charset="-128"/>
                <a:cs typeface="Times New Roman" panose="02020603050405020304" pitchFamily="18" charset="0"/>
              </a:rPr>
              <a:t> </a:t>
            </a:r>
            <a:r>
              <a:rPr lang="en-US" sz="1600" kern="0" dirty="0" err="1">
                <a:latin typeface="Times New Roman" panose="02020603050405020304" pitchFamily="18" charset="0"/>
                <a:ea typeface="Arial Unicode MS" pitchFamily="34" charset="-128"/>
                <a:cs typeface="Times New Roman" panose="02020603050405020304" pitchFamily="18" charset="0"/>
              </a:rPr>
              <a:t>muốn</a:t>
            </a:r>
            <a:r>
              <a:rPr lang="en-US" sz="1600" kern="0" dirty="0">
                <a:latin typeface="Times New Roman" panose="02020603050405020304" pitchFamily="18" charset="0"/>
                <a:ea typeface="Arial Unicode MS" pitchFamily="34" charset="-128"/>
                <a:cs typeface="Times New Roman" panose="02020603050405020304" pitchFamily="18" charset="0"/>
              </a:rPr>
              <a:t> </a:t>
            </a:r>
            <a:r>
              <a:rPr lang="en-US" sz="1600" kern="0" dirty="0" err="1">
                <a:latin typeface="Times New Roman" panose="02020603050405020304" pitchFamily="18" charset="0"/>
                <a:ea typeface="Arial Unicode MS" pitchFamily="34" charset="-128"/>
                <a:cs typeface="Times New Roman" panose="02020603050405020304" pitchFamily="18" charset="0"/>
              </a:rPr>
              <a:t>báo</a:t>
            </a:r>
            <a:r>
              <a:rPr lang="en-US" sz="1600" kern="0" dirty="0">
                <a:latin typeface="Times New Roman" panose="02020603050405020304" pitchFamily="18" charset="0"/>
                <a:ea typeface="Arial Unicode MS" pitchFamily="34" charset="-128"/>
                <a:cs typeface="Times New Roman" panose="02020603050405020304" pitchFamily="18" charset="0"/>
              </a:rPr>
              <a:t> </a:t>
            </a:r>
            <a:r>
              <a:rPr lang="en-US" sz="1600" kern="0" dirty="0" err="1">
                <a:latin typeface="Times New Roman" panose="02020603050405020304" pitchFamily="18" charset="0"/>
                <a:ea typeface="Arial Unicode MS" pitchFamily="34" charset="-128"/>
                <a:cs typeface="Times New Roman" panose="02020603050405020304" pitchFamily="18" charset="0"/>
              </a:rPr>
              <a:t>cho</a:t>
            </a:r>
            <a:r>
              <a:rPr lang="en-US" sz="1600" kern="0" dirty="0">
                <a:latin typeface="Times New Roman" panose="02020603050405020304" pitchFamily="18" charset="0"/>
                <a:ea typeface="Arial Unicode MS" pitchFamily="34" charset="-128"/>
                <a:cs typeface="Times New Roman" panose="02020603050405020304" pitchFamily="18" charset="0"/>
              </a:rPr>
              <a:t> FBHP</a:t>
            </a:r>
          </a:p>
          <a:p>
            <a:pPr fontAlgn="base">
              <a:lnSpc>
                <a:spcPct val="150000"/>
              </a:lnSpc>
              <a:spcAft>
                <a:spcPct val="0"/>
              </a:spcAft>
              <a:buClr>
                <a:srgbClr val="F0AB00"/>
              </a:buClr>
              <a:buSzPct val="80000"/>
            </a:pPr>
            <a:r>
              <a:rPr lang="en-US" sz="1600" kern="0" dirty="0">
                <a:solidFill>
                  <a:srgbClr val="C00000"/>
                </a:solidFill>
                <a:latin typeface="Times New Roman" panose="02020603050405020304" pitchFamily="18" charset="0"/>
                <a:ea typeface="Arial Unicode MS" pitchFamily="34" charset="-128"/>
                <a:cs typeface="Times New Roman" panose="02020603050405020304" pitchFamily="18" charset="0"/>
              </a:rPr>
              <a:t>6</a:t>
            </a:r>
            <a:r>
              <a:rPr lang="en-US" sz="1600" kern="0" dirty="0">
                <a:latin typeface="Times New Roman" panose="02020603050405020304" pitchFamily="18" charset="0"/>
                <a:ea typeface="Arial Unicode MS" pitchFamily="34" charset="-128"/>
                <a:cs typeface="Times New Roman" panose="02020603050405020304" pitchFamily="18" charset="0"/>
              </a:rPr>
              <a:t>: Add comment: </a:t>
            </a:r>
            <a:r>
              <a:rPr lang="en-US" sz="1600" kern="0" dirty="0" err="1">
                <a:latin typeface="Times New Roman" panose="02020603050405020304" pitchFamily="18" charset="0"/>
                <a:ea typeface="Arial Unicode MS" pitchFamily="34" charset="-128"/>
                <a:cs typeface="Times New Roman" panose="02020603050405020304" pitchFamily="18" charset="0"/>
              </a:rPr>
              <a:t>Thêm</a:t>
            </a:r>
            <a:r>
              <a:rPr lang="en-US" sz="1600" kern="0" dirty="0">
                <a:latin typeface="Times New Roman" panose="02020603050405020304" pitchFamily="18" charset="0"/>
                <a:ea typeface="Arial Unicode MS" pitchFamily="34" charset="-128"/>
                <a:cs typeface="Times New Roman" panose="02020603050405020304" pitchFamily="18" charset="0"/>
              </a:rPr>
              <a:t> </a:t>
            </a:r>
            <a:r>
              <a:rPr lang="en-US" sz="1600" kern="0" dirty="0" err="1">
                <a:latin typeface="Times New Roman" panose="02020603050405020304" pitchFamily="18" charset="0"/>
                <a:ea typeface="Arial Unicode MS" pitchFamily="34" charset="-128"/>
                <a:cs typeface="Times New Roman" panose="02020603050405020304" pitchFamily="18" charset="0"/>
              </a:rPr>
              <a:t>các</a:t>
            </a:r>
            <a:r>
              <a:rPr lang="en-US" sz="1600" kern="0" dirty="0">
                <a:latin typeface="Times New Roman" panose="02020603050405020304" pitchFamily="18" charset="0"/>
                <a:ea typeface="Arial Unicode MS" pitchFamily="34" charset="-128"/>
                <a:cs typeface="Times New Roman" panose="02020603050405020304" pitchFamily="18" charset="0"/>
              </a:rPr>
              <a:t> ý </a:t>
            </a:r>
            <a:r>
              <a:rPr lang="en-US" sz="1600" kern="0" dirty="0" err="1">
                <a:latin typeface="Times New Roman" panose="02020603050405020304" pitchFamily="18" charset="0"/>
                <a:ea typeface="Arial Unicode MS" pitchFamily="34" charset="-128"/>
                <a:cs typeface="Times New Roman" panose="02020603050405020304" pitchFamily="18" charset="0"/>
              </a:rPr>
              <a:t>kiến</a:t>
            </a:r>
            <a:r>
              <a:rPr lang="en-US" sz="1600" kern="0" dirty="0">
                <a:latin typeface="Times New Roman" panose="02020603050405020304" pitchFamily="18" charset="0"/>
                <a:ea typeface="Arial Unicode MS" pitchFamily="34" charset="-128"/>
                <a:cs typeface="Times New Roman" panose="02020603050405020304" pitchFamily="18" charset="0"/>
              </a:rPr>
              <a:t> </a:t>
            </a:r>
            <a:r>
              <a:rPr lang="en-US" sz="1600" kern="0" dirty="0" err="1">
                <a:latin typeface="Times New Roman" panose="02020603050405020304" pitchFamily="18" charset="0"/>
                <a:ea typeface="Arial Unicode MS" pitchFamily="34" charset="-128"/>
                <a:cs typeface="Times New Roman" panose="02020603050405020304" pitchFamily="18" charset="0"/>
              </a:rPr>
              <a:t>mà</a:t>
            </a:r>
            <a:r>
              <a:rPr lang="en-US" sz="1600" kern="0" dirty="0">
                <a:latin typeface="Times New Roman" panose="02020603050405020304" pitchFamily="18" charset="0"/>
                <a:ea typeface="Arial Unicode MS" pitchFamily="34" charset="-128"/>
                <a:cs typeface="Times New Roman" panose="02020603050405020304" pitchFamily="18" charset="0"/>
              </a:rPr>
              <a:t> </a:t>
            </a:r>
            <a:r>
              <a:rPr lang="en-US" sz="1600" kern="0" dirty="0" err="1">
                <a:latin typeface="Times New Roman" panose="02020603050405020304" pitchFamily="18" charset="0"/>
                <a:ea typeface="Arial Unicode MS" pitchFamily="34" charset="-128"/>
                <a:cs typeface="Times New Roman" panose="02020603050405020304" pitchFamily="18" charset="0"/>
              </a:rPr>
              <a:t>bạn</a:t>
            </a:r>
            <a:r>
              <a:rPr lang="en-US" sz="1600" kern="0" dirty="0">
                <a:latin typeface="Times New Roman" panose="02020603050405020304" pitchFamily="18" charset="0"/>
                <a:ea typeface="Arial Unicode MS" pitchFamily="34" charset="-128"/>
                <a:cs typeface="Times New Roman" panose="02020603050405020304" pitchFamily="18" charset="0"/>
              </a:rPr>
              <a:t> </a:t>
            </a:r>
            <a:r>
              <a:rPr lang="en-US" sz="1600" kern="0" dirty="0" err="1">
                <a:latin typeface="Times New Roman" panose="02020603050405020304" pitchFamily="18" charset="0"/>
                <a:ea typeface="Arial Unicode MS" pitchFamily="34" charset="-128"/>
                <a:cs typeface="Times New Roman" panose="02020603050405020304" pitchFamily="18" charset="0"/>
              </a:rPr>
              <a:t>muốn</a:t>
            </a:r>
            <a:r>
              <a:rPr lang="en-US" sz="1600" kern="0" dirty="0">
                <a:latin typeface="Times New Roman" panose="02020603050405020304" pitchFamily="18" charset="0"/>
                <a:ea typeface="Arial Unicode MS" pitchFamily="34" charset="-128"/>
                <a:cs typeface="Times New Roman" panose="02020603050405020304" pitchFamily="18" charset="0"/>
              </a:rPr>
              <a:t> ng</a:t>
            </a:r>
            <a:r>
              <a:rPr lang="vi-VN" sz="1600" kern="0" dirty="0">
                <a:latin typeface="Times New Roman" panose="02020603050405020304" pitchFamily="18" charset="0"/>
                <a:ea typeface="Arial Unicode MS" pitchFamily="34" charset="-128"/>
                <a:cs typeface="Times New Roman" panose="02020603050405020304" pitchFamily="18" charset="0"/>
              </a:rPr>
              <a:t>ư</a:t>
            </a:r>
            <a:r>
              <a:rPr lang="en-US" sz="1600" kern="0" dirty="0" err="1">
                <a:latin typeface="Times New Roman" panose="02020603050405020304" pitchFamily="18" charset="0"/>
                <a:ea typeface="Arial Unicode MS" pitchFamily="34" charset="-128"/>
                <a:cs typeface="Times New Roman" panose="02020603050405020304" pitchFamily="18" charset="0"/>
              </a:rPr>
              <a:t>ời</a:t>
            </a:r>
            <a:r>
              <a:rPr lang="en-US" sz="1600" kern="0" dirty="0">
                <a:latin typeface="Times New Roman" panose="02020603050405020304" pitchFamily="18" charset="0"/>
                <a:ea typeface="Arial Unicode MS" pitchFamily="34" charset="-128"/>
                <a:cs typeface="Times New Roman" panose="02020603050405020304" pitchFamily="18" charset="0"/>
              </a:rPr>
              <a:t> </a:t>
            </a:r>
            <a:r>
              <a:rPr lang="en-US" sz="1600" kern="0" dirty="0" err="1">
                <a:latin typeface="Times New Roman" panose="02020603050405020304" pitchFamily="18" charset="0"/>
                <a:ea typeface="Arial Unicode MS" pitchFamily="34" charset="-128"/>
                <a:cs typeface="Times New Roman" panose="02020603050405020304" pitchFamily="18" charset="0"/>
              </a:rPr>
              <a:t>mua</a:t>
            </a:r>
            <a:r>
              <a:rPr lang="en-US" sz="1600" kern="0" dirty="0">
                <a:latin typeface="Times New Roman" panose="02020603050405020304" pitchFamily="18" charset="0"/>
                <a:ea typeface="Arial Unicode MS" pitchFamily="34" charset="-128"/>
                <a:cs typeface="Times New Roman" panose="02020603050405020304" pitchFamily="18" charset="0"/>
              </a:rPr>
              <a:t> </a:t>
            </a:r>
            <a:r>
              <a:rPr lang="en-US" sz="1600" kern="0" dirty="0" err="1">
                <a:latin typeface="Times New Roman" panose="02020603050405020304" pitchFamily="18" charset="0"/>
                <a:ea typeface="Arial Unicode MS" pitchFamily="34" charset="-128"/>
                <a:cs typeface="Times New Roman" panose="02020603050405020304" pitchFamily="18" charset="0"/>
              </a:rPr>
              <a:t>nhận</a:t>
            </a:r>
            <a:r>
              <a:rPr lang="en-US" sz="1600" kern="0" dirty="0">
                <a:latin typeface="Times New Roman" panose="02020603050405020304" pitchFamily="18" charset="0"/>
                <a:ea typeface="Arial Unicode MS" pitchFamily="34" charset="-128"/>
                <a:cs typeface="Times New Roman" panose="02020603050405020304" pitchFamily="18" charset="0"/>
              </a:rPr>
              <a:t> đ</a:t>
            </a:r>
            <a:r>
              <a:rPr lang="vi-VN" sz="1600" kern="0" dirty="0">
                <a:latin typeface="Times New Roman" panose="02020603050405020304" pitchFamily="18" charset="0"/>
                <a:ea typeface="Arial Unicode MS" pitchFamily="34" charset="-128"/>
                <a:cs typeface="Times New Roman" panose="02020603050405020304" pitchFamily="18" charset="0"/>
              </a:rPr>
              <a:t>ư</a:t>
            </a:r>
            <a:r>
              <a:rPr lang="en-US" sz="1600" kern="0" dirty="0" err="1">
                <a:latin typeface="Times New Roman" panose="02020603050405020304" pitchFamily="18" charset="0"/>
                <a:ea typeface="Arial Unicode MS" pitchFamily="34" charset="-128"/>
                <a:cs typeface="Times New Roman" panose="02020603050405020304" pitchFamily="18" charset="0"/>
              </a:rPr>
              <a:t>ợc</a:t>
            </a:r>
            <a:endParaRPr lang="en-US" sz="1600" kern="0" dirty="0">
              <a:latin typeface="Times New Roman" panose="02020603050405020304" pitchFamily="18" charset="0"/>
              <a:ea typeface="Arial Unicode MS" pitchFamily="34" charset="-128"/>
              <a:cs typeface="Times New Roman" panose="02020603050405020304" pitchFamily="18" charset="0"/>
            </a:endParaRPr>
          </a:p>
          <a:p>
            <a:pPr fontAlgn="base">
              <a:lnSpc>
                <a:spcPct val="150000"/>
              </a:lnSpc>
              <a:spcAft>
                <a:spcPct val="0"/>
              </a:spcAft>
              <a:buClr>
                <a:srgbClr val="F0AB00"/>
              </a:buClr>
              <a:buSzPct val="80000"/>
            </a:pPr>
            <a:r>
              <a:rPr lang="en-US" sz="1600" kern="0" dirty="0">
                <a:solidFill>
                  <a:srgbClr val="C00000"/>
                </a:solidFill>
                <a:latin typeface="Times New Roman" panose="02020603050405020304" pitchFamily="18" charset="0"/>
                <a:ea typeface="Arial Unicode MS" pitchFamily="34" charset="-128"/>
                <a:cs typeface="Times New Roman" panose="02020603050405020304" pitchFamily="18" charset="0"/>
              </a:rPr>
              <a:t>7</a:t>
            </a:r>
            <a:r>
              <a:rPr lang="en-US" sz="1600" kern="0" dirty="0">
                <a:latin typeface="Times New Roman" panose="02020603050405020304" pitchFamily="18" charset="0"/>
                <a:ea typeface="Arial Unicode MS" pitchFamily="34" charset="-128"/>
                <a:cs typeface="Times New Roman" panose="02020603050405020304" pitchFamily="18" charset="0"/>
              </a:rPr>
              <a:t>: Add attachment: </a:t>
            </a:r>
            <a:r>
              <a:rPr lang="en-US" sz="1600" kern="0" dirty="0" err="1">
                <a:latin typeface="Times New Roman" panose="02020603050405020304" pitchFamily="18" charset="0"/>
                <a:ea typeface="Arial Unicode MS" pitchFamily="34" charset="-128"/>
                <a:cs typeface="Times New Roman" panose="02020603050405020304" pitchFamily="18" charset="0"/>
              </a:rPr>
              <a:t>Đính</a:t>
            </a:r>
            <a:r>
              <a:rPr lang="en-US" sz="1600" kern="0" dirty="0">
                <a:latin typeface="Times New Roman" panose="02020603050405020304" pitchFamily="18" charset="0"/>
                <a:ea typeface="Arial Unicode MS" pitchFamily="34" charset="-128"/>
                <a:cs typeface="Times New Roman" panose="02020603050405020304" pitchFamily="18" charset="0"/>
              </a:rPr>
              <a:t> </a:t>
            </a:r>
            <a:r>
              <a:rPr lang="en-US" sz="1600" kern="0" dirty="0" err="1">
                <a:latin typeface="Times New Roman" panose="02020603050405020304" pitchFamily="18" charset="0"/>
                <a:ea typeface="Arial Unicode MS" pitchFamily="34" charset="-128"/>
                <a:cs typeface="Times New Roman" panose="02020603050405020304" pitchFamily="18" charset="0"/>
              </a:rPr>
              <a:t>kèm</a:t>
            </a:r>
            <a:r>
              <a:rPr lang="en-US" sz="1600" kern="0" dirty="0">
                <a:latin typeface="Times New Roman" panose="02020603050405020304" pitchFamily="18" charset="0"/>
                <a:ea typeface="Arial Unicode MS" pitchFamily="34" charset="-128"/>
                <a:cs typeface="Times New Roman" panose="02020603050405020304" pitchFamily="18" charset="0"/>
              </a:rPr>
              <a:t> file </a:t>
            </a:r>
            <a:r>
              <a:rPr lang="en-US" sz="1600" kern="0" dirty="0" err="1">
                <a:latin typeface="Times New Roman" panose="02020603050405020304" pitchFamily="18" charset="0"/>
                <a:ea typeface="Arial Unicode MS" pitchFamily="34" charset="-128"/>
                <a:cs typeface="Times New Roman" panose="02020603050405020304" pitchFamily="18" charset="0"/>
              </a:rPr>
              <a:t>báo</a:t>
            </a:r>
            <a:r>
              <a:rPr lang="en-US" sz="1600" kern="0" dirty="0">
                <a:latin typeface="Times New Roman" panose="02020603050405020304" pitchFamily="18" charset="0"/>
                <a:ea typeface="Arial Unicode MS" pitchFamily="34" charset="-128"/>
                <a:cs typeface="Times New Roman" panose="02020603050405020304" pitchFamily="18" charset="0"/>
              </a:rPr>
              <a:t> </a:t>
            </a:r>
            <a:r>
              <a:rPr lang="en-US" sz="1600" kern="0" dirty="0" err="1">
                <a:latin typeface="Times New Roman" panose="02020603050405020304" pitchFamily="18" charset="0"/>
                <a:ea typeface="Arial Unicode MS" pitchFamily="34" charset="-128"/>
                <a:cs typeface="Times New Roman" panose="02020603050405020304" pitchFamily="18" charset="0"/>
              </a:rPr>
              <a:t>giá</a:t>
            </a:r>
            <a:r>
              <a:rPr lang="en-US" sz="1600" kern="0" dirty="0">
                <a:latin typeface="Times New Roman" panose="02020603050405020304" pitchFamily="18" charset="0"/>
                <a:ea typeface="Arial Unicode MS" pitchFamily="34" charset="-128"/>
                <a:cs typeface="Times New Roman" panose="02020603050405020304" pitchFamily="18" charset="0"/>
              </a:rPr>
              <a:t> </a:t>
            </a:r>
            <a:r>
              <a:rPr lang="en-US" sz="1600" kern="0" dirty="0" err="1">
                <a:latin typeface="Times New Roman" panose="02020603050405020304" pitchFamily="18" charset="0"/>
                <a:ea typeface="Arial Unicode MS" pitchFamily="34" charset="-128"/>
                <a:cs typeface="Times New Roman" panose="02020603050405020304" pitchFamily="18" charset="0"/>
              </a:rPr>
              <a:t>của</a:t>
            </a:r>
            <a:r>
              <a:rPr lang="en-US" sz="1600" kern="0" dirty="0">
                <a:latin typeface="Times New Roman" panose="02020603050405020304" pitchFamily="18" charset="0"/>
                <a:ea typeface="Arial Unicode MS" pitchFamily="34" charset="-128"/>
                <a:cs typeface="Times New Roman" panose="02020603050405020304" pitchFamily="18" charset="0"/>
              </a:rPr>
              <a:t> </a:t>
            </a:r>
            <a:r>
              <a:rPr lang="en-US" sz="1600" kern="0" dirty="0" err="1">
                <a:latin typeface="Times New Roman" panose="02020603050405020304" pitchFamily="18" charset="0"/>
                <a:ea typeface="Arial Unicode MS" pitchFamily="34" charset="-128"/>
                <a:cs typeface="Times New Roman" panose="02020603050405020304" pitchFamily="18" charset="0"/>
              </a:rPr>
              <a:t>bạn</a:t>
            </a:r>
            <a:r>
              <a:rPr lang="en-US" sz="1600" kern="0" dirty="0">
                <a:latin typeface="Times New Roman" panose="02020603050405020304" pitchFamily="18" charset="0"/>
                <a:ea typeface="Arial Unicode MS" pitchFamily="34" charset="-128"/>
                <a:cs typeface="Times New Roman" panose="02020603050405020304" pitchFamily="18" charset="0"/>
              </a:rPr>
              <a:t> (</a:t>
            </a:r>
            <a:r>
              <a:rPr lang="en-US" sz="1600" kern="0" dirty="0" err="1">
                <a:latin typeface="Times New Roman" panose="02020603050405020304" pitchFamily="18" charset="0"/>
                <a:ea typeface="Arial Unicode MS" pitchFamily="34" charset="-128"/>
                <a:cs typeface="Times New Roman" panose="02020603050405020304" pitchFamily="18" charset="0"/>
              </a:rPr>
              <a:t>bắt</a:t>
            </a:r>
            <a:r>
              <a:rPr lang="en-US" sz="1600" kern="0" dirty="0">
                <a:latin typeface="Times New Roman" panose="02020603050405020304" pitchFamily="18" charset="0"/>
                <a:ea typeface="Arial Unicode MS" pitchFamily="34" charset="-128"/>
                <a:cs typeface="Times New Roman" panose="02020603050405020304" pitchFamily="18" charset="0"/>
              </a:rPr>
              <a:t> </a:t>
            </a:r>
            <a:r>
              <a:rPr lang="en-US" sz="1600" kern="0" dirty="0" err="1">
                <a:latin typeface="Times New Roman" panose="02020603050405020304" pitchFamily="18" charset="0"/>
                <a:ea typeface="Arial Unicode MS" pitchFamily="34" charset="-128"/>
                <a:cs typeface="Times New Roman" panose="02020603050405020304" pitchFamily="18" charset="0"/>
              </a:rPr>
              <a:t>buộc</a:t>
            </a:r>
            <a:r>
              <a:rPr lang="en-US" sz="1600" kern="0" dirty="0">
                <a:latin typeface="Times New Roman" panose="02020603050405020304" pitchFamily="18" charset="0"/>
                <a:ea typeface="Arial Unicode MS" pitchFamily="34" charset="-128"/>
                <a:cs typeface="Times New Roman" panose="02020603050405020304" pitchFamily="18" charset="0"/>
              </a:rPr>
              <a:t>)</a:t>
            </a:r>
          </a:p>
        </p:txBody>
      </p:sp>
      <p:pic>
        <p:nvPicPr>
          <p:cNvPr id="17" name="Picture 16">
            <a:extLst>
              <a:ext uri="{FF2B5EF4-FFF2-40B4-BE49-F238E27FC236}">
                <a16:creationId xmlns:a16="http://schemas.microsoft.com/office/drawing/2014/main" id="{174D6893-B2A7-4100-9525-4CDED86AF38E}"/>
              </a:ext>
            </a:extLst>
          </p:cNvPr>
          <p:cNvPicPr>
            <a:picLocks noChangeAspect="1"/>
          </p:cNvPicPr>
          <p:nvPr/>
        </p:nvPicPr>
        <p:blipFill rotWithShape="1">
          <a:blip r:embed="rId3"/>
          <a:srcRect l="3313"/>
          <a:stretch/>
        </p:blipFill>
        <p:spPr>
          <a:xfrm>
            <a:off x="4904216" y="4102061"/>
            <a:ext cx="1086724" cy="971550"/>
          </a:xfrm>
          <a:prstGeom prst="rect">
            <a:avLst/>
          </a:prstGeom>
        </p:spPr>
      </p:pic>
      <p:sp>
        <p:nvSpPr>
          <p:cNvPr id="18" name="Oval 17">
            <a:extLst>
              <a:ext uri="{FF2B5EF4-FFF2-40B4-BE49-F238E27FC236}">
                <a16:creationId xmlns:a16="http://schemas.microsoft.com/office/drawing/2014/main" id="{B600B7DD-7697-4A3E-B147-1425BF980FB7}"/>
              </a:ext>
            </a:extLst>
          </p:cNvPr>
          <p:cNvSpPr/>
          <p:nvPr/>
        </p:nvSpPr>
        <p:spPr bwMode="gray">
          <a:xfrm>
            <a:off x="4502944" y="4495785"/>
            <a:ext cx="192944" cy="176992"/>
          </a:xfrm>
          <a:prstGeom prst="ellipse">
            <a:avLst/>
          </a:prstGeom>
          <a:no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19" name="TextBox 18">
            <a:extLst>
              <a:ext uri="{FF2B5EF4-FFF2-40B4-BE49-F238E27FC236}">
                <a16:creationId xmlns:a16="http://schemas.microsoft.com/office/drawing/2014/main" id="{0C9BE3D3-2126-4D13-911E-E7AD3F0A0DE3}"/>
              </a:ext>
            </a:extLst>
          </p:cNvPr>
          <p:cNvSpPr txBox="1"/>
          <p:nvPr/>
        </p:nvSpPr>
        <p:spPr>
          <a:xfrm>
            <a:off x="4447016" y="4195361"/>
            <a:ext cx="304800" cy="276999"/>
          </a:xfrm>
          <a:prstGeom prst="rect">
            <a:avLst/>
          </a:prstGeom>
          <a:noFill/>
        </p:spPr>
        <p:txBody>
          <a:bodyPr wrap="square" lIns="0" tIns="0" rIns="0" bIns="0" rtlCol="0">
            <a:spAutoFit/>
          </a:bodyPr>
          <a:lstStyle/>
          <a:p>
            <a:pPr algn="ctr" defTabSz="914400" fontAlgn="base">
              <a:spcBef>
                <a:spcPct val="50000"/>
              </a:spcBef>
              <a:spcAft>
                <a:spcPct val="0"/>
              </a:spcAft>
              <a:buClr>
                <a:srgbClr val="F0AB00"/>
              </a:buClr>
              <a:buSzPct val="80000"/>
            </a:pPr>
            <a:r>
              <a:rPr lang="en-US" sz="1800" kern="0" dirty="0">
                <a:solidFill>
                  <a:srgbClr val="C00000"/>
                </a:solidFill>
                <a:latin typeface="Times New Roman" panose="02020603050405020304" pitchFamily="18" charset="0"/>
                <a:ea typeface="Arial Unicode MS" pitchFamily="34" charset="-128"/>
                <a:cs typeface="Times New Roman" panose="02020603050405020304" pitchFamily="18" charset="0"/>
              </a:rPr>
              <a:t>5</a:t>
            </a:r>
          </a:p>
        </p:txBody>
      </p:sp>
      <p:cxnSp>
        <p:nvCxnSpPr>
          <p:cNvPr id="20" name="Straight Arrow Connector 19">
            <a:extLst>
              <a:ext uri="{FF2B5EF4-FFF2-40B4-BE49-F238E27FC236}">
                <a16:creationId xmlns:a16="http://schemas.microsoft.com/office/drawing/2014/main" id="{D6D09F4A-D187-42AE-9EBD-3B4644090E3B}"/>
              </a:ext>
            </a:extLst>
          </p:cNvPr>
          <p:cNvCxnSpPr>
            <a:cxnSpLocks/>
            <a:stCxn id="18" idx="6"/>
            <a:endCxn id="17" idx="1"/>
          </p:cNvCxnSpPr>
          <p:nvPr/>
        </p:nvCxnSpPr>
        <p:spPr>
          <a:xfrm>
            <a:off x="4695888" y="4584281"/>
            <a:ext cx="208328" cy="3555"/>
          </a:xfrm>
          <a:prstGeom prst="straightConnector1">
            <a:avLst/>
          </a:prstGeom>
          <a:ln w="25400">
            <a:solidFill>
              <a:srgbClr val="C00000"/>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2BD718A4-6F14-4B95-9C94-0F252CBED646}"/>
              </a:ext>
            </a:extLst>
          </p:cNvPr>
          <p:cNvSpPr txBox="1"/>
          <p:nvPr/>
        </p:nvSpPr>
        <p:spPr>
          <a:xfrm>
            <a:off x="3304337" y="5073611"/>
            <a:ext cx="304800" cy="276999"/>
          </a:xfrm>
          <a:prstGeom prst="rect">
            <a:avLst/>
          </a:prstGeom>
          <a:noFill/>
        </p:spPr>
        <p:txBody>
          <a:bodyPr wrap="square" lIns="0" tIns="0" rIns="0" bIns="0" rtlCol="0">
            <a:spAutoFit/>
          </a:bodyPr>
          <a:lstStyle/>
          <a:p>
            <a:pPr algn="ctr" defTabSz="914400" fontAlgn="base">
              <a:spcBef>
                <a:spcPct val="50000"/>
              </a:spcBef>
              <a:spcAft>
                <a:spcPct val="0"/>
              </a:spcAft>
              <a:buClr>
                <a:srgbClr val="F0AB00"/>
              </a:buClr>
              <a:buSzPct val="80000"/>
            </a:pPr>
            <a:r>
              <a:rPr lang="en-US" sz="1800" kern="0" dirty="0">
                <a:solidFill>
                  <a:srgbClr val="C00000"/>
                </a:solidFill>
                <a:latin typeface="Times New Roman" panose="02020603050405020304" pitchFamily="18" charset="0"/>
                <a:ea typeface="Arial Unicode MS" pitchFamily="34" charset="-128"/>
                <a:cs typeface="Times New Roman" panose="02020603050405020304" pitchFamily="18" charset="0"/>
              </a:rPr>
              <a:t>6</a:t>
            </a:r>
          </a:p>
        </p:txBody>
      </p:sp>
      <p:sp>
        <p:nvSpPr>
          <p:cNvPr id="27" name="TextBox 26">
            <a:extLst>
              <a:ext uri="{FF2B5EF4-FFF2-40B4-BE49-F238E27FC236}">
                <a16:creationId xmlns:a16="http://schemas.microsoft.com/office/drawing/2014/main" id="{DF714124-FE70-45C5-82F4-7AB2EEA540E0}"/>
              </a:ext>
            </a:extLst>
          </p:cNvPr>
          <p:cNvSpPr txBox="1"/>
          <p:nvPr/>
        </p:nvSpPr>
        <p:spPr>
          <a:xfrm>
            <a:off x="3455233" y="5759411"/>
            <a:ext cx="304800" cy="276999"/>
          </a:xfrm>
          <a:prstGeom prst="rect">
            <a:avLst/>
          </a:prstGeom>
          <a:noFill/>
        </p:spPr>
        <p:txBody>
          <a:bodyPr wrap="square" lIns="0" tIns="0" rIns="0" bIns="0" rtlCol="0">
            <a:spAutoFit/>
          </a:bodyPr>
          <a:lstStyle/>
          <a:p>
            <a:pPr algn="ctr" defTabSz="914400" fontAlgn="base">
              <a:spcBef>
                <a:spcPct val="50000"/>
              </a:spcBef>
              <a:spcAft>
                <a:spcPct val="0"/>
              </a:spcAft>
              <a:buClr>
                <a:srgbClr val="F0AB00"/>
              </a:buClr>
              <a:buSzPct val="80000"/>
            </a:pPr>
            <a:r>
              <a:rPr lang="en-US" sz="1800" kern="0" dirty="0">
                <a:solidFill>
                  <a:srgbClr val="C00000"/>
                </a:solidFill>
                <a:latin typeface="Times New Roman" panose="02020603050405020304" pitchFamily="18" charset="0"/>
                <a:ea typeface="Arial Unicode MS" pitchFamily="34" charset="-128"/>
                <a:cs typeface="Times New Roman" panose="02020603050405020304" pitchFamily="18" charset="0"/>
              </a:rPr>
              <a:t>7</a:t>
            </a:r>
          </a:p>
        </p:txBody>
      </p:sp>
      <p:sp>
        <p:nvSpPr>
          <p:cNvPr id="28" name="TextBox 27">
            <a:extLst>
              <a:ext uri="{FF2B5EF4-FFF2-40B4-BE49-F238E27FC236}">
                <a16:creationId xmlns:a16="http://schemas.microsoft.com/office/drawing/2014/main" id="{4C738533-C93D-4E56-ADB1-FAFEE32C78D7}"/>
              </a:ext>
            </a:extLst>
          </p:cNvPr>
          <p:cNvSpPr txBox="1"/>
          <p:nvPr/>
        </p:nvSpPr>
        <p:spPr>
          <a:xfrm>
            <a:off x="9189244" y="5879594"/>
            <a:ext cx="304800" cy="276999"/>
          </a:xfrm>
          <a:prstGeom prst="rect">
            <a:avLst/>
          </a:prstGeom>
          <a:noFill/>
        </p:spPr>
        <p:txBody>
          <a:bodyPr wrap="square" lIns="0" tIns="0" rIns="0" bIns="0" rtlCol="0">
            <a:spAutoFit/>
          </a:bodyPr>
          <a:lstStyle/>
          <a:p>
            <a:pPr algn="ctr" defTabSz="914400" fontAlgn="base">
              <a:spcBef>
                <a:spcPct val="50000"/>
              </a:spcBef>
              <a:spcAft>
                <a:spcPct val="0"/>
              </a:spcAft>
              <a:buClr>
                <a:srgbClr val="F0AB00"/>
              </a:buClr>
              <a:buSzPct val="80000"/>
            </a:pPr>
            <a:r>
              <a:rPr lang="en-US" sz="1800" kern="0" dirty="0">
                <a:solidFill>
                  <a:srgbClr val="C00000"/>
                </a:solidFill>
                <a:latin typeface="Times New Roman" panose="02020603050405020304" pitchFamily="18" charset="0"/>
                <a:ea typeface="Arial Unicode MS" pitchFamily="34" charset="-128"/>
                <a:cs typeface="Times New Roman" panose="02020603050405020304" pitchFamily="18" charset="0"/>
              </a:rPr>
              <a:t>8</a:t>
            </a:r>
          </a:p>
        </p:txBody>
      </p:sp>
      <p:sp>
        <p:nvSpPr>
          <p:cNvPr id="29" name="Oval 28">
            <a:extLst>
              <a:ext uri="{FF2B5EF4-FFF2-40B4-BE49-F238E27FC236}">
                <a16:creationId xmlns:a16="http://schemas.microsoft.com/office/drawing/2014/main" id="{7BD65DE6-993A-4EA5-8C88-52C076013757}"/>
              </a:ext>
            </a:extLst>
          </p:cNvPr>
          <p:cNvSpPr/>
          <p:nvPr/>
        </p:nvSpPr>
        <p:spPr bwMode="gray">
          <a:xfrm>
            <a:off x="8922544" y="6204744"/>
            <a:ext cx="838200" cy="533400"/>
          </a:xfrm>
          <a:prstGeom prst="ellipse">
            <a:avLst/>
          </a:prstGeom>
          <a:no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30" name="Rectangle 29">
            <a:extLst>
              <a:ext uri="{FF2B5EF4-FFF2-40B4-BE49-F238E27FC236}">
                <a16:creationId xmlns:a16="http://schemas.microsoft.com/office/drawing/2014/main" id="{5D658926-4866-497E-82F6-8C504504A96E}"/>
              </a:ext>
            </a:extLst>
          </p:cNvPr>
          <p:cNvSpPr/>
          <p:nvPr/>
        </p:nvSpPr>
        <p:spPr>
          <a:xfrm>
            <a:off x="10522744" y="5943134"/>
            <a:ext cx="1928309" cy="738664"/>
          </a:xfrm>
          <a:prstGeom prst="rect">
            <a:avLst/>
          </a:prstGeom>
          <a:solidFill>
            <a:schemeClr val="accent3">
              <a:lumMod val="40000"/>
              <a:lumOff val="60000"/>
            </a:schemeClr>
          </a:solidFill>
          <a:ln>
            <a:solidFill>
              <a:schemeClr val="tx1"/>
            </a:solidFill>
          </a:ln>
        </p:spPr>
        <p:txBody>
          <a:bodyPr wrap="square">
            <a:spAutoFit/>
          </a:bodyPr>
          <a:lstStyle/>
          <a:p>
            <a:r>
              <a:rPr lang="en-US" sz="1400" dirty="0">
                <a:latin typeface="Times New Roman" panose="02020603050405020304" pitchFamily="18" charset="0"/>
                <a:cs typeface="Times New Roman" panose="02020603050405020304" pitchFamily="18" charset="0"/>
              </a:rPr>
              <a:t>Sau </a:t>
            </a:r>
            <a:r>
              <a:rPr lang="en-US" sz="1400" dirty="0" err="1">
                <a:latin typeface="Times New Roman" panose="02020603050405020304" pitchFamily="18" charset="0"/>
                <a:cs typeface="Times New Roman" panose="02020603050405020304" pitchFamily="18" charset="0"/>
              </a:rPr>
              <a:t>khi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điền</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đầy</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đủ</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thông</a:t>
            </a:r>
            <a:r>
              <a:rPr lang="en-US" sz="1400" dirty="0">
                <a:latin typeface="Times New Roman" panose="02020603050405020304" pitchFamily="18" charset="0"/>
                <a:cs typeface="Times New Roman" panose="02020603050405020304" pitchFamily="18" charset="0"/>
              </a:rPr>
              <a:t> tin </a:t>
            </a:r>
            <a:r>
              <a:rPr lang="en-US" sz="1400" dirty="0" err="1">
                <a:latin typeface="Times New Roman" panose="02020603050405020304" pitchFamily="18" charset="0"/>
                <a:cs typeface="Times New Roman" panose="02020603050405020304" pitchFamily="18" charset="0"/>
              </a:rPr>
              <a:t>báo</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giá</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kích</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vào</a:t>
            </a:r>
            <a:r>
              <a:rPr lang="en-US" sz="1400" dirty="0">
                <a:latin typeface="Times New Roman" panose="02020603050405020304" pitchFamily="18" charset="0"/>
                <a:cs typeface="Times New Roman" panose="02020603050405020304" pitchFamily="18" charset="0"/>
              </a:rPr>
              <a:t> “OK”</a:t>
            </a:r>
          </a:p>
        </p:txBody>
      </p:sp>
      <p:cxnSp>
        <p:nvCxnSpPr>
          <p:cNvPr id="31" name="Straight Arrow Connector 30">
            <a:extLst>
              <a:ext uri="{FF2B5EF4-FFF2-40B4-BE49-F238E27FC236}">
                <a16:creationId xmlns:a16="http://schemas.microsoft.com/office/drawing/2014/main" id="{83846896-EF40-4827-BD74-E777EF5B5E19}"/>
              </a:ext>
            </a:extLst>
          </p:cNvPr>
          <p:cNvCxnSpPr>
            <a:cxnSpLocks/>
          </p:cNvCxnSpPr>
          <p:nvPr/>
        </p:nvCxnSpPr>
        <p:spPr>
          <a:xfrm flipH="1">
            <a:off x="9494044" y="6218891"/>
            <a:ext cx="1026163" cy="0"/>
          </a:xfrm>
          <a:prstGeom prst="straightConnector1">
            <a:avLst/>
          </a:prstGeom>
          <a:ln w="25400">
            <a:solidFill>
              <a:srgbClr val="C00000"/>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8BBD01A6-3B08-4A6C-86A2-704C9C203E36}"/>
              </a:ext>
            </a:extLst>
          </p:cNvPr>
          <p:cNvSpPr txBox="1"/>
          <p:nvPr/>
        </p:nvSpPr>
        <p:spPr>
          <a:xfrm>
            <a:off x="311944" y="718344"/>
            <a:ext cx="7543800" cy="276999"/>
          </a:xfrm>
          <a:prstGeom prst="rect">
            <a:avLst/>
          </a:prstGeom>
          <a:noFill/>
        </p:spPr>
        <p:txBody>
          <a:bodyPr wrap="square" lIns="0" tIns="0" rIns="0" bIns="0" rtlCol="0">
            <a:spAutoFit/>
          </a:bodyPr>
          <a:lstStyle/>
          <a:p>
            <a:pPr marL="285750" indent="-285750" fontAlgn="base">
              <a:spcBef>
                <a:spcPct val="50000"/>
              </a:spcBef>
              <a:spcAft>
                <a:spcPct val="0"/>
              </a:spcAft>
              <a:buClr>
                <a:srgbClr val="F0AB00"/>
              </a:buClr>
              <a:buSzPct val="80000"/>
              <a:buFont typeface="Wingdings" panose="05000000000000000000" pitchFamily="2" charset="2"/>
              <a:buChar char="v"/>
            </a:pPr>
            <a:r>
              <a:rPr lang="en-US" sz="1800" b="1" dirty="0" err="1">
                <a:latin typeface="Times New Roman" panose="02020603050405020304" pitchFamily="18" charset="0"/>
                <a:cs typeface="Times New Roman" panose="02020603050405020304" pitchFamily="18" charset="0"/>
              </a:rPr>
              <a:t>Tiếp</a:t>
            </a:r>
            <a:r>
              <a:rPr lang="en-US" sz="1800" b="1" dirty="0">
                <a:latin typeface="Times New Roman" panose="02020603050405020304" pitchFamily="18" charset="0"/>
                <a:cs typeface="Times New Roman" panose="02020603050405020304" pitchFamily="18" charset="0"/>
              </a:rPr>
              <a:t> </a:t>
            </a:r>
            <a:r>
              <a:rPr lang="en-US" sz="1800" b="1" dirty="0" err="1">
                <a:latin typeface="Times New Roman" panose="02020603050405020304" pitchFamily="18" charset="0"/>
                <a:cs typeface="Times New Roman" panose="02020603050405020304" pitchFamily="18" charset="0"/>
              </a:rPr>
              <a:t>tục</a:t>
            </a:r>
            <a:r>
              <a:rPr lang="en-US" sz="1800" b="1" dirty="0">
                <a:latin typeface="Times New Roman" panose="02020603050405020304" pitchFamily="18" charset="0"/>
                <a:cs typeface="Times New Roman" panose="02020603050405020304" pitchFamily="18" charset="0"/>
              </a:rPr>
              <a:t> b</a:t>
            </a:r>
            <a:r>
              <a:rPr lang="vi-VN" sz="1800" b="1" dirty="0">
                <a:latin typeface="Times New Roman" panose="02020603050405020304" pitchFamily="18" charset="0"/>
                <a:cs typeface="Times New Roman" panose="02020603050405020304" pitchFamily="18" charset="0"/>
              </a:rPr>
              <a:t>ư</a:t>
            </a:r>
            <a:r>
              <a:rPr lang="en-US" sz="1800" b="1" dirty="0" err="1">
                <a:latin typeface="Times New Roman" panose="02020603050405020304" pitchFamily="18" charset="0"/>
                <a:cs typeface="Times New Roman" panose="02020603050405020304" pitchFamily="18" charset="0"/>
              </a:rPr>
              <a:t>ớc</a:t>
            </a:r>
            <a:r>
              <a:rPr lang="en-US" sz="1800" b="1" dirty="0">
                <a:latin typeface="Times New Roman" panose="02020603050405020304" pitchFamily="18" charset="0"/>
                <a:cs typeface="Times New Roman" panose="02020603050405020304" pitchFamily="18" charset="0"/>
              </a:rPr>
              <a:t> </a:t>
            </a:r>
            <a:r>
              <a:rPr lang="en-US" sz="1800" b="1" dirty="0">
                <a:solidFill>
                  <a:srgbClr val="C00000"/>
                </a:solidFill>
                <a:latin typeface="Times New Roman" panose="02020603050405020304" pitchFamily="18" charset="0"/>
                <a:cs typeface="Times New Roman" panose="02020603050405020304" pitchFamily="18" charset="0"/>
              </a:rPr>
              <a:t>2.2</a:t>
            </a:r>
            <a:r>
              <a:rPr lang="en-US" sz="1800" b="1" dirty="0">
                <a:latin typeface="Times New Roman" panose="02020603050405020304" pitchFamily="18" charset="0"/>
                <a:cs typeface="Times New Roman" panose="02020603050405020304" pitchFamily="18" charset="0"/>
              </a:rPr>
              <a:t>: Respond with Proposal</a:t>
            </a:r>
            <a:endParaRPr lang="en-US" sz="1800" b="1" kern="0" dirty="0">
              <a:ea typeface="Arial Unicode MS" pitchFamily="34" charset="-128"/>
              <a:cs typeface="Arial Unicode MS" pitchFamily="34" charset="-128"/>
            </a:endParaRPr>
          </a:p>
        </p:txBody>
      </p:sp>
      <p:sp>
        <p:nvSpPr>
          <p:cNvPr id="22" name="TextBox 21">
            <a:extLst>
              <a:ext uri="{FF2B5EF4-FFF2-40B4-BE49-F238E27FC236}">
                <a16:creationId xmlns:a16="http://schemas.microsoft.com/office/drawing/2014/main" id="{8C7AEF15-F486-40DC-9ED2-14172B7452A1}"/>
              </a:ext>
            </a:extLst>
          </p:cNvPr>
          <p:cNvSpPr txBox="1"/>
          <p:nvPr/>
        </p:nvSpPr>
        <p:spPr>
          <a:xfrm>
            <a:off x="387000" y="298405"/>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dirty="0">
                <a:latin typeface="Times New Roman" panose="02020603050405020304" pitchFamily="18" charset="0"/>
                <a:ea typeface="Arial Unicode MS" pitchFamily="34" charset="-128"/>
                <a:cs typeface="Times New Roman" panose="02020603050405020304" pitchFamily="18" charset="0"/>
              </a:rPr>
              <a:t>4.</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Phản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hồi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yêu</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cầu</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báo</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giá</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Báo</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giá</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cho</a:t>
            </a:r>
            <a:r>
              <a:rPr lang="en-US" sz="2000" b="1" dirty="0">
                <a:latin typeface="Times New Roman" panose="02020603050405020304" pitchFamily="18" charset="0"/>
                <a:cs typeface="Times New Roman" panose="02020603050405020304" pitchFamily="18" charset="0"/>
              </a:rPr>
              <a:t> FBHP)</a:t>
            </a:r>
          </a:p>
        </p:txBody>
      </p:sp>
    </p:spTree>
    <p:extLst>
      <p:ext uri="{BB962C8B-B14F-4D97-AF65-F5344CB8AC3E}">
        <p14:creationId xmlns:p14="http://schemas.microsoft.com/office/powerpoint/2010/main" val="33233298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18CFE30-E7BA-4955-A2E2-1CA74FDCBF48}"/>
              </a:ext>
            </a:extLst>
          </p:cNvPr>
          <p:cNvPicPr>
            <a:picLocks noChangeAspect="1"/>
          </p:cNvPicPr>
          <p:nvPr/>
        </p:nvPicPr>
        <p:blipFill>
          <a:blip r:embed="rId2"/>
          <a:stretch>
            <a:fillRect/>
          </a:stretch>
        </p:blipFill>
        <p:spPr>
          <a:xfrm>
            <a:off x="769144" y="1708944"/>
            <a:ext cx="11525250" cy="3248025"/>
          </a:xfrm>
          <a:prstGeom prst="rect">
            <a:avLst/>
          </a:prstGeom>
          <a:ln>
            <a:solidFill>
              <a:schemeClr val="bg1">
                <a:lumMod val="85000"/>
              </a:schemeClr>
            </a:solidFill>
          </a:ln>
        </p:spPr>
      </p:pic>
      <p:pic>
        <p:nvPicPr>
          <p:cNvPr id="5" name="Picture 4">
            <a:extLst>
              <a:ext uri="{FF2B5EF4-FFF2-40B4-BE49-F238E27FC236}">
                <a16:creationId xmlns:a16="http://schemas.microsoft.com/office/drawing/2014/main" id="{93D69CB0-6566-415B-A1EF-9BAE1C9E06DA}"/>
              </a:ext>
            </a:extLst>
          </p:cNvPr>
          <p:cNvPicPr>
            <a:picLocks noChangeAspect="1"/>
          </p:cNvPicPr>
          <p:nvPr/>
        </p:nvPicPr>
        <p:blipFill rotWithShape="1">
          <a:blip r:embed="rId3"/>
          <a:srcRect b="43456"/>
          <a:stretch/>
        </p:blipFill>
        <p:spPr>
          <a:xfrm>
            <a:off x="769144" y="5171101"/>
            <a:ext cx="11553825" cy="2057400"/>
          </a:xfrm>
          <a:prstGeom prst="rect">
            <a:avLst/>
          </a:prstGeom>
          <a:ln>
            <a:solidFill>
              <a:schemeClr val="bg1">
                <a:lumMod val="85000"/>
              </a:schemeClr>
            </a:solidFill>
          </a:ln>
        </p:spPr>
      </p:pic>
      <p:sp>
        <p:nvSpPr>
          <p:cNvPr id="8" name="Rectangle 7">
            <a:extLst>
              <a:ext uri="{FF2B5EF4-FFF2-40B4-BE49-F238E27FC236}">
                <a16:creationId xmlns:a16="http://schemas.microsoft.com/office/drawing/2014/main" id="{02694322-4592-4F67-929A-21900018900E}"/>
              </a:ext>
            </a:extLst>
          </p:cNvPr>
          <p:cNvSpPr/>
          <p:nvPr/>
        </p:nvSpPr>
        <p:spPr bwMode="gray">
          <a:xfrm>
            <a:off x="10277354" y="1708944"/>
            <a:ext cx="1066800" cy="457200"/>
          </a:xfrm>
          <a:prstGeom prst="rect">
            <a:avLst/>
          </a:prstGeom>
          <a:no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9" name="Rectangle 8">
            <a:extLst>
              <a:ext uri="{FF2B5EF4-FFF2-40B4-BE49-F238E27FC236}">
                <a16:creationId xmlns:a16="http://schemas.microsoft.com/office/drawing/2014/main" id="{C3301C04-F864-408E-A8B6-111099D895D3}"/>
              </a:ext>
            </a:extLst>
          </p:cNvPr>
          <p:cNvSpPr/>
          <p:nvPr/>
        </p:nvSpPr>
        <p:spPr bwMode="gray">
          <a:xfrm>
            <a:off x="10119468" y="5171100"/>
            <a:ext cx="1148485" cy="576443"/>
          </a:xfrm>
          <a:prstGeom prst="rect">
            <a:avLst/>
          </a:prstGeom>
          <a:no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10" name="TextBox 9">
            <a:extLst>
              <a:ext uri="{FF2B5EF4-FFF2-40B4-BE49-F238E27FC236}">
                <a16:creationId xmlns:a16="http://schemas.microsoft.com/office/drawing/2014/main" id="{1EFE5394-EA51-4C97-BD1E-08E235AED0AC}"/>
              </a:ext>
            </a:extLst>
          </p:cNvPr>
          <p:cNvSpPr txBox="1"/>
          <p:nvPr/>
        </p:nvSpPr>
        <p:spPr>
          <a:xfrm>
            <a:off x="9967069" y="1799044"/>
            <a:ext cx="304800" cy="276999"/>
          </a:xfrm>
          <a:prstGeom prst="rect">
            <a:avLst/>
          </a:prstGeom>
          <a:noFill/>
        </p:spPr>
        <p:txBody>
          <a:bodyPr wrap="square" lIns="0" tIns="0" rIns="0" bIns="0" rtlCol="0">
            <a:spAutoFit/>
          </a:bodyPr>
          <a:lstStyle/>
          <a:p>
            <a:pPr algn="ctr" defTabSz="914400" fontAlgn="base">
              <a:spcBef>
                <a:spcPct val="50000"/>
              </a:spcBef>
              <a:spcAft>
                <a:spcPct val="0"/>
              </a:spcAft>
              <a:buClr>
                <a:srgbClr val="F0AB00"/>
              </a:buClr>
              <a:buSzPct val="80000"/>
            </a:pPr>
            <a:r>
              <a:rPr lang="en-US" sz="1800" kern="0" dirty="0">
                <a:solidFill>
                  <a:srgbClr val="C00000"/>
                </a:solidFill>
                <a:latin typeface="Times New Roman" panose="02020603050405020304" pitchFamily="18" charset="0"/>
                <a:ea typeface="Arial Unicode MS" pitchFamily="34" charset="-128"/>
                <a:cs typeface="Times New Roman" panose="02020603050405020304" pitchFamily="18" charset="0"/>
              </a:rPr>
              <a:t>1</a:t>
            </a:r>
          </a:p>
        </p:txBody>
      </p:sp>
      <p:sp>
        <p:nvSpPr>
          <p:cNvPr id="11" name="TextBox 10">
            <a:extLst>
              <a:ext uri="{FF2B5EF4-FFF2-40B4-BE49-F238E27FC236}">
                <a16:creationId xmlns:a16="http://schemas.microsoft.com/office/drawing/2014/main" id="{131113F5-904D-4D4E-A66B-1349991019A2}"/>
              </a:ext>
            </a:extLst>
          </p:cNvPr>
          <p:cNvSpPr txBox="1"/>
          <p:nvPr/>
        </p:nvSpPr>
        <p:spPr>
          <a:xfrm>
            <a:off x="10563103" y="4890560"/>
            <a:ext cx="1562101"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2</a:t>
            </a:r>
          </a:p>
        </p:txBody>
      </p:sp>
      <p:sp>
        <p:nvSpPr>
          <p:cNvPr id="12" name="TextBox 11">
            <a:extLst>
              <a:ext uri="{FF2B5EF4-FFF2-40B4-BE49-F238E27FC236}">
                <a16:creationId xmlns:a16="http://schemas.microsoft.com/office/drawing/2014/main" id="{11E9951F-FEA4-431F-9CB2-81748AC7B791}"/>
              </a:ext>
            </a:extLst>
          </p:cNvPr>
          <p:cNvSpPr txBox="1"/>
          <p:nvPr/>
        </p:nvSpPr>
        <p:spPr>
          <a:xfrm>
            <a:off x="845344" y="1251744"/>
            <a:ext cx="7010400" cy="276999"/>
          </a:xfrm>
          <a:prstGeom prst="rect">
            <a:avLst/>
          </a:prstGeom>
          <a:solidFill>
            <a:schemeClr val="accent3">
              <a:lumMod val="20000"/>
              <a:lumOff val="80000"/>
            </a:schemeClr>
          </a:solidFill>
          <a:ln>
            <a:solidFill>
              <a:schemeClr val="tx1"/>
            </a:solidFill>
          </a:ln>
        </p:spPr>
        <p:txBody>
          <a:bodyPr wrap="square" lIns="0" tIns="0" rIns="0" bIns="0" rtlCol="0">
            <a:spAutoFit/>
          </a:bodyPr>
          <a:lstStyle/>
          <a:p>
            <a:pPr marL="285750" indent="-285750" fontAlgn="base">
              <a:spcBef>
                <a:spcPct val="50000"/>
              </a:spcBef>
              <a:spcAft>
                <a:spcPct val="0"/>
              </a:spcAft>
              <a:buClr>
                <a:srgbClr val="F0AB00"/>
              </a:buClr>
              <a:buSzPct val="80000"/>
              <a:buFont typeface="Wingdings" panose="05000000000000000000" pitchFamily="2" charset="2"/>
              <a:buChar char="ü"/>
            </a:pPr>
            <a:r>
              <a:rPr lang="en-US" sz="1800" kern="0" dirty="0" err="1">
                <a:latin typeface="Times New Roman" panose="02020603050405020304" pitchFamily="18" charset="0"/>
                <a:ea typeface="Arial Unicode MS" pitchFamily="34" charset="-128"/>
                <a:cs typeface="Times New Roman" panose="02020603050405020304" pitchFamily="18" charset="0"/>
              </a:rPr>
              <a:t>Kích</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b="1" kern="0" dirty="0">
                <a:latin typeface="Times New Roman" panose="02020603050405020304" pitchFamily="18" charset="0"/>
                <a:ea typeface="Arial Unicode MS" pitchFamily="34" charset="-128"/>
                <a:cs typeface="Times New Roman" panose="02020603050405020304" pitchFamily="18" charset="0"/>
              </a:rPr>
              <a:t>Next -&gt; Submit: </a:t>
            </a:r>
            <a:r>
              <a:rPr lang="en-US" sz="1800" b="1" kern="0" dirty="0" err="1">
                <a:latin typeface="Times New Roman" panose="02020603050405020304" pitchFamily="18" charset="0"/>
                <a:ea typeface="Arial Unicode MS" pitchFamily="34" charset="-128"/>
                <a:cs typeface="Times New Roman" panose="02020603050405020304" pitchFamily="18" charset="0"/>
              </a:rPr>
              <a:t>Báo</a:t>
            </a:r>
            <a:r>
              <a:rPr lang="en-US" sz="1800" b="1" kern="0" dirty="0">
                <a:latin typeface="Times New Roman" panose="02020603050405020304" pitchFamily="18" charset="0"/>
                <a:ea typeface="Arial Unicode MS" pitchFamily="34" charset="-128"/>
                <a:cs typeface="Times New Roman" panose="02020603050405020304" pitchFamily="18" charset="0"/>
              </a:rPr>
              <a:t> </a:t>
            </a:r>
            <a:r>
              <a:rPr lang="en-US" sz="1800" b="1" kern="0" dirty="0" err="1">
                <a:latin typeface="Times New Roman" panose="02020603050405020304" pitchFamily="18" charset="0"/>
                <a:ea typeface="Arial Unicode MS" pitchFamily="34" charset="-128"/>
                <a:cs typeface="Times New Roman" panose="02020603050405020304" pitchFamily="18" charset="0"/>
              </a:rPr>
              <a:t>giá</a:t>
            </a:r>
            <a:r>
              <a:rPr lang="en-US" sz="1800" b="1" kern="0" dirty="0">
                <a:latin typeface="Times New Roman" panose="02020603050405020304" pitchFamily="18" charset="0"/>
                <a:ea typeface="Arial Unicode MS" pitchFamily="34" charset="-128"/>
                <a:cs typeface="Times New Roman" panose="02020603050405020304" pitchFamily="18" charset="0"/>
              </a:rPr>
              <a:t> </a:t>
            </a:r>
            <a:r>
              <a:rPr lang="en-US" sz="1800" b="1" kern="0" dirty="0" err="1">
                <a:latin typeface="Times New Roman" panose="02020603050405020304" pitchFamily="18" charset="0"/>
                <a:ea typeface="Arial Unicode MS" pitchFamily="34" charset="-128"/>
                <a:cs typeface="Times New Roman" panose="02020603050405020304" pitchFamily="18" charset="0"/>
              </a:rPr>
              <a:t>của</a:t>
            </a:r>
            <a:r>
              <a:rPr lang="en-US" sz="1800" b="1" kern="0" dirty="0">
                <a:latin typeface="Times New Roman" panose="02020603050405020304" pitchFamily="18" charset="0"/>
                <a:ea typeface="Arial Unicode MS" pitchFamily="34" charset="-128"/>
                <a:cs typeface="Times New Roman" panose="02020603050405020304" pitchFamily="18" charset="0"/>
              </a:rPr>
              <a:t> </a:t>
            </a:r>
            <a:r>
              <a:rPr lang="en-US" sz="1800" b="1" kern="0" dirty="0" err="1">
                <a:latin typeface="Times New Roman" panose="02020603050405020304" pitchFamily="18" charset="0"/>
                <a:ea typeface="Arial Unicode MS" pitchFamily="34" charset="-128"/>
                <a:cs typeface="Times New Roman" panose="02020603050405020304" pitchFamily="18" charset="0"/>
              </a:rPr>
              <a:t>bạn</a:t>
            </a:r>
            <a:r>
              <a:rPr lang="en-US" sz="1800" b="1" kern="0" dirty="0">
                <a:latin typeface="Times New Roman" panose="02020603050405020304" pitchFamily="18" charset="0"/>
                <a:ea typeface="Arial Unicode MS" pitchFamily="34" charset="-128"/>
                <a:cs typeface="Times New Roman" panose="02020603050405020304" pitchFamily="18" charset="0"/>
              </a:rPr>
              <a:t> </a:t>
            </a:r>
            <a:r>
              <a:rPr lang="en-US" sz="1800" b="1" kern="0" dirty="0" err="1">
                <a:latin typeface="Times New Roman" panose="02020603050405020304" pitchFamily="18" charset="0"/>
                <a:ea typeface="Arial Unicode MS" pitchFamily="34" charset="-128"/>
                <a:cs typeface="Times New Roman" panose="02020603050405020304" pitchFamily="18" charset="0"/>
              </a:rPr>
              <a:t>đã</a:t>
            </a:r>
            <a:r>
              <a:rPr lang="en-US" sz="1800" b="1" kern="0" dirty="0">
                <a:latin typeface="Times New Roman" panose="02020603050405020304" pitchFamily="18" charset="0"/>
                <a:ea typeface="Arial Unicode MS" pitchFamily="34" charset="-128"/>
                <a:cs typeface="Times New Roman" panose="02020603050405020304" pitchFamily="18" charset="0"/>
              </a:rPr>
              <a:t> đ</a:t>
            </a:r>
            <a:r>
              <a:rPr lang="vi-VN" sz="1800" b="1" kern="0" dirty="0">
                <a:latin typeface="Times New Roman" panose="02020603050405020304" pitchFamily="18" charset="0"/>
                <a:ea typeface="Arial Unicode MS" pitchFamily="34" charset="-128"/>
                <a:cs typeface="Times New Roman" panose="02020603050405020304" pitchFamily="18" charset="0"/>
              </a:rPr>
              <a:t>ư</a:t>
            </a:r>
            <a:r>
              <a:rPr lang="en-US" sz="1800" b="1" kern="0" dirty="0" err="1">
                <a:latin typeface="Times New Roman" panose="02020603050405020304" pitchFamily="18" charset="0"/>
                <a:ea typeface="Arial Unicode MS" pitchFamily="34" charset="-128"/>
                <a:cs typeface="Times New Roman" panose="02020603050405020304" pitchFamily="18" charset="0"/>
              </a:rPr>
              <a:t>ợc</a:t>
            </a:r>
            <a:r>
              <a:rPr lang="en-US" sz="1800" b="1" kern="0" dirty="0">
                <a:latin typeface="Times New Roman" panose="02020603050405020304" pitchFamily="18" charset="0"/>
                <a:ea typeface="Arial Unicode MS" pitchFamily="34" charset="-128"/>
                <a:cs typeface="Times New Roman" panose="02020603050405020304" pitchFamily="18" charset="0"/>
              </a:rPr>
              <a:t> </a:t>
            </a:r>
            <a:r>
              <a:rPr lang="en-US" sz="1800" b="1" kern="0" dirty="0" err="1">
                <a:latin typeface="Times New Roman" panose="02020603050405020304" pitchFamily="18" charset="0"/>
                <a:ea typeface="Arial Unicode MS" pitchFamily="34" charset="-128"/>
                <a:cs typeface="Times New Roman" panose="02020603050405020304" pitchFamily="18" charset="0"/>
              </a:rPr>
              <a:t>gửi</a:t>
            </a:r>
            <a:r>
              <a:rPr lang="en-US" sz="1800" b="1" kern="0" dirty="0">
                <a:latin typeface="Times New Roman" panose="02020603050405020304" pitchFamily="18" charset="0"/>
                <a:ea typeface="Arial Unicode MS" pitchFamily="34" charset="-128"/>
                <a:cs typeface="Times New Roman" panose="02020603050405020304" pitchFamily="18" charset="0"/>
              </a:rPr>
              <a:t> </a:t>
            </a:r>
            <a:r>
              <a:rPr lang="en-US" sz="1800" b="1" kern="0" dirty="0" err="1">
                <a:latin typeface="Times New Roman" panose="02020603050405020304" pitchFamily="18" charset="0"/>
                <a:ea typeface="Arial Unicode MS" pitchFamily="34" charset="-128"/>
                <a:cs typeface="Times New Roman" panose="02020603050405020304" pitchFamily="18" charset="0"/>
              </a:rPr>
              <a:t>đến</a:t>
            </a:r>
            <a:r>
              <a:rPr lang="en-US" sz="1800" b="1" kern="0" dirty="0">
                <a:latin typeface="Times New Roman" panose="02020603050405020304" pitchFamily="18" charset="0"/>
                <a:ea typeface="Arial Unicode MS" pitchFamily="34" charset="-128"/>
                <a:cs typeface="Times New Roman" panose="02020603050405020304" pitchFamily="18" charset="0"/>
              </a:rPr>
              <a:t> FBHP.</a:t>
            </a:r>
          </a:p>
        </p:txBody>
      </p:sp>
      <p:sp>
        <p:nvSpPr>
          <p:cNvPr id="13" name="TextBox 12">
            <a:extLst>
              <a:ext uri="{FF2B5EF4-FFF2-40B4-BE49-F238E27FC236}">
                <a16:creationId xmlns:a16="http://schemas.microsoft.com/office/drawing/2014/main" id="{996E389C-486D-4562-9641-923B005CBA42}"/>
              </a:ext>
            </a:extLst>
          </p:cNvPr>
          <p:cNvSpPr txBox="1"/>
          <p:nvPr/>
        </p:nvSpPr>
        <p:spPr>
          <a:xfrm>
            <a:off x="311944" y="718344"/>
            <a:ext cx="7543800" cy="276999"/>
          </a:xfrm>
          <a:prstGeom prst="rect">
            <a:avLst/>
          </a:prstGeom>
          <a:noFill/>
        </p:spPr>
        <p:txBody>
          <a:bodyPr wrap="square" lIns="0" tIns="0" rIns="0" bIns="0" rtlCol="0">
            <a:spAutoFit/>
          </a:bodyPr>
          <a:lstStyle/>
          <a:p>
            <a:pPr marL="285750" indent="-285750" fontAlgn="base">
              <a:spcBef>
                <a:spcPct val="50000"/>
              </a:spcBef>
              <a:spcAft>
                <a:spcPct val="0"/>
              </a:spcAft>
              <a:buClr>
                <a:srgbClr val="F0AB00"/>
              </a:buClr>
              <a:buSzPct val="80000"/>
              <a:buFont typeface="Wingdings" panose="05000000000000000000" pitchFamily="2" charset="2"/>
              <a:buChar char="v"/>
            </a:pPr>
            <a:r>
              <a:rPr lang="en-US" sz="1800" b="1" dirty="0" err="1">
                <a:latin typeface="Times New Roman" panose="02020603050405020304" pitchFamily="18" charset="0"/>
                <a:cs typeface="Times New Roman" panose="02020603050405020304" pitchFamily="18" charset="0"/>
              </a:rPr>
              <a:t>Tiếp</a:t>
            </a:r>
            <a:r>
              <a:rPr lang="en-US" sz="1800" b="1" dirty="0">
                <a:latin typeface="Times New Roman" panose="02020603050405020304" pitchFamily="18" charset="0"/>
                <a:cs typeface="Times New Roman" panose="02020603050405020304" pitchFamily="18" charset="0"/>
              </a:rPr>
              <a:t> </a:t>
            </a:r>
            <a:r>
              <a:rPr lang="en-US" sz="1800" b="1" dirty="0" err="1">
                <a:latin typeface="Times New Roman" panose="02020603050405020304" pitchFamily="18" charset="0"/>
                <a:cs typeface="Times New Roman" panose="02020603050405020304" pitchFamily="18" charset="0"/>
              </a:rPr>
              <a:t>tục</a:t>
            </a:r>
            <a:r>
              <a:rPr lang="en-US" sz="1800" b="1" dirty="0">
                <a:latin typeface="Times New Roman" panose="02020603050405020304" pitchFamily="18" charset="0"/>
                <a:cs typeface="Times New Roman" panose="02020603050405020304" pitchFamily="18" charset="0"/>
              </a:rPr>
              <a:t> b</a:t>
            </a:r>
            <a:r>
              <a:rPr lang="vi-VN" sz="1800" b="1" dirty="0">
                <a:latin typeface="Times New Roman" panose="02020603050405020304" pitchFamily="18" charset="0"/>
                <a:cs typeface="Times New Roman" panose="02020603050405020304" pitchFamily="18" charset="0"/>
              </a:rPr>
              <a:t>ư</a:t>
            </a:r>
            <a:r>
              <a:rPr lang="en-US" sz="1800" b="1" dirty="0" err="1">
                <a:latin typeface="Times New Roman" panose="02020603050405020304" pitchFamily="18" charset="0"/>
                <a:cs typeface="Times New Roman" panose="02020603050405020304" pitchFamily="18" charset="0"/>
              </a:rPr>
              <a:t>ớc</a:t>
            </a:r>
            <a:r>
              <a:rPr lang="en-US" sz="1800" b="1" dirty="0">
                <a:latin typeface="Times New Roman" panose="02020603050405020304" pitchFamily="18" charset="0"/>
                <a:cs typeface="Times New Roman" panose="02020603050405020304" pitchFamily="18" charset="0"/>
              </a:rPr>
              <a:t> </a:t>
            </a:r>
            <a:r>
              <a:rPr lang="en-US" sz="1800" b="1" dirty="0">
                <a:solidFill>
                  <a:srgbClr val="C00000"/>
                </a:solidFill>
                <a:latin typeface="Times New Roman" panose="02020603050405020304" pitchFamily="18" charset="0"/>
                <a:cs typeface="Times New Roman" panose="02020603050405020304" pitchFamily="18" charset="0"/>
              </a:rPr>
              <a:t>2.2</a:t>
            </a:r>
            <a:r>
              <a:rPr lang="en-US" sz="1800" b="1" dirty="0">
                <a:latin typeface="Times New Roman" panose="02020603050405020304" pitchFamily="18" charset="0"/>
                <a:cs typeface="Times New Roman" panose="02020603050405020304" pitchFamily="18" charset="0"/>
              </a:rPr>
              <a:t>: Respond with Proposal</a:t>
            </a:r>
            <a:endParaRPr lang="en-US" sz="1800" b="1" kern="0" dirty="0">
              <a:ea typeface="Arial Unicode MS" pitchFamily="34" charset="-128"/>
              <a:cs typeface="Arial Unicode MS" pitchFamily="34" charset="-128"/>
            </a:endParaRPr>
          </a:p>
        </p:txBody>
      </p:sp>
      <p:sp>
        <p:nvSpPr>
          <p:cNvPr id="14" name="TextBox 13">
            <a:extLst>
              <a:ext uri="{FF2B5EF4-FFF2-40B4-BE49-F238E27FC236}">
                <a16:creationId xmlns:a16="http://schemas.microsoft.com/office/drawing/2014/main" id="{26A9664D-DD56-4408-9A94-C6689F8CB086}"/>
              </a:ext>
            </a:extLst>
          </p:cNvPr>
          <p:cNvSpPr txBox="1"/>
          <p:nvPr/>
        </p:nvSpPr>
        <p:spPr>
          <a:xfrm>
            <a:off x="387000" y="298405"/>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dirty="0">
                <a:latin typeface="Times New Roman" panose="02020603050405020304" pitchFamily="18" charset="0"/>
                <a:ea typeface="Arial Unicode MS" pitchFamily="34" charset="-128"/>
                <a:cs typeface="Times New Roman" panose="02020603050405020304" pitchFamily="18" charset="0"/>
              </a:rPr>
              <a:t>4.</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Phản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hồi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yêu</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cầu</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báo</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giá</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Báo</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giá</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cho</a:t>
            </a:r>
            <a:r>
              <a:rPr lang="en-US" sz="2000" b="1" dirty="0">
                <a:latin typeface="Times New Roman" panose="02020603050405020304" pitchFamily="18" charset="0"/>
                <a:cs typeface="Times New Roman" panose="02020603050405020304" pitchFamily="18" charset="0"/>
              </a:rPr>
              <a:t> FBHP)</a:t>
            </a:r>
          </a:p>
        </p:txBody>
      </p:sp>
    </p:spTree>
    <p:extLst>
      <p:ext uri="{BB962C8B-B14F-4D97-AF65-F5344CB8AC3E}">
        <p14:creationId xmlns:p14="http://schemas.microsoft.com/office/powerpoint/2010/main" val="7642333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5586208C-7DDA-46FF-867F-39032939EB4F}"/>
              </a:ext>
            </a:extLst>
          </p:cNvPr>
          <p:cNvSpPr txBox="1"/>
          <p:nvPr/>
        </p:nvSpPr>
        <p:spPr>
          <a:xfrm>
            <a:off x="388144" y="1023144"/>
            <a:ext cx="12732544" cy="553998"/>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3600" b="1" i="0" u="sng" strike="noStrike" kern="0" cap="none" spc="0" normalizeH="0" baseline="0" noProof="0" dirty="0">
                <a:ln>
                  <a:noFill/>
                </a:ln>
                <a:solidFill>
                  <a:srgbClr val="008FD3"/>
                </a:solidFill>
                <a:effectLst/>
                <a:uLnTx/>
                <a:uFillTx/>
                <a:latin typeface="Times New Roman" panose="02020603050405020304" pitchFamily="18" charset="0"/>
                <a:ea typeface="Arial Unicode MS" pitchFamily="34" charset="-128"/>
                <a:cs typeface="Times New Roman" panose="02020603050405020304" pitchFamily="18" charset="0"/>
              </a:rPr>
              <a:t>5.</a:t>
            </a:r>
            <a:r>
              <a:rPr kumimoji="0" lang="en-US" sz="3600" b="1" i="0" u="sng" strike="noStrike" kern="1200" cap="none" spc="0" normalizeH="0" baseline="0" noProof="0" dirty="0">
                <a:ln>
                  <a:noFill/>
                </a:ln>
                <a:solidFill>
                  <a:srgbClr val="008FD3"/>
                </a:solidFill>
                <a:effectLst/>
                <a:uLnTx/>
                <a:uFillTx/>
                <a:latin typeface="Times New Roman" panose="02020603050405020304" pitchFamily="18" charset="0"/>
                <a:ea typeface="+mn-ea"/>
                <a:cs typeface="Times New Roman" panose="02020603050405020304" pitchFamily="18" charset="0"/>
              </a:rPr>
              <a:t> </a:t>
            </a:r>
            <a:r>
              <a:rPr kumimoji="0" lang="en-US" sz="3600" b="1" i="0" u="sng" strike="noStrike" kern="1200" cap="none" spc="0" normalizeH="0" baseline="0" noProof="0" dirty="0" err="1">
                <a:ln>
                  <a:noFill/>
                </a:ln>
                <a:solidFill>
                  <a:srgbClr val="008FD3"/>
                </a:solidFill>
                <a:effectLst/>
                <a:uLnTx/>
                <a:uFillTx/>
                <a:latin typeface="Times New Roman" panose="02020603050405020304" pitchFamily="18" charset="0"/>
                <a:ea typeface="+mn-ea"/>
                <a:cs typeface="Times New Roman" panose="02020603050405020304" pitchFamily="18" charset="0"/>
              </a:rPr>
              <a:t>Phản</a:t>
            </a:r>
            <a:r>
              <a:rPr kumimoji="0" lang="en-US" sz="3600" b="1" i="0" u="sng" strike="noStrike" kern="1200" cap="none" spc="0" normalizeH="0" baseline="0" noProof="0" dirty="0">
                <a:ln>
                  <a:noFill/>
                </a:ln>
                <a:solidFill>
                  <a:srgbClr val="008FD3"/>
                </a:solidFill>
                <a:effectLst/>
                <a:uLnTx/>
                <a:uFillTx/>
                <a:latin typeface="Times New Roman" panose="02020603050405020304" pitchFamily="18" charset="0"/>
                <a:ea typeface="+mn-ea"/>
                <a:cs typeface="Times New Roman" panose="02020603050405020304" pitchFamily="18" charset="0"/>
              </a:rPr>
              <a:t> </a:t>
            </a:r>
            <a:r>
              <a:rPr kumimoji="0" lang="en-US" sz="3600" b="1" i="0" u="sng" strike="noStrike" kern="1200" cap="none" spc="0" normalizeH="0" baseline="0" noProof="0" dirty="0" err="1">
                <a:ln>
                  <a:noFill/>
                </a:ln>
                <a:solidFill>
                  <a:srgbClr val="008FD3"/>
                </a:solidFill>
                <a:effectLst/>
                <a:uLnTx/>
                <a:uFillTx/>
                <a:latin typeface="Times New Roman" panose="02020603050405020304" pitchFamily="18" charset="0"/>
                <a:ea typeface="+mn-ea"/>
                <a:cs typeface="Times New Roman" panose="02020603050405020304" pitchFamily="18" charset="0"/>
              </a:rPr>
              <a:t>hồi</a:t>
            </a:r>
            <a:r>
              <a:rPr kumimoji="0" lang="en-US" sz="3600" b="1" i="0" u="sng" strike="noStrike" kern="1200" cap="none" spc="0" normalizeH="0" baseline="0" noProof="0" dirty="0">
                <a:ln>
                  <a:noFill/>
                </a:ln>
                <a:solidFill>
                  <a:srgbClr val="008FD3"/>
                </a:solidFill>
                <a:effectLst/>
                <a:uLnTx/>
                <a:uFillTx/>
                <a:latin typeface="Times New Roman" panose="02020603050405020304" pitchFamily="18" charset="0"/>
                <a:ea typeface="+mn-ea"/>
                <a:cs typeface="Times New Roman" panose="02020603050405020304" pitchFamily="18" charset="0"/>
              </a:rPr>
              <a:t> </a:t>
            </a:r>
            <a:r>
              <a:rPr kumimoji="0" lang="en-US" sz="3600" b="1" i="0" u="sng" strike="noStrike" kern="1200" cap="none" spc="0" normalizeH="0" baseline="0" noProof="0" dirty="0" err="1">
                <a:ln>
                  <a:noFill/>
                </a:ln>
                <a:solidFill>
                  <a:srgbClr val="008FD3"/>
                </a:solidFill>
                <a:effectLst/>
                <a:uLnTx/>
                <a:uFillTx/>
                <a:latin typeface="Times New Roman" panose="02020603050405020304" pitchFamily="18" charset="0"/>
                <a:ea typeface="+mn-ea"/>
                <a:cs typeface="Times New Roman" panose="02020603050405020304" pitchFamily="18" charset="0"/>
              </a:rPr>
              <a:t>yêu</a:t>
            </a:r>
            <a:r>
              <a:rPr kumimoji="0" lang="en-US" sz="3600" b="1" i="0" u="sng" strike="noStrike" kern="1200" cap="none" spc="0" normalizeH="0" baseline="0" noProof="0" dirty="0">
                <a:ln>
                  <a:noFill/>
                </a:ln>
                <a:solidFill>
                  <a:srgbClr val="008FD3"/>
                </a:solidFill>
                <a:effectLst/>
                <a:uLnTx/>
                <a:uFillTx/>
                <a:latin typeface="Times New Roman" panose="02020603050405020304" pitchFamily="18" charset="0"/>
                <a:ea typeface="+mn-ea"/>
                <a:cs typeface="Times New Roman" panose="02020603050405020304" pitchFamily="18" charset="0"/>
              </a:rPr>
              <a:t> </a:t>
            </a:r>
            <a:r>
              <a:rPr kumimoji="0" lang="en-US" sz="3600" b="1" i="0" u="sng" strike="noStrike" kern="1200" cap="none" spc="0" normalizeH="0" baseline="0" noProof="0" dirty="0" err="1">
                <a:ln>
                  <a:noFill/>
                </a:ln>
                <a:solidFill>
                  <a:srgbClr val="008FD3"/>
                </a:solidFill>
                <a:effectLst/>
                <a:uLnTx/>
                <a:uFillTx/>
                <a:latin typeface="Times New Roman" panose="02020603050405020304" pitchFamily="18" charset="0"/>
                <a:ea typeface="+mn-ea"/>
                <a:cs typeface="Times New Roman" panose="02020603050405020304" pitchFamily="18" charset="0"/>
              </a:rPr>
              <a:t>cầu</a:t>
            </a:r>
            <a:r>
              <a:rPr kumimoji="0" lang="en-US" sz="3600" b="1" i="0" u="sng" strike="noStrike" kern="1200" cap="none" spc="0" normalizeH="0" baseline="0" noProof="0" dirty="0">
                <a:ln>
                  <a:noFill/>
                </a:ln>
                <a:solidFill>
                  <a:srgbClr val="008FD3"/>
                </a:solidFill>
                <a:effectLst/>
                <a:uLnTx/>
                <a:uFillTx/>
                <a:latin typeface="Times New Roman" panose="02020603050405020304" pitchFamily="18" charset="0"/>
                <a:ea typeface="+mn-ea"/>
                <a:cs typeface="Times New Roman" panose="02020603050405020304" pitchFamily="18" charset="0"/>
              </a:rPr>
              <a:t> </a:t>
            </a:r>
            <a:r>
              <a:rPr kumimoji="0" lang="en-US" sz="3600" b="1" i="0" u="sng" strike="noStrike" kern="1200" cap="none" spc="0" normalizeH="0" baseline="0" noProof="0" dirty="0" err="1">
                <a:ln>
                  <a:noFill/>
                </a:ln>
                <a:solidFill>
                  <a:srgbClr val="008FD3"/>
                </a:solidFill>
                <a:effectLst/>
                <a:uLnTx/>
                <a:uFillTx/>
                <a:latin typeface="Times New Roman" panose="02020603050405020304" pitchFamily="18" charset="0"/>
                <a:ea typeface="+mn-ea"/>
                <a:cs typeface="Times New Roman" panose="02020603050405020304" pitchFamily="18" charset="0"/>
              </a:rPr>
              <a:t>báo</a:t>
            </a:r>
            <a:r>
              <a:rPr kumimoji="0" lang="en-US" sz="3600" b="1" i="0" u="sng" strike="noStrike" kern="1200" cap="none" spc="0" normalizeH="0" baseline="0" noProof="0" dirty="0">
                <a:ln>
                  <a:noFill/>
                </a:ln>
                <a:solidFill>
                  <a:srgbClr val="008FD3"/>
                </a:solidFill>
                <a:effectLst/>
                <a:uLnTx/>
                <a:uFillTx/>
                <a:latin typeface="Times New Roman" panose="02020603050405020304" pitchFamily="18" charset="0"/>
                <a:ea typeface="+mn-ea"/>
                <a:cs typeface="Times New Roman" panose="02020603050405020304" pitchFamily="18" charset="0"/>
              </a:rPr>
              <a:t> </a:t>
            </a:r>
            <a:r>
              <a:rPr kumimoji="0" lang="en-US" sz="3600" b="1" i="0" u="sng" strike="noStrike" kern="1200" cap="none" spc="0" normalizeH="0" baseline="0" noProof="0" dirty="0" err="1">
                <a:ln>
                  <a:noFill/>
                </a:ln>
                <a:solidFill>
                  <a:srgbClr val="008FD3"/>
                </a:solidFill>
                <a:effectLst/>
                <a:uLnTx/>
                <a:uFillTx/>
                <a:latin typeface="Times New Roman" panose="02020603050405020304" pitchFamily="18" charset="0"/>
                <a:ea typeface="+mn-ea"/>
                <a:cs typeface="Times New Roman" panose="02020603050405020304" pitchFamily="18" charset="0"/>
              </a:rPr>
              <a:t>giá</a:t>
            </a:r>
            <a:r>
              <a:rPr kumimoji="0" lang="en-US" sz="3600" b="1" i="0" u="sng" strike="noStrike" kern="1200" cap="none" spc="0" normalizeH="0" baseline="0" noProof="0" dirty="0">
                <a:ln>
                  <a:noFill/>
                </a:ln>
                <a:solidFill>
                  <a:srgbClr val="008FD3"/>
                </a:solidFill>
                <a:effectLst/>
                <a:uLnTx/>
                <a:uFillTx/>
                <a:latin typeface="Times New Roman" panose="02020603050405020304" pitchFamily="18" charset="0"/>
                <a:ea typeface="+mn-ea"/>
                <a:cs typeface="Times New Roman" panose="02020603050405020304" pitchFamily="18" charset="0"/>
              </a:rPr>
              <a:t> </a:t>
            </a:r>
            <a:r>
              <a:rPr kumimoji="0" lang="en-US" sz="3600" b="1" i="0" u="sng" strike="noStrike" kern="1200" cap="none" spc="0" normalizeH="0" baseline="0" noProof="0" dirty="0" err="1">
                <a:ln>
                  <a:noFill/>
                </a:ln>
                <a:solidFill>
                  <a:srgbClr val="008FD3"/>
                </a:solidFill>
                <a:effectLst/>
                <a:uLnTx/>
                <a:uFillTx/>
                <a:latin typeface="Times New Roman" panose="02020603050405020304" pitchFamily="18" charset="0"/>
                <a:ea typeface="+mn-ea"/>
                <a:cs typeface="Times New Roman" panose="02020603050405020304" pitchFamily="18" charset="0"/>
              </a:rPr>
              <a:t>đấu</a:t>
            </a:r>
            <a:r>
              <a:rPr kumimoji="0" lang="en-US" sz="3600" b="1" i="0" u="sng" strike="noStrike" kern="1200" cap="none" spc="0" normalizeH="0" baseline="0" noProof="0" dirty="0">
                <a:ln>
                  <a:noFill/>
                </a:ln>
                <a:solidFill>
                  <a:srgbClr val="008FD3"/>
                </a:solidFill>
                <a:effectLst/>
                <a:uLnTx/>
                <a:uFillTx/>
                <a:latin typeface="Times New Roman" panose="02020603050405020304" pitchFamily="18" charset="0"/>
                <a:ea typeface="+mn-ea"/>
                <a:cs typeface="Times New Roman" panose="02020603050405020304" pitchFamily="18" charset="0"/>
              </a:rPr>
              <a:t> </a:t>
            </a:r>
            <a:r>
              <a:rPr kumimoji="0" lang="en-US" sz="3600" b="1" i="0" u="sng" strike="noStrike" kern="1200" cap="none" spc="0" normalizeH="0" baseline="0" noProof="0" dirty="0" err="1">
                <a:ln>
                  <a:noFill/>
                </a:ln>
                <a:solidFill>
                  <a:srgbClr val="008FD3"/>
                </a:solidFill>
                <a:effectLst/>
                <a:uLnTx/>
                <a:uFillTx/>
                <a:latin typeface="Times New Roman" panose="02020603050405020304" pitchFamily="18" charset="0"/>
                <a:ea typeface="+mn-ea"/>
                <a:cs typeface="Times New Roman" panose="02020603050405020304" pitchFamily="18" charset="0"/>
              </a:rPr>
              <a:t>thầu</a:t>
            </a:r>
            <a:r>
              <a:rPr kumimoji="0" lang="en-US" sz="3600" b="1" i="0" u="sng" strike="noStrike" kern="1200" cap="none" spc="0" normalizeH="0" baseline="0" noProof="0" dirty="0">
                <a:ln>
                  <a:noFill/>
                </a:ln>
                <a:solidFill>
                  <a:srgbClr val="008FD3"/>
                </a:solidFill>
                <a:effectLst/>
                <a:uLnTx/>
                <a:uFillTx/>
                <a:latin typeface="Times New Roman" panose="02020603050405020304" pitchFamily="18" charset="0"/>
                <a:ea typeface="+mn-ea"/>
                <a:cs typeface="Times New Roman" panose="02020603050405020304" pitchFamily="18" charset="0"/>
              </a:rPr>
              <a:t> (Sourcing request)</a:t>
            </a:r>
          </a:p>
        </p:txBody>
      </p:sp>
      <p:grpSp>
        <p:nvGrpSpPr>
          <p:cNvPr id="11" name="Group 10">
            <a:extLst>
              <a:ext uri="{FF2B5EF4-FFF2-40B4-BE49-F238E27FC236}">
                <a16:creationId xmlns:a16="http://schemas.microsoft.com/office/drawing/2014/main" id="{8D3D3DDE-6AB8-6542-914E-E82C2415FC90}"/>
              </a:ext>
            </a:extLst>
          </p:cNvPr>
          <p:cNvGrpSpPr/>
          <p:nvPr/>
        </p:nvGrpSpPr>
        <p:grpSpPr>
          <a:xfrm>
            <a:off x="2750344" y="5812940"/>
            <a:ext cx="8229600" cy="1504511"/>
            <a:chOff x="-239117" y="4365104"/>
            <a:chExt cx="12674269" cy="2986172"/>
          </a:xfrm>
        </p:grpSpPr>
        <p:pic>
          <p:nvPicPr>
            <p:cNvPr id="12" name="Picture 11">
              <a:extLst>
                <a:ext uri="{FF2B5EF4-FFF2-40B4-BE49-F238E27FC236}">
                  <a16:creationId xmlns:a16="http://schemas.microsoft.com/office/drawing/2014/main" id="{F9E86FDC-719B-E04E-AA53-A63A888E2D87}"/>
                </a:ext>
              </a:extLst>
            </p:cNvPr>
            <p:cNvPicPr>
              <a:picLocks noChangeAspect="1"/>
            </p:cNvPicPr>
            <p:nvPr/>
          </p:nvPicPr>
          <p:blipFill>
            <a:blip r:embed="rId3"/>
            <a:stretch>
              <a:fillRect/>
            </a:stretch>
          </p:blipFill>
          <p:spPr>
            <a:xfrm>
              <a:off x="7897787" y="5157192"/>
              <a:ext cx="4537365" cy="2194084"/>
            </a:xfrm>
            <a:prstGeom prst="rect">
              <a:avLst/>
            </a:prstGeom>
          </p:spPr>
        </p:pic>
        <p:pic>
          <p:nvPicPr>
            <p:cNvPr id="13" name="Picture 12">
              <a:extLst>
                <a:ext uri="{FF2B5EF4-FFF2-40B4-BE49-F238E27FC236}">
                  <a16:creationId xmlns:a16="http://schemas.microsoft.com/office/drawing/2014/main" id="{44EA3A8C-C017-064F-8D7F-918060BA4F1F}"/>
                </a:ext>
              </a:extLst>
            </p:cNvPr>
            <p:cNvPicPr>
              <a:picLocks noChangeAspect="1"/>
            </p:cNvPicPr>
            <p:nvPr/>
          </p:nvPicPr>
          <p:blipFill>
            <a:blip r:embed="rId4"/>
            <a:stretch>
              <a:fillRect/>
            </a:stretch>
          </p:blipFill>
          <p:spPr>
            <a:xfrm>
              <a:off x="-239117" y="4365104"/>
              <a:ext cx="4537365" cy="2194084"/>
            </a:xfrm>
            <a:prstGeom prst="rect">
              <a:avLst/>
            </a:prstGeom>
          </p:spPr>
        </p:pic>
        <p:pic>
          <p:nvPicPr>
            <p:cNvPr id="14" name="Picture 13">
              <a:extLst>
                <a:ext uri="{FF2B5EF4-FFF2-40B4-BE49-F238E27FC236}">
                  <a16:creationId xmlns:a16="http://schemas.microsoft.com/office/drawing/2014/main" id="{D4413E3D-C61A-6840-A928-E79DAE438DFE}"/>
                </a:ext>
              </a:extLst>
            </p:cNvPr>
            <p:cNvPicPr>
              <a:picLocks noChangeAspect="1"/>
            </p:cNvPicPr>
            <p:nvPr/>
          </p:nvPicPr>
          <p:blipFill>
            <a:blip r:embed="rId5"/>
            <a:stretch>
              <a:fillRect/>
            </a:stretch>
          </p:blipFill>
          <p:spPr>
            <a:xfrm>
              <a:off x="3865339" y="5123348"/>
              <a:ext cx="4537365" cy="2194084"/>
            </a:xfrm>
            <a:prstGeom prst="rect">
              <a:avLst/>
            </a:prstGeom>
          </p:spPr>
        </p:pic>
      </p:grpSp>
      <p:sp>
        <p:nvSpPr>
          <p:cNvPr id="7" name="Isosceles Triangle 6">
            <a:hlinkClick r:id="rId6" action="ppaction://hlinksldjump"/>
            <a:extLst>
              <a:ext uri="{FF2B5EF4-FFF2-40B4-BE49-F238E27FC236}">
                <a16:creationId xmlns:a16="http://schemas.microsoft.com/office/drawing/2014/main" id="{684307FF-29D3-4F92-9881-4C7FB8CFE366}"/>
              </a:ext>
            </a:extLst>
          </p:cNvPr>
          <p:cNvSpPr/>
          <p:nvPr/>
        </p:nvSpPr>
        <p:spPr>
          <a:xfrm rot="5400000">
            <a:off x="12540919" y="6875535"/>
            <a:ext cx="457200" cy="353825"/>
          </a:xfrm>
          <a:prstGeom prst="triangle">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 name="Rectangle 1">
            <a:extLst>
              <a:ext uri="{FF2B5EF4-FFF2-40B4-BE49-F238E27FC236}">
                <a16:creationId xmlns:a16="http://schemas.microsoft.com/office/drawing/2014/main" id="{B78AF803-837B-4EDE-A410-8410EB99E4A8}"/>
              </a:ext>
            </a:extLst>
          </p:cNvPr>
          <p:cNvSpPr/>
          <p:nvPr/>
        </p:nvSpPr>
        <p:spPr>
          <a:xfrm>
            <a:off x="302153" y="2418809"/>
            <a:ext cx="11394678" cy="400110"/>
          </a:xfrm>
          <a:prstGeom prst="rect">
            <a:avLst/>
          </a:prstGeom>
        </p:spPr>
        <p:txBody>
          <a:bodyPr wrap="square">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0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L</a:t>
            </a:r>
            <a:r>
              <a:rPr kumimoji="0" lang="vi-VN" sz="20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ư</a:t>
            </a:r>
            <a:r>
              <a:rPr kumimoji="0" lang="en-US" sz="20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u ý: </a:t>
            </a:r>
            <a:r>
              <a:rPr kumimoji="0" lang="en-US" sz="20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Với</a:t>
            </a:r>
            <a:r>
              <a:rPr kumimoji="0" lang="en-US" sz="20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0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các</a:t>
            </a:r>
            <a:r>
              <a:rPr kumimoji="0" lang="en-US" sz="20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đ</a:t>
            </a:r>
            <a:r>
              <a:rPr kumimoji="0" lang="vi-VN" sz="20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ơ</a:t>
            </a:r>
            <a:r>
              <a:rPr kumimoji="0" lang="en-US" sz="20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n </a:t>
            </a:r>
            <a:r>
              <a:rPr kumimoji="0" lang="en-US" sz="20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hàng</a:t>
            </a:r>
            <a:r>
              <a:rPr kumimoji="0" lang="en-US" sz="20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0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có</a:t>
            </a:r>
            <a:r>
              <a:rPr kumimoji="0" lang="en-US" sz="20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0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giá</a:t>
            </a:r>
            <a:r>
              <a:rPr kumimoji="0" lang="en-US" sz="20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0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trị</a:t>
            </a:r>
            <a:r>
              <a:rPr kumimoji="0" lang="en-US" sz="20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0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lớn</a:t>
            </a:r>
            <a:r>
              <a:rPr kumimoji="0" lang="en-US" sz="20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FBHP </a:t>
            </a:r>
            <a:r>
              <a:rPr kumimoji="0" lang="en-US" sz="20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sẽ</a:t>
            </a:r>
            <a:r>
              <a:rPr kumimoji="0" lang="en-US" sz="20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0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yêu</a:t>
            </a:r>
            <a:r>
              <a:rPr kumimoji="0" lang="en-US" sz="20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0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cầu</a:t>
            </a:r>
            <a:r>
              <a:rPr kumimoji="0" lang="en-US" sz="20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0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báo</a:t>
            </a:r>
            <a:r>
              <a:rPr kumimoji="0" lang="en-US" sz="20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0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giá</a:t>
            </a:r>
            <a:r>
              <a:rPr kumimoji="0" lang="en-US" sz="20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0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đấu</a:t>
            </a:r>
            <a:r>
              <a:rPr kumimoji="0" lang="en-US" sz="20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0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thầu</a:t>
            </a:r>
            <a:r>
              <a:rPr kumimoji="0" lang="en-US" sz="20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(Sourcing request)</a:t>
            </a:r>
          </a:p>
        </p:txBody>
      </p:sp>
      <p:sp>
        <p:nvSpPr>
          <p:cNvPr id="3" name="Rectangle 2">
            <a:extLst>
              <a:ext uri="{FF2B5EF4-FFF2-40B4-BE49-F238E27FC236}">
                <a16:creationId xmlns:a16="http://schemas.microsoft.com/office/drawing/2014/main" id="{1B13870D-0E75-4B92-9DC0-3FEC4E215DC5}"/>
              </a:ext>
            </a:extLst>
          </p:cNvPr>
          <p:cNvSpPr/>
          <p:nvPr/>
        </p:nvSpPr>
        <p:spPr>
          <a:xfrm>
            <a:off x="302152" y="1797920"/>
            <a:ext cx="8544191" cy="400110"/>
          </a:xfrm>
          <a:prstGeom prst="rect">
            <a:avLst/>
          </a:prstGeom>
        </p:spPr>
        <p:txBody>
          <a:bodyPr wrap="square">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000" b="1" i="0" u="none" strike="noStrike" kern="1200" cap="none" spc="0" normalizeH="0" baseline="0" noProof="0" dirty="0" err="1">
                <a:ln>
                  <a:noFill/>
                </a:ln>
                <a:solidFill>
                  <a:srgbClr val="008FD3"/>
                </a:solidFill>
                <a:effectLst/>
                <a:uLnTx/>
                <a:uFillTx/>
                <a:latin typeface="Times New Roman" panose="02020603050405020304" pitchFamily="18" charset="0"/>
                <a:ea typeface="+mn-ea"/>
                <a:cs typeface="Times New Roman" panose="02020603050405020304" pitchFamily="18" charset="0"/>
              </a:rPr>
              <a:t>Số</a:t>
            </a:r>
            <a:r>
              <a:rPr kumimoji="0" lang="en-US" sz="2000" b="1" i="0" u="none" strike="noStrike" kern="1200" cap="none" spc="0" normalizeH="0" baseline="0" noProof="0" dirty="0">
                <a:ln>
                  <a:noFill/>
                </a:ln>
                <a:solidFill>
                  <a:srgbClr val="008FD3"/>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dirty="0" err="1">
                <a:ln>
                  <a:noFill/>
                </a:ln>
                <a:solidFill>
                  <a:srgbClr val="008FD3"/>
                </a:solidFill>
                <a:effectLst/>
                <a:uLnTx/>
                <a:uFillTx/>
                <a:latin typeface="Times New Roman" panose="02020603050405020304" pitchFamily="18" charset="0"/>
                <a:ea typeface="+mn-ea"/>
                <a:cs typeface="Times New Roman" panose="02020603050405020304" pitchFamily="18" charset="0"/>
              </a:rPr>
              <a:t>yêu</a:t>
            </a:r>
            <a:r>
              <a:rPr kumimoji="0" lang="en-US" sz="2000" b="1" i="0" u="none" strike="noStrike" kern="1200" cap="none" spc="0" normalizeH="0" baseline="0" noProof="0" dirty="0">
                <a:ln>
                  <a:noFill/>
                </a:ln>
                <a:solidFill>
                  <a:srgbClr val="008FD3"/>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dirty="0" err="1">
                <a:ln>
                  <a:noFill/>
                </a:ln>
                <a:solidFill>
                  <a:srgbClr val="008FD3"/>
                </a:solidFill>
                <a:effectLst/>
                <a:uLnTx/>
                <a:uFillTx/>
                <a:latin typeface="Times New Roman" panose="02020603050405020304" pitchFamily="18" charset="0"/>
                <a:ea typeface="+mn-ea"/>
                <a:cs typeface="Times New Roman" panose="02020603050405020304" pitchFamily="18" charset="0"/>
              </a:rPr>
              <a:t>cầu</a:t>
            </a:r>
            <a:r>
              <a:rPr kumimoji="0" lang="en-US" sz="2000" b="1" i="0" u="none" strike="noStrike" kern="1200" cap="none" spc="0" normalizeH="0" baseline="0" noProof="0" dirty="0">
                <a:ln>
                  <a:noFill/>
                </a:ln>
                <a:solidFill>
                  <a:srgbClr val="008FD3"/>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dirty="0" err="1">
                <a:ln>
                  <a:noFill/>
                </a:ln>
                <a:solidFill>
                  <a:srgbClr val="008FD3"/>
                </a:solidFill>
                <a:effectLst/>
                <a:uLnTx/>
                <a:uFillTx/>
                <a:latin typeface="Times New Roman" panose="02020603050405020304" pitchFamily="18" charset="0"/>
                <a:ea typeface="+mn-ea"/>
                <a:cs typeface="Times New Roman" panose="02020603050405020304" pitchFamily="18" charset="0"/>
              </a:rPr>
              <a:t>th</a:t>
            </a:r>
            <a:r>
              <a:rPr kumimoji="0" lang="vi-VN" sz="2000" b="1" i="0" u="none" strike="noStrike" kern="1200" cap="none" spc="0" normalizeH="0" baseline="0" noProof="0" dirty="0">
                <a:ln>
                  <a:noFill/>
                </a:ln>
                <a:solidFill>
                  <a:srgbClr val="008FD3"/>
                </a:solidFill>
                <a:effectLst/>
                <a:uLnTx/>
                <a:uFillTx/>
                <a:latin typeface="Times New Roman" panose="02020603050405020304" pitchFamily="18" charset="0"/>
                <a:ea typeface="+mn-ea"/>
                <a:cs typeface="Times New Roman" panose="02020603050405020304" pitchFamily="18" charset="0"/>
              </a:rPr>
              <a:t>ư</a:t>
            </a:r>
            <a:r>
              <a:rPr kumimoji="0" lang="en-US" sz="2000" b="1" i="0" u="none" strike="noStrike" kern="1200" cap="none" spc="0" normalizeH="0" baseline="0" noProof="0" dirty="0" err="1">
                <a:ln>
                  <a:noFill/>
                </a:ln>
                <a:solidFill>
                  <a:srgbClr val="008FD3"/>
                </a:solidFill>
                <a:effectLst/>
                <a:uLnTx/>
                <a:uFillTx/>
                <a:latin typeface="Times New Roman" panose="02020603050405020304" pitchFamily="18" charset="0"/>
                <a:ea typeface="+mn-ea"/>
                <a:cs typeface="Times New Roman" panose="02020603050405020304" pitchFamily="18" charset="0"/>
              </a:rPr>
              <a:t>ờng</a:t>
            </a:r>
            <a:r>
              <a:rPr kumimoji="0" lang="en-US" sz="2000" b="1" i="0" u="none" strike="noStrike" kern="1200" cap="none" spc="0" normalizeH="0" baseline="0" noProof="0" dirty="0">
                <a:ln>
                  <a:noFill/>
                </a:ln>
                <a:solidFill>
                  <a:srgbClr val="008FD3"/>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dirty="0" err="1">
                <a:ln>
                  <a:noFill/>
                </a:ln>
                <a:solidFill>
                  <a:srgbClr val="008FD3"/>
                </a:solidFill>
                <a:effectLst/>
                <a:uLnTx/>
                <a:uFillTx/>
                <a:latin typeface="Times New Roman" panose="02020603050405020304" pitchFamily="18" charset="0"/>
                <a:ea typeface="+mn-ea"/>
                <a:cs typeface="Times New Roman" panose="02020603050405020304" pitchFamily="18" charset="0"/>
              </a:rPr>
              <a:t>bắt</a:t>
            </a:r>
            <a:r>
              <a:rPr kumimoji="0" lang="en-US" sz="2000" b="1" i="0" u="none" strike="noStrike" kern="1200" cap="none" spc="0" normalizeH="0" baseline="0" noProof="0" dirty="0">
                <a:ln>
                  <a:noFill/>
                </a:ln>
                <a:solidFill>
                  <a:srgbClr val="008FD3"/>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dirty="0" err="1">
                <a:ln>
                  <a:noFill/>
                </a:ln>
                <a:solidFill>
                  <a:srgbClr val="008FD3"/>
                </a:solidFill>
                <a:effectLst/>
                <a:uLnTx/>
                <a:uFillTx/>
                <a:latin typeface="Times New Roman" panose="02020603050405020304" pitchFamily="18" charset="0"/>
                <a:ea typeface="+mn-ea"/>
                <a:cs typeface="Times New Roman" panose="02020603050405020304" pitchFamily="18" charset="0"/>
              </a:rPr>
              <a:t>đầu</a:t>
            </a:r>
            <a:r>
              <a:rPr kumimoji="0" lang="en-US" sz="2000" b="1" i="0" u="none" strike="noStrike" kern="1200" cap="none" spc="0" normalizeH="0" baseline="0" noProof="0" dirty="0">
                <a:ln>
                  <a:noFill/>
                </a:ln>
                <a:solidFill>
                  <a:srgbClr val="008FD3"/>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dirty="0" err="1">
                <a:ln>
                  <a:noFill/>
                </a:ln>
                <a:solidFill>
                  <a:srgbClr val="008FD3"/>
                </a:solidFill>
                <a:effectLst/>
                <a:uLnTx/>
                <a:uFillTx/>
                <a:latin typeface="Times New Roman" panose="02020603050405020304" pitchFamily="18" charset="0"/>
                <a:ea typeface="+mn-ea"/>
                <a:cs typeface="Times New Roman" panose="02020603050405020304" pitchFamily="18" charset="0"/>
              </a:rPr>
              <a:t>bằng</a:t>
            </a:r>
            <a:r>
              <a:rPr kumimoji="0" lang="en-US" sz="2000" b="1" i="0" u="none" strike="noStrike" kern="1200" cap="none" spc="0" normalizeH="0" baseline="0" noProof="0" dirty="0">
                <a:ln>
                  <a:noFill/>
                </a:ln>
                <a:solidFill>
                  <a:srgbClr val="008FD3"/>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dirty="0" err="1">
                <a:ln>
                  <a:noFill/>
                </a:ln>
                <a:solidFill>
                  <a:srgbClr val="008FD3"/>
                </a:solidFill>
                <a:effectLst/>
                <a:uLnTx/>
                <a:uFillTx/>
                <a:latin typeface="Times New Roman" panose="02020603050405020304" pitchFamily="18" charset="0"/>
                <a:ea typeface="+mn-ea"/>
                <a:cs typeface="Times New Roman" panose="02020603050405020304" pitchFamily="18" charset="0"/>
              </a:rPr>
              <a:t>ký</a:t>
            </a:r>
            <a:r>
              <a:rPr kumimoji="0" lang="en-US" sz="2000" b="1" i="0" u="none" strike="noStrike" kern="1200" cap="none" spc="0" normalizeH="0" baseline="0" noProof="0" dirty="0">
                <a:ln>
                  <a:noFill/>
                </a:ln>
                <a:solidFill>
                  <a:srgbClr val="008FD3"/>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dirty="0" err="1">
                <a:ln>
                  <a:noFill/>
                </a:ln>
                <a:solidFill>
                  <a:srgbClr val="008FD3"/>
                </a:solidFill>
                <a:effectLst/>
                <a:uLnTx/>
                <a:uFillTx/>
                <a:latin typeface="Times New Roman" panose="02020603050405020304" pitchFamily="18" charset="0"/>
                <a:ea typeface="+mn-ea"/>
                <a:cs typeface="Times New Roman" panose="02020603050405020304" pitchFamily="18" charset="0"/>
              </a:rPr>
              <a:t>tự</a:t>
            </a:r>
            <a:r>
              <a:rPr kumimoji="0" lang="en-US" sz="2000" b="1" i="0" u="none" strike="noStrike" kern="1200" cap="none" spc="0" normalizeH="0" baseline="0" noProof="0" dirty="0">
                <a:ln>
                  <a:noFill/>
                </a:ln>
                <a:solidFill>
                  <a:srgbClr val="008FD3"/>
                </a:solidFill>
                <a:effectLst/>
                <a:uLnTx/>
                <a:uFillTx/>
                <a:latin typeface="Times New Roman" panose="02020603050405020304" pitchFamily="18" charset="0"/>
                <a:ea typeface="+mn-ea"/>
                <a:cs typeface="Times New Roman" panose="02020603050405020304" pitchFamily="18" charset="0"/>
              </a:rPr>
              <a:t> Doc…., </a:t>
            </a:r>
            <a:r>
              <a:rPr kumimoji="0" lang="en-US" sz="2000" b="1" i="0" u="none" strike="noStrike" kern="1200" cap="none" spc="0" normalizeH="0" baseline="0" noProof="0" dirty="0" err="1">
                <a:ln>
                  <a:noFill/>
                </a:ln>
                <a:solidFill>
                  <a:srgbClr val="008FD3"/>
                </a:solidFill>
                <a:effectLst/>
                <a:uLnTx/>
                <a:uFillTx/>
                <a:latin typeface="Times New Roman" panose="02020603050405020304" pitchFamily="18" charset="0"/>
                <a:ea typeface="+mn-ea"/>
                <a:cs typeface="Times New Roman" panose="02020603050405020304" pitchFamily="18" charset="0"/>
              </a:rPr>
              <a:t>ví</a:t>
            </a:r>
            <a:r>
              <a:rPr kumimoji="0" lang="en-US" sz="2000" b="1" i="0" u="none" strike="noStrike" kern="1200" cap="none" spc="0" normalizeH="0" baseline="0" noProof="0" dirty="0">
                <a:ln>
                  <a:noFill/>
                </a:ln>
                <a:solidFill>
                  <a:srgbClr val="008FD3"/>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dirty="0" err="1">
                <a:ln>
                  <a:noFill/>
                </a:ln>
                <a:solidFill>
                  <a:srgbClr val="008FD3"/>
                </a:solidFill>
                <a:effectLst/>
                <a:uLnTx/>
                <a:uFillTx/>
                <a:latin typeface="Times New Roman" panose="02020603050405020304" pitchFamily="18" charset="0"/>
                <a:ea typeface="+mn-ea"/>
                <a:cs typeface="Times New Roman" panose="02020603050405020304" pitchFamily="18" charset="0"/>
              </a:rPr>
              <a:t>dụ</a:t>
            </a:r>
            <a:r>
              <a:rPr kumimoji="0" lang="en-US" sz="2000" b="1" i="0" u="none" strike="noStrike" kern="1200" cap="none" spc="0" normalizeH="0" baseline="0" noProof="0" dirty="0">
                <a:ln>
                  <a:noFill/>
                </a:ln>
                <a:solidFill>
                  <a:srgbClr val="008FD3"/>
                </a:solidFill>
                <a:effectLst/>
                <a:uLnTx/>
                <a:uFillTx/>
                <a:latin typeface="Times New Roman" panose="02020603050405020304" pitchFamily="18" charset="0"/>
                <a:ea typeface="+mn-ea"/>
                <a:cs typeface="Times New Roman" panose="02020603050405020304" pitchFamily="18" charset="0"/>
              </a:rPr>
              <a:t> Doc2653969907</a:t>
            </a:r>
          </a:p>
        </p:txBody>
      </p:sp>
    </p:spTree>
    <p:extLst>
      <p:ext uri="{BB962C8B-B14F-4D97-AF65-F5344CB8AC3E}">
        <p14:creationId xmlns:p14="http://schemas.microsoft.com/office/powerpoint/2010/main" val="21223960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60D26C3E-4D5A-41A6-8953-1CC5B9E61616}"/>
              </a:ext>
            </a:extLst>
          </p:cNvPr>
          <p:cNvSpPr txBox="1"/>
          <p:nvPr/>
        </p:nvSpPr>
        <p:spPr>
          <a:xfrm>
            <a:off x="307056" y="173065"/>
            <a:ext cx="8767888" cy="307777"/>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0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5.</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Phản</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hồi</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yêu</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cầu</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báo</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giá</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đấu</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thầu</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 (</a:t>
            </a:r>
            <a:r>
              <a:rPr kumimoji="0" lang="en-US" sz="2000" b="1" i="0" u="sng" strike="noStrike" kern="1200" cap="none" spc="0" normalizeH="0" baseline="0" noProof="0">
                <a:ln>
                  <a:noFill/>
                </a:ln>
                <a:solidFill>
                  <a:prstClr val="black"/>
                </a:solidFill>
                <a:effectLst/>
                <a:uLnTx/>
                <a:uFillTx/>
                <a:latin typeface="Times New Roman" panose="02020603050405020304" pitchFamily="18" charset="0"/>
                <a:ea typeface="HG丸ｺﾞｼｯｸM-PRO"/>
                <a:cs typeface="Times New Roman" panose="02020603050405020304" pitchFamily="18" charset="0"/>
              </a:rPr>
              <a:t>Sourcing request</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a:t>
            </a:r>
          </a:p>
        </p:txBody>
      </p:sp>
      <p:sp>
        <p:nvSpPr>
          <p:cNvPr id="11" name="TextBox 10">
            <a:extLst>
              <a:ext uri="{FF2B5EF4-FFF2-40B4-BE49-F238E27FC236}">
                <a16:creationId xmlns:a16="http://schemas.microsoft.com/office/drawing/2014/main" id="{21414AAC-F411-45CD-8D58-4D1CED434BA7}"/>
              </a:ext>
            </a:extLst>
          </p:cNvPr>
          <p:cNvSpPr txBox="1"/>
          <p:nvPr/>
        </p:nvSpPr>
        <p:spPr>
          <a:xfrm>
            <a:off x="307056" y="1604214"/>
            <a:ext cx="12057349" cy="1000274"/>
          </a:xfrm>
          <a:prstGeom prst="rect">
            <a:avLst/>
          </a:prstGeom>
          <a:solidFill>
            <a:schemeClr val="accent3">
              <a:lumMod val="20000"/>
              <a:lumOff val="80000"/>
            </a:schemeClr>
          </a:solidFill>
          <a:ln>
            <a:solidFill>
              <a:schemeClr val="tx1"/>
            </a:solidFill>
          </a:ln>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1.1</a:t>
            </a:r>
            <a:r>
              <a:rPr kumimoji="0" lang="en-US" sz="1800" b="0"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Khi FBHP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gửi</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yêu</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cầu</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báo</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giá</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đấu</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thầu</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mới</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sng" strike="noStrike" kern="1200" cap="none" spc="0" normalizeH="0" baseline="0" noProof="0" dirty="0">
                <a:ln>
                  <a:noFill/>
                </a:ln>
                <a:solidFill>
                  <a:prstClr val="black"/>
                </a:solidFill>
                <a:effectLst/>
                <a:uLnTx/>
                <a:uFillTx/>
                <a:latin typeface="Times New Roman" panose="02020603050405020304" pitchFamily="18" charset="0"/>
                <a:ea typeface="HG丸ｺﾞｼｯｸM-PRO"/>
                <a:cs typeface="Times New Roman" panose="02020603050405020304" pitchFamily="18" charset="0"/>
              </a:rPr>
              <a:t>Sourcing request</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HG丸ｺﾞｼｯｸM-PRO"/>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đến</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NCC, NCC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sẽ</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nhận</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đ</a:t>
            </a:r>
            <a:r>
              <a:rPr kumimoji="0" lang="vi-VN"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ư</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ợc</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một</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email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từ</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DengXian" panose="02010600030101010101" pitchFamily="2" charset="-122"/>
                <a:cs typeface="Times New Roman" panose="02020603050405020304" pitchFamily="18" charset="0"/>
              </a:rPr>
              <a:t>ng</a:t>
            </a:r>
            <a:r>
              <a:rPr kumimoji="0" lang="vi-VN" sz="1800" b="0" i="0" u="none" strike="noStrike" kern="1200" cap="none" spc="0" normalizeH="0" baseline="0" noProof="0" dirty="0">
                <a:ln>
                  <a:noFill/>
                </a:ln>
                <a:solidFill>
                  <a:srgbClr val="000000"/>
                </a:solidFill>
                <a:effectLst/>
                <a:uLnTx/>
                <a:uFillTx/>
                <a:latin typeface="Times New Roman" panose="02020603050405020304" pitchFamily="18" charset="0"/>
                <a:ea typeface="DengXian" panose="02010600030101010101" pitchFamily="2" charset="-122"/>
                <a:cs typeface="Times New Roman" panose="02020603050405020304" pitchFamily="18" charset="0"/>
              </a:rPr>
              <a:t>ư</a:t>
            </a:r>
            <a:r>
              <a:rPr kumimoji="0" lang="en-US" sz="1800" b="0" i="0" u="none" strike="noStrike" kern="1200" cap="none" spc="0" normalizeH="0" baseline="0" noProof="0" dirty="0" err="1">
                <a:ln>
                  <a:noFill/>
                </a:ln>
                <a:solidFill>
                  <a:srgbClr val="000000"/>
                </a:solidFill>
                <a:effectLst/>
                <a:uLnTx/>
                <a:uFillTx/>
                <a:latin typeface="Times New Roman" panose="02020603050405020304" pitchFamily="18" charset="0"/>
                <a:ea typeface="DengXian" panose="02010600030101010101" pitchFamily="2" charset="-122"/>
                <a:cs typeface="Times New Roman" panose="02020603050405020304" pitchFamily="18" charset="0"/>
              </a:rPr>
              <a:t>ời</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DengXian" panose="02010600030101010101" pitchFamily="2" charset="-122"/>
                <a:cs typeface="Times New Roman" panose="02020603050405020304" pitchFamily="18" charset="0"/>
              </a:rPr>
              <a:t> </a:t>
            </a:r>
            <a:r>
              <a:rPr kumimoji="0" lang="en-US" sz="1800" b="0" i="0" u="none" strike="noStrike" kern="1200" cap="none" spc="0" normalizeH="0" baseline="0" noProof="0" dirty="0" err="1">
                <a:ln>
                  <a:noFill/>
                </a:ln>
                <a:solidFill>
                  <a:srgbClr val="000000"/>
                </a:solidFill>
                <a:effectLst/>
                <a:uLnTx/>
                <a:uFillTx/>
                <a:latin typeface="Times New Roman" panose="02020603050405020304" pitchFamily="18" charset="0"/>
                <a:ea typeface="DengXian" panose="02010600030101010101" pitchFamily="2" charset="-122"/>
                <a:cs typeface="Times New Roman" panose="02020603050405020304" pitchFamily="18" charset="0"/>
              </a:rPr>
              <a:t>mua</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DengXian" panose="02010600030101010101" pitchFamily="2" charset="-122"/>
                <a:cs typeface="Times New Roman" panose="02020603050405020304" pitchFamily="18" charset="0"/>
              </a:rPr>
              <a:t> </a:t>
            </a:r>
            <a:r>
              <a:rPr kumimoji="0" lang="en-US" sz="1800" b="0" i="0" u="none" strike="noStrike" kern="1200" cap="none" spc="0" normalizeH="0" baseline="0" noProof="0" dirty="0" err="1">
                <a:ln>
                  <a:noFill/>
                </a:ln>
                <a:solidFill>
                  <a:srgbClr val="000000"/>
                </a:solidFill>
                <a:effectLst/>
                <a:uLnTx/>
                <a:uFillTx/>
                <a:latin typeface="Times New Roman" panose="02020603050405020304" pitchFamily="18" charset="0"/>
                <a:ea typeface="DengXian" panose="02010600030101010101" pitchFamily="2" charset="-122"/>
                <a:cs typeface="Times New Roman" panose="02020603050405020304" pitchFamily="18" charset="0"/>
              </a:rPr>
              <a:t>phụ</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DengXian" panose="02010600030101010101" pitchFamily="2" charset="-122"/>
                <a:cs typeface="Times New Roman" panose="02020603050405020304" pitchFamily="18" charset="0"/>
              </a:rPr>
              <a:t> </a:t>
            </a:r>
            <a:r>
              <a:rPr kumimoji="0" lang="en-US" sz="1800" b="0" i="0" u="none" strike="noStrike" kern="1200" cap="none" spc="0" normalizeH="0" baseline="0" noProof="0" dirty="0" err="1">
                <a:ln>
                  <a:noFill/>
                </a:ln>
                <a:solidFill>
                  <a:srgbClr val="000000"/>
                </a:solidFill>
                <a:effectLst/>
                <a:uLnTx/>
                <a:uFillTx/>
                <a:latin typeface="Times New Roman" panose="02020603050405020304" pitchFamily="18" charset="0"/>
                <a:ea typeface="DengXian" panose="02010600030101010101" pitchFamily="2" charset="-122"/>
                <a:cs typeface="Times New Roman" panose="02020603050405020304" pitchFamily="18" charset="0"/>
              </a:rPr>
              <a:t>trách</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DengXian" panose="02010600030101010101" pitchFamily="2" charset="-122"/>
                <a:cs typeface="Times New Roman" panose="02020603050405020304" pitchFamily="18" charset="0"/>
              </a:rPr>
              <a:t> </a:t>
            </a:r>
            <a:r>
              <a:rPr kumimoji="0" lang="en-US" sz="1800" b="0" i="0" u="none" strike="noStrike" kern="1200" cap="none" spc="0" normalizeH="0" baseline="0" noProof="0" dirty="0" err="1">
                <a:ln>
                  <a:noFill/>
                </a:ln>
                <a:solidFill>
                  <a:srgbClr val="000000"/>
                </a:solidFill>
                <a:effectLst/>
                <a:uLnTx/>
                <a:uFillTx/>
                <a:latin typeface="Times New Roman" panose="02020603050405020304" pitchFamily="18" charset="0"/>
                <a:ea typeface="DengXian" panose="02010600030101010101" pitchFamily="2" charset="-122"/>
                <a:cs typeface="Times New Roman" panose="02020603050405020304" pitchFamily="18" charset="0"/>
              </a:rPr>
              <a:t>của</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DengXian" panose="02010600030101010101" pitchFamily="2" charset="-122"/>
                <a:cs typeface="Times New Roman" panose="02020603050405020304" pitchFamily="18" charset="0"/>
              </a:rPr>
              <a:t> </a:t>
            </a:r>
            <a:r>
              <a:rPr kumimoji="0" lang="en-US" sz="1800" b="0" i="0" u="none" strike="noStrike" kern="1200" cap="none" spc="0" normalizeH="0" baseline="0" noProof="0" dirty="0" err="1">
                <a:ln>
                  <a:noFill/>
                </a:ln>
                <a:solidFill>
                  <a:srgbClr val="000000"/>
                </a:solidFill>
                <a:effectLst/>
                <a:uLnTx/>
                <a:uFillTx/>
                <a:latin typeface="Times New Roman" panose="02020603050405020304" pitchFamily="18" charset="0"/>
                <a:ea typeface="DengXian" panose="02010600030101010101" pitchFamily="2" charset="-122"/>
                <a:cs typeface="Times New Roman" panose="02020603050405020304" pitchFamily="18" charset="0"/>
              </a:rPr>
              <a:t>yêu</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DengXian" panose="02010600030101010101" pitchFamily="2" charset="-122"/>
                <a:cs typeface="Times New Roman" panose="02020603050405020304" pitchFamily="18" charset="0"/>
              </a:rPr>
              <a:t> </a:t>
            </a:r>
            <a:r>
              <a:rPr kumimoji="0" lang="en-US" sz="1800" b="0" i="0" u="none" strike="noStrike" kern="1200" cap="none" spc="0" normalizeH="0" baseline="0" noProof="0" dirty="0" err="1">
                <a:ln>
                  <a:noFill/>
                </a:ln>
                <a:solidFill>
                  <a:srgbClr val="000000"/>
                </a:solidFill>
                <a:effectLst/>
                <a:uLnTx/>
                <a:uFillTx/>
                <a:latin typeface="Times New Roman" panose="02020603050405020304" pitchFamily="18" charset="0"/>
                <a:ea typeface="DengXian" panose="02010600030101010101" pitchFamily="2" charset="-122"/>
                <a:cs typeface="Times New Roman" panose="02020603050405020304" pitchFamily="18" charset="0"/>
              </a:rPr>
              <a:t>cầu</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DengXian" panose="02010600030101010101" pitchFamily="2" charset="-122"/>
                <a:cs typeface="Times New Roman" panose="02020603050405020304" pitchFamily="18" charset="0"/>
              </a:rPr>
              <a:t> </a:t>
            </a:r>
            <a:r>
              <a:rPr kumimoji="0" lang="en-US" sz="1800" b="0" i="0" u="none" strike="noStrike" kern="1200" cap="none" spc="0" normalizeH="0" baseline="0" noProof="0" dirty="0" err="1">
                <a:ln>
                  <a:noFill/>
                </a:ln>
                <a:solidFill>
                  <a:srgbClr val="000000"/>
                </a:solidFill>
                <a:effectLst/>
                <a:uLnTx/>
                <a:uFillTx/>
                <a:latin typeface="Times New Roman" panose="02020603050405020304" pitchFamily="18" charset="0"/>
                <a:ea typeface="DengXian" panose="02010600030101010101" pitchFamily="2" charset="-122"/>
                <a:cs typeface="Times New Roman" panose="02020603050405020304" pitchFamily="18" charset="0"/>
              </a:rPr>
              <a:t>đó</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DengXian" panose="02010600030101010101" pitchFamily="2" charset="-122"/>
                <a:cs typeface="Times New Roman" panose="02020603050405020304" pitchFamily="18" charset="0"/>
              </a:rPr>
              <a:t> </a:t>
            </a:r>
            <a:r>
              <a:rPr kumimoji="0" lang="en-US" sz="1800" b="0" i="0" u="none" strike="noStrike" kern="1200" cap="none" spc="0" normalizeH="0" baseline="0" noProof="0" dirty="0" err="1">
                <a:ln>
                  <a:noFill/>
                </a:ln>
                <a:solidFill>
                  <a:srgbClr val="000000"/>
                </a:solidFill>
                <a:effectLst/>
                <a:uLnTx/>
                <a:uFillTx/>
                <a:latin typeface="Times New Roman" panose="02020603050405020304" pitchFamily="18" charset="0"/>
                <a:ea typeface="DengXian" panose="02010600030101010101" pitchFamily="2" charset="-122"/>
                <a:cs typeface="Times New Roman" panose="02020603050405020304" pitchFamily="18" charset="0"/>
              </a:rPr>
              <a:t>với</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DengXian" panose="02010600030101010101" pitchFamily="2" charset="-122"/>
                <a:cs typeface="Times New Roman" panose="02020603050405020304" pitchFamily="18" charset="0"/>
              </a:rPr>
              <a:t> </a:t>
            </a:r>
            <a:r>
              <a:rPr kumimoji="0" lang="en-US" sz="1800" b="0" i="0" u="none" strike="noStrike" kern="1200" cap="none" spc="0" normalizeH="0" baseline="0" noProof="0" dirty="0" err="1">
                <a:ln>
                  <a:noFill/>
                </a:ln>
                <a:solidFill>
                  <a:srgbClr val="000000"/>
                </a:solidFill>
                <a:effectLst/>
                <a:uLnTx/>
                <a:uFillTx/>
                <a:latin typeface="Times New Roman" panose="02020603050405020304" pitchFamily="18" charset="0"/>
                <a:ea typeface="DengXian" panose="02010600030101010101" pitchFamily="2" charset="-122"/>
                <a:cs typeface="Times New Roman" panose="02020603050405020304" pitchFamily="18" charset="0"/>
              </a:rPr>
              <a:t>số</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DengXian" panose="02010600030101010101" pitchFamily="2" charset="-122"/>
                <a:cs typeface="Times New Roman" panose="02020603050405020304" pitchFamily="18" charset="0"/>
              </a:rPr>
              <a:t> </a:t>
            </a:r>
            <a:r>
              <a:rPr kumimoji="0" lang="en-US" sz="1800" b="0" i="0" u="none" strike="noStrike" kern="1200" cap="none" spc="0" normalizeH="0" baseline="0" noProof="0" dirty="0" err="1">
                <a:ln>
                  <a:noFill/>
                </a:ln>
                <a:solidFill>
                  <a:srgbClr val="000000"/>
                </a:solidFill>
                <a:effectLst/>
                <a:uLnTx/>
                <a:uFillTx/>
                <a:latin typeface="Times New Roman" panose="02020603050405020304" pitchFamily="18" charset="0"/>
                <a:ea typeface="DengXian" panose="02010600030101010101" pitchFamily="2" charset="-122"/>
                <a:cs typeface="Times New Roman" panose="02020603050405020304" pitchFamily="18" charset="0"/>
              </a:rPr>
              <a:t>yêu</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DengXian" panose="02010600030101010101" pitchFamily="2" charset="-122"/>
                <a:cs typeface="Times New Roman" panose="02020603050405020304" pitchFamily="18" charset="0"/>
              </a:rPr>
              <a:t> </a:t>
            </a:r>
            <a:r>
              <a:rPr kumimoji="0" lang="en-US" sz="1800" b="0" i="0" u="none" strike="noStrike" kern="1200" cap="none" spc="0" normalizeH="0" baseline="0" noProof="0" dirty="0" err="1">
                <a:ln>
                  <a:noFill/>
                </a:ln>
                <a:solidFill>
                  <a:srgbClr val="000000"/>
                </a:solidFill>
                <a:effectLst/>
                <a:uLnTx/>
                <a:uFillTx/>
                <a:latin typeface="Times New Roman" panose="02020603050405020304" pitchFamily="18" charset="0"/>
                <a:ea typeface="DengXian" panose="02010600030101010101" pitchFamily="2" charset="-122"/>
                <a:cs typeface="Times New Roman" panose="02020603050405020304" pitchFamily="18" charset="0"/>
              </a:rPr>
              <a:t>cầu</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DengXian" panose="02010600030101010101" pitchFamily="2" charset="-122"/>
                <a:cs typeface="Times New Roman" panose="02020603050405020304" pitchFamily="18" charset="0"/>
              </a:rPr>
              <a:t> </a:t>
            </a:r>
            <a:r>
              <a:rPr kumimoji="0" lang="en-US" sz="1800" b="0" i="0" u="none" strike="noStrike" kern="1200" cap="none" spc="0" normalizeH="0" baseline="0" noProof="0" dirty="0" err="1">
                <a:ln>
                  <a:noFill/>
                </a:ln>
                <a:solidFill>
                  <a:srgbClr val="000000"/>
                </a:solidFill>
                <a:effectLst/>
                <a:uLnTx/>
                <a:uFillTx/>
                <a:latin typeface="Times New Roman" panose="02020603050405020304" pitchFamily="18" charset="0"/>
                <a:ea typeface="DengXian" panose="02010600030101010101" pitchFamily="2" charset="-122"/>
                <a:cs typeface="Times New Roman" panose="02020603050405020304" pitchFamily="18" charset="0"/>
              </a:rPr>
              <a:t>bắt</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DengXian" panose="02010600030101010101" pitchFamily="2" charset="-122"/>
                <a:cs typeface="Times New Roman" panose="02020603050405020304" pitchFamily="18" charset="0"/>
              </a:rPr>
              <a:t> </a:t>
            </a:r>
            <a:r>
              <a:rPr kumimoji="0" lang="en-US" sz="1800" b="0" i="0" u="none" strike="noStrike" kern="1200" cap="none" spc="0" normalizeH="0" baseline="0" noProof="0" dirty="0" err="1">
                <a:ln>
                  <a:noFill/>
                </a:ln>
                <a:solidFill>
                  <a:srgbClr val="000000"/>
                </a:solidFill>
                <a:effectLst/>
                <a:uLnTx/>
                <a:uFillTx/>
                <a:latin typeface="Times New Roman" panose="02020603050405020304" pitchFamily="18" charset="0"/>
                <a:ea typeface="DengXian" panose="02010600030101010101" pitchFamily="2" charset="-122"/>
                <a:cs typeface="Times New Roman" panose="02020603050405020304" pitchFamily="18" charset="0"/>
              </a:rPr>
              <a:t>đầu</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DengXian" panose="02010600030101010101" pitchFamily="2" charset="-122"/>
                <a:cs typeface="Times New Roman" panose="02020603050405020304" pitchFamily="18" charset="0"/>
              </a:rPr>
              <a:t> </a:t>
            </a:r>
            <a:r>
              <a:rPr kumimoji="0" lang="en-US" sz="1800" b="0" i="0" u="none" strike="noStrike" kern="1200" cap="none" spc="0" normalizeH="0" baseline="0" noProof="0" dirty="0" err="1">
                <a:ln>
                  <a:noFill/>
                </a:ln>
                <a:solidFill>
                  <a:srgbClr val="000000"/>
                </a:solidFill>
                <a:effectLst/>
                <a:uLnTx/>
                <a:uFillTx/>
                <a:latin typeface="Times New Roman" panose="02020603050405020304" pitchFamily="18" charset="0"/>
                <a:ea typeface="DengXian" panose="02010600030101010101" pitchFamily="2" charset="-122"/>
                <a:cs typeface="Times New Roman" panose="02020603050405020304" pitchFamily="18" charset="0"/>
              </a:rPr>
              <a:t>bằng</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DengXian" panose="02010600030101010101" pitchFamily="2" charset="-122"/>
                <a:cs typeface="Times New Roman" panose="02020603050405020304" pitchFamily="18" charset="0"/>
              </a:rPr>
              <a:t> Doc…, NCC </a:t>
            </a:r>
            <a:r>
              <a:rPr kumimoji="0" lang="en-US" sz="1800" b="0" i="0" u="none" strike="noStrike" kern="1200" cap="none" spc="0" normalizeH="0" baseline="0" noProof="0" dirty="0" err="1">
                <a:ln>
                  <a:noFill/>
                </a:ln>
                <a:solidFill>
                  <a:srgbClr val="000000"/>
                </a:solidFill>
                <a:effectLst/>
                <a:uLnTx/>
                <a:uFillTx/>
                <a:latin typeface="Times New Roman" panose="02020603050405020304" pitchFamily="18" charset="0"/>
                <a:ea typeface="DengXian" panose="02010600030101010101" pitchFamily="2" charset="-122"/>
                <a:cs typeface="Times New Roman" panose="02020603050405020304" pitchFamily="18" charset="0"/>
              </a:rPr>
              <a:t>kích</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DengXian" panose="02010600030101010101" pitchFamily="2" charset="-122"/>
                <a:cs typeface="Times New Roman" panose="02020603050405020304" pitchFamily="18" charset="0"/>
              </a:rPr>
              <a:t> </a:t>
            </a:r>
            <a:r>
              <a:rPr kumimoji="0" lang="en-US" sz="1800" b="0" i="0" u="none" strike="noStrike" kern="1200" cap="none" spc="0" normalizeH="0" baseline="0" noProof="0" dirty="0" err="1">
                <a:ln>
                  <a:noFill/>
                </a:ln>
                <a:solidFill>
                  <a:srgbClr val="000000"/>
                </a:solidFill>
                <a:effectLst/>
                <a:uLnTx/>
                <a:uFillTx/>
                <a:latin typeface="Times New Roman" panose="02020603050405020304" pitchFamily="18" charset="0"/>
                <a:ea typeface="DengXian" panose="02010600030101010101" pitchFamily="2" charset="-122"/>
                <a:cs typeface="Times New Roman" panose="02020603050405020304" pitchFamily="18" charset="0"/>
              </a:rPr>
              <a:t>vào</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DengXian" panose="02010600030101010101" pitchFamily="2" charset="-122"/>
                <a:cs typeface="Times New Roman" panose="02020603050405020304" pitchFamily="18" charset="0"/>
              </a:rPr>
              <a:t> đ</a:t>
            </a:r>
            <a:r>
              <a:rPr kumimoji="0" lang="vi-VN" sz="1800" b="0" i="0" u="none" strike="noStrike" kern="1200" cap="none" spc="0" normalizeH="0" baseline="0" noProof="0" dirty="0">
                <a:ln>
                  <a:noFill/>
                </a:ln>
                <a:solidFill>
                  <a:srgbClr val="000000"/>
                </a:solidFill>
                <a:effectLst/>
                <a:uLnTx/>
                <a:uFillTx/>
                <a:latin typeface="Times New Roman" panose="02020603050405020304" pitchFamily="18" charset="0"/>
                <a:ea typeface="DengXian" panose="02010600030101010101" pitchFamily="2" charset="-122"/>
                <a:cs typeface="Times New Roman" panose="02020603050405020304" pitchFamily="18" charset="0"/>
              </a:rPr>
              <a:t>ư</a:t>
            </a:r>
            <a:r>
              <a:rPr kumimoji="0" lang="en-US" sz="1800" b="0" i="0" u="none" strike="noStrike" kern="1200" cap="none" spc="0" normalizeH="0" baseline="0" noProof="0" dirty="0" err="1">
                <a:ln>
                  <a:noFill/>
                </a:ln>
                <a:solidFill>
                  <a:srgbClr val="000000"/>
                </a:solidFill>
                <a:effectLst/>
                <a:uLnTx/>
                <a:uFillTx/>
                <a:latin typeface="Times New Roman" panose="02020603050405020304" pitchFamily="18" charset="0"/>
                <a:ea typeface="DengXian" panose="02010600030101010101" pitchFamily="2" charset="-122"/>
                <a:cs typeface="Times New Roman" panose="02020603050405020304" pitchFamily="18" charset="0"/>
              </a:rPr>
              <a:t>ờng</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DengXian" panose="02010600030101010101" pitchFamily="2" charset="-122"/>
                <a:cs typeface="Times New Roman" panose="02020603050405020304" pitchFamily="18" charset="0"/>
              </a:rPr>
              <a:t> link </a:t>
            </a:r>
            <a:r>
              <a:rPr kumimoji="0" lang="en-US" sz="1800" b="0" i="0" u="none" strike="noStrike" kern="1200" cap="none" spc="0" normalizeH="0" baseline="0" noProof="0" dirty="0" err="1">
                <a:ln>
                  <a:noFill/>
                </a:ln>
                <a:solidFill>
                  <a:srgbClr val="000000"/>
                </a:solidFill>
                <a:effectLst/>
                <a:uLnTx/>
                <a:uFillTx/>
                <a:latin typeface="Times New Roman" panose="02020603050405020304" pitchFamily="18" charset="0"/>
                <a:ea typeface="DengXian" panose="02010600030101010101" pitchFamily="2" charset="-122"/>
                <a:cs typeface="Times New Roman" panose="02020603050405020304" pitchFamily="18" charset="0"/>
              </a:rPr>
              <a:t>trong</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DengXian" panose="02010600030101010101" pitchFamily="2" charset="-122"/>
                <a:cs typeface="Times New Roman" panose="02020603050405020304" pitchFamily="18" charset="0"/>
              </a:rPr>
              <a:t> email </a:t>
            </a:r>
            <a:r>
              <a:rPr kumimoji="0" lang="en-US" sz="1800" b="0" i="0" u="none" strike="noStrike" kern="1200" cap="none" spc="0" normalizeH="0" baseline="0" noProof="0" dirty="0" err="1">
                <a:ln>
                  <a:noFill/>
                </a:ln>
                <a:solidFill>
                  <a:srgbClr val="000000"/>
                </a:solidFill>
                <a:effectLst/>
                <a:uLnTx/>
                <a:uFillTx/>
                <a:latin typeface="Times New Roman" panose="02020603050405020304" pitchFamily="18" charset="0"/>
                <a:ea typeface="DengXian" panose="02010600030101010101" pitchFamily="2" charset="-122"/>
                <a:cs typeface="Times New Roman" panose="02020603050405020304" pitchFamily="18" charset="0"/>
              </a:rPr>
              <a:t>này</a:t>
            </a:r>
            <a:endPar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DengXian" panose="02010600030101010101" pitchFamily="2" charset="-122"/>
              <a:cs typeface="Times New Roman" panose="02020603050405020304" pitchFamily="18" charset="0"/>
            </a:endParaRPr>
          </a:p>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1.2</a:t>
            </a:r>
            <a:r>
              <a:rPr kumimoji="0" lang="en-US" sz="18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Kích</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vào</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Use existing account</a:t>
            </a:r>
            <a:endPar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endParaRPr>
          </a:p>
        </p:txBody>
      </p:sp>
      <p:sp>
        <p:nvSpPr>
          <p:cNvPr id="2" name="TextBox 1">
            <a:extLst>
              <a:ext uri="{FF2B5EF4-FFF2-40B4-BE49-F238E27FC236}">
                <a16:creationId xmlns:a16="http://schemas.microsoft.com/office/drawing/2014/main" id="{C3ADEE5D-4AF4-4A83-B0F3-B81AD0EE0016}"/>
              </a:ext>
            </a:extLst>
          </p:cNvPr>
          <p:cNvSpPr txBox="1"/>
          <p:nvPr/>
        </p:nvSpPr>
        <p:spPr>
          <a:xfrm>
            <a:off x="365936" y="550091"/>
            <a:ext cx="12442808" cy="830997"/>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ts val="0"/>
              </a:spcBef>
              <a:spcAft>
                <a:spcPct val="0"/>
              </a:spcAft>
              <a:buClr>
                <a:srgbClr val="F0AB00"/>
              </a:buClr>
              <a:buSzPct val="80000"/>
              <a:buFontTx/>
              <a:buNone/>
              <a:tabLst/>
              <a:defRPr/>
            </a:pP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Nhà</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cung</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cấp</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Enterprise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có</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2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cách</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để</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báo</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giá</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đấu</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thầu</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cho</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FBHP: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Kích</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trực</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tiếp</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vào</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yêu</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cầu</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nhận</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đ</a:t>
            </a:r>
            <a:r>
              <a:rPr kumimoji="0" lang="vi-VN"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ư</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ợc</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bằng</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Email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hoặc</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Đăng</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nhập</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hệ</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thống</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để</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kiểm</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tra</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toàn</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bộ</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yêu</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cầu</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a:t>
            </a:r>
          </a:p>
          <a:p>
            <a:pPr marL="0" marR="0" lvl="0" indent="0" algn="l" defTabSz="987415" rtl="0" eaLnBrk="1" fontAlgn="base" latinLnBrk="0" hangingPunct="1">
              <a:lnSpc>
                <a:spcPct val="100000"/>
              </a:lnSpc>
              <a:spcBef>
                <a:spcPts val="0"/>
              </a:spcBef>
              <a:spcAft>
                <a:spcPct val="0"/>
              </a:spcAft>
              <a:buClr>
                <a:srgbClr val="F0AB00"/>
              </a:buClr>
              <a:buSzPct val="80000"/>
              <a:buFontTx/>
              <a:buNone/>
              <a:tabLst/>
              <a:defRPr/>
            </a:pPr>
            <a:endPar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endParaRPr>
          </a:p>
        </p:txBody>
      </p:sp>
      <p:sp>
        <p:nvSpPr>
          <p:cNvPr id="3" name="TextBox 2">
            <a:extLst>
              <a:ext uri="{FF2B5EF4-FFF2-40B4-BE49-F238E27FC236}">
                <a16:creationId xmlns:a16="http://schemas.microsoft.com/office/drawing/2014/main" id="{4C3CD691-5B54-4DB2-92FB-963C1344AF04}"/>
              </a:ext>
            </a:extLst>
          </p:cNvPr>
          <p:cNvSpPr txBox="1"/>
          <p:nvPr/>
        </p:nvSpPr>
        <p:spPr>
          <a:xfrm>
            <a:off x="365936" y="1173338"/>
            <a:ext cx="7947008"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5.1. </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Kích</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trực</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tiếp</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vào</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yêu</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cầu</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nhận</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đ</a:t>
            </a:r>
            <a:r>
              <a:rPr kumimoji="0" lang="vi-VN"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ư</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ợc</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bằng</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Email </a:t>
            </a:r>
            <a:endParaRPr kumimoji="0" lang="en-US" sz="1800" b="1" i="0" u="sng" strike="noStrike" kern="0" cap="none" spc="0" normalizeH="0" baseline="0" noProof="0">
              <a:ln>
                <a:noFill/>
              </a:ln>
              <a:solidFill>
                <a:srgbClr val="000000"/>
              </a:solidFill>
              <a:effectLst/>
              <a:uLnTx/>
              <a:uFillTx/>
              <a:latin typeface="Arial"/>
              <a:ea typeface="Arial Unicode MS" pitchFamily="34" charset="-128"/>
              <a:cs typeface="Arial Unicode MS" pitchFamily="34" charset="-128"/>
            </a:endParaRPr>
          </a:p>
        </p:txBody>
      </p:sp>
      <p:pic>
        <p:nvPicPr>
          <p:cNvPr id="7" name="Picture 6">
            <a:extLst>
              <a:ext uri="{FF2B5EF4-FFF2-40B4-BE49-F238E27FC236}">
                <a16:creationId xmlns:a16="http://schemas.microsoft.com/office/drawing/2014/main" id="{B3CD92AC-E3BC-4A76-A9BE-6C4443B46145}"/>
              </a:ext>
            </a:extLst>
          </p:cNvPr>
          <p:cNvPicPr>
            <a:picLocks noChangeAspect="1"/>
          </p:cNvPicPr>
          <p:nvPr/>
        </p:nvPicPr>
        <p:blipFill>
          <a:blip r:embed="rId2"/>
          <a:stretch>
            <a:fillRect/>
          </a:stretch>
        </p:blipFill>
        <p:spPr>
          <a:xfrm>
            <a:off x="1683542" y="3886236"/>
            <a:ext cx="2800350" cy="371475"/>
          </a:xfrm>
          <a:prstGeom prst="rect">
            <a:avLst/>
          </a:prstGeom>
        </p:spPr>
      </p:pic>
      <p:grpSp>
        <p:nvGrpSpPr>
          <p:cNvPr id="17" name="组合 9">
            <a:extLst>
              <a:ext uri="{FF2B5EF4-FFF2-40B4-BE49-F238E27FC236}">
                <a16:creationId xmlns:a16="http://schemas.microsoft.com/office/drawing/2014/main" id="{00000000-0008-0000-0000-00000A000000}"/>
              </a:ext>
            </a:extLst>
          </p:cNvPr>
          <p:cNvGrpSpPr/>
          <p:nvPr/>
        </p:nvGrpSpPr>
        <p:grpSpPr>
          <a:xfrm>
            <a:off x="4214432" y="2819123"/>
            <a:ext cx="8324852" cy="4300020"/>
            <a:chOff x="1999543" y="-1252357"/>
            <a:chExt cx="12359659" cy="5501954"/>
          </a:xfrm>
        </p:grpSpPr>
        <p:pic>
          <p:nvPicPr>
            <p:cNvPr id="20" name="图片 3">
              <a:extLst>
                <a:ext uri="{FF2B5EF4-FFF2-40B4-BE49-F238E27FC236}">
                  <a16:creationId xmlns:a16="http://schemas.microsoft.com/office/drawing/2014/main" id="{00000000-0008-0000-0000-000004000000}"/>
                </a:ext>
              </a:extLst>
            </p:cNvPr>
            <p:cNvPicPr>
              <a:picLocks noChangeAspect="1"/>
            </p:cNvPicPr>
            <p:nvPr/>
          </p:nvPicPr>
          <p:blipFill>
            <a:blip r:embed="rId3"/>
            <a:stretch>
              <a:fillRect/>
            </a:stretch>
          </p:blipFill>
          <p:spPr>
            <a:xfrm>
              <a:off x="1999543" y="-1252357"/>
              <a:ext cx="12359659" cy="5501954"/>
            </a:xfrm>
            <a:prstGeom prst="rect">
              <a:avLst/>
            </a:prstGeom>
            <a:ln>
              <a:solidFill>
                <a:schemeClr val="accent1"/>
              </a:solidFill>
            </a:ln>
          </p:spPr>
        </p:pic>
        <p:sp>
          <p:nvSpPr>
            <p:cNvPr id="23" name="矩形 4">
              <a:extLst>
                <a:ext uri="{FF2B5EF4-FFF2-40B4-BE49-F238E27FC236}">
                  <a16:creationId xmlns:a16="http://schemas.microsoft.com/office/drawing/2014/main" id="{00000000-0008-0000-0000-000005000000}"/>
                </a:ext>
              </a:extLst>
            </p:cNvPr>
            <p:cNvSpPr/>
            <p:nvPr/>
          </p:nvSpPr>
          <p:spPr>
            <a:xfrm>
              <a:off x="8412509" y="3172026"/>
              <a:ext cx="2776257" cy="36562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l" defTabSz="987415" rtl="0" eaLnBrk="1" fontAlgn="auto" latinLnBrk="0" hangingPunct="1">
                <a:lnSpc>
                  <a:spcPct val="100000"/>
                </a:lnSpc>
                <a:spcBef>
                  <a:spcPts val="0"/>
                </a:spcBef>
                <a:spcAft>
                  <a:spcPts val="0"/>
                </a:spcAft>
                <a:buClrTx/>
                <a:buSzTx/>
                <a:buFontTx/>
                <a:buNone/>
                <a:tabLst/>
                <a:defRPr/>
              </a:pPr>
              <a:endParaRPr kumimoji="0" lang="zh-CN" altLang="en-US" sz="1100" b="0" i="0" u="none" strike="noStrike" kern="1200" cap="none" spc="0" normalizeH="0" baseline="0" noProof="0">
                <a:ln>
                  <a:noFill/>
                </a:ln>
                <a:solidFill>
                  <a:prstClr val="white"/>
                </a:solidFill>
                <a:effectLst/>
                <a:uLnTx/>
                <a:uFillTx/>
                <a:latin typeface="HG丸ｺﾞｼｯｸM-PRO"/>
                <a:ea typeface="HG丸ｺﾞｼｯｸM-PRO"/>
                <a:cs typeface="+mn-cs"/>
              </a:endParaRPr>
            </a:p>
          </p:txBody>
        </p:sp>
      </p:grpSp>
      <p:grpSp>
        <p:nvGrpSpPr>
          <p:cNvPr id="24" name="组合 8">
            <a:extLst>
              <a:ext uri="{FF2B5EF4-FFF2-40B4-BE49-F238E27FC236}">
                <a16:creationId xmlns:a16="http://schemas.microsoft.com/office/drawing/2014/main" id="{7DF48597-1F90-661F-A2AB-DAE4E4B10EF0}"/>
              </a:ext>
            </a:extLst>
          </p:cNvPr>
          <p:cNvGrpSpPr/>
          <p:nvPr/>
        </p:nvGrpSpPr>
        <p:grpSpPr>
          <a:xfrm>
            <a:off x="128588" y="2796838"/>
            <a:ext cx="6638925" cy="4322306"/>
            <a:chOff x="0" y="465856"/>
            <a:chExt cx="10766382" cy="5724612"/>
          </a:xfrm>
        </p:grpSpPr>
        <p:pic>
          <p:nvPicPr>
            <p:cNvPr id="25" name="图片 1">
              <a:extLst>
                <a:ext uri="{FF2B5EF4-FFF2-40B4-BE49-F238E27FC236}">
                  <a16:creationId xmlns:a16="http://schemas.microsoft.com/office/drawing/2014/main" id="{B504ECA1-B768-BC20-8489-7046ED134442}"/>
                </a:ext>
              </a:extLst>
            </p:cNvPr>
            <p:cNvPicPr>
              <a:picLocks noChangeAspect="1"/>
            </p:cNvPicPr>
            <p:nvPr/>
          </p:nvPicPr>
          <p:blipFill rotWithShape="1">
            <a:blip r:embed="rId4"/>
            <a:srcRect t="7526"/>
            <a:stretch/>
          </p:blipFill>
          <p:spPr>
            <a:xfrm>
              <a:off x="0" y="465856"/>
              <a:ext cx="10766382" cy="5724612"/>
            </a:xfrm>
            <a:prstGeom prst="rect">
              <a:avLst/>
            </a:prstGeom>
            <a:ln>
              <a:solidFill>
                <a:schemeClr val="accent1"/>
              </a:solidFill>
            </a:ln>
          </p:spPr>
        </p:pic>
        <p:sp>
          <p:nvSpPr>
            <p:cNvPr id="26" name="矩形 2">
              <a:extLst>
                <a:ext uri="{FF2B5EF4-FFF2-40B4-BE49-F238E27FC236}">
                  <a16:creationId xmlns:a16="http://schemas.microsoft.com/office/drawing/2014/main" id="{5C0EA6C2-CE0C-2355-7861-627748803295}"/>
                </a:ext>
              </a:extLst>
            </p:cNvPr>
            <p:cNvSpPr/>
            <p:nvPr/>
          </p:nvSpPr>
          <p:spPr>
            <a:xfrm>
              <a:off x="3673848" y="3574677"/>
              <a:ext cx="693084" cy="35298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l" defTabSz="987415" rtl="0" eaLnBrk="1" fontAlgn="auto" latinLnBrk="0" hangingPunct="1">
                <a:lnSpc>
                  <a:spcPct val="100000"/>
                </a:lnSpc>
                <a:spcBef>
                  <a:spcPts val="0"/>
                </a:spcBef>
                <a:spcAft>
                  <a:spcPts val="0"/>
                </a:spcAft>
                <a:buClrTx/>
                <a:buSzTx/>
                <a:buFontTx/>
                <a:buNone/>
                <a:tabLst/>
                <a:defRPr/>
              </a:pPr>
              <a:endParaRPr kumimoji="0" lang="zh-CN" altLang="en-US" sz="1100" b="0" i="0" u="none" strike="noStrike" kern="1200" cap="none" spc="0" normalizeH="0" baseline="0" noProof="0">
                <a:ln>
                  <a:noFill/>
                </a:ln>
                <a:solidFill>
                  <a:prstClr val="white"/>
                </a:solidFill>
                <a:effectLst/>
                <a:uLnTx/>
                <a:uFillTx/>
                <a:latin typeface="HG丸ｺﾞｼｯｸM-PRO"/>
                <a:ea typeface="HG丸ｺﾞｼｯｸM-PRO"/>
                <a:cs typeface="+mn-cs"/>
              </a:endParaRPr>
            </a:p>
          </p:txBody>
        </p:sp>
      </p:grpSp>
      <p:sp>
        <p:nvSpPr>
          <p:cNvPr id="27" name="TextBox 26">
            <a:extLst>
              <a:ext uri="{FF2B5EF4-FFF2-40B4-BE49-F238E27FC236}">
                <a16:creationId xmlns:a16="http://schemas.microsoft.com/office/drawing/2014/main" id="{2D9360CF-6E52-03E7-0AD0-BC4EA8F3144E}"/>
              </a:ext>
            </a:extLst>
          </p:cNvPr>
          <p:cNvSpPr txBox="1"/>
          <p:nvPr/>
        </p:nvSpPr>
        <p:spPr>
          <a:xfrm>
            <a:off x="9468861" y="5999975"/>
            <a:ext cx="451471"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2</a:t>
            </a:r>
          </a:p>
        </p:txBody>
      </p:sp>
      <p:sp>
        <p:nvSpPr>
          <p:cNvPr id="28" name="TextBox 27">
            <a:extLst>
              <a:ext uri="{FF2B5EF4-FFF2-40B4-BE49-F238E27FC236}">
                <a16:creationId xmlns:a16="http://schemas.microsoft.com/office/drawing/2014/main" id="{8E26F3CE-76E2-2324-4EB3-6EEDA219642E}"/>
              </a:ext>
            </a:extLst>
          </p:cNvPr>
          <p:cNvSpPr txBox="1"/>
          <p:nvPr/>
        </p:nvSpPr>
        <p:spPr>
          <a:xfrm>
            <a:off x="2156229" y="5128197"/>
            <a:ext cx="451471"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1</a:t>
            </a:r>
          </a:p>
        </p:txBody>
      </p:sp>
    </p:spTree>
    <p:extLst>
      <p:ext uri="{BB962C8B-B14F-4D97-AF65-F5344CB8AC3E}">
        <p14:creationId xmlns:p14="http://schemas.microsoft.com/office/powerpoint/2010/main" val="20381762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60D26C3E-4D5A-41A6-8953-1CC5B9E61616}"/>
              </a:ext>
            </a:extLst>
          </p:cNvPr>
          <p:cNvSpPr txBox="1"/>
          <p:nvPr/>
        </p:nvSpPr>
        <p:spPr>
          <a:xfrm>
            <a:off x="307056" y="173065"/>
            <a:ext cx="8767888" cy="307777"/>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0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5.</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Phản</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hồi</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yêu</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cầu</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báo</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giá</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đấu</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thầu</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 (</a:t>
            </a:r>
            <a:r>
              <a:rPr kumimoji="0" lang="en-US" sz="2000" b="1" i="0" u="sng" strike="noStrike" kern="1200" cap="none" spc="0" normalizeH="0" baseline="0" noProof="0">
                <a:ln>
                  <a:noFill/>
                </a:ln>
                <a:solidFill>
                  <a:prstClr val="black"/>
                </a:solidFill>
                <a:effectLst/>
                <a:uLnTx/>
                <a:uFillTx/>
                <a:latin typeface="Times New Roman" panose="02020603050405020304" pitchFamily="18" charset="0"/>
                <a:ea typeface="HG丸ｺﾞｼｯｸM-PRO"/>
                <a:cs typeface="Times New Roman" panose="02020603050405020304" pitchFamily="18" charset="0"/>
              </a:rPr>
              <a:t>Sourcing request</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a:t>
            </a:r>
          </a:p>
        </p:txBody>
      </p:sp>
      <p:sp>
        <p:nvSpPr>
          <p:cNvPr id="2" name="TextBox 1">
            <a:extLst>
              <a:ext uri="{FF2B5EF4-FFF2-40B4-BE49-F238E27FC236}">
                <a16:creationId xmlns:a16="http://schemas.microsoft.com/office/drawing/2014/main" id="{C3ADEE5D-4AF4-4A83-B0F3-B81AD0EE0016}"/>
              </a:ext>
            </a:extLst>
          </p:cNvPr>
          <p:cNvSpPr txBox="1"/>
          <p:nvPr/>
        </p:nvSpPr>
        <p:spPr>
          <a:xfrm>
            <a:off x="365936" y="550091"/>
            <a:ext cx="12442808" cy="830997"/>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ts val="0"/>
              </a:spcBef>
              <a:spcAft>
                <a:spcPct val="0"/>
              </a:spcAft>
              <a:buClr>
                <a:srgbClr val="F0AB00"/>
              </a:buClr>
              <a:buSzPct val="80000"/>
              <a:buFontTx/>
              <a:buNone/>
              <a:tabLst/>
              <a:defRPr/>
            </a:pP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Nhà</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cung</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cấp</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Enterprise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có</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2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cách</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để</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báo</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giá</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đấu</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thầu</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cho</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FBHP: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Kích</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trực</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tiếp</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vào</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yêu</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cầu</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nhận</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đ</a:t>
            </a:r>
            <a:r>
              <a:rPr kumimoji="0" lang="vi-VN"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ư</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ợc</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bằng</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Email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hoặc</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Đăng</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nhập</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hệ</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thống</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để</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kiểm</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tra</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toàn</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bộ</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yêu</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cầu</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a:t>
            </a:r>
          </a:p>
          <a:p>
            <a:pPr marL="0" marR="0" lvl="0" indent="0" algn="l" defTabSz="987415" rtl="0" eaLnBrk="1" fontAlgn="base" latinLnBrk="0" hangingPunct="1">
              <a:lnSpc>
                <a:spcPct val="100000"/>
              </a:lnSpc>
              <a:spcBef>
                <a:spcPts val="0"/>
              </a:spcBef>
              <a:spcAft>
                <a:spcPct val="0"/>
              </a:spcAft>
              <a:buClr>
                <a:srgbClr val="F0AB00"/>
              </a:buClr>
              <a:buSzPct val="80000"/>
              <a:buFontTx/>
              <a:buNone/>
              <a:tabLst/>
              <a:defRPr/>
            </a:pPr>
            <a:endPar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endParaRPr>
          </a:p>
        </p:txBody>
      </p:sp>
      <p:sp>
        <p:nvSpPr>
          <p:cNvPr id="3" name="TextBox 2">
            <a:extLst>
              <a:ext uri="{FF2B5EF4-FFF2-40B4-BE49-F238E27FC236}">
                <a16:creationId xmlns:a16="http://schemas.microsoft.com/office/drawing/2014/main" id="{4C3CD691-5B54-4DB2-92FB-963C1344AF04}"/>
              </a:ext>
            </a:extLst>
          </p:cNvPr>
          <p:cNvSpPr txBox="1"/>
          <p:nvPr/>
        </p:nvSpPr>
        <p:spPr>
          <a:xfrm>
            <a:off x="365936" y="1173338"/>
            <a:ext cx="7947008"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5.1. </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Kích</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trực</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tiếp</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vào</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yêu</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cầu</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nhận</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đ</a:t>
            </a:r>
            <a:r>
              <a:rPr kumimoji="0" lang="vi-VN"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ư</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ợc</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bằng</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Email </a:t>
            </a:r>
            <a:endParaRPr kumimoji="0" lang="en-US" sz="1800" b="1" i="0" u="sng" strike="noStrike" kern="0" cap="none" spc="0" normalizeH="0" baseline="0" noProof="0">
              <a:ln>
                <a:noFill/>
              </a:ln>
              <a:solidFill>
                <a:srgbClr val="000000"/>
              </a:solidFill>
              <a:effectLst/>
              <a:uLnTx/>
              <a:uFillTx/>
              <a:latin typeface="Arial"/>
              <a:ea typeface="Arial Unicode MS" pitchFamily="34" charset="-128"/>
              <a:cs typeface="Arial Unicode MS" pitchFamily="34" charset="-128"/>
            </a:endParaRPr>
          </a:p>
        </p:txBody>
      </p:sp>
      <p:pic>
        <p:nvPicPr>
          <p:cNvPr id="32" name="图片 7">
            <a:extLst>
              <a:ext uri="{FF2B5EF4-FFF2-40B4-BE49-F238E27FC236}">
                <a16:creationId xmlns:a16="http://schemas.microsoft.com/office/drawing/2014/main" id="{00000000-0008-0000-0000-000008000000}"/>
              </a:ext>
            </a:extLst>
          </p:cNvPr>
          <p:cNvPicPr>
            <a:picLocks noChangeAspect="1"/>
          </p:cNvPicPr>
          <p:nvPr/>
        </p:nvPicPr>
        <p:blipFill rotWithShape="1">
          <a:blip r:embed="rId2"/>
          <a:srcRect b="30389"/>
          <a:stretch/>
        </p:blipFill>
        <p:spPr>
          <a:xfrm>
            <a:off x="3495674" y="4019550"/>
            <a:ext cx="9000291" cy="3187673"/>
          </a:xfrm>
          <a:prstGeom prst="rect">
            <a:avLst/>
          </a:prstGeom>
          <a:ln>
            <a:solidFill>
              <a:schemeClr val="accent1"/>
            </a:solidFill>
          </a:ln>
        </p:spPr>
      </p:pic>
      <p:grpSp>
        <p:nvGrpSpPr>
          <p:cNvPr id="33" name="组合 10">
            <a:extLst>
              <a:ext uri="{FF2B5EF4-FFF2-40B4-BE49-F238E27FC236}">
                <a16:creationId xmlns:a16="http://schemas.microsoft.com/office/drawing/2014/main" id="{C444EF02-BDEA-FC79-B08E-5CE3AEC11E45}"/>
              </a:ext>
            </a:extLst>
          </p:cNvPr>
          <p:cNvGrpSpPr/>
          <p:nvPr/>
        </p:nvGrpSpPr>
        <p:grpSpPr>
          <a:xfrm>
            <a:off x="307056" y="2424537"/>
            <a:ext cx="9211570" cy="3634501"/>
            <a:chOff x="0" y="0"/>
            <a:chExt cx="12569183" cy="4887949"/>
          </a:xfrm>
        </p:grpSpPr>
        <p:pic>
          <p:nvPicPr>
            <p:cNvPr id="34" name="图片 5">
              <a:extLst>
                <a:ext uri="{FF2B5EF4-FFF2-40B4-BE49-F238E27FC236}">
                  <a16:creationId xmlns:a16="http://schemas.microsoft.com/office/drawing/2014/main" id="{F3CBA2F1-49F2-4067-2E6D-4767EDE8C2E7}"/>
                </a:ext>
              </a:extLst>
            </p:cNvPr>
            <p:cNvPicPr>
              <a:picLocks noChangeAspect="1"/>
            </p:cNvPicPr>
            <p:nvPr/>
          </p:nvPicPr>
          <p:blipFill>
            <a:blip r:embed="rId3"/>
            <a:stretch>
              <a:fillRect/>
            </a:stretch>
          </p:blipFill>
          <p:spPr>
            <a:xfrm>
              <a:off x="0" y="0"/>
              <a:ext cx="12569183" cy="4887949"/>
            </a:xfrm>
            <a:prstGeom prst="rect">
              <a:avLst/>
            </a:prstGeom>
            <a:ln>
              <a:solidFill>
                <a:schemeClr val="accent1"/>
              </a:solidFill>
            </a:ln>
          </p:spPr>
        </p:pic>
        <p:sp>
          <p:nvSpPr>
            <p:cNvPr id="35" name="矩形 6">
              <a:extLst>
                <a:ext uri="{FF2B5EF4-FFF2-40B4-BE49-F238E27FC236}">
                  <a16:creationId xmlns:a16="http://schemas.microsoft.com/office/drawing/2014/main" id="{17B7BC69-206F-1BF3-51E0-467952494D8C}"/>
                </a:ext>
              </a:extLst>
            </p:cNvPr>
            <p:cNvSpPr/>
            <p:nvPr/>
          </p:nvSpPr>
          <p:spPr>
            <a:xfrm>
              <a:off x="6558242" y="3500717"/>
              <a:ext cx="2250702" cy="48533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l" defTabSz="987415" rtl="0" eaLnBrk="1" fontAlgn="auto" latinLnBrk="0" hangingPunct="1">
                <a:lnSpc>
                  <a:spcPct val="100000"/>
                </a:lnSpc>
                <a:spcBef>
                  <a:spcPts val="0"/>
                </a:spcBef>
                <a:spcAft>
                  <a:spcPts val="0"/>
                </a:spcAft>
                <a:buClrTx/>
                <a:buSzTx/>
                <a:buFontTx/>
                <a:buNone/>
                <a:tabLst/>
                <a:defRPr/>
              </a:pPr>
              <a:endParaRPr kumimoji="0" lang="zh-CN" altLang="en-US" sz="1100" b="0" i="0" u="none" strike="noStrike" kern="1200" cap="none" spc="0" normalizeH="0" baseline="0" noProof="0" dirty="0">
                <a:ln>
                  <a:noFill/>
                </a:ln>
                <a:solidFill>
                  <a:prstClr val="white"/>
                </a:solidFill>
                <a:effectLst/>
                <a:uLnTx/>
                <a:uFillTx/>
                <a:latin typeface="HG丸ｺﾞｼｯｸM-PRO"/>
                <a:ea typeface="HG丸ｺﾞｼｯｸM-PRO"/>
                <a:cs typeface="+mn-cs"/>
              </a:endParaRPr>
            </a:p>
          </p:txBody>
        </p:sp>
      </p:grpSp>
      <p:sp>
        <p:nvSpPr>
          <p:cNvPr id="36" name="矩形 6">
            <a:extLst>
              <a:ext uri="{FF2B5EF4-FFF2-40B4-BE49-F238E27FC236}">
                <a16:creationId xmlns:a16="http://schemas.microsoft.com/office/drawing/2014/main" id="{7837E974-14A0-662F-898A-4A083DE60855}"/>
              </a:ext>
            </a:extLst>
          </p:cNvPr>
          <p:cNvSpPr/>
          <p:nvPr/>
        </p:nvSpPr>
        <p:spPr>
          <a:xfrm>
            <a:off x="5513025" y="6849651"/>
            <a:ext cx="1267452" cy="26552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l" defTabSz="987415" rtl="0" eaLnBrk="1" fontAlgn="auto" latinLnBrk="0" hangingPunct="1">
              <a:lnSpc>
                <a:spcPct val="100000"/>
              </a:lnSpc>
              <a:spcBef>
                <a:spcPts val="0"/>
              </a:spcBef>
              <a:spcAft>
                <a:spcPts val="0"/>
              </a:spcAft>
              <a:buClrTx/>
              <a:buSzTx/>
              <a:buFontTx/>
              <a:buNone/>
              <a:tabLst/>
              <a:defRPr/>
            </a:pPr>
            <a:endParaRPr kumimoji="0" lang="zh-CN" altLang="en-US" sz="1100" b="0" i="0" u="none" strike="noStrike" kern="1200" cap="none" spc="0" normalizeH="0" baseline="0" noProof="0" dirty="0">
              <a:ln>
                <a:noFill/>
              </a:ln>
              <a:solidFill>
                <a:prstClr val="white"/>
              </a:solidFill>
              <a:effectLst/>
              <a:uLnTx/>
              <a:uFillTx/>
              <a:latin typeface="HG丸ｺﾞｼｯｸM-PRO"/>
              <a:ea typeface="HG丸ｺﾞｼｯｸM-PRO"/>
              <a:cs typeface="+mn-cs"/>
            </a:endParaRPr>
          </a:p>
        </p:txBody>
      </p:sp>
      <p:sp>
        <p:nvSpPr>
          <p:cNvPr id="37" name="TextBox 36">
            <a:extLst>
              <a:ext uri="{FF2B5EF4-FFF2-40B4-BE49-F238E27FC236}">
                <a16:creationId xmlns:a16="http://schemas.microsoft.com/office/drawing/2014/main" id="{FFE1F293-F756-A109-10BD-F04447F21C68}"/>
              </a:ext>
            </a:extLst>
          </p:cNvPr>
          <p:cNvSpPr txBox="1"/>
          <p:nvPr/>
        </p:nvSpPr>
        <p:spPr>
          <a:xfrm>
            <a:off x="307056" y="1524292"/>
            <a:ext cx="12057349" cy="692497"/>
          </a:xfrm>
          <a:prstGeom prst="rect">
            <a:avLst/>
          </a:prstGeom>
          <a:solidFill>
            <a:schemeClr val="accent3">
              <a:lumMod val="20000"/>
              <a:lumOff val="80000"/>
            </a:schemeClr>
          </a:solidFill>
          <a:ln>
            <a:solidFill>
              <a:schemeClr val="tx1"/>
            </a:solidFill>
          </a:ln>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2.1</a:t>
            </a:r>
            <a:r>
              <a:rPr kumimoji="0" lang="en-US" sz="1800" b="0"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Điền User name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và</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Password,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sau</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đó</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kích</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chọn</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Connect</a:t>
            </a:r>
          </a:p>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2.2</a:t>
            </a:r>
            <a:r>
              <a:rPr kumimoji="0" lang="en-US" sz="18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Kích</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vào</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Số</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sourcing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cần</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báo</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giá</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ở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trạng</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thái</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Open</a:t>
            </a:r>
            <a:endPar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endParaRPr>
          </a:p>
        </p:txBody>
      </p:sp>
    </p:spTree>
    <p:extLst>
      <p:ext uri="{BB962C8B-B14F-4D97-AF65-F5344CB8AC3E}">
        <p14:creationId xmlns:p14="http://schemas.microsoft.com/office/powerpoint/2010/main" val="3491803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3F78118-3FB2-478E-8A5B-002AFDD5453E}"/>
              </a:ext>
            </a:extLst>
          </p:cNvPr>
          <p:cNvPicPr>
            <a:picLocks noChangeAspect="1"/>
          </p:cNvPicPr>
          <p:nvPr/>
        </p:nvPicPr>
        <p:blipFill rotWithShape="1">
          <a:blip r:embed="rId2"/>
          <a:srcRect t="4072" b="4571"/>
          <a:stretch/>
        </p:blipFill>
        <p:spPr>
          <a:xfrm>
            <a:off x="307056" y="1861344"/>
            <a:ext cx="12044488" cy="5129207"/>
          </a:xfrm>
          <a:prstGeom prst="rect">
            <a:avLst/>
          </a:prstGeom>
          <a:ln w="19050">
            <a:solidFill>
              <a:schemeClr val="tx1">
                <a:lumMod val="65000"/>
                <a:lumOff val="35000"/>
              </a:schemeClr>
            </a:solidFill>
          </a:ln>
        </p:spPr>
      </p:pic>
      <p:sp>
        <p:nvSpPr>
          <p:cNvPr id="7" name="TextBox 6">
            <a:extLst>
              <a:ext uri="{FF2B5EF4-FFF2-40B4-BE49-F238E27FC236}">
                <a16:creationId xmlns:a16="http://schemas.microsoft.com/office/drawing/2014/main" id="{23E4CA85-1035-47F1-97B0-8AA08094AB08}"/>
              </a:ext>
            </a:extLst>
          </p:cNvPr>
          <p:cNvSpPr txBox="1"/>
          <p:nvPr/>
        </p:nvSpPr>
        <p:spPr>
          <a:xfrm>
            <a:off x="307056" y="173065"/>
            <a:ext cx="8767888" cy="307777"/>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0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5.</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Phản</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hồi</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yêu</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cầu</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báo</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giá</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đấu</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thầu</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 (</a:t>
            </a:r>
            <a:r>
              <a:rPr kumimoji="0" lang="en-US" sz="2000" b="1" i="0" u="sng" strike="noStrike" kern="1200" cap="none" spc="0" normalizeH="0" baseline="0" noProof="0">
                <a:ln>
                  <a:noFill/>
                </a:ln>
                <a:solidFill>
                  <a:prstClr val="black"/>
                </a:solidFill>
                <a:effectLst/>
                <a:uLnTx/>
                <a:uFillTx/>
                <a:latin typeface="Times New Roman" panose="02020603050405020304" pitchFamily="18" charset="0"/>
                <a:ea typeface="HG丸ｺﾞｼｯｸM-PRO"/>
                <a:cs typeface="Times New Roman" panose="02020603050405020304" pitchFamily="18" charset="0"/>
              </a:rPr>
              <a:t>Sourcing request</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a:t>
            </a:r>
          </a:p>
        </p:txBody>
      </p:sp>
      <p:sp>
        <p:nvSpPr>
          <p:cNvPr id="8" name="TextBox 7">
            <a:extLst>
              <a:ext uri="{FF2B5EF4-FFF2-40B4-BE49-F238E27FC236}">
                <a16:creationId xmlns:a16="http://schemas.microsoft.com/office/drawing/2014/main" id="{8F6C454B-7875-4418-BC1C-DE592E8277F4}"/>
              </a:ext>
            </a:extLst>
          </p:cNvPr>
          <p:cNvSpPr txBox="1"/>
          <p:nvPr/>
        </p:nvSpPr>
        <p:spPr>
          <a:xfrm>
            <a:off x="307056" y="622733"/>
            <a:ext cx="7947008"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5.1. </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Kích</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trực</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tiếp</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vào</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yêu</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cầu</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nhận</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đ</a:t>
            </a:r>
            <a:r>
              <a:rPr kumimoji="0" lang="vi-VN"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ư</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ợc</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bằng</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Email </a:t>
            </a:r>
            <a:endParaRPr kumimoji="0" lang="en-US" sz="1800" b="1" i="0" u="sng" strike="noStrike" kern="0" cap="none" spc="0" normalizeH="0" baseline="0" noProof="0">
              <a:ln>
                <a:noFill/>
              </a:ln>
              <a:solidFill>
                <a:srgbClr val="000000"/>
              </a:solidFill>
              <a:effectLst/>
              <a:uLnTx/>
              <a:uFillTx/>
              <a:latin typeface="Arial"/>
              <a:ea typeface="Arial Unicode MS" pitchFamily="34" charset="-128"/>
              <a:cs typeface="Arial Unicode MS" pitchFamily="34" charset="-128"/>
            </a:endParaRPr>
          </a:p>
        </p:txBody>
      </p:sp>
      <p:sp>
        <p:nvSpPr>
          <p:cNvPr id="9" name="Rectangle 8">
            <a:extLst>
              <a:ext uri="{FF2B5EF4-FFF2-40B4-BE49-F238E27FC236}">
                <a16:creationId xmlns:a16="http://schemas.microsoft.com/office/drawing/2014/main" id="{BF779802-46B0-4364-9B51-DFFA1FB352BE}"/>
              </a:ext>
            </a:extLst>
          </p:cNvPr>
          <p:cNvSpPr/>
          <p:nvPr/>
        </p:nvSpPr>
        <p:spPr bwMode="gray">
          <a:xfrm>
            <a:off x="454512" y="2949258"/>
            <a:ext cx="1305231" cy="304800"/>
          </a:xfrm>
          <a:prstGeom prst="rect">
            <a:avLst/>
          </a:prstGeom>
          <a:noFill/>
          <a:ln w="25400" algn="ctr">
            <a:solidFill>
              <a:srgbClr val="C00000"/>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err="1">
              <a:ln>
                <a:noFill/>
              </a:ln>
              <a:solidFill>
                <a:prstClr val="black"/>
              </a:solidFill>
              <a:effectLst/>
              <a:uLnTx/>
              <a:uFillTx/>
              <a:latin typeface="HG丸ｺﾞｼｯｸM-PRO"/>
              <a:ea typeface="Arial Unicode MS" pitchFamily="34" charset="-128"/>
              <a:cs typeface="Arial Unicode MS" pitchFamily="34" charset="-128"/>
            </a:endParaRPr>
          </a:p>
        </p:txBody>
      </p:sp>
      <p:sp>
        <p:nvSpPr>
          <p:cNvPr id="11" name="TextBox 10">
            <a:extLst>
              <a:ext uri="{FF2B5EF4-FFF2-40B4-BE49-F238E27FC236}">
                <a16:creationId xmlns:a16="http://schemas.microsoft.com/office/drawing/2014/main" id="{F59A9137-9677-4EF9-9F4A-6DBED85A0F39}"/>
              </a:ext>
            </a:extLst>
          </p:cNvPr>
          <p:cNvSpPr txBox="1"/>
          <p:nvPr/>
        </p:nvSpPr>
        <p:spPr>
          <a:xfrm>
            <a:off x="155049" y="2939914"/>
            <a:ext cx="451471"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3</a:t>
            </a:r>
          </a:p>
        </p:txBody>
      </p:sp>
      <p:sp>
        <p:nvSpPr>
          <p:cNvPr id="12" name="Speech Bubble: Rectangle 11">
            <a:extLst>
              <a:ext uri="{FF2B5EF4-FFF2-40B4-BE49-F238E27FC236}">
                <a16:creationId xmlns:a16="http://schemas.microsoft.com/office/drawing/2014/main" id="{188AB79F-E545-4C00-9BFE-4920D35867E7}"/>
              </a:ext>
            </a:extLst>
          </p:cNvPr>
          <p:cNvSpPr/>
          <p:nvPr/>
        </p:nvSpPr>
        <p:spPr>
          <a:xfrm>
            <a:off x="307056" y="959483"/>
            <a:ext cx="12044488" cy="541544"/>
          </a:xfrm>
          <a:prstGeom prst="wedgeRectCallout">
            <a:avLst>
              <a:gd name="adj1" fmla="val -23813"/>
              <a:gd name="adj2" fmla="val 9976"/>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600" b="1" i="0" u="none" strike="noStrike" kern="0" cap="none" spc="0" normalizeH="0" baseline="0" noProof="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3</a:t>
            </a:r>
            <a:r>
              <a:rPr kumimoji="0" lang="en-US" sz="1600" b="0" i="0" u="none" strike="noStrike" kern="0" cap="none" spc="0" normalizeH="0" baseline="0" noProof="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Sau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khi</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đăng</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nhập</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hệ</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thống</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màn</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hình</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yêu</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cầu</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sẽ</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đ</a:t>
            </a:r>
            <a:r>
              <a:rPr kumimoji="0" lang="vi-VN"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ư</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ợc</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hiển</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thị</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Kích</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vào</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Review even details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để</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kiểm</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tra</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chi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tiết</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yêu</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cầu</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a:t>
            </a:r>
          </a:p>
        </p:txBody>
      </p:sp>
    </p:spTree>
    <p:extLst>
      <p:ext uri="{BB962C8B-B14F-4D97-AF65-F5344CB8AC3E}">
        <p14:creationId xmlns:p14="http://schemas.microsoft.com/office/powerpoint/2010/main" val="14362678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7452920-EB01-419A-80BA-A54521B1AF8E}"/>
              </a:ext>
            </a:extLst>
          </p:cNvPr>
          <p:cNvSpPr txBox="1"/>
          <p:nvPr/>
        </p:nvSpPr>
        <p:spPr>
          <a:xfrm>
            <a:off x="307056" y="173065"/>
            <a:ext cx="8767888" cy="307777"/>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0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5.</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Phản</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hồi</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yêu</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cầu</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báo</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giá</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đấu</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thầu</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 (</a:t>
            </a:r>
            <a:r>
              <a:rPr kumimoji="0" lang="en-US" sz="2000" b="1" i="0" u="sng" strike="noStrike" kern="1200" cap="none" spc="0" normalizeH="0" baseline="0" noProof="0">
                <a:ln>
                  <a:noFill/>
                </a:ln>
                <a:solidFill>
                  <a:prstClr val="black"/>
                </a:solidFill>
                <a:effectLst/>
                <a:uLnTx/>
                <a:uFillTx/>
                <a:latin typeface="Times New Roman" panose="02020603050405020304" pitchFamily="18" charset="0"/>
                <a:ea typeface="HG丸ｺﾞｼｯｸM-PRO"/>
                <a:cs typeface="Times New Roman" panose="02020603050405020304" pitchFamily="18" charset="0"/>
              </a:rPr>
              <a:t>Sourcing request</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a:t>
            </a:r>
          </a:p>
        </p:txBody>
      </p:sp>
      <p:sp>
        <p:nvSpPr>
          <p:cNvPr id="6" name="TextBox 5">
            <a:extLst>
              <a:ext uri="{FF2B5EF4-FFF2-40B4-BE49-F238E27FC236}">
                <a16:creationId xmlns:a16="http://schemas.microsoft.com/office/drawing/2014/main" id="{47CB318F-DF9E-48A6-9D82-8AEE5CB96660}"/>
              </a:ext>
            </a:extLst>
          </p:cNvPr>
          <p:cNvSpPr txBox="1"/>
          <p:nvPr/>
        </p:nvSpPr>
        <p:spPr>
          <a:xfrm>
            <a:off x="307056" y="622733"/>
            <a:ext cx="7947008"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5.1. </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Kích</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trực</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tiếp</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vào</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yêu</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cầu</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nhận</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đ</a:t>
            </a:r>
            <a:r>
              <a:rPr kumimoji="0" lang="vi-VN"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ư</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ợc</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bằng</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Email </a:t>
            </a:r>
            <a:endParaRPr kumimoji="0" lang="en-US" sz="1800" b="1" i="0" u="sng" strike="noStrike" kern="0" cap="none" spc="0" normalizeH="0" baseline="0" noProof="0">
              <a:ln>
                <a:noFill/>
              </a:ln>
              <a:solidFill>
                <a:srgbClr val="000000"/>
              </a:solidFill>
              <a:effectLst/>
              <a:uLnTx/>
              <a:uFillTx/>
              <a:latin typeface="Arial"/>
              <a:ea typeface="Arial Unicode MS" pitchFamily="34" charset="-128"/>
              <a:cs typeface="Arial Unicode MS" pitchFamily="34" charset="-128"/>
            </a:endParaRPr>
          </a:p>
        </p:txBody>
      </p:sp>
      <p:sp>
        <p:nvSpPr>
          <p:cNvPr id="7" name="Speech Bubble: Rectangle 6">
            <a:extLst>
              <a:ext uri="{FF2B5EF4-FFF2-40B4-BE49-F238E27FC236}">
                <a16:creationId xmlns:a16="http://schemas.microsoft.com/office/drawing/2014/main" id="{0B6D5305-0282-4020-9457-23DA479D3F64}"/>
              </a:ext>
            </a:extLst>
          </p:cNvPr>
          <p:cNvSpPr/>
          <p:nvPr/>
        </p:nvSpPr>
        <p:spPr>
          <a:xfrm>
            <a:off x="307056" y="959483"/>
            <a:ext cx="12058782" cy="541544"/>
          </a:xfrm>
          <a:prstGeom prst="wedgeRectCallout">
            <a:avLst>
              <a:gd name="adj1" fmla="val -23813"/>
              <a:gd name="adj2" fmla="val 9976"/>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Kích</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vào</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Review and Accept Prerequisites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để</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kiểm</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tra</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chi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tiết</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các</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điều</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kiện</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của</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yêu</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cầu</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đấu</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thầu</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tích</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vào</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I accept the terms of this agreement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để</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đồng</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ý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với</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các</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điều</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khoản</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đấu</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thầu</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và</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Done</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để</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l</a:t>
            </a:r>
            <a:r>
              <a:rPr kumimoji="0" lang="vi-VN"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ư</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u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lại</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thông</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tin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này</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a:t>
            </a:r>
          </a:p>
        </p:txBody>
      </p:sp>
      <p:pic>
        <p:nvPicPr>
          <p:cNvPr id="2" name="Picture 1">
            <a:extLst>
              <a:ext uri="{FF2B5EF4-FFF2-40B4-BE49-F238E27FC236}">
                <a16:creationId xmlns:a16="http://schemas.microsoft.com/office/drawing/2014/main" id="{F3A747BC-BB39-4BBA-8CCD-F09B392AFA3C}"/>
              </a:ext>
            </a:extLst>
          </p:cNvPr>
          <p:cNvPicPr>
            <a:picLocks noChangeAspect="1"/>
          </p:cNvPicPr>
          <p:nvPr/>
        </p:nvPicPr>
        <p:blipFill rotWithShape="1">
          <a:blip r:embed="rId2"/>
          <a:srcRect t="4232" b="9733"/>
          <a:stretch/>
        </p:blipFill>
        <p:spPr>
          <a:xfrm>
            <a:off x="307056" y="1937543"/>
            <a:ext cx="12058782" cy="5252215"/>
          </a:xfrm>
          <a:prstGeom prst="rect">
            <a:avLst/>
          </a:prstGeom>
          <a:ln>
            <a:solidFill>
              <a:schemeClr val="bg1">
                <a:lumMod val="50000"/>
              </a:schemeClr>
            </a:solidFill>
          </a:ln>
        </p:spPr>
      </p:pic>
      <p:sp>
        <p:nvSpPr>
          <p:cNvPr id="13" name="Rectangle 12">
            <a:extLst>
              <a:ext uri="{FF2B5EF4-FFF2-40B4-BE49-F238E27FC236}">
                <a16:creationId xmlns:a16="http://schemas.microsoft.com/office/drawing/2014/main" id="{71FF73CB-6714-4217-B64A-48D864644353}"/>
              </a:ext>
            </a:extLst>
          </p:cNvPr>
          <p:cNvSpPr/>
          <p:nvPr/>
        </p:nvSpPr>
        <p:spPr bwMode="gray">
          <a:xfrm>
            <a:off x="1759744" y="6452755"/>
            <a:ext cx="8686800" cy="304800"/>
          </a:xfrm>
          <a:prstGeom prst="rect">
            <a:avLst/>
          </a:prstGeom>
          <a:noFill/>
          <a:ln w="25400" algn="ctr">
            <a:solidFill>
              <a:srgbClr val="C00000"/>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err="1">
              <a:ln>
                <a:noFill/>
              </a:ln>
              <a:solidFill>
                <a:prstClr val="black"/>
              </a:solidFill>
              <a:effectLst/>
              <a:uLnTx/>
              <a:uFillTx/>
              <a:latin typeface="HG丸ｺﾞｼｯｸM-PRO"/>
              <a:ea typeface="Arial Unicode MS" pitchFamily="34" charset="-128"/>
              <a:cs typeface="Arial Unicode MS" pitchFamily="34" charset="-128"/>
            </a:endParaRPr>
          </a:p>
        </p:txBody>
      </p:sp>
      <p:sp>
        <p:nvSpPr>
          <p:cNvPr id="14" name="Rectangle 13">
            <a:extLst>
              <a:ext uri="{FF2B5EF4-FFF2-40B4-BE49-F238E27FC236}">
                <a16:creationId xmlns:a16="http://schemas.microsoft.com/office/drawing/2014/main" id="{C1684F64-6936-4989-9895-998F5E7EC85B}"/>
              </a:ext>
            </a:extLst>
          </p:cNvPr>
          <p:cNvSpPr/>
          <p:nvPr/>
        </p:nvSpPr>
        <p:spPr bwMode="gray">
          <a:xfrm>
            <a:off x="1759744" y="5520860"/>
            <a:ext cx="2895600" cy="304800"/>
          </a:xfrm>
          <a:prstGeom prst="rect">
            <a:avLst/>
          </a:prstGeom>
          <a:noFill/>
          <a:ln w="25400" algn="ctr">
            <a:solidFill>
              <a:srgbClr val="C00000"/>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err="1">
              <a:ln>
                <a:noFill/>
              </a:ln>
              <a:solidFill>
                <a:prstClr val="black"/>
              </a:solidFill>
              <a:effectLst/>
              <a:uLnTx/>
              <a:uFillTx/>
              <a:latin typeface="HG丸ｺﾞｼｯｸM-PRO"/>
              <a:ea typeface="Arial Unicode MS" pitchFamily="34" charset="-128"/>
              <a:cs typeface="Arial Unicode MS" pitchFamily="34" charset="-128"/>
            </a:endParaRPr>
          </a:p>
        </p:txBody>
      </p:sp>
      <p:sp>
        <p:nvSpPr>
          <p:cNvPr id="15" name="TextBox 14">
            <a:extLst>
              <a:ext uri="{FF2B5EF4-FFF2-40B4-BE49-F238E27FC236}">
                <a16:creationId xmlns:a16="http://schemas.microsoft.com/office/drawing/2014/main" id="{49E5F1F3-14E8-400B-A972-B30524D69755}"/>
              </a:ext>
            </a:extLst>
          </p:cNvPr>
          <p:cNvSpPr txBox="1"/>
          <p:nvPr/>
        </p:nvSpPr>
        <p:spPr>
          <a:xfrm>
            <a:off x="1534008" y="5981666"/>
            <a:ext cx="451471"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4</a:t>
            </a:r>
          </a:p>
        </p:txBody>
      </p:sp>
      <p:sp>
        <p:nvSpPr>
          <p:cNvPr id="16" name="Rectangle 15">
            <a:extLst>
              <a:ext uri="{FF2B5EF4-FFF2-40B4-BE49-F238E27FC236}">
                <a16:creationId xmlns:a16="http://schemas.microsoft.com/office/drawing/2014/main" id="{73A2071C-1566-4622-AD04-779B98338C2C}"/>
              </a:ext>
            </a:extLst>
          </p:cNvPr>
          <p:cNvSpPr/>
          <p:nvPr/>
        </p:nvSpPr>
        <p:spPr bwMode="gray">
          <a:xfrm>
            <a:off x="10294144" y="6841981"/>
            <a:ext cx="995488" cy="347778"/>
          </a:xfrm>
          <a:prstGeom prst="rect">
            <a:avLst/>
          </a:prstGeom>
          <a:noFill/>
          <a:ln w="25400" algn="ctr">
            <a:solidFill>
              <a:srgbClr val="C00000"/>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err="1">
              <a:ln>
                <a:noFill/>
              </a:ln>
              <a:solidFill>
                <a:prstClr val="black"/>
              </a:solidFill>
              <a:effectLst/>
              <a:uLnTx/>
              <a:uFillTx/>
              <a:latin typeface="HG丸ｺﾞｼｯｸM-PRO"/>
              <a:ea typeface="Arial Unicode MS" pitchFamily="34" charset="-128"/>
              <a:cs typeface="Arial Unicode MS" pitchFamily="34" charset="-128"/>
            </a:endParaRPr>
          </a:p>
        </p:txBody>
      </p:sp>
      <p:sp>
        <p:nvSpPr>
          <p:cNvPr id="17" name="TextBox 16">
            <a:extLst>
              <a:ext uri="{FF2B5EF4-FFF2-40B4-BE49-F238E27FC236}">
                <a16:creationId xmlns:a16="http://schemas.microsoft.com/office/drawing/2014/main" id="{E634F811-884C-46AB-B18D-B5A2D3DCE7D7}"/>
              </a:ext>
            </a:extLst>
          </p:cNvPr>
          <p:cNvSpPr txBox="1"/>
          <p:nvPr/>
        </p:nvSpPr>
        <p:spPr>
          <a:xfrm>
            <a:off x="10068408" y="6863915"/>
            <a:ext cx="451471"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5</a:t>
            </a:r>
          </a:p>
        </p:txBody>
      </p:sp>
    </p:spTree>
    <p:extLst>
      <p:ext uri="{BB962C8B-B14F-4D97-AF65-F5344CB8AC3E}">
        <p14:creationId xmlns:p14="http://schemas.microsoft.com/office/powerpoint/2010/main" val="25823131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3FB2726-D49D-421E-9E82-ED01A09E8A9C}"/>
              </a:ext>
            </a:extLst>
          </p:cNvPr>
          <p:cNvPicPr>
            <a:picLocks noChangeAspect="1"/>
          </p:cNvPicPr>
          <p:nvPr/>
        </p:nvPicPr>
        <p:blipFill rotWithShape="1">
          <a:blip r:embed="rId2"/>
          <a:srcRect t="4487" b="21937"/>
          <a:stretch/>
        </p:blipFill>
        <p:spPr>
          <a:xfrm>
            <a:off x="336384" y="1979668"/>
            <a:ext cx="12229863" cy="5063276"/>
          </a:xfrm>
          <a:prstGeom prst="rect">
            <a:avLst/>
          </a:prstGeom>
          <a:ln w="12700">
            <a:solidFill>
              <a:schemeClr val="tx1"/>
            </a:solidFill>
          </a:ln>
        </p:spPr>
      </p:pic>
      <p:sp>
        <p:nvSpPr>
          <p:cNvPr id="5" name="TextBox 4">
            <a:extLst>
              <a:ext uri="{FF2B5EF4-FFF2-40B4-BE49-F238E27FC236}">
                <a16:creationId xmlns:a16="http://schemas.microsoft.com/office/drawing/2014/main" id="{DD2A2E0A-80FD-415B-B97D-067361F30F50}"/>
              </a:ext>
            </a:extLst>
          </p:cNvPr>
          <p:cNvSpPr txBox="1"/>
          <p:nvPr/>
        </p:nvSpPr>
        <p:spPr>
          <a:xfrm>
            <a:off x="307056" y="173065"/>
            <a:ext cx="8767888" cy="307777"/>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0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5.</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Phản</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hồi</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yêu</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cầu</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báo</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giá</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đấu</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thầu</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 (</a:t>
            </a:r>
            <a:r>
              <a:rPr kumimoji="0" lang="en-US" sz="2000" b="1" i="0" u="sng" strike="noStrike" kern="1200" cap="none" spc="0" normalizeH="0" baseline="0" noProof="0">
                <a:ln>
                  <a:noFill/>
                </a:ln>
                <a:solidFill>
                  <a:prstClr val="black"/>
                </a:solidFill>
                <a:effectLst/>
                <a:uLnTx/>
                <a:uFillTx/>
                <a:latin typeface="Times New Roman" panose="02020603050405020304" pitchFamily="18" charset="0"/>
                <a:ea typeface="HG丸ｺﾞｼｯｸM-PRO"/>
                <a:cs typeface="Times New Roman" panose="02020603050405020304" pitchFamily="18" charset="0"/>
              </a:rPr>
              <a:t>Sourcing request</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a:t>
            </a:r>
          </a:p>
        </p:txBody>
      </p:sp>
      <p:sp>
        <p:nvSpPr>
          <p:cNvPr id="6" name="TextBox 5">
            <a:extLst>
              <a:ext uri="{FF2B5EF4-FFF2-40B4-BE49-F238E27FC236}">
                <a16:creationId xmlns:a16="http://schemas.microsoft.com/office/drawing/2014/main" id="{46824C5C-CFD5-4781-8818-F6DD24BC537B}"/>
              </a:ext>
            </a:extLst>
          </p:cNvPr>
          <p:cNvSpPr txBox="1"/>
          <p:nvPr/>
        </p:nvSpPr>
        <p:spPr>
          <a:xfrm>
            <a:off x="307056" y="622733"/>
            <a:ext cx="7947008"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5.1. </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Kích</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trực</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tiếp</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vào</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yêu</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cầu</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nhận</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đ</a:t>
            </a:r>
            <a:r>
              <a:rPr kumimoji="0" lang="vi-VN"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ư</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ợc</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bằng</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Email </a:t>
            </a:r>
            <a:endParaRPr kumimoji="0" lang="en-US" sz="1800" b="1" i="0" u="sng" strike="noStrike" kern="0" cap="none" spc="0" normalizeH="0" baseline="0" noProof="0">
              <a:ln>
                <a:noFill/>
              </a:ln>
              <a:solidFill>
                <a:srgbClr val="000000"/>
              </a:solidFill>
              <a:effectLst/>
              <a:uLnTx/>
              <a:uFillTx/>
              <a:latin typeface="Arial"/>
              <a:ea typeface="Arial Unicode MS" pitchFamily="34" charset="-128"/>
              <a:cs typeface="Arial Unicode MS" pitchFamily="34" charset="-128"/>
            </a:endParaRPr>
          </a:p>
        </p:txBody>
      </p:sp>
      <p:sp>
        <p:nvSpPr>
          <p:cNvPr id="7" name="Speech Bubble: Rectangle 6">
            <a:extLst>
              <a:ext uri="{FF2B5EF4-FFF2-40B4-BE49-F238E27FC236}">
                <a16:creationId xmlns:a16="http://schemas.microsoft.com/office/drawing/2014/main" id="{9B056432-4E90-4C26-BCFA-06D747FE869F}"/>
              </a:ext>
            </a:extLst>
          </p:cNvPr>
          <p:cNvSpPr/>
          <p:nvPr/>
        </p:nvSpPr>
        <p:spPr>
          <a:xfrm>
            <a:off x="307056" y="959483"/>
            <a:ext cx="12259192" cy="541544"/>
          </a:xfrm>
          <a:prstGeom prst="wedgeRectCallout">
            <a:avLst>
              <a:gd name="adj1" fmla="val -23813"/>
              <a:gd name="adj2" fmla="val 9976"/>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Kích</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vào</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Select Lots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để</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xác</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nhận</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sẽ</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báo</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giá</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cho</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yêu</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cầu</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đấu</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thầu</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này</a:t>
            </a:r>
            <a:endPar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endParaRPr>
          </a:p>
        </p:txBody>
      </p:sp>
      <p:sp>
        <p:nvSpPr>
          <p:cNvPr id="11" name="Rectangle 10">
            <a:extLst>
              <a:ext uri="{FF2B5EF4-FFF2-40B4-BE49-F238E27FC236}">
                <a16:creationId xmlns:a16="http://schemas.microsoft.com/office/drawing/2014/main" id="{636168C1-FFFF-47AE-B10C-2E11DB497ED8}"/>
              </a:ext>
            </a:extLst>
          </p:cNvPr>
          <p:cNvSpPr/>
          <p:nvPr/>
        </p:nvSpPr>
        <p:spPr bwMode="gray">
          <a:xfrm>
            <a:off x="2369344" y="6661944"/>
            <a:ext cx="1752600" cy="376891"/>
          </a:xfrm>
          <a:prstGeom prst="rect">
            <a:avLst/>
          </a:prstGeom>
          <a:noFill/>
          <a:ln w="25400" algn="ctr">
            <a:solidFill>
              <a:srgbClr val="C00000"/>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err="1">
              <a:ln>
                <a:noFill/>
              </a:ln>
              <a:solidFill>
                <a:prstClr val="black"/>
              </a:solidFill>
              <a:effectLst/>
              <a:uLnTx/>
              <a:uFillTx/>
              <a:latin typeface="HG丸ｺﾞｼｯｸM-PRO"/>
              <a:ea typeface="Arial Unicode MS" pitchFamily="34" charset="-128"/>
              <a:cs typeface="Arial Unicode MS" pitchFamily="34" charset="-128"/>
            </a:endParaRPr>
          </a:p>
        </p:txBody>
      </p:sp>
      <p:sp>
        <p:nvSpPr>
          <p:cNvPr id="12" name="TextBox 11">
            <a:extLst>
              <a:ext uri="{FF2B5EF4-FFF2-40B4-BE49-F238E27FC236}">
                <a16:creationId xmlns:a16="http://schemas.microsoft.com/office/drawing/2014/main" id="{B9298384-BF79-403B-A8E8-D33EA5860DE4}"/>
              </a:ext>
            </a:extLst>
          </p:cNvPr>
          <p:cNvSpPr txBox="1"/>
          <p:nvPr/>
        </p:nvSpPr>
        <p:spPr>
          <a:xfrm>
            <a:off x="2143608" y="6711889"/>
            <a:ext cx="451471"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5</a:t>
            </a:r>
          </a:p>
        </p:txBody>
      </p:sp>
      <p:sp>
        <p:nvSpPr>
          <p:cNvPr id="13" name="Rectangle 12">
            <a:extLst>
              <a:ext uri="{FF2B5EF4-FFF2-40B4-BE49-F238E27FC236}">
                <a16:creationId xmlns:a16="http://schemas.microsoft.com/office/drawing/2014/main" id="{0C3E8B85-2286-4D8A-BD7C-51CA5F64E3F7}"/>
              </a:ext>
            </a:extLst>
          </p:cNvPr>
          <p:cNvSpPr/>
          <p:nvPr/>
        </p:nvSpPr>
        <p:spPr bwMode="gray">
          <a:xfrm>
            <a:off x="1988344" y="3980028"/>
            <a:ext cx="2743200" cy="624516"/>
          </a:xfrm>
          <a:prstGeom prst="rect">
            <a:avLst/>
          </a:prstGeom>
          <a:noFill/>
          <a:ln w="25400" algn="ctr">
            <a:solidFill>
              <a:srgbClr val="C00000"/>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err="1">
              <a:ln>
                <a:noFill/>
              </a:ln>
              <a:solidFill>
                <a:prstClr val="black"/>
              </a:solidFill>
              <a:effectLst/>
              <a:uLnTx/>
              <a:uFillTx/>
              <a:latin typeface="HG丸ｺﾞｼｯｸM-PRO"/>
              <a:ea typeface="Arial Unicode MS" pitchFamily="34" charset="-128"/>
              <a:cs typeface="Arial Unicode MS" pitchFamily="34" charset="-128"/>
            </a:endParaRPr>
          </a:p>
        </p:txBody>
      </p:sp>
      <p:sp>
        <p:nvSpPr>
          <p:cNvPr id="15" name="TextBox 14">
            <a:extLst>
              <a:ext uri="{FF2B5EF4-FFF2-40B4-BE49-F238E27FC236}">
                <a16:creationId xmlns:a16="http://schemas.microsoft.com/office/drawing/2014/main" id="{59A6322C-AFF9-47C9-816B-6DA2EFEE147A}"/>
              </a:ext>
            </a:extLst>
          </p:cNvPr>
          <p:cNvSpPr txBox="1"/>
          <p:nvPr/>
        </p:nvSpPr>
        <p:spPr>
          <a:xfrm>
            <a:off x="4807744" y="4153786"/>
            <a:ext cx="5638800"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0"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Tr</a:t>
            </a:r>
            <a:r>
              <a:rPr kumimoji="0" lang="vi-VN" sz="1800" b="0"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ư</a:t>
            </a:r>
            <a:r>
              <a:rPr kumimoji="0" lang="en-US" sz="1800" b="0" i="0" u="none"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ờng</a:t>
            </a:r>
            <a:r>
              <a:rPr kumimoji="0" lang="en-US" sz="1800" b="0"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hợp</a:t>
            </a:r>
            <a:r>
              <a:rPr kumimoji="0" lang="en-US" sz="1800" b="0"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muốn</a:t>
            </a:r>
            <a:r>
              <a:rPr kumimoji="0" lang="en-US" sz="1800" b="0"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thay</a:t>
            </a:r>
            <a:r>
              <a:rPr kumimoji="0" lang="en-US" sz="1800" b="0"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đổi</a:t>
            </a:r>
            <a:r>
              <a:rPr kumimoji="0" lang="en-US" sz="1800" b="0"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currency </a:t>
            </a:r>
            <a:r>
              <a:rPr kumimoji="0" lang="en-US" sz="1800" b="0" i="0" u="none"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thì</a:t>
            </a:r>
            <a:r>
              <a:rPr kumimoji="0" lang="en-US" sz="1800" b="0"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kích</a:t>
            </a:r>
            <a:r>
              <a:rPr kumimoji="0" lang="en-US" sz="1800" b="0"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vào</a:t>
            </a:r>
            <a:r>
              <a:rPr kumimoji="0" lang="en-US" sz="1800" b="0"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đây</a:t>
            </a:r>
            <a:endParaRPr kumimoji="0" lang="en-US" sz="1800" b="0"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endParaRPr>
          </a:p>
        </p:txBody>
      </p:sp>
    </p:spTree>
    <p:extLst>
      <p:ext uri="{BB962C8B-B14F-4D97-AF65-F5344CB8AC3E}">
        <p14:creationId xmlns:p14="http://schemas.microsoft.com/office/powerpoint/2010/main" val="9424669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8AC46C5-FCCB-4F3C-813A-BF2ECF3B630F}"/>
              </a:ext>
            </a:extLst>
          </p:cNvPr>
          <p:cNvPicPr>
            <a:picLocks noChangeAspect="1"/>
          </p:cNvPicPr>
          <p:nvPr/>
        </p:nvPicPr>
        <p:blipFill rotWithShape="1">
          <a:blip r:embed="rId2"/>
          <a:srcRect t="4176" b="19026"/>
          <a:stretch/>
        </p:blipFill>
        <p:spPr>
          <a:xfrm>
            <a:off x="278362" y="1838638"/>
            <a:ext cx="12195290" cy="5164151"/>
          </a:xfrm>
          <a:prstGeom prst="rect">
            <a:avLst/>
          </a:prstGeom>
          <a:ln w="19050">
            <a:solidFill>
              <a:schemeClr val="bg1">
                <a:lumMod val="50000"/>
              </a:schemeClr>
            </a:solidFill>
          </a:ln>
        </p:spPr>
      </p:pic>
      <p:sp>
        <p:nvSpPr>
          <p:cNvPr id="11" name="Rectangle 10">
            <a:extLst>
              <a:ext uri="{FF2B5EF4-FFF2-40B4-BE49-F238E27FC236}">
                <a16:creationId xmlns:a16="http://schemas.microsoft.com/office/drawing/2014/main" id="{525F0028-23A3-45AE-BB99-9E7756A4C6EA}"/>
              </a:ext>
            </a:extLst>
          </p:cNvPr>
          <p:cNvSpPr/>
          <p:nvPr/>
        </p:nvSpPr>
        <p:spPr bwMode="gray">
          <a:xfrm>
            <a:off x="6418396" y="3918744"/>
            <a:ext cx="2123147" cy="376891"/>
          </a:xfrm>
          <a:prstGeom prst="rect">
            <a:avLst/>
          </a:prstGeom>
          <a:noFill/>
          <a:ln w="25400" algn="ctr">
            <a:solidFill>
              <a:srgbClr val="C00000"/>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err="1">
              <a:ln>
                <a:noFill/>
              </a:ln>
              <a:solidFill>
                <a:srgbClr val="000000"/>
              </a:solidFill>
              <a:effectLst/>
              <a:uLnTx/>
              <a:uFillTx/>
              <a:latin typeface="Arial"/>
              <a:ea typeface="Arial Unicode MS" pitchFamily="34" charset="-128"/>
              <a:cs typeface="Arial Unicode MS" pitchFamily="34" charset="-128"/>
            </a:endParaRPr>
          </a:p>
        </p:txBody>
      </p:sp>
      <p:sp>
        <p:nvSpPr>
          <p:cNvPr id="14" name="TextBox 13">
            <a:extLst>
              <a:ext uri="{FF2B5EF4-FFF2-40B4-BE49-F238E27FC236}">
                <a16:creationId xmlns:a16="http://schemas.microsoft.com/office/drawing/2014/main" id="{D491F2F1-891F-4A4F-A988-559DE801E141}"/>
              </a:ext>
            </a:extLst>
          </p:cNvPr>
          <p:cNvSpPr txBox="1"/>
          <p:nvPr/>
        </p:nvSpPr>
        <p:spPr>
          <a:xfrm>
            <a:off x="8718415" y="4003297"/>
            <a:ext cx="546924"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6</a:t>
            </a:r>
          </a:p>
        </p:txBody>
      </p:sp>
      <p:sp>
        <p:nvSpPr>
          <p:cNvPr id="15" name="Rectangle 14">
            <a:extLst>
              <a:ext uri="{FF2B5EF4-FFF2-40B4-BE49-F238E27FC236}">
                <a16:creationId xmlns:a16="http://schemas.microsoft.com/office/drawing/2014/main" id="{95C4CD61-811A-44D4-83F6-F4406360D366}"/>
              </a:ext>
            </a:extLst>
          </p:cNvPr>
          <p:cNvSpPr/>
          <p:nvPr/>
        </p:nvSpPr>
        <p:spPr bwMode="gray">
          <a:xfrm>
            <a:off x="7109423" y="5264651"/>
            <a:ext cx="2123147" cy="276999"/>
          </a:xfrm>
          <a:prstGeom prst="rect">
            <a:avLst/>
          </a:prstGeom>
          <a:noFill/>
          <a:ln w="25400" algn="ctr">
            <a:solidFill>
              <a:srgbClr val="C00000"/>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err="1">
              <a:ln>
                <a:noFill/>
              </a:ln>
              <a:solidFill>
                <a:srgbClr val="000000"/>
              </a:solidFill>
              <a:effectLst/>
              <a:uLnTx/>
              <a:uFillTx/>
              <a:latin typeface="Arial"/>
              <a:ea typeface="Arial Unicode MS" pitchFamily="34" charset="-128"/>
              <a:cs typeface="Arial Unicode MS" pitchFamily="34" charset="-128"/>
            </a:endParaRPr>
          </a:p>
        </p:txBody>
      </p:sp>
      <p:sp>
        <p:nvSpPr>
          <p:cNvPr id="16" name="TextBox 15">
            <a:extLst>
              <a:ext uri="{FF2B5EF4-FFF2-40B4-BE49-F238E27FC236}">
                <a16:creationId xmlns:a16="http://schemas.microsoft.com/office/drawing/2014/main" id="{91918409-C443-4503-B0CD-8DE25DCA062B}"/>
              </a:ext>
            </a:extLst>
          </p:cNvPr>
          <p:cNvSpPr txBox="1"/>
          <p:nvPr/>
        </p:nvSpPr>
        <p:spPr>
          <a:xfrm>
            <a:off x="9265339" y="5264651"/>
            <a:ext cx="546924"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7</a:t>
            </a:r>
          </a:p>
        </p:txBody>
      </p:sp>
      <p:sp>
        <p:nvSpPr>
          <p:cNvPr id="17" name="Rectangle 16">
            <a:extLst>
              <a:ext uri="{FF2B5EF4-FFF2-40B4-BE49-F238E27FC236}">
                <a16:creationId xmlns:a16="http://schemas.microsoft.com/office/drawing/2014/main" id="{0449F703-8096-43E3-A515-BD3223EECA21}"/>
              </a:ext>
            </a:extLst>
          </p:cNvPr>
          <p:cNvSpPr/>
          <p:nvPr/>
        </p:nvSpPr>
        <p:spPr bwMode="gray">
          <a:xfrm>
            <a:off x="1607344" y="6517688"/>
            <a:ext cx="1752600" cy="376891"/>
          </a:xfrm>
          <a:prstGeom prst="rect">
            <a:avLst/>
          </a:prstGeom>
          <a:noFill/>
          <a:ln w="25400" algn="ctr">
            <a:solidFill>
              <a:srgbClr val="C00000"/>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err="1">
              <a:ln>
                <a:noFill/>
              </a:ln>
              <a:solidFill>
                <a:srgbClr val="000000"/>
              </a:solidFill>
              <a:effectLst/>
              <a:uLnTx/>
              <a:uFillTx/>
              <a:latin typeface="Arial"/>
              <a:ea typeface="Arial Unicode MS" pitchFamily="34" charset="-128"/>
              <a:cs typeface="Arial Unicode MS" pitchFamily="34" charset="-128"/>
            </a:endParaRPr>
          </a:p>
        </p:txBody>
      </p:sp>
      <p:sp>
        <p:nvSpPr>
          <p:cNvPr id="18" name="TextBox 17">
            <a:extLst>
              <a:ext uri="{FF2B5EF4-FFF2-40B4-BE49-F238E27FC236}">
                <a16:creationId xmlns:a16="http://schemas.microsoft.com/office/drawing/2014/main" id="{B1C08FD7-B9A3-4B6A-B12A-69EC44772AE5}"/>
              </a:ext>
            </a:extLst>
          </p:cNvPr>
          <p:cNvSpPr txBox="1"/>
          <p:nvPr/>
        </p:nvSpPr>
        <p:spPr>
          <a:xfrm>
            <a:off x="1381608" y="6517688"/>
            <a:ext cx="451471"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8</a:t>
            </a:r>
          </a:p>
        </p:txBody>
      </p:sp>
      <p:sp>
        <p:nvSpPr>
          <p:cNvPr id="22" name="TextBox 21">
            <a:extLst>
              <a:ext uri="{FF2B5EF4-FFF2-40B4-BE49-F238E27FC236}">
                <a16:creationId xmlns:a16="http://schemas.microsoft.com/office/drawing/2014/main" id="{FD488CD9-D5EB-4B01-B079-24F5E6C2F791}"/>
              </a:ext>
            </a:extLst>
          </p:cNvPr>
          <p:cNvSpPr txBox="1"/>
          <p:nvPr/>
        </p:nvSpPr>
        <p:spPr>
          <a:xfrm>
            <a:off x="235744" y="481600"/>
            <a:ext cx="7947008"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5.1. </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Kích</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trực</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tiếp</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vào</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yêu</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cầu</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nhận</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đ</a:t>
            </a:r>
            <a:r>
              <a:rPr kumimoji="0" lang="vi-VN"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ư</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ợc</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bằng</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Email </a:t>
            </a:r>
            <a:endParaRPr kumimoji="0" lang="en-US" sz="1800" b="1" i="0" u="sng" strike="noStrike" kern="0" cap="none" spc="0" normalizeH="0" baseline="0" noProof="0">
              <a:ln>
                <a:noFill/>
              </a:ln>
              <a:solidFill>
                <a:srgbClr val="000000"/>
              </a:solidFill>
              <a:effectLst/>
              <a:uLnTx/>
              <a:uFillTx/>
              <a:latin typeface="Arial"/>
              <a:ea typeface="Arial Unicode MS" pitchFamily="34" charset="-128"/>
              <a:cs typeface="Arial Unicode MS" pitchFamily="34" charset="-128"/>
            </a:endParaRPr>
          </a:p>
        </p:txBody>
      </p:sp>
      <p:sp>
        <p:nvSpPr>
          <p:cNvPr id="23" name="Speech Bubble: Rectangle 22">
            <a:extLst>
              <a:ext uri="{FF2B5EF4-FFF2-40B4-BE49-F238E27FC236}">
                <a16:creationId xmlns:a16="http://schemas.microsoft.com/office/drawing/2014/main" id="{4D46AF9B-12AC-4CBC-9FF7-F6F6700722DA}"/>
              </a:ext>
            </a:extLst>
          </p:cNvPr>
          <p:cNvSpPr/>
          <p:nvPr/>
        </p:nvSpPr>
        <p:spPr>
          <a:xfrm>
            <a:off x="214460" y="862600"/>
            <a:ext cx="12259192" cy="541544"/>
          </a:xfrm>
          <a:prstGeom prst="wedgeRectCallout">
            <a:avLst>
              <a:gd name="adj1" fmla="val -23813"/>
              <a:gd name="adj2" fmla="val 9976"/>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Kích</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vào</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Submit Response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để</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điền</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báo</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giá</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đấu</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thầu</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của</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quý</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công ty,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đính</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kèm</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báo</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giá</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vào</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phần</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Attach a file </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bắt</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buộc</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kích</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vào</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Submit Entire Response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để</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gửi</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báo</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giá</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đấu</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thầu</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của</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công ty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bạn</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cho</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FBHP.</a:t>
            </a:r>
          </a:p>
        </p:txBody>
      </p:sp>
      <p:sp>
        <p:nvSpPr>
          <p:cNvPr id="24" name="TextBox 23">
            <a:extLst>
              <a:ext uri="{FF2B5EF4-FFF2-40B4-BE49-F238E27FC236}">
                <a16:creationId xmlns:a16="http://schemas.microsoft.com/office/drawing/2014/main" id="{8042FCB7-760B-4D88-A956-68F17225BD81}"/>
              </a:ext>
            </a:extLst>
          </p:cNvPr>
          <p:cNvSpPr txBox="1"/>
          <p:nvPr/>
        </p:nvSpPr>
        <p:spPr>
          <a:xfrm>
            <a:off x="214460" y="97623"/>
            <a:ext cx="8767888" cy="307777"/>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0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5.</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Phản</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hồi</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yêu</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cầu</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báo</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giá</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đấu</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thầu</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 (</a:t>
            </a:r>
            <a:r>
              <a:rPr kumimoji="0" lang="en-US" sz="2000" b="1" i="0" u="sng"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Sourcing request</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a:t>
            </a:r>
          </a:p>
        </p:txBody>
      </p:sp>
      <p:sp>
        <p:nvSpPr>
          <p:cNvPr id="13" name="TextBox 12">
            <a:extLst>
              <a:ext uri="{FF2B5EF4-FFF2-40B4-BE49-F238E27FC236}">
                <a16:creationId xmlns:a16="http://schemas.microsoft.com/office/drawing/2014/main" id="{FE8C61C4-C900-4951-8B83-C5B2D0CFC72F}"/>
              </a:ext>
            </a:extLst>
          </p:cNvPr>
          <p:cNvSpPr txBox="1"/>
          <p:nvPr/>
        </p:nvSpPr>
        <p:spPr>
          <a:xfrm>
            <a:off x="9455944" y="5264651"/>
            <a:ext cx="4191000" cy="830997"/>
          </a:xfrm>
          <a:prstGeom prst="rect">
            <a:avLst/>
          </a:prstGeom>
          <a:solidFill>
            <a:srgbClr val="FFFF00"/>
          </a:solid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err="1">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Bắt</a:t>
            </a:r>
            <a:r>
              <a:rPr kumimoji="0" lang="en-US" sz="1800" b="1" i="0" u="none" strike="noStrike" kern="0" cap="none" spc="0" normalizeH="0" baseline="0" noProof="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none" strike="noStrike" kern="0" cap="none" spc="0" normalizeH="0" baseline="0" noProof="0" err="1">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buộc</a:t>
            </a:r>
            <a:r>
              <a:rPr kumimoji="0" lang="en-US" sz="1800" b="1" i="0" u="none" strike="noStrike" kern="0" cap="none" spc="0" normalizeH="0" baseline="0" noProof="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none" strike="noStrike" kern="0" cap="none" spc="0" normalizeH="0" baseline="0" noProof="0" err="1">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đính</a:t>
            </a:r>
            <a:r>
              <a:rPr kumimoji="0" lang="en-US" sz="1800" b="1" i="0" u="none" strike="noStrike" kern="0" cap="none" spc="0" normalizeH="0" baseline="0" noProof="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none" strike="noStrike" kern="0" cap="none" spc="0" normalizeH="0" baseline="0" noProof="0" err="1">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kèm</a:t>
            </a:r>
            <a:r>
              <a:rPr kumimoji="0" lang="en-US" sz="1800" b="1" i="0" u="none" strike="noStrike" kern="0" cap="none" spc="0" normalizeH="0" baseline="0" noProof="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 file </a:t>
            </a:r>
            <a:r>
              <a:rPr kumimoji="0" lang="en-US" sz="1800" b="1" i="0" u="none" strike="noStrike" kern="0" cap="none" spc="0" normalizeH="0" baseline="0" noProof="0" err="1">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báo</a:t>
            </a:r>
            <a:r>
              <a:rPr kumimoji="0" lang="en-US" sz="1800" b="1" i="0" u="none" strike="noStrike" kern="0" cap="none" spc="0" normalizeH="0" baseline="0" noProof="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none" strike="noStrike" kern="0" cap="none" spc="0" normalizeH="0" baseline="0" noProof="0" err="1">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giá</a:t>
            </a:r>
            <a:r>
              <a:rPr kumimoji="0" lang="en-US" sz="1800" b="1" i="0" u="none" strike="noStrike" kern="0" cap="none" spc="0" normalizeH="0" baseline="0" noProof="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none" strike="noStrike" kern="0" cap="none" spc="0" normalizeH="0" baseline="0" noProof="0" err="1">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vào</a:t>
            </a:r>
            <a:r>
              <a:rPr kumimoji="0" lang="en-US" sz="1800" b="1" i="0" u="none" strike="noStrike" kern="0" cap="none" spc="0" normalizeH="0" baseline="0" noProof="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none" strike="noStrike" kern="0" cap="none" spc="0" normalizeH="0" baseline="0" noProof="0" err="1">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đây</a:t>
            </a:r>
            <a:r>
              <a:rPr kumimoji="0" lang="en-US" sz="1800" b="1" i="0" u="none" strike="noStrike" kern="0" cap="none" spc="0" normalizeH="0" baseline="0" noProof="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none" strike="noStrike" kern="0" cap="none" spc="0" normalizeH="0" baseline="0" noProof="0" err="1">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để</a:t>
            </a:r>
            <a:r>
              <a:rPr kumimoji="0" lang="en-US" sz="1800" b="1" i="0" u="none" strike="noStrike" kern="0" cap="none" spc="0" normalizeH="0" baseline="0" noProof="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none" strike="noStrike" kern="0" cap="none" spc="0" normalizeH="0" baseline="0" noProof="0" err="1">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đảm</a:t>
            </a:r>
            <a:r>
              <a:rPr kumimoji="0" lang="en-US" sz="1800" b="1" i="0" u="none" strike="noStrike" kern="0" cap="none" spc="0" normalizeH="0" baseline="0" noProof="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none" strike="noStrike" kern="0" cap="none" spc="0" normalizeH="0" baseline="0" noProof="0" err="1">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bảo</a:t>
            </a:r>
            <a:r>
              <a:rPr kumimoji="0" lang="en-US" sz="1800" b="1" i="0" u="none" strike="noStrike" kern="0" cap="none" spc="0" normalizeH="0" baseline="0" noProof="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none" strike="noStrike" kern="0" cap="none" spc="0" normalizeH="0" baseline="0" noProof="0" err="1">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tính</a:t>
            </a:r>
            <a:r>
              <a:rPr kumimoji="0" lang="en-US" sz="1800" b="1" i="0" u="none" strike="noStrike" kern="0" cap="none" spc="0" normalizeH="0" baseline="0" noProof="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none" strike="noStrike" kern="0" cap="none" spc="0" normalizeH="0" baseline="0" noProof="0" err="1">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bảo</a:t>
            </a:r>
            <a:r>
              <a:rPr kumimoji="0" lang="en-US" sz="1800" b="1" i="0" u="none" strike="noStrike" kern="0" cap="none" spc="0" normalizeH="0" baseline="0" noProof="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none" strike="noStrike" kern="0" cap="none" spc="0" normalizeH="0" baseline="0" noProof="0" err="1">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mật</a:t>
            </a:r>
            <a:r>
              <a:rPr kumimoji="0" lang="en-US" sz="1800" b="1" i="0" u="none" strike="noStrike" kern="0" cap="none" spc="0" normalizeH="0" baseline="0" noProof="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none" strike="noStrike" kern="0" cap="none" spc="0" normalizeH="0" baseline="0" noProof="0" err="1">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không</a:t>
            </a:r>
            <a:r>
              <a:rPr kumimoji="0" lang="en-US" sz="1800" b="1" i="0" u="none" strike="noStrike" kern="0" cap="none" spc="0" normalizeH="0" baseline="0" noProof="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none" strike="noStrike" kern="0" cap="none" spc="0" normalizeH="0" baseline="0" noProof="0" err="1">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gửi</a:t>
            </a:r>
            <a:r>
              <a:rPr kumimoji="0" lang="en-US" sz="1800" b="1" i="0" u="none" strike="noStrike" kern="0" cap="none" spc="0" normalizeH="0" baseline="0" noProof="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none" strike="noStrike" kern="0" cap="none" spc="0" normalizeH="0" baseline="0" noProof="0" err="1">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báo</a:t>
            </a:r>
            <a:r>
              <a:rPr kumimoji="0" lang="en-US" sz="1800" b="1" i="0" u="none" strike="noStrike" kern="0" cap="none" spc="0" normalizeH="0" baseline="0" noProof="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none" strike="noStrike" kern="0" cap="none" spc="0" normalizeH="0" baseline="0" noProof="0" err="1">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giá</a:t>
            </a:r>
            <a:r>
              <a:rPr kumimoji="0" lang="en-US" sz="1800" b="1" i="0" u="none" strike="noStrike" kern="0" cap="none" spc="0" normalizeH="0" baseline="0" noProof="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 qua </a:t>
            </a:r>
            <a:r>
              <a:rPr kumimoji="0" lang="en-US" sz="1800" b="1" i="0" u="none" strike="noStrike" kern="0" cap="none" spc="0" normalizeH="0" baseline="0" noProof="0" err="1">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chức</a:t>
            </a:r>
            <a:r>
              <a:rPr kumimoji="0" lang="en-US" sz="1800" b="1" i="0" u="none" strike="noStrike" kern="0" cap="none" spc="0" normalizeH="0" baseline="0" noProof="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none" strike="noStrike" kern="0" cap="none" spc="0" normalizeH="0" baseline="0" noProof="0" err="1">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năng</a:t>
            </a:r>
            <a:r>
              <a:rPr kumimoji="0" lang="en-US" sz="1800" b="1" i="0" u="none" strike="noStrike" kern="0" cap="none" spc="0" normalizeH="0" baseline="0" noProof="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 “Messages”</a:t>
            </a:r>
          </a:p>
        </p:txBody>
      </p:sp>
    </p:spTree>
    <p:extLst>
      <p:ext uri="{BB962C8B-B14F-4D97-AF65-F5344CB8AC3E}">
        <p14:creationId xmlns:p14="http://schemas.microsoft.com/office/powerpoint/2010/main" val="3211767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5586208C-7DDA-46FF-867F-39032939EB4F}"/>
              </a:ext>
            </a:extLst>
          </p:cNvPr>
          <p:cNvSpPr txBox="1"/>
          <p:nvPr/>
        </p:nvSpPr>
        <p:spPr>
          <a:xfrm>
            <a:off x="388144" y="1023144"/>
            <a:ext cx="12732544" cy="172354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3200" b="1" u="sng" kern="0" dirty="0">
                <a:solidFill>
                  <a:schemeClr val="accent5"/>
                </a:solidFill>
                <a:latin typeface="Times New Roman" panose="02020603050405020304" pitchFamily="18" charset="0"/>
                <a:ea typeface="Arial Unicode MS" pitchFamily="34" charset="-128"/>
                <a:cs typeface="Times New Roman" panose="02020603050405020304" pitchFamily="18" charset="0"/>
              </a:rPr>
              <a:t>1.</a:t>
            </a:r>
            <a:r>
              <a:rPr lang="en-US" sz="3200" b="1" u="sng" dirty="0">
                <a:solidFill>
                  <a:schemeClr val="accent5"/>
                </a:solidFill>
                <a:latin typeface="Times New Roman" panose="02020603050405020304" pitchFamily="18" charset="0"/>
                <a:cs typeface="Times New Roman" panose="02020603050405020304" pitchFamily="18" charset="0"/>
              </a:rPr>
              <a:t> </a:t>
            </a:r>
            <a:r>
              <a:rPr lang="en-US" altLang="ja-JP" sz="3200" b="1" u="sng" dirty="0" err="1">
                <a:solidFill>
                  <a:schemeClr val="accent1"/>
                </a:solidFill>
                <a:latin typeface="Times New Roman" panose="02020603050405020304" pitchFamily="18" charset="0"/>
                <a:cs typeface="Times New Roman" panose="02020603050405020304" pitchFamily="18" charset="0"/>
              </a:rPr>
              <a:t>Tạo</a:t>
            </a:r>
            <a:r>
              <a:rPr lang="en-US" altLang="ja-JP" sz="3200" b="1" u="sng" dirty="0">
                <a:solidFill>
                  <a:schemeClr val="accent1"/>
                </a:solidFill>
                <a:latin typeface="Times New Roman" panose="02020603050405020304" pitchFamily="18" charset="0"/>
                <a:cs typeface="Times New Roman" panose="02020603050405020304" pitchFamily="18" charset="0"/>
              </a:rPr>
              <a:t> </a:t>
            </a:r>
            <a:r>
              <a:rPr lang="en-US" altLang="ja-JP" sz="3200" b="1" u="sng" dirty="0" err="1">
                <a:solidFill>
                  <a:schemeClr val="accent1"/>
                </a:solidFill>
                <a:latin typeface="Times New Roman" panose="02020603050405020304" pitchFamily="18" charset="0"/>
                <a:cs typeface="Times New Roman" panose="02020603050405020304" pitchFamily="18" charset="0"/>
              </a:rPr>
              <a:t>tài</a:t>
            </a:r>
            <a:r>
              <a:rPr lang="en-US" altLang="ja-JP" sz="3200" b="1" u="sng" dirty="0">
                <a:solidFill>
                  <a:schemeClr val="accent1"/>
                </a:solidFill>
                <a:latin typeface="Times New Roman" panose="02020603050405020304" pitchFamily="18" charset="0"/>
                <a:cs typeface="Times New Roman" panose="02020603050405020304" pitchFamily="18" charset="0"/>
              </a:rPr>
              <a:t> </a:t>
            </a:r>
            <a:r>
              <a:rPr lang="en-US" altLang="ja-JP" sz="3200" b="1" u="sng" dirty="0" err="1">
                <a:solidFill>
                  <a:schemeClr val="accent1"/>
                </a:solidFill>
                <a:latin typeface="Times New Roman" panose="02020603050405020304" pitchFamily="18" charset="0"/>
                <a:cs typeface="Times New Roman" panose="02020603050405020304" pitchFamily="18" charset="0"/>
              </a:rPr>
              <a:t>khoản</a:t>
            </a:r>
            <a:r>
              <a:rPr lang="en-US" altLang="ja-JP" sz="3200" b="1" u="sng" dirty="0">
                <a:solidFill>
                  <a:schemeClr val="accent1"/>
                </a:solidFill>
                <a:latin typeface="Times New Roman" panose="02020603050405020304" pitchFamily="18" charset="0"/>
                <a:cs typeface="Times New Roman" panose="02020603050405020304" pitchFamily="18" charset="0"/>
              </a:rPr>
              <a:t> </a:t>
            </a:r>
            <a:r>
              <a:rPr lang="en-US" altLang="ja-JP" sz="3200" b="1" u="sng" dirty="0" err="1">
                <a:solidFill>
                  <a:schemeClr val="accent1"/>
                </a:solidFill>
                <a:latin typeface="Times New Roman" panose="02020603050405020304" pitchFamily="18" charset="0"/>
                <a:cs typeface="Times New Roman" panose="02020603050405020304" pitchFamily="18" charset="0"/>
              </a:rPr>
              <a:t>trên</a:t>
            </a:r>
            <a:r>
              <a:rPr lang="en-US" altLang="ja-JP" sz="3200" b="1" u="sng" dirty="0">
                <a:solidFill>
                  <a:schemeClr val="accent1"/>
                </a:solidFill>
                <a:latin typeface="Times New Roman" panose="02020603050405020304" pitchFamily="18" charset="0"/>
                <a:cs typeface="Times New Roman" panose="02020603050405020304" pitchFamily="18" charset="0"/>
              </a:rPr>
              <a:t> Ariba, </a:t>
            </a:r>
            <a:r>
              <a:rPr lang="en-US" altLang="ja-JP" sz="3200" b="1" u="sng" dirty="0" err="1">
                <a:solidFill>
                  <a:schemeClr val="accent1"/>
                </a:solidFill>
                <a:latin typeface="Times New Roman" panose="02020603050405020304" pitchFamily="18" charset="0"/>
                <a:cs typeface="Times New Roman" panose="02020603050405020304" pitchFamily="18" charset="0"/>
              </a:rPr>
              <a:t>xử</a:t>
            </a:r>
            <a:r>
              <a:rPr lang="en-US" altLang="ja-JP" sz="3200" b="1" u="sng" dirty="0">
                <a:solidFill>
                  <a:schemeClr val="accent1"/>
                </a:solidFill>
                <a:latin typeface="Times New Roman" panose="02020603050405020304" pitchFamily="18" charset="0"/>
                <a:cs typeface="Times New Roman" panose="02020603050405020304" pitchFamily="18" charset="0"/>
              </a:rPr>
              <a:t> </a:t>
            </a:r>
            <a:r>
              <a:rPr lang="en-US" altLang="ja-JP" sz="3200" b="1" u="sng" dirty="0" err="1">
                <a:solidFill>
                  <a:schemeClr val="accent1"/>
                </a:solidFill>
                <a:latin typeface="Times New Roman" panose="02020603050405020304" pitchFamily="18" charset="0"/>
                <a:cs typeface="Times New Roman" panose="02020603050405020304" pitchFamily="18" charset="0"/>
              </a:rPr>
              <a:t>lý</a:t>
            </a:r>
            <a:r>
              <a:rPr lang="en-US" altLang="ja-JP" sz="3200" b="1" u="sng" dirty="0">
                <a:solidFill>
                  <a:schemeClr val="accent1"/>
                </a:solidFill>
                <a:latin typeface="Times New Roman" panose="02020603050405020304" pitchFamily="18" charset="0"/>
                <a:cs typeface="Times New Roman" panose="02020603050405020304" pitchFamily="18" charset="0"/>
              </a:rPr>
              <a:t> </a:t>
            </a:r>
            <a:r>
              <a:rPr lang="en-US" altLang="ja-JP" sz="3200" b="1" u="sng" dirty="0" err="1">
                <a:solidFill>
                  <a:schemeClr val="accent1"/>
                </a:solidFill>
                <a:latin typeface="Times New Roman" panose="02020603050405020304" pitchFamily="18" charset="0"/>
                <a:cs typeface="Times New Roman" panose="02020603050405020304" pitchFamily="18" charset="0"/>
              </a:rPr>
              <a:t>khi</a:t>
            </a:r>
            <a:r>
              <a:rPr lang="en-US" altLang="ja-JP" sz="3200" b="1" u="sng" dirty="0">
                <a:solidFill>
                  <a:schemeClr val="accent1"/>
                </a:solidFill>
                <a:latin typeface="Times New Roman" panose="02020603050405020304" pitchFamily="18" charset="0"/>
                <a:cs typeface="Times New Roman" panose="02020603050405020304" pitchFamily="18" charset="0"/>
              </a:rPr>
              <a:t> </a:t>
            </a:r>
            <a:r>
              <a:rPr lang="en-US" altLang="ja-JP" sz="3200" b="1" u="sng" dirty="0" err="1">
                <a:solidFill>
                  <a:schemeClr val="accent1"/>
                </a:solidFill>
                <a:latin typeface="Times New Roman" panose="02020603050405020304" pitchFamily="18" charset="0"/>
                <a:cs typeface="Times New Roman" panose="02020603050405020304" pitchFamily="18" charset="0"/>
              </a:rPr>
              <a:t>quên</a:t>
            </a:r>
            <a:r>
              <a:rPr lang="en-US" altLang="ja-JP" sz="3200" b="1" u="sng" dirty="0">
                <a:solidFill>
                  <a:schemeClr val="accent1"/>
                </a:solidFill>
                <a:latin typeface="Times New Roman" panose="02020603050405020304" pitchFamily="18" charset="0"/>
                <a:cs typeface="Times New Roman" panose="02020603050405020304" pitchFamily="18" charset="0"/>
              </a:rPr>
              <a:t> </a:t>
            </a:r>
            <a:r>
              <a:rPr lang="en-US" altLang="ja-JP" sz="3200" b="1" u="sng" dirty="0" err="1">
                <a:solidFill>
                  <a:schemeClr val="accent1"/>
                </a:solidFill>
                <a:latin typeface="Times New Roman" panose="02020603050405020304" pitchFamily="18" charset="0"/>
                <a:cs typeface="Times New Roman" panose="02020603050405020304" pitchFamily="18" charset="0"/>
              </a:rPr>
              <a:t>tài</a:t>
            </a:r>
            <a:r>
              <a:rPr lang="en-US" altLang="ja-JP" sz="3200" b="1" u="sng" dirty="0">
                <a:solidFill>
                  <a:schemeClr val="accent1"/>
                </a:solidFill>
                <a:latin typeface="Times New Roman" panose="02020603050405020304" pitchFamily="18" charset="0"/>
                <a:cs typeface="Times New Roman" panose="02020603050405020304" pitchFamily="18" charset="0"/>
              </a:rPr>
              <a:t> </a:t>
            </a:r>
            <a:r>
              <a:rPr lang="en-US" altLang="ja-JP" sz="3200" b="1" u="sng" dirty="0" err="1">
                <a:solidFill>
                  <a:schemeClr val="accent1"/>
                </a:solidFill>
                <a:latin typeface="Times New Roman" panose="02020603050405020304" pitchFamily="18" charset="0"/>
                <a:cs typeface="Times New Roman" panose="02020603050405020304" pitchFamily="18" charset="0"/>
              </a:rPr>
              <a:t>khoản</a:t>
            </a:r>
            <a:r>
              <a:rPr lang="en-US" altLang="ja-JP" sz="3200" b="1" u="sng" dirty="0">
                <a:solidFill>
                  <a:schemeClr val="accent1"/>
                </a:solidFill>
                <a:latin typeface="Times New Roman" panose="02020603050405020304" pitchFamily="18" charset="0"/>
                <a:cs typeface="Times New Roman" panose="02020603050405020304" pitchFamily="18" charset="0"/>
              </a:rPr>
              <a:t> </a:t>
            </a:r>
            <a:r>
              <a:rPr lang="en-US" altLang="ja-JP" sz="3200" b="1" u="sng" dirty="0" err="1">
                <a:solidFill>
                  <a:schemeClr val="accent1"/>
                </a:solidFill>
                <a:latin typeface="Times New Roman" panose="02020603050405020304" pitchFamily="18" charset="0"/>
                <a:cs typeface="Times New Roman" panose="02020603050405020304" pitchFamily="18" charset="0"/>
              </a:rPr>
              <a:t>hoặc</a:t>
            </a:r>
            <a:r>
              <a:rPr lang="en-US" altLang="ja-JP" sz="3200" b="1" u="sng" dirty="0">
                <a:solidFill>
                  <a:schemeClr val="accent1"/>
                </a:solidFill>
                <a:latin typeface="Times New Roman" panose="02020603050405020304" pitchFamily="18" charset="0"/>
                <a:cs typeface="Times New Roman" panose="02020603050405020304" pitchFamily="18" charset="0"/>
              </a:rPr>
              <a:t> </a:t>
            </a:r>
            <a:r>
              <a:rPr lang="en-US" altLang="ja-JP" sz="3200" b="1" u="sng" dirty="0" err="1">
                <a:solidFill>
                  <a:schemeClr val="accent1"/>
                </a:solidFill>
                <a:latin typeface="Times New Roman" panose="02020603050405020304" pitchFamily="18" charset="0"/>
                <a:cs typeface="Times New Roman" panose="02020603050405020304" pitchFamily="18" charset="0"/>
              </a:rPr>
              <a:t>muốn</a:t>
            </a:r>
            <a:r>
              <a:rPr lang="en-US" altLang="ja-JP" sz="3200" b="1" u="sng" dirty="0">
                <a:solidFill>
                  <a:schemeClr val="accent1"/>
                </a:solidFill>
                <a:latin typeface="Times New Roman" panose="02020603050405020304" pitchFamily="18" charset="0"/>
                <a:cs typeface="Times New Roman" panose="02020603050405020304" pitchFamily="18" charset="0"/>
              </a:rPr>
              <a:t> </a:t>
            </a:r>
            <a:r>
              <a:rPr lang="en-US" altLang="ja-JP" sz="3200" b="1" u="sng" dirty="0" err="1">
                <a:solidFill>
                  <a:schemeClr val="accent1"/>
                </a:solidFill>
                <a:latin typeface="Times New Roman" panose="02020603050405020304" pitchFamily="18" charset="0"/>
                <a:cs typeface="Times New Roman" panose="02020603050405020304" pitchFamily="18" charset="0"/>
              </a:rPr>
              <a:t>thay</a:t>
            </a:r>
            <a:r>
              <a:rPr lang="en-US" altLang="ja-JP" sz="3200" b="1" u="sng" dirty="0">
                <a:solidFill>
                  <a:schemeClr val="accent1"/>
                </a:solidFill>
                <a:latin typeface="Times New Roman" panose="02020603050405020304" pitchFamily="18" charset="0"/>
                <a:cs typeface="Times New Roman" panose="02020603050405020304" pitchFamily="18" charset="0"/>
              </a:rPr>
              <a:t> </a:t>
            </a:r>
            <a:r>
              <a:rPr lang="en-US" altLang="ja-JP" sz="3200" b="1" u="sng" dirty="0" err="1">
                <a:solidFill>
                  <a:schemeClr val="accent1"/>
                </a:solidFill>
                <a:latin typeface="Times New Roman" panose="02020603050405020304" pitchFamily="18" charset="0"/>
                <a:cs typeface="Times New Roman" panose="02020603050405020304" pitchFamily="18" charset="0"/>
              </a:rPr>
              <a:t>đổi</a:t>
            </a:r>
            <a:r>
              <a:rPr lang="en-US" altLang="ja-JP" sz="3200" b="1" u="sng" dirty="0">
                <a:solidFill>
                  <a:schemeClr val="accent1"/>
                </a:solidFill>
                <a:latin typeface="Times New Roman" panose="02020603050405020304" pitchFamily="18" charset="0"/>
                <a:cs typeface="Times New Roman" panose="02020603050405020304" pitchFamily="18" charset="0"/>
              </a:rPr>
              <a:t> thông tin </a:t>
            </a:r>
            <a:r>
              <a:rPr lang="en-US" altLang="ja-JP" sz="3200" b="1" u="sng" dirty="0" err="1">
                <a:solidFill>
                  <a:schemeClr val="accent1"/>
                </a:solidFill>
                <a:latin typeface="Times New Roman" panose="02020603050405020304" pitchFamily="18" charset="0"/>
                <a:cs typeface="Times New Roman" panose="02020603050405020304" pitchFamily="18" charset="0"/>
              </a:rPr>
              <a:t>tài</a:t>
            </a:r>
            <a:r>
              <a:rPr lang="en-US" altLang="ja-JP" sz="3200" b="1" u="sng" dirty="0">
                <a:solidFill>
                  <a:schemeClr val="accent1"/>
                </a:solidFill>
                <a:latin typeface="Times New Roman" panose="02020603050405020304" pitchFamily="18" charset="0"/>
                <a:cs typeface="Times New Roman" panose="02020603050405020304" pitchFamily="18" charset="0"/>
              </a:rPr>
              <a:t> </a:t>
            </a:r>
            <a:r>
              <a:rPr lang="en-US" altLang="ja-JP" sz="3200" b="1" u="sng" dirty="0" err="1">
                <a:solidFill>
                  <a:schemeClr val="accent1"/>
                </a:solidFill>
                <a:latin typeface="Times New Roman" panose="02020603050405020304" pitchFamily="18" charset="0"/>
                <a:cs typeface="Times New Roman" panose="02020603050405020304" pitchFamily="18" charset="0"/>
              </a:rPr>
              <a:t>khoản</a:t>
            </a:r>
            <a:endParaRPr lang="en-US" altLang="ja-JP" sz="3200" b="1" u="sng" dirty="0">
              <a:solidFill>
                <a:schemeClr val="accent1"/>
              </a:solidFill>
              <a:latin typeface="Times New Roman" panose="02020603050405020304" pitchFamily="18" charset="0"/>
              <a:cs typeface="Times New Roman" panose="02020603050405020304" pitchFamily="18" charset="0"/>
            </a:endParaRPr>
          </a:p>
          <a:p>
            <a:pPr fontAlgn="base">
              <a:spcBef>
                <a:spcPct val="50000"/>
              </a:spcBef>
              <a:spcAft>
                <a:spcPct val="0"/>
              </a:spcAft>
              <a:buClr>
                <a:srgbClr val="F0AB00"/>
              </a:buClr>
              <a:buSzPct val="80000"/>
            </a:pPr>
            <a:endParaRPr lang="en-US" sz="3200" b="1" u="sng" dirty="0">
              <a:solidFill>
                <a:schemeClr val="accent5"/>
              </a:solidFill>
              <a:latin typeface="Times New Roman" panose="02020603050405020304" pitchFamily="18" charset="0"/>
              <a:cs typeface="Times New Roman" panose="02020603050405020304" pitchFamily="18" charset="0"/>
            </a:endParaRPr>
          </a:p>
        </p:txBody>
      </p:sp>
      <p:grpSp>
        <p:nvGrpSpPr>
          <p:cNvPr id="11" name="Group 10">
            <a:extLst>
              <a:ext uri="{FF2B5EF4-FFF2-40B4-BE49-F238E27FC236}">
                <a16:creationId xmlns:a16="http://schemas.microsoft.com/office/drawing/2014/main" id="{8D3D3DDE-6AB8-6542-914E-E82C2415FC90}"/>
              </a:ext>
            </a:extLst>
          </p:cNvPr>
          <p:cNvGrpSpPr/>
          <p:nvPr/>
        </p:nvGrpSpPr>
        <p:grpSpPr>
          <a:xfrm>
            <a:off x="1683544" y="5776537"/>
            <a:ext cx="8229600" cy="1504511"/>
            <a:chOff x="-239117" y="4365104"/>
            <a:chExt cx="12674269" cy="2986172"/>
          </a:xfrm>
        </p:grpSpPr>
        <p:pic>
          <p:nvPicPr>
            <p:cNvPr id="12" name="Picture 11">
              <a:extLst>
                <a:ext uri="{FF2B5EF4-FFF2-40B4-BE49-F238E27FC236}">
                  <a16:creationId xmlns:a16="http://schemas.microsoft.com/office/drawing/2014/main" id="{F9E86FDC-719B-E04E-AA53-A63A888E2D87}"/>
                </a:ext>
              </a:extLst>
            </p:cNvPr>
            <p:cNvPicPr>
              <a:picLocks noChangeAspect="1"/>
            </p:cNvPicPr>
            <p:nvPr/>
          </p:nvPicPr>
          <p:blipFill>
            <a:blip r:embed="rId3"/>
            <a:stretch>
              <a:fillRect/>
            </a:stretch>
          </p:blipFill>
          <p:spPr>
            <a:xfrm>
              <a:off x="7897787" y="5157192"/>
              <a:ext cx="4537365" cy="2194084"/>
            </a:xfrm>
            <a:prstGeom prst="rect">
              <a:avLst/>
            </a:prstGeom>
          </p:spPr>
        </p:pic>
        <p:pic>
          <p:nvPicPr>
            <p:cNvPr id="13" name="Picture 12">
              <a:extLst>
                <a:ext uri="{FF2B5EF4-FFF2-40B4-BE49-F238E27FC236}">
                  <a16:creationId xmlns:a16="http://schemas.microsoft.com/office/drawing/2014/main" id="{44EA3A8C-C017-064F-8D7F-918060BA4F1F}"/>
                </a:ext>
              </a:extLst>
            </p:cNvPr>
            <p:cNvPicPr>
              <a:picLocks noChangeAspect="1"/>
            </p:cNvPicPr>
            <p:nvPr/>
          </p:nvPicPr>
          <p:blipFill>
            <a:blip r:embed="rId4"/>
            <a:stretch>
              <a:fillRect/>
            </a:stretch>
          </p:blipFill>
          <p:spPr>
            <a:xfrm>
              <a:off x="-239117" y="4365104"/>
              <a:ext cx="4537365" cy="2194084"/>
            </a:xfrm>
            <a:prstGeom prst="rect">
              <a:avLst/>
            </a:prstGeom>
          </p:spPr>
        </p:pic>
        <p:pic>
          <p:nvPicPr>
            <p:cNvPr id="14" name="Picture 13">
              <a:extLst>
                <a:ext uri="{FF2B5EF4-FFF2-40B4-BE49-F238E27FC236}">
                  <a16:creationId xmlns:a16="http://schemas.microsoft.com/office/drawing/2014/main" id="{D4413E3D-C61A-6840-A928-E79DAE438DFE}"/>
                </a:ext>
              </a:extLst>
            </p:cNvPr>
            <p:cNvPicPr>
              <a:picLocks noChangeAspect="1"/>
            </p:cNvPicPr>
            <p:nvPr/>
          </p:nvPicPr>
          <p:blipFill>
            <a:blip r:embed="rId5"/>
            <a:stretch>
              <a:fillRect/>
            </a:stretch>
          </p:blipFill>
          <p:spPr>
            <a:xfrm>
              <a:off x="3865339" y="5123348"/>
              <a:ext cx="4537365" cy="2194084"/>
            </a:xfrm>
            <a:prstGeom prst="rect">
              <a:avLst/>
            </a:prstGeom>
          </p:spPr>
        </p:pic>
      </p:grpSp>
      <p:sp>
        <p:nvSpPr>
          <p:cNvPr id="2" name="Isosceles Triangle 1">
            <a:hlinkClick r:id="rId6" action="ppaction://hlinksldjump"/>
            <a:extLst>
              <a:ext uri="{FF2B5EF4-FFF2-40B4-BE49-F238E27FC236}">
                <a16:creationId xmlns:a16="http://schemas.microsoft.com/office/drawing/2014/main" id="{774AB98C-729A-43DF-86FE-7E62AC41D72A}"/>
              </a:ext>
            </a:extLst>
          </p:cNvPr>
          <p:cNvSpPr/>
          <p:nvPr/>
        </p:nvSpPr>
        <p:spPr>
          <a:xfrm rot="5400000">
            <a:off x="12540919" y="6875535"/>
            <a:ext cx="457200" cy="353825"/>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999670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57B76B4-A3E1-4CE5-9430-B18D4902F5EE}"/>
              </a:ext>
            </a:extLst>
          </p:cNvPr>
          <p:cNvSpPr txBox="1"/>
          <p:nvPr/>
        </p:nvSpPr>
        <p:spPr>
          <a:xfrm>
            <a:off x="214460" y="97623"/>
            <a:ext cx="8767888" cy="307777"/>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0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5.</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Phản</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hồi</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yêu</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cầu</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báo</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giá</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đấu</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thầu</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 (</a:t>
            </a:r>
            <a:r>
              <a:rPr kumimoji="0" lang="en-US" sz="2000" b="1" i="0" u="sng" strike="noStrike" kern="1200" cap="none" spc="0" normalizeH="0" baseline="0" noProof="0">
                <a:ln>
                  <a:noFill/>
                </a:ln>
                <a:solidFill>
                  <a:prstClr val="black"/>
                </a:solidFill>
                <a:effectLst/>
                <a:uLnTx/>
                <a:uFillTx/>
                <a:latin typeface="Times New Roman" panose="02020603050405020304" pitchFamily="18" charset="0"/>
                <a:ea typeface="HG丸ｺﾞｼｯｸM-PRO"/>
                <a:cs typeface="Times New Roman" panose="02020603050405020304" pitchFamily="18" charset="0"/>
              </a:rPr>
              <a:t>Sourcing request</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a:t>
            </a:r>
          </a:p>
        </p:txBody>
      </p:sp>
      <p:sp>
        <p:nvSpPr>
          <p:cNvPr id="6" name="TextBox 5">
            <a:extLst>
              <a:ext uri="{FF2B5EF4-FFF2-40B4-BE49-F238E27FC236}">
                <a16:creationId xmlns:a16="http://schemas.microsoft.com/office/drawing/2014/main" id="{976F2920-94D1-436C-B260-9E6DDB11F84C}"/>
              </a:ext>
            </a:extLst>
          </p:cNvPr>
          <p:cNvSpPr txBox="1"/>
          <p:nvPr/>
        </p:nvSpPr>
        <p:spPr>
          <a:xfrm>
            <a:off x="214460" y="405400"/>
            <a:ext cx="7947008" cy="1107996"/>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sng"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5.2. </a:t>
            </a:r>
            <a:r>
              <a:rPr kumimoji="0" lang="en-US" sz="1800" b="1" i="0" u="sng"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Đăng</a:t>
            </a:r>
            <a:r>
              <a:rPr kumimoji="0" lang="en-US" sz="1800" b="1" i="0" u="sng"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sng"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nhập</a:t>
            </a:r>
            <a:r>
              <a:rPr kumimoji="0" lang="en-US" sz="1800" b="1" i="0" u="sng"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Ariba Network </a:t>
            </a:r>
            <a:r>
              <a:rPr kumimoji="0" lang="en-US" sz="1800" b="1" i="0" u="sng"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để</a:t>
            </a:r>
            <a:r>
              <a:rPr kumimoji="0" lang="en-US" sz="1800" b="1" i="0" u="sng"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sng"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kiểm</a:t>
            </a:r>
            <a:r>
              <a:rPr kumimoji="0" lang="en-US" sz="1800" b="1" i="0" u="sng"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sng"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tra</a:t>
            </a:r>
            <a:r>
              <a:rPr kumimoji="0" lang="en-US" sz="1800" b="1" i="0" u="sng"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sng"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toàn</a:t>
            </a:r>
            <a:r>
              <a:rPr kumimoji="0" lang="en-US" sz="1800" b="1" i="0" u="sng"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sng"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bộ</a:t>
            </a:r>
            <a:r>
              <a:rPr kumimoji="0" lang="en-US" sz="1800" b="1" i="0" u="sng"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sng"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yêu</a:t>
            </a:r>
            <a:r>
              <a:rPr kumimoji="0" lang="en-US" sz="1800" b="1" i="0" u="sng"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sng"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cầu</a:t>
            </a:r>
            <a:r>
              <a:rPr kumimoji="0" lang="en-US" sz="1800" b="1" i="0" u="sng"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a:t>
            </a:r>
          </a:p>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endParaRPr kumimoji="0" lang="en-US" sz="1800" b="1" i="0" u="sng"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endParaRPr>
          </a:p>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err="1">
              <a:ln>
                <a:noFill/>
              </a:ln>
              <a:solidFill>
                <a:prstClr val="black"/>
              </a:solidFill>
              <a:effectLst/>
              <a:uLnTx/>
              <a:uFillTx/>
              <a:latin typeface="HG丸ｺﾞｼｯｸM-PRO"/>
              <a:ea typeface="Arial Unicode MS" pitchFamily="34" charset="-128"/>
              <a:cs typeface="Arial Unicode MS" pitchFamily="34" charset="-128"/>
            </a:endParaRPr>
          </a:p>
        </p:txBody>
      </p:sp>
      <p:sp>
        <p:nvSpPr>
          <p:cNvPr id="9" name="Rectangle 8">
            <a:extLst>
              <a:ext uri="{FF2B5EF4-FFF2-40B4-BE49-F238E27FC236}">
                <a16:creationId xmlns:a16="http://schemas.microsoft.com/office/drawing/2014/main" id="{24588809-3209-44C6-9BA6-EA8CDB7DCF79}"/>
              </a:ext>
            </a:extLst>
          </p:cNvPr>
          <p:cNvSpPr/>
          <p:nvPr/>
        </p:nvSpPr>
        <p:spPr bwMode="gray">
          <a:xfrm>
            <a:off x="284769" y="870744"/>
            <a:ext cx="11727713" cy="642652"/>
          </a:xfrm>
          <a:prstGeom prst="rect">
            <a:avLst/>
          </a:prstGeom>
          <a:solidFill>
            <a:schemeClr val="accent3">
              <a:lumMod val="20000"/>
              <a:lumOff val="80000"/>
            </a:schemeClr>
          </a:solidFill>
          <a:ln w="25400" algn="ctr">
            <a:solidFill>
              <a:schemeClr val="tx1"/>
            </a:solidFill>
            <a:miter lim="800000"/>
            <a:headEnd/>
            <a:tailEnd/>
          </a:ln>
        </p:spPr>
        <p:txBody>
          <a:bodyPr lIns="90000" tIns="72000" rIns="90000" bIns="72000" rtlCol="0" anchor="ctr"/>
          <a:lstStyle/>
          <a:p>
            <a:pPr marL="0" marR="0" lvl="0" indent="0" algn="l" defTabSz="914400" rtl="0" eaLnBrk="1" fontAlgn="base" latinLnBrk="0" hangingPunct="1">
              <a:lnSpc>
                <a:spcPct val="100000"/>
              </a:lnSpc>
              <a:spcBef>
                <a:spcPct val="50000"/>
              </a:spcBef>
              <a:spcAft>
                <a:spcPct val="0"/>
              </a:spcAft>
              <a:buClr>
                <a:srgbClr val="F0AB00"/>
              </a:buClr>
              <a:buSzPct val="80000"/>
              <a:buFontTx/>
              <a:buNone/>
              <a:tabLst/>
              <a:defRPr/>
            </a:pPr>
            <a:r>
              <a:rPr kumimoji="0" lang="en-US" sz="1800" b="0"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Ở </a:t>
            </a:r>
            <a:r>
              <a:rPr kumimoji="0" lang="en-US" sz="1800" b="0" i="0" u="none"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màn</a:t>
            </a:r>
            <a:r>
              <a:rPr kumimoji="0" lang="en-US" sz="1800" b="0"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hình</a:t>
            </a:r>
            <a:r>
              <a:rPr kumimoji="0" lang="en-US" sz="1800" b="0"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chính</a:t>
            </a:r>
            <a:r>
              <a:rPr kumimoji="0" lang="en-US" sz="1800" b="0"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sau</a:t>
            </a:r>
            <a:r>
              <a:rPr kumimoji="0" lang="en-US" sz="1800" b="0"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khi</a:t>
            </a:r>
            <a:r>
              <a:rPr kumimoji="0" lang="en-US" sz="1800" b="0"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đăng</a:t>
            </a:r>
            <a:r>
              <a:rPr kumimoji="0" lang="en-US" sz="1800" b="0"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nhập</a:t>
            </a:r>
            <a:r>
              <a:rPr kumimoji="0" lang="en-US" sz="1800" b="0"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Ariba, </a:t>
            </a:r>
            <a:r>
              <a:rPr kumimoji="0" lang="en-US" sz="1800" b="0" i="0" u="none"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vui</a:t>
            </a:r>
            <a:r>
              <a:rPr kumimoji="0" lang="en-US" sz="1800" b="0"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lòng</a:t>
            </a:r>
            <a:r>
              <a:rPr kumimoji="0" lang="en-US" sz="1800" b="0"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kích</a:t>
            </a:r>
            <a:r>
              <a:rPr kumimoji="0" lang="en-US" sz="1800" b="0"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vào</a:t>
            </a:r>
            <a:r>
              <a:rPr kumimoji="0" lang="en-US" sz="1800" b="0"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Ariba Proposals and Questionnaires </a:t>
            </a:r>
            <a:r>
              <a:rPr kumimoji="0" lang="en-US" sz="1800" b="0" i="0" u="none"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để</a:t>
            </a:r>
            <a:r>
              <a:rPr kumimoji="0" lang="en-US" sz="1800" b="0"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kiểm</a:t>
            </a:r>
            <a:r>
              <a:rPr kumimoji="0" lang="en-US" sz="1800" b="0"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tra</a:t>
            </a:r>
            <a:r>
              <a:rPr kumimoji="0" lang="en-US" sz="1800" b="0"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toàn</a:t>
            </a:r>
            <a:r>
              <a:rPr kumimoji="0" lang="en-US" sz="1800" b="0"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bộ</a:t>
            </a:r>
            <a:r>
              <a:rPr kumimoji="0" lang="en-US" sz="1800" b="0"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các</a:t>
            </a:r>
            <a:r>
              <a:rPr kumimoji="0" lang="en-US" sz="1800" b="0"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yêu</a:t>
            </a:r>
            <a:r>
              <a:rPr kumimoji="0" lang="en-US" sz="1800" b="0"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cầu</a:t>
            </a:r>
            <a:r>
              <a:rPr kumimoji="0" lang="en-US" sz="1800" b="0"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đấu</a:t>
            </a:r>
            <a:r>
              <a:rPr kumimoji="0" lang="en-US" sz="1800" b="0"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thầu</a:t>
            </a:r>
            <a:r>
              <a:rPr kumimoji="0" lang="en-US" sz="1800" b="0"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p>
        </p:txBody>
      </p:sp>
      <p:pic>
        <p:nvPicPr>
          <p:cNvPr id="2" name="Picture 1">
            <a:extLst>
              <a:ext uri="{FF2B5EF4-FFF2-40B4-BE49-F238E27FC236}">
                <a16:creationId xmlns:a16="http://schemas.microsoft.com/office/drawing/2014/main" id="{DA1265D4-45CF-EB50-83EC-9B70B496E5E0}"/>
              </a:ext>
            </a:extLst>
          </p:cNvPr>
          <p:cNvPicPr>
            <a:picLocks noChangeAspect="1"/>
          </p:cNvPicPr>
          <p:nvPr/>
        </p:nvPicPr>
        <p:blipFill>
          <a:blip r:embed="rId2"/>
          <a:stretch>
            <a:fillRect/>
          </a:stretch>
        </p:blipFill>
        <p:spPr>
          <a:xfrm>
            <a:off x="71237" y="1964578"/>
            <a:ext cx="12875020" cy="3721186"/>
          </a:xfrm>
          <a:prstGeom prst="rect">
            <a:avLst/>
          </a:prstGeom>
          <a:ln>
            <a:solidFill>
              <a:schemeClr val="accent3"/>
            </a:solidFill>
          </a:ln>
        </p:spPr>
      </p:pic>
      <p:sp>
        <p:nvSpPr>
          <p:cNvPr id="4" name="Rectangle 3">
            <a:extLst>
              <a:ext uri="{FF2B5EF4-FFF2-40B4-BE49-F238E27FC236}">
                <a16:creationId xmlns:a16="http://schemas.microsoft.com/office/drawing/2014/main" id="{D079F2F6-4AE0-D231-9C9B-D44E23C475CE}"/>
              </a:ext>
            </a:extLst>
          </p:cNvPr>
          <p:cNvSpPr/>
          <p:nvPr/>
        </p:nvSpPr>
        <p:spPr bwMode="gray">
          <a:xfrm>
            <a:off x="769145" y="2733575"/>
            <a:ext cx="1828800" cy="346969"/>
          </a:xfrm>
          <a:prstGeom prst="rect">
            <a:avLst/>
          </a:prstGeom>
          <a:noFill/>
          <a:ln w="25400" algn="ctr">
            <a:solidFill>
              <a:srgbClr val="C00000"/>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err="1">
              <a:ln>
                <a:noFill/>
              </a:ln>
              <a:solidFill>
                <a:srgbClr val="000000"/>
              </a:solidFill>
              <a:effectLst/>
              <a:uLnTx/>
              <a:uFillTx/>
              <a:latin typeface="Arial"/>
              <a:ea typeface="Arial Unicode MS" pitchFamily="34" charset="-128"/>
              <a:cs typeface="Arial Unicode MS" pitchFamily="34" charset="-128"/>
            </a:endParaRPr>
          </a:p>
        </p:txBody>
      </p:sp>
      <p:sp>
        <p:nvSpPr>
          <p:cNvPr id="7" name="TextBox 6">
            <a:extLst>
              <a:ext uri="{FF2B5EF4-FFF2-40B4-BE49-F238E27FC236}">
                <a16:creationId xmlns:a16="http://schemas.microsoft.com/office/drawing/2014/main" id="{504BFD18-1463-CCF2-4AD1-9BB4C4AF2979}"/>
              </a:ext>
            </a:extLst>
          </p:cNvPr>
          <p:cNvSpPr txBox="1"/>
          <p:nvPr/>
        </p:nvSpPr>
        <p:spPr>
          <a:xfrm>
            <a:off x="578367" y="2803545"/>
            <a:ext cx="381556"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1</a:t>
            </a:r>
          </a:p>
        </p:txBody>
      </p:sp>
    </p:spTree>
    <p:extLst>
      <p:ext uri="{BB962C8B-B14F-4D97-AF65-F5344CB8AC3E}">
        <p14:creationId xmlns:p14="http://schemas.microsoft.com/office/powerpoint/2010/main" val="3543308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0ACB0D9-225A-456F-AFA8-E9BD68AAC69F}"/>
              </a:ext>
            </a:extLst>
          </p:cNvPr>
          <p:cNvPicPr>
            <a:picLocks noChangeAspect="1"/>
          </p:cNvPicPr>
          <p:nvPr/>
        </p:nvPicPr>
        <p:blipFill rotWithShape="1">
          <a:blip r:embed="rId2"/>
          <a:srcRect t="4703" r="1215" b="15539"/>
          <a:stretch/>
        </p:blipFill>
        <p:spPr>
          <a:xfrm>
            <a:off x="263472" y="1619250"/>
            <a:ext cx="11899696" cy="5404426"/>
          </a:xfrm>
          <a:prstGeom prst="rect">
            <a:avLst/>
          </a:prstGeom>
          <a:ln>
            <a:solidFill>
              <a:schemeClr val="tx1">
                <a:lumMod val="65000"/>
                <a:lumOff val="35000"/>
              </a:schemeClr>
            </a:solidFill>
          </a:ln>
        </p:spPr>
      </p:pic>
      <p:sp>
        <p:nvSpPr>
          <p:cNvPr id="7" name="Rectangle 6">
            <a:extLst>
              <a:ext uri="{FF2B5EF4-FFF2-40B4-BE49-F238E27FC236}">
                <a16:creationId xmlns:a16="http://schemas.microsoft.com/office/drawing/2014/main" id="{505B1CE7-52A1-4781-B102-7D6D60AA6A62}"/>
              </a:ext>
            </a:extLst>
          </p:cNvPr>
          <p:cNvSpPr/>
          <p:nvPr/>
        </p:nvSpPr>
        <p:spPr bwMode="gray">
          <a:xfrm>
            <a:off x="2239816" y="6322207"/>
            <a:ext cx="7947008" cy="685800"/>
          </a:xfrm>
          <a:prstGeom prst="rect">
            <a:avLst/>
          </a:prstGeom>
          <a:solidFill>
            <a:schemeClr val="accent3">
              <a:lumMod val="20000"/>
              <a:lumOff val="80000"/>
            </a:schemeClr>
          </a:solidFill>
          <a:ln w="25400" algn="ctr">
            <a:solidFill>
              <a:schemeClr val="tx1"/>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err="1">
              <a:ln>
                <a:noFill/>
              </a:ln>
              <a:solidFill>
                <a:prstClr val="black"/>
              </a:solidFill>
              <a:effectLst/>
              <a:uLnTx/>
              <a:uFillTx/>
              <a:latin typeface="HG丸ｺﾞｼｯｸM-PRO"/>
              <a:ea typeface="Arial Unicode MS" pitchFamily="34" charset="-128"/>
              <a:cs typeface="Arial Unicode MS" pitchFamily="34" charset="-128"/>
            </a:endParaRPr>
          </a:p>
        </p:txBody>
      </p:sp>
      <p:sp>
        <p:nvSpPr>
          <p:cNvPr id="8" name="TextBox 7">
            <a:extLst>
              <a:ext uri="{FF2B5EF4-FFF2-40B4-BE49-F238E27FC236}">
                <a16:creationId xmlns:a16="http://schemas.microsoft.com/office/drawing/2014/main" id="{65CD8B20-E306-4FCD-8C6B-4B46EAB67A3C}"/>
              </a:ext>
            </a:extLst>
          </p:cNvPr>
          <p:cNvSpPr txBox="1"/>
          <p:nvPr/>
        </p:nvSpPr>
        <p:spPr>
          <a:xfrm>
            <a:off x="214460" y="97623"/>
            <a:ext cx="8767888" cy="307777"/>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0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5.</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Phản</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hồi</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yêu</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cầu</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báo</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giá</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đấu</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thầu</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 (</a:t>
            </a:r>
            <a:r>
              <a:rPr kumimoji="0" lang="en-US" sz="2000" b="1" i="0" u="sng" strike="noStrike" kern="1200" cap="none" spc="0" normalizeH="0" baseline="0" noProof="0">
                <a:ln>
                  <a:noFill/>
                </a:ln>
                <a:solidFill>
                  <a:prstClr val="black"/>
                </a:solidFill>
                <a:effectLst/>
                <a:uLnTx/>
                <a:uFillTx/>
                <a:latin typeface="Times New Roman" panose="02020603050405020304" pitchFamily="18" charset="0"/>
                <a:ea typeface="HG丸ｺﾞｼｯｸM-PRO"/>
                <a:cs typeface="Times New Roman" panose="02020603050405020304" pitchFamily="18" charset="0"/>
              </a:rPr>
              <a:t>Sourcing request</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a:t>
            </a:r>
          </a:p>
        </p:txBody>
      </p:sp>
      <p:sp>
        <p:nvSpPr>
          <p:cNvPr id="9" name="TextBox 8">
            <a:extLst>
              <a:ext uri="{FF2B5EF4-FFF2-40B4-BE49-F238E27FC236}">
                <a16:creationId xmlns:a16="http://schemas.microsoft.com/office/drawing/2014/main" id="{5441FE87-CD14-431C-A447-2A061D20651E}"/>
              </a:ext>
            </a:extLst>
          </p:cNvPr>
          <p:cNvSpPr txBox="1"/>
          <p:nvPr/>
        </p:nvSpPr>
        <p:spPr>
          <a:xfrm>
            <a:off x="214460" y="405400"/>
            <a:ext cx="7947008" cy="1107996"/>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sng"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5.2. </a:t>
            </a:r>
            <a:r>
              <a:rPr kumimoji="0" lang="en-US" sz="1800" b="1" i="0" u="sng"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Đăng</a:t>
            </a:r>
            <a:r>
              <a:rPr kumimoji="0" lang="en-US" sz="1800" b="1" i="0" u="sng"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sng"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nhập</a:t>
            </a:r>
            <a:r>
              <a:rPr kumimoji="0" lang="en-US" sz="1800" b="1" i="0" u="sng"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Ariba Network </a:t>
            </a:r>
            <a:r>
              <a:rPr kumimoji="0" lang="en-US" sz="1800" b="1" i="0" u="sng"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để</a:t>
            </a:r>
            <a:r>
              <a:rPr kumimoji="0" lang="en-US" sz="1800" b="1" i="0" u="sng"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sng"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kiểm</a:t>
            </a:r>
            <a:r>
              <a:rPr kumimoji="0" lang="en-US" sz="1800" b="1" i="0" u="sng"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sng"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tra</a:t>
            </a:r>
            <a:r>
              <a:rPr kumimoji="0" lang="en-US" sz="1800" b="1" i="0" u="sng"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sng"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toàn</a:t>
            </a:r>
            <a:r>
              <a:rPr kumimoji="0" lang="en-US" sz="1800" b="1" i="0" u="sng"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sng"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bộ</a:t>
            </a:r>
            <a:r>
              <a:rPr kumimoji="0" lang="en-US" sz="1800" b="1" i="0" u="sng"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sng"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yêu</a:t>
            </a:r>
            <a:r>
              <a:rPr kumimoji="0" lang="en-US" sz="1800" b="1" i="0" u="sng"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sng"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cầu</a:t>
            </a:r>
            <a:r>
              <a:rPr kumimoji="0" lang="en-US" sz="1800" b="1" i="0" u="sng"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a:t>
            </a:r>
          </a:p>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endParaRPr kumimoji="0" lang="en-US" sz="1800" b="1" i="0" u="sng"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endParaRPr>
          </a:p>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err="1">
              <a:ln>
                <a:noFill/>
              </a:ln>
              <a:solidFill>
                <a:prstClr val="black"/>
              </a:solidFill>
              <a:effectLst/>
              <a:uLnTx/>
              <a:uFillTx/>
              <a:latin typeface="HG丸ｺﾞｼｯｸM-PRO"/>
              <a:ea typeface="Arial Unicode MS" pitchFamily="34" charset="-128"/>
              <a:cs typeface="Arial Unicode MS" pitchFamily="34" charset="-128"/>
            </a:endParaRPr>
          </a:p>
        </p:txBody>
      </p:sp>
      <p:sp>
        <p:nvSpPr>
          <p:cNvPr id="10" name="Rectangle 9">
            <a:extLst>
              <a:ext uri="{FF2B5EF4-FFF2-40B4-BE49-F238E27FC236}">
                <a16:creationId xmlns:a16="http://schemas.microsoft.com/office/drawing/2014/main" id="{5D2B1C83-D428-47A5-8099-02BC5378CBD3}"/>
              </a:ext>
            </a:extLst>
          </p:cNvPr>
          <p:cNvSpPr/>
          <p:nvPr/>
        </p:nvSpPr>
        <p:spPr bwMode="gray">
          <a:xfrm>
            <a:off x="214460" y="820823"/>
            <a:ext cx="11899696" cy="462367"/>
          </a:xfrm>
          <a:prstGeom prst="rect">
            <a:avLst/>
          </a:prstGeom>
          <a:solidFill>
            <a:schemeClr val="accent3">
              <a:lumMod val="20000"/>
              <a:lumOff val="80000"/>
            </a:schemeClr>
          </a:solidFill>
          <a:ln w="25400" algn="ctr">
            <a:solidFill>
              <a:schemeClr val="tx1"/>
            </a:solidFill>
            <a:miter lim="800000"/>
            <a:headEnd/>
            <a:tailEnd/>
          </a:ln>
        </p:spPr>
        <p:txBody>
          <a:bodyPr lIns="90000" tIns="72000" rIns="90000" bIns="72000" rtlCol="0" anchor="ctr"/>
          <a:lstStyle/>
          <a:p>
            <a:pPr marL="0" marR="0" lvl="0" indent="0" algn="l" defTabSz="914400" rtl="0" eaLnBrk="1" fontAlgn="base" latinLnBrk="0" hangingPunct="1">
              <a:lnSpc>
                <a:spcPct val="100000"/>
              </a:lnSpc>
              <a:spcBef>
                <a:spcPct val="50000"/>
              </a:spcBef>
              <a:spcAft>
                <a:spcPct val="0"/>
              </a:spcAft>
              <a:buClr>
                <a:srgbClr val="F0AB00"/>
              </a:buClr>
              <a:buSzPct val="80000"/>
              <a:buFontTx/>
              <a:buNone/>
              <a:tabLst/>
              <a:defRPr/>
            </a:pPr>
            <a:r>
              <a:rPr kumimoji="0" lang="en-US" sz="1800" b="0" i="0" u="none"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Kiểm</a:t>
            </a:r>
            <a:r>
              <a:rPr kumimoji="0" lang="en-US" sz="1800" b="0"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tra</a:t>
            </a:r>
            <a:r>
              <a:rPr kumimoji="0" lang="en-US" sz="1800" b="0"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các</a:t>
            </a:r>
            <a:r>
              <a:rPr kumimoji="0" lang="en-US" sz="1800" b="0"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yêu</a:t>
            </a:r>
            <a:r>
              <a:rPr kumimoji="0" lang="en-US" sz="1800" b="0"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cầu</a:t>
            </a:r>
            <a:r>
              <a:rPr kumimoji="0" lang="en-US" sz="1800" b="0"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báo</a:t>
            </a:r>
            <a:r>
              <a:rPr kumimoji="0" lang="en-US" sz="1800" b="0"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giá</a:t>
            </a:r>
            <a:r>
              <a:rPr kumimoji="0" lang="en-US" sz="1800" b="0"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đấu</a:t>
            </a:r>
            <a:r>
              <a:rPr kumimoji="0" lang="en-US" sz="1800" b="0"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thầu</a:t>
            </a:r>
            <a:r>
              <a:rPr kumimoji="0" lang="en-US" sz="1800" b="0"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m</a:t>
            </a:r>
            <a:r>
              <a:rPr kumimoji="0" lang="en-US" sz="1800" b="0" i="0" u="none"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ới</a:t>
            </a:r>
            <a:r>
              <a:rPr kumimoji="0" lang="en-US" sz="1800" b="0"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ở </a:t>
            </a:r>
            <a:r>
              <a:rPr kumimoji="0" lang="en-US" sz="1800" b="0" i="0" u="none"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phần</a:t>
            </a:r>
            <a:r>
              <a:rPr kumimoji="0" lang="en-US" sz="1800" b="0"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Status: Open, </a:t>
            </a:r>
            <a:r>
              <a:rPr kumimoji="0" lang="en-US" sz="1800" b="0" i="0" u="none"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kích</a:t>
            </a:r>
            <a:r>
              <a:rPr kumimoji="0" lang="en-US" sz="1800" b="0"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vào</a:t>
            </a:r>
            <a:r>
              <a:rPr kumimoji="0" lang="en-US" sz="1800" b="0"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yêu</a:t>
            </a:r>
            <a:r>
              <a:rPr kumimoji="0" lang="en-US" sz="1800" b="0"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cầu</a:t>
            </a:r>
            <a:r>
              <a:rPr kumimoji="0" lang="en-US" sz="1800" b="0"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báo</a:t>
            </a:r>
            <a:r>
              <a:rPr kumimoji="0" lang="en-US" sz="1800" b="0"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giá</a:t>
            </a:r>
            <a:r>
              <a:rPr kumimoji="0" lang="en-US" sz="1800" b="0"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đấu</a:t>
            </a:r>
            <a:r>
              <a:rPr kumimoji="0" lang="en-US" sz="1800" b="0"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thầu</a:t>
            </a:r>
            <a:r>
              <a:rPr kumimoji="0" lang="en-US" sz="1800" b="0"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mà</a:t>
            </a:r>
            <a:r>
              <a:rPr kumimoji="0" lang="en-US" sz="1800" b="0"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bạn</a:t>
            </a:r>
            <a:r>
              <a:rPr kumimoji="0" lang="en-US" sz="1800" b="0"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muốn</a:t>
            </a:r>
            <a:r>
              <a:rPr kumimoji="0" lang="en-US" sz="1800" b="0"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báo</a:t>
            </a:r>
            <a:r>
              <a:rPr kumimoji="0" lang="en-US" sz="1800" b="0"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giá</a:t>
            </a:r>
            <a:endParaRPr kumimoji="0" lang="en-US" sz="1800" b="0"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endParaRPr>
          </a:p>
        </p:txBody>
      </p:sp>
      <p:sp>
        <p:nvSpPr>
          <p:cNvPr id="11" name="Rectangle 10">
            <a:extLst>
              <a:ext uri="{FF2B5EF4-FFF2-40B4-BE49-F238E27FC236}">
                <a16:creationId xmlns:a16="http://schemas.microsoft.com/office/drawing/2014/main" id="{A1DA0073-B9A7-47CA-84BA-BA48E8402A09}"/>
              </a:ext>
            </a:extLst>
          </p:cNvPr>
          <p:cNvSpPr/>
          <p:nvPr/>
        </p:nvSpPr>
        <p:spPr bwMode="gray">
          <a:xfrm>
            <a:off x="2978944" y="5823566"/>
            <a:ext cx="2093551" cy="276999"/>
          </a:xfrm>
          <a:prstGeom prst="rect">
            <a:avLst/>
          </a:prstGeom>
          <a:noFill/>
          <a:ln w="25400" algn="ctr">
            <a:solidFill>
              <a:srgbClr val="C00000"/>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err="1">
              <a:ln>
                <a:noFill/>
              </a:ln>
              <a:solidFill>
                <a:prstClr val="black"/>
              </a:solidFill>
              <a:effectLst/>
              <a:uLnTx/>
              <a:uFillTx/>
              <a:latin typeface="HG丸ｺﾞｼｯｸM-PRO"/>
              <a:ea typeface="Arial Unicode MS" pitchFamily="34" charset="-128"/>
              <a:cs typeface="Arial Unicode MS" pitchFamily="34" charset="-128"/>
            </a:endParaRPr>
          </a:p>
        </p:txBody>
      </p:sp>
      <p:sp>
        <p:nvSpPr>
          <p:cNvPr id="12" name="TextBox 11">
            <a:extLst>
              <a:ext uri="{FF2B5EF4-FFF2-40B4-BE49-F238E27FC236}">
                <a16:creationId xmlns:a16="http://schemas.microsoft.com/office/drawing/2014/main" id="{D6591579-59D8-44ED-9B46-55AD6B1AA4EC}"/>
              </a:ext>
            </a:extLst>
          </p:cNvPr>
          <p:cNvSpPr txBox="1"/>
          <p:nvPr/>
        </p:nvSpPr>
        <p:spPr>
          <a:xfrm>
            <a:off x="2978944" y="5546568"/>
            <a:ext cx="451471"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2</a:t>
            </a:r>
          </a:p>
        </p:txBody>
      </p:sp>
      <p:sp>
        <p:nvSpPr>
          <p:cNvPr id="13" name="Rectangle 12">
            <a:extLst>
              <a:ext uri="{FF2B5EF4-FFF2-40B4-BE49-F238E27FC236}">
                <a16:creationId xmlns:a16="http://schemas.microsoft.com/office/drawing/2014/main" id="{47E3FD8C-4CF6-4F38-9837-F4F6ADC1DC0A}"/>
              </a:ext>
            </a:extLst>
          </p:cNvPr>
          <p:cNvSpPr/>
          <p:nvPr/>
        </p:nvSpPr>
        <p:spPr>
          <a:xfrm>
            <a:off x="2521744" y="6453267"/>
            <a:ext cx="8476159" cy="400110"/>
          </a:xfrm>
          <a:prstGeom prst="rect">
            <a:avLst/>
          </a:prstGeom>
        </p:spPr>
        <p:txBody>
          <a:bodyPr wrap="square">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000" b="1" i="0" u="none" strike="noStrike" kern="0" cap="none" spc="0" normalizeH="0" baseline="0" noProof="0" dirty="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Các</a:t>
            </a:r>
            <a:r>
              <a:rPr kumimoji="0" lang="en-US" sz="2000" b="1" i="0" u="none" strike="noStrike" kern="0" cap="none" spc="0" normalizeH="0" baseline="0" noProof="0" dirty="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b</a:t>
            </a:r>
            <a:r>
              <a:rPr kumimoji="0" lang="vi-VN" sz="2000" b="1" i="0" u="none" strike="noStrike" kern="0" cap="none" spc="0" normalizeH="0" baseline="0" noProof="0" dirty="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ư</a:t>
            </a:r>
            <a:r>
              <a:rPr kumimoji="0" lang="en-US" sz="2000" b="1" i="0" u="none" strike="noStrike" kern="0" cap="none" spc="0" normalizeH="0" baseline="0" noProof="0" dirty="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ớc</a:t>
            </a:r>
            <a:r>
              <a:rPr kumimoji="0" lang="en-US" sz="2000" b="1" i="0" u="none" strike="noStrike" kern="0" cap="none" spc="0" normalizeH="0" baseline="0" noProof="0" dirty="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2000" b="1" i="0" u="none" strike="noStrike" kern="0" cap="none" spc="0" normalizeH="0" baseline="0" noProof="0" dirty="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tiếp</a:t>
            </a:r>
            <a:r>
              <a:rPr kumimoji="0" lang="en-US" sz="2000" b="1" i="0" u="none" strike="noStrike" kern="0" cap="none" spc="0" normalizeH="0" baseline="0" noProof="0" dirty="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2000" b="1" i="0" u="none" strike="noStrike" kern="0" cap="none" spc="0" normalizeH="0" baseline="0" noProof="0" dirty="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theo</a:t>
            </a:r>
            <a:r>
              <a:rPr kumimoji="0" lang="en-US" sz="2000" b="1" i="0" u="none" strike="noStrike" kern="0" cap="none" spc="0" normalizeH="0" baseline="0" noProof="0" dirty="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2000" b="1" i="0" u="none" strike="noStrike" kern="0" cap="none" spc="0" normalizeH="0" baseline="0" noProof="0" dirty="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làm</a:t>
            </a:r>
            <a:r>
              <a:rPr kumimoji="0" lang="en-US" sz="2000" b="1" i="0" u="none" strike="noStrike" kern="0" cap="none" spc="0" normalizeH="0" baseline="0" noProof="0" dirty="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2000" b="1" i="0" u="none" strike="noStrike" kern="0" cap="none" spc="0" normalizeH="0" baseline="0" noProof="0" dirty="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theo</a:t>
            </a:r>
            <a:r>
              <a:rPr kumimoji="0" lang="en-US" sz="2000" b="1" i="0" u="none" strike="noStrike" kern="0" cap="none" spc="0" normalizeH="0" baseline="0" noProof="0" dirty="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h</a:t>
            </a:r>
            <a:r>
              <a:rPr kumimoji="0" lang="vi-VN" sz="2000" b="1" i="0" u="none" strike="noStrike" kern="0" cap="none" spc="0" normalizeH="0" baseline="0" noProof="0" dirty="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ư</a:t>
            </a:r>
            <a:r>
              <a:rPr kumimoji="0" lang="en-US" sz="2000" b="1" i="0" u="none" strike="noStrike" kern="0" cap="none" spc="0" normalizeH="0" baseline="0" noProof="0" dirty="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ớng</a:t>
            </a:r>
            <a:r>
              <a:rPr kumimoji="0" lang="en-US" sz="2000" b="1" i="0" u="none" strike="noStrike" kern="0" cap="none" spc="0" normalizeH="0" baseline="0" noProof="0" dirty="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2000" b="1" i="0" u="none" strike="noStrike" kern="0" cap="none" spc="0" normalizeH="0" baseline="0" noProof="0" dirty="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dẫn</a:t>
            </a:r>
            <a:r>
              <a:rPr kumimoji="0" lang="en-US" sz="2000" b="1" i="0" u="none" strike="noStrike" kern="0" cap="none" spc="0" normalizeH="0" baseline="0" noProof="0" dirty="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2000" b="1" i="0" u="none" strike="noStrike" kern="0" cap="none" spc="0" normalizeH="0" baseline="0" noProof="0" dirty="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từ</a:t>
            </a:r>
            <a:r>
              <a:rPr kumimoji="0" lang="en-US" sz="2000" b="1" i="0" u="none" strike="noStrike" kern="0" cap="none" spc="0" normalizeH="0" baseline="0" noProof="0" dirty="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trang 26 </a:t>
            </a:r>
            <a:r>
              <a:rPr kumimoji="0" lang="en-US" sz="2000" b="1" i="0" u="none" strike="noStrike" kern="0" cap="none" spc="0" normalizeH="0" baseline="0" noProof="0" dirty="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đến</a:t>
            </a:r>
            <a:r>
              <a:rPr kumimoji="0" lang="en-US" sz="2000" b="1" i="0" u="none" strike="noStrike" kern="0" cap="none" spc="0" normalizeH="0" baseline="0" noProof="0" dirty="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2000" b="1"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trang 29</a:t>
            </a:r>
            <a:endParaRPr kumimoji="0" lang="en-US" sz="2000" b="1" i="0" u="none" strike="noStrike" kern="0" cap="none" spc="0" normalizeH="0" baseline="0" noProof="0" dirty="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endParaRPr>
          </a:p>
        </p:txBody>
      </p:sp>
      <p:sp>
        <p:nvSpPr>
          <p:cNvPr id="2" name="正方形/長方形 1">
            <a:extLst>
              <a:ext uri="{FF2B5EF4-FFF2-40B4-BE49-F238E27FC236}">
                <a16:creationId xmlns:a16="http://schemas.microsoft.com/office/drawing/2014/main" id="{CB878055-4021-4E8E-994D-5677539B8A75}"/>
              </a:ext>
            </a:extLst>
          </p:cNvPr>
          <p:cNvSpPr/>
          <p:nvPr/>
        </p:nvSpPr>
        <p:spPr bwMode="gray">
          <a:xfrm>
            <a:off x="11320720" y="2678038"/>
            <a:ext cx="609600" cy="381000"/>
          </a:xfrm>
          <a:prstGeom prst="rect">
            <a:avLst/>
          </a:prstGeom>
          <a:solidFill>
            <a:schemeClr val="bg1"/>
          </a:solidFill>
          <a:ln w="25400" algn="ctr">
            <a:solidFill>
              <a:schemeClr val="bg1"/>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ja-JP" altLang="en-US" sz="1800" b="0" i="0" u="none" strike="noStrike" kern="0" cap="none" spc="0" normalizeH="0" baseline="0" noProof="0" err="1">
              <a:ln>
                <a:noFill/>
              </a:ln>
              <a:solidFill>
                <a:prstClr val="black"/>
              </a:solidFill>
              <a:effectLst/>
              <a:uLnTx/>
              <a:uFillTx/>
              <a:latin typeface="HG丸ｺﾞｼｯｸM-PRO"/>
              <a:ea typeface="Arial Unicode MS" pitchFamily="34" charset="-128"/>
              <a:cs typeface="Arial Unicode MS" pitchFamily="34" charset="-128"/>
            </a:endParaRPr>
          </a:p>
        </p:txBody>
      </p:sp>
      <p:pic>
        <p:nvPicPr>
          <p:cNvPr id="3" name="Picture 2">
            <a:extLst>
              <a:ext uri="{FF2B5EF4-FFF2-40B4-BE49-F238E27FC236}">
                <a16:creationId xmlns:a16="http://schemas.microsoft.com/office/drawing/2014/main" id="{46842105-D9E3-61F0-63AC-75349BDC9802}"/>
              </a:ext>
            </a:extLst>
          </p:cNvPr>
          <p:cNvPicPr>
            <a:picLocks noChangeAspect="1"/>
          </p:cNvPicPr>
          <p:nvPr/>
        </p:nvPicPr>
        <p:blipFill>
          <a:blip r:embed="rId3"/>
          <a:stretch>
            <a:fillRect/>
          </a:stretch>
        </p:blipFill>
        <p:spPr>
          <a:xfrm>
            <a:off x="263472" y="1821173"/>
            <a:ext cx="11899696" cy="343509"/>
          </a:xfrm>
          <a:prstGeom prst="rect">
            <a:avLst/>
          </a:prstGeom>
        </p:spPr>
      </p:pic>
    </p:spTree>
    <p:extLst>
      <p:ext uri="{BB962C8B-B14F-4D97-AF65-F5344CB8AC3E}">
        <p14:creationId xmlns:p14="http://schemas.microsoft.com/office/powerpoint/2010/main" val="42477903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5586208C-7DDA-46FF-867F-39032939EB4F}"/>
              </a:ext>
            </a:extLst>
          </p:cNvPr>
          <p:cNvSpPr txBox="1"/>
          <p:nvPr/>
        </p:nvSpPr>
        <p:spPr>
          <a:xfrm>
            <a:off x="388144" y="1023144"/>
            <a:ext cx="12344400" cy="2031325"/>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3600" b="1" u="sng" kern="0" dirty="0">
                <a:solidFill>
                  <a:schemeClr val="accent3"/>
                </a:solidFill>
                <a:latin typeface="Times New Roman" panose="02020603050405020304" pitchFamily="18" charset="0"/>
                <a:ea typeface="Arial Unicode MS" pitchFamily="34" charset="-128"/>
                <a:cs typeface="Times New Roman" panose="02020603050405020304" pitchFamily="18" charset="0"/>
              </a:rPr>
              <a:t>6.</a:t>
            </a:r>
            <a:r>
              <a:rPr lang="en-US" sz="3600" b="1" u="sng" dirty="0">
                <a:solidFill>
                  <a:schemeClr val="accent3"/>
                </a:solidFill>
                <a:latin typeface="Times New Roman" panose="02020603050405020304" pitchFamily="18" charset="0"/>
                <a:cs typeface="Times New Roman" panose="02020603050405020304" pitchFamily="18" charset="0"/>
              </a:rPr>
              <a:t> </a:t>
            </a:r>
            <a:r>
              <a:rPr lang="en-US" sz="3600" b="1" u="sng" dirty="0" err="1">
                <a:solidFill>
                  <a:schemeClr val="accent3"/>
                </a:solidFill>
                <a:latin typeface="Times New Roman" panose="02020603050405020304" pitchFamily="18" charset="0"/>
                <a:cs typeface="Times New Roman" panose="02020603050405020304" pitchFamily="18" charset="0"/>
              </a:rPr>
              <a:t>Nhận</a:t>
            </a:r>
            <a:r>
              <a:rPr lang="en-US" sz="3600" b="1" u="sng" dirty="0">
                <a:solidFill>
                  <a:schemeClr val="accent3"/>
                </a:solidFill>
                <a:latin typeface="Times New Roman" panose="02020603050405020304" pitchFamily="18" charset="0"/>
                <a:cs typeface="Times New Roman" panose="02020603050405020304" pitchFamily="18" charset="0"/>
              </a:rPr>
              <a:t> </a:t>
            </a:r>
            <a:r>
              <a:rPr lang="en-US" sz="3600" b="1" u="sng" dirty="0" err="1">
                <a:solidFill>
                  <a:schemeClr val="accent3"/>
                </a:solidFill>
                <a:latin typeface="Times New Roman" panose="02020603050405020304" pitchFamily="18" charset="0"/>
                <a:cs typeface="Times New Roman" panose="02020603050405020304" pitchFamily="18" charset="0"/>
              </a:rPr>
              <a:t>và</a:t>
            </a:r>
            <a:r>
              <a:rPr lang="en-US" sz="3600" b="1" u="sng" dirty="0">
                <a:solidFill>
                  <a:schemeClr val="accent3"/>
                </a:solidFill>
                <a:latin typeface="Times New Roman" panose="02020603050405020304" pitchFamily="18" charset="0"/>
                <a:cs typeface="Times New Roman" panose="02020603050405020304" pitchFamily="18" charset="0"/>
              </a:rPr>
              <a:t> </a:t>
            </a:r>
            <a:r>
              <a:rPr lang="en-US" sz="3600" b="1" u="sng" dirty="0" err="1">
                <a:solidFill>
                  <a:schemeClr val="accent3"/>
                </a:solidFill>
                <a:latin typeface="Times New Roman" panose="02020603050405020304" pitchFamily="18" charset="0"/>
                <a:cs typeface="Times New Roman" panose="02020603050405020304" pitchFamily="18" charset="0"/>
              </a:rPr>
              <a:t>xác</a:t>
            </a:r>
            <a:r>
              <a:rPr lang="en-US" sz="3600" b="1" u="sng" dirty="0">
                <a:solidFill>
                  <a:schemeClr val="accent3"/>
                </a:solidFill>
                <a:latin typeface="Times New Roman" panose="02020603050405020304" pitchFamily="18" charset="0"/>
                <a:cs typeface="Times New Roman" panose="02020603050405020304" pitchFamily="18" charset="0"/>
              </a:rPr>
              <a:t> </a:t>
            </a:r>
            <a:r>
              <a:rPr lang="en-US" sz="3600" b="1" u="sng" dirty="0" err="1">
                <a:solidFill>
                  <a:schemeClr val="accent3"/>
                </a:solidFill>
                <a:latin typeface="Times New Roman" panose="02020603050405020304" pitchFamily="18" charset="0"/>
                <a:cs typeface="Times New Roman" panose="02020603050405020304" pitchFamily="18" charset="0"/>
              </a:rPr>
              <a:t>nhận</a:t>
            </a:r>
            <a:r>
              <a:rPr lang="en-US" sz="3600" b="1" u="sng" dirty="0">
                <a:solidFill>
                  <a:schemeClr val="accent3"/>
                </a:solidFill>
                <a:latin typeface="Times New Roman" panose="02020603050405020304" pitchFamily="18" charset="0"/>
                <a:cs typeface="Times New Roman" panose="02020603050405020304" pitchFamily="18" charset="0"/>
              </a:rPr>
              <a:t> đ</a:t>
            </a:r>
            <a:r>
              <a:rPr lang="vi-VN" sz="3600" b="1" u="sng" dirty="0">
                <a:solidFill>
                  <a:schemeClr val="accent3"/>
                </a:solidFill>
                <a:latin typeface="Times New Roman" panose="02020603050405020304" pitchFamily="18" charset="0"/>
                <a:cs typeface="Times New Roman" panose="02020603050405020304" pitchFamily="18" charset="0"/>
              </a:rPr>
              <a:t>ơ</a:t>
            </a:r>
            <a:r>
              <a:rPr lang="en-US" sz="3600" b="1" u="sng" dirty="0">
                <a:solidFill>
                  <a:schemeClr val="accent3"/>
                </a:solidFill>
                <a:latin typeface="Times New Roman" panose="02020603050405020304" pitchFamily="18" charset="0"/>
                <a:cs typeface="Times New Roman" panose="02020603050405020304" pitchFamily="18" charset="0"/>
              </a:rPr>
              <a:t>n </a:t>
            </a:r>
            <a:r>
              <a:rPr lang="en-US" sz="3600" b="1" u="sng" dirty="0" err="1">
                <a:solidFill>
                  <a:schemeClr val="accent3"/>
                </a:solidFill>
                <a:latin typeface="Times New Roman" panose="02020603050405020304" pitchFamily="18" charset="0"/>
                <a:cs typeface="Times New Roman" panose="02020603050405020304" pitchFamily="18" charset="0"/>
              </a:rPr>
              <a:t>hàng</a:t>
            </a:r>
            <a:endParaRPr lang="en-US" sz="3600" b="1" u="sng" dirty="0">
              <a:solidFill>
                <a:schemeClr val="accent3"/>
              </a:solidFill>
              <a:latin typeface="Times New Roman" panose="02020603050405020304" pitchFamily="18" charset="0"/>
              <a:cs typeface="Times New Roman" panose="02020603050405020304" pitchFamily="18" charset="0"/>
            </a:endParaRPr>
          </a:p>
          <a:p>
            <a:pPr fontAlgn="base">
              <a:spcBef>
                <a:spcPct val="50000"/>
              </a:spcBef>
              <a:spcAft>
                <a:spcPct val="0"/>
              </a:spcAft>
              <a:buClr>
                <a:srgbClr val="F0AB00"/>
              </a:buClr>
              <a:buSzPct val="80000"/>
            </a:pPr>
            <a:endParaRPr lang="en-US" sz="3600" b="1" u="sng" dirty="0">
              <a:solidFill>
                <a:schemeClr val="accent3"/>
              </a:solidFill>
              <a:latin typeface="Times New Roman" panose="02020603050405020304" pitchFamily="18" charset="0"/>
              <a:cs typeface="Times New Roman" panose="02020603050405020304" pitchFamily="18" charset="0"/>
            </a:endParaRPr>
          </a:p>
          <a:p>
            <a:pPr fontAlgn="base">
              <a:spcBef>
                <a:spcPct val="50000"/>
              </a:spcBef>
              <a:spcAft>
                <a:spcPct val="0"/>
              </a:spcAft>
              <a:buClr>
                <a:srgbClr val="F0AB00"/>
              </a:buClr>
              <a:buSzPct val="80000"/>
            </a:pPr>
            <a:r>
              <a:rPr lang="en-US" sz="2800" b="1" i="1" dirty="0" err="1">
                <a:solidFill>
                  <a:srgbClr val="FF0000"/>
                </a:solidFill>
                <a:latin typeface="Times New Roman" panose="02020603050405020304" pitchFamily="18" charset="0"/>
                <a:cs typeface="Times New Roman" panose="02020603050405020304" pitchFamily="18" charset="0"/>
              </a:rPr>
              <a:t>Nhà</a:t>
            </a:r>
            <a:r>
              <a:rPr lang="en-US" sz="2800" b="1" i="1" dirty="0">
                <a:solidFill>
                  <a:srgbClr val="FF0000"/>
                </a:solidFill>
                <a:latin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cs typeface="Times New Roman" panose="02020603050405020304" pitchFamily="18" charset="0"/>
              </a:rPr>
              <a:t>cung</a:t>
            </a:r>
            <a:r>
              <a:rPr lang="en-US" sz="2800" b="1" i="1" dirty="0">
                <a:solidFill>
                  <a:srgbClr val="FF0000"/>
                </a:solidFill>
                <a:latin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cs typeface="Times New Roman" panose="02020603050405020304" pitchFamily="18" charset="0"/>
              </a:rPr>
              <a:t>cấp</a:t>
            </a:r>
            <a:r>
              <a:rPr lang="en-US" sz="2800" b="1" i="1" dirty="0">
                <a:solidFill>
                  <a:srgbClr val="FF0000"/>
                </a:solidFill>
                <a:latin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cs typeface="Times New Roman" panose="02020603050405020304" pitchFamily="18" charset="0"/>
              </a:rPr>
              <a:t>của</a:t>
            </a:r>
            <a:r>
              <a:rPr lang="en-US" sz="2800" b="1" i="1" dirty="0">
                <a:solidFill>
                  <a:srgbClr val="FF0000"/>
                </a:solidFill>
                <a:latin typeface="Times New Roman" panose="02020603050405020304" pitchFamily="18" charset="0"/>
                <a:cs typeface="Times New Roman" panose="02020603050405020304" pitchFamily="18" charset="0"/>
              </a:rPr>
              <a:t> FBHP </a:t>
            </a:r>
            <a:r>
              <a:rPr lang="en-US" sz="2800" b="1" i="1" dirty="0" err="1">
                <a:solidFill>
                  <a:srgbClr val="FF0000"/>
                </a:solidFill>
                <a:latin typeface="Times New Roman" panose="02020603050405020304" pitchFamily="18" charset="0"/>
                <a:cs typeface="Times New Roman" panose="02020603050405020304" pitchFamily="18" charset="0"/>
              </a:rPr>
              <a:t>xác</a:t>
            </a:r>
            <a:r>
              <a:rPr lang="en-US" sz="2800" b="1" i="1" dirty="0">
                <a:solidFill>
                  <a:srgbClr val="FF0000"/>
                </a:solidFill>
                <a:latin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cs typeface="Times New Roman" panose="02020603050405020304" pitchFamily="18" charset="0"/>
              </a:rPr>
              <a:t>nhận</a:t>
            </a:r>
            <a:r>
              <a:rPr lang="en-US" sz="2800" b="1" i="1" dirty="0">
                <a:solidFill>
                  <a:srgbClr val="FF0000"/>
                </a:solidFill>
                <a:latin typeface="Times New Roman" panose="02020603050405020304" pitchFamily="18" charset="0"/>
                <a:cs typeface="Times New Roman" panose="02020603050405020304" pitchFamily="18" charset="0"/>
              </a:rPr>
              <a:t> đ</a:t>
            </a:r>
            <a:r>
              <a:rPr lang="vi-VN" sz="2800" b="1" i="1" dirty="0">
                <a:solidFill>
                  <a:srgbClr val="FF0000"/>
                </a:solidFill>
                <a:latin typeface="Times New Roman" panose="02020603050405020304" pitchFamily="18" charset="0"/>
                <a:cs typeface="Times New Roman" panose="02020603050405020304" pitchFamily="18" charset="0"/>
              </a:rPr>
              <a:t>ơ</a:t>
            </a:r>
            <a:r>
              <a:rPr lang="en-US" sz="2800" b="1" i="1" dirty="0">
                <a:solidFill>
                  <a:srgbClr val="FF0000"/>
                </a:solidFill>
                <a:latin typeface="Times New Roman" panose="02020603050405020304" pitchFamily="18" charset="0"/>
                <a:cs typeface="Times New Roman" panose="02020603050405020304" pitchFamily="18" charset="0"/>
              </a:rPr>
              <a:t>n </a:t>
            </a:r>
            <a:r>
              <a:rPr lang="en-US" sz="2800" b="1" i="1" dirty="0" err="1">
                <a:solidFill>
                  <a:srgbClr val="FF0000"/>
                </a:solidFill>
                <a:latin typeface="Times New Roman" panose="02020603050405020304" pitchFamily="18" charset="0"/>
                <a:cs typeface="Times New Roman" panose="02020603050405020304" pitchFamily="18" charset="0"/>
              </a:rPr>
              <a:t>hàng</a:t>
            </a:r>
            <a:r>
              <a:rPr lang="en-US" sz="2800" b="1" i="1" dirty="0">
                <a:solidFill>
                  <a:srgbClr val="FF0000"/>
                </a:solidFill>
                <a:latin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cs typeface="Times New Roman" panose="02020603050405020304" pitchFamily="18" charset="0"/>
              </a:rPr>
              <a:t>trong</a:t>
            </a:r>
            <a:r>
              <a:rPr lang="en-US" sz="2800" b="1" i="1" dirty="0">
                <a:solidFill>
                  <a:srgbClr val="FF0000"/>
                </a:solidFill>
                <a:latin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cs typeface="Times New Roman" panose="02020603050405020304" pitchFamily="18" charset="0"/>
              </a:rPr>
              <a:t>vòng</a:t>
            </a:r>
            <a:r>
              <a:rPr lang="en-US" sz="2800" b="1" i="1" dirty="0">
                <a:solidFill>
                  <a:srgbClr val="FF0000"/>
                </a:solidFill>
                <a:latin typeface="Times New Roman" panose="02020603050405020304" pitchFamily="18" charset="0"/>
                <a:cs typeface="Times New Roman" panose="02020603050405020304" pitchFamily="18" charset="0"/>
              </a:rPr>
              <a:t> 3 </a:t>
            </a:r>
            <a:r>
              <a:rPr lang="en-US" sz="2800" b="1" i="1" dirty="0" err="1">
                <a:solidFill>
                  <a:srgbClr val="FF0000"/>
                </a:solidFill>
                <a:latin typeface="Times New Roman" panose="02020603050405020304" pitchFamily="18" charset="0"/>
                <a:cs typeface="Times New Roman" panose="02020603050405020304" pitchFamily="18" charset="0"/>
              </a:rPr>
              <a:t>ngày</a:t>
            </a:r>
            <a:r>
              <a:rPr lang="en-US" sz="2800" b="1" i="1" dirty="0">
                <a:solidFill>
                  <a:srgbClr val="FF0000"/>
                </a:solidFill>
                <a:latin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cs typeface="Times New Roman" panose="02020603050405020304" pitchFamily="18" charset="0"/>
              </a:rPr>
              <a:t>làm</a:t>
            </a:r>
            <a:r>
              <a:rPr lang="en-US" sz="2800" b="1" i="1" dirty="0">
                <a:solidFill>
                  <a:srgbClr val="FF0000"/>
                </a:solidFill>
                <a:latin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cs typeface="Times New Roman" panose="02020603050405020304" pitchFamily="18" charset="0"/>
              </a:rPr>
              <a:t>việc</a:t>
            </a:r>
            <a:endParaRPr lang="en-US" sz="2800" b="1" i="1" dirty="0">
              <a:solidFill>
                <a:srgbClr val="FF0000"/>
              </a:solidFill>
              <a:latin typeface="Times New Roman" panose="02020603050405020304" pitchFamily="18" charset="0"/>
              <a:cs typeface="Times New Roman" panose="02020603050405020304" pitchFamily="18" charset="0"/>
            </a:endParaRPr>
          </a:p>
        </p:txBody>
      </p:sp>
      <p:sp>
        <p:nvSpPr>
          <p:cNvPr id="7" name="Isosceles Triangle 6">
            <a:hlinkClick r:id="rId3" action="ppaction://hlinksldjump"/>
            <a:extLst>
              <a:ext uri="{FF2B5EF4-FFF2-40B4-BE49-F238E27FC236}">
                <a16:creationId xmlns:a16="http://schemas.microsoft.com/office/drawing/2014/main" id="{ECABBC84-7AFA-4EC8-AD74-BC54796969B2}"/>
              </a:ext>
            </a:extLst>
          </p:cNvPr>
          <p:cNvSpPr/>
          <p:nvPr/>
        </p:nvSpPr>
        <p:spPr>
          <a:xfrm rot="5400000">
            <a:off x="12540919" y="6875535"/>
            <a:ext cx="457200" cy="353825"/>
          </a:xfrm>
          <a:prstGeom prst="triangle">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nvGrpSpPr>
          <p:cNvPr id="8" name="Group 7">
            <a:extLst>
              <a:ext uri="{FF2B5EF4-FFF2-40B4-BE49-F238E27FC236}">
                <a16:creationId xmlns:a16="http://schemas.microsoft.com/office/drawing/2014/main" id="{A151F6E9-F371-4A76-A239-30099B540D28}"/>
              </a:ext>
            </a:extLst>
          </p:cNvPr>
          <p:cNvGrpSpPr/>
          <p:nvPr/>
        </p:nvGrpSpPr>
        <p:grpSpPr>
          <a:xfrm>
            <a:off x="1683544" y="5776537"/>
            <a:ext cx="8229600" cy="1504511"/>
            <a:chOff x="-239117" y="4365104"/>
            <a:chExt cx="12674269" cy="2986172"/>
          </a:xfrm>
        </p:grpSpPr>
        <p:pic>
          <p:nvPicPr>
            <p:cNvPr id="10" name="Picture 9">
              <a:extLst>
                <a:ext uri="{FF2B5EF4-FFF2-40B4-BE49-F238E27FC236}">
                  <a16:creationId xmlns:a16="http://schemas.microsoft.com/office/drawing/2014/main" id="{65CF82A1-0B28-4E6B-A041-88434342F89A}"/>
                </a:ext>
              </a:extLst>
            </p:cNvPr>
            <p:cNvPicPr>
              <a:picLocks noChangeAspect="1"/>
            </p:cNvPicPr>
            <p:nvPr/>
          </p:nvPicPr>
          <p:blipFill>
            <a:blip r:embed="rId4"/>
            <a:stretch>
              <a:fillRect/>
            </a:stretch>
          </p:blipFill>
          <p:spPr>
            <a:xfrm>
              <a:off x="7897787" y="5157192"/>
              <a:ext cx="4537365" cy="2194084"/>
            </a:xfrm>
            <a:prstGeom prst="rect">
              <a:avLst/>
            </a:prstGeom>
          </p:spPr>
        </p:pic>
        <p:pic>
          <p:nvPicPr>
            <p:cNvPr id="15" name="Picture 14">
              <a:extLst>
                <a:ext uri="{FF2B5EF4-FFF2-40B4-BE49-F238E27FC236}">
                  <a16:creationId xmlns:a16="http://schemas.microsoft.com/office/drawing/2014/main" id="{571C7116-3178-4C90-9DDE-D814F7EB7E61}"/>
                </a:ext>
              </a:extLst>
            </p:cNvPr>
            <p:cNvPicPr>
              <a:picLocks noChangeAspect="1"/>
            </p:cNvPicPr>
            <p:nvPr/>
          </p:nvPicPr>
          <p:blipFill>
            <a:blip r:embed="rId5"/>
            <a:stretch>
              <a:fillRect/>
            </a:stretch>
          </p:blipFill>
          <p:spPr>
            <a:xfrm>
              <a:off x="-239117" y="4365104"/>
              <a:ext cx="4537365" cy="2194084"/>
            </a:xfrm>
            <a:prstGeom prst="rect">
              <a:avLst/>
            </a:prstGeom>
          </p:spPr>
        </p:pic>
        <p:pic>
          <p:nvPicPr>
            <p:cNvPr id="16" name="Picture 15">
              <a:extLst>
                <a:ext uri="{FF2B5EF4-FFF2-40B4-BE49-F238E27FC236}">
                  <a16:creationId xmlns:a16="http://schemas.microsoft.com/office/drawing/2014/main" id="{261CA080-4B63-46C4-B231-C27C21485601}"/>
                </a:ext>
              </a:extLst>
            </p:cNvPr>
            <p:cNvPicPr>
              <a:picLocks noChangeAspect="1"/>
            </p:cNvPicPr>
            <p:nvPr/>
          </p:nvPicPr>
          <p:blipFill>
            <a:blip r:embed="rId6"/>
            <a:stretch>
              <a:fillRect/>
            </a:stretch>
          </p:blipFill>
          <p:spPr>
            <a:xfrm>
              <a:off x="3865339" y="5123348"/>
              <a:ext cx="4537365" cy="2194084"/>
            </a:xfrm>
            <a:prstGeom prst="rect">
              <a:avLst/>
            </a:prstGeom>
          </p:spPr>
        </p:pic>
      </p:grpSp>
    </p:spTree>
    <p:extLst>
      <p:ext uri="{BB962C8B-B14F-4D97-AF65-F5344CB8AC3E}">
        <p14:creationId xmlns:p14="http://schemas.microsoft.com/office/powerpoint/2010/main" val="25117211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A34B7ED-3C34-4527-8234-E8F6F2B224EF}"/>
              </a:ext>
            </a:extLst>
          </p:cNvPr>
          <p:cNvSpPr txBox="1"/>
          <p:nvPr/>
        </p:nvSpPr>
        <p:spPr>
          <a:xfrm>
            <a:off x="224860" y="104114"/>
            <a:ext cx="8767888" cy="307777"/>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0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6.</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Nhận</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và</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xác</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nhận</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 đ</a:t>
            </a:r>
            <a:r>
              <a:rPr kumimoji="0" lang="vi-VN"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ơ</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n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hàng</a:t>
            </a:r>
            <a:endPar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endParaRPr>
          </a:p>
        </p:txBody>
      </p:sp>
      <p:sp>
        <p:nvSpPr>
          <p:cNvPr id="8" name="TextBox 7">
            <a:extLst>
              <a:ext uri="{FF2B5EF4-FFF2-40B4-BE49-F238E27FC236}">
                <a16:creationId xmlns:a16="http://schemas.microsoft.com/office/drawing/2014/main" id="{B1E300D8-8AE0-4B0A-A10B-D83CFB44EBCD}"/>
              </a:ext>
            </a:extLst>
          </p:cNvPr>
          <p:cNvSpPr txBox="1"/>
          <p:nvPr/>
        </p:nvSpPr>
        <p:spPr>
          <a:xfrm>
            <a:off x="444300" y="895159"/>
            <a:ext cx="12656344" cy="553998"/>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6.1.1. </a:t>
            </a:r>
            <a:r>
              <a:rPr kumimoji="0" lang="en-US" sz="1800" b="1"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Nhận</a:t>
            </a:r>
            <a:r>
              <a:rPr kumimoji="0" lang="en-US" sz="18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đ</a:t>
            </a:r>
            <a:r>
              <a:rPr kumimoji="0" lang="vi-VN" sz="18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ơ</a:t>
            </a:r>
            <a:r>
              <a:rPr kumimoji="0" lang="en-US" sz="18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n </a:t>
            </a:r>
            <a:r>
              <a:rPr kumimoji="0" lang="en-US" sz="1800" b="1"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hàng</a:t>
            </a:r>
            <a:r>
              <a:rPr kumimoji="0" lang="en-US" sz="18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bằng</a:t>
            </a:r>
            <a:r>
              <a:rPr kumimoji="0" lang="en-US" sz="18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email</a:t>
            </a:r>
          </a:p>
          <a:p>
            <a:pPr marL="0" marR="0" lvl="0" indent="0" algn="l" defTabSz="987415" rtl="0" eaLnBrk="1" fontAlgn="base" latinLnBrk="0" hangingPunct="1">
              <a:lnSpc>
                <a:spcPct val="100000"/>
              </a:lnSpc>
              <a:spcBef>
                <a:spcPts val="0"/>
              </a:spcBef>
              <a:spcAft>
                <a:spcPct val="0"/>
              </a:spcAft>
              <a:buClr>
                <a:srgbClr val="F0AB00"/>
              </a:buClr>
              <a:buSzPct val="80000"/>
              <a:buFontTx/>
              <a:buNone/>
              <a:tabLst/>
              <a:defRPr/>
            </a:pPr>
            <a:endPar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endParaRPr>
          </a:p>
        </p:txBody>
      </p:sp>
      <p:sp>
        <p:nvSpPr>
          <p:cNvPr id="11" name="Speech Bubble: Rectangle 10">
            <a:extLst>
              <a:ext uri="{FF2B5EF4-FFF2-40B4-BE49-F238E27FC236}">
                <a16:creationId xmlns:a16="http://schemas.microsoft.com/office/drawing/2014/main" id="{3FDCE74D-7161-4A11-864D-D2706487FC7A}"/>
              </a:ext>
            </a:extLst>
          </p:cNvPr>
          <p:cNvSpPr/>
          <p:nvPr/>
        </p:nvSpPr>
        <p:spPr>
          <a:xfrm>
            <a:off x="444300" y="1302952"/>
            <a:ext cx="11049000" cy="541544"/>
          </a:xfrm>
          <a:prstGeom prst="wedgeRectCallout">
            <a:avLst>
              <a:gd name="adj1" fmla="val -23813"/>
              <a:gd name="adj2" fmla="val 9976"/>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171414"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Khi</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FBHP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gửi</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đ</a:t>
            </a:r>
            <a:r>
              <a:rPr kumimoji="0" lang="vi-VN"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ơ</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n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hàng</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mới</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cho</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bạn</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bạn</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sẽ</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nhận</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đ</a:t>
            </a:r>
            <a:r>
              <a:rPr kumimoji="0" lang="vi-VN"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ư</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ợc</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một</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email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từ</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sng" strike="noStrike" kern="1200" cap="none" spc="0" normalizeH="0" baseline="0" noProof="0">
                <a:ln>
                  <a:noFill/>
                </a:ln>
                <a:solidFill>
                  <a:srgbClr val="000000"/>
                </a:solidFill>
                <a:effectLst/>
                <a:uLnTx/>
                <a:uFillTx/>
                <a:latin typeface="Times New Roman" panose="02020603050405020304" pitchFamily="18" charset="0"/>
                <a:ea typeface="DengXian" panose="02010600030101010101" pitchFamily="2" charset="-122"/>
                <a:cs typeface="Times New Roman" panose="02020603050405020304" pitchFamily="18" charset="0"/>
                <a:hlinkClick r:id="rId2">
                  <a:extLst>
                    <a:ext uri="{A12FA001-AC4F-418D-AE19-62706E023703}">
                      <ahyp:hlinkClr xmlns:ahyp="http://schemas.microsoft.com/office/drawing/2018/hyperlinkcolor" val="tx"/>
                    </a:ext>
                  </a:extLst>
                </a:hlinkClick>
              </a:rPr>
              <a:t>ordersender-prod@ansmtp.ariba.com</a:t>
            </a:r>
            <a:r>
              <a:rPr kumimoji="0" lang="en-US" sz="1600" b="0" i="0" u="sng" strike="noStrike" kern="1200" cap="none" spc="0" normalizeH="0" baseline="0" noProof="0">
                <a:ln>
                  <a:noFill/>
                </a:ln>
                <a:solidFill>
                  <a:srgbClr val="000000"/>
                </a:solidFill>
                <a:effectLst/>
                <a:uLnTx/>
                <a:uFillTx/>
                <a:latin typeface="Times New Roman" panose="02020603050405020304" pitchFamily="18" charset="0"/>
                <a:ea typeface="DengXian" panose="02010600030101010101" pitchFamily="2" charset="-122"/>
                <a:cs typeface="Times New Roman" panose="02020603050405020304" pitchFamily="18" charset="0"/>
              </a:rPr>
              <a:t> </a:t>
            </a:r>
            <a:r>
              <a:rPr kumimoji="0" lang="en-US" sz="1600" b="0" i="0" u="none" strike="noStrike" kern="1200" cap="none" spc="0" normalizeH="0" baseline="0" noProof="0" err="1">
                <a:ln>
                  <a:noFill/>
                </a:ln>
                <a:solidFill>
                  <a:srgbClr val="000000"/>
                </a:solidFill>
                <a:effectLst/>
                <a:uLnTx/>
                <a:uFillTx/>
                <a:latin typeface="Times New Roman" panose="02020603050405020304" pitchFamily="18" charset="0"/>
                <a:ea typeface="DengXian" panose="02010600030101010101" pitchFamily="2" charset="-122"/>
                <a:cs typeface="Times New Roman" panose="02020603050405020304" pitchFamily="18" charset="0"/>
              </a:rPr>
              <a:t>với</a:t>
            </a:r>
            <a:r>
              <a:rPr kumimoji="0" lang="en-US" sz="1600" b="0" i="0" u="none" strike="noStrike" kern="1200" cap="none" spc="0" normalizeH="0" baseline="0" noProof="0">
                <a:ln>
                  <a:noFill/>
                </a:ln>
                <a:solidFill>
                  <a:srgbClr val="000000"/>
                </a:solidFill>
                <a:effectLst/>
                <a:uLnTx/>
                <a:uFillTx/>
                <a:latin typeface="Times New Roman" panose="02020603050405020304" pitchFamily="18" charset="0"/>
                <a:ea typeface="DengXian" panose="02010600030101010101" pitchFamily="2" charset="-122"/>
                <a:cs typeface="Times New Roman" panose="02020603050405020304" pitchFamily="18" charset="0"/>
              </a:rPr>
              <a:t> </a:t>
            </a:r>
            <a:r>
              <a:rPr kumimoji="0" lang="en-US" sz="1600" b="0" i="0" u="none" strike="noStrike" kern="1200" cap="none" spc="0" normalizeH="0" baseline="0" noProof="0" err="1">
                <a:ln>
                  <a:noFill/>
                </a:ln>
                <a:solidFill>
                  <a:srgbClr val="000000"/>
                </a:solidFill>
                <a:effectLst/>
                <a:uLnTx/>
                <a:uFillTx/>
                <a:latin typeface="Times New Roman" panose="02020603050405020304" pitchFamily="18" charset="0"/>
                <a:ea typeface="DengXian" panose="02010600030101010101" pitchFamily="2" charset="-122"/>
                <a:cs typeface="Times New Roman" panose="02020603050405020304" pitchFamily="18" charset="0"/>
              </a:rPr>
              <a:t>nội</a:t>
            </a:r>
            <a:r>
              <a:rPr kumimoji="0" lang="en-US" sz="1600" b="0" i="0" u="none" strike="noStrike" kern="1200" cap="none" spc="0" normalizeH="0" baseline="0" noProof="0">
                <a:ln>
                  <a:noFill/>
                </a:ln>
                <a:solidFill>
                  <a:srgbClr val="000000"/>
                </a:solidFill>
                <a:effectLst/>
                <a:uLnTx/>
                <a:uFillTx/>
                <a:latin typeface="Times New Roman" panose="02020603050405020304" pitchFamily="18" charset="0"/>
                <a:ea typeface="DengXian" panose="02010600030101010101" pitchFamily="2" charset="-122"/>
                <a:cs typeface="Times New Roman" panose="02020603050405020304" pitchFamily="18" charset="0"/>
              </a:rPr>
              <a:t> dung nh</a:t>
            </a:r>
            <a:r>
              <a:rPr kumimoji="0" lang="vi-VN" sz="1600" b="0" i="0" u="none" strike="noStrike" kern="1200" cap="none" spc="0" normalizeH="0" baseline="0" noProof="0">
                <a:ln>
                  <a:noFill/>
                </a:ln>
                <a:solidFill>
                  <a:srgbClr val="000000"/>
                </a:solidFill>
                <a:effectLst/>
                <a:uLnTx/>
                <a:uFillTx/>
                <a:latin typeface="Times New Roman" panose="02020603050405020304" pitchFamily="18" charset="0"/>
                <a:ea typeface="DengXian" panose="02010600030101010101" pitchFamily="2" charset="-122"/>
                <a:cs typeface="Times New Roman" panose="02020603050405020304" pitchFamily="18" charset="0"/>
              </a:rPr>
              <a:t>ư</a:t>
            </a:r>
            <a:r>
              <a:rPr kumimoji="0" lang="en-US" sz="1600" b="0" i="0" u="none" strike="noStrike" kern="1200" cap="none" spc="0" normalizeH="0" baseline="0" noProof="0">
                <a:ln>
                  <a:noFill/>
                </a:ln>
                <a:solidFill>
                  <a:srgbClr val="000000"/>
                </a:solidFill>
                <a:effectLst/>
                <a:uLnTx/>
                <a:uFillTx/>
                <a:latin typeface="Times New Roman" panose="02020603050405020304" pitchFamily="18" charset="0"/>
                <a:ea typeface="DengXian" panose="02010600030101010101" pitchFamily="2" charset="-122"/>
                <a:cs typeface="Times New Roman" panose="02020603050405020304" pitchFamily="18" charset="0"/>
              </a:rPr>
              <a:t> d</a:t>
            </a:r>
            <a:r>
              <a:rPr kumimoji="0" lang="vi-VN" sz="1600" b="0" i="0" u="none" strike="noStrike" kern="1200" cap="none" spc="0" normalizeH="0" baseline="0" noProof="0">
                <a:ln>
                  <a:noFill/>
                </a:ln>
                <a:solidFill>
                  <a:srgbClr val="000000"/>
                </a:solidFill>
                <a:effectLst/>
                <a:uLnTx/>
                <a:uFillTx/>
                <a:latin typeface="Times New Roman" panose="02020603050405020304" pitchFamily="18" charset="0"/>
                <a:ea typeface="DengXian" panose="02010600030101010101" pitchFamily="2" charset="-122"/>
                <a:cs typeface="Times New Roman" panose="02020603050405020304" pitchFamily="18" charset="0"/>
              </a:rPr>
              <a:t>ư</a:t>
            </a:r>
            <a:r>
              <a:rPr kumimoji="0" lang="en-US" sz="1600" b="0" i="0" u="none" strike="noStrike" kern="1200" cap="none" spc="0" normalizeH="0" baseline="0" noProof="0" err="1">
                <a:ln>
                  <a:noFill/>
                </a:ln>
                <a:solidFill>
                  <a:srgbClr val="000000"/>
                </a:solidFill>
                <a:effectLst/>
                <a:uLnTx/>
                <a:uFillTx/>
                <a:latin typeface="Times New Roman" panose="02020603050405020304" pitchFamily="18" charset="0"/>
                <a:ea typeface="DengXian" panose="02010600030101010101" pitchFamily="2" charset="-122"/>
                <a:cs typeface="Times New Roman" panose="02020603050405020304" pitchFamily="18" charset="0"/>
              </a:rPr>
              <a:t>ới</a:t>
            </a:r>
            <a:r>
              <a:rPr kumimoji="0" lang="en-US" sz="1600" b="0" i="0" u="none" strike="noStrike" kern="1200" cap="none" spc="0" normalizeH="0" baseline="0" noProof="0">
                <a:ln>
                  <a:noFill/>
                </a:ln>
                <a:solidFill>
                  <a:srgbClr val="000000"/>
                </a:solidFill>
                <a:effectLst/>
                <a:uLnTx/>
                <a:uFillTx/>
                <a:latin typeface="Times New Roman" panose="02020603050405020304" pitchFamily="18" charset="0"/>
                <a:ea typeface="DengXian" panose="02010600030101010101" pitchFamily="2" charset="-122"/>
                <a:cs typeface="Times New Roman" panose="02020603050405020304" pitchFamily="18" charset="0"/>
              </a:rPr>
              <a:t>:</a:t>
            </a:r>
            <a:endParaRPr kumimoji="0" lang="en-US" sz="1600" b="0" i="0" u="none" strike="noStrike" kern="1200" cap="none" spc="0" normalizeH="0" baseline="0" noProof="0">
              <a:ln>
                <a:noFill/>
              </a:ln>
              <a:solidFill>
                <a:srgbClr val="000000"/>
              </a:solidFill>
              <a:effectLst/>
              <a:uLnTx/>
              <a:uFillTx/>
              <a:latin typeface="Segoe UI" panose="020B0502040204020203" pitchFamily="34" charset="0"/>
              <a:ea typeface="HG丸ｺﾞｼｯｸM-PRO"/>
              <a:cs typeface="Segoe UI" panose="020B0502040204020203" pitchFamily="34" charset="0"/>
            </a:endParaRPr>
          </a:p>
        </p:txBody>
      </p:sp>
      <p:grpSp>
        <p:nvGrpSpPr>
          <p:cNvPr id="2" name="Group 1">
            <a:extLst>
              <a:ext uri="{FF2B5EF4-FFF2-40B4-BE49-F238E27FC236}">
                <a16:creationId xmlns:a16="http://schemas.microsoft.com/office/drawing/2014/main" id="{E24E1DD7-94EF-4A54-A1A2-9F10A161E105}"/>
              </a:ext>
            </a:extLst>
          </p:cNvPr>
          <p:cNvGrpSpPr/>
          <p:nvPr/>
        </p:nvGrpSpPr>
        <p:grpSpPr>
          <a:xfrm>
            <a:off x="921544" y="2013744"/>
            <a:ext cx="10345658" cy="5119955"/>
            <a:chOff x="446802" y="1556544"/>
            <a:chExt cx="11049000" cy="5577155"/>
          </a:xfrm>
        </p:grpSpPr>
        <p:pic>
          <p:nvPicPr>
            <p:cNvPr id="12" name="Picture 11">
              <a:extLst>
                <a:ext uri="{FF2B5EF4-FFF2-40B4-BE49-F238E27FC236}">
                  <a16:creationId xmlns:a16="http://schemas.microsoft.com/office/drawing/2014/main" id="{FC2E5E3C-84EC-4456-BF1D-2F0B08E58956}"/>
                </a:ext>
              </a:extLst>
            </p:cNvPr>
            <p:cNvPicPr>
              <a:picLocks noChangeAspect="1"/>
            </p:cNvPicPr>
            <p:nvPr/>
          </p:nvPicPr>
          <p:blipFill rotWithShape="1">
            <a:blip r:embed="rId3"/>
            <a:srcRect b="1409"/>
            <a:stretch/>
          </p:blipFill>
          <p:spPr>
            <a:xfrm>
              <a:off x="446802" y="1556544"/>
              <a:ext cx="11049000" cy="5577155"/>
            </a:xfrm>
            <a:prstGeom prst="rect">
              <a:avLst/>
            </a:prstGeom>
            <a:ln>
              <a:solidFill>
                <a:schemeClr val="tx1"/>
              </a:solidFill>
            </a:ln>
          </p:spPr>
        </p:pic>
        <p:sp>
          <p:nvSpPr>
            <p:cNvPr id="19" name="Rectangle 18">
              <a:extLst>
                <a:ext uri="{FF2B5EF4-FFF2-40B4-BE49-F238E27FC236}">
                  <a16:creationId xmlns:a16="http://schemas.microsoft.com/office/drawing/2014/main" id="{930DC06E-B03F-4DC3-B26E-6DE1D039FC2E}"/>
                </a:ext>
              </a:extLst>
            </p:cNvPr>
            <p:cNvSpPr/>
            <p:nvPr/>
          </p:nvSpPr>
          <p:spPr>
            <a:xfrm>
              <a:off x="5264944" y="5123544"/>
              <a:ext cx="1295400" cy="39539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1088776" rtl="0" eaLnBrk="1" latinLnBrk="0" hangingPunct="1">
                <a:defRPr lang="de-DE" sz="2100" kern="1200">
                  <a:solidFill>
                    <a:schemeClr val="lt1"/>
                  </a:solidFill>
                  <a:latin typeface="+mn-lt"/>
                  <a:ea typeface="+mn-ea"/>
                  <a:cs typeface="+mn-cs"/>
                </a:defRPr>
              </a:lvl1pPr>
              <a:lvl2pPr marL="544388" algn="l" defTabSz="1088776" rtl="0" eaLnBrk="1" latinLnBrk="0" hangingPunct="1">
                <a:buClr>
                  <a:srgbClr val="FDB913"/>
                </a:buClr>
                <a:buSzPct val="100000"/>
                <a:buFont typeface="wingdings"/>
                <a:buChar char=""/>
                <a:defRPr lang="de-DE" sz="2100" kern="1200">
                  <a:solidFill>
                    <a:schemeClr val="lt1"/>
                  </a:solidFill>
                  <a:latin typeface="+mn-lt"/>
                  <a:ea typeface="+mn-ea"/>
                  <a:cs typeface="+mn-cs"/>
                </a:defRPr>
              </a:lvl2pPr>
              <a:lvl3pPr marL="1088776" algn="l" defTabSz="1088776" rtl="0" eaLnBrk="1" latinLnBrk="0" hangingPunct="1">
                <a:buClr>
                  <a:srgbClr val="666666"/>
                </a:buClr>
                <a:buSzPct val="80000"/>
                <a:buFont typeface="Wingdings"/>
                <a:buChar char="n"/>
                <a:defRPr lang="de-DE" sz="1700" kern="1200">
                  <a:solidFill>
                    <a:schemeClr val="lt1"/>
                  </a:solidFill>
                  <a:latin typeface="+mn-lt"/>
                  <a:ea typeface="+mn-ea"/>
                  <a:cs typeface="+mn-cs"/>
                </a:defRPr>
              </a:lvl3pPr>
              <a:lvl4pPr marL="1633164" algn="l" defTabSz="1088776" rtl="0" eaLnBrk="1" latinLnBrk="0" hangingPunct="1">
                <a:buClr>
                  <a:srgbClr val="666666"/>
                </a:buClr>
                <a:buSzPct val="80000"/>
                <a:buFont typeface="Arial"/>
                <a:buChar char=""/>
                <a:defRPr lang="de-DE" sz="1400" kern="1200">
                  <a:solidFill>
                    <a:schemeClr val="lt1"/>
                  </a:solidFill>
                  <a:latin typeface="+mn-lt"/>
                  <a:ea typeface="+mn-ea"/>
                  <a:cs typeface="+mn-cs"/>
                </a:defRPr>
              </a:lvl4pPr>
              <a:lvl5pPr marL="2177552" algn="l" defTabSz="1088776" rtl="0" eaLnBrk="1" latinLnBrk="0" hangingPunct="1">
                <a:buClr>
                  <a:srgbClr val="666666"/>
                </a:buClr>
                <a:buSzPct val="80000"/>
                <a:buFont typeface="Arial"/>
                <a:buChar char=""/>
                <a:defRPr lang="de-DE" sz="1200" kern="1200">
                  <a:solidFill>
                    <a:schemeClr val="lt1"/>
                  </a:solidFill>
                  <a:latin typeface="+mn-lt"/>
                  <a:ea typeface="+mn-ea"/>
                  <a:cs typeface="+mn-cs"/>
                </a:defRPr>
              </a:lvl5pPr>
              <a:lvl6pPr marL="2721940" algn="l" defTabSz="1088776" rtl="0" eaLnBrk="1" latinLnBrk="0" hangingPunct="1">
                <a:defRPr sz="2100" kern="1200">
                  <a:solidFill>
                    <a:schemeClr val="lt1"/>
                  </a:solidFill>
                  <a:latin typeface="+mn-lt"/>
                  <a:ea typeface="+mn-ea"/>
                  <a:cs typeface="+mn-cs"/>
                </a:defRPr>
              </a:lvl6pPr>
              <a:lvl7pPr marL="3266328" algn="l" defTabSz="1088776" rtl="0" eaLnBrk="1" latinLnBrk="0" hangingPunct="1">
                <a:defRPr sz="2100" kern="1200">
                  <a:solidFill>
                    <a:schemeClr val="lt1"/>
                  </a:solidFill>
                  <a:latin typeface="+mn-lt"/>
                  <a:ea typeface="+mn-ea"/>
                  <a:cs typeface="+mn-cs"/>
                </a:defRPr>
              </a:lvl7pPr>
              <a:lvl8pPr marL="3810716" algn="l" defTabSz="1088776" rtl="0" eaLnBrk="1" latinLnBrk="0" hangingPunct="1">
                <a:defRPr sz="2100" kern="1200">
                  <a:solidFill>
                    <a:schemeClr val="lt1"/>
                  </a:solidFill>
                  <a:latin typeface="+mn-lt"/>
                  <a:ea typeface="+mn-ea"/>
                  <a:cs typeface="+mn-cs"/>
                </a:defRPr>
              </a:lvl8pPr>
              <a:lvl9pPr marL="4355104" algn="l" defTabSz="1088776" rtl="0" eaLnBrk="1" latinLnBrk="0" hangingPunct="1">
                <a:defRPr sz="2100" kern="1200">
                  <a:solidFill>
                    <a:schemeClr val="lt1"/>
                  </a:solidFill>
                  <a:latin typeface="+mn-lt"/>
                  <a:ea typeface="+mn-ea"/>
                  <a:cs typeface="+mn-cs"/>
                </a:defRPr>
              </a:lvl9pPr>
            </a:lstStyle>
            <a:p>
              <a:pPr marL="0" marR="0" lvl="0" indent="0" algn="ctr" defTabSz="1088776" rtl="0" eaLnBrk="1" fontAlgn="auto" latinLnBrk="0" hangingPunct="1">
                <a:lnSpc>
                  <a:spcPct val="100000"/>
                </a:lnSpc>
                <a:spcBef>
                  <a:spcPts val="0"/>
                </a:spcBef>
                <a:spcAft>
                  <a:spcPts val="0"/>
                </a:spcAft>
                <a:buClrTx/>
                <a:buSzTx/>
                <a:buFontTx/>
                <a:buNone/>
                <a:tabLst/>
                <a:defRPr/>
              </a:pPr>
              <a:endParaRPr kumimoji="0" lang="en-US" sz="2100" b="0" i="0" u="none" strike="noStrike" kern="1200" cap="none" spc="0" normalizeH="0" baseline="0" noProof="0">
                <a:ln>
                  <a:noFill/>
                </a:ln>
                <a:solidFill>
                  <a:srgbClr val="FFFFFF"/>
                </a:solidFill>
                <a:effectLst/>
                <a:uLnTx/>
                <a:uFillTx/>
                <a:latin typeface="Arial"/>
                <a:ea typeface="HG丸ｺﾞｼｯｸM-PRO"/>
                <a:cs typeface="+mn-cs"/>
              </a:endParaRPr>
            </a:p>
          </p:txBody>
        </p:sp>
        <p:sp>
          <p:nvSpPr>
            <p:cNvPr id="20" name="Callout: Line 19">
              <a:extLst>
                <a:ext uri="{FF2B5EF4-FFF2-40B4-BE49-F238E27FC236}">
                  <a16:creationId xmlns:a16="http://schemas.microsoft.com/office/drawing/2014/main" id="{D925A05B-860F-4D19-A7C6-B4D09E2FFC62}"/>
                </a:ext>
              </a:extLst>
            </p:cNvPr>
            <p:cNvSpPr/>
            <p:nvPr/>
          </p:nvSpPr>
          <p:spPr>
            <a:xfrm>
              <a:off x="7044529" y="5123544"/>
              <a:ext cx="3719009" cy="700200"/>
            </a:xfrm>
            <a:prstGeom prst="borderCallout1">
              <a:avLst>
                <a:gd name="adj1" fmla="val 47"/>
                <a:gd name="adj2" fmla="val 236"/>
                <a:gd name="adj3" fmla="val 271"/>
                <a:gd name="adj4" fmla="val -15193"/>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1088776" rtl="0" eaLnBrk="1" latinLnBrk="0" hangingPunct="1">
                <a:defRPr lang="de-DE" sz="2100" kern="1200">
                  <a:solidFill>
                    <a:schemeClr val="lt1"/>
                  </a:solidFill>
                  <a:latin typeface="+mn-lt"/>
                  <a:ea typeface="+mn-ea"/>
                  <a:cs typeface="+mn-cs"/>
                </a:defRPr>
              </a:lvl1pPr>
              <a:lvl2pPr marL="544388" algn="l" defTabSz="1088776" rtl="0" eaLnBrk="1" latinLnBrk="0" hangingPunct="1">
                <a:buClr>
                  <a:srgbClr val="FDB913"/>
                </a:buClr>
                <a:buSzPct val="100000"/>
                <a:buFont typeface="wingdings"/>
                <a:buChar char=""/>
                <a:defRPr lang="de-DE" sz="2100" kern="1200">
                  <a:solidFill>
                    <a:schemeClr val="lt1"/>
                  </a:solidFill>
                  <a:latin typeface="+mn-lt"/>
                  <a:ea typeface="+mn-ea"/>
                  <a:cs typeface="+mn-cs"/>
                </a:defRPr>
              </a:lvl2pPr>
              <a:lvl3pPr marL="1088776" algn="l" defTabSz="1088776" rtl="0" eaLnBrk="1" latinLnBrk="0" hangingPunct="1">
                <a:buClr>
                  <a:srgbClr val="666666"/>
                </a:buClr>
                <a:buSzPct val="80000"/>
                <a:buFont typeface="Wingdings"/>
                <a:buChar char="n"/>
                <a:defRPr lang="de-DE" sz="1700" kern="1200">
                  <a:solidFill>
                    <a:schemeClr val="lt1"/>
                  </a:solidFill>
                  <a:latin typeface="+mn-lt"/>
                  <a:ea typeface="+mn-ea"/>
                  <a:cs typeface="+mn-cs"/>
                </a:defRPr>
              </a:lvl3pPr>
              <a:lvl4pPr marL="1633164" algn="l" defTabSz="1088776" rtl="0" eaLnBrk="1" latinLnBrk="0" hangingPunct="1">
                <a:buClr>
                  <a:srgbClr val="666666"/>
                </a:buClr>
                <a:buSzPct val="80000"/>
                <a:buFont typeface="Arial"/>
                <a:buChar char=""/>
                <a:defRPr lang="de-DE" sz="1400" kern="1200">
                  <a:solidFill>
                    <a:schemeClr val="lt1"/>
                  </a:solidFill>
                  <a:latin typeface="+mn-lt"/>
                  <a:ea typeface="+mn-ea"/>
                  <a:cs typeface="+mn-cs"/>
                </a:defRPr>
              </a:lvl4pPr>
              <a:lvl5pPr marL="2177552" algn="l" defTabSz="1088776" rtl="0" eaLnBrk="1" latinLnBrk="0" hangingPunct="1">
                <a:buClr>
                  <a:srgbClr val="666666"/>
                </a:buClr>
                <a:buSzPct val="80000"/>
                <a:buFont typeface="Arial"/>
                <a:buChar char=""/>
                <a:defRPr lang="de-DE" sz="1200" kern="1200">
                  <a:solidFill>
                    <a:schemeClr val="lt1"/>
                  </a:solidFill>
                  <a:latin typeface="+mn-lt"/>
                  <a:ea typeface="+mn-ea"/>
                  <a:cs typeface="+mn-cs"/>
                </a:defRPr>
              </a:lvl5pPr>
              <a:lvl6pPr marL="2721940" algn="l" defTabSz="1088776" rtl="0" eaLnBrk="1" latinLnBrk="0" hangingPunct="1">
                <a:defRPr sz="2100" kern="1200">
                  <a:solidFill>
                    <a:schemeClr val="lt1"/>
                  </a:solidFill>
                  <a:latin typeface="+mn-lt"/>
                  <a:ea typeface="+mn-ea"/>
                  <a:cs typeface="+mn-cs"/>
                </a:defRPr>
              </a:lvl6pPr>
              <a:lvl7pPr marL="3266328" algn="l" defTabSz="1088776" rtl="0" eaLnBrk="1" latinLnBrk="0" hangingPunct="1">
                <a:defRPr sz="2100" kern="1200">
                  <a:solidFill>
                    <a:schemeClr val="lt1"/>
                  </a:solidFill>
                  <a:latin typeface="+mn-lt"/>
                  <a:ea typeface="+mn-ea"/>
                  <a:cs typeface="+mn-cs"/>
                </a:defRPr>
              </a:lvl7pPr>
              <a:lvl8pPr marL="3810716" algn="l" defTabSz="1088776" rtl="0" eaLnBrk="1" latinLnBrk="0" hangingPunct="1">
                <a:defRPr sz="2100" kern="1200">
                  <a:solidFill>
                    <a:schemeClr val="lt1"/>
                  </a:solidFill>
                  <a:latin typeface="+mn-lt"/>
                  <a:ea typeface="+mn-ea"/>
                  <a:cs typeface="+mn-cs"/>
                </a:defRPr>
              </a:lvl8pPr>
              <a:lvl9pPr marL="4355104" algn="l" defTabSz="1088776" rtl="0" eaLnBrk="1" latinLnBrk="0" hangingPunct="1">
                <a:defRPr sz="2100" kern="1200">
                  <a:solidFill>
                    <a:schemeClr val="lt1"/>
                  </a:solidFill>
                  <a:latin typeface="+mn-lt"/>
                  <a:ea typeface="+mn-ea"/>
                  <a:cs typeface="+mn-cs"/>
                </a:defRPr>
              </a:lvl9pPr>
            </a:lstStyle>
            <a:p>
              <a:pPr marL="0" marR="0" lvl="0" indent="0" algn="l" defTabSz="1088776"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1:</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Mở PO </a:t>
              </a:r>
              <a:r>
                <a:rPr kumimoji="0" lang="en-US" sz="1800" b="0" i="0" u="none" strike="noStrike" kern="1200" cap="none" spc="0" normalizeH="0" baseline="0" noProof="0" err="1">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trong</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 email, </a:t>
              </a:r>
              <a:r>
                <a:rPr kumimoji="0" lang="en-US" sz="1800" b="0" i="0" u="none" strike="noStrike" kern="1200" cap="none" spc="0" normalizeH="0" baseline="0" noProof="0" err="1">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kích</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 </a:t>
              </a:r>
              <a:r>
                <a:rPr kumimoji="0" lang="en-US" sz="1800" b="0" i="0" u="none" strike="noStrike" kern="1200" cap="none" spc="0" normalizeH="0" baseline="0" noProof="0" err="1">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vào</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 </a:t>
              </a:r>
              <a:r>
                <a:rPr kumimoji="0" lang="en-US" sz="1800" b="0" i="0" u="none" strike="noStrike" kern="1200" cap="none" spc="0" normalizeH="0" baseline="0" noProof="0" err="1">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nút</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 </a:t>
              </a:r>
              <a:r>
                <a:rPr kumimoji="0" lang="en-US" sz="18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Process Order.</a:t>
              </a:r>
              <a:endPar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endParaRPr>
            </a:p>
          </p:txBody>
        </p:sp>
      </p:grpSp>
      <p:sp>
        <p:nvSpPr>
          <p:cNvPr id="21" name="TextBox 20">
            <a:extLst>
              <a:ext uri="{FF2B5EF4-FFF2-40B4-BE49-F238E27FC236}">
                <a16:creationId xmlns:a16="http://schemas.microsoft.com/office/drawing/2014/main" id="{5D0F93F9-C222-4D86-B8EE-09DF065E5543}"/>
              </a:ext>
            </a:extLst>
          </p:cNvPr>
          <p:cNvSpPr txBox="1"/>
          <p:nvPr/>
        </p:nvSpPr>
        <p:spPr>
          <a:xfrm>
            <a:off x="5068757" y="5326719"/>
            <a:ext cx="304800" cy="276999"/>
          </a:xfrm>
          <a:prstGeom prst="rect">
            <a:avLst/>
          </a:prstGeom>
          <a:noFill/>
        </p:spPr>
        <p:txBody>
          <a:bodyPr wrap="square" lIns="0" tIns="0" rIns="0" bIns="0" rtlCol="0">
            <a:spAutoFit/>
          </a:bodyP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kumimoji="0" lang="en-US" sz="1800" b="0" i="0" u="none" strike="noStrike" kern="0" cap="none" spc="0" normalizeH="0" baseline="0" noProof="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1</a:t>
            </a:r>
          </a:p>
        </p:txBody>
      </p:sp>
      <p:sp>
        <p:nvSpPr>
          <p:cNvPr id="10" name="TextBox 9">
            <a:extLst>
              <a:ext uri="{FF2B5EF4-FFF2-40B4-BE49-F238E27FC236}">
                <a16:creationId xmlns:a16="http://schemas.microsoft.com/office/drawing/2014/main" id="{7D427AE0-A5EA-4F15-8615-4EC1B97D9BF5}"/>
              </a:ext>
            </a:extLst>
          </p:cNvPr>
          <p:cNvSpPr txBox="1"/>
          <p:nvPr/>
        </p:nvSpPr>
        <p:spPr>
          <a:xfrm>
            <a:off x="317746" y="499820"/>
            <a:ext cx="12656344" cy="553998"/>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6.1. </a:t>
            </a:r>
            <a:r>
              <a:rPr kumimoji="0" lang="en-US" sz="1800" b="1"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Nhận</a:t>
            </a:r>
            <a:r>
              <a:rPr kumimoji="0" lang="en-US" sz="18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đ</a:t>
            </a:r>
            <a:r>
              <a:rPr kumimoji="0" lang="vi-VN" sz="18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ơ</a:t>
            </a:r>
            <a:r>
              <a:rPr kumimoji="0" lang="en-US" sz="18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n </a:t>
            </a:r>
            <a:r>
              <a:rPr kumimoji="0" lang="en-US" sz="1800" b="1"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hàng</a:t>
            </a:r>
            <a:r>
              <a:rPr kumimoji="0" lang="en-US" sz="18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(2 </a:t>
            </a:r>
            <a:r>
              <a:rPr kumimoji="0" lang="en-US" sz="1800" b="1" i="0" u="none"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cách</a:t>
            </a:r>
            <a:r>
              <a:rPr kumimoji="0" lang="en-US" sz="1800" b="1"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none"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nhận</a:t>
            </a:r>
            <a:r>
              <a:rPr kumimoji="0" lang="en-US" sz="1800" b="1"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đ</a:t>
            </a:r>
            <a:r>
              <a:rPr kumimoji="0" lang="vi-VN" sz="1800" b="1"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ơ</a:t>
            </a:r>
            <a:r>
              <a:rPr kumimoji="0" lang="en-US" sz="1800" b="1"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n </a:t>
            </a:r>
            <a:r>
              <a:rPr kumimoji="0" lang="en-US" sz="1800" b="1" i="0" u="none"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hàng</a:t>
            </a:r>
            <a:r>
              <a:rPr kumimoji="0" lang="en-US" sz="1800" b="1"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none"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bằng</a:t>
            </a:r>
            <a:r>
              <a:rPr kumimoji="0" lang="en-US" sz="1800" b="1"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Email </a:t>
            </a:r>
            <a:r>
              <a:rPr kumimoji="0" lang="en-US" sz="1800" b="1" i="0" u="none"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hoặc</a:t>
            </a:r>
            <a:r>
              <a:rPr kumimoji="0" lang="en-US" sz="1800" b="1"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none"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Đăng</a:t>
            </a:r>
            <a:r>
              <a:rPr kumimoji="0" lang="en-US" sz="1800" b="1"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none"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nhập</a:t>
            </a:r>
            <a:r>
              <a:rPr kumimoji="0" lang="en-US" sz="1800" b="1"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none"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vào</a:t>
            </a:r>
            <a:r>
              <a:rPr kumimoji="0" lang="en-US" sz="1800" b="1"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none"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hệ</a:t>
            </a:r>
            <a:r>
              <a:rPr kumimoji="0" lang="en-US" sz="1800" b="1"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none"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thống</a:t>
            </a:r>
            <a:r>
              <a:rPr kumimoji="0" lang="en-US" sz="1800" b="1"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a:t>
            </a:r>
          </a:p>
          <a:p>
            <a:pPr marL="0" marR="0" lvl="0" indent="0" algn="l" defTabSz="987415" rtl="0" eaLnBrk="1" fontAlgn="base" latinLnBrk="0" hangingPunct="1">
              <a:lnSpc>
                <a:spcPct val="100000"/>
              </a:lnSpc>
              <a:spcBef>
                <a:spcPts val="0"/>
              </a:spcBef>
              <a:spcAft>
                <a:spcPct val="0"/>
              </a:spcAft>
              <a:buClr>
                <a:srgbClr val="F0AB00"/>
              </a:buClr>
              <a:buSzPct val="80000"/>
              <a:buFontTx/>
              <a:buNone/>
              <a:tabLst/>
              <a:defRPr/>
            </a:pPr>
            <a:endParaRPr kumimoji="0" lang="en-US" sz="1800" b="0" i="0" u="none" strike="noStrike" kern="1200" cap="none" spc="0" normalizeH="0" baseline="0" noProof="0">
              <a:ln>
                <a:noFill/>
              </a:ln>
              <a:solidFill>
                <a:prstClr val="black"/>
              </a:solidFill>
              <a:effectLst/>
              <a:uLnTx/>
              <a:uFillTx/>
              <a:latin typeface="Times New Roman" panose="02020603050405020304" pitchFamily="18" charset="0"/>
              <a:ea typeface="HG丸ｺﾞｼｯｸM-PRO"/>
              <a:cs typeface="Times New Roman" panose="02020603050405020304" pitchFamily="18" charset="0"/>
            </a:endParaRPr>
          </a:p>
        </p:txBody>
      </p:sp>
    </p:spTree>
    <p:extLst>
      <p:ext uri="{BB962C8B-B14F-4D97-AF65-F5344CB8AC3E}">
        <p14:creationId xmlns:p14="http://schemas.microsoft.com/office/powerpoint/2010/main" val="3026812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8928A02-75A9-40CD-839B-0A8989EAAF8B}"/>
              </a:ext>
            </a:extLst>
          </p:cNvPr>
          <p:cNvPicPr>
            <a:picLocks noChangeAspect="1"/>
          </p:cNvPicPr>
          <p:nvPr/>
        </p:nvPicPr>
        <p:blipFill>
          <a:blip r:embed="rId2"/>
          <a:stretch>
            <a:fillRect/>
          </a:stretch>
        </p:blipFill>
        <p:spPr>
          <a:xfrm>
            <a:off x="462756" y="1364486"/>
            <a:ext cx="12195175" cy="5983258"/>
          </a:xfrm>
          <a:prstGeom prst="rect">
            <a:avLst/>
          </a:prstGeom>
          <a:ln>
            <a:solidFill>
              <a:schemeClr val="tx1"/>
            </a:solidFill>
          </a:ln>
        </p:spPr>
      </p:pic>
      <p:pic>
        <p:nvPicPr>
          <p:cNvPr id="5" name="Picture 4">
            <a:extLst>
              <a:ext uri="{FF2B5EF4-FFF2-40B4-BE49-F238E27FC236}">
                <a16:creationId xmlns:a16="http://schemas.microsoft.com/office/drawing/2014/main" id="{98DBE595-4F59-48AC-B2A8-FEE2FBABE747}"/>
              </a:ext>
            </a:extLst>
          </p:cNvPr>
          <p:cNvPicPr>
            <a:picLocks noChangeAspect="1"/>
          </p:cNvPicPr>
          <p:nvPr/>
        </p:nvPicPr>
        <p:blipFill>
          <a:blip r:embed="rId3"/>
          <a:stretch>
            <a:fillRect/>
          </a:stretch>
        </p:blipFill>
        <p:spPr>
          <a:xfrm>
            <a:off x="1507239" y="4441803"/>
            <a:ext cx="1945386" cy="275002"/>
          </a:xfrm>
          <a:prstGeom prst="rect">
            <a:avLst/>
          </a:prstGeom>
        </p:spPr>
      </p:pic>
      <p:sp>
        <p:nvSpPr>
          <p:cNvPr id="6" name="Rectangle 5">
            <a:extLst>
              <a:ext uri="{FF2B5EF4-FFF2-40B4-BE49-F238E27FC236}">
                <a16:creationId xmlns:a16="http://schemas.microsoft.com/office/drawing/2014/main" id="{53C47DB2-D76E-4CCB-991D-EAFBAC9F7551}"/>
              </a:ext>
            </a:extLst>
          </p:cNvPr>
          <p:cNvSpPr/>
          <p:nvPr/>
        </p:nvSpPr>
        <p:spPr>
          <a:xfrm>
            <a:off x="1436916" y="3746475"/>
            <a:ext cx="2743620" cy="47288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1088776" rtl="0" eaLnBrk="1" latinLnBrk="0" hangingPunct="1">
              <a:defRPr lang="de-DE" sz="2100" kern="1200">
                <a:solidFill>
                  <a:schemeClr val="lt1"/>
                </a:solidFill>
                <a:latin typeface="+mn-lt"/>
                <a:ea typeface="+mn-ea"/>
                <a:cs typeface="+mn-cs"/>
              </a:defRPr>
            </a:lvl1pPr>
            <a:lvl2pPr marL="544388" algn="l" defTabSz="1088776" rtl="0" eaLnBrk="1" latinLnBrk="0" hangingPunct="1">
              <a:buClr>
                <a:srgbClr val="FDB913"/>
              </a:buClr>
              <a:buSzPct val="100000"/>
              <a:buFont typeface="wingdings"/>
              <a:buChar char=""/>
              <a:defRPr lang="de-DE" sz="2100" kern="1200">
                <a:solidFill>
                  <a:schemeClr val="lt1"/>
                </a:solidFill>
                <a:latin typeface="+mn-lt"/>
                <a:ea typeface="+mn-ea"/>
                <a:cs typeface="+mn-cs"/>
              </a:defRPr>
            </a:lvl2pPr>
            <a:lvl3pPr marL="1088776" algn="l" defTabSz="1088776" rtl="0" eaLnBrk="1" latinLnBrk="0" hangingPunct="1">
              <a:buClr>
                <a:srgbClr val="666666"/>
              </a:buClr>
              <a:buSzPct val="80000"/>
              <a:buFont typeface="Wingdings"/>
              <a:buChar char="n"/>
              <a:defRPr lang="de-DE" sz="1700" kern="1200">
                <a:solidFill>
                  <a:schemeClr val="lt1"/>
                </a:solidFill>
                <a:latin typeface="+mn-lt"/>
                <a:ea typeface="+mn-ea"/>
                <a:cs typeface="+mn-cs"/>
              </a:defRPr>
            </a:lvl3pPr>
            <a:lvl4pPr marL="1633164" algn="l" defTabSz="1088776" rtl="0" eaLnBrk="1" latinLnBrk="0" hangingPunct="1">
              <a:buClr>
                <a:srgbClr val="666666"/>
              </a:buClr>
              <a:buSzPct val="80000"/>
              <a:buFont typeface="Arial"/>
              <a:buChar char=""/>
              <a:defRPr lang="de-DE" sz="1400" kern="1200">
                <a:solidFill>
                  <a:schemeClr val="lt1"/>
                </a:solidFill>
                <a:latin typeface="+mn-lt"/>
                <a:ea typeface="+mn-ea"/>
                <a:cs typeface="+mn-cs"/>
              </a:defRPr>
            </a:lvl4pPr>
            <a:lvl5pPr marL="2177552" algn="l" defTabSz="1088776" rtl="0" eaLnBrk="1" latinLnBrk="0" hangingPunct="1">
              <a:buClr>
                <a:srgbClr val="666666"/>
              </a:buClr>
              <a:buSzPct val="80000"/>
              <a:buFont typeface="Arial"/>
              <a:buChar char=""/>
              <a:defRPr lang="de-DE" sz="1200" kern="1200">
                <a:solidFill>
                  <a:schemeClr val="lt1"/>
                </a:solidFill>
                <a:latin typeface="+mn-lt"/>
                <a:ea typeface="+mn-ea"/>
                <a:cs typeface="+mn-cs"/>
              </a:defRPr>
            </a:lvl5pPr>
            <a:lvl6pPr marL="2721940" algn="l" defTabSz="1088776" rtl="0" eaLnBrk="1" latinLnBrk="0" hangingPunct="1">
              <a:defRPr sz="2100" kern="1200">
                <a:solidFill>
                  <a:schemeClr val="lt1"/>
                </a:solidFill>
                <a:latin typeface="+mn-lt"/>
                <a:ea typeface="+mn-ea"/>
                <a:cs typeface="+mn-cs"/>
              </a:defRPr>
            </a:lvl6pPr>
            <a:lvl7pPr marL="3266328" algn="l" defTabSz="1088776" rtl="0" eaLnBrk="1" latinLnBrk="0" hangingPunct="1">
              <a:defRPr sz="2100" kern="1200">
                <a:solidFill>
                  <a:schemeClr val="lt1"/>
                </a:solidFill>
                <a:latin typeface="+mn-lt"/>
                <a:ea typeface="+mn-ea"/>
                <a:cs typeface="+mn-cs"/>
              </a:defRPr>
            </a:lvl7pPr>
            <a:lvl8pPr marL="3810716" algn="l" defTabSz="1088776" rtl="0" eaLnBrk="1" latinLnBrk="0" hangingPunct="1">
              <a:defRPr sz="2100" kern="1200">
                <a:solidFill>
                  <a:schemeClr val="lt1"/>
                </a:solidFill>
                <a:latin typeface="+mn-lt"/>
                <a:ea typeface="+mn-ea"/>
                <a:cs typeface="+mn-cs"/>
              </a:defRPr>
            </a:lvl8pPr>
            <a:lvl9pPr marL="4355104" algn="l" defTabSz="1088776" rtl="0" eaLnBrk="1" latinLnBrk="0" hangingPunct="1">
              <a:defRPr sz="2100" kern="1200">
                <a:solidFill>
                  <a:schemeClr val="lt1"/>
                </a:solidFill>
                <a:latin typeface="+mn-lt"/>
                <a:ea typeface="+mn-ea"/>
                <a:cs typeface="+mn-cs"/>
              </a:defRPr>
            </a:lvl9pPr>
          </a:lstStyle>
          <a:p>
            <a:pPr marL="0" marR="0" lvl="0" indent="0" algn="ctr" defTabSz="1088776" rtl="0" eaLnBrk="1" fontAlgn="auto" latinLnBrk="0" hangingPunct="1">
              <a:lnSpc>
                <a:spcPct val="100000"/>
              </a:lnSpc>
              <a:spcBef>
                <a:spcPts val="0"/>
              </a:spcBef>
              <a:spcAft>
                <a:spcPts val="0"/>
              </a:spcAft>
              <a:buClrTx/>
              <a:buSzTx/>
              <a:buFontTx/>
              <a:buNone/>
              <a:tabLst/>
              <a:defRPr/>
            </a:pPr>
            <a:endParaRPr kumimoji="0" lang="en-US" sz="2100" b="0" i="0" u="none" strike="noStrike" kern="1200" cap="none" spc="0" normalizeH="0" baseline="0" noProof="0">
              <a:ln>
                <a:noFill/>
              </a:ln>
              <a:solidFill>
                <a:srgbClr val="FFFFFF"/>
              </a:solidFill>
              <a:effectLst/>
              <a:uLnTx/>
              <a:uFillTx/>
              <a:latin typeface="Arial"/>
              <a:ea typeface="HG丸ｺﾞｼｯｸM-PRO"/>
              <a:cs typeface="+mn-cs"/>
            </a:endParaRPr>
          </a:p>
        </p:txBody>
      </p:sp>
      <p:sp>
        <p:nvSpPr>
          <p:cNvPr id="7" name="Rectangle 6">
            <a:extLst>
              <a:ext uri="{FF2B5EF4-FFF2-40B4-BE49-F238E27FC236}">
                <a16:creationId xmlns:a16="http://schemas.microsoft.com/office/drawing/2014/main" id="{EDEA98C7-6932-4AD8-B542-7456333C1774}"/>
              </a:ext>
            </a:extLst>
          </p:cNvPr>
          <p:cNvSpPr/>
          <p:nvPr/>
        </p:nvSpPr>
        <p:spPr>
          <a:xfrm>
            <a:off x="1436916" y="4341229"/>
            <a:ext cx="2743620" cy="44192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1088776" rtl="0" eaLnBrk="1" latinLnBrk="0" hangingPunct="1">
              <a:defRPr lang="de-DE" sz="2100" kern="1200">
                <a:solidFill>
                  <a:schemeClr val="lt1"/>
                </a:solidFill>
                <a:latin typeface="+mn-lt"/>
                <a:ea typeface="+mn-ea"/>
                <a:cs typeface="+mn-cs"/>
              </a:defRPr>
            </a:lvl1pPr>
            <a:lvl2pPr marL="544388" algn="l" defTabSz="1088776" rtl="0" eaLnBrk="1" latinLnBrk="0" hangingPunct="1">
              <a:buClr>
                <a:srgbClr val="FDB913"/>
              </a:buClr>
              <a:buSzPct val="100000"/>
              <a:buFont typeface="wingdings"/>
              <a:buChar char=""/>
              <a:defRPr lang="de-DE" sz="2100" kern="1200">
                <a:solidFill>
                  <a:schemeClr val="lt1"/>
                </a:solidFill>
                <a:latin typeface="+mn-lt"/>
                <a:ea typeface="+mn-ea"/>
                <a:cs typeface="+mn-cs"/>
              </a:defRPr>
            </a:lvl2pPr>
            <a:lvl3pPr marL="1088776" algn="l" defTabSz="1088776" rtl="0" eaLnBrk="1" latinLnBrk="0" hangingPunct="1">
              <a:buClr>
                <a:srgbClr val="666666"/>
              </a:buClr>
              <a:buSzPct val="80000"/>
              <a:buFont typeface="Wingdings"/>
              <a:buChar char="n"/>
              <a:defRPr lang="de-DE" sz="1700" kern="1200">
                <a:solidFill>
                  <a:schemeClr val="lt1"/>
                </a:solidFill>
                <a:latin typeface="+mn-lt"/>
                <a:ea typeface="+mn-ea"/>
                <a:cs typeface="+mn-cs"/>
              </a:defRPr>
            </a:lvl3pPr>
            <a:lvl4pPr marL="1633164" algn="l" defTabSz="1088776" rtl="0" eaLnBrk="1" latinLnBrk="0" hangingPunct="1">
              <a:buClr>
                <a:srgbClr val="666666"/>
              </a:buClr>
              <a:buSzPct val="80000"/>
              <a:buFont typeface="Arial"/>
              <a:buChar char=""/>
              <a:defRPr lang="de-DE" sz="1400" kern="1200">
                <a:solidFill>
                  <a:schemeClr val="lt1"/>
                </a:solidFill>
                <a:latin typeface="+mn-lt"/>
                <a:ea typeface="+mn-ea"/>
                <a:cs typeface="+mn-cs"/>
              </a:defRPr>
            </a:lvl4pPr>
            <a:lvl5pPr marL="2177552" algn="l" defTabSz="1088776" rtl="0" eaLnBrk="1" latinLnBrk="0" hangingPunct="1">
              <a:buClr>
                <a:srgbClr val="666666"/>
              </a:buClr>
              <a:buSzPct val="80000"/>
              <a:buFont typeface="Arial"/>
              <a:buChar char=""/>
              <a:defRPr lang="de-DE" sz="1200" kern="1200">
                <a:solidFill>
                  <a:schemeClr val="lt1"/>
                </a:solidFill>
                <a:latin typeface="+mn-lt"/>
                <a:ea typeface="+mn-ea"/>
                <a:cs typeface="+mn-cs"/>
              </a:defRPr>
            </a:lvl5pPr>
            <a:lvl6pPr marL="2721940" algn="l" defTabSz="1088776" rtl="0" eaLnBrk="1" latinLnBrk="0" hangingPunct="1">
              <a:defRPr sz="2100" kern="1200">
                <a:solidFill>
                  <a:schemeClr val="lt1"/>
                </a:solidFill>
                <a:latin typeface="+mn-lt"/>
                <a:ea typeface="+mn-ea"/>
                <a:cs typeface="+mn-cs"/>
              </a:defRPr>
            </a:lvl6pPr>
            <a:lvl7pPr marL="3266328" algn="l" defTabSz="1088776" rtl="0" eaLnBrk="1" latinLnBrk="0" hangingPunct="1">
              <a:defRPr sz="2100" kern="1200">
                <a:solidFill>
                  <a:schemeClr val="lt1"/>
                </a:solidFill>
                <a:latin typeface="+mn-lt"/>
                <a:ea typeface="+mn-ea"/>
                <a:cs typeface="+mn-cs"/>
              </a:defRPr>
            </a:lvl7pPr>
            <a:lvl8pPr marL="3810716" algn="l" defTabSz="1088776" rtl="0" eaLnBrk="1" latinLnBrk="0" hangingPunct="1">
              <a:defRPr sz="2100" kern="1200">
                <a:solidFill>
                  <a:schemeClr val="lt1"/>
                </a:solidFill>
                <a:latin typeface="+mn-lt"/>
                <a:ea typeface="+mn-ea"/>
                <a:cs typeface="+mn-cs"/>
              </a:defRPr>
            </a:lvl8pPr>
            <a:lvl9pPr marL="4355104" algn="l" defTabSz="1088776" rtl="0" eaLnBrk="1" latinLnBrk="0" hangingPunct="1">
              <a:defRPr sz="2100" kern="1200">
                <a:solidFill>
                  <a:schemeClr val="lt1"/>
                </a:solidFill>
                <a:latin typeface="+mn-lt"/>
                <a:ea typeface="+mn-ea"/>
                <a:cs typeface="+mn-cs"/>
              </a:defRPr>
            </a:lvl9pPr>
          </a:lstStyle>
          <a:p>
            <a:pPr marL="0" marR="0" lvl="0" indent="0" algn="ctr" defTabSz="1088776" rtl="0" eaLnBrk="1" fontAlgn="auto" latinLnBrk="0" hangingPunct="1">
              <a:lnSpc>
                <a:spcPct val="100000"/>
              </a:lnSpc>
              <a:spcBef>
                <a:spcPts val="0"/>
              </a:spcBef>
              <a:spcAft>
                <a:spcPts val="0"/>
              </a:spcAft>
              <a:buClrTx/>
              <a:buSzTx/>
              <a:buFontTx/>
              <a:buNone/>
              <a:tabLst/>
              <a:defRPr/>
            </a:pPr>
            <a:endParaRPr kumimoji="0" lang="en-US" sz="2100" b="0" i="0" u="none" strike="noStrike" kern="1200" cap="none" spc="0" normalizeH="0" baseline="0" noProof="0">
              <a:ln>
                <a:noFill/>
              </a:ln>
              <a:solidFill>
                <a:srgbClr val="FFFFFF"/>
              </a:solidFill>
              <a:effectLst/>
              <a:uLnTx/>
              <a:uFillTx/>
              <a:latin typeface="Arial"/>
              <a:ea typeface="HG丸ｺﾞｼｯｸM-PRO"/>
              <a:cs typeface="+mn-cs"/>
            </a:endParaRPr>
          </a:p>
        </p:txBody>
      </p:sp>
      <p:sp>
        <p:nvSpPr>
          <p:cNvPr id="8" name="Rectangle 7">
            <a:extLst>
              <a:ext uri="{FF2B5EF4-FFF2-40B4-BE49-F238E27FC236}">
                <a16:creationId xmlns:a16="http://schemas.microsoft.com/office/drawing/2014/main" id="{7F579708-B759-48BD-83FB-3CA7E9D87C8D}"/>
              </a:ext>
            </a:extLst>
          </p:cNvPr>
          <p:cNvSpPr/>
          <p:nvPr/>
        </p:nvSpPr>
        <p:spPr>
          <a:xfrm>
            <a:off x="1436916" y="4896942"/>
            <a:ext cx="1042410" cy="32345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1088776" rtl="0" eaLnBrk="1" latinLnBrk="0" hangingPunct="1">
              <a:defRPr lang="de-DE" sz="2100" kern="1200">
                <a:solidFill>
                  <a:schemeClr val="lt1"/>
                </a:solidFill>
                <a:latin typeface="+mn-lt"/>
                <a:ea typeface="+mn-ea"/>
                <a:cs typeface="+mn-cs"/>
              </a:defRPr>
            </a:lvl1pPr>
            <a:lvl2pPr marL="544388" algn="l" defTabSz="1088776" rtl="0" eaLnBrk="1" latinLnBrk="0" hangingPunct="1">
              <a:buClr>
                <a:srgbClr val="FDB913"/>
              </a:buClr>
              <a:buSzPct val="100000"/>
              <a:buFont typeface="wingdings"/>
              <a:buChar char=""/>
              <a:defRPr lang="de-DE" sz="2100" kern="1200">
                <a:solidFill>
                  <a:schemeClr val="lt1"/>
                </a:solidFill>
                <a:latin typeface="+mn-lt"/>
                <a:ea typeface="+mn-ea"/>
                <a:cs typeface="+mn-cs"/>
              </a:defRPr>
            </a:lvl2pPr>
            <a:lvl3pPr marL="1088776" algn="l" defTabSz="1088776" rtl="0" eaLnBrk="1" latinLnBrk="0" hangingPunct="1">
              <a:buClr>
                <a:srgbClr val="666666"/>
              </a:buClr>
              <a:buSzPct val="80000"/>
              <a:buFont typeface="Wingdings"/>
              <a:buChar char="n"/>
              <a:defRPr lang="de-DE" sz="1700" kern="1200">
                <a:solidFill>
                  <a:schemeClr val="lt1"/>
                </a:solidFill>
                <a:latin typeface="+mn-lt"/>
                <a:ea typeface="+mn-ea"/>
                <a:cs typeface="+mn-cs"/>
              </a:defRPr>
            </a:lvl3pPr>
            <a:lvl4pPr marL="1633164" algn="l" defTabSz="1088776" rtl="0" eaLnBrk="1" latinLnBrk="0" hangingPunct="1">
              <a:buClr>
                <a:srgbClr val="666666"/>
              </a:buClr>
              <a:buSzPct val="80000"/>
              <a:buFont typeface="Arial"/>
              <a:buChar char=""/>
              <a:defRPr lang="de-DE" sz="1400" kern="1200">
                <a:solidFill>
                  <a:schemeClr val="lt1"/>
                </a:solidFill>
                <a:latin typeface="+mn-lt"/>
                <a:ea typeface="+mn-ea"/>
                <a:cs typeface="+mn-cs"/>
              </a:defRPr>
            </a:lvl4pPr>
            <a:lvl5pPr marL="2177552" algn="l" defTabSz="1088776" rtl="0" eaLnBrk="1" latinLnBrk="0" hangingPunct="1">
              <a:buClr>
                <a:srgbClr val="666666"/>
              </a:buClr>
              <a:buSzPct val="80000"/>
              <a:buFont typeface="Arial"/>
              <a:buChar char=""/>
              <a:defRPr lang="de-DE" sz="1200" kern="1200">
                <a:solidFill>
                  <a:schemeClr val="lt1"/>
                </a:solidFill>
                <a:latin typeface="+mn-lt"/>
                <a:ea typeface="+mn-ea"/>
                <a:cs typeface="+mn-cs"/>
              </a:defRPr>
            </a:lvl5pPr>
            <a:lvl6pPr marL="2721940" algn="l" defTabSz="1088776" rtl="0" eaLnBrk="1" latinLnBrk="0" hangingPunct="1">
              <a:defRPr sz="2100" kern="1200">
                <a:solidFill>
                  <a:schemeClr val="lt1"/>
                </a:solidFill>
                <a:latin typeface="+mn-lt"/>
                <a:ea typeface="+mn-ea"/>
                <a:cs typeface="+mn-cs"/>
              </a:defRPr>
            </a:lvl6pPr>
            <a:lvl7pPr marL="3266328" algn="l" defTabSz="1088776" rtl="0" eaLnBrk="1" latinLnBrk="0" hangingPunct="1">
              <a:defRPr sz="2100" kern="1200">
                <a:solidFill>
                  <a:schemeClr val="lt1"/>
                </a:solidFill>
                <a:latin typeface="+mn-lt"/>
                <a:ea typeface="+mn-ea"/>
                <a:cs typeface="+mn-cs"/>
              </a:defRPr>
            </a:lvl7pPr>
            <a:lvl8pPr marL="3810716" algn="l" defTabSz="1088776" rtl="0" eaLnBrk="1" latinLnBrk="0" hangingPunct="1">
              <a:defRPr sz="2100" kern="1200">
                <a:solidFill>
                  <a:schemeClr val="lt1"/>
                </a:solidFill>
                <a:latin typeface="+mn-lt"/>
                <a:ea typeface="+mn-ea"/>
                <a:cs typeface="+mn-cs"/>
              </a:defRPr>
            </a:lvl8pPr>
            <a:lvl9pPr marL="4355104" algn="l" defTabSz="1088776" rtl="0" eaLnBrk="1" latinLnBrk="0" hangingPunct="1">
              <a:defRPr sz="2100" kern="1200">
                <a:solidFill>
                  <a:schemeClr val="lt1"/>
                </a:solidFill>
                <a:latin typeface="+mn-lt"/>
                <a:ea typeface="+mn-ea"/>
                <a:cs typeface="+mn-cs"/>
              </a:defRPr>
            </a:lvl9pPr>
          </a:lstStyle>
          <a:p>
            <a:pPr marL="0" marR="0" lvl="0" indent="0" algn="ctr" defTabSz="1088776" rtl="0" eaLnBrk="1" fontAlgn="auto" latinLnBrk="0" hangingPunct="1">
              <a:lnSpc>
                <a:spcPct val="100000"/>
              </a:lnSpc>
              <a:spcBef>
                <a:spcPts val="0"/>
              </a:spcBef>
              <a:spcAft>
                <a:spcPts val="0"/>
              </a:spcAft>
              <a:buClrTx/>
              <a:buSzTx/>
              <a:buFontTx/>
              <a:buNone/>
              <a:tabLst/>
              <a:defRPr/>
            </a:pPr>
            <a:endParaRPr kumimoji="0" lang="en-US" sz="2100" b="0" i="0" u="none" strike="noStrike" kern="1200" cap="none" spc="0" normalizeH="0" baseline="0" noProof="0">
              <a:ln>
                <a:noFill/>
              </a:ln>
              <a:solidFill>
                <a:srgbClr val="FFFFFF"/>
              </a:solidFill>
              <a:effectLst/>
              <a:uLnTx/>
              <a:uFillTx/>
              <a:latin typeface="Arial"/>
              <a:ea typeface="HG丸ｺﾞｼｯｸM-PRO"/>
              <a:cs typeface="+mn-cs"/>
            </a:endParaRPr>
          </a:p>
        </p:txBody>
      </p:sp>
      <p:sp>
        <p:nvSpPr>
          <p:cNvPr id="9" name="Callout: Line 8">
            <a:extLst>
              <a:ext uri="{FF2B5EF4-FFF2-40B4-BE49-F238E27FC236}">
                <a16:creationId xmlns:a16="http://schemas.microsoft.com/office/drawing/2014/main" id="{B4E57D40-C4D4-40A4-AB16-C2A54CC72D7B}"/>
              </a:ext>
            </a:extLst>
          </p:cNvPr>
          <p:cNvSpPr/>
          <p:nvPr/>
        </p:nvSpPr>
        <p:spPr>
          <a:xfrm>
            <a:off x="3055144" y="5051824"/>
            <a:ext cx="3888690" cy="679448"/>
          </a:xfrm>
          <a:prstGeom prst="borderCallout1">
            <a:avLst>
              <a:gd name="adj1" fmla="val 47"/>
              <a:gd name="adj2" fmla="val 236"/>
              <a:gd name="adj3" fmla="val 271"/>
              <a:gd name="adj4" fmla="val -15193"/>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1088776" rtl="0" eaLnBrk="1" latinLnBrk="0" hangingPunct="1">
              <a:defRPr lang="de-DE" sz="2100" kern="1200">
                <a:solidFill>
                  <a:schemeClr val="lt1"/>
                </a:solidFill>
                <a:latin typeface="+mn-lt"/>
                <a:ea typeface="+mn-ea"/>
                <a:cs typeface="+mn-cs"/>
              </a:defRPr>
            </a:lvl1pPr>
            <a:lvl2pPr marL="544388" algn="l" defTabSz="1088776" rtl="0" eaLnBrk="1" latinLnBrk="0" hangingPunct="1">
              <a:buClr>
                <a:srgbClr val="FDB913"/>
              </a:buClr>
              <a:buSzPct val="100000"/>
              <a:buFont typeface="wingdings"/>
              <a:buChar char=""/>
              <a:defRPr lang="de-DE" sz="2100" kern="1200">
                <a:solidFill>
                  <a:schemeClr val="lt1"/>
                </a:solidFill>
                <a:latin typeface="+mn-lt"/>
                <a:ea typeface="+mn-ea"/>
                <a:cs typeface="+mn-cs"/>
              </a:defRPr>
            </a:lvl2pPr>
            <a:lvl3pPr marL="1088776" algn="l" defTabSz="1088776" rtl="0" eaLnBrk="1" latinLnBrk="0" hangingPunct="1">
              <a:buClr>
                <a:srgbClr val="666666"/>
              </a:buClr>
              <a:buSzPct val="80000"/>
              <a:buFont typeface="Wingdings"/>
              <a:buChar char="n"/>
              <a:defRPr lang="de-DE" sz="1700" kern="1200">
                <a:solidFill>
                  <a:schemeClr val="lt1"/>
                </a:solidFill>
                <a:latin typeface="+mn-lt"/>
                <a:ea typeface="+mn-ea"/>
                <a:cs typeface="+mn-cs"/>
              </a:defRPr>
            </a:lvl3pPr>
            <a:lvl4pPr marL="1633164" algn="l" defTabSz="1088776" rtl="0" eaLnBrk="1" latinLnBrk="0" hangingPunct="1">
              <a:buClr>
                <a:srgbClr val="666666"/>
              </a:buClr>
              <a:buSzPct val="80000"/>
              <a:buFont typeface="Arial"/>
              <a:buChar char=""/>
              <a:defRPr lang="de-DE" sz="1400" kern="1200">
                <a:solidFill>
                  <a:schemeClr val="lt1"/>
                </a:solidFill>
                <a:latin typeface="+mn-lt"/>
                <a:ea typeface="+mn-ea"/>
                <a:cs typeface="+mn-cs"/>
              </a:defRPr>
            </a:lvl4pPr>
            <a:lvl5pPr marL="2177552" algn="l" defTabSz="1088776" rtl="0" eaLnBrk="1" latinLnBrk="0" hangingPunct="1">
              <a:buClr>
                <a:srgbClr val="666666"/>
              </a:buClr>
              <a:buSzPct val="80000"/>
              <a:buFont typeface="Arial"/>
              <a:buChar char=""/>
              <a:defRPr lang="de-DE" sz="1200" kern="1200">
                <a:solidFill>
                  <a:schemeClr val="lt1"/>
                </a:solidFill>
                <a:latin typeface="+mn-lt"/>
                <a:ea typeface="+mn-ea"/>
                <a:cs typeface="+mn-cs"/>
              </a:defRPr>
            </a:lvl5pPr>
            <a:lvl6pPr marL="2721940" algn="l" defTabSz="1088776" rtl="0" eaLnBrk="1" latinLnBrk="0" hangingPunct="1">
              <a:defRPr sz="2100" kern="1200">
                <a:solidFill>
                  <a:schemeClr val="lt1"/>
                </a:solidFill>
                <a:latin typeface="+mn-lt"/>
                <a:ea typeface="+mn-ea"/>
                <a:cs typeface="+mn-cs"/>
              </a:defRPr>
            </a:lvl6pPr>
            <a:lvl7pPr marL="3266328" algn="l" defTabSz="1088776" rtl="0" eaLnBrk="1" latinLnBrk="0" hangingPunct="1">
              <a:defRPr sz="2100" kern="1200">
                <a:solidFill>
                  <a:schemeClr val="lt1"/>
                </a:solidFill>
                <a:latin typeface="+mn-lt"/>
                <a:ea typeface="+mn-ea"/>
                <a:cs typeface="+mn-cs"/>
              </a:defRPr>
            </a:lvl7pPr>
            <a:lvl8pPr marL="3810716" algn="l" defTabSz="1088776" rtl="0" eaLnBrk="1" latinLnBrk="0" hangingPunct="1">
              <a:defRPr sz="2100" kern="1200">
                <a:solidFill>
                  <a:schemeClr val="lt1"/>
                </a:solidFill>
                <a:latin typeface="+mn-lt"/>
                <a:ea typeface="+mn-ea"/>
                <a:cs typeface="+mn-cs"/>
              </a:defRPr>
            </a:lvl8pPr>
            <a:lvl9pPr marL="4355104" algn="l" defTabSz="1088776" rtl="0" eaLnBrk="1" latinLnBrk="0" hangingPunct="1">
              <a:defRPr sz="2100" kern="1200">
                <a:solidFill>
                  <a:schemeClr val="lt1"/>
                </a:solidFill>
                <a:latin typeface="+mn-lt"/>
                <a:ea typeface="+mn-ea"/>
                <a:cs typeface="+mn-cs"/>
              </a:defRPr>
            </a:lvl9pPr>
          </a:lstStyle>
          <a:p>
            <a:pPr marL="0" marR="0" lvl="0" indent="0" algn="l" defTabSz="1088776"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2: </a:t>
            </a:r>
            <a:r>
              <a:rPr kumimoji="0" lang="en-US" sz="1800" b="0" i="0" u="none" strike="noStrike" kern="1200" cap="none" spc="0" normalizeH="0" baseline="0" noProof="0" err="1">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Điền</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 </a:t>
            </a:r>
            <a:r>
              <a:rPr kumimoji="0" lang="en-US" sz="1800" b="0" i="0" u="none" strike="noStrike" kern="1200" cap="none" spc="0" normalizeH="0" baseline="0" noProof="0" err="1">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các</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 </a:t>
            </a:r>
            <a:r>
              <a:rPr kumimoji="0" lang="en-US" sz="1800" b="0" i="0" u="none" strike="noStrike" kern="1200" cap="none" spc="0" normalizeH="0" baseline="0" noProof="0" err="1">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thông</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 tin User name </a:t>
            </a:r>
            <a:r>
              <a:rPr kumimoji="0" lang="en-US" sz="1800" b="0" i="0" u="none" strike="noStrike" kern="1200" cap="none" spc="0" normalizeH="0" baseline="0" noProof="0" err="1">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và</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 password, </a:t>
            </a:r>
            <a:r>
              <a:rPr kumimoji="0" lang="en-US" sz="1800" b="0" i="0" u="none" strike="noStrike" kern="1200" cap="none" spc="0" normalizeH="0" baseline="0" noProof="0" err="1">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sau</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 </a:t>
            </a:r>
            <a:r>
              <a:rPr kumimoji="0" lang="en-US" sz="1800" b="0" i="0" u="none" strike="noStrike" kern="1200" cap="none" spc="0" normalizeH="0" baseline="0" noProof="0" err="1">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đó</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 </a:t>
            </a:r>
            <a:r>
              <a:rPr kumimoji="0" lang="en-US" sz="1800" b="0" i="0" u="none" strike="noStrike" kern="1200" cap="none" spc="0" normalizeH="0" baseline="0" noProof="0" err="1">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kích</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 Login</a:t>
            </a:r>
          </a:p>
        </p:txBody>
      </p:sp>
      <p:sp>
        <p:nvSpPr>
          <p:cNvPr id="12" name="TextBox 11">
            <a:extLst>
              <a:ext uri="{FF2B5EF4-FFF2-40B4-BE49-F238E27FC236}">
                <a16:creationId xmlns:a16="http://schemas.microsoft.com/office/drawing/2014/main" id="{C86BFEF8-A349-4255-B794-894EEA700402}"/>
              </a:ext>
            </a:extLst>
          </p:cNvPr>
          <p:cNvSpPr txBox="1"/>
          <p:nvPr/>
        </p:nvSpPr>
        <p:spPr>
          <a:xfrm>
            <a:off x="1132116" y="4943395"/>
            <a:ext cx="304800" cy="276999"/>
          </a:xfrm>
          <a:prstGeom prst="rect">
            <a:avLst/>
          </a:prstGeom>
          <a:noFill/>
        </p:spPr>
        <p:txBody>
          <a:bodyPr wrap="square" lIns="0" tIns="0" rIns="0" bIns="0" rtlCol="0">
            <a:spAutoFit/>
          </a:bodyP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kumimoji="0" lang="en-US" sz="1800" b="0" i="0" u="none" strike="noStrike" kern="0" cap="none" spc="0" normalizeH="0" baseline="0" noProof="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2</a:t>
            </a:r>
          </a:p>
        </p:txBody>
      </p:sp>
      <p:sp>
        <p:nvSpPr>
          <p:cNvPr id="15" name="Rectangle 14">
            <a:extLst>
              <a:ext uri="{FF2B5EF4-FFF2-40B4-BE49-F238E27FC236}">
                <a16:creationId xmlns:a16="http://schemas.microsoft.com/office/drawing/2014/main" id="{98440372-A461-4FD4-9853-35150DC25FA7}"/>
              </a:ext>
            </a:extLst>
          </p:cNvPr>
          <p:cNvSpPr/>
          <p:nvPr/>
        </p:nvSpPr>
        <p:spPr bwMode="gray">
          <a:xfrm>
            <a:off x="3740945" y="6241651"/>
            <a:ext cx="4648200" cy="685800"/>
          </a:xfrm>
          <a:prstGeom prst="rect">
            <a:avLst/>
          </a:prstGeom>
          <a:solidFill>
            <a:schemeClr val="accent1"/>
          </a:solidFill>
          <a:ln w="25400" algn="ctr">
            <a:solidFill>
              <a:schemeClr val="tx1"/>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err="1">
              <a:ln>
                <a:noFill/>
              </a:ln>
              <a:solidFill>
                <a:prstClr val="black"/>
              </a:solidFill>
              <a:effectLst/>
              <a:uLnTx/>
              <a:uFillTx/>
              <a:latin typeface="HG丸ｺﾞｼｯｸM-PRO"/>
              <a:ea typeface="Arial Unicode MS" pitchFamily="34" charset="-128"/>
              <a:cs typeface="Arial Unicode MS" pitchFamily="34" charset="-128"/>
            </a:endParaRPr>
          </a:p>
        </p:txBody>
      </p:sp>
      <p:sp>
        <p:nvSpPr>
          <p:cNvPr id="16" name="TextBox 15">
            <a:extLst>
              <a:ext uri="{FF2B5EF4-FFF2-40B4-BE49-F238E27FC236}">
                <a16:creationId xmlns:a16="http://schemas.microsoft.com/office/drawing/2014/main" id="{6619112B-2CC2-40CD-B9AC-1D602BA7F79A}"/>
              </a:ext>
            </a:extLst>
          </p:cNvPr>
          <p:cNvSpPr txBox="1"/>
          <p:nvPr/>
        </p:nvSpPr>
        <p:spPr>
          <a:xfrm>
            <a:off x="3876675" y="6399885"/>
            <a:ext cx="4512469" cy="369332"/>
          </a:xfrm>
          <a:prstGeom prst="rect">
            <a:avLst/>
          </a:prstGeom>
          <a:solidFill>
            <a:schemeClr val="accent1"/>
          </a:solid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400" b="1" i="0" u="none" strike="noStrike" kern="0" cap="none" spc="0" normalizeH="0" baseline="0" noProof="0" dirty="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Các</a:t>
            </a:r>
            <a:r>
              <a:rPr kumimoji="0" lang="en-US" sz="2400" b="1" i="0" u="none" strike="noStrike" kern="0" cap="none" spc="0" normalizeH="0" baseline="0" noProof="0" dirty="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2400" b="1" i="0" u="none" strike="noStrike" kern="0" cap="none" spc="0" normalizeH="0" baseline="0" noProof="0" dirty="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bước</a:t>
            </a:r>
            <a:r>
              <a:rPr kumimoji="0" lang="en-US" sz="2400" b="1" i="0" u="none" strike="noStrike" kern="0" cap="none" spc="0" normalizeH="0" baseline="0" noProof="0" dirty="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2400" b="1" i="0" u="none" strike="noStrike" kern="0" cap="none" spc="0" normalizeH="0" baseline="0" noProof="0" dirty="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tiếp</a:t>
            </a:r>
            <a:r>
              <a:rPr kumimoji="0" lang="en-US" sz="2400" b="1" i="0" u="none" strike="noStrike" kern="0" cap="none" spc="0" normalizeH="0" baseline="0" noProof="0" dirty="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2400" b="1" i="0" u="none" strike="noStrike" kern="0" cap="none" spc="0" normalizeH="0" baseline="0" noProof="0" dirty="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theo</a:t>
            </a:r>
            <a:r>
              <a:rPr kumimoji="0" lang="en-US" sz="2400" b="1" i="0" u="none" strike="noStrike" kern="0" cap="none" spc="0" normalizeH="0" baseline="0" noProof="0" dirty="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ở trang 36</a:t>
            </a:r>
          </a:p>
        </p:txBody>
      </p:sp>
      <p:sp>
        <p:nvSpPr>
          <p:cNvPr id="17" name="TextBox 16">
            <a:extLst>
              <a:ext uri="{FF2B5EF4-FFF2-40B4-BE49-F238E27FC236}">
                <a16:creationId xmlns:a16="http://schemas.microsoft.com/office/drawing/2014/main" id="{337F18B9-A874-4E31-A273-D8B04CFC86D6}"/>
              </a:ext>
            </a:extLst>
          </p:cNvPr>
          <p:cNvSpPr txBox="1"/>
          <p:nvPr/>
        </p:nvSpPr>
        <p:spPr>
          <a:xfrm>
            <a:off x="224860" y="104114"/>
            <a:ext cx="8767888" cy="307777"/>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0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6.</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Nhận</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và</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xác</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nhận</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 đ</a:t>
            </a:r>
            <a:r>
              <a:rPr kumimoji="0" lang="vi-VN"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ơ</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n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hàng</a:t>
            </a:r>
            <a:endPar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endParaRPr>
          </a:p>
        </p:txBody>
      </p:sp>
      <p:sp>
        <p:nvSpPr>
          <p:cNvPr id="19" name="TextBox 18">
            <a:extLst>
              <a:ext uri="{FF2B5EF4-FFF2-40B4-BE49-F238E27FC236}">
                <a16:creationId xmlns:a16="http://schemas.microsoft.com/office/drawing/2014/main" id="{5A6A2FD1-2593-4CF2-84A0-155DAD292ABA}"/>
              </a:ext>
            </a:extLst>
          </p:cNvPr>
          <p:cNvSpPr txBox="1"/>
          <p:nvPr/>
        </p:nvSpPr>
        <p:spPr>
          <a:xfrm>
            <a:off x="444300" y="895159"/>
            <a:ext cx="12656344" cy="553998"/>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6.1.1. </a:t>
            </a:r>
            <a:r>
              <a:rPr kumimoji="0" lang="en-US" sz="1800" b="1"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Nhận</a:t>
            </a:r>
            <a:r>
              <a:rPr kumimoji="0" lang="en-US" sz="18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đ</a:t>
            </a:r>
            <a:r>
              <a:rPr kumimoji="0" lang="vi-VN" sz="18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ơ</a:t>
            </a:r>
            <a:r>
              <a:rPr kumimoji="0" lang="en-US" sz="18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n </a:t>
            </a:r>
            <a:r>
              <a:rPr kumimoji="0" lang="en-US" sz="1800" b="1"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hàng</a:t>
            </a:r>
            <a:r>
              <a:rPr kumimoji="0" lang="en-US" sz="18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bằng</a:t>
            </a:r>
            <a:r>
              <a:rPr kumimoji="0" lang="en-US" sz="18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email</a:t>
            </a:r>
          </a:p>
          <a:p>
            <a:pPr marL="0" marR="0" lvl="0" indent="0" algn="l" defTabSz="987415" rtl="0" eaLnBrk="1" fontAlgn="base" latinLnBrk="0" hangingPunct="1">
              <a:lnSpc>
                <a:spcPct val="100000"/>
              </a:lnSpc>
              <a:spcBef>
                <a:spcPts val="0"/>
              </a:spcBef>
              <a:spcAft>
                <a:spcPct val="0"/>
              </a:spcAft>
              <a:buClr>
                <a:srgbClr val="F0AB00"/>
              </a:buClr>
              <a:buSzPct val="80000"/>
              <a:buFontTx/>
              <a:buNone/>
              <a:tabLst/>
              <a:defRPr/>
            </a:pPr>
            <a:endPar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endParaRPr>
          </a:p>
        </p:txBody>
      </p:sp>
      <p:sp>
        <p:nvSpPr>
          <p:cNvPr id="20" name="TextBox 19">
            <a:extLst>
              <a:ext uri="{FF2B5EF4-FFF2-40B4-BE49-F238E27FC236}">
                <a16:creationId xmlns:a16="http://schemas.microsoft.com/office/drawing/2014/main" id="{729C5447-C794-4032-AD1B-CDD979ECF63E}"/>
              </a:ext>
            </a:extLst>
          </p:cNvPr>
          <p:cNvSpPr txBox="1"/>
          <p:nvPr/>
        </p:nvSpPr>
        <p:spPr>
          <a:xfrm>
            <a:off x="317746" y="499820"/>
            <a:ext cx="12656344" cy="553998"/>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6.1. </a:t>
            </a:r>
            <a:r>
              <a:rPr kumimoji="0" lang="en-US" sz="1800" b="1"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Nhận</a:t>
            </a:r>
            <a:r>
              <a:rPr kumimoji="0" lang="en-US" sz="18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đ</a:t>
            </a:r>
            <a:r>
              <a:rPr kumimoji="0" lang="vi-VN" sz="18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ơ</a:t>
            </a:r>
            <a:r>
              <a:rPr kumimoji="0" lang="en-US" sz="18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n </a:t>
            </a:r>
            <a:r>
              <a:rPr kumimoji="0" lang="en-US" sz="1800" b="1"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hàng</a:t>
            </a:r>
            <a:r>
              <a:rPr kumimoji="0" lang="en-US" sz="18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(2 </a:t>
            </a:r>
            <a:r>
              <a:rPr kumimoji="0" lang="en-US" sz="1800" b="1" i="0" u="none"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cách</a:t>
            </a:r>
            <a:r>
              <a:rPr kumimoji="0" lang="en-US" sz="1800" b="1"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none"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nhận</a:t>
            </a:r>
            <a:r>
              <a:rPr kumimoji="0" lang="en-US" sz="1800" b="1"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đ</a:t>
            </a:r>
            <a:r>
              <a:rPr kumimoji="0" lang="vi-VN" sz="1800" b="1"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ơ</a:t>
            </a:r>
            <a:r>
              <a:rPr kumimoji="0" lang="en-US" sz="1800" b="1"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n </a:t>
            </a:r>
            <a:r>
              <a:rPr kumimoji="0" lang="en-US" sz="1800" b="1" i="0" u="none"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hàng</a:t>
            </a:r>
            <a:r>
              <a:rPr kumimoji="0" lang="en-US" sz="1800" b="1"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none"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bằng</a:t>
            </a:r>
            <a:r>
              <a:rPr kumimoji="0" lang="en-US" sz="1800" b="1"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Email </a:t>
            </a:r>
            <a:r>
              <a:rPr kumimoji="0" lang="en-US" sz="1800" b="1" i="0" u="none"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hoặc</a:t>
            </a:r>
            <a:r>
              <a:rPr kumimoji="0" lang="en-US" sz="1800" b="1"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none"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Đăng</a:t>
            </a:r>
            <a:r>
              <a:rPr kumimoji="0" lang="en-US" sz="1800" b="1"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none"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nhập</a:t>
            </a:r>
            <a:r>
              <a:rPr kumimoji="0" lang="en-US" sz="1800" b="1"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none"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vào</a:t>
            </a:r>
            <a:r>
              <a:rPr kumimoji="0" lang="en-US" sz="1800" b="1"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none"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hệ</a:t>
            </a:r>
            <a:r>
              <a:rPr kumimoji="0" lang="en-US" sz="1800" b="1"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none"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thống</a:t>
            </a:r>
            <a:r>
              <a:rPr kumimoji="0" lang="en-US" sz="1800" b="1"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a:t>
            </a:r>
          </a:p>
          <a:p>
            <a:pPr marL="0" marR="0" lvl="0" indent="0" algn="l" defTabSz="987415" rtl="0" eaLnBrk="1" fontAlgn="base" latinLnBrk="0" hangingPunct="1">
              <a:lnSpc>
                <a:spcPct val="100000"/>
              </a:lnSpc>
              <a:spcBef>
                <a:spcPts val="0"/>
              </a:spcBef>
              <a:spcAft>
                <a:spcPct val="0"/>
              </a:spcAft>
              <a:buClr>
                <a:srgbClr val="F0AB00"/>
              </a:buClr>
              <a:buSzPct val="80000"/>
              <a:buFontTx/>
              <a:buNone/>
              <a:tabLst/>
              <a:defRPr/>
            </a:pPr>
            <a:endParaRPr kumimoji="0" lang="en-US" sz="1800" b="0" i="0" u="none" strike="noStrike" kern="1200" cap="none" spc="0" normalizeH="0" baseline="0" noProof="0">
              <a:ln>
                <a:noFill/>
              </a:ln>
              <a:solidFill>
                <a:prstClr val="black"/>
              </a:solidFill>
              <a:effectLst/>
              <a:uLnTx/>
              <a:uFillTx/>
              <a:latin typeface="Times New Roman" panose="02020603050405020304" pitchFamily="18" charset="0"/>
              <a:ea typeface="HG丸ｺﾞｼｯｸM-PRO"/>
              <a:cs typeface="Times New Roman" panose="02020603050405020304" pitchFamily="18" charset="0"/>
            </a:endParaRPr>
          </a:p>
        </p:txBody>
      </p:sp>
    </p:spTree>
    <p:extLst>
      <p:ext uri="{BB962C8B-B14F-4D97-AF65-F5344CB8AC3E}">
        <p14:creationId xmlns:p14="http://schemas.microsoft.com/office/powerpoint/2010/main" val="26390082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peech Bubble: Rectangle 10">
            <a:extLst>
              <a:ext uri="{FF2B5EF4-FFF2-40B4-BE49-F238E27FC236}">
                <a16:creationId xmlns:a16="http://schemas.microsoft.com/office/drawing/2014/main" id="{3FDCE74D-7161-4A11-864D-D2706487FC7A}"/>
              </a:ext>
            </a:extLst>
          </p:cNvPr>
          <p:cNvSpPr/>
          <p:nvPr/>
        </p:nvSpPr>
        <p:spPr>
          <a:xfrm>
            <a:off x="692944" y="1495396"/>
            <a:ext cx="12361942" cy="541544"/>
          </a:xfrm>
          <a:prstGeom prst="wedgeRectCallout">
            <a:avLst>
              <a:gd name="adj1" fmla="val -23813"/>
              <a:gd name="adj2" fmla="val 9976"/>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1171414"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Kích</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Orders</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-&gt;</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Purchase Orders</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Để</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kiểm</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tra</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các</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PO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mới</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kiểm</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tra</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Order status: New</a:t>
            </a:r>
            <a:endParaRPr kumimoji="0" lang="en-US" sz="1800" b="1" i="0" u="none" strike="noStrike" kern="1200" cap="none" spc="0" normalizeH="0" baseline="0" noProof="0" dirty="0">
              <a:ln>
                <a:noFill/>
              </a:ln>
              <a:solidFill>
                <a:prstClr val="black"/>
              </a:solidFill>
              <a:effectLst/>
              <a:uLnTx/>
              <a:uFillTx/>
              <a:latin typeface="Segoe UI" panose="020B0502040204020203" pitchFamily="34" charset="0"/>
              <a:ea typeface="HG丸ｺﾞｼｯｸM-PRO"/>
              <a:cs typeface="Segoe UI" panose="020B0502040204020203" pitchFamily="34" charset="0"/>
            </a:endParaRPr>
          </a:p>
        </p:txBody>
      </p:sp>
      <p:sp>
        <p:nvSpPr>
          <p:cNvPr id="24" name="TextBox 23">
            <a:extLst>
              <a:ext uri="{FF2B5EF4-FFF2-40B4-BE49-F238E27FC236}">
                <a16:creationId xmlns:a16="http://schemas.microsoft.com/office/drawing/2014/main" id="{DCCC8E31-96CD-4597-B2DE-DCA8A6F6DCD9}"/>
              </a:ext>
            </a:extLst>
          </p:cNvPr>
          <p:cNvSpPr txBox="1"/>
          <p:nvPr/>
        </p:nvSpPr>
        <p:spPr>
          <a:xfrm>
            <a:off x="692944" y="1022352"/>
            <a:ext cx="12656344" cy="553998"/>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6.1.2. </a:t>
            </a:r>
            <a:r>
              <a:rPr kumimoji="0" lang="en-US" sz="1800" b="1" i="0" u="none"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Đăng</a:t>
            </a:r>
            <a:r>
              <a:rPr kumimoji="0" lang="en-US" sz="1800" b="1"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none"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nhập</a:t>
            </a:r>
            <a:r>
              <a:rPr kumimoji="0" lang="en-US" sz="1800" b="1"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none"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hệ</a:t>
            </a:r>
            <a:r>
              <a:rPr kumimoji="0" lang="en-US" sz="1800" b="1"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none"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thống</a:t>
            </a:r>
            <a:r>
              <a:rPr kumimoji="0" lang="en-US" sz="1800" b="1"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none"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để</a:t>
            </a:r>
            <a:r>
              <a:rPr kumimoji="0" lang="en-US" sz="1800" b="1"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none"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kiểm</a:t>
            </a:r>
            <a:r>
              <a:rPr kumimoji="0" lang="en-US" sz="1800" b="1"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none"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tra</a:t>
            </a:r>
            <a:r>
              <a:rPr kumimoji="0" lang="en-US" sz="1800" b="1"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none"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toàn</a:t>
            </a:r>
            <a:r>
              <a:rPr kumimoji="0" lang="en-US" sz="1800" b="1"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none"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bộ</a:t>
            </a:r>
            <a:r>
              <a:rPr kumimoji="0" lang="en-US" sz="1800" b="1"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đ</a:t>
            </a:r>
            <a:r>
              <a:rPr kumimoji="0" lang="vi-VN" sz="1800" b="1"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ơ</a:t>
            </a:r>
            <a:r>
              <a:rPr kumimoji="0" lang="en-US" sz="1800" b="1"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n </a:t>
            </a:r>
            <a:r>
              <a:rPr kumimoji="0" lang="en-US" sz="1800" b="1" i="0" u="none"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hàng</a:t>
            </a:r>
            <a:endParaRPr kumimoji="0" lang="en-US" sz="1800" b="1"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endParaRPr>
          </a:p>
          <a:p>
            <a:pPr marL="0" marR="0" lvl="0" indent="0" algn="l" defTabSz="987415" rtl="0" eaLnBrk="1" fontAlgn="base" latinLnBrk="0" hangingPunct="1">
              <a:lnSpc>
                <a:spcPct val="100000"/>
              </a:lnSpc>
              <a:spcBef>
                <a:spcPts val="0"/>
              </a:spcBef>
              <a:spcAft>
                <a:spcPct val="0"/>
              </a:spcAft>
              <a:buClr>
                <a:srgbClr val="F0AB00"/>
              </a:buClr>
              <a:buSzPct val="80000"/>
              <a:buFontTx/>
              <a:buNone/>
              <a:tabLst/>
              <a:defRPr/>
            </a:pPr>
            <a:endParaRPr kumimoji="0" lang="en-US" sz="1800" b="0" i="0" u="none" strike="noStrike" kern="1200" cap="none" spc="0" normalizeH="0" baseline="0" noProof="0">
              <a:ln>
                <a:noFill/>
              </a:ln>
              <a:solidFill>
                <a:prstClr val="black"/>
              </a:solidFill>
              <a:effectLst/>
              <a:uLnTx/>
              <a:uFillTx/>
              <a:latin typeface="Times New Roman" panose="02020603050405020304" pitchFamily="18" charset="0"/>
              <a:ea typeface="HG丸ｺﾞｼｯｸM-PRO"/>
              <a:cs typeface="Times New Roman" panose="02020603050405020304" pitchFamily="18" charset="0"/>
            </a:endParaRPr>
          </a:p>
        </p:txBody>
      </p:sp>
      <p:sp>
        <p:nvSpPr>
          <p:cNvPr id="27" name="TextBox 26">
            <a:extLst>
              <a:ext uri="{FF2B5EF4-FFF2-40B4-BE49-F238E27FC236}">
                <a16:creationId xmlns:a16="http://schemas.microsoft.com/office/drawing/2014/main" id="{74111EAA-748C-4371-B220-FDBE5A04E80A}"/>
              </a:ext>
            </a:extLst>
          </p:cNvPr>
          <p:cNvSpPr txBox="1"/>
          <p:nvPr/>
        </p:nvSpPr>
        <p:spPr>
          <a:xfrm>
            <a:off x="224860" y="104114"/>
            <a:ext cx="8767888" cy="307777"/>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0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6.</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Nhận</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và</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xác</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nhận</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 đ</a:t>
            </a:r>
            <a:r>
              <a:rPr kumimoji="0" lang="vi-VN"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ơ</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n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rPr>
              <a:t>hàng</a:t>
            </a:r>
            <a:endPar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HG丸ｺﾞｼｯｸM-PRO"/>
              <a:cs typeface="Times New Roman" panose="02020603050405020304" pitchFamily="18" charset="0"/>
            </a:endParaRPr>
          </a:p>
        </p:txBody>
      </p:sp>
      <p:sp>
        <p:nvSpPr>
          <p:cNvPr id="28" name="TextBox 27">
            <a:extLst>
              <a:ext uri="{FF2B5EF4-FFF2-40B4-BE49-F238E27FC236}">
                <a16:creationId xmlns:a16="http://schemas.microsoft.com/office/drawing/2014/main" id="{D430E7D1-FEAB-473A-A5E2-3F3A013980B8}"/>
              </a:ext>
            </a:extLst>
          </p:cNvPr>
          <p:cNvSpPr txBox="1"/>
          <p:nvPr/>
        </p:nvSpPr>
        <p:spPr>
          <a:xfrm>
            <a:off x="317746" y="499820"/>
            <a:ext cx="12656344" cy="553998"/>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6.1. </a:t>
            </a:r>
            <a:r>
              <a:rPr kumimoji="0" lang="en-US" sz="1800" b="1"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Nhận</a:t>
            </a:r>
            <a:r>
              <a:rPr kumimoji="0" lang="en-US" sz="18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đ</a:t>
            </a:r>
            <a:r>
              <a:rPr kumimoji="0" lang="vi-VN" sz="18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ơ</a:t>
            </a:r>
            <a:r>
              <a:rPr kumimoji="0" lang="en-US" sz="18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n </a:t>
            </a:r>
            <a:r>
              <a:rPr kumimoji="0" lang="en-US" sz="1800" b="1"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hàng</a:t>
            </a:r>
            <a:r>
              <a:rPr kumimoji="0" lang="en-US" sz="18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(2 </a:t>
            </a:r>
            <a:r>
              <a:rPr kumimoji="0" lang="en-US" sz="1800" b="1" i="0" u="none"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cách</a:t>
            </a:r>
            <a:r>
              <a:rPr kumimoji="0" lang="en-US" sz="1800" b="1"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none"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nhận</a:t>
            </a:r>
            <a:r>
              <a:rPr kumimoji="0" lang="en-US" sz="1800" b="1"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đ</a:t>
            </a:r>
            <a:r>
              <a:rPr kumimoji="0" lang="vi-VN" sz="1800" b="1"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ơ</a:t>
            </a:r>
            <a:r>
              <a:rPr kumimoji="0" lang="en-US" sz="1800" b="1"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n </a:t>
            </a:r>
            <a:r>
              <a:rPr kumimoji="0" lang="en-US" sz="1800" b="1" i="0" u="none"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hàng</a:t>
            </a:r>
            <a:r>
              <a:rPr kumimoji="0" lang="en-US" sz="1800" b="1"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none"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bằng</a:t>
            </a:r>
            <a:r>
              <a:rPr kumimoji="0" lang="en-US" sz="1800" b="1"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Email </a:t>
            </a:r>
            <a:r>
              <a:rPr kumimoji="0" lang="en-US" sz="1800" b="1" i="0" u="none"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hoặc</a:t>
            </a:r>
            <a:r>
              <a:rPr kumimoji="0" lang="en-US" sz="1800" b="1"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none"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Đăng</a:t>
            </a:r>
            <a:r>
              <a:rPr kumimoji="0" lang="en-US" sz="1800" b="1"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none"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nhập</a:t>
            </a:r>
            <a:r>
              <a:rPr kumimoji="0" lang="en-US" sz="1800" b="1"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none"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vào</a:t>
            </a:r>
            <a:r>
              <a:rPr kumimoji="0" lang="en-US" sz="1800" b="1"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none"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hệ</a:t>
            </a:r>
            <a:r>
              <a:rPr kumimoji="0" lang="en-US" sz="1800" b="1"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none" strike="noStrike" kern="0" cap="none" spc="0" normalizeH="0" baseline="0" noProof="0" err="1">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thống</a:t>
            </a:r>
            <a:r>
              <a:rPr kumimoji="0" lang="en-US" sz="1800" b="1" i="0" u="none" strike="noStrike" kern="0" cap="none" spc="0" normalizeH="0" baseline="0" noProof="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a:t>
            </a:r>
          </a:p>
          <a:p>
            <a:pPr marL="0" marR="0" lvl="0" indent="0" algn="l" defTabSz="987415" rtl="0" eaLnBrk="1" fontAlgn="base" latinLnBrk="0" hangingPunct="1">
              <a:lnSpc>
                <a:spcPct val="100000"/>
              </a:lnSpc>
              <a:spcBef>
                <a:spcPts val="0"/>
              </a:spcBef>
              <a:spcAft>
                <a:spcPct val="0"/>
              </a:spcAft>
              <a:buClr>
                <a:srgbClr val="F0AB00"/>
              </a:buClr>
              <a:buSzPct val="80000"/>
              <a:buFontTx/>
              <a:buNone/>
              <a:tabLst/>
              <a:defRPr/>
            </a:pPr>
            <a:endParaRPr kumimoji="0" lang="en-US" sz="1800" b="0" i="0" u="none" strike="noStrike" kern="1200" cap="none" spc="0" normalizeH="0" baseline="0" noProof="0">
              <a:ln>
                <a:noFill/>
              </a:ln>
              <a:solidFill>
                <a:prstClr val="black"/>
              </a:solidFill>
              <a:effectLst/>
              <a:uLnTx/>
              <a:uFillTx/>
              <a:latin typeface="Times New Roman" panose="02020603050405020304" pitchFamily="18" charset="0"/>
              <a:ea typeface="HG丸ｺﾞｼｯｸM-PRO"/>
              <a:cs typeface="Times New Roman" panose="02020603050405020304" pitchFamily="18" charset="0"/>
            </a:endParaRPr>
          </a:p>
        </p:txBody>
      </p:sp>
      <p:sp>
        <p:nvSpPr>
          <p:cNvPr id="15" name="Rectangle 14">
            <a:extLst>
              <a:ext uri="{FF2B5EF4-FFF2-40B4-BE49-F238E27FC236}">
                <a16:creationId xmlns:a16="http://schemas.microsoft.com/office/drawing/2014/main" id="{6D16021B-2F21-997D-D976-44E85EF515B4}"/>
              </a:ext>
            </a:extLst>
          </p:cNvPr>
          <p:cNvSpPr/>
          <p:nvPr/>
        </p:nvSpPr>
        <p:spPr bwMode="gray">
          <a:xfrm>
            <a:off x="4566799" y="4474219"/>
            <a:ext cx="1373548" cy="357190"/>
          </a:xfrm>
          <a:prstGeom prst="rect">
            <a:avLst/>
          </a:prstGeom>
          <a:noFill/>
          <a:ln w="25400" algn="ctr">
            <a:solidFill>
              <a:srgbClr val="C00000"/>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err="1">
              <a:ln>
                <a:noFill/>
              </a:ln>
              <a:solidFill>
                <a:prstClr val="black"/>
              </a:solidFill>
              <a:effectLst/>
              <a:uLnTx/>
              <a:uFillTx/>
              <a:latin typeface="HG丸ｺﾞｼｯｸM-PRO"/>
              <a:ea typeface="Arial Unicode MS" pitchFamily="34" charset="-128"/>
              <a:cs typeface="Arial Unicode MS" pitchFamily="34" charset="-128"/>
            </a:endParaRPr>
          </a:p>
        </p:txBody>
      </p:sp>
      <p:sp>
        <p:nvSpPr>
          <p:cNvPr id="16" name="TextBox 15">
            <a:extLst>
              <a:ext uri="{FF2B5EF4-FFF2-40B4-BE49-F238E27FC236}">
                <a16:creationId xmlns:a16="http://schemas.microsoft.com/office/drawing/2014/main" id="{E0477629-D6C5-7267-5101-83E434B1B535}"/>
              </a:ext>
            </a:extLst>
          </p:cNvPr>
          <p:cNvSpPr txBox="1"/>
          <p:nvPr/>
        </p:nvSpPr>
        <p:spPr>
          <a:xfrm>
            <a:off x="5510527" y="4474219"/>
            <a:ext cx="3140175" cy="276999"/>
          </a:xfrm>
          <a:prstGeom prst="rect">
            <a:avLst/>
          </a:prstGeom>
          <a:noFill/>
        </p:spPr>
        <p:txBody>
          <a:bodyPr wrap="square" lIns="0" tIns="0" rIns="0" bIns="0" rtlCol="0">
            <a:spAutoFit/>
          </a:bodyPr>
          <a:lstStyle/>
          <a:p>
            <a:pPr marL="0" marR="0" lvl="0" indent="0" algn="l" defTabSz="914400" rtl="0" eaLnBrk="1" fontAlgn="base" latinLnBrk="0" hangingPunct="1">
              <a:lnSpc>
                <a:spcPct val="100000"/>
              </a:lnSpc>
              <a:spcBef>
                <a:spcPct val="50000"/>
              </a:spcBef>
              <a:spcAft>
                <a:spcPct val="0"/>
              </a:spcAft>
              <a:buClr>
                <a:srgbClr val="F0AB00"/>
              </a:buClr>
              <a:buSzPct val="80000"/>
              <a:buFontTx/>
              <a:buNone/>
              <a:tabLst/>
              <a:defRPr/>
            </a:pPr>
            <a:r>
              <a:rPr kumimoji="0" lang="en-US" sz="1800" b="0"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3</a:t>
            </a:r>
          </a:p>
        </p:txBody>
      </p:sp>
      <p:grpSp>
        <p:nvGrpSpPr>
          <p:cNvPr id="9" name="Group 8">
            <a:extLst>
              <a:ext uri="{FF2B5EF4-FFF2-40B4-BE49-F238E27FC236}">
                <a16:creationId xmlns:a16="http://schemas.microsoft.com/office/drawing/2014/main" id="{3EC3DD21-A023-17E9-F68A-8B1E8ED24F37}"/>
              </a:ext>
            </a:extLst>
          </p:cNvPr>
          <p:cNvGrpSpPr/>
          <p:nvPr/>
        </p:nvGrpSpPr>
        <p:grpSpPr>
          <a:xfrm>
            <a:off x="383933" y="2180828"/>
            <a:ext cx="11779855" cy="3549832"/>
            <a:chOff x="383933" y="2167775"/>
            <a:chExt cx="11779855" cy="3549832"/>
          </a:xfrm>
        </p:grpSpPr>
        <p:pic>
          <p:nvPicPr>
            <p:cNvPr id="3" name="Picture 2">
              <a:extLst>
                <a:ext uri="{FF2B5EF4-FFF2-40B4-BE49-F238E27FC236}">
                  <a16:creationId xmlns:a16="http://schemas.microsoft.com/office/drawing/2014/main" id="{D18D57C4-72A8-CF7B-9616-48CED2C7E68B}"/>
                </a:ext>
              </a:extLst>
            </p:cNvPr>
            <p:cNvPicPr>
              <a:picLocks noChangeAspect="1"/>
            </p:cNvPicPr>
            <p:nvPr/>
          </p:nvPicPr>
          <p:blipFill>
            <a:blip r:embed="rId2"/>
            <a:stretch>
              <a:fillRect/>
            </a:stretch>
          </p:blipFill>
          <p:spPr>
            <a:xfrm>
              <a:off x="383933" y="2167775"/>
              <a:ext cx="11779855" cy="3549832"/>
            </a:xfrm>
            <a:prstGeom prst="rect">
              <a:avLst/>
            </a:prstGeom>
            <a:ln>
              <a:solidFill>
                <a:schemeClr val="accent3"/>
              </a:solidFill>
            </a:ln>
          </p:spPr>
        </p:pic>
        <p:pic>
          <p:nvPicPr>
            <p:cNvPr id="8" name="Picture 7">
              <a:extLst>
                <a:ext uri="{FF2B5EF4-FFF2-40B4-BE49-F238E27FC236}">
                  <a16:creationId xmlns:a16="http://schemas.microsoft.com/office/drawing/2014/main" id="{5C76BE84-31A5-0AA6-AF13-EFE2EC22B05F}"/>
                </a:ext>
              </a:extLst>
            </p:cNvPr>
            <p:cNvPicPr>
              <a:picLocks noChangeAspect="1"/>
            </p:cNvPicPr>
            <p:nvPr/>
          </p:nvPicPr>
          <p:blipFill>
            <a:blip r:embed="rId3"/>
            <a:stretch>
              <a:fillRect/>
            </a:stretch>
          </p:blipFill>
          <p:spPr>
            <a:xfrm>
              <a:off x="537026" y="2167775"/>
              <a:ext cx="2667137" cy="374669"/>
            </a:xfrm>
            <a:prstGeom prst="rect">
              <a:avLst/>
            </a:prstGeom>
          </p:spPr>
        </p:pic>
      </p:grpSp>
      <p:pic>
        <p:nvPicPr>
          <p:cNvPr id="10" name="Picture 9">
            <a:extLst>
              <a:ext uri="{FF2B5EF4-FFF2-40B4-BE49-F238E27FC236}">
                <a16:creationId xmlns:a16="http://schemas.microsoft.com/office/drawing/2014/main" id="{0F35B550-3246-D623-9554-AFE9A4618A92}"/>
              </a:ext>
            </a:extLst>
          </p:cNvPr>
          <p:cNvPicPr>
            <a:picLocks noChangeAspect="1"/>
          </p:cNvPicPr>
          <p:nvPr/>
        </p:nvPicPr>
        <p:blipFill>
          <a:blip r:embed="rId4"/>
          <a:stretch>
            <a:fillRect/>
          </a:stretch>
        </p:blipFill>
        <p:spPr>
          <a:xfrm>
            <a:off x="4566798" y="4103697"/>
            <a:ext cx="8553890" cy="2997354"/>
          </a:xfrm>
          <a:prstGeom prst="rect">
            <a:avLst/>
          </a:prstGeom>
          <a:ln>
            <a:solidFill>
              <a:schemeClr val="accent3"/>
            </a:solidFill>
          </a:ln>
        </p:spPr>
      </p:pic>
      <p:sp>
        <p:nvSpPr>
          <p:cNvPr id="12" name="Rectangle 11">
            <a:extLst>
              <a:ext uri="{FF2B5EF4-FFF2-40B4-BE49-F238E27FC236}">
                <a16:creationId xmlns:a16="http://schemas.microsoft.com/office/drawing/2014/main" id="{9A1A1369-C47D-CCFD-FDE0-476A51359B9C}"/>
              </a:ext>
            </a:extLst>
          </p:cNvPr>
          <p:cNvSpPr/>
          <p:nvPr/>
        </p:nvSpPr>
        <p:spPr bwMode="gray">
          <a:xfrm>
            <a:off x="4565658" y="4474219"/>
            <a:ext cx="1374689" cy="357190"/>
          </a:xfrm>
          <a:prstGeom prst="rect">
            <a:avLst/>
          </a:prstGeom>
          <a:noFill/>
          <a:ln w="25400" algn="ctr">
            <a:solidFill>
              <a:srgbClr val="C00000"/>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err="1">
              <a:ln>
                <a:noFill/>
              </a:ln>
              <a:solidFill>
                <a:prstClr val="black"/>
              </a:solidFill>
              <a:effectLst/>
              <a:uLnTx/>
              <a:uFillTx/>
              <a:latin typeface="HG丸ｺﾞｼｯｸM-PRO"/>
              <a:ea typeface="Arial Unicode MS" pitchFamily="34" charset="-128"/>
              <a:cs typeface="Arial Unicode MS" pitchFamily="34" charset="-128"/>
            </a:endParaRPr>
          </a:p>
        </p:txBody>
      </p:sp>
      <p:sp>
        <p:nvSpPr>
          <p:cNvPr id="13" name="TextBox 12">
            <a:extLst>
              <a:ext uri="{FF2B5EF4-FFF2-40B4-BE49-F238E27FC236}">
                <a16:creationId xmlns:a16="http://schemas.microsoft.com/office/drawing/2014/main" id="{738CD565-E57D-0B8C-2550-DD941C0B5854}"/>
              </a:ext>
            </a:extLst>
          </p:cNvPr>
          <p:cNvSpPr txBox="1"/>
          <p:nvPr/>
        </p:nvSpPr>
        <p:spPr>
          <a:xfrm>
            <a:off x="5601257" y="4474219"/>
            <a:ext cx="3140175" cy="276999"/>
          </a:xfrm>
          <a:prstGeom prst="rect">
            <a:avLst/>
          </a:prstGeom>
          <a:noFill/>
        </p:spPr>
        <p:txBody>
          <a:bodyPr wrap="square" lIns="0" tIns="0" rIns="0" bIns="0" rtlCol="0">
            <a:spAutoFit/>
          </a:bodyPr>
          <a:lstStyle/>
          <a:p>
            <a:pPr marL="0" marR="0" lvl="0" indent="0" algn="l" defTabSz="914400" rtl="0" eaLnBrk="1" fontAlgn="base" latinLnBrk="0" hangingPunct="1">
              <a:lnSpc>
                <a:spcPct val="100000"/>
              </a:lnSpc>
              <a:spcBef>
                <a:spcPct val="50000"/>
              </a:spcBef>
              <a:spcAft>
                <a:spcPct val="0"/>
              </a:spcAft>
              <a:buClr>
                <a:srgbClr val="F0AB00"/>
              </a:buClr>
              <a:buSzPct val="80000"/>
              <a:buFontTx/>
              <a:buNone/>
              <a:tabLst/>
              <a:defRPr/>
            </a:pPr>
            <a:r>
              <a:rPr kumimoji="0" lang="en-US" sz="1800" b="0" i="0" u="none" strike="noStrike" kern="0" cap="none" spc="0" normalizeH="0" baseline="0" noProof="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3</a:t>
            </a:r>
          </a:p>
        </p:txBody>
      </p:sp>
      <p:sp>
        <p:nvSpPr>
          <p:cNvPr id="17" name="Rectangle 16">
            <a:extLst>
              <a:ext uri="{FF2B5EF4-FFF2-40B4-BE49-F238E27FC236}">
                <a16:creationId xmlns:a16="http://schemas.microsoft.com/office/drawing/2014/main" id="{43A5B2BD-EBA5-E040-47E2-989C76C16D0C}"/>
              </a:ext>
            </a:extLst>
          </p:cNvPr>
          <p:cNvSpPr/>
          <p:nvPr/>
        </p:nvSpPr>
        <p:spPr bwMode="gray">
          <a:xfrm>
            <a:off x="4693160" y="2571260"/>
            <a:ext cx="720672" cy="324227"/>
          </a:xfrm>
          <a:prstGeom prst="rect">
            <a:avLst/>
          </a:prstGeom>
          <a:noFill/>
          <a:ln w="25400" algn="ctr">
            <a:solidFill>
              <a:srgbClr val="C00000"/>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err="1">
              <a:ln>
                <a:noFill/>
              </a:ln>
              <a:solidFill>
                <a:prstClr val="black"/>
              </a:solidFill>
              <a:effectLst/>
              <a:uLnTx/>
              <a:uFillTx/>
              <a:latin typeface="HG丸ｺﾞｼｯｸM-PRO"/>
              <a:ea typeface="Arial Unicode MS" pitchFamily="34" charset="-128"/>
              <a:cs typeface="Arial Unicode MS" pitchFamily="34" charset="-128"/>
            </a:endParaRPr>
          </a:p>
        </p:txBody>
      </p:sp>
      <p:sp>
        <p:nvSpPr>
          <p:cNvPr id="19" name="Rectangle 18">
            <a:extLst>
              <a:ext uri="{FF2B5EF4-FFF2-40B4-BE49-F238E27FC236}">
                <a16:creationId xmlns:a16="http://schemas.microsoft.com/office/drawing/2014/main" id="{ADDE2464-0ACB-40A5-67C8-71370E21A23E}"/>
              </a:ext>
            </a:extLst>
          </p:cNvPr>
          <p:cNvSpPr/>
          <p:nvPr/>
        </p:nvSpPr>
        <p:spPr bwMode="gray">
          <a:xfrm>
            <a:off x="4693160" y="2903951"/>
            <a:ext cx="914400" cy="324227"/>
          </a:xfrm>
          <a:prstGeom prst="rect">
            <a:avLst/>
          </a:prstGeom>
          <a:noFill/>
          <a:ln w="25400" algn="ctr">
            <a:solidFill>
              <a:srgbClr val="C00000"/>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err="1">
              <a:ln>
                <a:noFill/>
              </a:ln>
              <a:solidFill>
                <a:prstClr val="black"/>
              </a:solidFill>
              <a:effectLst/>
              <a:uLnTx/>
              <a:uFillTx/>
              <a:latin typeface="HG丸ｺﾞｼｯｸM-PRO"/>
              <a:ea typeface="Arial Unicode MS" pitchFamily="34" charset="-128"/>
              <a:cs typeface="Arial Unicode MS" pitchFamily="34" charset="-128"/>
            </a:endParaRPr>
          </a:p>
        </p:txBody>
      </p:sp>
      <p:sp>
        <p:nvSpPr>
          <p:cNvPr id="21" name="TextBox 20">
            <a:extLst>
              <a:ext uri="{FF2B5EF4-FFF2-40B4-BE49-F238E27FC236}">
                <a16:creationId xmlns:a16="http://schemas.microsoft.com/office/drawing/2014/main" id="{F1C94106-A379-0E3C-E4C2-961B243EA1B8}"/>
              </a:ext>
            </a:extLst>
          </p:cNvPr>
          <p:cNvSpPr txBox="1"/>
          <p:nvPr/>
        </p:nvSpPr>
        <p:spPr>
          <a:xfrm>
            <a:off x="4235960" y="2536357"/>
            <a:ext cx="666178" cy="275281"/>
          </a:xfrm>
          <a:prstGeom prst="rect">
            <a:avLst/>
          </a:prstGeom>
          <a:noFill/>
        </p:spPr>
        <p:txBody>
          <a:bodyPr wrap="square" lIns="0" tIns="0" rIns="0" bIns="0" rtlCol="0">
            <a:spAutoFit/>
          </a:bodyP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kumimoji="0" lang="en-US" sz="1800" b="0"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1</a:t>
            </a:r>
          </a:p>
        </p:txBody>
      </p:sp>
      <p:sp>
        <p:nvSpPr>
          <p:cNvPr id="25" name="TextBox 24">
            <a:extLst>
              <a:ext uri="{FF2B5EF4-FFF2-40B4-BE49-F238E27FC236}">
                <a16:creationId xmlns:a16="http://schemas.microsoft.com/office/drawing/2014/main" id="{F0141EBB-47E2-480D-33B7-8417348EB761}"/>
              </a:ext>
            </a:extLst>
          </p:cNvPr>
          <p:cNvSpPr txBox="1"/>
          <p:nvPr/>
        </p:nvSpPr>
        <p:spPr>
          <a:xfrm>
            <a:off x="4232569" y="2830383"/>
            <a:ext cx="666178" cy="275281"/>
          </a:xfrm>
          <a:prstGeom prst="rect">
            <a:avLst/>
          </a:prstGeom>
          <a:noFill/>
        </p:spPr>
        <p:txBody>
          <a:bodyPr wrap="square" lIns="0" tIns="0" rIns="0" bIns="0" rtlCol="0">
            <a:spAutoFit/>
          </a:bodyP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kumimoji="0" lang="en-US" sz="1800" b="0"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2</a:t>
            </a:r>
          </a:p>
        </p:txBody>
      </p:sp>
    </p:spTree>
    <p:extLst>
      <p:ext uri="{BB962C8B-B14F-4D97-AF65-F5344CB8AC3E}">
        <p14:creationId xmlns:p14="http://schemas.microsoft.com/office/powerpoint/2010/main" val="165579022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p:cNvSpPr>
            <a:spLocks noGrp="1"/>
          </p:cNvSpPr>
          <p:nvPr>
            <p:ph type="title"/>
          </p:nvPr>
        </p:nvSpPr>
        <p:spPr bwMode="gray">
          <a:xfrm>
            <a:off x="283399" y="355940"/>
            <a:ext cx="12035437" cy="276999"/>
          </a:xfrm>
        </p:spPr>
        <p:txBody>
          <a:bodyPr/>
          <a:lstStyle/>
          <a:p>
            <a:r>
              <a:rPr lang="en-US" sz="1800" dirty="0">
                <a:latin typeface="Times New Roman" panose="02020603050405020304" pitchFamily="18" charset="0"/>
                <a:cs typeface="Times New Roman" panose="02020603050405020304" pitchFamily="18" charset="0"/>
              </a:rPr>
              <a:t>6.2. </a:t>
            </a:r>
            <a:r>
              <a:rPr lang="en-US" sz="1800" dirty="0" err="1">
                <a:latin typeface="Times New Roman" panose="02020603050405020304" pitchFamily="18" charset="0"/>
                <a:cs typeface="Times New Roman" panose="02020603050405020304" pitchFamily="18" charset="0"/>
              </a:rPr>
              <a:t>Kiểm</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tra</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màn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hình</a:t>
            </a:r>
            <a:r>
              <a:rPr lang="en-US" sz="1800" dirty="0">
                <a:latin typeface="Times New Roman" panose="02020603050405020304" pitchFamily="18" charset="0"/>
                <a:cs typeface="Times New Roman" panose="02020603050405020304" pitchFamily="18" charset="0"/>
              </a:rPr>
              <a:t> chi </a:t>
            </a:r>
            <a:r>
              <a:rPr lang="en-US" sz="1800" dirty="0" err="1">
                <a:latin typeface="Times New Roman" panose="02020603050405020304" pitchFamily="18" charset="0"/>
                <a:cs typeface="Times New Roman" panose="02020603050405020304" pitchFamily="18" charset="0"/>
              </a:rPr>
              <a:t>tiết</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của</a:t>
            </a:r>
            <a:r>
              <a:rPr lang="en-US" sz="1800" dirty="0">
                <a:latin typeface="Times New Roman" panose="02020603050405020304" pitchFamily="18" charset="0"/>
                <a:cs typeface="Times New Roman" panose="02020603050405020304" pitchFamily="18" charset="0"/>
              </a:rPr>
              <a:t> đ</a:t>
            </a:r>
            <a:r>
              <a:rPr lang="vi-VN" sz="1800" dirty="0">
                <a:latin typeface="Times New Roman" panose="02020603050405020304" pitchFamily="18" charset="0"/>
                <a:cs typeface="Times New Roman" panose="02020603050405020304" pitchFamily="18" charset="0"/>
              </a:rPr>
              <a:t>ơ</a:t>
            </a:r>
            <a:r>
              <a:rPr lang="en-US" sz="1800" dirty="0">
                <a:latin typeface="Times New Roman" panose="02020603050405020304" pitchFamily="18" charset="0"/>
                <a:cs typeface="Times New Roman" panose="02020603050405020304" pitchFamily="18" charset="0"/>
              </a:rPr>
              <a:t>n </a:t>
            </a:r>
            <a:r>
              <a:rPr lang="en-US" sz="1800" dirty="0" err="1">
                <a:latin typeface="Times New Roman" panose="02020603050405020304" pitchFamily="18" charset="0"/>
                <a:cs typeface="Times New Roman" panose="02020603050405020304" pitchFamily="18" charset="0"/>
              </a:rPr>
              <a:t>hàng</a:t>
            </a:r>
            <a:endParaRPr lang="en-US" sz="1800" dirty="0">
              <a:latin typeface="Times New Roman" panose="02020603050405020304" pitchFamily="18" charset="0"/>
              <a:cs typeface="Times New Roman" panose="02020603050405020304" pitchFamily="18" charset="0"/>
            </a:endParaRPr>
          </a:p>
        </p:txBody>
      </p:sp>
      <p:sp>
        <p:nvSpPr>
          <p:cNvPr id="18" name="Rectangle 17">
            <a:extLst>
              <a:ext uri="{FF2B5EF4-FFF2-40B4-BE49-F238E27FC236}">
                <a16:creationId xmlns:a16="http://schemas.microsoft.com/office/drawing/2014/main" id="{857F6210-5DD8-4100-ABC3-85526F0A3FB9}"/>
              </a:ext>
            </a:extLst>
          </p:cNvPr>
          <p:cNvSpPr/>
          <p:nvPr/>
        </p:nvSpPr>
        <p:spPr bwMode="gray">
          <a:xfrm>
            <a:off x="30428" y="7084041"/>
            <a:ext cx="3559920" cy="207674"/>
          </a:xfrm>
          <a:prstGeom prst="rect">
            <a:avLst/>
          </a:prstGeom>
          <a:solidFill>
            <a:schemeClr val="bg1"/>
          </a:solidFill>
          <a:ln w="25400" algn="ctr">
            <a:solidFill>
              <a:schemeClr val="bg1"/>
            </a:solidFill>
            <a:miter lim="800000"/>
            <a:headEnd/>
            <a:tailEnd/>
          </a:ln>
        </p:spPr>
        <p:txBody>
          <a:bodyPr lIns="96830" tIns="77464" rIns="96830" bIns="77464" rtlCol="0" anchor="ctr"/>
          <a:lstStyle/>
          <a:p>
            <a:pPr algn="ctr" defTabSz="983803" fontAlgn="base">
              <a:spcBef>
                <a:spcPct val="50000"/>
              </a:spcBef>
              <a:spcAft>
                <a:spcPct val="0"/>
              </a:spcAft>
              <a:buClr>
                <a:srgbClr val="F0AB00"/>
              </a:buClr>
              <a:buSzPct val="80000"/>
            </a:pPr>
            <a:endParaRPr lang="en-US" sz="1937" kern="0" dirty="0" err="1">
              <a:solidFill>
                <a:srgbClr val="000000"/>
              </a:solidFill>
              <a:latin typeface="Arial"/>
              <a:ea typeface="Arial Unicode MS" pitchFamily="34" charset="-128"/>
              <a:cs typeface="Arial Unicode MS" pitchFamily="34" charset="-128"/>
            </a:endParaRPr>
          </a:p>
        </p:txBody>
      </p:sp>
      <p:pic>
        <p:nvPicPr>
          <p:cNvPr id="17" name="Picture 16">
            <a:extLst>
              <a:ext uri="{FF2B5EF4-FFF2-40B4-BE49-F238E27FC236}">
                <a16:creationId xmlns:a16="http://schemas.microsoft.com/office/drawing/2014/main" id="{8C5C081A-C8B3-441A-9701-90ACF743A2BD}"/>
              </a:ext>
            </a:extLst>
          </p:cNvPr>
          <p:cNvPicPr>
            <a:picLocks noChangeAspect="1"/>
          </p:cNvPicPr>
          <p:nvPr/>
        </p:nvPicPr>
        <p:blipFill>
          <a:blip r:embed="rId3"/>
          <a:stretch>
            <a:fillRect/>
          </a:stretch>
        </p:blipFill>
        <p:spPr>
          <a:xfrm>
            <a:off x="388144" y="1168495"/>
            <a:ext cx="12035438" cy="5798401"/>
          </a:xfrm>
          <a:prstGeom prst="rect">
            <a:avLst/>
          </a:prstGeom>
          <a:ln>
            <a:solidFill>
              <a:schemeClr val="tx1"/>
            </a:solidFill>
          </a:ln>
        </p:spPr>
      </p:pic>
      <p:sp>
        <p:nvSpPr>
          <p:cNvPr id="21" name="Speech Bubble: Rectangle 20">
            <a:extLst>
              <a:ext uri="{FF2B5EF4-FFF2-40B4-BE49-F238E27FC236}">
                <a16:creationId xmlns:a16="http://schemas.microsoft.com/office/drawing/2014/main" id="{2E403964-95FC-4189-9265-12AC36A911E0}"/>
              </a:ext>
            </a:extLst>
          </p:cNvPr>
          <p:cNvSpPr/>
          <p:nvPr/>
        </p:nvSpPr>
        <p:spPr>
          <a:xfrm>
            <a:off x="376512" y="750084"/>
            <a:ext cx="4762189" cy="277000"/>
          </a:xfrm>
          <a:prstGeom prst="wedgeRectCallout">
            <a:avLst>
              <a:gd name="adj1" fmla="val -23813"/>
              <a:gd name="adj2" fmla="val 9976"/>
            </a:avLst>
          </a:prstGeom>
          <a:solidFill>
            <a:schemeClr val="accent5">
              <a:lumMod val="40000"/>
              <a:lumOff val="6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r>
              <a:rPr lang="en-US" sz="1800" dirty="0" err="1">
                <a:solidFill>
                  <a:srgbClr val="000000"/>
                </a:solidFill>
                <a:latin typeface="Times New Roman" panose="02020603050405020304" pitchFamily="18" charset="0"/>
                <a:cs typeface="Times New Roman" panose="02020603050405020304" pitchFamily="18" charset="0"/>
              </a:rPr>
              <a:t>Màn</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hình</a:t>
            </a:r>
            <a:r>
              <a:rPr lang="en-US" sz="1800" dirty="0">
                <a:solidFill>
                  <a:srgbClr val="000000"/>
                </a:solidFill>
                <a:latin typeface="Times New Roman" panose="02020603050405020304" pitchFamily="18" charset="0"/>
                <a:cs typeface="Times New Roman" panose="02020603050405020304" pitchFamily="18" charset="0"/>
              </a:rPr>
              <a:t> đ</a:t>
            </a:r>
            <a:r>
              <a:rPr lang="vi-VN" sz="1800" dirty="0">
                <a:solidFill>
                  <a:srgbClr val="000000"/>
                </a:solidFill>
                <a:latin typeface="Times New Roman" panose="02020603050405020304" pitchFamily="18" charset="0"/>
                <a:cs typeface="Times New Roman" panose="02020603050405020304" pitchFamily="18" charset="0"/>
              </a:rPr>
              <a:t>ơ</a:t>
            </a:r>
            <a:r>
              <a:rPr lang="en-US" sz="1800" dirty="0">
                <a:solidFill>
                  <a:srgbClr val="000000"/>
                </a:solidFill>
                <a:latin typeface="Times New Roman" panose="02020603050405020304" pitchFamily="18" charset="0"/>
                <a:cs typeface="Times New Roman" panose="02020603050405020304" pitchFamily="18" charset="0"/>
              </a:rPr>
              <a:t>n </a:t>
            </a:r>
            <a:r>
              <a:rPr lang="en-US" sz="1800" dirty="0" err="1">
                <a:solidFill>
                  <a:srgbClr val="000000"/>
                </a:solidFill>
                <a:latin typeface="Times New Roman" panose="02020603050405020304" pitchFamily="18" charset="0"/>
                <a:cs typeface="Times New Roman" panose="02020603050405020304" pitchFamily="18" charset="0"/>
              </a:rPr>
              <a:t>hàng</a:t>
            </a:r>
            <a:r>
              <a:rPr lang="en-US" sz="1800" dirty="0">
                <a:solidFill>
                  <a:srgbClr val="000000"/>
                </a:solidFill>
                <a:latin typeface="Times New Roman" panose="02020603050405020304" pitchFamily="18" charset="0"/>
                <a:cs typeface="Times New Roman" panose="02020603050405020304" pitchFamily="18" charset="0"/>
              </a:rPr>
              <a:t> chi </a:t>
            </a:r>
            <a:r>
              <a:rPr lang="en-US" sz="1800" dirty="0" err="1">
                <a:solidFill>
                  <a:srgbClr val="000000"/>
                </a:solidFill>
                <a:latin typeface="Times New Roman" panose="02020603050405020304" pitchFamily="18" charset="0"/>
                <a:cs typeface="Times New Roman" panose="02020603050405020304" pitchFamily="18" charset="0"/>
              </a:rPr>
              <a:t>tiết</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sẽ</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hiện</a:t>
            </a:r>
            <a:r>
              <a:rPr lang="en-US" sz="1800" dirty="0">
                <a:solidFill>
                  <a:srgbClr val="000000"/>
                </a:solidFill>
                <a:latin typeface="Times New Roman" panose="02020603050405020304" pitchFamily="18" charset="0"/>
                <a:cs typeface="Times New Roman" panose="02020603050405020304" pitchFamily="18" charset="0"/>
              </a:rPr>
              <a:t> ra.</a:t>
            </a:r>
          </a:p>
        </p:txBody>
      </p:sp>
      <p:sp>
        <p:nvSpPr>
          <p:cNvPr id="7" name="Rectangle 6">
            <a:extLst>
              <a:ext uri="{FF2B5EF4-FFF2-40B4-BE49-F238E27FC236}">
                <a16:creationId xmlns:a16="http://schemas.microsoft.com/office/drawing/2014/main" id="{CFC2EFA5-5F71-4B58-87D1-DEDC9C61EA06}"/>
              </a:ext>
            </a:extLst>
          </p:cNvPr>
          <p:cNvSpPr/>
          <p:nvPr/>
        </p:nvSpPr>
        <p:spPr>
          <a:xfrm>
            <a:off x="401075" y="1556544"/>
            <a:ext cx="2356532" cy="27228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a:solidFill>
                <a:srgbClr val="FFFFFF"/>
              </a:solidFill>
              <a:latin typeface="Arial"/>
            </a:endParaRPr>
          </a:p>
        </p:txBody>
      </p:sp>
      <p:sp>
        <p:nvSpPr>
          <p:cNvPr id="8" name="Callout: Line 7">
            <a:extLst>
              <a:ext uri="{FF2B5EF4-FFF2-40B4-BE49-F238E27FC236}">
                <a16:creationId xmlns:a16="http://schemas.microsoft.com/office/drawing/2014/main" id="{7DB8818D-EB91-405C-B37B-2A9802225887}"/>
              </a:ext>
            </a:extLst>
          </p:cNvPr>
          <p:cNvSpPr/>
          <p:nvPr/>
        </p:nvSpPr>
        <p:spPr>
          <a:xfrm>
            <a:off x="3283744" y="1692684"/>
            <a:ext cx="3581400" cy="557627"/>
          </a:xfrm>
          <a:prstGeom prst="borderCallout1">
            <a:avLst>
              <a:gd name="adj1" fmla="val 47"/>
              <a:gd name="adj2" fmla="val 236"/>
              <a:gd name="adj3" fmla="val 271"/>
              <a:gd name="adj4" fmla="val -15193"/>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r>
              <a:rPr lang="en-US" sz="1800" dirty="0" err="1">
                <a:solidFill>
                  <a:srgbClr val="000000"/>
                </a:solidFill>
                <a:latin typeface="Times New Roman" panose="02020603050405020304" pitchFamily="18" charset="0"/>
                <a:cs typeface="Times New Roman" panose="02020603050405020304" pitchFamily="18" charset="0"/>
              </a:rPr>
              <a:t>Số</a:t>
            </a:r>
            <a:r>
              <a:rPr lang="en-US" sz="1800" dirty="0">
                <a:solidFill>
                  <a:srgbClr val="000000"/>
                </a:solidFill>
                <a:latin typeface="Times New Roman" panose="02020603050405020304" pitchFamily="18" charset="0"/>
                <a:cs typeface="Times New Roman" panose="02020603050405020304" pitchFamily="18" charset="0"/>
              </a:rPr>
              <a:t> đ</a:t>
            </a:r>
            <a:r>
              <a:rPr lang="vi-VN" sz="1800" dirty="0">
                <a:solidFill>
                  <a:srgbClr val="000000"/>
                </a:solidFill>
                <a:latin typeface="Times New Roman" panose="02020603050405020304" pitchFamily="18" charset="0"/>
                <a:cs typeface="Times New Roman" panose="02020603050405020304" pitchFamily="18" charset="0"/>
              </a:rPr>
              <a:t>ơ</a:t>
            </a:r>
            <a:r>
              <a:rPr lang="en-US" sz="1800" dirty="0">
                <a:solidFill>
                  <a:srgbClr val="000000"/>
                </a:solidFill>
                <a:latin typeface="Times New Roman" panose="02020603050405020304" pitchFamily="18" charset="0"/>
                <a:cs typeface="Times New Roman" panose="02020603050405020304" pitchFamily="18" charset="0"/>
              </a:rPr>
              <a:t>n </a:t>
            </a:r>
            <a:r>
              <a:rPr lang="en-US" sz="1800" dirty="0" err="1">
                <a:solidFill>
                  <a:srgbClr val="000000"/>
                </a:solidFill>
                <a:latin typeface="Times New Roman" panose="02020603050405020304" pitchFamily="18" charset="0"/>
                <a:cs typeface="Times New Roman" panose="02020603050405020304" pitchFamily="18" charset="0"/>
              </a:rPr>
              <a:t>hàng</a:t>
            </a:r>
            <a:r>
              <a:rPr lang="en-US" sz="1800" dirty="0">
                <a:solidFill>
                  <a:srgbClr val="000000"/>
                </a:solidFill>
                <a:latin typeface="Times New Roman" panose="02020603050405020304" pitchFamily="18" charset="0"/>
                <a:cs typeface="Times New Roman" panose="02020603050405020304" pitchFamily="18" charset="0"/>
              </a:rPr>
              <a:t> chi </a:t>
            </a:r>
            <a:r>
              <a:rPr lang="en-US" sz="1800" dirty="0" err="1">
                <a:solidFill>
                  <a:srgbClr val="000000"/>
                </a:solidFill>
                <a:latin typeface="Times New Roman" panose="02020603050405020304" pitchFamily="18" charset="0"/>
                <a:cs typeface="Times New Roman" panose="02020603050405020304" pitchFamily="18" charset="0"/>
              </a:rPr>
              <a:t>tiết</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được</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thể</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hiện</a:t>
            </a:r>
            <a:r>
              <a:rPr lang="en-US" sz="1800" dirty="0">
                <a:solidFill>
                  <a:srgbClr val="000000"/>
                </a:solidFill>
                <a:latin typeface="Times New Roman" panose="02020603050405020304" pitchFamily="18" charset="0"/>
                <a:cs typeface="Times New Roman" panose="02020603050405020304" pitchFamily="18" charset="0"/>
              </a:rPr>
              <a:t> ở </a:t>
            </a:r>
            <a:r>
              <a:rPr lang="en-US" sz="1800" dirty="0" err="1">
                <a:solidFill>
                  <a:srgbClr val="000000"/>
                </a:solidFill>
                <a:latin typeface="Times New Roman" panose="02020603050405020304" pitchFamily="18" charset="0"/>
                <a:cs typeface="Times New Roman" panose="02020603050405020304" pitchFamily="18" charset="0"/>
              </a:rPr>
              <a:t>ngay</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đầu</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trang</a:t>
            </a:r>
            <a:r>
              <a:rPr lang="en-US" sz="1800" dirty="0">
                <a:solidFill>
                  <a:srgbClr val="000000"/>
                </a:solidFill>
                <a:latin typeface="Times New Roman" panose="02020603050405020304" pitchFamily="18" charset="0"/>
                <a:cs typeface="Times New Roman" panose="02020603050405020304" pitchFamily="18" charset="0"/>
              </a:rPr>
              <a:t>.</a:t>
            </a:r>
          </a:p>
        </p:txBody>
      </p:sp>
      <p:sp>
        <p:nvSpPr>
          <p:cNvPr id="9" name="Callout: Line 8">
            <a:extLst>
              <a:ext uri="{FF2B5EF4-FFF2-40B4-BE49-F238E27FC236}">
                <a16:creationId xmlns:a16="http://schemas.microsoft.com/office/drawing/2014/main" id="{ADF02E06-37F6-498D-8071-626A7F7F47F8}"/>
              </a:ext>
            </a:extLst>
          </p:cNvPr>
          <p:cNvSpPr/>
          <p:nvPr/>
        </p:nvSpPr>
        <p:spPr>
          <a:xfrm>
            <a:off x="8271937" y="2109029"/>
            <a:ext cx="3165207" cy="557627"/>
          </a:xfrm>
          <a:prstGeom prst="borderCallout1">
            <a:avLst>
              <a:gd name="adj1" fmla="val 99337"/>
              <a:gd name="adj2" fmla="val 11595"/>
              <a:gd name="adj3" fmla="val 143718"/>
              <a:gd name="adj4" fmla="val 11451"/>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r>
              <a:rPr lang="en-US" sz="1800" dirty="0" err="1">
                <a:solidFill>
                  <a:srgbClr val="000000"/>
                </a:solidFill>
                <a:latin typeface="Times New Roman" panose="02020603050405020304" pitchFamily="18" charset="0"/>
                <a:cs typeface="Times New Roman" panose="02020603050405020304" pitchFamily="18" charset="0"/>
              </a:rPr>
              <a:t>Bạn</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có</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thể</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kiểm</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tra</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trạng</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thái</a:t>
            </a:r>
            <a:r>
              <a:rPr lang="en-US" sz="1800" dirty="0">
                <a:solidFill>
                  <a:srgbClr val="000000"/>
                </a:solidFill>
                <a:latin typeface="Times New Roman" panose="02020603050405020304" pitchFamily="18" charset="0"/>
                <a:cs typeface="Times New Roman" panose="02020603050405020304" pitchFamily="18" charset="0"/>
              </a:rPr>
              <a:t> đ</a:t>
            </a:r>
            <a:r>
              <a:rPr lang="vi-VN" sz="1800" dirty="0">
                <a:solidFill>
                  <a:srgbClr val="000000"/>
                </a:solidFill>
                <a:latin typeface="Times New Roman" panose="02020603050405020304" pitchFamily="18" charset="0"/>
                <a:cs typeface="Times New Roman" panose="02020603050405020304" pitchFamily="18" charset="0"/>
              </a:rPr>
              <a:t>ơ</a:t>
            </a:r>
            <a:r>
              <a:rPr lang="en-US" sz="1800" dirty="0">
                <a:solidFill>
                  <a:srgbClr val="000000"/>
                </a:solidFill>
                <a:latin typeface="Times New Roman" panose="02020603050405020304" pitchFamily="18" charset="0"/>
                <a:cs typeface="Times New Roman" panose="02020603050405020304" pitchFamily="18" charset="0"/>
              </a:rPr>
              <a:t>n </a:t>
            </a:r>
            <a:r>
              <a:rPr lang="en-US" sz="1800" dirty="0" err="1">
                <a:solidFill>
                  <a:srgbClr val="000000"/>
                </a:solidFill>
                <a:latin typeface="Times New Roman" panose="02020603050405020304" pitchFamily="18" charset="0"/>
                <a:cs typeface="Times New Roman" panose="02020603050405020304" pitchFamily="18" charset="0"/>
              </a:rPr>
              <a:t>hàng</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tại</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đây</a:t>
            </a:r>
            <a:endParaRPr lang="en-US" sz="1800" dirty="0">
              <a:solidFill>
                <a:srgbClr val="000000"/>
              </a:solidFill>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24F370C3-7FD1-41B2-A8F5-4F9D46E2CDF1}"/>
              </a:ext>
            </a:extLst>
          </p:cNvPr>
          <p:cNvSpPr/>
          <p:nvPr/>
        </p:nvSpPr>
        <p:spPr>
          <a:xfrm>
            <a:off x="8084344" y="2928144"/>
            <a:ext cx="1475693" cy="97290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1600">
              <a:solidFill>
                <a:srgbClr val="FFFFFF"/>
              </a:solidFill>
              <a:latin typeface="Arial"/>
            </a:endParaRPr>
          </a:p>
        </p:txBody>
      </p:sp>
      <p:sp>
        <p:nvSpPr>
          <p:cNvPr id="11" name="TextBox 10">
            <a:extLst>
              <a:ext uri="{FF2B5EF4-FFF2-40B4-BE49-F238E27FC236}">
                <a16:creationId xmlns:a16="http://schemas.microsoft.com/office/drawing/2014/main" id="{EAB8D93A-88A3-4629-812E-C8CD3F2B15D2}"/>
              </a:ext>
            </a:extLst>
          </p:cNvPr>
          <p:cNvSpPr txBox="1"/>
          <p:nvPr/>
        </p:nvSpPr>
        <p:spPr>
          <a:xfrm>
            <a:off x="251961" y="71308"/>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dirty="0">
                <a:latin typeface="Times New Roman" panose="02020603050405020304" pitchFamily="18" charset="0"/>
                <a:ea typeface="Arial Unicode MS" pitchFamily="34" charset="-128"/>
                <a:cs typeface="Times New Roman" panose="02020603050405020304" pitchFamily="18" charset="0"/>
              </a:rPr>
              <a:t>6.</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Nhận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và</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xác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nhận</a:t>
            </a:r>
            <a:r>
              <a:rPr lang="en-US" sz="2000" b="1" dirty="0">
                <a:latin typeface="Times New Roman" panose="02020603050405020304" pitchFamily="18" charset="0"/>
                <a:cs typeface="Times New Roman" panose="02020603050405020304" pitchFamily="18" charset="0"/>
              </a:rPr>
              <a:t> đ</a:t>
            </a:r>
            <a:r>
              <a:rPr lang="vi-VN" sz="2000" b="1" dirty="0">
                <a:latin typeface="Times New Roman" panose="02020603050405020304" pitchFamily="18" charset="0"/>
                <a:cs typeface="Times New Roman" panose="02020603050405020304" pitchFamily="18" charset="0"/>
              </a:rPr>
              <a:t>ơ</a:t>
            </a:r>
            <a:r>
              <a:rPr lang="en-US" sz="2000" b="1" dirty="0">
                <a:latin typeface="Times New Roman" panose="02020603050405020304" pitchFamily="18" charset="0"/>
                <a:cs typeface="Times New Roman" panose="02020603050405020304" pitchFamily="18" charset="0"/>
              </a:rPr>
              <a:t>n </a:t>
            </a:r>
            <a:r>
              <a:rPr lang="en-US" sz="2000" b="1" dirty="0" err="1">
                <a:latin typeface="Times New Roman" panose="02020603050405020304" pitchFamily="18" charset="0"/>
                <a:cs typeface="Times New Roman" panose="02020603050405020304" pitchFamily="18" charset="0"/>
              </a:rPr>
              <a:t>hàng</a:t>
            </a:r>
            <a:endParaRPr lang="en-US"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213918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857F6210-5DD8-4100-ABC3-85526F0A3FB9}"/>
              </a:ext>
            </a:extLst>
          </p:cNvPr>
          <p:cNvSpPr/>
          <p:nvPr/>
        </p:nvSpPr>
        <p:spPr bwMode="gray">
          <a:xfrm>
            <a:off x="30428" y="7084041"/>
            <a:ext cx="3559920" cy="207674"/>
          </a:xfrm>
          <a:prstGeom prst="rect">
            <a:avLst/>
          </a:prstGeom>
          <a:solidFill>
            <a:schemeClr val="bg1"/>
          </a:solidFill>
          <a:ln w="25400" algn="ctr">
            <a:solidFill>
              <a:schemeClr val="bg1"/>
            </a:solidFill>
            <a:miter lim="800000"/>
            <a:headEnd/>
            <a:tailEnd/>
          </a:ln>
        </p:spPr>
        <p:txBody>
          <a:bodyPr lIns="96830" tIns="77464" rIns="96830" bIns="77464" rtlCol="0" anchor="ctr"/>
          <a:lstStyle/>
          <a:p>
            <a:pPr marL="0" marR="0" lvl="0" indent="0" algn="ctr" defTabSz="983803" rtl="0" eaLnBrk="1" fontAlgn="base" latinLnBrk="0" hangingPunct="1">
              <a:lnSpc>
                <a:spcPct val="100000"/>
              </a:lnSpc>
              <a:spcBef>
                <a:spcPct val="50000"/>
              </a:spcBef>
              <a:spcAft>
                <a:spcPct val="0"/>
              </a:spcAft>
              <a:buClr>
                <a:srgbClr val="F0AB00"/>
              </a:buClr>
              <a:buSzPct val="80000"/>
              <a:buFontTx/>
              <a:buNone/>
              <a:tabLst/>
              <a:defRPr/>
            </a:pPr>
            <a:endParaRPr kumimoji="0" lang="en-US" sz="1937" b="0" i="0" u="none" strike="noStrike" kern="0" cap="none" spc="0" normalizeH="0" baseline="0" noProof="0" dirty="0" err="1">
              <a:ln>
                <a:noFill/>
              </a:ln>
              <a:solidFill>
                <a:srgbClr val="000000"/>
              </a:solidFill>
              <a:effectLst/>
              <a:uLnTx/>
              <a:uFillTx/>
              <a:latin typeface="Arial"/>
              <a:ea typeface="Arial Unicode MS" pitchFamily="34" charset="-128"/>
              <a:cs typeface="Arial Unicode MS" pitchFamily="34" charset="-128"/>
            </a:endParaRPr>
          </a:p>
        </p:txBody>
      </p:sp>
      <p:pic>
        <p:nvPicPr>
          <p:cNvPr id="3" name="Picture 2">
            <a:extLst>
              <a:ext uri="{FF2B5EF4-FFF2-40B4-BE49-F238E27FC236}">
                <a16:creationId xmlns:a16="http://schemas.microsoft.com/office/drawing/2014/main" id="{8D60599A-1C09-C452-3E46-00B8791DBF3C}"/>
              </a:ext>
            </a:extLst>
          </p:cNvPr>
          <p:cNvPicPr>
            <a:picLocks noChangeAspect="1"/>
          </p:cNvPicPr>
          <p:nvPr/>
        </p:nvPicPr>
        <p:blipFill>
          <a:blip r:embed="rId3"/>
          <a:stretch>
            <a:fillRect/>
          </a:stretch>
        </p:blipFill>
        <p:spPr>
          <a:xfrm>
            <a:off x="220559" y="946944"/>
            <a:ext cx="12318187" cy="5867400"/>
          </a:xfrm>
          <a:prstGeom prst="rect">
            <a:avLst/>
          </a:prstGeom>
          <a:ln>
            <a:solidFill>
              <a:schemeClr val="accent3"/>
            </a:solidFill>
          </a:ln>
        </p:spPr>
      </p:pic>
      <p:sp>
        <p:nvSpPr>
          <p:cNvPr id="4" name="Rectangle 3">
            <a:extLst>
              <a:ext uri="{FF2B5EF4-FFF2-40B4-BE49-F238E27FC236}">
                <a16:creationId xmlns:a16="http://schemas.microsoft.com/office/drawing/2014/main" id="{2E8720D1-D170-9E5D-C40C-BB236BFC91DF}"/>
              </a:ext>
            </a:extLst>
          </p:cNvPr>
          <p:cNvSpPr/>
          <p:nvPr/>
        </p:nvSpPr>
        <p:spPr>
          <a:xfrm>
            <a:off x="272614" y="5185451"/>
            <a:ext cx="12133239" cy="162889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71414" rtl="0" eaLnBrk="1" fontAlgn="auto" latinLnBrk="0" hangingPunct="1">
              <a:lnSpc>
                <a:spcPct val="100000"/>
              </a:lnSpc>
              <a:spcBef>
                <a:spcPts val="0"/>
              </a:spcBef>
              <a:spcAft>
                <a:spcPts val="0"/>
              </a:spcAft>
              <a:buClrTx/>
              <a:buSzTx/>
              <a:buFontTx/>
              <a:buNone/>
              <a:tabLst/>
              <a:defRPr/>
            </a:pPr>
            <a:endParaRPr kumimoji="0" lang="en-US" sz="2259" b="0" i="0" u="none" strike="noStrike" kern="1200" cap="none" spc="0" normalizeH="0" baseline="0" noProof="0">
              <a:ln>
                <a:noFill/>
              </a:ln>
              <a:solidFill>
                <a:srgbClr val="FFFFFF"/>
              </a:solidFill>
              <a:effectLst/>
              <a:uLnTx/>
              <a:uFillTx/>
              <a:latin typeface="Arial"/>
              <a:ea typeface="+mn-ea"/>
              <a:cs typeface="+mn-cs"/>
            </a:endParaRPr>
          </a:p>
        </p:txBody>
      </p:sp>
      <p:cxnSp>
        <p:nvCxnSpPr>
          <p:cNvPr id="6" name="Straight Arrow Connector 5">
            <a:extLst>
              <a:ext uri="{FF2B5EF4-FFF2-40B4-BE49-F238E27FC236}">
                <a16:creationId xmlns:a16="http://schemas.microsoft.com/office/drawing/2014/main" id="{33843039-F8A8-4FEA-94F2-C88C2F0BFAE2}"/>
              </a:ext>
            </a:extLst>
          </p:cNvPr>
          <p:cNvCxnSpPr>
            <a:cxnSpLocks/>
          </p:cNvCxnSpPr>
          <p:nvPr/>
        </p:nvCxnSpPr>
        <p:spPr>
          <a:xfrm flipV="1">
            <a:off x="7017544" y="2470943"/>
            <a:ext cx="0" cy="812453"/>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6C839C2F-FC15-64D7-B44C-73E30DF09781}"/>
              </a:ext>
            </a:extLst>
          </p:cNvPr>
          <p:cNvCxnSpPr>
            <a:cxnSpLocks/>
          </p:cNvCxnSpPr>
          <p:nvPr/>
        </p:nvCxnSpPr>
        <p:spPr>
          <a:xfrm>
            <a:off x="7017544" y="4089197"/>
            <a:ext cx="0" cy="1096254"/>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9BFDDA83-14F0-D394-2C63-6C247807BB57}"/>
              </a:ext>
            </a:extLst>
          </p:cNvPr>
          <p:cNvSpPr/>
          <p:nvPr/>
        </p:nvSpPr>
        <p:spPr>
          <a:xfrm>
            <a:off x="249274" y="946944"/>
            <a:ext cx="9968669" cy="152399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71414" rtl="0" eaLnBrk="1" fontAlgn="auto" latinLnBrk="0" hangingPunct="1">
              <a:lnSpc>
                <a:spcPct val="100000"/>
              </a:lnSpc>
              <a:spcBef>
                <a:spcPts val="0"/>
              </a:spcBef>
              <a:spcAft>
                <a:spcPts val="0"/>
              </a:spcAft>
              <a:buClrTx/>
              <a:buSzTx/>
              <a:buFontTx/>
              <a:buNone/>
              <a:tabLst/>
              <a:defRPr/>
            </a:pPr>
            <a:endParaRPr kumimoji="0" lang="en-US" sz="2259" b="0" i="0" u="none" strike="noStrike" kern="1200" cap="none" spc="0" normalizeH="0" baseline="0" noProof="0">
              <a:ln>
                <a:noFill/>
              </a:ln>
              <a:solidFill>
                <a:srgbClr val="FFFFFF"/>
              </a:solidFill>
              <a:effectLst/>
              <a:uLnTx/>
              <a:uFillTx/>
              <a:latin typeface="Arial"/>
              <a:ea typeface="+mn-ea"/>
              <a:cs typeface="+mn-cs"/>
            </a:endParaRPr>
          </a:p>
        </p:txBody>
      </p:sp>
      <p:sp>
        <p:nvSpPr>
          <p:cNvPr id="2" name="Title">
            <a:extLst>
              <a:ext uri="{FF2B5EF4-FFF2-40B4-BE49-F238E27FC236}">
                <a16:creationId xmlns:a16="http://schemas.microsoft.com/office/drawing/2014/main" id="{858C57C1-806A-51D5-23EB-7C464943A563}"/>
              </a:ext>
            </a:extLst>
          </p:cNvPr>
          <p:cNvSpPr>
            <a:spLocks noGrp="1"/>
          </p:cNvSpPr>
          <p:nvPr>
            <p:ph type="title"/>
          </p:nvPr>
        </p:nvSpPr>
        <p:spPr bwMode="gray">
          <a:xfrm>
            <a:off x="395716" y="574905"/>
            <a:ext cx="12035437" cy="276999"/>
          </a:xfrm>
        </p:spPr>
        <p:txBody>
          <a:bodyPr/>
          <a:lstStyle/>
          <a:p>
            <a:r>
              <a:rPr lang="en-US" sz="1800" dirty="0">
                <a:latin typeface="Times New Roman" panose="02020603050405020304" pitchFamily="18" charset="0"/>
                <a:cs typeface="Times New Roman" panose="02020603050405020304" pitchFamily="18" charset="0"/>
              </a:rPr>
              <a:t>6.2. </a:t>
            </a:r>
            <a:r>
              <a:rPr lang="en-US" sz="1800" dirty="0" err="1">
                <a:latin typeface="Times New Roman" panose="02020603050405020304" pitchFamily="18" charset="0"/>
                <a:cs typeface="Times New Roman" panose="02020603050405020304" pitchFamily="18" charset="0"/>
              </a:rPr>
              <a:t>Kiểm</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tra</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màn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hình</a:t>
            </a:r>
            <a:r>
              <a:rPr lang="en-US" sz="1800" dirty="0">
                <a:latin typeface="Times New Roman" panose="02020603050405020304" pitchFamily="18" charset="0"/>
                <a:cs typeface="Times New Roman" panose="02020603050405020304" pitchFamily="18" charset="0"/>
              </a:rPr>
              <a:t> chi </a:t>
            </a:r>
            <a:r>
              <a:rPr lang="en-US" sz="1800" dirty="0" err="1">
                <a:latin typeface="Times New Roman" panose="02020603050405020304" pitchFamily="18" charset="0"/>
                <a:cs typeface="Times New Roman" panose="02020603050405020304" pitchFamily="18" charset="0"/>
              </a:rPr>
              <a:t>tiết</a:t>
            </a:r>
            <a:r>
              <a:rPr lang="en-US" sz="1800" dirty="0">
                <a:latin typeface="Times New Roman" panose="02020603050405020304" pitchFamily="18" charset="0"/>
                <a:cs typeface="Times New Roman" panose="02020603050405020304" pitchFamily="18" charset="0"/>
              </a:rPr>
              <a:t> đ</a:t>
            </a:r>
            <a:r>
              <a:rPr lang="vi-VN" sz="1800" dirty="0">
                <a:latin typeface="Times New Roman" panose="02020603050405020304" pitchFamily="18" charset="0"/>
                <a:cs typeface="Times New Roman" panose="02020603050405020304" pitchFamily="18" charset="0"/>
              </a:rPr>
              <a:t>ơ</a:t>
            </a:r>
            <a:r>
              <a:rPr lang="en-US" sz="1800" dirty="0">
                <a:latin typeface="Times New Roman" panose="02020603050405020304" pitchFamily="18" charset="0"/>
                <a:cs typeface="Times New Roman" panose="02020603050405020304" pitchFamily="18" charset="0"/>
              </a:rPr>
              <a:t>n </a:t>
            </a:r>
            <a:r>
              <a:rPr lang="en-US" sz="1800" dirty="0" err="1">
                <a:latin typeface="Times New Roman" panose="02020603050405020304" pitchFamily="18" charset="0"/>
                <a:cs typeface="Times New Roman" panose="02020603050405020304" pitchFamily="18" charset="0"/>
              </a:rPr>
              <a:t>hàng</a:t>
            </a:r>
            <a:endParaRPr lang="en-US" sz="1800" dirty="0">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B4F88333-48A7-A33B-CA7C-7573FAD77057}"/>
              </a:ext>
            </a:extLst>
          </p:cNvPr>
          <p:cNvSpPr txBox="1"/>
          <p:nvPr/>
        </p:nvSpPr>
        <p:spPr>
          <a:xfrm>
            <a:off x="278501" y="128501"/>
            <a:ext cx="8767888" cy="307777"/>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6.</a:t>
            </a:r>
            <a:r>
              <a:rPr kumimoji="0" 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Nhận</a:t>
            </a:r>
            <a:r>
              <a:rPr kumimoji="0" 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và</a:t>
            </a:r>
            <a:r>
              <a:rPr kumimoji="0" 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xác</a:t>
            </a:r>
            <a:r>
              <a:rPr kumimoji="0" 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nhận</a:t>
            </a:r>
            <a:r>
              <a:rPr kumimoji="0" 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đ</a:t>
            </a:r>
            <a:r>
              <a:rPr kumimoji="0" lang="vi-VN"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ơ</a:t>
            </a:r>
            <a:r>
              <a:rPr kumimoji="0" 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n </a:t>
            </a:r>
            <a:r>
              <a:rPr kumimoji="0" lang="en-US" sz="20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hàng</a:t>
            </a:r>
            <a:endParaRPr kumimoji="0" 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10" name="Speech Bubble: Rectangle 9">
            <a:extLst>
              <a:ext uri="{FF2B5EF4-FFF2-40B4-BE49-F238E27FC236}">
                <a16:creationId xmlns:a16="http://schemas.microsoft.com/office/drawing/2014/main" id="{CD487CAD-402C-37BA-0731-00D0CC497872}"/>
              </a:ext>
            </a:extLst>
          </p:cNvPr>
          <p:cNvSpPr/>
          <p:nvPr/>
        </p:nvSpPr>
        <p:spPr>
          <a:xfrm>
            <a:off x="3883819" y="3283396"/>
            <a:ext cx="6795430" cy="805801"/>
          </a:xfrm>
          <a:prstGeom prst="wedgeRectCallout">
            <a:avLst>
              <a:gd name="adj1" fmla="val -21926"/>
              <a:gd name="adj2" fmla="val 48448"/>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71414"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Bạn</a:t>
            </a:r>
            <a:r>
              <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6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có</a:t>
            </a:r>
            <a:r>
              <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6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thể</a:t>
            </a:r>
            <a:r>
              <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6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xem</a:t>
            </a:r>
            <a:r>
              <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6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lại</a:t>
            </a:r>
            <a:r>
              <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6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Payment Terms (</a:t>
            </a:r>
            <a:r>
              <a:rPr kumimoji="0" lang="en-US" sz="16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Điều</a:t>
            </a:r>
            <a:r>
              <a:rPr kumimoji="0" lang="en-US" sz="16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6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kiện</a:t>
            </a:r>
            <a:r>
              <a:rPr kumimoji="0" lang="en-US" sz="16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6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thanh</a:t>
            </a:r>
            <a:r>
              <a:rPr kumimoji="0" lang="en-US" sz="16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toán)</a:t>
            </a:r>
            <a:r>
              <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a:t>
            </a:r>
            <a:r>
              <a:rPr kumimoji="0" lang="en-US" sz="16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Comments(</a:t>
            </a:r>
            <a:r>
              <a:rPr kumimoji="0" lang="en-US" sz="16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Nhận</a:t>
            </a:r>
            <a:r>
              <a:rPr kumimoji="0" lang="en-US" sz="16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6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xét</a:t>
            </a:r>
            <a:r>
              <a:rPr kumimoji="0" lang="en-US" sz="16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6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và</a:t>
            </a:r>
            <a:r>
              <a:rPr kumimoji="0" lang="en-US" sz="16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Shipping Information (Thông tin giao </a:t>
            </a:r>
            <a:r>
              <a:rPr kumimoji="0" lang="en-US" sz="16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hàng</a:t>
            </a:r>
            <a:r>
              <a:rPr kumimoji="0" lang="en-US" sz="16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6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khi</a:t>
            </a:r>
            <a:r>
              <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6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kéo</a:t>
            </a:r>
            <a:r>
              <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con </a:t>
            </a:r>
            <a:r>
              <a:rPr kumimoji="0" lang="en-US" sz="16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trỏ</a:t>
            </a:r>
            <a:r>
              <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6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chuột</a:t>
            </a:r>
            <a:r>
              <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6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xuống</a:t>
            </a:r>
            <a:r>
              <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d</a:t>
            </a:r>
            <a:r>
              <a:rPr kumimoji="0" lang="vi-VN"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ư</a:t>
            </a:r>
            <a:r>
              <a:rPr kumimoji="0" lang="en-US" sz="16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ới</a:t>
            </a:r>
            <a:r>
              <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a:t>
            </a:r>
          </a:p>
        </p:txBody>
      </p:sp>
    </p:spTree>
    <p:extLst>
      <p:ext uri="{BB962C8B-B14F-4D97-AF65-F5344CB8AC3E}">
        <p14:creationId xmlns:p14="http://schemas.microsoft.com/office/powerpoint/2010/main" val="164818185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322DC7DE-4FD4-4C64-80B9-5AFFBD1903FE}"/>
              </a:ext>
            </a:extLst>
          </p:cNvPr>
          <p:cNvPicPr>
            <a:picLocks noChangeAspect="1"/>
          </p:cNvPicPr>
          <p:nvPr/>
        </p:nvPicPr>
        <p:blipFill>
          <a:blip r:embed="rId3"/>
          <a:stretch>
            <a:fillRect/>
          </a:stretch>
        </p:blipFill>
        <p:spPr>
          <a:xfrm>
            <a:off x="0" y="762181"/>
            <a:ext cx="13120688" cy="6505040"/>
          </a:xfrm>
          <a:prstGeom prst="rect">
            <a:avLst/>
          </a:prstGeom>
          <a:ln>
            <a:solidFill>
              <a:schemeClr val="tx1"/>
            </a:solidFill>
          </a:ln>
        </p:spPr>
      </p:pic>
      <p:sp>
        <p:nvSpPr>
          <p:cNvPr id="18" name="Rectangle 17">
            <a:extLst>
              <a:ext uri="{FF2B5EF4-FFF2-40B4-BE49-F238E27FC236}">
                <a16:creationId xmlns:a16="http://schemas.microsoft.com/office/drawing/2014/main" id="{857F6210-5DD8-4100-ABC3-85526F0A3FB9}"/>
              </a:ext>
            </a:extLst>
          </p:cNvPr>
          <p:cNvSpPr/>
          <p:nvPr/>
        </p:nvSpPr>
        <p:spPr bwMode="gray">
          <a:xfrm>
            <a:off x="30428" y="7084041"/>
            <a:ext cx="3559920" cy="207674"/>
          </a:xfrm>
          <a:prstGeom prst="rect">
            <a:avLst/>
          </a:prstGeom>
          <a:solidFill>
            <a:schemeClr val="bg1"/>
          </a:solidFill>
          <a:ln w="25400" algn="ctr">
            <a:solidFill>
              <a:schemeClr val="bg1"/>
            </a:solidFill>
            <a:miter lim="800000"/>
            <a:headEnd/>
            <a:tailEnd/>
          </a:ln>
        </p:spPr>
        <p:txBody>
          <a:bodyPr lIns="96830" tIns="77464" rIns="96830" bIns="77464" rtlCol="0" anchor="ctr"/>
          <a:lstStyle/>
          <a:p>
            <a:pPr algn="ctr" defTabSz="983803" fontAlgn="base">
              <a:spcBef>
                <a:spcPct val="50000"/>
              </a:spcBef>
              <a:spcAft>
                <a:spcPct val="0"/>
              </a:spcAft>
              <a:buClr>
                <a:srgbClr val="F0AB00"/>
              </a:buClr>
              <a:buSzPct val="80000"/>
            </a:pPr>
            <a:endParaRPr lang="en-US" sz="1937" kern="0" dirty="0" err="1">
              <a:solidFill>
                <a:srgbClr val="000000"/>
              </a:solidFill>
              <a:latin typeface="Arial"/>
              <a:ea typeface="Arial Unicode MS" pitchFamily="34" charset="-128"/>
              <a:cs typeface="Arial Unicode MS" pitchFamily="34" charset="-128"/>
            </a:endParaRPr>
          </a:p>
        </p:txBody>
      </p:sp>
      <p:sp>
        <p:nvSpPr>
          <p:cNvPr id="7" name="Rectangle 6">
            <a:extLst>
              <a:ext uri="{FF2B5EF4-FFF2-40B4-BE49-F238E27FC236}">
                <a16:creationId xmlns:a16="http://schemas.microsoft.com/office/drawing/2014/main" id="{6901F27D-7A94-477A-A43E-9852A2735383}"/>
              </a:ext>
            </a:extLst>
          </p:cNvPr>
          <p:cNvSpPr/>
          <p:nvPr/>
        </p:nvSpPr>
        <p:spPr>
          <a:xfrm>
            <a:off x="216927" y="4991530"/>
            <a:ext cx="1029978" cy="35674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a:solidFill>
                <a:srgbClr val="FFFFFF"/>
              </a:solidFill>
              <a:latin typeface="Arial"/>
            </a:endParaRPr>
          </a:p>
        </p:txBody>
      </p:sp>
      <p:sp>
        <p:nvSpPr>
          <p:cNvPr id="10" name="Speech Bubble: Rectangle 9">
            <a:extLst>
              <a:ext uri="{FF2B5EF4-FFF2-40B4-BE49-F238E27FC236}">
                <a16:creationId xmlns:a16="http://schemas.microsoft.com/office/drawing/2014/main" id="{8356A645-B7C6-4AA8-9258-BB751DD1CD44}"/>
              </a:ext>
            </a:extLst>
          </p:cNvPr>
          <p:cNvSpPr/>
          <p:nvPr/>
        </p:nvSpPr>
        <p:spPr>
          <a:xfrm>
            <a:off x="50111" y="4456460"/>
            <a:ext cx="3995633" cy="356745"/>
          </a:xfrm>
          <a:prstGeom prst="wedgeRectCallout">
            <a:avLst>
              <a:gd name="adj1" fmla="val -21926"/>
              <a:gd name="adj2" fmla="val 48448"/>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r>
              <a:rPr lang="en-US" sz="1800" dirty="0" err="1">
                <a:solidFill>
                  <a:srgbClr val="000000"/>
                </a:solidFill>
                <a:latin typeface="Times New Roman" panose="02020603050405020304" pitchFamily="18" charset="0"/>
                <a:cs typeface="Times New Roman" panose="02020603050405020304" pitchFamily="18" charset="0"/>
              </a:rPr>
              <a:t>Kéo</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xuống</a:t>
            </a:r>
            <a:r>
              <a:rPr lang="en-US" sz="1800" dirty="0">
                <a:solidFill>
                  <a:srgbClr val="000000"/>
                </a:solidFill>
                <a:latin typeface="Times New Roman" panose="02020603050405020304" pitchFamily="18" charset="0"/>
                <a:cs typeface="Times New Roman" panose="02020603050405020304" pitchFamily="18" charset="0"/>
              </a:rPr>
              <a:t> d</a:t>
            </a:r>
            <a:r>
              <a:rPr lang="vi-VN" sz="1800" dirty="0">
                <a:solidFill>
                  <a:srgbClr val="000000"/>
                </a:solidFill>
                <a:latin typeface="Times New Roman" panose="02020603050405020304" pitchFamily="18" charset="0"/>
                <a:cs typeface="Times New Roman" panose="02020603050405020304" pitchFamily="18" charset="0"/>
              </a:rPr>
              <a:t>ư</a:t>
            </a:r>
            <a:r>
              <a:rPr lang="en-US" sz="1800" dirty="0" err="1">
                <a:solidFill>
                  <a:srgbClr val="000000"/>
                </a:solidFill>
                <a:latin typeface="Times New Roman" panose="02020603050405020304" pitchFamily="18" charset="0"/>
                <a:cs typeface="Times New Roman" panose="02020603050405020304" pitchFamily="18" charset="0"/>
              </a:rPr>
              <a:t>ới</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đến</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phần</a:t>
            </a:r>
            <a:r>
              <a:rPr lang="en-US" sz="1800" dirty="0">
                <a:solidFill>
                  <a:srgbClr val="000000"/>
                </a:solidFill>
                <a:latin typeface="Times New Roman" panose="02020603050405020304" pitchFamily="18" charset="0"/>
                <a:cs typeface="Times New Roman" panose="02020603050405020304" pitchFamily="18" charset="0"/>
              </a:rPr>
              <a:t> </a:t>
            </a:r>
            <a:r>
              <a:rPr lang="en-US" sz="1800" b="1" dirty="0">
                <a:solidFill>
                  <a:srgbClr val="000000"/>
                </a:solidFill>
                <a:latin typeface="Times New Roman" panose="02020603050405020304" pitchFamily="18" charset="0"/>
                <a:cs typeface="Times New Roman" panose="02020603050405020304" pitchFamily="18" charset="0"/>
              </a:rPr>
              <a:t>Line Items</a:t>
            </a:r>
            <a:endParaRPr lang="en-US" sz="1800" dirty="0">
              <a:solidFill>
                <a:srgbClr val="000000"/>
              </a:solidFill>
              <a:latin typeface="Times New Roman" panose="02020603050405020304" pitchFamily="18" charset="0"/>
              <a:cs typeface="Times New Roman" panose="02020603050405020304" pitchFamily="18" charset="0"/>
            </a:endParaRPr>
          </a:p>
        </p:txBody>
      </p:sp>
      <p:sp>
        <p:nvSpPr>
          <p:cNvPr id="8" name="Speech Bubble: Rectangle 7">
            <a:extLst>
              <a:ext uri="{FF2B5EF4-FFF2-40B4-BE49-F238E27FC236}">
                <a16:creationId xmlns:a16="http://schemas.microsoft.com/office/drawing/2014/main" id="{B2603736-3957-46DC-8882-8FA699CC8FAC}"/>
              </a:ext>
            </a:extLst>
          </p:cNvPr>
          <p:cNvSpPr/>
          <p:nvPr/>
        </p:nvSpPr>
        <p:spPr>
          <a:xfrm>
            <a:off x="7759579" y="4148520"/>
            <a:ext cx="4706544" cy="552618"/>
          </a:xfrm>
          <a:prstGeom prst="wedgeRectCallout">
            <a:avLst>
              <a:gd name="adj1" fmla="val -21926"/>
              <a:gd name="adj2" fmla="val 48448"/>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r>
              <a:rPr lang="en-US" sz="1800" dirty="0" err="1">
                <a:solidFill>
                  <a:srgbClr val="000000"/>
                </a:solidFill>
                <a:latin typeface="Times New Roman" panose="02020603050405020304" pitchFamily="18" charset="0"/>
                <a:cs typeface="Times New Roman" panose="02020603050405020304" pitchFamily="18" charset="0"/>
              </a:rPr>
              <a:t>Để</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xem</a:t>
            </a:r>
            <a:r>
              <a:rPr lang="en-US" sz="1800" dirty="0">
                <a:solidFill>
                  <a:srgbClr val="000000"/>
                </a:solidFill>
                <a:latin typeface="Times New Roman" panose="02020603050405020304" pitchFamily="18" charset="0"/>
                <a:cs typeface="Times New Roman" panose="02020603050405020304" pitchFamily="18" charset="0"/>
              </a:rPr>
              <a:t> chi </a:t>
            </a:r>
            <a:r>
              <a:rPr lang="en-US" sz="1800" dirty="0" err="1">
                <a:solidFill>
                  <a:srgbClr val="000000"/>
                </a:solidFill>
                <a:latin typeface="Times New Roman" panose="02020603050405020304" pitchFamily="18" charset="0"/>
                <a:cs typeface="Times New Roman" panose="02020603050405020304" pitchFamily="18" charset="0"/>
              </a:rPr>
              <a:t>tiết</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thông</a:t>
            </a:r>
            <a:r>
              <a:rPr lang="en-US" sz="1800" dirty="0">
                <a:solidFill>
                  <a:srgbClr val="000000"/>
                </a:solidFill>
                <a:latin typeface="Times New Roman" panose="02020603050405020304" pitchFamily="18" charset="0"/>
                <a:cs typeface="Times New Roman" panose="02020603050405020304" pitchFamily="18" charset="0"/>
              </a:rPr>
              <a:t> tin </a:t>
            </a:r>
            <a:r>
              <a:rPr lang="en-US" sz="1800" dirty="0" err="1">
                <a:solidFill>
                  <a:srgbClr val="000000"/>
                </a:solidFill>
                <a:latin typeface="Times New Roman" panose="02020603050405020304" pitchFamily="18" charset="0"/>
                <a:cs typeface="Times New Roman" panose="02020603050405020304" pitchFamily="18" charset="0"/>
              </a:rPr>
              <a:t>của</a:t>
            </a:r>
            <a:r>
              <a:rPr lang="en-US" sz="1800" dirty="0">
                <a:solidFill>
                  <a:srgbClr val="000000"/>
                </a:solidFill>
                <a:latin typeface="Times New Roman" panose="02020603050405020304" pitchFamily="18" charset="0"/>
                <a:cs typeface="Times New Roman" panose="02020603050405020304" pitchFamily="18" charset="0"/>
              </a:rPr>
              <a:t> Line Item, </a:t>
            </a:r>
            <a:r>
              <a:rPr lang="en-US" sz="1800" dirty="0" err="1">
                <a:solidFill>
                  <a:srgbClr val="000000"/>
                </a:solidFill>
                <a:latin typeface="Times New Roman" panose="02020603050405020304" pitchFamily="18" charset="0"/>
                <a:cs typeface="Times New Roman" panose="02020603050405020304" pitchFamily="18" charset="0"/>
              </a:rPr>
              <a:t>kích</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vào</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nút</a:t>
            </a:r>
            <a:r>
              <a:rPr lang="en-US" sz="1800" dirty="0">
                <a:solidFill>
                  <a:srgbClr val="000000"/>
                </a:solidFill>
                <a:latin typeface="Times New Roman" panose="02020603050405020304" pitchFamily="18" charset="0"/>
                <a:cs typeface="Times New Roman" panose="02020603050405020304" pitchFamily="18" charset="0"/>
              </a:rPr>
              <a:t> </a:t>
            </a:r>
            <a:r>
              <a:rPr lang="en-US" sz="1800" b="1" dirty="0">
                <a:solidFill>
                  <a:srgbClr val="000000"/>
                </a:solidFill>
                <a:latin typeface="Times New Roman" panose="02020603050405020304" pitchFamily="18" charset="0"/>
                <a:cs typeface="Times New Roman" panose="02020603050405020304" pitchFamily="18" charset="0"/>
              </a:rPr>
              <a:t>Show Item Details</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hoặc</a:t>
            </a:r>
            <a:r>
              <a:rPr lang="en-US" sz="1800" dirty="0">
                <a:solidFill>
                  <a:srgbClr val="000000"/>
                </a:solidFill>
                <a:latin typeface="Times New Roman" panose="02020603050405020304" pitchFamily="18" charset="0"/>
                <a:cs typeface="Times New Roman" panose="02020603050405020304" pitchFamily="18" charset="0"/>
              </a:rPr>
              <a:t> </a:t>
            </a:r>
            <a:r>
              <a:rPr lang="en-US" sz="1800" b="1" dirty="0">
                <a:solidFill>
                  <a:srgbClr val="000000"/>
                </a:solidFill>
                <a:latin typeface="Times New Roman" panose="02020603050405020304" pitchFamily="18" charset="0"/>
                <a:cs typeface="Times New Roman" panose="02020603050405020304" pitchFamily="18" charset="0"/>
              </a:rPr>
              <a:t>Details.</a:t>
            </a:r>
            <a:endParaRPr lang="en-US" sz="1800" dirty="0">
              <a:solidFill>
                <a:srgbClr val="000000"/>
              </a:solidFill>
              <a:latin typeface="Times New Roman" panose="02020603050405020304" pitchFamily="18" charset="0"/>
              <a:cs typeface="Times New Roman" panose="02020603050405020304" pitchFamily="18" charset="0"/>
            </a:endParaRPr>
          </a:p>
        </p:txBody>
      </p:sp>
      <p:sp>
        <p:nvSpPr>
          <p:cNvPr id="9" name="Rectangle 8">
            <a:extLst>
              <a:ext uri="{FF2B5EF4-FFF2-40B4-BE49-F238E27FC236}">
                <a16:creationId xmlns:a16="http://schemas.microsoft.com/office/drawing/2014/main" id="{FA51B0E5-BBC4-4A9F-B2AC-CFE6D81DAA7C}"/>
              </a:ext>
            </a:extLst>
          </p:cNvPr>
          <p:cNvSpPr/>
          <p:nvPr/>
        </p:nvSpPr>
        <p:spPr>
          <a:xfrm>
            <a:off x="11253540" y="5008559"/>
            <a:ext cx="1212583" cy="25737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a:solidFill>
                <a:srgbClr val="FFFFFF"/>
              </a:solidFill>
              <a:latin typeface="Arial"/>
            </a:endParaRPr>
          </a:p>
        </p:txBody>
      </p:sp>
      <p:sp>
        <p:nvSpPr>
          <p:cNvPr id="12" name="Rectangle 11">
            <a:extLst>
              <a:ext uri="{FF2B5EF4-FFF2-40B4-BE49-F238E27FC236}">
                <a16:creationId xmlns:a16="http://schemas.microsoft.com/office/drawing/2014/main" id="{695E388B-0249-43FC-B800-460070483617}"/>
              </a:ext>
            </a:extLst>
          </p:cNvPr>
          <p:cNvSpPr/>
          <p:nvPr/>
        </p:nvSpPr>
        <p:spPr>
          <a:xfrm>
            <a:off x="11994185" y="5620636"/>
            <a:ext cx="701620" cy="25737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a:solidFill>
                <a:srgbClr val="FFFFFF"/>
              </a:solidFill>
              <a:latin typeface="Arial"/>
            </a:endParaRPr>
          </a:p>
        </p:txBody>
      </p:sp>
      <p:cxnSp>
        <p:nvCxnSpPr>
          <p:cNvPr id="17" name="Straight Arrow Connector 16">
            <a:extLst>
              <a:ext uri="{FF2B5EF4-FFF2-40B4-BE49-F238E27FC236}">
                <a16:creationId xmlns:a16="http://schemas.microsoft.com/office/drawing/2014/main" id="{0098AE4C-1B1E-4BF5-BCCD-DB3EE5792589}"/>
              </a:ext>
            </a:extLst>
          </p:cNvPr>
          <p:cNvCxnSpPr>
            <a:cxnSpLocks/>
          </p:cNvCxnSpPr>
          <p:nvPr/>
        </p:nvCxnSpPr>
        <p:spPr>
          <a:xfrm>
            <a:off x="731916" y="4813205"/>
            <a:ext cx="1" cy="178325"/>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27F1302C-6D9E-4B86-BBAE-897F7254AF3B}"/>
              </a:ext>
            </a:extLst>
          </p:cNvPr>
          <p:cNvCxnSpPr>
            <a:cxnSpLocks/>
            <a:endCxn id="9" idx="0"/>
          </p:cNvCxnSpPr>
          <p:nvPr/>
        </p:nvCxnSpPr>
        <p:spPr>
          <a:xfrm>
            <a:off x="11859831" y="4699413"/>
            <a:ext cx="1" cy="309146"/>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13" name="Title">
            <a:extLst>
              <a:ext uri="{FF2B5EF4-FFF2-40B4-BE49-F238E27FC236}">
                <a16:creationId xmlns:a16="http://schemas.microsoft.com/office/drawing/2014/main" id="{C21BB6BF-526A-4C4B-A0A5-BCFC76B34B58}"/>
              </a:ext>
            </a:extLst>
          </p:cNvPr>
          <p:cNvSpPr>
            <a:spLocks noGrp="1"/>
          </p:cNvSpPr>
          <p:nvPr>
            <p:ph type="title"/>
          </p:nvPr>
        </p:nvSpPr>
        <p:spPr bwMode="gray">
          <a:xfrm>
            <a:off x="283399" y="355940"/>
            <a:ext cx="12035437" cy="276999"/>
          </a:xfrm>
        </p:spPr>
        <p:txBody>
          <a:bodyPr/>
          <a:lstStyle/>
          <a:p>
            <a:r>
              <a:rPr lang="en-US" sz="1800" dirty="0">
                <a:latin typeface="Times New Roman" panose="02020603050405020304" pitchFamily="18" charset="0"/>
                <a:cs typeface="Times New Roman" panose="02020603050405020304" pitchFamily="18" charset="0"/>
              </a:rPr>
              <a:t>6.2. </a:t>
            </a:r>
            <a:r>
              <a:rPr lang="en-US" sz="1800" dirty="0" err="1">
                <a:latin typeface="Times New Roman" panose="02020603050405020304" pitchFamily="18" charset="0"/>
                <a:cs typeface="Times New Roman" panose="02020603050405020304" pitchFamily="18" charset="0"/>
              </a:rPr>
              <a:t>Kiểm</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tra</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màn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hình</a:t>
            </a:r>
            <a:r>
              <a:rPr lang="en-US" sz="1800" dirty="0">
                <a:latin typeface="Times New Roman" panose="02020603050405020304" pitchFamily="18" charset="0"/>
                <a:cs typeface="Times New Roman" panose="02020603050405020304" pitchFamily="18" charset="0"/>
              </a:rPr>
              <a:t> chi </a:t>
            </a:r>
            <a:r>
              <a:rPr lang="en-US" sz="1800" dirty="0" err="1">
                <a:latin typeface="Times New Roman" panose="02020603050405020304" pitchFamily="18" charset="0"/>
                <a:cs typeface="Times New Roman" panose="02020603050405020304" pitchFamily="18" charset="0"/>
              </a:rPr>
              <a:t>tiết</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của</a:t>
            </a:r>
            <a:r>
              <a:rPr lang="en-US" sz="1800" dirty="0">
                <a:latin typeface="Times New Roman" panose="02020603050405020304" pitchFamily="18" charset="0"/>
                <a:cs typeface="Times New Roman" panose="02020603050405020304" pitchFamily="18" charset="0"/>
              </a:rPr>
              <a:t> đ</a:t>
            </a:r>
            <a:r>
              <a:rPr lang="vi-VN" sz="1800" dirty="0">
                <a:latin typeface="Times New Roman" panose="02020603050405020304" pitchFamily="18" charset="0"/>
                <a:cs typeface="Times New Roman" panose="02020603050405020304" pitchFamily="18" charset="0"/>
              </a:rPr>
              <a:t>ơ</a:t>
            </a:r>
            <a:r>
              <a:rPr lang="en-US" sz="1800" dirty="0">
                <a:latin typeface="Times New Roman" panose="02020603050405020304" pitchFamily="18" charset="0"/>
                <a:cs typeface="Times New Roman" panose="02020603050405020304" pitchFamily="18" charset="0"/>
              </a:rPr>
              <a:t>n </a:t>
            </a:r>
            <a:r>
              <a:rPr lang="en-US" sz="1800" dirty="0" err="1">
                <a:latin typeface="Times New Roman" panose="02020603050405020304" pitchFamily="18" charset="0"/>
                <a:cs typeface="Times New Roman" panose="02020603050405020304" pitchFamily="18" charset="0"/>
              </a:rPr>
              <a:t>hàng</a:t>
            </a:r>
            <a:endParaRPr lang="en-US" sz="1800" dirty="0">
              <a:latin typeface="Times New Roman" panose="02020603050405020304" pitchFamily="18" charset="0"/>
              <a:cs typeface="Times New Roman" panose="02020603050405020304" pitchFamily="18" charset="0"/>
            </a:endParaRPr>
          </a:p>
        </p:txBody>
      </p:sp>
      <p:sp>
        <p:nvSpPr>
          <p:cNvPr id="14" name="TextBox 13">
            <a:extLst>
              <a:ext uri="{FF2B5EF4-FFF2-40B4-BE49-F238E27FC236}">
                <a16:creationId xmlns:a16="http://schemas.microsoft.com/office/drawing/2014/main" id="{C69E849C-F978-4172-8C1C-EB417A709680}"/>
              </a:ext>
            </a:extLst>
          </p:cNvPr>
          <p:cNvSpPr txBox="1"/>
          <p:nvPr/>
        </p:nvSpPr>
        <p:spPr>
          <a:xfrm>
            <a:off x="251961" y="71308"/>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dirty="0">
                <a:latin typeface="Times New Roman" panose="02020603050405020304" pitchFamily="18" charset="0"/>
                <a:ea typeface="Arial Unicode MS" pitchFamily="34" charset="-128"/>
                <a:cs typeface="Times New Roman" panose="02020603050405020304" pitchFamily="18" charset="0"/>
              </a:rPr>
              <a:t>6.</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Nhận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và</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xác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nhận</a:t>
            </a:r>
            <a:r>
              <a:rPr lang="en-US" sz="2000" b="1" dirty="0">
                <a:latin typeface="Times New Roman" panose="02020603050405020304" pitchFamily="18" charset="0"/>
                <a:cs typeface="Times New Roman" panose="02020603050405020304" pitchFamily="18" charset="0"/>
              </a:rPr>
              <a:t> đ</a:t>
            </a:r>
            <a:r>
              <a:rPr lang="vi-VN" sz="2000" b="1" dirty="0">
                <a:latin typeface="Times New Roman" panose="02020603050405020304" pitchFamily="18" charset="0"/>
                <a:cs typeface="Times New Roman" panose="02020603050405020304" pitchFamily="18" charset="0"/>
              </a:rPr>
              <a:t>ơ</a:t>
            </a:r>
            <a:r>
              <a:rPr lang="en-US" sz="2000" b="1" dirty="0">
                <a:latin typeface="Times New Roman" panose="02020603050405020304" pitchFamily="18" charset="0"/>
                <a:cs typeface="Times New Roman" panose="02020603050405020304" pitchFamily="18" charset="0"/>
              </a:rPr>
              <a:t>n </a:t>
            </a:r>
            <a:r>
              <a:rPr lang="en-US" sz="2000" b="1" dirty="0" err="1">
                <a:latin typeface="Times New Roman" panose="02020603050405020304" pitchFamily="18" charset="0"/>
                <a:cs typeface="Times New Roman" panose="02020603050405020304" pitchFamily="18" charset="0"/>
              </a:rPr>
              <a:t>hàng</a:t>
            </a:r>
            <a:endParaRPr lang="en-US"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1213268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21141B9-43CB-41A5-AA74-1083638D86C3}"/>
              </a:ext>
            </a:extLst>
          </p:cNvPr>
          <p:cNvSpPr/>
          <p:nvPr/>
        </p:nvSpPr>
        <p:spPr bwMode="gray">
          <a:xfrm>
            <a:off x="30428" y="7084041"/>
            <a:ext cx="3559920" cy="207674"/>
          </a:xfrm>
          <a:prstGeom prst="rect">
            <a:avLst/>
          </a:prstGeom>
          <a:solidFill>
            <a:schemeClr val="bg1"/>
          </a:solidFill>
          <a:ln w="25400" algn="ctr">
            <a:solidFill>
              <a:schemeClr val="bg1"/>
            </a:solidFill>
            <a:miter lim="800000"/>
            <a:headEnd/>
            <a:tailEnd/>
          </a:ln>
        </p:spPr>
        <p:txBody>
          <a:bodyPr lIns="96830" tIns="77464" rIns="96830" bIns="77464" rtlCol="0" anchor="ctr"/>
          <a:lstStyle/>
          <a:p>
            <a:pPr algn="ctr" defTabSz="983803" fontAlgn="base">
              <a:spcBef>
                <a:spcPct val="50000"/>
              </a:spcBef>
              <a:spcAft>
                <a:spcPct val="0"/>
              </a:spcAft>
              <a:buClr>
                <a:srgbClr val="F0AB00"/>
              </a:buClr>
              <a:buSzPct val="80000"/>
            </a:pPr>
            <a:endParaRPr lang="en-US" sz="1937" kern="0" dirty="0" err="1">
              <a:solidFill>
                <a:srgbClr val="000000"/>
              </a:solidFill>
              <a:latin typeface="Arial"/>
              <a:ea typeface="Arial Unicode MS" pitchFamily="34" charset="-128"/>
              <a:cs typeface="Arial Unicode MS" pitchFamily="34" charset="-128"/>
            </a:endParaRPr>
          </a:p>
        </p:txBody>
      </p:sp>
      <p:pic>
        <p:nvPicPr>
          <p:cNvPr id="5" name="Picture 4">
            <a:extLst>
              <a:ext uri="{FF2B5EF4-FFF2-40B4-BE49-F238E27FC236}">
                <a16:creationId xmlns:a16="http://schemas.microsoft.com/office/drawing/2014/main" id="{AB0801E3-AF1A-42B1-B91C-1DFD58F9B5C2}"/>
              </a:ext>
            </a:extLst>
          </p:cNvPr>
          <p:cNvPicPr>
            <a:picLocks noChangeAspect="1"/>
          </p:cNvPicPr>
          <p:nvPr/>
        </p:nvPicPr>
        <p:blipFill rotWithShape="1">
          <a:blip r:embed="rId3"/>
          <a:srcRect r="1353"/>
          <a:stretch/>
        </p:blipFill>
        <p:spPr>
          <a:xfrm>
            <a:off x="-28719" y="751458"/>
            <a:ext cx="13118979" cy="6332583"/>
          </a:xfrm>
          <a:prstGeom prst="rect">
            <a:avLst/>
          </a:prstGeom>
          <a:ln>
            <a:solidFill>
              <a:schemeClr val="tx1"/>
            </a:solidFill>
          </a:ln>
        </p:spPr>
      </p:pic>
      <p:sp>
        <p:nvSpPr>
          <p:cNvPr id="9" name="Rectangle 8">
            <a:extLst>
              <a:ext uri="{FF2B5EF4-FFF2-40B4-BE49-F238E27FC236}">
                <a16:creationId xmlns:a16="http://schemas.microsoft.com/office/drawing/2014/main" id="{34244C84-880C-48DA-A470-2FDE5F5CE379}"/>
              </a:ext>
            </a:extLst>
          </p:cNvPr>
          <p:cNvSpPr/>
          <p:nvPr/>
        </p:nvSpPr>
        <p:spPr>
          <a:xfrm flipV="1">
            <a:off x="294126" y="1995769"/>
            <a:ext cx="1701258" cy="26903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a:solidFill>
                <a:srgbClr val="FFFFFF"/>
              </a:solidFill>
              <a:latin typeface="Arial"/>
            </a:endParaRPr>
          </a:p>
        </p:txBody>
      </p:sp>
      <p:sp>
        <p:nvSpPr>
          <p:cNvPr id="10" name="Rectangle 9">
            <a:extLst>
              <a:ext uri="{FF2B5EF4-FFF2-40B4-BE49-F238E27FC236}">
                <a16:creationId xmlns:a16="http://schemas.microsoft.com/office/drawing/2014/main" id="{56D557D9-29C1-46E8-A3EB-020A9A915EB0}"/>
              </a:ext>
            </a:extLst>
          </p:cNvPr>
          <p:cNvSpPr/>
          <p:nvPr/>
        </p:nvSpPr>
        <p:spPr>
          <a:xfrm>
            <a:off x="281348" y="2266632"/>
            <a:ext cx="1432689" cy="26903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a:solidFill>
                <a:srgbClr val="FFFFFF"/>
              </a:solidFill>
              <a:latin typeface="Arial"/>
            </a:endParaRPr>
          </a:p>
        </p:txBody>
      </p:sp>
      <p:sp>
        <p:nvSpPr>
          <p:cNvPr id="11" name="Callout: Line 10">
            <a:extLst>
              <a:ext uri="{FF2B5EF4-FFF2-40B4-BE49-F238E27FC236}">
                <a16:creationId xmlns:a16="http://schemas.microsoft.com/office/drawing/2014/main" id="{282D5112-F3FC-41FC-A34A-4BEB026FFE87}"/>
              </a:ext>
            </a:extLst>
          </p:cNvPr>
          <p:cNvSpPr/>
          <p:nvPr/>
        </p:nvSpPr>
        <p:spPr>
          <a:xfrm>
            <a:off x="2636024" y="2393248"/>
            <a:ext cx="5731308" cy="992095"/>
          </a:xfrm>
          <a:prstGeom prst="borderCallout1">
            <a:avLst>
              <a:gd name="adj1" fmla="val 47"/>
              <a:gd name="adj2" fmla="val 236"/>
              <a:gd name="adj3" fmla="val 271"/>
              <a:gd name="adj4" fmla="val -16001"/>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171414"/>
            <a:r>
              <a:rPr lang="en-US" sz="1600" dirty="0">
                <a:solidFill>
                  <a:srgbClr val="C00000"/>
                </a:solidFill>
                <a:latin typeface="Times New Roman" panose="02020603050405020304" pitchFamily="18" charset="0"/>
                <a:cs typeface="Times New Roman" panose="02020603050405020304" pitchFamily="18" charset="0"/>
              </a:rPr>
              <a:t>1:</a:t>
            </a:r>
            <a:r>
              <a:rPr lang="en-US" sz="1600" dirty="0">
                <a:solidFill>
                  <a:srgbClr val="000000"/>
                </a:solidFill>
                <a:latin typeface="Times New Roman" panose="02020603050405020304" pitchFamily="18" charset="0"/>
                <a:cs typeface="Times New Roman" panose="02020603050405020304" pitchFamily="18" charset="0"/>
              </a:rPr>
              <a:t>Để </a:t>
            </a:r>
            <a:r>
              <a:rPr lang="en-US" sz="1600" dirty="0" err="1">
                <a:solidFill>
                  <a:srgbClr val="000000"/>
                </a:solidFill>
                <a:latin typeface="Times New Roman" panose="02020603050405020304" pitchFamily="18" charset="0"/>
                <a:cs typeface="Times New Roman" panose="02020603050405020304" pitchFamily="18" charset="0"/>
              </a:rPr>
              <a:t>xác</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nhận</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toàn</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bộ</a:t>
            </a:r>
            <a:r>
              <a:rPr lang="en-US" sz="1600" dirty="0">
                <a:solidFill>
                  <a:srgbClr val="000000"/>
                </a:solidFill>
                <a:latin typeface="Times New Roman" panose="02020603050405020304" pitchFamily="18" charset="0"/>
                <a:cs typeface="Times New Roman" panose="02020603050405020304" pitchFamily="18" charset="0"/>
              </a:rPr>
              <a:t> đ</a:t>
            </a:r>
            <a:r>
              <a:rPr lang="vi-VN" sz="1600" dirty="0">
                <a:solidFill>
                  <a:srgbClr val="000000"/>
                </a:solidFill>
                <a:latin typeface="Times New Roman" panose="02020603050405020304" pitchFamily="18" charset="0"/>
                <a:cs typeface="Times New Roman" panose="02020603050405020304" pitchFamily="18" charset="0"/>
              </a:rPr>
              <a:t>ơ</a:t>
            </a:r>
            <a:r>
              <a:rPr lang="en-US" sz="1600" dirty="0">
                <a:solidFill>
                  <a:srgbClr val="000000"/>
                </a:solidFill>
                <a:latin typeface="Times New Roman" panose="02020603050405020304" pitchFamily="18" charset="0"/>
                <a:cs typeface="Times New Roman" panose="02020603050405020304" pitchFamily="18" charset="0"/>
              </a:rPr>
              <a:t>n </a:t>
            </a:r>
            <a:r>
              <a:rPr lang="en-US" sz="1600" dirty="0" err="1">
                <a:solidFill>
                  <a:srgbClr val="000000"/>
                </a:solidFill>
                <a:latin typeface="Times New Roman" panose="02020603050405020304" pitchFamily="18" charset="0"/>
                <a:cs typeface="Times New Roman" panose="02020603050405020304" pitchFamily="18" charset="0"/>
              </a:rPr>
              <a:t>hàng</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kích</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vào</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nút</a:t>
            </a:r>
            <a:r>
              <a:rPr lang="en-US" sz="1600" dirty="0">
                <a:solidFill>
                  <a:srgbClr val="000000"/>
                </a:solidFill>
                <a:latin typeface="Times New Roman" panose="02020603050405020304" pitchFamily="18" charset="0"/>
                <a:cs typeface="Times New Roman" panose="02020603050405020304" pitchFamily="18" charset="0"/>
              </a:rPr>
              <a:t> </a:t>
            </a:r>
            <a:r>
              <a:rPr lang="en-US" sz="1600" b="1" dirty="0">
                <a:solidFill>
                  <a:srgbClr val="000000"/>
                </a:solidFill>
                <a:latin typeface="Times New Roman" panose="02020603050405020304" pitchFamily="18" charset="0"/>
                <a:cs typeface="Times New Roman" panose="02020603050405020304" pitchFamily="18" charset="0"/>
              </a:rPr>
              <a:t>Create Order Confirmation </a:t>
            </a:r>
            <a:r>
              <a:rPr lang="en-US" sz="1600" dirty="0" err="1">
                <a:solidFill>
                  <a:srgbClr val="000000"/>
                </a:solidFill>
                <a:latin typeface="Times New Roman" panose="02020603050405020304" pitchFamily="18" charset="0"/>
                <a:cs typeface="Times New Roman" panose="02020603050405020304" pitchFamily="18" charset="0"/>
              </a:rPr>
              <a:t>và</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sổ</a:t>
            </a:r>
            <a:r>
              <a:rPr lang="en-US" sz="1600" dirty="0">
                <a:solidFill>
                  <a:srgbClr val="000000"/>
                </a:solidFill>
                <a:latin typeface="Times New Roman" panose="02020603050405020304" pitchFamily="18" charset="0"/>
                <a:cs typeface="Times New Roman" panose="02020603050405020304" pitchFamily="18" charset="0"/>
              </a:rPr>
              <a:t> con </a:t>
            </a:r>
            <a:r>
              <a:rPr lang="en-US" sz="1600" dirty="0" err="1">
                <a:solidFill>
                  <a:srgbClr val="000000"/>
                </a:solidFill>
                <a:latin typeface="Times New Roman" panose="02020603050405020304" pitchFamily="18" charset="0"/>
                <a:cs typeface="Times New Roman" panose="02020603050405020304" pitchFamily="18" charset="0"/>
              </a:rPr>
              <a:t>trỏ</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chuột</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xuống</a:t>
            </a:r>
            <a:r>
              <a:rPr lang="en-US" sz="1600" dirty="0">
                <a:solidFill>
                  <a:srgbClr val="000000"/>
                </a:solidFill>
                <a:latin typeface="Times New Roman" panose="02020603050405020304" pitchFamily="18" charset="0"/>
                <a:cs typeface="Times New Roman" panose="02020603050405020304" pitchFamily="18" charset="0"/>
              </a:rPr>
              <a:t> d</a:t>
            </a:r>
            <a:r>
              <a:rPr lang="vi-VN" sz="1600" dirty="0">
                <a:solidFill>
                  <a:srgbClr val="000000"/>
                </a:solidFill>
                <a:latin typeface="Times New Roman" panose="02020603050405020304" pitchFamily="18" charset="0"/>
                <a:cs typeface="Times New Roman" panose="02020603050405020304" pitchFamily="18" charset="0"/>
              </a:rPr>
              <a:t>ư</a:t>
            </a:r>
            <a:r>
              <a:rPr lang="en-US" sz="1600" dirty="0" err="1">
                <a:solidFill>
                  <a:srgbClr val="000000"/>
                </a:solidFill>
                <a:latin typeface="Times New Roman" panose="02020603050405020304" pitchFamily="18" charset="0"/>
                <a:cs typeface="Times New Roman" panose="02020603050405020304" pitchFamily="18" charset="0"/>
              </a:rPr>
              <a:t>ới</a:t>
            </a:r>
            <a:endParaRPr lang="en-US" sz="1600" dirty="0">
              <a:solidFill>
                <a:srgbClr val="000000"/>
              </a:solidFill>
              <a:latin typeface="Times New Roman" panose="02020603050405020304" pitchFamily="18" charset="0"/>
              <a:cs typeface="Times New Roman" panose="02020603050405020304" pitchFamily="18" charset="0"/>
            </a:endParaRPr>
          </a:p>
          <a:p>
            <a:pPr defTabSz="1171414"/>
            <a:r>
              <a:rPr lang="en-US" sz="1600" dirty="0">
                <a:solidFill>
                  <a:srgbClr val="C00000"/>
                </a:solidFill>
                <a:latin typeface="Times New Roman" panose="02020603050405020304" pitchFamily="18" charset="0"/>
                <a:cs typeface="Times New Roman" panose="02020603050405020304" pitchFamily="18" charset="0"/>
              </a:rPr>
              <a:t>2: </a:t>
            </a:r>
            <a:r>
              <a:rPr lang="en-US" sz="1600" dirty="0" err="1">
                <a:solidFill>
                  <a:srgbClr val="000000"/>
                </a:solidFill>
                <a:latin typeface="Times New Roman" panose="02020603050405020304" pitchFamily="18" charset="0"/>
                <a:cs typeface="Times New Roman" panose="02020603050405020304" pitchFamily="18" charset="0"/>
              </a:rPr>
              <a:t>Kích</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vào</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nút</a:t>
            </a:r>
            <a:r>
              <a:rPr lang="en-US" sz="1600" dirty="0">
                <a:solidFill>
                  <a:srgbClr val="000000"/>
                </a:solidFill>
                <a:latin typeface="Times New Roman" panose="02020603050405020304" pitchFamily="18" charset="0"/>
                <a:cs typeface="Times New Roman" panose="02020603050405020304" pitchFamily="18" charset="0"/>
              </a:rPr>
              <a:t> </a:t>
            </a:r>
            <a:r>
              <a:rPr lang="en-US" sz="1600" b="1" dirty="0">
                <a:solidFill>
                  <a:schemeClr val="tx1"/>
                </a:solidFill>
                <a:latin typeface="Times New Roman" panose="02020603050405020304" pitchFamily="18" charset="0"/>
                <a:cs typeface="Times New Roman" panose="02020603050405020304" pitchFamily="18" charset="0"/>
              </a:rPr>
              <a:t>Confirm Entire order</a:t>
            </a:r>
            <a:endParaRPr lang="en-US" sz="1600" dirty="0">
              <a:solidFill>
                <a:srgbClr val="000000"/>
              </a:solidFill>
              <a:latin typeface="Times New Roman" panose="02020603050405020304" pitchFamily="18" charset="0"/>
              <a:cs typeface="Times New Roman" panose="02020603050405020304" pitchFamily="18" charset="0"/>
            </a:endParaRPr>
          </a:p>
        </p:txBody>
      </p:sp>
      <p:sp>
        <p:nvSpPr>
          <p:cNvPr id="13" name="Title">
            <a:extLst>
              <a:ext uri="{FF2B5EF4-FFF2-40B4-BE49-F238E27FC236}">
                <a16:creationId xmlns:a16="http://schemas.microsoft.com/office/drawing/2014/main" id="{A25593B3-738A-44D2-B486-ED0B32ECAC94}"/>
              </a:ext>
            </a:extLst>
          </p:cNvPr>
          <p:cNvSpPr txBox="1">
            <a:spLocks/>
          </p:cNvSpPr>
          <p:nvPr/>
        </p:nvSpPr>
        <p:spPr bwMode="gray">
          <a:xfrm>
            <a:off x="283399" y="355940"/>
            <a:ext cx="12035437" cy="276999"/>
          </a:xfrm>
          <a:prstGeom prst="rect">
            <a:avLst/>
          </a:prstGeom>
        </p:spPr>
        <p:txBody>
          <a:bodyPr vert="horz" wrap="square" lIns="0" tIns="0" rIns="0" bIns="0" rtlCol="0" anchor="t" anchorCtr="0">
            <a:spAutoFit/>
          </a:bodyPr>
          <a:lstStyle>
            <a:lvl1pPr algn="l" defTabSz="1171180" rtl="0" eaLnBrk="1" latinLnBrk="0" hangingPunct="1">
              <a:spcBef>
                <a:spcPct val="0"/>
              </a:spcBef>
              <a:buNone/>
              <a:defRPr sz="2582" b="1" kern="1200" baseline="0">
                <a:solidFill>
                  <a:schemeClr val="tx1"/>
                </a:solidFill>
                <a:latin typeface="+mj-lt"/>
                <a:ea typeface="+mj-ea"/>
                <a:cs typeface="+mj-cs"/>
              </a:defRPr>
            </a:lvl1pPr>
          </a:lstStyle>
          <a:p>
            <a:r>
              <a:rPr lang="en-US" sz="1800" dirty="0">
                <a:latin typeface="Times New Roman" panose="02020603050405020304" pitchFamily="18" charset="0"/>
                <a:cs typeface="Times New Roman" panose="02020603050405020304" pitchFamily="18" charset="0"/>
              </a:rPr>
              <a:t>6.3. </a:t>
            </a:r>
            <a:r>
              <a:rPr lang="en-US" sz="1800" dirty="0" err="1">
                <a:latin typeface="Times New Roman" panose="02020603050405020304" pitchFamily="18" charset="0"/>
                <a:cs typeface="Times New Roman" panose="02020603050405020304" pitchFamily="18" charset="0"/>
              </a:rPr>
              <a:t>Xác</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nhận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toàn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bộ</a:t>
            </a:r>
            <a:r>
              <a:rPr lang="en-US" sz="1800" dirty="0">
                <a:latin typeface="Times New Roman" panose="02020603050405020304" pitchFamily="18" charset="0"/>
                <a:cs typeface="Times New Roman" panose="02020603050405020304" pitchFamily="18" charset="0"/>
              </a:rPr>
              <a:t> đ</a:t>
            </a:r>
            <a:r>
              <a:rPr lang="vi-VN" sz="1800" dirty="0">
                <a:latin typeface="Times New Roman" panose="02020603050405020304" pitchFamily="18" charset="0"/>
                <a:cs typeface="Times New Roman" panose="02020603050405020304" pitchFamily="18" charset="0"/>
              </a:rPr>
              <a:t>ơ</a:t>
            </a:r>
            <a:r>
              <a:rPr lang="en-US" sz="1800" dirty="0">
                <a:latin typeface="Times New Roman" panose="02020603050405020304" pitchFamily="18" charset="0"/>
                <a:cs typeface="Times New Roman" panose="02020603050405020304" pitchFamily="18" charset="0"/>
              </a:rPr>
              <a:t>n </a:t>
            </a:r>
            <a:r>
              <a:rPr lang="en-US" sz="1800" dirty="0" err="1">
                <a:latin typeface="Times New Roman" panose="02020603050405020304" pitchFamily="18" charset="0"/>
                <a:cs typeface="Times New Roman" panose="02020603050405020304" pitchFamily="18" charset="0"/>
              </a:rPr>
              <a:t>hàng</a:t>
            </a:r>
            <a:r>
              <a:rPr lang="en-US" sz="1800" dirty="0">
                <a:latin typeface="Times New Roman" panose="02020603050405020304" pitchFamily="18" charset="0"/>
                <a:cs typeface="Times New Roman" panose="02020603050405020304" pitchFamily="18" charset="0"/>
              </a:rPr>
              <a:t> (Confirm Entire Order)</a:t>
            </a:r>
          </a:p>
        </p:txBody>
      </p:sp>
      <p:sp>
        <p:nvSpPr>
          <p:cNvPr id="14" name="TextBox 13">
            <a:extLst>
              <a:ext uri="{FF2B5EF4-FFF2-40B4-BE49-F238E27FC236}">
                <a16:creationId xmlns:a16="http://schemas.microsoft.com/office/drawing/2014/main" id="{96600FFD-D6AA-4574-9283-46744162046B}"/>
              </a:ext>
            </a:extLst>
          </p:cNvPr>
          <p:cNvSpPr txBox="1"/>
          <p:nvPr/>
        </p:nvSpPr>
        <p:spPr>
          <a:xfrm>
            <a:off x="90715" y="1974847"/>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1</a:t>
            </a:r>
          </a:p>
        </p:txBody>
      </p:sp>
      <p:sp>
        <p:nvSpPr>
          <p:cNvPr id="15" name="TextBox 14">
            <a:extLst>
              <a:ext uri="{FF2B5EF4-FFF2-40B4-BE49-F238E27FC236}">
                <a16:creationId xmlns:a16="http://schemas.microsoft.com/office/drawing/2014/main" id="{7F861C5B-C980-412A-951A-836B478202B2}"/>
              </a:ext>
            </a:extLst>
          </p:cNvPr>
          <p:cNvSpPr txBox="1"/>
          <p:nvPr/>
        </p:nvSpPr>
        <p:spPr>
          <a:xfrm>
            <a:off x="90715" y="2272768"/>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2</a:t>
            </a:r>
          </a:p>
        </p:txBody>
      </p:sp>
      <p:sp>
        <p:nvSpPr>
          <p:cNvPr id="16" name="TextBox 15">
            <a:extLst>
              <a:ext uri="{FF2B5EF4-FFF2-40B4-BE49-F238E27FC236}">
                <a16:creationId xmlns:a16="http://schemas.microsoft.com/office/drawing/2014/main" id="{93801CAB-9746-4517-85AE-67BB70814FED}"/>
              </a:ext>
            </a:extLst>
          </p:cNvPr>
          <p:cNvSpPr txBox="1"/>
          <p:nvPr/>
        </p:nvSpPr>
        <p:spPr>
          <a:xfrm>
            <a:off x="251961" y="71308"/>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dirty="0">
                <a:latin typeface="Times New Roman" panose="02020603050405020304" pitchFamily="18" charset="0"/>
                <a:ea typeface="Arial Unicode MS" pitchFamily="34" charset="-128"/>
                <a:cs typeface="Times New Roman" panose="02020603050405020304" pitchFamily="18" charset="0"/>
              </a:rPr>
              <a:t>6.</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Nhận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và</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xác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nhận</a:t>
            </a:r>
            <a:r>
              <a:rPr lang="en-US" sz="2000" b="1" dirty="0">
                <a:latin typeface="Times New Roman" panose="02020603050405020304" pitchFamily="18" charset="0"/>
                <a:cs typeface="Times New Roman" panose="02020603050405020304" pitchFamily="18" charset="0"/>
              </a:rPr>
              <a:t> đ</a:t>
            </a:r>
            <a:r>
              <a:rPr lang="vi-VN" sz="2000" b="1" dirty="0">
                <a:latin typeface="Times New Roman" panose="02020603050405020304" pitchFamily="18" charset="0"/>
                <a:cs typeface="Times New Roman" panose="02020603050405020304" pitchFamily="18" charset="0"/>
              </a:rPr>
              <a:t>ơ</a:t>
            </a:r>
            <a:r>
              <a:rPr lang="en-US" sz="2000" b="1" dirty="0">
                <a:latin typeface="Times New Roman" panose="02020603050405020304" pitchFamily="18" charset="0"/>
                <a:cs typeface="Times New Roman" panose="02020603050405020304" pitchFamily="18" charset="0"/>
              </a:rPr>
              <a:t>n </a:t>
            </a:r>
            <a:r>
              <a:rPr lang="en-US" sz="2000" b="1" dirty="0" err="1">
                <a:latin typeface="Times New Roman" panose="02020603050405020304" pitchFamily="18" charset="0"/>
                <a:cs typeface="Times New Roman" panose="02020603050405020304" pitchFamily="18" charset="0"/>
              </a:rPr>
              <a:t>hàng</a:t>
            </a:r>
            <a:endParaRPr lang="en-US"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024437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69C1DE59-0811-4D30-A72B-6E277EED5729}"/>
              </a:ext>
            </a:extLst>
          </p:cNvPr>
          <p:cNvSpPr txBox="1"/>
          <p:nvPr/>
        </p:nvSpPr>
        <p:spPr>
          <a:xfrm>
            <a:off x="1345031" y="694144"/>
            <a:ext cx="8479004" cy="1107996"/>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vi-VN"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B</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1: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Bạn</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mở</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1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trình</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duyệt</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bất</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kỳ</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và</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gõ</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đ</a:t>
            </a:r>
            <a:r>
              <a:rPr kumimoji="0" lang="vi-VN"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ư</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ờng</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link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sau</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hlinkClick r:id="rId3"/>
              </a:rPr>
              <a:t>https://supplier.ariba.com/</a:t>
            </a:r>
            <a:endPar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endParaRPr>
          </a:p>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Màn</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hình</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sẽ</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hiện</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ra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nh</a:t>
            </a:r>
            <a:r>
              <a:rPr kumimoji="0" lang="vi-VN"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ư</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bên</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d</a:t>
            </a:r>
            <a:r>
              <a:rPr kumimoji="0" lang="vi-VN"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ư</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ới</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a:t>
            </a:r>
          </a:p>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endParaRPr>
          </a:p>
        </p:txBody>
      </p:sp>
      <p:pic>
        <p:nvPicPr>
          <p:cNvPr id="8" name="Picture 7">
            <a:extLst>
              <a:ext uri="{FF2B5EF4-FFF2-40B4-BE49-F238E27FC236}">
                <a16:creationId xmlns:a16="http://schemas.microsoft.com/office/drawing/2014/main" id="{60E790D0-210E-4BFC-A39A-4ACF4F31DFA5}"/>
              </a:ext>
            </a:extLst>
          </p:cNvPr>
          <p:cNvPicPr>
            <a:picLocks noChangeAspect="1"/>
          </p:cNvPicPr>
          <p:nvPr/>
        </p:nvPicPr>
        <p:blipFill rotWithShape="1">
          <a:blip r:embed="rId4"/>
          <a:srcRect t="4605" b="10766"/>
          <a:stretch/>
        </p:blipFill>
        <p:spPr>
          <a:xfrm>
            <a:off x="1249885" y="1556544"/>
            <a:ext cx="11205177" cy="5334001"/>
          </a:xfrm>
          <a:prstGeom prst="rect">
            <a:avLst/>
          </a:prstGeom>
        </p:spPr>
      </p:pic>
      <p:sp>
        <p:nvSpPr>
          <p:cNvPr id="2" name="TextBox 1">
            <a:extLst>
              <a:ext uri="{FF2B5EF4-FFF2-40B4-BE49-F238E27FC236}">
                <a16:creationId xmlns:a16="http://schemas.microsoft.com/office/drawing/2014/main" id="{DF25FAE5-0C7E-420F-B579-5D1E315486C8}"/>
              </a:ext>
            </a:extLst>
          </p:cNvPr>
          <p:cNvSpPr txBox="1"/>
          <p:nvPr/>
        </p:nvSpPr>
        <p:spPr>
          <a:xfrm>
            <a:off x="1249885" y="181966"/>
            <a:ext cx="4191000" cy="307777"/>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1.1.Tạo </a:t>
            </a:r>
            <a:r>
              <a:rPr kumimoji="0" lang="en-US" sz="2000" b="1"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tài</a:t>
            </a: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2000" b="1"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khoản</a:t>
            </a: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2000" b="1"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trên</a:t>
            </a: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Ariba</a:t>
            </a:r>
          </a:p>
        </p:txBody>
      </p:sp>
      <p:sp>
        <p:nvSpPr>
          <p:cNvPr id="9" name="Flowchart: Process 8">
            <a:extLst>
              <a:ext uri="{FF2B5EF4-FFF2-40B4-BE49-F238E27FC236}">
                <a16:creationId xmlns:a16="http://schemas.microsoft.com/office/drawing/2014/main" id="{76559623-E88F-4360-BE19-B82FD589758F}"/>
              </a:ext>
            </a:extLst>
          </p:cNvPr>
          <p:cNvSpPr/>
          <p:nvPr/>
        </p:nvSpPr>
        <p:spPr bwMode="gray">
          <a:xfrm>
            <a:off x="2521744" y="5595148"/>
            <a:ext cx="515987" cy="228596"/>
          </a:xfrm>
          <a:prstGeom prst="flowChartProcess">
            <a:avLst/>
          </a:prstGeom>
          <a:noFill/>
          <a:ln w="25400" algn="ctr">
            <a:solidFill>
              <a:schemeClr val="accent5">
                <a:lumMod val="60000"/>
                <a:lumOff val="40000"/>
              </a:schemeClr>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err="1">
              <a:ln>
                <a:noFill/>
              </a:ln>
              <a:solidFill>
                <a:srgbClr val="000000"/>
              </a:solidFill>
              <a:effectLst/>
              <a:uLnTx/>
              <a:uFillTx/>
              <a:latin typeface="Arial"/>
              <a:ea typeface="Arial Unicode MS" pitchFamily="34" charset="-128"/>
              <a:cs typeface="Arial Unicode MS" pitchFamily="34" charset="-128"/>
            </a:endParaRPr>
          </a:p>
        </p:txBody>
      </p:sp>
      <p:cxnSp>
        <p:nvCxnSpPr>
          <p:cNvPr id="10" name="Straight Connector 9">
            <a:extLst>
              <a:ext uri="{FF2B5EF4-FFF2-40B4-BE49-F238E27FC236}">
                <a16:creationId xmlns:a16="http://schemas.microsoft.com/office/drawing/2014/main" id="{A73CAC2A-87D3-42F4-A69F-4308D9E8101A}"/>
              </a:ext>
            </a:extLst>
          </p:cNvPr>
          <p:cNvCxnSpPr>
            <a:cxnSpLocks/>
            <a:stCxn id="11" idx="3"/>
            <a:endCxn id="9" idx="1"/>
          </p:cNvCxnSpPr>
          <p:nvPr/>
        </p:nvCxnSpPr>
        <p:spPr>
          <a:xfrm>
            <a:off x="2077197" y="5709446"/>
            <a:ext cx="444547" cy="0"/>
          </a:xfrm>
          <a:prstGeom prst="line">
            <a:avLst/>
          </a:prstGeom>
          <a:ln>
            <a:headEnd type="none" w="med" len="med"/>
            <a:tailEnd type="none" w="med" len="med"/>
          </a:ln>
        </p:spPr>
        <p:style>
          <a:lnRef idx="1">
            <a:schemeClr val="accent5"/>
          </a:lnRef>
          <a:fillRef idx="0">
            <a:schemeClr val="accent5"/>
          </a:fillRef>
          <a:effectRef idx="0">
            <a:schemeClr val="accent5"/>
          </a:effectRef>
          <a:fontRef idx="minor">
            <a:schemeClr val="tx1"/>
          </a:fontRef>
        </p:style>
      </p:cxnSp>
      <p:sp>
        <p:nvSpPr>
          <p:cNvPr id="11" name="Flowchart: Process 10">
            <a:extLst>
              <a:ext uri="{FF2B5EF4-FFF2-40B4-BE49-F238E27FC236}">
                <a16:creationId xmlns:a16="http://schemas.microsoft.com/office/drawing/2014/main" id="{D3854388-60C8-4B88-8E8E-9F39FF4A780E}"/>
              </a:ext>
            </a:extLst>
          </p:cNvPr>
          <p:cNvSpPr/>
          <p:nvPr/>
        </p:nvSpPr>
        <p:spPr bwMode="gray">
          <a:xfrm>
            <a:off x="311944" y="5485928"/>
            <a:ext cx="1765253" cy="447035"/>
          </a:xfrm>
          <a:prstGeom prst="flowChartProcess">
            <a:avLst/>
          </a:prstGeom>
          <a:noFill/>
          <a:ln w="25400" algn="ctr">
            <a:solidFill>
              <a:schemeClr val="accent5">
                <a:lumMod val="60000"/>
                <a:lumOff val="40000"/>
              </a:schemeClr>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err="1">
              <a:ln>
                <a:noFill/>
              </a:ln>
              <a:solidFill>
                <a:srgbClr val="FFC000"/>
              </a:solidFill>
              <a:effectLst/>
              <a:uLnTx/>
              <a:uFillTx/>
              <a:latin typeface="Arial"/>
              <a:ea typeface="Arial Unicode MS" pitchFamily="34" charset="-128"/>
              <a:cs typeface="Arial Unicode MS" pitchFamily="34" charset="-128"/>
            </a:endParaRPr>
          </a:p>
        </p:txBody>
      </p:sp>
      <p:sp>
        <p:nvSpPr>
          <p:cNvPr id="17" name="TextBox 16">
            <a:extLst>
              <a:ext uri="{FF2B5EF4-FFF2-40B4-BE49-F238E27FC236}">
                <a16:creationId xmlns:a16="http://schemas.microsoft.com/office/drawing/2014/main" id="{F54A6F86-8C7B-451F-B50F-45E2ADE6E901}"/>
              </a:ext>
            </a:extLst>
          </p:cNvPr>
          <p:cNvSpPr txBox="1"/>
          <p:nvPr/>
        </p:nvSpPr>
        <p:spPr>
          <a:xfrm>
            <a:off x="508770" y="5463223"/>
            <a:ext cx="1568427" cy="492443"/>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B2: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Kích</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vào</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Register now</a:t>
            </a:r>
          </a:p>
        </p:txBody>
      </p:sp>
    </p:spTree>
    <p:extLst>
      <p:ext uri="{BB962C8B-B14F-4D97-AF65-F5344CB8AC3E}">
        <p14:creationId xmlns:p14="http://schemas.microsoft.com/office/powerpoint/2010/main" val="18093876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E38FAA0-97CC-41C1-A91E-FBD244D39514}"/>
              </a:ext>
            </a:extLst>
          </p:cNvPr>
          <p:cNvSpPr/>
          <p:nvPr/>
        </p:nvSpPr>
        <p:spPr bwMode="gray">
          <a:xfrm>
            <a:off x="30428" y="7084041"/>
            <a:ext cx="3559920" cy="207674"/>
          </a:xfrm>
          <a:prstGeom prst="rect">
            <a:avLst/>
          </a:prstGeom>
          <a:solidFill>
            <a:schemeClr val="bg1"/>
          </a:solidFill>
          <a:ln w="25400" algn="ctr">
            <a:solidFill>
              <a:schemeClr val="bg1"/>
            </a:solidFill>
            <a:miter lim="800000"/>
            <a:headEnd/>
            <a:tailEnd/>
          </a:ln>
        </p:spPr>
        <p:txBody>
          <a:bodyPr lIns="96830" tIns="77464" rIns="96830" bIns="77464" rtlCol="0" anchor="ctr"/>
          <a:lstStyle/>
          <a:p>
            <a:pPr algn="ctr" defTabSz="983803" fontAlgn="base">
              <a:spcBef>
                <a:spcPct val="50000"/>
              </a:spcBef>
              <a:spcAft>
                <a:spcPct val="0"/>
              </a:spcAft>
              <a:buClr>
                <a:srgbClr val="F0AB00"/>
              </a:buClr>
              <a:buSzPct val="80000"/>
            </a:pPr>
            <a:endParaRPr lang="en-US" sz="1937" kern="0" dirty="0">
              <a:solidFill>
                <a:srgbClr val="000000"/>
              </a:solidFill>
              <a:latin typeface="Arial"/>
              <a:ea typeface="Arial Unicode MS" pitchFamily="34" charset="-128"/>
              <a:cs typeface="Arial Unicode MS" pitchFamily="34" charset="-128"/>
            </a:endParaRPr>
          </a:p>
        </p:txBody>
      </p:sp>
      <p:pic>
        <p:nvPicPr>
          <p:cNvPr id="6" name="Picture 5">
            <a:extLst>
              <a:ext uri="{FF2B5EF4-FFF2-40B4-BE49-F238E27FC236}">
                <a16:creationId xmlns:a16="http://schemas.microsoft.com/office/drawing/2014/main" id="{D529814F-8737-4CE3-BA20-F97082684784}"/>
              </a:ext>
            </a:extLst>
          </p:cNvPr>
          <p:cNvPicPr>
            <a:picLocks noChangeAspect="1"/>
          </p:cNvPicPr>
          <p:nvPr/>
        </p:nvPicPr>
        <p:blipFill rotWithShape="1">
          <a:blip r:embed="rId3"/>
          <a:srcRect l="1676" r="1354"/>
          <a:stretch/>
        </p:blipFill>
        <p:spPr>
          <a:xfrm>
            <a:off x="224860" y="739527"/>
            <a:ext cx="12912556" cy="6340658"/>
          </a:xfrm>
          <a:prstGeom prst="rect">
            <a:avLst/>
          </a:prstGeom>
          <a:ln>
            <a:solidFill>
              <a:schemeClr val="tx1"/>
            </a:solidFill>
          </a:ln>
        </p:spPr>
      </p:pic>
      <p:pic>
        <p:nvPicPr>
          <p:cNvPr id="11" name="Picture 10">
            <a:extLst>
              <a:ext uri="{FF2B5EF4-FFF2-40B4-BE49-F238E27FC236}">
                <a16:creationId xmlns:a16="http://schemas.microsoft.com/office/drawing/2014/main" id="{87EBD6F0-1CC1-4D75-A958-B33913BCC9CA}"/>
              </a:ext>
            </a:extLst>
          </p:cNvPr>
          <p:cNvPicPr>
            <a:picLocks noChangeAspect="1"/>
          </p:cNvPicPr>
          <p:nvPr/>
        </p:nvPicPr>
        <p:blipFill>
          <a:blip r:embed="rId4"/>
          <a:stretch>
            <a:fillRect/>
          </a:stretch>
        </p:blipFill>
        <p:spPr>
          <a:xfrm>
            <a:off x="3508089" y="2435543"/>
            <a:ext cx="1844777" cy="196776"/>
          </a:xfrm>
          <a:prstGeom prst="rect">
            <a:avLst/>
          </a:prstGeom>
        </p:spPr>
      </p:pic>
      <p:sp>
        <p:nvSpPr>
          <p:cNvPr id="12" name="Speech Bubble: Rectangle 11">
            <a:extLst>
              <a:ext uri="{FF2B5EF4-FFF2-40B4-BE49-F238E27FC236}">
                <a16:creationId xmlns:a16="http://schemas.microsoft.com/office/drawing/2014/main" id="{E0BD91F9-A7B7-44DF-8440-61DC69A30CB9}"/>
              </a:ext>
            </a:extLst>
          </p:cNvPr>
          <p:cNvSpPr/>
          <p:nvPr/>
        </p:nvSpPr>
        <p:spPr>
          <a:xfrm>
            <a:off x="3864525" y="1347093"/>
            <a:ext cx="5162101" cy="514251"/>
          </a:xfrm>
          <a:prstGeom prst="wedgeRectCallout">
            <a:avLst>
              <a:gd name="adj1" fmla="val -21926"/>
              <a:gd name="adj2" fmla="val 48448"/>
            </a:avLst>
          </a:prstGeom>
          <a:solidFill>
            <a:schemeClr val="accent5">
              <a:lumMod val="40000"/>
              <a:lumOff val="6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r>
              <a:rPr lang="en-US" sz="2152" dirty="0">
                <a:solidFill>
                  <a:srgbClr val="000000"/>
                </a:solidFill>
                <a:latin typeface="Times New Roman" panose="02020603050405020304" pitchFamily="18" charset="0"/>
                <a:cs typeface="Times New Roman" panose="02020603050405020304" pitchFamily="18" charset="0"/>
              </a:rPr>
              <a:t>Trang </a:t>
            </a:r>
            <a:r>
              <a:rPr lang="en-US" sz="2152" dirty="0" err="1">
                <a:solidFill>
                  <a:srgbClr val="000000"/>
                </a:solidFill>
                <a:latin typeface="Times New Roman" panose="02020603050405020304" pitchFamily="18" charset="0"/>
                <a:cs typeface="Times New Roman" panose="02020603050405020304" pitchFamily="18" charset="0"/>
              </a:rPr>
              <a:t>xác</a:t>
            </a:r>
            <a:r>
              <a:rPr lang="en-US" sz="2152" dirty="0">
                <a:solidFill>
                  <a:srgbClr val="000000"/>
                </a:solidFill>
                <a:latin typeface="Times New Roman" panose="02020603050405020304" pitchFamily="18" charset="0"/>
                <a:cs typeface="Times New Roman" panose="02020603050405020304" pitchFamily="18" charset="0"/>
              </a:rPr>
              <a:t> </a:t>
            </a:r>
            <a:r>
              <a:rPr lang="en-US" sz="2152" dirty="0" err="1">
                <a:solidFill>
                  <a:srgbClr val="000000"/>
                </a:solidFill>
                <a:latin typeface="Times New Roman" panose="02020603050405020304" pitchFamily="18" charset="0"/>
                <a:cs typeface="Times New Roman" panose="02020603050405020304" pitchFamily="18" charset="0"/>
              </a:rPr>
              <a:t>nhận</a:t>
            </a:r>
            <a:r>
              <a:rPr lang="en-US" sz="2152" dirty="0">
                <a:solidFill>
                  <a:srgbClr val="000000"/>
                </a:solidFill>
                <a:latin typeface="Times New Roman" panose="02020603050405020304" pitchFamily="18" charset="0"/>
                <a:cs typeface="Times New Roman" panose="02020603050405020304" pitchFamily="18" charset="0"/>
              </a:rPr>
              <a:t> đ</a:t>
            </a:r>
            <a:r>
              <a:rPr lang="vi-VN" sz="2152" dirty="0">
                <a:solidFill>
                  <a:srgbClr val="000000"/>
                </a:solidFill>
                <a:latin typeface="Times New Roman" panose="02020603050405020304" pitchFamily="18" charset="0"/>
                <a:cs typeface="Times New Roman" panose="02020603050405020304" pitchFamily="18" charset="0"/>
              </a:rPr>
              <a:t>ơ</a:t>
            </a:r>
            <a:r>
              <a:rPr lang="en-US" sz="2152" dirty="0">
                <a:solidFill>
                  <a:srgbClr val="000000"/>
                </a:solidFill>
                <a:latin typeface="Times New Roman" panose="02020603050405020304" pitchFamily="18" charset="0"/>
                <a:cs typeface="Times New Roman" panose="02020603050405020304" pitchFamily="18" charset="0"/>
              </a:rPr>
              <a:t>n </a:t>
            </a:r>
            <a:r>
              <a:rPr lang="en-US" sz="2152" dirty="0" err="1">
                <a:solidFill>
                  <a:srgbClr val="000000"/>
                </a:solidFill>
                <a:latin typeface="Times New Roman" panose="02020603050405020304" pitchFamily="18" charset="0"/>
                <a:cs typeface="Times New Roman" panose="02020603050405020304" pitchFamily="18" charset="0"/>
              </a:rPr>
              <a:t>hàng</a:t>
            </a:r>
            <a:r>
              <a:rPr lang="en-US" sz="2152" dirty="0">
                <a:solidFill>
                  <a:srgbClr val="000000"/>
                </a:solidFill>
                <a:latin typeface="Times New Roman" panose="02020603050405020304" pitchFamily="18" charset="0"/>
                <a:cs typeface="Times New Roman" panose="02020603050405020304" pitchFamily="18" charset="0"/>
              </a:rPr>
              <a:t> </a:t>
            </a:r>
            <a:r>
              <a:rPr lang="en-US" sz="2152" dirty="0" err="1">
                <a:solidFill>
                  <a:srgbClr val="000000"/>
                </a:solidFill>
                <a:latin typeface="Times New Roman" panose="02020603050405020304" pitchFamily="18" charset="0"/>
                <a:cs typeface="Times New Roman" panose="02020603050405020304" pitchFamily="18" charset="0"/>
              </a:rPr>
              <a:t>sẽ</a:t>
            </a:r>
            <a:r>
              <a:rPr lang="en-US" sz="2152" dirty="0">
                <a:solidFill>
                  <a:srgbClr val="000000"/>
                </a:solidFill>
                <a:latin typeface="Times New Roman" panose="02020603050405020304" pitchFamily="18" charset="0"/>
                <a:cs typeface="Times New Roman" panose="02020603050405020304" pitchFamily="18" charset="0"/>
              </a:rPr>
              <a:t> </a:t>
            </a:r>
            <a:r>
              <a:rPr lang="en-US" sz="2152" dirty="0" err="1">
                <a:solidFill>
                  <a:srgbClr val="000000"/>
                </a:solidFill>
                <a:latin typeface="Times New Roman" panose="02020603050405020304" pitchFamily="18" charset="0"/>
                <a:cs typeface="Times New Roman" panose="02020603050405020304" pitchFamily="18" charset="0"/>
              </a:rPr>
              <a:t>hiện</a:t>
            </a:r>
            <a:r>
              <a:rPr lang="en-US" sz="2152" dirty="0">
                <a:solidFill>
                  <a:srgbClr val="000000"/>
                </a:solidFill>
                <a:latin typeface="Times New Roman" panose="02020603050405020304" pitchFamily="18" charset="0"/>
                <a:cs typeface="Times New Roman" panose="02020603050405020304" pitchFamily="18" charset="0"/>
              </a:rPr>
              <a:t> ra</a:t>
            </a:r>
          </a:p>
        </p:txBody>
      </p:sp>
      <p:sp>
        <p:nvSpPr>
          <p:cNvPr id="13" name="Callout: Line 12">
            <a:extLst>
              <a:ext uri="{FF2B5EF4-FFF2-40B4-BE49-F238E27FC236}">
                <a16:creationId xmlns:a16="http://schemas.microsoft.com/office/drawing/2014/main" id="{5F32A347-68DE-4033-8922-C5A2EA0FFF08}"/>
              </a:ext>
            </a:extLst>
          </p:cNvPr>
          <p:cNvSpPr/>
          <p:nvPr/>
        </p:nvSpPr>
        <p:spPr>
          <a:xfrm>
            <a:off x="6301117" y="2500489"/>
            <a:ext cx="4695412" cy="658101"/>
          </a:xfrm>
          <a:prstGeom prst="borderCallout1">
            <a:avLst>
              <a:gd name="adj1" fmla="val 47"/>
              <a:gd name="adj2" fmla="val 236"/>
              <a:gd name="adj3" fmla="val 271"/>
              <a:gd name="adj4" fmla="val -15193"/>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171414"/>
            <a:r>
              <a:rPr lang="en-US" sz="16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3: </a:t>
            </a:r>
            <a:r>
              <a:rPr lang="en-US" sz="1600" kern="0" dirty="0" err="1">
                <a:solidFill>
                  <a:srgbClr val="000000"/>
                </a:solidFill>
                <a:latin typeface="Times New Roman" panose="02020603050405020304" pitchFamily="18" charset="0"/>
                <a:ea typeface="Arial Unicode MS" pitchFamily="34" charset="-128"/>
                <a:cs typeface="Times New Roman" panose="02020603050405020304" pitchFamily="18" charset="0"/>
              </a:rPr>
              <a:t>Điền</a:t>
            </a:r>
            <a:r>
              <a:rPr lang="en-US" sz="1600" kern="0" dirty="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600" kern="0" dirty="0" err="1">
                <a:solidFill>
                  <a:srgbClr val="000000"/>
                </a:solidFill>
                <a:latin typeface="Times New Roman" panose="02020603050405020304" pitchFamily="18" charset="0"/>
                <a:ea typeface="Arial Unicode MS" pitchFamily="34" charset="-128"/>
                <a:cs typeface="Times New Roman" panose="02020603050405020304" pitchFamily="18" charset="0"/>
              </a:rPr>
              <a:t>số</a:t>
            </a:r>
            <a:r>
              <a:rPr lang="en-US" sz="1600" kern="0" dirty="0">
                <a:solidFill>
                  <a:srgbClr val="000000"/>
                </a:solidFill>
                <a:latin typeface="Times New Roman" panose="02020603050405020304" pitchFamily="18" charset="0"/>
                <a:ea typeface="Arial Unicode MS" pitchFamily="34" charset="-128"/>
                <a:cs typeface="Times New Roman" panose="02020603050405020304" pitchFamily="18" charset="0"/>
              </a:rPr>
              <a:t> đ</a:t>
            </a:r>
            <a:r>
              <a:rPr lang="vi-VN" sz="1600" kern="0" dirty="0">
                <a:solidFill>
                  <a:srgbClr val="000000"/>
                </a:solidFill>
                <a:latin typeface="Times New Roman" panose="02020603050405020304" pitchFamily="18" charset="0"/>
                <a:ea typeface="Arial Unicode MS" pitchFamily="34" charset="-128"/>
                <a:cs typeface="Times New Roman" panose="02020603050405020304" pitchFamily="18" charset="0"/>
              </a:rPr>
              <a:t>ơ</a:t>
            </a:r>
            <a:r>
              <a:rPr lang="en-US" sz="1600" kern="0" dirty="0">
                <a:solidFill>
                  <a:srgbClr val="000000"/>
                </a:solidFill>
                <a:latin typeface="Times New Roman" panose="02020603050405020304" pitchFamily="18" charset="0"/>
                <a:ea typeface="Arial Unicode MS" pitchFamily="34" charset="-128"/>
                <a:cs typeface="Times New Roman" panose="02020603050405020304" pitchFamily="18" charset="0"/>
              </a:rPr>
              <a:t>n </a:t>
            </a:r>
            <a:r>
              <a:rPr lang="en-US" sz="1600" kern="0" dirty="0" err="1">
                <a:solidFill>
                  <a:srgbClr val="000000"/>
                </a:solidFill>
                <a:latin typeface="Times New Roman" panose="02020603050405020304" pitchFamily="18" charset="0"/>
                <a:ea typeface="Arial Unicode MS" pitchFamily="34" charset="-128"/>
                <a:cs typeface="Times New Roman" panose="02020603050405020304" pitchFamily="18" charset="0"/>
              </a:rPr>
              <a:t>hàng</a:t>
            </a:r>
            <a:r>
              <a:rPr lang="en-US" sz="1600" kern="0" dirty="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600" kern="0" dirty="0" err="1">
                <a:solidFill>
                  <a:srgbClr val="000000"/>
                </a:solidFill>
                <a:latin typeface="Times New Roman" panose="02020603050405020304" pitchFamily="18" charset="0"/>
                <a:ea typeface="Arial Unicode MS" pitchFamily="34" charset="-128"/>
                <a:cs typeface="Times New Roman" panose="02020603050405020304" pitchFamily="18" charset="0"/>
              </a:rPr>
              <a:t>cần</a:t>
            </a:r>
            <a:r>
              <a:rPr lang="en-US" sz="1600" kern="0" dirty="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600" kern="0" dirty="0" err="1">
                <a:solidFill>
                  <a:srgbClr val="000000"/>
                </a:solidFill>
                <a:latin typeface="Times New Roman" panose="02020603050405020304" pitchFamily="18" charset="0"/>
                <a:ea typeface="Arial Unicode MS" pitchFamily="34" charset="-128"/>
                <a:cs typeface="Times New Roman" panose="02020603050405020304" pitchFamily="18" charset="0"/>
              </a:rPr>
              <a:t>xác</a:t>
            </a:r>
            <a:r>
              <a:rPr lang="en-US" sz="1600" kern="0" dirty="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600" kern="0" dirty="0" err="1">
                <a:solidFill>
                  <a:srgbClr val="000000"/>
                </a:solidFill>
                <a:latin typeface="Times New Roman" panose="02020603050405020304" pitchFamily="18" charset="0"/>
                <a:ea typeface="Arial Unicode MS" pitchFamily="34" charset="-128"/>
                <a:cs typeface="Times New Roman" panose="02020603050405020304" pitchFamily="18" charset="0"/>
              </a:rPr>
              <a:t>nhận</a:t>
            </a:r>
            <a:r>
              <a:rPr lang="en-US" sz="1600" kern="0" dirty="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600" kern="0" dirty="0" err="1">
                <a:solidFill>
                  <a:srgbClr val="000000"/>
                </a:solidFill>
                <a:latin typeface="Times New Roman" panose="02020603050405020304" pitchFamily="18" charset="0"/>
                <a:ea typeface="Arial Unicode MS" pitchFamily="34" charset="-128"/>
                <a:cs typeface="Times New Roman" panose="02020603050405020304" pitchFamily="18" charset="0"/>
              </a:rPr>
              <a:t>vào</a:t>
            </a:r>
            <a:r>
              <a:rPr lang="en-US" sz="1600" kern="0" dirty="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600" b="1" dirty="0">
                <a:solidFill>
                  <a:srgbClr val="000000"/>
                </a:solidFill>
                <a:latin typeface="Times New Roman" panose="02020603050405020304" pitchFamily="18" charset="0"/>
                <a:cs typeface="Times New Roman" panose="02020603050405020304" pitchFamily="18" charset="0"/>
              </a:rPr>
              <a:t>Confirmation #</a:t>
            </a:r>
            <a:r>
              <a:rPr lang="en-US" sz="1600" dirty="0">
                <a:solidFill>
                  <a:srgbClr val="000000"/>
                </a:solidFill>
                <a:latin typeface="Times New Roman" panose="02020603050405020304" pitchFamily="18" charset="0"/>
                <a:cs typeface="Times New Roman" panose="02020603050405020304" pitchFamily="18" charset="0"/>
              </a:rPr>
              <a:t>. </a:t>
            </a:r>
          </a:p>
        </p:txBody>
      </p:sp>
      <p:sp>
        <p:nvSpPr>
          <p:cNvPr id="14" name="Rectangle 13">
            <a:extLst>
              <a:ext uri="{FF2B5EF4-FFF2-40B4-BE49-F238E27FC236}">
                <a16:creationId xmlns:a16="http://schemas.microsoft.com/office/drawing/2014/main" id="{EE0ECA45-75DE-414E-BD9D-27E86304080F}"/>
              </a:ext>
            </a:extLst>
          </p:cNvPr>
          <p:cNvSpPr/>
          <p:nvPr/>
        </p:nvSpPr>
        <p:spPr>
          <a:xfrm>
            <a:off x="2599739" y="2405274"/>
            <a:ext cx="2998767" cy="23261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
        <p:nvSpPr>
          <p:cNvPr id="15" name="TextBox 14">
            <a:extLst>
              <a:ext uri="{FF2B5EF4-FFF2-40B4-BE49-F238E27FC236}">
                <a16:creationId xmlns:a16="http://schemas.microsoft.com/office/drawing/2014/main" id="{2A162BAE-077F-4811-B325-2C0FC1E5B68F}"/>
              </a:ext>
            </a:extLst>
          </p:cNvPr>
          <p:cNvSpPr txBox="1"/>
          <p:nvPr/>
        </p:nvSpPr>
        <p:spPr>
          <a:xfrm>
            <a:off x="2336611" y="2370349"/>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3</a:t>
            </a:r>
          </a:p>
        </p:txBody>
      </p:sp>
      <p:sp>
        <p:nvSpPr>
          <p:cNvPr id="17" name="Title">
            <a:extLst>
              <a:ext uri="{FF2B5EF4-FFF2-40B4-BE49-F238E27FC236}">
                <a16:creationId xmlns:a16="http://schemas.microsoft.com/office/drawing/2014/main" id="{90413E32-97D5-47C2-840C-95C828F8CA75}"/>
              </a:ext>
            </a:extLst>
          </p:cNvPr>
          <p:cNvSpPr txBox="1">
            <a:spLocks/>
          </p:cNvSpPr>
          <p:nvPr/>
        </p:nvSpPr>
        <p:spPr bwMode="gray">
          <a:xfrm>
            <a:off x="283399" y="355940"/>
            <a:ext cx="12035437" cy="276999"/>
          </a:xfrm>
          <a:prstGeom prst="rect">
            <a:avLst/>
          </a:prstGeom>
        </p:spPr>
        <p:txBody>
          <a:bodyPr vert="horz" wrap="square" lIns="0" tIns="0" rIns="0" bIns="0" rtlCol="0" anchor="t" anchorCtr="0">
            <a:spAutoFit/>
          </a:bodyPr>
          <a:lstStyle>
            <a:lvl1pPr algn="l" defTabSz="1171180" rtl="0" eaLnBrk="1" latinLnBrk="0" hangingPunct="1">
              <a:spcBef>
                <a:spcPct val="0"/>
              </a:spcBef>
              <a:buNone/>
              <a:defRPr sz="2582" b="1" kern="1200" baseline="0">
                <a:solidFill>
                  <a:schemeClr val="tx1"/>
                </a:solidFill>
                <a:latin typeface="+mj-lt"/>
                <a:ea typeface="+mj-ea"/>
                <a:cs typeface="+mj-cs"/>
              </a:defRPr>
            </a:lvl1pPr>
          </a:lstStyle>
          <a:p>
            <a:r>
              <a:rPr lang="en-US" sz="1800" dirty="0">
                <a:latin typeface="Times New Roman" panose="02020603050405020304" pitchFamily="18" charset="0"/>
                <a:cs typeface="Times New Roman" panose="02020603050405020304" pitchFamily="18" charset="0"/>
              </a:rPr>
              <a:t>6.3. </a:t>
            </a:r>
            <a:r>
              <a:rPr lang="en-US" sz="1800" dirty="0" err="1">
                <a:latin typeface="Times New Roman" panose="02020603050405020304" pitchFamily="18" charset="0"/>
                <a:cs typeface="Times New Roman" panose="02020603050405020304" pitchFamily="18" charset="0"/>
              </a:rPr>
              <a:t>Xác</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nhận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toàn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bộ</a:t>
            </a:r>
            <a:r>
              <a:rPr lang="en-US" sz="1800" dirty="0">
                <a:latin typeface="Times New Roman" panose="02020603050405020304" pitchFamily="18" charset="0"/>
                <a:cs typeface="Times New Roman" panose="02020603050405020304" pitchFamily="18" charset="0"/>
              </a:rPr>
              <a:t> đ</a:t>
            </a:r>
            <a:r>
              <a:rPr lang="vi-VN" sz="1800" dirty="0">
                <a:latin typeface="Times New Roman" panose="02020603050405020304" pitchFamily="18" charset="0"/>
                <a:cs typeface="Times New Roman" panose="02020603050405020304" pitchFamily="18" charset="0"/>
              </a:rPr>
              <a:t>ơ</a:t>
            </a:r>
            <a:r>
              <a:rPr lang="en-US" sz="1800" dirty="0">
                <a:latin typeface="Times New Roman" panose="02020603050405020304" pitchFamily="18" charset="0"/>
                <a:cs typeface="Times New Roman" panose="02020603050405020304" pitchFamily="18" charset="0"/>
              </a:rPr>
              <a:t>n </a:t>
            </a:r>
            <a:r>
              <a:rPr lang="en-US" sz="1800" dirty="0" err="1">
                <a:latin typeface="Times New Roman" panose="02020603050405020304" pitchFamily="18" charset="0"/>
                <a:cs typeface="Times New Roman" panose="02020603050405020304" pitchFamily="18" charset="0"/>
              </a:rPr>
              <a:t>hàng</a:t>
            </a:r>
            <a:r>
              <a:rPr lang="en-US" sz="1800" dirty="0">
                <a:latin typeface="Times New Roman" panose="02020603050405020304" pitchFamily="18" charset="0"/>
                <a:cs typeface="Times New Roman" panose="02020603050405020304" pitchFamily="18" charset="0"/>
              </a:rPr>
              <a:t> (Confirm Entire Order)</a:t>
            </a:r>
          </a:p>
        </p:txBody>
      </p:sp>
      <p:sp>
        <p:nvSpPr>
          <p:cNvPr id="18" name="TextBox 17">
            <a:extLst>
              <a:ext uri="{FF2B5EF4-FFF2-40B4-BE49-F238E27FC236}">
                <a16:creationId xmlns:a16="http://schemas.microsoft.com/office/drawing/2014/main" id="{C6A95510-7DE6-456F-ABF8-33AEE6005C82}"/>
              </a:ext>
            </a:extLst>
          </p:cNvPr>
          <p:cNvSpPr txBox="1"/>
          <p:nvPr/>
        </p:nvSpPr>
        <p:spPr>
          <a:xfrm>
            <a:off x="251961" y="71308"/>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dirty="0">
                <a:latin typeface="Times New Roman" panose="02020603050405020304" pitchFamily="18" charset="0"/>
                <a:ea typeface="Arial Unicode MS" pitchFamily="34" charset="-128"/>
                <a:cs typeface="Times New Roman" panose="02020603050405020304" pitchFamily="18" charset="0"/>
              </a:rPr>
              <a:t>6.</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Nhận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và</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xác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nhận</a:t>
            </a:r>
            <a:r>
              <a:rPr lang="en-US" sz="2000" b="1" dirty="0">
                <a:latin typeface="Times New Roman" panose="02020603050405020304" pitchFamily="18" charset="0"/>
                <a:cs typeface="Times New Roman" panose="02020603050405020304" pitchFamily="18" charset="0"/>
              </a:rPr>
              <a:t> đ</a:t>
            </a:r>
            <a:r>
              <a:rPr lang="vi-VN" sz="2000" b="1" dirty="0">
                <a:latin typeface="Times New Roman" panose="02020603050405020304" pitchFamily="18" charset="0"/>
                <a:cs typeface="Times New Roman" panose="02020603050405020304" pitchFamily="18" charset="0"/>
              </a:rPr>
              <a:t>ơ</a:t>
            </a:r>
            <a:r>
              <a:rPr lang="en-US" sz="2000" b="1" dirty="0">
                <a:latin typeface="Times New Roman" panose="02020603050405020304" pitchFamily="18" charset="0"/>
                <a:cs typeface="Times New Roman" panose="02020603050405020304" pitchFamily="18" charset="0"/>
              </a:rPr>
              <a:t>n </a:t>
            </a:r>
            <a:r>
              <a:rPr lang="en-US" sz="2000" b="1" dirty="0" err="1">
                <a:latin typeface="Times New Roman" panose="02020603050405020304" pitchFamily="18" charset="0"/>
                <a:cs typeface="Times New Roman" panose="02020603050405020304" pitchFamily="18" charset="0"/>
              </a:rPr>
              <a:t>hàng</a:t>
            </a:r>
            <a:endParaRPr lang="en-US"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5863295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E38FAA0-97CC-41C1-A91E-FBD244D39514}"/>
              </a:ext>
            </a:extLst>
          </p:cNvPr>
          <p:cNvSpPr/>
          <p:nvPr/>
        </p:nvSpPr>
        <p:spPr bwMode="gray">
          <a:xfrm>
            <a:off x="30428" y="7084041"/>
            <a:ext cx="3559920" cy="207674"/>
          </a:xfrm>
          <a:prstGeom prst="rect">
            <a:avLst/>
          </a:prstGeom>
          <a:solidFill>
            <a:schemeClr val="bg1"/>
          </a:solidFill>
          <a:ln w="25400" algn="ctr">
            <a:solidFill>
              <a:schemeClr val="bg1"/>
            </a:solidFill>
            <a:miter lim="800000"/>
            <a:headEnd/>
            <a:tailEnd/>
          </a:ln>
        </p:spPr>
        <p:txBody>
          <a:bodyPr lIns="96830" tIns="77464" rIns="96830" bIns="77464" rtlCol="0" anchor="ctr"/>
          <a:lstStyle/>
          <a:p>
            <a:pPr algn="ctr" defTabSz="983803" fontAlgn="base">
              <a:spcBef>
                <a:spcPct val="50000"/>
              </a:spcBef>
              <a:spcAft>
                <a:spcPct val="0"/>
              </a:spcAft>
              <a:buClr>
                <a:srgbClr val="F0AB00"/>
              </a:buClr>
              <a:buSzPct val="80000"/>
            </a:pPr>
            <a:endParaRPr lang="en-US" sz="1937" kern="0" dirty="0">
              <a:solidFill>
                <a:srgbClr val="000000"/>
              </a:solidFill>
              <a:latin typeface="Arial"/>
              <a:ea typeface="Arial Unicode MS" pitchFamily="34" charset="-128"/>
              <a:cs typeface="Arial Unicode MS" pitchFamily="34" charset="-128"/>
            </a:endParaRPr>
          </a:p>
        </p:txBody>
      </p:sp>
      <p:pic>
        <p:nvPicPr>
          <p:cNvPr id="6" name="Picture 5">
            <a:extLst>
              <a:ext uri="{FF2B5EF4-FFF2-40B4-BE49-F238E27FC236}">
                <a16:creationId xmlns:a16="http://schemas.microsoft.com/office/drawing/2014/main" id="{D529814F-8737-4CE3-BA20-F97082684784}"/>
              </a:ext>
            </a:extLst>
          </p:cNvPr>
          <p:cNvPicPr>
            <a:picLocks noChangeAspect="1"/>
          </p:cNvPicPr>
          <p:nvPr/>
        </p:nvPicPr>
        <p:blipFill rotWithShape="1">
          <a:blip r:embed="rId3"/>
          <a:srcRect l="1676" r="1354"/>
          <a:stretch/>
        </p:blipFill>
        <p:spPr>
          <a:xfrm>
            <a:off x="224860" y="739527"/>
            <a:ext cx="12912556" cy="6340658"/>
          </a:xfrm>
          <a:prstGeom prst="rect">
            <a:avLst/>
          </a:prstGeom>
          <a:ln>
            <a:solidFill>
              <a:schemeClr val="tx1"/>
            </a:solidFill>
          </a:ln>
        </p:spPr>
      </p:pic>
      <p:sp>
        <p:nvSpPr>
          <p:cNvPr id="10" name="Rectangle 9">
            <a:extLst>
              <a:ext uri="{FF2B5EF4-FFF2-40B4-BE49-F238E27FC236}">
                <a16:creationId xmlns:a16="http://schemas.microsoft.com/office/drawing/2014/main" id="{CB0A3A5E-C2C9-43D1-954D-D0BE26680878}"/>
              </a:ext>
            </a:extLst>
          </p:cNvPr>
          <p:cNvSpPr/>
          <p:nvPr/>
        </p:nvSpPr>
        <p:spPr>
          <a:xfrm>
            <a:off x="10213217" y="1175258"/>
            <a:ext cx="783813" cy="28613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
        <p:nvSpPr>
          <p:cNvPr id="12" name="Callout: Line 11">
            <a:extLst>
              <a:ext uri="{FF2B5EF4-FFF2-40B4-BE49-F238E27FC236}">
                <a16:creationId xmlns:a16="http://schemas.microsoft.com/office/drawing/2014/main" id="{53578FCA-40A5-46FA-8EE1-4A8E68A7BBD7}"/>
              </a:ext>
            </a:extLst>
          </p:cNvPr>
          <p:cNvSpPr/>
          <p:nvPr/>
        </p:nvSpPr>
        <p:spPr>
          <a:xfrm>
            <a:off x="8008144" y="1930747"/>
            <a:ext cx="2637455" cy="501358"/>
          </a:xfrm>
          <a:prstGeom prst="borderCallout1">
            <a:avLst>
              <a:gd name="adj1" fmla="val 47"/>
              <a:gd name="adj2" fmla="val 98612"/>
              <a:gd name="adj3" fmla="val -95754"/>
              <a:gd name="adj4" fmla="val 98668"/>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4</a:t>
            </a:r>
            <a:r>
              <a:rPr lang="en-US" sz="1800" dirty="0">
                <a:solidFill>
                  <a:srgbClr val="000000"/>
                </a:solidFill>
                <a:latin typeface="Times New Roman" panose="02020603050405020304" pitchFamily="18" charset="0"/>
                <a:cs typeface="Times New Roman" panose="02020603050405020304" pitchFamily="18" charset="0"/>
              </a:rPr>
              <a:t>:Kích </a:t>
            </a:r>
            <a:r>
              <a:rPr lang="en-US" sz="1800" dirty="0" err="1">
                <a:solidFill>
                  <a:srgbClr val="000000"/>
                </a:solidFill>
                <a:latin typeface="Times New Roman" panose="02020603050405020304" pitchFamily="18" charset="0"/>
                <a:cs typeface="Times New Roman" panose="02020603050405020304" pitchFamily="18" charset="0"/>
              </a:rPr>
              <a:t>vào</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nút</a:t>
            </a:r>
            <a:r>
              <a:rPr lang="en-US" sz="1800" dirty="0">
                <a:solidFill>
                  <a:srgbClr val="000000"/>
                </a:solidFill>
                <a:latin typeface="Times New Roman" panose="02020603050405020304" pitchFamily="18" charset="0"/>
                <a:cs typeface="Times New Roman" panose="02020603050405020304" pitchFamily="18" charset="0"/>
              </a:rPr>
              <a:t> </a:t>
            </a:r>
            <a:r>
              <a:rPr lang="en-US" sz="1800" b="1" dirty="0">
                <a:solidFill>
                  <a:srgbClr val="000000"/>
                </a:solidFill>
                <a:latin typeface="Times New Roman" panose="02020603050405020304" pitchFamily="18" charset="0"/>
                <a:cs typeface="Times New Roman" panose="02020603050405020304" pitchFamily="18" charset="0"/>
              </a:rPr>
              <a:t>Next</a:t>
            </a:r>
            <a:endParaRPr lang="en-US" sz="1800" dirty="0">
              <a:solidFill>
                <a:srgbClr val="000000"/>
              </a:solidFill>
              <a:latin typeface="Times New Roman" panose="02020603050405020304" pitchFamily="18" charset="0"/>
              <a:cs typeface="Times New Roman" panose="02020603050405020304" pitchFamily="18" charset="0"/>
            </a:endParaRPr>
          </a:p>
        </p:txBody>
      </p:sp>
      <p:sp>
        <p:nvSpPr>
          <p:cNvPr id="13" name="TextBox 12">
            <a:extLst>
              <a:ext uri="{FF2B5EF4-FFF2-40B4-BE49-F238E27FC236}">
                <a16:creationId xmlns:a16="http://schemas.microsoft.com/office/drawing/2014/main" id="{EE5EE9D0-383B-4F12-8A90-62BF4F9C6E04}"/>
              </a:ext>
            </a:extLst>
          </p:cNvPr>
          <p:cNvSpPr txBox="1"/>
          <p:nvPr/>
        </p:nvSpPr>
        <p:spPr>
          <a:xfrm>
            <a:off x="10078867" y="1196638"/>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4</a:t>
            </a:r>
          </a:p>
        </p:txBody>
      </p:sp>
      <p:sp>
        <p:nvSpPr>
          <p:cNvPr id="15" name="Title">
            <a:extLst>
              <a:ext uri="{FF2B5EF4-FFF2-40B4-BE49-F238E27FC236}">
                <a16:creationId xmlns:a16="http://schemas.microsoft.com/office/drawing/2014/main" id="{322EFDE5-BEBF-4DD1-B0E8-65CF5E723DDA}"/>
              </a:ext>
            </a:extLst>
          </p:cNvPr>
          <p:cNvSpPr txBox="1">
            <a:spLocks/>
          </p:cNvSpPr>
          <p:nvPr/>
        </p:nvSpPr>
        <p:spPr bwMode="gray">
          <a:xfrm>
            <a:off x="283399" y="355940"/>
            <a:ext cx="12035437" cy="276999"/>
          </a:xfrm>
          <a:prstGeom prst="rect">
            <a:avLst/>
          </a:prstGeom>
        </p:spPr>
        <p:txBody>
          <a:bodyPr vert="horz" wrap="square" lIns="0" tIns="0" rIns="0" bIns="0" rtlCol="0" anchor="t" anchorCtr="0">
            <a:spAutoFit/>
          </a:bodyPr>
          <a:lstStyle>
            <a:lvl1pPr algn="l" defTabSz="1171180" rtl="0" eaLnBrk="1" latinLnBrk="0" hangingPunct="1">
              <a:spcBef>
                <a:spcPct val="0"/>
              </a:spcBef>
              <a:buNone/>
              <a:defRPr sz="2582" b="1" kern="1200" baseline="0">
                <a:solidFill>
                  <a:schemeClr val="tx1"/>
                </a:solidFill>
                <a:latin typeface="+mj-lt"/>
                <a:ea typeface="+mj-ea"/>
                <a:cs typeface="+mj-cs"/>
              </a:defRPr>
            </a:lvl1pPr>
          </a:lstStyle>
          <a:p>
            <a:r>
              <a:rPr lang="en-US" sz="1800" dirty="0">
                <a:latin typeface="Times New Roman" panose="02020603050405020304" pitchFamily="18" charset="0"/>
                <a:cs typeface="Times New Roman" panose="02020603050405020304" pitchFamily="18" charset="0"/>
              </a:rPr>
              <a:t>6.3. </a:t>
            </a:r>
            <a:r>
              <a:rPr lang="en-US" sz="1800" dirty="0" err="1">
                <a:latin typeface="Times New Roman" panose="02020603050405020304" pitchFamily="18" charset="0"/>
                <a:cs typeface="Times New Roman" panose="02020603050405020304" pitchFamily="18" charset="0"/>
              </a:rPr>
              <a:t>Xác</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nhận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toàn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bộ</a:t>
            </a:r>
            <a:r>
              <a:rPr lang="en-US" sz="1800" dirty="0">
                <a:latin typeface="Times New Roman" panose="02020603050405020304" pitchFamily="18" charset="0"/>
                <a:cs typeface="Times New Roman" panose="02020603050405020304" pitchFamily="18" charset="0"/>
              </a:rPr>
              <a:t> đ</a:t>
            </a:r>
            <a:r>
              <a:rPr lang="vi-VN" sz="1800" dirty="0">
                <a:latin typeface="Times New Roman" panose="02020603050405020304" pitchFamily="18" charset="0"/>
                <a:cs typeface="Times New Roman" panose="02020603050405020304" pitchFamily="18" charset="0"/>
              </a:rPr>
              <a:t>ơ</a:t>
            </a:r>
            <a:r>
              <a:rPr lang="en-US" sz="1800" dirty="0">
                <a:latin typeface="Times New Roman" panose="02020603050405020304" pitchFamily="18" charset="0"/>
                <a:cs typeface="Times New Roman" panose="02020603050405020304" pitchFamily="18" charset="0"/>
              </a:rPr>
              <a:t>n </a:t>
            </a:r>
            <a:r>
              <a:rPr lang="en-US" sz="1800" dirty="0" err="1">
                <a:latin typeface="Times New Roman" panose="02020603050405020304" pitchFamily="18" charset="0"/>
                <a:cs typeface="Times New Roman" panose="02020603050405020304" pitchFamily="18" charset="0"/>
              </a:rPr>
              <a:t>hàng</a:t>
            </a:r>
            <a:r>
              <a:rPr lang="en-US" sz="1800" dirty="0">
                <a:latin typeface="Times New Roman" panose="02020603050405020304" pitchFamily="18" charset="0"/>
                <a:cs typeface="Times New Roman" panose="02020603050405020304" pitchFamily="18" charset="0"/>
              </a:rPr>
              <a:t> (Confirm Entire Order)</a:t>
            </a:r>
          </a:p>
        </p:txBody>
      </p:sp>
      <p:sp>
        <p:nvSpPr>
          <p:cNvPr id="16" name="TextBox 15">
            <a:extLst>
              <a:ext uri="{FF2B5EF4-FFF2-40B4-BE49-F238E27FC236}">
                <a16:creationId xmlns:a16="http://schemas.microsoft.com/office/drawing/2014/main" id="{D2040CBD-5122-47F9-AA29-BCBE26C2CFE4}"/>
              </a:ext>
            </a:extLst>
          </p:cNvPr>
          <p:cNvSpPr txBox="1"/>
          <p:nvPr/>
        </p:nvSpPr>
        <p:spPr>
          <a:xfrm>
            <a:off x="251961" y="71308"/>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dirty="0">
                <a:latin typeface="Times New Roman" panose="02020603050405020304" pitchFamily="18" charset="0"/>
                <a:ea typeface="Arial Unicode MS" pitchFamily="34" charset="-128"/>
                <a:cs typeface="Times New Roman" panose="02020603050405020304" pitchFamily="18" charset="0"/>
              </a:rPr>
              <a:t>6.</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Nhận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và</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xác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nhận</a:t>
            </a:r>
            <a:r>
              <a:rPr lang="en-US" sz="2000" b="1" dirty="0">
                <a:latin typeface="Times New Roman" panose="02020603050405020304" pitchFamily="18" charset="0"/>
                <a:cs typeface="Times New Roman" panose="02020603050405020304" pitchFamily="18" charset="0"/>
              </a:rPr>
              <a:t> đ</a:t>
            </a:r>
            <a:r>
              <a:rPr lang="vi-VN" sz="2000" b="1" dirty="0">
                <a:latin typeface="Times New Roman" panose="02020603050405020304" pitchFamily="18" charset="0"/>
                <a:cs typeface="Times New Roman" panose="02020603050405020304" pitchFamily="18" charset="0"/>
              </a:rPr>
              <a:t>ơ</a:t>
            </a:r>
            <a:r>
              <a:rPr lang="en-US" sz="2000" b="1" dirty="0">
                <a:latin typeface="Times New Roman" panose="02020603050405020304" pitchFamily="18" charset="0"/>
                <a:cs typeface="Times New Roman" panose="02020603050405020304" pitchFamily="18" charset="0"/>
              </a:rPr>
              <a:t>n </a:t>
            </a:r>
            <a:r>
              <a:rPr lang="en-US" sz="2000" b="1" dirty="0" err="1">
                <a:latin typeface="Times New Roman" panose="02020603050405020304" pitchFamily="18" charset="0"/>
                <a:cs typeface="Times New Roman" panose="02020603050405020304" pitchFamily="18" charset="0"/>
              </a:rPr>
              <a:t>hàng</a:t>
            </a:r>
            <a:endParaRPr lang="en-US"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239521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E38FAA0-97CC-41C1-A91E-FBD244D39514}"/>
              </a:ext>
            </a:extLst>
          </p:cNvPr>
          <p:cNvSpPr/>
          <p:nvPr/>
        </p:nvSpPr>
        <p:spPr bwMode="gray">
          <a:xfrm>
            <a:off x="30428" y="7084041"/>
            <a:ext cx="3559920" cy="207674"/>
          </a:xfrm>
          <a:prstGeom prst="rect">
            <a:avLst/>
          </a:prstGeom>
          <a:solidFill>
            <a:schemeClr val="bg1"/>
          </a:solidFill>
          <a:ln w="25400" algn="ctr">
            <a:solidFill>
              <a:schemeClr val="bg1"/>
            </a:solidFill>
            <a:miter lim="800000"/>
            <a:headEnd/>
            <a:tailEnd/>
          </a:ln>
        </p:spPr>
        <p:txBody>
          <a:bodyPr lIns="96830" tIns="77464" rIns="96830" bIns="77464" rtlCol="0" anchor="ctr"/>
          <a:lstStyle/>
          <a:p>
            <a:pPr algn="ctr" defTabSz="983803" fontAlgn="base">
              <a:spcBef>
                <a:spcPct val="50000"/>
              </a:spcBef>
              <a:spcAft>
                <a:spcPct val="0"/>
              </a:spcAft>
              <a:buClr>
                <a:srgbClr val="F0AB00"/>
              </a:buClr>
              <a:buSzPct val="80000"/>
            </a:pPr>
            <a:endParaRPr lang="en-US" sz="1937" kern="0" dirty="0">
              <a:solidFill>
                <a:srgbClr val="000000"/>
              </a:solidFill>
              <a:latin typeface="Arial"/>
              <a:ea typeface="Arial Unicode MS" pitchFamily="34" charset="-128"/>
              <a:cs typeface="Arial Unicode MS" pitchFamily="34" charset="-128"/>
            </a:endParaRPr>
          </a:p>
        </p:txBody>
      </p:sp>
      <p:pic>
        <p:nvPicPr>
          <p:cNvPr id="9" name="Picture 8">
            <a:extLst>
              <a:ext uri="{FF2B5EF4-FFF2-40B4-BE49-F238E27FC236}">
                <a16:creationId xmlns:a16="http://schemas.microsoft.com/office/drawing/2014/main" id="{6721EED7-3B52-4490-BBE7-8276D23C0C51}"/>
              </a:ext>
            </a:extLst>
          </p:cNvPr>
          <p:cNvPicPr>
            <a:picLocks noChangeAspect="1"/>
          </p:cNvPicPr>
          <p:nvPr/>
        </p:nvPicPr>
        <p:blipFill>
          <a:blip r:embed="rId3"/>
          <a:stretch>
            <a:fillRect/>
          </a:stretch>
        </p:blipFill>
        <p:spPr>
          <a:xfrm>
            <a:off x="0" y="749377"/>
            <a:ext cx="13120688" cy="6327800"/>
          </a:xfrm>
          <a:prstGeom prst="rect">
            <a:avLst/>
          </a:prstGeom>
          <a:ln>
            <a:solidFill>
              <a:schemeClr val="tx1"/>
            </a:solidFill>
          </a:ln>
        </p:spPr>
      </p:pic>
      <p:sp>
        <p:nvSpPr>
          <p:cNvPr id="15" name="Speech Bubble: Rectangle 14">
            <a:extLst>
              <a:ext uri="{FF2B5EF4-FFF2-40B4-BE49-F238E27FC236}">
                <a16:creationId xmlns:a16="http://schemas.microsoft.com/office/drawing/2014/main" id="{776A50B4-D016-4287-88C0-4D6273501580}"/>
              </a:ext>
            </a:extLst>
          </p:cNvPr>
          <p:cNvSpPr/>
          <p:nvPr/>
        </p:nvSpPr>
        <p:spPr>
          <a:xfrm>
            <a:off x="3460924" y="6470565"/>
            <a:ext cx="5680385" cy="406696"/>
          </a:xfrm>
          <a:prstGeom prst="wedgeRectCallout">
            <a:avLst>
              <a:gd name="adj1" fmla="val -21926"/>
              <a:gd name="adj2" fmla="val 48448"/>
            </a:avLst>
          </a:prstGeom>
          <a:solidFill>
            <a:schemeClr val="accent5">
              <a:lumMod val="40000"/>
              <a:lumOff val="6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r>
              <a:rPr lang="en-US" sz="2152" dirty="0" err="1">
                <a:solidFill>
                  <a:srgbClr val="000000"/>
                </a:solidFill>
                <a:latin typeface="Times New Roman" panose="02020603050405020304" pitchFamily="18" charset="0"/>
                <a:cs typeface="Times New Roman" panose="02020603050405020304" pitchFamily="18" charset="0"/>
              </a:rPr>
              <a:t>Màn</a:t>
            </a:r>
            <a:r>
              <a:rPr lang="en-US" sz="2152" dirty="0">
                <a:solidFill>
                  <a:srgbClr val="000000"/>
                </a:solidFill>
                <a:latin typeface="Times New Roman" panose="02020603050405020304" pitchFamily="18" charset="0"/>
                <a:cs typeface="Times New Roman" panose="02020603050405020304" pitchFamily="18" charset="0"/>
              </a:rPr>
              <a:t> </a:t>
            </a:r>
            <a:r>
              <a:rPr lang="en-US" sz="2152" dirty="0" err="1">
                <a:solidFill>
                  <a:srgbClr val="000000"/>
                </a:solidFill>
                <a:latin typeface="Times New Roman" panose="02020603050405020304" pitchFamily="18" charset="0"/>
                <a:cs typeface="Times New Roman" panose="02020603050405020304" pitchFamily="18" charset="0"/>
              </a:rPr>
              <a:t>hình</a:t>
            </a:r>
            <a:r>
              <a:rPr lang="en-US" sz="2152" dirty="0">
                <a:solidFill>
                  <a:srgbClr val="000000"/>
                </a:solidFill>
                <a:latin typeface="Times New Roman" panose="02020603050405020304" pitchFamily="18" charset="0"/>
                <a:cs typeface="Times New Roman" panose="02020603050405020304" pitchFamily="18" charset="0"/>
              </a:rPr>
              <a:t> </a:t>
            </a:r>
            <a:r>
              <a:rPr lang="en-US" sz="2152" b="1" dirty="0">
                <a:solidFill>
                  <a:srgbClr val="000000"/>
                </a:solidFill>
                <a:latin typeface="Times New Roman" panose="02020603050405020304" pitchFamily="18" charset="0"/>
                <a:cs typeface="Times New Roman" panose="02020603050405020304" pitchFamily="18" charset="0"/>
              </a:rPr>
              <a:t>Confirm Entire Order </a:t>
            </a:r>
            <a:r>
              <a:rPr lang="en-US" sz="2152" dirty="0" err="1">
                <a:solidFill>
                  <a:srgbClr val="000000"/>
                </a:solidFill>
                <a:latin typeface="Times New Roman" panose="02020603050405020304" pitchFamily="18" charset="0"/>
                <a:cs typeface="Times New Roman" panose="02020603050405020304" pitchFamily="18" charset="0"/>
              </a:rPr>
              <a:t>sẽ</a:t>
            </a:r>
            <a:r>
              <a:rPr lang="en-US" sz="2152" dirty="0">
                <a:solidFill>
                  <a:srgbClr val="000000"/>
                </a:solidFill>
                <a:latin typeface="Times New Roman" panose="02020603050405020304" pitchFamily="18" charset="0"/>
                <a:cs typeface="Times New Roman" panose="02020603050405020304" pitchFamily="18" charset="0"/>
              </a:rPr>
              <a:t> </a:t>
            </a:r>
            <a:r>
              <a:rPr lang="en-US" sz="2152" dirty="0" err="1">
                <a:solidFill>
                  <a:srgbClr val="000000"/>
                </a:solidFill>
                <a:latin typeface="Times New Roman" panose="02020603050405020304" pitchFamily="18" charset="0"/>
                <a:cs typeface="Times New Roman" panose="02020603050405020304" pitchFamily="18" charset="0"/>
              </a:rPr>
              <a:t>hiện</a:t>
            </a:r>
            <a:r>
              <a:rPr lang="en-US" sz="2152" dirty="0">
                <a:solidFill>
                  <a:srgbClr val="000000"/>
                </a:solidFill>
                <a:latin typeface="Times New Roman" panose="02020603050405020304" pitchFamily="18" charset="0"/>
                <a:cs typeface="Times New Roman" panose="02020603050405020304" pitchFamily="18" charset="0"/>
              </a:rPr>
              <a:t> ra</a:t>
            </a:r>
          </a:p>
        </p:txBody>
      </p:sp>
      <p:sp>
        <p:nvSpPr>
          <p:cNvPr id="17" name="TextBox 16">
            <a:extLst>
              <a:ext uri="{FF2B5EF4-FFF2-40B4-BE49-F238E27FC236}">
                <a16:creationId xmlns:a16="http://schemas.microsoft.com/office/drawing/2014/main" id="{848807C2-7B3A-4410-BC24-9798B2530808}"/>
              </a:ext>
            </a:extLst>
          </p:cNvPr>
          <p:cNvSpPr txBox="1"/>
          <p:nvPr/>
        </p:nvSpPr>
        <p:spPr>
          <a:xfrm>
            <a:off x="9587022" y="1507800"/>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5</a:t>
            </a:r>
          </a:p>
        </p:txBody>
      </p:sp>
      <p:sp>
        <p:nvSpPr>
          <p:cNvPr id="18" name="Callout: Line 17">
            <a:extLst>
              <a:ext uri="{FF2B5EF4-FFF2-40B4-BE49-F238E27FC236}">
                <a16:creationId xmlns:a16="http://schemas.microsoft.com/office/drawing/2014/main" id="{39CE207B-D5D5-4858-8264-E1CAC037138D}"/>
              </a:ext>
            </a:extLst>
          </p:cNvPr>
          <p:cNvSpPr/>
          <p:nvPr/>
        </p:nvSpPr>
        <p:spPr>
          <a:xfrm>
            <a:off x="5486943" y="1992809"/>
            <a:ext cx="4329458" cy="706736"/>
          </a:xfrm>
          <a:prstGeom prst="borderCallout1">
            <a:avLst>
              <a:gd name="adj1" fmla="val 47"/>
              <a:gd name="adj2" fmla="val 98612"/>
              <a:gd name="adj3" fmla="val -76946"/>
              <a:gd name="adj4" fmla="val 98745"/>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r>
              <a:rPr lang="en-US" sz="2152" dirty="0" err="1">
                <a:solidFill>
                  <a:srgbClr val="000000"/>
                </a:solidFill>
                <a:latin typeface="Times New Roman" panose="02020603050405020304" pitchFamily="18" charset="0"/>
                <a:cs typeface="Times New Roman" panose="02020603050405020304" pitchFamily="18" charset="0"/>
              </a:rPr>
              <a:t>Để</a:t>
            </a:r>
            <a:r>
              <a:rPr lang="en-US" sz="2152" dirty="0">
                <a:solidFill>
                  <a:srgbClr val="000000"/>
                </a:solidFill>
                <a:latin typeface="Times New Roman" panose="02020603050405020304" pitchFamily="18" charset="0"/>
                <a:cs typeface="Times New Roman" panose="02020603050405020304" pitchFamily="18" charset="0"/>
              </a:rPr>
              <a:t> </a:t>
            </a:r>
            <a:r>
              <a:rPr lang="en-US" sz="2152" dirty="0" err="1">
                <a:solidFill>
                  <a:srgbClr val="000000"/>
                </a:solidFill>
                <a:latin typeface="Times New Roman" panose="02020603050405020304" pitchFamily="18" charset="0"/>
                <a:cs typeface="Times New Roman" panose="02020603050405020304" pitchFamily="18" charset="0"/>
              </a:rPr>
              <a:t>gửi</a:t>
            </a:r>
            <a:r>
              <a:rPr lang="en-US" sz="2152" dirty="0">
                <a:solidFill>
                  <a:srgbClr val="000000"/>
                </a:solidFill>
                <a:latin typeface="Times New Roman" panose="02020603050405020304" pitchFamily="18" charset="0"/>
                <a:cs typeface="Times New Roman" panose="02020603050405020304" pitchFamily="18" charset="0"/>
              </a:rPr>
              <a:t> </a:t>
            </a:r>
            <a:r>
              <a:rPr lang="en-US" sz="2152" dirty="0" err="1">
                <a:solidFill>
                  <a:srgbClr val="000000"/>
                </a:solidFill>
                <a:latin typeface="Times New Roman" panose="02020603050405020304" pitchFamily="18" charset="0"/>
                <a:cs typeface="Times New Roman" panose="02020603050405020304" pitchFamily="18" charset="0"/>
              </a:rPr>
              <a:t>xác</a:t>
            </a:r>
            <a:r>
              <a:rPr lang="en-US" sz="2152" dirty="0">
                <a:solidFill>
                  <a:srgbClr val="000000"/>
                </a:solidFill>
                <a:latin typeface="Times New Roman" panose="02020603050405020304" pitchFamily="18" charset="0"/>
                <a:cs typeface="Times New Roman" panose="02020603050405020304" pitchFamily="18" charset="0"/>
              </a:rPr>
              <a:t> </a:t>
            </a:r>
            <a:r>
              <a:rPr lang="en-US" sz="2152" dirty="0" err="1">
                <a:solidFill>
                  <a:srgbClr val="000000"/>
                </a:solidFill>
                <a:latin typeface="Times New Roman" panose="02020603050405020304" pitchFamily="18" charset="0"/>
                <a:cs typeface="Times New Roman" panose="02020603050405020304" pitchFamily="18" charset="0"/>
              </a:rPr>
              <a:t>nhận</a:t>
            </a:r>
            <a:r>
              <a:rPr lang="en-US" sz="2152" dirty="0">
                <a:solidFill>
                  <a:srgbClr val="000000"/>
                </a:solidFill>
                <a:latin typeface="Times New Roman" panose="02020603050405020304" pitchFamily="18" charset="0"/>
                <a:cs typeface="Times New Roman" panose="02020603050405020304" pitchFamily="18" charset="0"/>
              </a:rPr>
              <a:t> đ</a:t>
            </a:r>
            <a:r>
              <a:rPr lang="vi-VN" sz="2152" dirty="0">
                <a:solidFill>
                  <a:srgbClr val="000000"/>
                </a:solidFill>
                <a:latin typeface="Times New Roman" panose="02020603050405020304" pitchFamily="18" charset="0"/>
                <a:cs typeface="Times New Roman" panose="02020603050405020304" pitchFamily="18" charset="0"/>
              </a:rPr>
              <a:t>ơ</a:t>
            </a:r>
            <a:r>
              <a:rPr lang="en-US" sz="2152" dirty="0">
                <a:solidFill>
                  <a:srgbClr val="000000"/>
                </a:solidFill>
                <a:latin typeface="Times New Roman" panose="02020603050405020304" pitchFamily="18" charset="0"/>
                <a:cs typeface="Times New Roman" panose="02020603050405020304" pitchFamily="18" charset="0"/>
              </a:rPr>
              <a:t>n </a:t>
            </a:r>
            <a:r>
              <a:rPr lang="en-US" sz="2152" dirty="0" err="1">
                <a:solidFill>
                  <a:srgbClr val="000000"/>
                </a:solidFill>
                <a:latin typeface="Times New Roman" panose="02020603050405020304" pitchFamily="18" charset="0"/>
                <a:cs typeface="Times New Roman" panose="02020603050405020304" pitchFamily="18" charset="0"/>
              </a:rPr>
              <a:t>hàng</a:t>
            </a:r>
            <a:r>
              <a:rPr lang="en-US" sz="2152" dirty="0">
                <a:solidFill>
                  <a:srgbClr val="000000"/>
                </a:solidFill>
                <a:latin typeface="Times New Roman" panose="02020603050405020304" pitchFamily="18" charset="0"/>
                <a:cs typeface="Times New Roman" panose="02020603050405020304" pitchFamily="18" charset="0"/>
              </a:rPr>
              <a:t>, </a:t>
            </a:r>
            <a:r>
              <a:rPr lang="en-US" sz="2152" dirty="0" err="1">
                <a:solidFill>
                  <a:srgbClr val="000000"/>
                </a:solidFill>
                <a:latin typeface="Times New Roman" panose="02020603050405020304" pitchFamily="18" charset="0"/>
                <a:cs typeface="Times New Roman" panose="02020603050405020304" pitchFamily="18" charset="0"/>
              </a:rPr>
              <a:t>kích</a:t>
            </a:r>
            <a:r>
              <a:rPr lang="en-US" sz="2152" dirty="0">
                <a:solidFill>
                  <a:srgbClr val="000000"/>
                </a:solidFill>
                <a:latin typeface="Times New Roman" panose="02020603050405020304" pitchFamily="18" charset="0"/>
                <a:cs typeface="Times New Roman" panose="02020603050405020304" pitchFamily="18" charset="0"/>
              </a:rPr>
              <a:t> </a:t>
            </a:r>
            <a:r>
              <a:rPr lang="en-US" sz="2152" dirty="0" err="1">
                <a:solidFill>
                  <a:srgbClr val="000000"/>
                </a:solidFill>
                <a:latin typeface="Times New Roman" panose="02020603050405020304" pitchFamily="18" charset="0"/>
                <a:cs typeface="Times New Roman" panose="02020603050405020304" pitchFamily="18" charset="0"/>
              </a:rPr>
              <a:t>vào</a:t>
            </a:r>
            <a:r>
              <a:rPr lang="en-US" sz="2152" dirty="0">
                <a:solidFill>
                  <a:srgbClr val="000000"/>
                </a:solidFill>
                <a:latin typeface="Times New Roman" panose="02020603050405020304" pitchFamily="18" charset="0"/>
                <a:cs typeface="Times New Roman" panose="02020603050405020304" pitchFamily="18" charset="0"/>
              </a:rPr>
              <a:t> </a:t>
            </a:r>
            <a:r>
              <a:rPr lang="en-US" sz="2152" dirty="0" err="1">
                <a:solidFill>
                  <a:srgbClr val="000000"/>
                </a:solidFill>
                <a:latin typeface="Times New Roman" panose="02020603050405020304" pitchFamily="18" charset="0"/>
                <a:cs typeface="Times New Roman" panose="02020603050405020304" pitchFamily="18" charset="0"/>
              </a:rPr>
              <a:t>nút</a:t>
            </a:r>
            <a:r>
              <a:rPr lang="en-US" sz="2152" dirty="0">
                <a:solidFill>
                  <a:srgbClr val="000000"/>
                </a:solidFill>
                <a:latin typeface="Times New Roman" panose="02020603050405020304" pitchFamily="18" charset="0"/>
                <a:cs typeface="Times New Roman" panose="02020603050405020304" pitchFamily="18" charset="0"/>
              </a:rPr>
              <a:t> </a:t>
            </a:r>
            <a:r>
              <a:rPr lang="en-US" sz="2152" b="1" dirty="0">
                <a:solidFill>
                  <a:srgbClr val="000000"/>
                </a:solidFill>
                <a:latin typeface="Times New Roman" panose="02020603050405020304" pitchFamily="18" charset="0"/>
                <a:cs typeface="Times New Roman" panose="02020603050405020304" pitchFamily="18" charset="0"/>
              </a:rPr>
              <a:t>Submit</a:t>
            </a:r>
            <a:r>
              <a:rPr lang="en-US" sz="2152" dirty="0">
                <a:solidFill>
                  <a:srgbClr val="000000"/>
                </a:solidFill>
                <a:latin typeface="Times New Roman" panose="02020603050405020304" pitchFamily="18" charset="0"/>
                <a:cs typeface="Times New Roman" panose="02020603050405020304" pitchFamily="18" charset="0"/>
              </a:rPr>
              <a:t>.</a:t>
            </a:r>
          </a:p>
        </p:txBody>
      </p:sp>
      <p:sp>
        <p:nvSpPr>
          <p:cNvPr id="19" name="Rectangle 18">
            <a:extLst>
              <a:ext uri="{FF2B5EF4-FFF2-40B4-BE49-F238E27FC236}">
                <a16:creationId xmlns:a16="http://schemas.microsoft.com/office/drawing/2014/main" id="{0DB98FE5-EBC2-41DC-8201-C46F822C674D}"/>
              </a:ext>
            </a:extLst>
          </p:cNvPr>
          <p:cNvSpPr/>
          <p:nvPr/>
        </p:nvSpPr>
        <p:spPr>
          <a:xfrm>
            <a:off x="9330843" y="1175260"/>
            <a:ext cx="770809" cy="28613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
        <p:nvSpPr>
          <p:cNvPr id="11" name="Title">
            <a:extLst>
              <a:ext uri="{FF2B5EF4-FFF2-40B4-BE49-F238E27FC236}">
                <a16:creationId xmlns:a16="http://schemas.microsoft.com/office/drawing/2014/main" id="{651E4A79-91C9-4ADB-8171-781B44DE8802}"/>
              </a:ext>
            </a:extLst>
          </p:cNvPr>
          <p:cNvSpPr txBox="1">
            <a:spLocks/>
          </p:cNvSpPr>
          <p:nvPr/>
        </p:nvSpPr>
        <p:spPr bwMode="gray">
          <a:xfrm>
            <a:off x="283399" y="355940"/>
            <a:ext cx="12035437" cy="276999"/>
          </a:xfrm>
          <a:prstGeom prst="rect">
            <a:avLst/>
          </a:prstGeom>
        </p:spPr>
        <p:txBody>
          <a:bodyPr vert="horz" wrap="square" lIns="0" tIns="0" rIns="0" bIns="0" rtlCol="0" anchor="t" anchorCtr="0">
            <a:spAutoFit/>
          </a:bodyPr>
          <a:lstStyle>
            <a:lvl1pPr algn="l" defTabSz="1171180" rtl="0" eaLnBrk="1" latinLnBrk="0" hangingPunct="1">
              <a:spcBef>
                <a:spcPct val="0"/>
              </a:spcBef>
              <a:buNone/>
              <a:defRPr sz="2582" b="1" kern="1200" baseline="0">
                <a:solidFill>
                  <a:schemeClr val="tx1"/>
                </a:solidFill>
                <a:latin typeface="+mj-lt"/>
                <a:ea typeface="+mj-ea"/>
                <a:cs typeface="+mj-cs"/>
              </a:defRPr>
            </a:lvl1pPr>
          </a:lstStyle>
          <a:p>
            <a:r>
              <a:rPr lang="en-US" sz="1800" dirty="0">
                <a:latin typeface="Times New Roman" panose="02020603050405020304" pitchFamily="18" charset="0"/>
                <a:cs typeface="Times New Roman" panose="02020603050405020304" pitchFamily="18" charset="0"/>
              </a:rPr>
              <a:t>6.3. </a:t>
            </a:r>
            <a:r>
              <a:rPr lang="en-US" sz="1800" dirty="0" err="1">
                <a:latin typeface="Times New Roman" panose="02020603050405020304" pitchFamily="18" charset="0"/>
                <a:cs typeface="Times New Roman" panose="02020603050405020304" pitchFamily="18" charset="0"/>
              </a:rPr>
              <a:t>Xác</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nhận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toàn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bộ</a:t>
            </a:r>
            <a:r>
              <a:rPr lang="en-US" sz="1800" dirty="0">
                <a:latin typeface="Times New Roman" panose="02020603050405020304" pitchFamily="18" charset="0"/>
                <a:cs typeface="Times New Roman" panose="02020603050405020304" pitchFamily="18" charset="0"/>
              </a:rPr>
              <a:t> đ</a:t>
            </a:r>
            <a:r>
              <a:rPr lang="vi-VN" sz="1800" dirty="0">
                <a:latin typeface="Times New Roman" panose="02020603050405020304" pitchFamily="18" charset="0"/>
                <a:cs typeface="Times New Roman" panose="02020603050405020304" pitchFamily="18" charset="0"/>
              </a:rPr>
              <a:t>ơ</a:t>
            </a:r>
            <a:r>
              <a:rPr lang="en-US" sz="1800" dirty="0">
                <a:latin typeface="Times New Roman" panose="02020603050405020304" pitchFamily="18" charset="0"/>
                <a:cs typeface="Times New Roman" panose="02020603050405020304" pitchFamily="18" charset="0"/>
              </a:rPr>
              <a:t>n </a:t>
            </a:r>
            <a:r>
              <a:rPr lang="en-US" sz="1800" dirty="0" err="1">
                <a:latin typeface="Times New Roman" panose="02020603050405020304" pitchFamily="18" charset="0"/>
                <a:cs typeface="Times New Roman" panose="02020603050405020304" pitchFamily="18" charset="0"/>
              </a:rPr>
              <a:t>hàng</a:t>
            </a:r>
            <a:r>
              <a:rPr lang="en-US" sz="1800" dirty="0">
                <a:latin typeface="Times New Roman" panose="02020603050405020304" pitchFamily="18" charset="0"/>
                <a:cs typeface="Times New Roman" panose="02020603050405020304" pitchFamily="18" charset="0"/>
              </a:rPr>
              <a:t> (Confirm Entire Order)</a:t>
            </a:r>
          </a:p>
        </p:txBody>
      </p:sp>
      <p:sp>
        <p:nvSpPr>
          <p:cNvPr id="13" name="TextBox 12">
            <a:extLst>
              <a:ext uri="{FF2B5EF4-FFF2-40B4-BE49-F238E27FC236}">
                <a16:creationId xmlns:a16="http://schemas.microsoft.com/office/drawing/2014/main" id="{02692E83-3A73-40FC-9591-7617184FA0DA}"/>
              </a:ext>
            </a:extLst>
          </p:cNvPr>
          <p:cNvSpPr txBox="1"/>
          <p:nvPr/>
        </p:nvSpPr>
        <p:spPr>
          <a:xfrm>
            <a:off x="251961" y="71308"/>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dirty="0">
                <a:latin typeface="Times New Roman" panose="02020603050405020304" pitchFamily="18" charset="0"/>
                <a:ea typeface="Arial Unicode MS" pitchFamily="34" charset="-128"/>
                <a:cs typeface="Times New Roman" panose="02020603050405020304" pitchFamily="18" charset="0"/>
              </a:rPr>
              <a:t>6.</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Nhận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và</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xác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nhận</a:t>
            </a:r>
            <a:r>
              <a:rPr lang="en-US" sz="2000" b="1" dirty="0">
                <a:latin typeface="Times New Roman" panose="02020603050405020304" pitchFamily="18" charset="0"/>
                <a:cs typeface="Times New Roman" panose="02020603050405020304" pitchFamily="18" charset="0"/>
              </a:rPr>
              <a:t> đ</a:t>
            </a:r>
            <a:r>
              <a:rPr lang="vi-VN" sz="2000" b="1" dirty="0">
                <a:latin typeface="Times New Roman" panose="02020603050405020304" pitchFamily="18" charset="0"/>
                <a:cs typeface="Times New Roman" panose="02020603050405020304" pitchFamily="18" charset="0"/>
              </a:rPr>
              <a:t>ơ</a:t>
            </a:r>
            <a:r>
              <a:rPr lang="en-US" sz="2000" b="1" dirty="0">
                <a:latin typeface="Times New Roman" panose="02020603050405020304" pitchFamily="18" charset="0"/>
                <a:cs typeface="Times New Roman" panose="02020603050405020304" pitchFamily="18" charset="0"/>
              </a:rPr>
              <a:t>n </a:t>
            </a:r>
            <a:r>
              <a:rPr lang="en-US" sz="2000" b="1" dirty="0" err="1">
                <a:latin typeface="Times New Roman" panose="02020603050405020304" pitchFamily="18" charset="0"/>
                <a:cs typeface="Times New Roman" panose="02020603050405020304" pitchFamily="18" charset="0"/>
              </a:rPr>
              <a:t>hàng</a:t>
            </a:r>
            <a:endParaRPr lang="en-US"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2969740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E38FAA0-97CC-41C1-A91E-FBD244D39514}"/>
              </a:ext>
            </a:extLst>
          </p:cNvPr>
          <p:cNvSpPr/>
          <p:nvPr/>
        </p:nvSpPr>
        <p:spPr bwMode="gray">
          <a:xfrm>
            <a:off x="30428" y="7084041"/>
            <a:ext cx="3559920" cy="207674"/>
          </a:xfrm>
          <a:prstGeom prst="rect">
            <a:avLst/>
          </a:prstGeom>
          <a:solidFill>
            <a:schemeClr val="bg1"/>
          </a:solidFill>
          <a:ln w="25400" algn="ctr">
            <a:solidFill>
              <a:schemeClr val="bg1"/>
            </a:solidFill>
            <a:miter lim="800000"/>
            <a:headEnd/>
            <a:tailEnd/>
          </a:ln>
        </p:spPr>
        <p:txBody>
          <a:bodyPr lIns="96830" tIns="77464" rIns="96830" bIns="77464" rtlCol="0" anchor="ctr"/>
          <a:lstStyle/>
          <a:p>
            <a:pPr algn="ctr" defTabSz="983803" fontAlgn="base">
              <a:spcBef>
                <a:spcPct val="50000"/>
              </a:spcBef>
              <a:spcAft>
                <a:spcPct val="0"/>
              </a:spcAft>
              <a:buClr>
                <a:srgbClr val="F0AB00"/>
              </a:buClr>
              <a:buSzPct val="80000"/>
            </a:pPr>
            <a:endParaRPr lang="en-US" sz="1937" kern="0" dirty="0">
              <a:solidFill>
                <a:srgbClr val="000000"/>
              </a:solidFill>
              <a:latin typeface="Arial"/>
              <a:ea typeface="Arial Unicode MS" pitchFamily="34" charset="-128"/>
              <a:cs typeface="Arial Unicode MS" pitchFamily="34" charset="-128"/>
            </a:endParaRPr>
          </a:p>
        </p:txBody>
      </p:sp>
      <p:pic>
        <p:nvPicPr>
          <p:cNvPr id="5" name="Picture 4">
            <a:extLst>
              <a:ext uri="{FF2B5EF4-FFF2-40B4-BE49-F238E27FC236}">
                <a16:creationId xmlns:a16="http://schemas.microsoft.com/office/drawing/2014/main" id="{408B3A7F-4E1D-4EC8-9CA6-06D1901B8FA1}"/>
              </a:ext>
            </a:extLst>
          </p:cNvPr>
          <p:cNvPicPr>
            <a:picLocks noChangeAspect="1"/>
          </p:cNvPicPr>
          <p:nvPr/>
        </p:nvPicPr>
        <p:blipFill rotWithShape="1">
          <a:blip r:embed="rId3"/>
          <a:srcRect l="1207" r="1431"/>
          <a:stretch/>
        </p:blipFill>
        <p:spPr>
          <a:xfrm>
            <a:off x="162278" y="719242"/>
            <a:ext cx="12958410" cy="6337552"/>
          </a:xfrm>
          <a:prstGeom prst="rect">
            <a:avLst/>
          </a:prstGeom>
          <a:ln>
            <a:solidFill>
              <a:schemeClr val="tx1"/>
            </a:solidFill>
          </a:ln>
        </p:spPr>
      </p:pic>
      <p:sp>
        <p:nvSpPr>
          <p:cNvPr id="9" name="Callout: Line 8">
            <a:extLst>
              <a:ext uri="{FF2B5EF4-FFF2-40B4-BE49-F238E27FC236}">
                <a16:creationId xmlns:a16="http://schemas.microsoft.com/office/drawing/2014/main" id="{F205EF50-3B49-4A28-AA10-0863E27750FF}"/>
              </a:ext>
            </a:extLst>
          </p:cNvPr>
          <p:cNvSpPr/>
          <p:nvPr/>
        </p:nvSpPr>
        <p:spPr>
          <a:xfrm>
            <a:off x="8280598" y="1007823"/>
            <a:ext cx="4677812" cy="1257530"/>
          </a:xfrm>
          <a:prstGeom prst="borderCallout1">
            <a:avLst>
              <a:gd name="adj1" fmla="val 99337"/>
              <a:gd name="adj2" fmla="val 11595"/>
              <a:gd name="adj3" fmla="val 135415"/>
              <a:gd name="adj4" fmla="val 11657"/>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r>
              <a:rPr lang="en-US" sz="1800" dirty="0" err="1">
                <a:solidFill>
                  <a:srgbClr val="000000"/>
                </a:solidFill>
                <a:latin typeface="Times New Roman" panose="02020603050405020304" pitchFamily="18" charset="0"/>
                <a:cs typeface="Times New Roman" panose="02020603050405020304" pitchFamily="18" charset="0"/>
              </a:rPr>
              <a:t>Màn</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hình</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sau</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khi</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bạn</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xác</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nhận</a:t>
            </a:r>
            <a:r>
              <a:rPr lang="en-US" sz="1800" dirty="0">
                <a:solidFill>
                  <a:srgbClr val="000000"/>
                </a:solidFill>
                <a:latin typeface="Times New Roman" panose="02020603050405020304" pitchFamily="18" charset="0"/>
                <a:cs typeface="Times New Roman" panose="02020603050405020304" pitchFamily="18" charset="0"/>
              </a:rPr>
              <a:t> đ</a:t>
            </a:r>
            <a:r>
              <a:rPr lang="vi-VN" sz="1800" dirty="0">
                <a:solidFill>
                  <a:srgbClr val="000000"/>
                </a:solidFill>
                <a:latin typeface="Times New Roman" panose="02020603050405020304" pitchFamily="18" charset="0"/>
                <a:cs typeface="Times New Roman" panose="02020603050405020304" pitchFamily="18" charset="0"/>
              </a:rPr>
              <a:t>ơ</a:t>
            </a:r>
            <a:r>
              <a:rPr lang="en-US" sz="1800" dirty="0">
                <a:solidFill>
                  <a:srgbClr val="000000"/>
                </a:solidFill>
                <a:latin typeface="Times New Roman" panose="02020603050405020304" pitchFamily="18" charset="0"/>
                <a:cs typeface="Times New Roman" panose="02020603050405020304" pitchFamily="18" charset="0"/>
              </a:rPr>
              <a:t>n </a:t>
            </a:r>
            <a:r>
              <a:rPr lang="en-US" sz="1800" dirty="0" err="1">
                <a:solidFill>
                  <a:srgbClr val="000000"/>
                </a:solidFill>
                <a:latin typeface="Times New Roman" panose="02020603050405020304" pitchFamily="18" charset="0"/>
                <a:cs typeface="Times New Roman" panose="02020603050405020304" pitchFamily="18" charset="0"/>
              </a:rPr>
              <a:t>hàng</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sẽ</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hiện</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ra.Trạng</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thái</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của</a:t>
            </a:r>
            <a:r>
              <a:rPr lang="en-US" sz="1800" dirty="0">
                <a:solidFill>
                  <a:srgbClr val="000000"/>
                </a:solidFill>
                <a:latin typeface="Times New Roman" panose="02020603050405020304" pitchFamily="18" charset="0"/>
                <a:cs typeface="Times New Roman" panose="02020603050405020304" pitchFamily="18" charset="0"/>
              </a:rPr>
              <a:t> đ</a:t>
            </a:r>
            <a:r>
              <a:rPr lang="vi-VN" sz="1800" dirty="0">
                <a:solidFill>
                  <a:srgbClr val="000000"/>
                </a:solidFill>
                <a:latin typeface="Times New Roman" panose="02020603050405020304" pitchFamily="18" charset="0"/>
                <a:cs typeface="Times New Roman" panose="02020603050405020304" pitchFamily="18" charset="0"/>
              </a:rPr>
              <a:t>ơ</a:t>
            </a:r>
            <a:r>
              <a:rPr lang="en-US" sz="1800" dirty="0">
                <a:solidFill>
                  <a:srgbClr val="000000"/>
                </a:solidFill>
                <a:latin typeface="Times New Roman" panose="02020603050405020304" pitchFamily="18" charset="0"/>
                <a:cs typeface="Times New Roman" panose="02020603050405020304" pitchFamily="18" charset="0"/>
              </a:rPr>
              <a:t>n </a:t>
            </a:r>
            <a:r>
              <a:rPr lang="en-US" sz="1800" dirty="0" err="1">
                <a:solidFill>
                  <a:srgbClr val="000000"/>
                </a:solidFill>
                <a:latin typeface="Times New Roman" panose="02020603050405020304" pitchFamily="18" charset="0"/>
                <a:cs typeface="Times New Roman" panose="02020603050405020304" pitchFamily="18" charset="0"/>
              </a:rPr>
              <a:t>hàng</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đã</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chuyển</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tử</a:t>
            </a:r>
            <a:r>
              <a:rPr lang="en-US" sz="1800" dirty="0">
                <a:solidFill>
                  <a:srgbClr val="000000"/>
                </a:solidFill>
                <a:latin typeface="Times New Roman" panose="02020603050405020304" pitchFamily="18" charset="0"/>
                <a:cs typeface="Times New Roman" panose="02020603050405020304" pitchFamily="18" charset="0"/>
              </a:rPr>
              <a:t> New sang </a:t>
            </a:r>
            <a:r>
              <a:rPr lang="en-US" sz="1800" b="1" dirty="0">
                <a:solidFill>
                  <a:srgbClr val="000000"/>
                </a:solidFill>
                <a:latin typeface="Times New Roman" panose="02020603050405020304" pitchFamily="18" charset="0"/>
                <a:cs typeface="Times New Roman" panose="02020603050405020304" pitchFamily="18" charset="0"/>
              </a:rPr>
              <a:t>Confirmed</a:t>
            </a:r>
            <a:r>
              <a:rPr lang="en-US" sz="1800" dirty="0">
                <a:solidFill>
                  <a:srgbClr val="000000"/>
                </a:solidFill>
                <a:latin typeface="Times New Roman" panose="02020603050405020304" pitchFamily="18" charset="0"/>
                <a:cs typeface="Times New Roman" panose="02020603050405020304" pitchFamily="18" charset="0"/>
              </a:rPr>
              <a:t>.</a:t>
            </a:r>
          </a:p>
        </p:txBody>
      </p:sp>
      <p:sp>
        <p:nvSpPr>
          <p:cNvPr id="10" name="Rectangle 9">
            <a:extLst>
              <a:ext uri="{FF2B5EF4-FFF2-40B4-BE49-F238E27FC236}">
                <a16:creationId xmlns:a16="http://schemas.microsoft.com/office/drawing/2014/main" id="{B50F1CDD-B86E-4DCC-A116-2C53230B3A9D}"/>
              </a:ext>
            </a:extLst>
          </p:cNvPr>
          <p:cNvSpPr/>
          <p:nvPr/>
        </p:nvSpPr>
        <p:spPr>
          <a:xfrm>
            <a:off x="8334067" y="2717239"/>
            <a:ext cx="1475693" cy="97290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
        <p:nvSpPr>
          <p:cNvPr id="15" name="Rectangle 14">
            <a:extLst>
              <a:ext uri="{FF2B5EF4-FFF2-40B4-BE49-F238E27FC236}">
                <a16:creationId xmlns:a16="http://schemas.microsoft.com/office/drawing/2014/main" id="{8C40B90E-0DCF-401A-889A-8F9435AF5EEC}"/>
              </a:ext>
            </a:extLst>
          </p:cNvPr>
          <p:cNvSpPr/>
          <p:nvPr/>
        </p:nvSpPr>
        <p:spPr>
          <a:xfrm>
            <a:off x="8930117" y="4593916"/>
            <a:ext cx="1759785" cy="21751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
        <p:nvSpPr>
          <p:cNvPr id="6" name="Rectangle 5">
            <a:extLst>
              <a:ext uri="{FF2B5EF4-FFF2-40B4-BE49-F238E27FC236}">
                <a16:creationId xmlns:a16="http://schemas.microsoft.com/office/drawing/2014/main" id="{557914C0-686B-48A5-8A1A-852E0DC97503}"/>
              </a:ext>
            </a:extLst>
          </p:cNvPr>
          <p:cNvSpPr/>
          <p:nvPr/>
        </p:nvSpPr>
        <p:spPr bwMode="gray">
          <a:xfrm>
            <a:off x="3052035" y="4142030"/>
            <a:ext cx="5278923" cy="1117441"/>
          </a:xfrm>
          <a:prstGeom prst="rect">
            <a:avLst/>
          </a:prstGeom>
          <a:solidFill>
            <a:schemeClr val="accent3">
              <a:lumMod val="20000"/>
              <a:lumOff val="80000"/>
            </a:schemeClr>
          </a:solidFill>
          <a:ln w="25400" algn="ctr">
            <a:solidFill>
              <a:schemeClr val="tx1"/>
            </a:solidFill>
            <a:miter lim="800000"/>
            <a:headEnd/>
            <a:tailEnd/>
          </a:ln>
        </p:spPr>
        <p:txBody>
          <a:bodyPr lIns="90000" tIns="72000" rIns="90000" bIns="72000" rtlCol="0" anchor="ctr"/>
          <a:lstStyle/>
          <a:p>
            <a:pPr algn="ctr" defTabSz="1171414"/>
            <a:r>
              <a:rPr lang="en-US" sz="1800" dirty="0" err="1">
                <a:solidFill>
                  <a:srgbClr val="000000"/>
                </a:solidFill>
                <a:latin typeface="Times New Roman" panose="02020603050405020304" pitchFamily="18" charset="0"/>
                <a:cs typeface="Times New Roman" panose="02020603050405020304" pitchFamily="18" charset="0"/>
              </a:rPr>
              <a:t>Bạn</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có</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thể</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xem</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lại</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thông</a:t>
            </a:r>
            <a:r>
              <a:rPr lang="en-US" sz="1800" dirty="0">
                <a:solidFill>
                  <a:srgbClr val="000000"/>
                </a:solidFill>
                <a:latin typeface="Times New Roman" panose="02020603050405020304" pitchFamily="18" charset="0"/>
                <a:cs typeface="Times New Roman" panose="02020603050405020304" pitchFamily="18" charset="0"/>
              </a:rPr>
              <a:t> tin </a:t>
            </a:r>
            <a:r>
              <a:rPr lang="en-US" sz="1800" dirty="0" err="1">
                <a:solidFill>
                  <a:srgbClr val="000000"/>
                </a:solidFill>
                <a:latin typeface="Times New Roman" panose="02020603050405020304" pitchFamily="18" charset="0"/>
                <a:cs typeface="Times New Roman" panose="02020603050405020304" pitchFamily="18" charset="0"/>
              </a:rPr>
              <a:t>xác</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nhận</a:t>
            </a:r>
            <a:r>
              <a:rPr lang="en-US" sz="1800" dirty="0">
                <a:solidFill>
                  <a:srgbClr val="000000"/>
                </a:solidFill>
                <a:latin typeface="Times New Roman" panose="02020603050405020304" pitchFamily="18" charset="0"/>
                <a:cs typeface="Times New Roman" panose="02020603050405020304" pitchFamily="18" charset="0"/>
              </a:rPr>
              <a:t> đ</a:t>
            </a:r>
            <a:r>
              <a:rPr lang="vi-VN" sz="1800" dirty="0">
                <a:solidFill>
                  <a:srgbClr val="000000"/>
                </a:solidFill>
                <a:latin typeface="Times New Roman" panose="02020603050405020304" pitchFamily="18" charset="0"/>
                <a:cs typeface="Times New Roman" panose="02020603050405020304" pitchFamily="18" charset="0"/>
              </a:rPr>
              <a:t>ơ</a:t>
            </a:r>
            <a:r>
              <a:rPr lang="en-US" sz="1800" dirty="0">
                <a:solidFill>
                  <a:srgbClr val="000000"/>
                </a:solidFill>
                <a:latin typeface="Times New Roman" panose="02020603050405020304" pitchFamily="18" charset="0"/>
                <a:cs typeface="Times New Roman" panose="02020603050405020304" pitchFamily="18" charset="0"/>
              </a:rPr>
              <a:t>n </a:t>
            </a:r>
            <a:r>
              <a:rPr lang="en-US" sz="1800" dirty="0" err="1">
                <a:solidFill>
                  <a:srgbClr val="000000"/>
                </a:solidFill>
                <a:latin typeface="Times New Roman" panose="02020603050405020304" pitchFamily="18" charset="0"/>
                <a:cs typeface="Times New Roman" panose="02020603050405020304" pitchFamily="18" charset="0"/>
              </a:rPr>
              <a:t>hàng</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khi</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kích</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vào</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số</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đơn</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hàng</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màu</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xanh</a:t>
            </a:r>
            <a:r>
              <a:rPr lang="en-US" sz="1800" dirty="0">
                <a:solidFill>
                  <a:srgbClr val="000000"/>
                </a:solidFill>
                <a:latin typeface="Times New Roman" panose="02020603050405020304" pitchFamily="18" charset="0"/>
                <a:cs typeface="Times New Roman" panose="02020603050405020304" pitchFamily="18" charset="0"/>
              </a:rPr>
              <a:t> d</a:t>
            </a:r>
            <a:r>
              <a:rPr lang="vi-VN" sz="1800" dirty="0">
                <a:solidFill>
                  <a:srgbClr val="000000"/>
                </a:solidFill>
                <a:latin typeface="Times New Roman" panose="02020603050405020304" pitchFamily="18" charset="0"/>
                <a:cs typeface="Times New Roman" panose="02020603050405020304" pitchFamily="18" charset="0"/>
              </a:rPr>
              <a:t>ư</a:t>
            </a:r>
            <a:r>
              <a:rPr lang="en-US" sz="1800" dirty="0" err="1">
                <a:solidFill>
                  <a:srgbClr val="000000"/>
                </a:solidFill>
                <a:latin typeface="Times New Roman" panose="02020603050405020304" pitchFamily="18" charset="0"/>
                <a:cs typeface="Times New Roman" panose="02020603050405020304" pitchFamily="18" charset="0"/>
              </a:rPr>
              <a:t>ơng</a:t>
            </a:r>
            <a:r>
              <a:rPr lang="en-US" sz="1800" dirty="0">
                <a:solidFill>
                  <a:srgbClr val="000000"/>
                </a:solidFill>
                <a:latin typeface="Times New Roman" panose="02020603050405020304" pitchFamily="18" charset="0"/>
                <a:cs typeface="Times New Roman" panose="02020603050405020304" pitchFamily="18" charset="0"/>
              </a:rPr>
              <a:t> ở </a:t>
            </a:r>
            <a:r>
              <a:rPr lang="en-US" sz="1800" dirty="0" err="1">
                <a:solidFill>
                  <a:srgbClr val="000000"/>
                </a:solidFill>
                <a:latin typeface="Times New Roman" panose="02020603050405020304" pitchFamily="18" charset="0"/>
                <a:cs typeface="Times New Roman" panose="02020603050405020304" pitchFamily="18" charset="0"/>
              </a:rPr>
              <a:t>phần</a:t>
            </a:r>
            <a:r>
              <a:rPr lang="en-US" sz="1800" dirty="0">
                <a:solidFill>
                  <a:srgbClr val="000000"/>
                </a:solidFill>
                <a:latin typeface="Times New Roman" panose="02020603050405020304" pitchFamily="18" charset="0"/>
                <a:cs typeface="Times New Roman" panose="02020603050405020304" pitchFamily="18" charset="0"/>
              </a:rPr>
              <a:t> </a:t>
            </a:r>
            <a:r>
              <a:rPr lang="en-US" sz="1800" b="1" dirty="0">
                <a:solidFill>
                  <a:srgbClr val="000000"/>
                </a:solidFill>
                <a:latin typeface="Times New Roman" panose="02020603050405020304" pitchFamily="18" charset="0"/>
                <a:cs typeface="Times New Roman" panose="02020603050405020304" pitchFamily="18" charset="0"/>
              </a:rPr>
              <a:t>Related Documents.</a:t>
            </a:r>
            <a:endParaRPr lang="en-US" sz="1800" dirty="0">
              <a:solidFill>
                <a:srgbClr val="000000"/>
              </a:solidFill>
              <a:latin typeface="Times New Roman" panose="02020603050405020304" pitchFamily="18" charset="0"/>
              <a:cs typeface="Times New Roman" panose="02020603050405020304" pitchFamily="18" charset="0"/>
            </a:endParaRPr>
          </a:p>
        </p:txBody>
      </p:sp>
      <p:cxnSp>
        <p:nvCxnSpPr>
          <p:cNvPr id="17" name="Straight Connector 16">
            <a:extLst>
              <a:ext uri="{FF2B5EF4-FFF2-40B4-BE49-F238E27FC236}">
                <a16:creationId xmlns:a16="http://schemas.microsoft.com/office/drawing/2014/main" id="{E7C5DF1A-6587-47B6-B343-D800FFA38E40}"/>
              </a:ext>
            </a:extLst>
          </p:cNvPr>
          <p:cNvCxnSpPr>
            <a:stCxn id="6" idx="3"/>
          </p:cNvCxnSpPr>
          <p:nvPr/>
        </p:nvCxnSpPr>
        <p:spPr>
          <a:xfrm flipV="1">
            <a:off x="8330958" y="4700750"/>
            <a:ext cx="596050" cy="1"/>
          </a:xfrm>
          <a:prstGeom prst="line">
            <a:avLst/>
          </a:prstGeom>
          <a:ln w="254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EEC66B7F-0AC3-48AC-9299-9A312A4C0D8F}"/>
              </a:ext>
            </a:extLst>
          </p:cNvPr>
          <p:cNvSpPr txBox="1"/>
          <p:nvPr/>
        </p:nvSpPr>
        <p:spPr>
          <a:xfrm>
            <a:off x="224860" y="104114"/>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dirty="0">
                <a:latin typeface="Times New Roman" panose="02020603050405020304" pitchFamily="18" charset="0"/>
                <a:ea typeface="Arial Unicode MS" pitchFamily="34" charset="-128"/>
                <a:cs typeface="Times New Roman" panose="02020603050405020304" pitchFamily="18" charset="0"/>
              </a:rPr>
              <a:t>6.</a:t>
            </a:r>
            <a:r>
              <a:rPr lang="en-US" sz="2000" b="1" dirty="0">
                <a:latin typeface="Times New Roman" panose="02020603050405020304" pitchFamily="18" charset="0"/>
                <a:cs typeface="Times New Roman" panose="02020603050405020304" pitchFamily="18" charset="0"/>
              </a:rPr>
              <a:t> Receive and confirm order</a:t>
            </a:r>
          </a:p>
        </p:txBody>
      </p:sp>
      <p:sp>
        <p:nvSpPr>
          <p:cNvPr id="14" name="Title">
            <a:extLst>
              <a:ext uri="{FF2B5EF4-FFF2-40B4-BE49-F238E27FC236}">
                <a16:creationId xmlns:a16="http://schemas.microsoft.com/office/drawing/2014/main" id="{09C4C8E2-1298-492F-BFAF-6DA1D228B422}"/>
              </a:ext>
            </a:extLst>
          </p:cNvPr>
          <p:cNvSpPr txBox="1">
            <a:spLocks/>
          </p:cNvSpPr>
          <p:nvPr/>
        </p:nvSpPr>
        <p:spPr bwMode="gray">
          <a:xfrm>
            <a:off x="283399" y="355940"/>
            <a:ext cx="12035437" cy="276999"/>
          </a:xfrm>
          <a:prstGeom prst="rect">
            <a:avLst/>
          </a:prstGeom>
        </p:spPr>
        <p:txBody>
          <a:bodyPr vert="horz" wrap="square" lIns="0" tIns="0" rIns="0" bIns="0" rtlCol="0" anchor="t" anchorCtr="0">
            <a:spAutoFit/>
          </a:bodyPr>
          <a:lstStyle>
            <a:lvl1pPr algn="l" defTabSz="1171180" rtl="0" eaLnBrk="1" latinLnBrk="0" hangingPunct="1">
              <a:spcBef>
                <a:spcPct val="0"/>
              </a:spcBef>
              <a:buNone/>
              <a:defRPr sz="2582" b="1" kern="1200" baseline="0">
                <a:solidFill>
                  <a:schemeClr val="tx1"/>
                </a:solidFill>
                <a:latin typeface="+mj-lt"/>
                <a:ea typeface="+mj-ea"/>
                <a:cs typeface="+mj-cs"/>
              </a:defRPr>
            </a:lvl1pPr>
          </a:lstStyle>
          <a:p>
            <a:r>
              <a:rPr lang="en-US" sz="1800" dirty="0">
                <a:latin typeface="Times New Roman" panose="02020603050405020304" pitchFamily="18" charset="0"/>
                <a:cs typeface="Times New Roman" panose="02020603050405020304" pitchFamily="18" charset="0"/>
              </a:rPr>
              <a:t>6.3. </a:t>
            </a:r>
            <a:r>
              <a:rPr lang="en-US" sz="1800" dirty="0" err="1">
                <a:latin typeface="Times New Roman" panose="02020603050405020304" pitchFamily="18" charset="0"/>
                <a:cs typeface="Times New Roman" panose="02020603050405020304" pitchFamily="18" charset="0"/>
              </a:rPr>
              <a:t>Xác</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nhận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toàn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bộ</a:t>
            </a:r>
            <a:r>
              <a:rPr lang="en-US" sz="1800" dirty="0">
                <a:latin typeface="Times New Roman" panose="02020603050405020304" pitchFamily="18" charset="0"/>
                <a:cs typeface="Times New Roman" panose="02020603050405020304" pitchFamily="18" charset="0"/>
              </a:rPr>
              <a:t> đ</a:t>
            </a:r>
            <a:r>
              <a:rPr lang="vi-VN" sz="1800" dirty="0">
                <a:latin typeface="Times New Roman" panose="02020603050405020304" pitchFamily="18" charset="0"/>
                <a:cs typeface="Times New Roman" panose="02020603050405020304" pitchFamily="18" charset="0"/>
              </a:rPr>
              <a:t>ơ</a:t>
            </a:r>
            <a:r>
              <a:rPr lang="en-US" sz="1800" dirty="0">
                <a:latin typeface="Times New Roman" panose="02020603050405020304" pitchFamily="18" charset="0"/>
                <a:cs typeface="Times New Roman" panose="02020603050405020304" pitchFamily="18" charset="0"/>
              </a:rPr>
              <a:t>n </a:t>
            </a:r>
            <a:r>
              <a:rPr lang="en-US" sz="1800" dirty="0" err="1">
                <a:latin typeface="Times New Roman" panose="02020603050405020304" pitchFamily="18" charset="0"/>
                <a:cs typeface="Times New Roman" panose="02020603050405020304" pitchFamily="18" charset="0"/>
              </a:rPr>
              <a:t>hàng</a:t>
            </a:r>
            <a:r>
              <a:rPr lang="en-US" sz="1800" dirty="0">
                <a:latin typeface="Times New Roman" panose="02020603050405020304" pitchFamily="18" charset="0"/>
                <a:cs typeface="Times New Roman" panose="02020603050405020304" pitchFamily="18" charset="0"/>
              </a:rPr>
              <a:t> (Confirm Entire Order)</a:t>
            </a:r>
          </a:p>
        </p:txBody>
      </p:sp>
    </p:spTree>
    <p:extLst>
      <p:ext uri="{BB962C8B-B14F-4D97-AF65-F5344CB8AC3E}">
        <p14:creationId xmlns:p14="http://schemas.microsoft.com/office/powerpoint/2010/main" val="197783876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E38FAA0-97CC-41C1-A91E-FBD244D39514}"/>
              </a:ext>
            </a:extLst>
          </p:cNvPr>
          <p:cNvSpPr/>
          <p:nvPr/>
        </p:nvSpPr>
        <p:spPr bwMode="gray">
          <a:xfrm>
            <a:off x="30428" y="7084041"/>
            <a:ext cx="3559920" cy="207674"/>
          </a:xfrm>
          <a:prstGeom prst="rect">
            <a:avLst/>
          </a:prstGeom>
          <a:solidFill>
            <a:schemeClr val="bg1"/>
          </a:solidFill>
          <a:ln w="25400" algn="ctr">
            <a:solidFill>
              <a:schemeClr val="bg1"/>
            </a:solidFill>
            <a:miter lim="800000"/>
            <a:headEnd/>
            <a:tailEnd/>
          </a:ln>
        </p:spPr>
        <p:txBody>
          <a:bodyPr lIns="96830" tIns="77464" rIns="96830" bIns="77464" rtlCol="0" anchor="ctr"/>
          <a:lstStyle/>
          <a:p>
            <a:pPr algn="ctr" defTabSz="983803" fontAlgn="base">
              <a:spcBef>
                <a:spcPct val="50000"/>
              </a:spcBef>
              <a:spcAft>
                <a:spcPct val="0"/>
              </a:spcAft>
              <a:buClr>
                <a:srgbClr val="F0AB00"/>
              </a:buClr>
              <a:buSzPct val="80000"/>
            </a:pPr>
            <a:endParaRPr lang="en-US" sz="1937" kern="0" dirty="0">
              <a:solidFill>
                <a:srgbClr val="000000"/>
              </a:solidFill>
              <a:latin typeface="Arial"/>
              <a:ea typeface="Arial Unicode MS" pitchFamily="34" charset="-128"/>
              <a:cs typeface="Arial Unicode MS" pitchFamily="34" charset="-128"/>
            </a:endParaRPr>
          </a:p>
        </p:txBody>
      </p:sp>
      <p:pic>
        <p:nvPicPr>
          <p:cNvPr id="9" name="Picture 8">
            <a:extLst>
              <a:ext uri="{FF2B5EF4-FFF2-40B4-BE49-F238E27FC236}">
                <a16:creationId xmlns:a16="http://schemas.microsoft.com/office/drawing/2014/main" id="{BBA49734-E44B-46B9-BB4D-815EDE9772B9}"/>
              </a:ext>
            </a:extLst>
          </p:cNvPr>
          <p:cNvPicPr>
            <a:picLocks noChangeAspect="1"/>
          </p:cNvPicPr>
          <p:nvPr/>
        </p:nvPicPr>
        <p:blipFill rotWithShape="1">
          <a:blip r:embed="rId3"/>
          <a:srcRect r="1784"/>
          <a:stretch/>
        </p:blipFill>
        <p:spPr>
          <a:xfrm>
            <a:off x="-1706" y="719240"/>
            <a:ext cx="12886650" cy="6498192"/>
          </a:xfrm>
          <a:prstGeom prst="rect">
            <a:avLst/>
          </a:prstGeom>
          <a:ln>
            <a:solidFill>
              <a:schemeClr val="tx1"/>
            </a:solidFill>
          </a:ln>
        </p:spPr>
      </p:pic>
      <p:sp>
        <p:nvSpPr>
          <p:cNvPr id="10" name="Rectangle 9">
            <a:extLst>
              <a:ext uri="{FF2B5EF4-FFF2-40B4-BE49-F238E27FC236}">
                <a16:creationId xmlns:a16="http://schemas.microsoft.com/office/drawing/2014/main" id="{087E9364-B429-44BD-B560-513A26BD3B29}"/>
              </a:ext>
            </a:extLst>
          </p:cNvPr>
          <p:cNvSpPr/>
          <p:nvPr/>
        </p:nvSpPr>
        <p:spPr>
          <a:xfrm flipV="1">
            <a:off x="294125" y="2087046"/>
            <a:ext cx="1937165" cy="31757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
        <p:nvSpPr>
          <p:cNvPr id="12" name="Rectangle 11">
            <a:extLst>
              <a:ext uri="{FF2B5EF4-FFF2-40B4-BE49-F238E27FC236}">
                <a16:creationId xmlns:a16="http://schemas.microsoft.com/office/drawing/2014/main" id="{FD59DD6A-0E91-46DB-9A6E-C2E8B76185C5}"/>
              </a:ext>
            </a:extLst>
          </p:cNvPr>
          <p:cNvSpPr/>
          <p:nvPr/>
        </p:nvSpPr>
        <p:spPr>
          <a:xfrm>
            <a:off x="304268" y="2678951"/>
            <a:ext cx="1521333" cy="20767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
        <p:nvSpPr>
          <p:cNvPr id="13" name="Callout: Line 12">
            <a:extLst>
              <a:ext uri="{FF2B5EF4-FFF2-40B4-BE49-F238E27FC236}">
                <a16:creationId xmlns:a16="http://schemas.microsoft.com/office/drawing/2014/main" id="{063817E9-7E0B-4EB8-B0B1-4AFF52F9FEB8}"/>
              </a:ext>
            </a:extLst>
          </p:cNvPr>
          <p:cNvSpPr/>
          <p:nvPr/>
        </p:nvSpPr>
        <p:spPr>
          <a:xfrm>
            <a:off x="2717163" y="2740991"/>
            <a:ext cx="5749433" cy="949154"/>
          </a:xfrm>
          <a:prstGeom prst="borderCallout1">
            <a:avLst>
              <a:gd name="adj1" fmla="val 47"/>
              <a:gd name="adj2" fmla="val 236"/>
              <a:gd name="adj3" fmla="val 271"/>
              <a:gd name="adj4" fmla="val -15193"/>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171414"/>
            <a:r>
              <a:rPr lang="en-US" sz="1800" dirty="0" err="1">
                <a:solidFill>
                  <a:srgbClr val="000000"/>
                </a:solidFill>
                <a:latin typeface="Times New Roman" panose="02020603050405020304" pitchFamily="18" charset="0"/>
                <a:cs typeface="Times New Roman" panose="02020603050405020304" pitchFamily="18" charset="0"/>
              </a:rPr>
              <a:t>Để</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xác</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nhận</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từng</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phần</a:t>
            </a:r>
            <a:r>
              <a:rPr lang="en-US" sz="1800" dirty="0">
                <a:solidFill>
                  <a:srgbClr val="000000"/>
                </a:solidFill>
                <a:latin typeface="Times New Roman" panose="02020603050405020304" pitchFamily="18" charset="0"/>
                <a:cs typeface="Times New Roman" panose="02020603050405020304" pitchFamily="18" charset="0"/>
              </a:rPr>
              <a:t> đ</a:t>
            </a:r>
            <a:r>
              <a:rPr lang="vi-VN" sz="1800" dirty="0">
                <a:solidFill>
                  <a:srgbClr val="000000"/>
                </a:solidFill>
                <a:latin typeface="Times New Roman" panose="02020603050405020304" pitchFamily="18" charset="0"/>
                <a:cs typeface="Times New Roman" panose="02020603050405020304" pitchFamily="18" charset="0"/>
              </a:rPr>
              <a:t>ơ</a:t>
            </a:r>
            <a:r>
              <a:rPr lang="en-US" sz="1800" dirty="0">
                <a:solidFill>
                  <a:srgbClr val="000000"/>
                </a:solidFill>
                <a:latin typeface="Times New Roman" panose="02020603050405020304" pitchFamily="18" charset="0"/>
                <a:cs typeface="Times New Roman" panose="02020603050405020304" pitchFamily="18" charset="0"/>
              </a:rPr>
              <a:t>n </a:t>
            </a:r>
            <a:r>
              <a:rPr lang="en-US" sz="1800" dirty="0" err="1">
                <a:solidFill>
                  <a:srgbClr val="000000"/>
                </a:solidFill>
                <a:latin typeface="Times New Roman" panose="02020603050405020304" pitchFamily="18" charset="0"/>
                <a:cs typeface="Times New Roman" panose="02020603050405020304" pitchFamily="18" charset="0"/>
              </a:rPr>
              <a:t>hàng</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kích</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vào</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nút</a:t>
            </a:r>
            <a:r>
              <a:rPr lang="en-US" sz="1800" dirty="0">
                <a:solidFill>
                  <a:srgbClr val="000000"/>
                </a:solidFill>
                <a:latin typeface="Times New Roman" panose="02020603050405020304" pitchFamily="18" charset="0"/>
                <a:cs typeface="Times New Roman" panose="02020603050405020304" pitchFamily="18" charset="0"/>
              </a:rPr>
              <a:t> </a:t>
            </a:r>
            <a:r>
              <a:rPr lang="en-US" sz="1800" b="1" dirty="0">
                <a:solidFill>
                  <a:srgbClr val="000000"/>
                </a:solidFill>
                <a:latin typeface="Times New Roman" panose="02020603050405020304" pitchFamily="18" charset="0"/>
                <a:cs typeface="Times New Roman" panose="02020603050405020304" pitchFamily="18" charset="0"/>
              </a:rPr>
              <a:t>Create Order Confirmation, </a:t>
            </a:r>
            <a:r>
              <a:rPr lang="en-US" sz="1800" dirty="0" err="1">
                <a:solidFill>
                  <a:srgbClr val="000000"/>
                </a:solidFill>
                <a:latin typeface="Times New Roman" panose="02020603050405020304" pitchFamily="18" charset="0"/>
                <a:cs typeface="Times New Roman" panose="02020603050405020304" pitchFamily="18" charset="0"/>
              </a:rPr>
              <a:t>sổ</a:t>
            </a:r>
            <a:r>
              <a:rPr lang="en-US" sz="1800" dirty="0">
                <a:solidFill>
                  <a:srgbClr val="000000"/>
                </a:solidFill>
                <a:latin typeface="Times New Roman" panose="02020603050405020304" pitchFamily="18" charset="0"/>
                <a:cs typeface="Times New Roman" panose="02020603050405020304" pitchFamily="18" charset="0"/>
              </a:rPr>
              <a:t> con </a:t>
            </a:r>
            <a:r>
              <a:rPr lang="en-US" sz="1800" dirty="0" err="1">
                <a:solidFill>
                  <a:srgbClr val="000000"/>
                </a:solidFill>
                <a:latin typeface="Times New Roman" panose="02020603050405020304" pitchFamily="18" charset="0"/>
                <a:cs typeface="Times New Roman" panose="02020603050405020304" pitchFamily="18" charset="0"/>
              </a:rPr>
              <a:t>trỏ</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chuột</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xuống</a:t>
            </a:r>
            <a:r>
              <a:rPr lang="en-US" sz="1800" dirty="0">
                <a:solidFill>
                  <a:srgbClr val="000000"/>
                </a:solidFill>
                <a:latin typeface="Times New Roman" panose="02020603050405020304" pitchFamily="18" charset="0"/>
                <a:cs typeface="Times New Roman" panose="02020603050405020304" pitchFamily="18" charset="0"/>
              </a:rPr>
              <a:t> d</a:t>
            </a:r>
            <a:r>
              <a:rPr lang="vi-VN" sz="1800" dirty="0">
                <a:solidFill>
                  <a:srgbClr val="000000"/>
                </a:solidFill>
                <a:latin typeface="Times New Roman" panose="02020603050405020304" pitchFamily="18" charset="0"/>
                <a:cs typeface="Times New Roman" panose="02020603050405020304" pitchFamily="18" charset="0"/>
              </a:rPr>
              <a:t>ư</a:t>
            </a:r>
            <a:r>
              <a:rPr lang="en-US" sz="1800" dirty="0" err="1">
                <a:solidFill>
                  <a:srgbClr val="000000"/>
                </a:solidFill>
                <a:latin typeface="Times New Roman" panose="02020603050405020304" pitchFamily="18" charset="0"/>
                <a:cs typeface="Times New Roman" panose="02020603050405020304" pitchFamily="18" charset="0"/>
              </a:rPr>
              <a:t>ới</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và</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chọn</a:t>
            </a:r>
            <a:r>
              <a:rPr lang="en-US" sz="1800" b="1" dirty="0">
                <a:solidFill>
                  <a:srgbClr val="000000"/>
                </a:solidFill>
                <a:latin typeface="Times New Roman" panose="02020603050405020304" pitchFamily="18" charset="0"/>
                <a:cs typeface="Times New Roman" panose="02020603050405020304" pitchFamily="18" charset="0"/>
              </a:rPr>
              <a:t> Update Line Items.</a:t>
            </a:r>
            <a:endParaRPr lang="en-US" sz="1800" dirty="0">
              <a:solidFill>
                <a:srgbClr val="000000"/>
              </a:solidFill>
              <a:latin typeface="Times New Roman" panose="02020603050405020304" pitchFamily="18" charset="0"/>
              <a:cs typeface="Times New Roman" panose="02020603050405020304" pitchFamily="18" charset="0"/>
            </a:endParaRPr>
          </a:p>
        </p:txBody>
      </p:sp>
      <p:sp>
        <p:nvSpPr>
          <p:cNvPr id="14" name="Title">
            <a:extLst>
              <a:ext uri="{FF2B5EF4-FFF2-40B4-BE49-F238E27FC236}">
                <a16:creationId xmlns:a16="http://schemas.microsoft.com/office/drawing/2014/main" id="{9FDDCC60-CF6D-4E3D-AC66-770C3F70114E}"/>
              </a:ext>
            </a:extLst>
          </p:cNvPr>
          <p:cNvSpPr txBox="1">
            <a:spLocks/>
          </p:cNvSpPr>
          <p:nvPr/>
        </p:nvSpPr>
        <p:spPr bwMode="gray">
          <a:xfrm>
            <a:off x="283399" y="355940"/>
            <a:ext cx="12035437" cy="276999"/>
          </a:xfrm>
          <a:prstGeom prst="rect">
            <a:avLst/>
          </a:prstGeom>
        </p:spPr>
        <p:txBody>
          <a:bodyPr vert="horz" wrap="square" lIns="0" tIns="0" rIns="0" bIns="0" rtlCol="0" anchor="t" anchorCtr="0">
            <a:spAutoFit/>
          </a:bodyPr>
          <a:lstStyle>
            <a:lvl1pPr algn="l" defTabSz="1171180" rtl="0" eaLnBrk="1" latinLnBrk="0" hangingPunct="1">
              <a:spcBef>
                <a:spcPct val="0"/>
              </a:spcBef>
              <a:buNone/>
              <a:defRPr sz="2582" b="1" kern="1200" baseline="0">
                <a:solidFill>
                  <a:schemeClr val="tx1"/>
                </a:solidFill>
                <a:latin typeface="+mj-lt"/>
                <a:ea typeface="+mj-ea"/>
                <a:cs typeface="+mj-cs"/>
              </a:defRPr>
            </a:lvl1pPr>
          </a:lstStyle>
          <a:p>
            <a:r>
              <a:rPr lang="en-US" sz="1800" dirty="0">
                <a:latin typeface="Times New Roman" panose="02020603050405020304" pitchFamily="18" charset="0"/>
                <a:cs typeface="Times New Roman" panose="02020603050405020304" pitchFamily="18" charset="0"/>
              </a:rPr>
              <a:t>6.4. </a:t>
            </a:r>
            <a:r>
              <a:rPr lang="en-US" sz="1800" dirty="0" err="1">
                <a:latin typeface="Times New Roman" panose="02020603050405020304" pitchFamily="18" charset="0"/>
                <a:cs typeface="Times New Roman" panose="02020603050405020304" pitchFamily="18" charset="0"/>
              </a:rPr>
              <a:t>Xác</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nhận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từng</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phần</a:t>
            </a:r>
            <a:r>
              <a:rPr lang="en-US" sz="1800" dirty="0">
                <a:latin typeface="Times New Roman" panose="02020603050405020304" pitchFamily="18" charset="0"/>
                <a:cs typeface="Times New Roman" panose="02020603050405020304" pitchFamily="18" charset="0"/>
              </a:rPr>
              <a:t> đ</a:t>
            </a:r>
            <a:r>
              <a:rPr lang="vi-VN" sz="1800" dirty="0">
                <a:latin typeface="Times New Roman" panose="02020603050405020304" pitchFamily="18" charset="0"/>
                <a:cs typeface="Times New Roman" panose="02020603050405020304" pitchFamily="18" charset="0"/>
              </a:rPr>
              <a:t>ơ</a:t>
            </a:r>
            <a:r>
              <a:rPr lang="en-US" sz="1800" dirty="0">
                <a:latin typeface="Times New Roman" panose="02020603050405020304" pitchFamily="18" charset="0"/>
                <a:cs typeface="Times New Roman" panose="02020603050405020304" pitchFamily="18" charset="0"/>
              </a:rPr>
              <a:t>n </a:t>
            </a:r>
            <a:r>
              <a:rPr lang="en-US" sz="1800" dirty="0" err="1">
                <a:latin typeface="Times New Roman" panose="02020603050405020304" pitchFamily="18" charset="0"/>
                <a:cs typeface="Times New Roman" panose="02020603050405020304" pitchFamily="18" charset="0"/>
              </a:rPr>
              <a:t>hàng</a:t>
            </a:r>
            <a:r>
              <a:rPr lang="en-US" sz="1800" dirty="0">
                <a:latin typeface="Times New Roman" panose="02020603050405020304" pitchFamily="18" charset="0"/>
                <a:cs typeface="Times New Roman" panose="02020603050405020304" pitchFamily="18" charset="0"/>
              </a:rPr>
              <a:t> (Update Line Items)</a:t>
            </a:r>
          </a:p>
        </p:txBody>
      </p:sp>
      <p:sp>
        <p:nvSpPr>
          <p:cNvPr id="15" name="TextBox 14">
            <a:extLst>
              <a:ext uri="{FF2B5EF4-FFF2-40B4-BE49-F238E27FC236}">
                <a16:creationId xmlns:a16="http://schemas.microsoft.com/office/drawing/2014/main" id="{4C5AFCB1-9065-4618-B1F3-88EA0E710B83}"/>
              </a:ext>
            </a:extLst>
          </p:cNvPr>
          <p:cNvSpPr txBox="1"/>
          <p:nvPr/>
        </p:nvSpPr>
        <p:spPr>
          <a:xfrm>
            <a:off x="52040" y="2087046"/>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1</a:t>
            </a:r>
          </a:p>
        </p:txBody>
      </p:sp>
      <p:sp>
        <p:nvSpPr>
          <p:cNvPr id="16" name="TextBox 15">
            <a:extLst>
              <a:ext uri="{FF2B5EF4-FFF2-40B4-BE49-F238E27FC236}">
                <a16:creationId xmlns:a16="http://schemas.microsoft.com/office/drawing/2014/main" id="{AA5EA476-ABD0-4225-96B9-740EC6280172}"/>
              </a:ext>
            </a:extLst>
          </p:cNvPr>
          <p:cNvSpPr txBox="1"/>
          <p:nvPr/>
        </p:nvSpPr>
        <p:spPr>
          <a:xfrm>
            <a:off x="52040" y="2648169"/>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2</a:t>
            </a:r>
          </a:p>
        </p:txBody>
      </p:sp>
      <p:sp>
        <p:nvSpPr>
          <p:cNvPr id="17" name="TextBox 16">
            <a:extLst>
              <a:ext uri="{FF2B5EF4-FFF2-40B4-BE49-F238E27FC236}">
                <a16:creationId xmlns:a16="http://schemas.microsoft.com/office/drawing/2014/main" id="{7C2A35B5-6C20-40D5-8D15-751E5281D0F5}"/>
              </a:ext>
            </a:extLst>
          </p:cNvPr>
          <p:cNvSpPr txBox="1"/>
          <p:nvPr/>
        </p:nvSpPr>
        <p:spPr>
          <a:xfrm>
            <a:off x="251961" y="71308"/>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dirty="0">
                <a:latin typeface="Times New Roman" panose="02020603050405020304" pitchFamily="18" charset="0"/>
                <a:ea typeface="Arial Unicode MS" pitchFamily="34" charset="-128"/>
                <a:cs typeface="Times New Roman" panose="02020603050405020304" pitchFamily="18" charset="0"/>
              </a:rPr>
              <a:t>6.</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Nhận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và</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xác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nhận</a:t>
            </a:r>
            <a:r>
              <a:rPr lang="en-US" sz="2000" b="1" dirty="0">
                <a:latin typeface="Times New Roman" panose="02020603050405020304" pitchFamily="18" charset="0"/>
                <a:cs typeface="Times New Roman" panose="02020603050405020304" pitchFamily="18" charset="0"/>
              </a:rPr>
              <a:t> đ</a:t>
            </a:r>
            <a:r>
              <a:rPr lang="vi-VN" sz="2000" b="1" dirty="0">
                <a:latin typeface="Times New Roman" panose="02020603050405020304" pitchFamily="18" charset="0"/>
                <a:cs typeface="Times New Roman" panose="02020603050405020304" pitchFamily="18" charset="0"/>
              </a:rPr>
              <a:t>ơ</a:t>
            </a:r>
            <a:r>
              <a:rPr lang="en-US" sz="2000" b="1" dirty="0">
                <a:latin typeface="Times New Roman" panose="02020603050405020304" pitchFamily="18" charset="0"/>
                <a:cs typeface="Times New Roman" panose="02020603050405020304" pitchFamily="18" charset="0"/>
              </a:rPr>
              <a:t>n </a:t>
            </a:r>
            <a:r>
              <a:rPr lang="en-US" sz="2000" b="1" dirty="0" err="1">
                <a:latin typeface="Times New Roman" panose="02020603050405020304" pitchFamily="18" charset="0"/>
                <a:cs typeface="Times New Roman" panose="02020603050405020304" pitchFamily="18" charset="0"/>
              </a:rPr>
              <a:t>hàng</a:t>
            </a:r>
            <a:endParaRPr lang="en-US"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5484736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E38FAA0-97CC-41C1-A91E-FBD244D39514}"/>
              </a:ext>
            </a:extLst>
          </p:cNvPr>
          <p:cNvSpPr/>
          <p:nvPr/>
        </p:nvSpPr>
        <p:spPr bwMode="gray">
          <a:xfrm>
            <a:off x="30428" y="7084041"/>
            <a:ext cx="3559920" cy="207674"/>
          </a:xfrm>
          <a:prstGeom prst="rect">
            <a:avLst/>
          </a:prstGeom>
          <a:solidFill>
            <a:schemeClr val="bg1"/>
          </a:solidFill>
          <a:ln w="25400" algn="ctr">
            <a:solidFill>
              <a:schemeClr val="bg1"/>
            </a:solidFill>
            <a:miter lim="800000"/>
            <a:headEnd/>
            <a:tailEnd/>
          </a:ln>
        </p:spPr>
        <p:txBody>
          <a:bodyPr lIns="96830" tIns="77464" rIns="96830" bIns="77464" rtlCol="0" anchor="ctr"/>
          <a:lstStyle/>
          <a:p>
            <a:pPr algn="ctr" defTabSz="983803" fontAlgn="base">
              <a:spcBef>
                <a:spcPct val="50000"/>
              </a:spcBef>
              <a:spcAft>
                <a:spcPct val="0"/>
              </a:spcAft>
              <a:buClr>
                <a:srgbClr val="F0AB00"/>
              </a:buClr>
              <a:buSzPct val="80000"/>
            </a:pPr>
            <a:endParaRPr lang="en-US" sz="1937" kern="0" dirty="0">
              <a:solidFill>
                <a:srgbClr val="000000"/>
              </a:solidFill>
              <a:latin typeface="Arial"/>
              <a:ea typeface="Arial Unicode MS" pitchFamily="34" charset="-128"/>
              <a:cs typeface="Arial Unicode MS" pitchFamily="34" charset="-128"/>
            </a:endParaRPr>
          </a:p>
        </p:txBody>
      </p:sp>
      <p:pic>
        <p:nvPicPr>
          <p:cNvPr id="5" name="Picture 4">
            <a:extLst>
              <a:ext uri="{FF2B5EF4-FFF2-40B4-BE49-F238E27FC236}">
                <a16:creationId xmlns:a16="http://schemas.microsoft.com/office/drawing/2014/main" id="{6A606D42-1EE1-4A8D-99E4-FEB9232E23BD}"/>
              </a:ext>
            </a:extLst>
          </p:cNvPr>
          <p:cNvPicPr>
            <a:picLocks noChangeAspect="1"/>
          </p:cNvPicPr>
          <p:nvPr/>
        </p:nvPicPr>
        <p:blipFill rotWithShape="1">
          <a:blip r:embed="rId3"/>
          <a:srcRect l="1715" r="1216"/>
          <a:stretch/>
        </p:blipFill>
        <p:spPr>
          <a:xfrm>
            <a:off x="224860" y="711464"/>
            <a:ext cx="12736284" cy="6505040"/>
          </a:xfrm>
          <a:prstGeom prst="rect">
            <a:avLst/>
          </a:prstGeom>
          <a:ln>
            <a:solidFill>
              <a:schemeClr val="tx1"/>
            </a:solidFill>
          </a:ln>
        </p:spPr>
      </p:pic>
      <p:sp>
        <p:nvSpPr>
          <p:cNvPr id="6" name="Speech Bubble: Rectangle 5">
            <a:extLst>
              <a:ext uri="{FF2B5EF4-FFF2-40B4-BE49-F238E27FC236}">
                <a16:creationId xmlns:a16="http://schemas.microsoft.com/office/drawing/2014/main" id="{72FFBE2C-9D9A-4261-88B9-94ED5F5B627C}"/>
              </a:ext>
            </a:extLst>
          </p:cNvPr>
          <p:cNvSpPr/>
          <p:nvPr/>
        </p:nvSpPr>
        <p:spPr>
          <a:xfrm>
            <a:off x="5149520" y="1507093"/>
            <a:ext cx="5162101" cy="658101"/>
          </a:xfrm>
          <a:prstGeom prst="wedgeRectCallout">
            <a:avLst>
              <a:gd name="adj1" fmla="val -21926"/>
              <a:gd name="adj2" fmla="val 48448"/>
            </a:avLst>
          </a:prstGeom>
          <a:solidFill>
            <a:schemeClr val="accent5">
              <a:lumMod val="40000"/>
              <a:lumOff val="6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r>
              <a:rPr lang="en-US" sz="2152" dirty="0" err="1">
                <a:solidFill>
                  <a:srgbClr val="000000"/>
                </a:solidFill>
                <a:latin typeface="Times New Roman" panose="02020603050405020304" pitchFamily="18" charset="0"/>
                <a:cs typeface="Times New Roman" panose="02020603050405020304" pitchFamily="18" charset="0"/>
              </a:rPr>
              <a:t>Màn</a:t>
            </a:r>
            <a:r>
              <a:rPr lang="en-US" sz="2152" dirty="0">
                <a:solidFill>
                  <a:srgbClr val="000000"/>
                </a:solidFill>
                <a:latin typeface="Times New Roman" panose="02020603050405020304" pitchFamily="18" charset="0"/>
                <a:cs typeface="Times New Roman" panose="02020603050405020304" pitchFamily="18" charset="0"/>
              </a:rPr>
              <a:t> </a:t>
            </a:r>
            <a:r>
              <a:rPr lang="en-US" sz="2152" dirty="0" err="1">
                <a:solidFill>
                  <a:srgbClr val="000000"/>
                </a:solidFill>
                <a:latin typeface="Times New Roman" panose="02020603050405020304" pitchFamily="18" charset="0"/>
                <a:cs typeface="Times New Roman" panose="02020603050405020304" pitchFamily="18" charset="0"/>
              </a:rPr>
              <a:t>hình</a:t>
            </a:r>
            <a:r>
              <a:rPr lang="en-US" sz="2152" dirty="0">
                <a:solidFill>
                  <a:srgbClr val="000000"/>
                </a:solidFill>
                <a:latin typeface="Times New Roman" panose="02020603050405020304" pitchFamily="18" charset="0"/>
                <a:cs typeface="Times New Roman" panose="02020603050405020304" pitchFamily="18" charset="0"/>
              </a:rPr>
              <a:t> </a:t>
            </a:r>
            <a:r>
              <a:rPr lang="en-US" sz="2152" dirty="0" err="1">
                <a:solidFill>
                  <a:srgbClr val="000000"/>
                </a:solidFill>
                <a:latin typeface="Times New Roman" panose="02020603050405020304" pitchFamily="18" charset="0"/>
                <a:cs typeface="Times New Roman" panose="02020603050405020304" pitchFamily="18" charset="0"/>
              </a:rPr>
              <a:t>xác</a:t>
            </a:r>
            <a:r>
              <a:rPr lang="en-US" sz="2152" dirty="0">
                <a:solidFill>
                  <a:srgbClr val="000000"/>
                </a:solidFill>
                <a:latin typeface="Times New Roman" panose="02020603050405020304" pitchFamily="18" charset="0"/>
                <a:cs typeface="Times New Roman" panose="02020603050405020304" pitchFamily="18" charset="0"/>
              </a:rPr>
              <a:t> </a:t>
            </a:r>
            <a:r>
              <a:rPr lang="en-US" sz="2152" dirty="0" err="1">
                <a:solidFill>
                  <a:srgbClr val="000000"/>
                </a:solidFill>
                <a:latin typeface="Times New Roman" panose="02020603050405020304" pitchFamily="18" charset="0"/>
                <a:cs typeface="Times New Roman" panose="02020603050405020304" pitchFamily="18" charset="0"/>
              </a:rPr>
              <a:t>nhận</a:t>
            </a:r>
            <a:r>
              <a:rPr lang="en-US" sz="2152" dirty="0">
                <a:solidFill>
                  <a:srgbClr val="000000"/>
                </a:solidFill>
                <a:latin typeface="Times New Roman" panose="02020603050405020304" pitchFamily="18" charset="0"/>
                <a:cs typeface="Times New Roman" panose="02020603050405020304" pitchFamily="18" charset="0"/>
              </a:rPr>
              <a:t> đ</a:t>
            </a:r>
            <a:r>
              <a:rPr lang="vi-VN" sz="2152" dirty="0">
                <a:solidFill>
                  <a:srgbClr val="000000"/>
                </a:solidFill>
                <a:latin typeface="Times New Roman" panose="02020603050405020304" pitchFamily="18" charset="0"/>
                <a:cs typeface="Times New Roman" panose="02020603050405020304" pitchFamily="18" charset="0"/>
              </a:rPr>
              <a:t>ơ</a:t>
            </a:r>
            <a:r>
              <a:rPr lang="en-US" sz="2152" dirty="0">
                <a:solidFill>
                  <a:srgbClr val="000000"/>
                </a:solidFill>
                <a:latin typeface="Times New Roman" panose="02020603050405020304" pitchFamily="18" charset="0"/>
                <a:cs typeface="Times New Roman" panose="02020603050405020304" pitchFamily="18" charset="0"/>
              </a:rPr>
              <a:t>n </a:t>
            </a:r>
            <a:r>
              <a:rPr lang="en-US" sz="2152" dirty="0" err="1">
                <a:solidFill>
                  <a:srgbClr val="000000"/>
                </a:solidFill>
                <a:latin typeface="Times New Roman" panose="02020603050405020304" pitchFamily="18" charset="0"/>
                <a:cs typeface="Times New Roman" panose="02020603050405020304" pitchFamily="18" charset="0"/>
              </a:rPr>
              <a:t>hàng</a:t>
            </a:r>
            <a:r>
              <a:rPr lang="en-US" sz="2152" dirty="0">
                <a:solidFill>
                  <a:srgbClr val="000000"/>
                </a:solidFill>
                <a:latin typeface="Times New Roman" panose="02020603050405020304" pitchFamily="18" charset="0"/>
                <a:cs typeface="Times New Roman" panose="02020603050405020304" pitchFamily="18" charset="0"/>
              </a:rPr>
              <a:t> </a:t>
            </a:r>
            <a:r>
              <a:rPr lang="en-US" sz="2152" dirty="0" err="1">
                <a:solidFill>
                  <a:srgbClr val="000000"/>
                </a:solidFill>
                <a:latin typeface="Times New Roman" panose="02020603050405020304" pitchFamily="18" charset="0"/>
                <a:cs typeface="Times New Roman" panose="02020603050405020304" pitchFamily="18" charset="0"/>
              </a:rPr>
              <a:t>sẽ</a:t>
            </a:r>
            <a:r>
              <a:rPr lang="en-US" sz="2152" dirty="0">
                <a:solidFill>
                  <a:srgbClr val="000000"/>
                </a:solidFill>
                <a:latin typeface="Times New Roman" panose="02020603050405020304" pitchFamily="18" charset="0"/>
                <a:cs typeface="Times New Roman" panose="02020603050405020304" pitchFamily="18" charset="0"/>
              </a:rPr>
              <a:t> </a:t>
            </a:r>
            <a:r>
              <a:rPr lang="en-US" sz="2152" dirty="0" err="1">
                <a:solidFill>
                  <a:srgbClr val="000000"/>
                </a:solidFill>
                <a:latin typeface="Times New Roman" panose="02020603050405020304" pitchFamily="18" charset="0"/>
                <a:cs typeface="Times New Roman" panose="02020603050405020304" pitchFamily="18" charset="0"/>
              </a:rPr>
              <a:t>hiện</a:t>
            </a:r>
            <a:r>
              <a:rPr lang="en-US" sz="2152" dirty="0">
                <a:solidFill>
                  <a:srgbClr val="000000"/>
                </a:solidFill>
                <a:latin typeface="Times New Roman" panose="02020603050405020304" pitchFamily="18" charset="0"/>
                <a:cs typeface="Times New Roman" panose="02020603050405020304" pitchFamily="18" charset="0"/>
              </a:rPr>
              <a:t> ra</a:t>
            </a:r>
          </a:p>
        </p:txBody>
      </p:sp>
      <p:sp>
        <p:nvSpPr>
          <p:cNvPr id="8" name="Callout: Line 7">
            <a:extLst>
              <a:ext uri="{FF2B5EF4-FFF2-40B4-BE49-F238E27FC236}">
                <a16:creationId xmlns:a16="http://schemas.microsoft.com/office/drawing/2014/main" id="{328271C2-25B0-4DCE-AAA4-D956F03944A9}"/>
              </a:ext>
            </a:extLst>
          </p:cNvPr>
          <p:cNvSpPr/>
          <p:nvPr/>
        </p:nvSpPr>
        <p:spPr>
          <a:xfrm>
            <a:off x="7046532" y="2631772"/>
            <a:ext cx="4695412" cy="658101"/>
          </a:xfrm>
          <a:prstGeom prst="borderCallout1">
            <a:avLst>
              <a:gd name="adj1" fmla="val 47"/>
              <a:gd name="adj2" fmla="val 236"/>
              <a:gd name="adj3" fmla="val 271"/>
              <a:gd name="adj4" fmla="val -15193"/>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171414"/>
            <a:r>
              <a:rPr lang="en-US" sz="16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3: </a:t>
            </a:r>
            <a:r>
              <a:rPr lang="en-US" sz="1600" kern="0" dirty="0" err="1">
                <a:solidFill>
                  <a:srgbClr val="000000"/>
                </a:solidFill>
                <a:latin typeface="Times New Roman" panose="02020603050405020304" pitchFamily="18" charset="0"/>
                <a:ea typeface="Arial Unicode MS" pitchFamily="34" charset="-128"/>
                <a:cs typeface="Times New Roman" panose="02020603050405020304" pitchFamily="18" charset="0"/>
              </a:rPr>
              <a:t>Điền</a:t>
            </a:r>
            <a:r>
              <a:rPr lang="en-US" sz="1600" kern="0" dirty="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600" kern="0" dirty="0" err="1">
                <a:solidFill>
                  <a:srgbClr val="000000"/>
                </a:solidFill>
                <a:latin typeface="Times New Roman" panose="02020603050405020304" pitchFamily="18" charset="0"/>
                <a:ea typeface="Arial Unicode MS" pitchFamily="34" charset="-128"/>
                <a:cs typeface="Times New Roman" panose="02020603050405020304" pitchFamily="18" charset="0"/>
              </a:rPr>
              <a:t>số</a:t>
            </a:r>
            <a:r>
              <a:rPr lang="en-US" sz="1600" kern="0" dirty="0">
                <a:solidFill>
                  <a:srgbClr val="000000"/>
                </a:solidFill>
                <a:latin typeface="Times New Roman" panose="02020603050405020304" pitchFamily="18" charset="0"/>
                <a:ea typeface="Arial Unicode MS" pitchFamily="34" charset="-128"/>
                <a:cs typeface="Times New Roman" panose="02020603050405020304" pitchFamily="18" charset="0"/>
              </a:rPr>
              <a:t> đ</a:t>
            </a:r>
            <a:r>
              <a:rPr lang="vi-VN" sz="1600" kern="0" dirty="0">
                <a:solidFill>
                  <a:srgbClr val="000000"/>
                </a:solidFill>
                <a:latin typeface="Times New Roman" panose="02020603050405020304" pitchFamily="18" charset="0"/>
                <a:ea typeface="Arial Unicode MS" pitchFamily="34" charset="-128"/>
                <a:cs typeface="Times New Roman" panose="02020603050405020304" pitchFamily="18" charset="0"/>
              </a:rPr>
              <a:t>ơ</a:t>
            </a:r>
            <a:r>
              <a:rPr lang="en-US" sz="1600" kern="0" dirty="0">
                <a:solidFill>
                  <a:srgbClr val="000000"/>
                </a:solidFill>
                <a:latin typeface="Times New Roman" panose="02020603050405020304" pitchFamily="18" charset="0"/>
                <a:ea typeface="Arial Unicode MS" pitchFamily="34" charset="-128"/>
                <a:cs typeface="Times New Roman" panose="02020603050405020304" pitchFamily="18" charset="0"/>
              </a:rPr>
              <a:t>n </a:t>
            </a:r>
            <a:r>
              <a:rPr lang="en-US" sz="1600" kern="0" dirty="0" err="1">
                <a:solidFill>
                  <a:srgbClr val="000000"/>
                </a:solidFill>
                <a:latin typeface="Times New Roman" panose="02020603050405020304" pitchFamily="18" charset="0"/>
                <a:ea typeface="Arial Unicode MS" pitchFamily="34" charset="-128"/>
                <a:cs typeface="Times New Roman" panose="02020603050405020304" pitchFamily="18" charset="0"/>
              </a:rPr>
              <a:t>hàng</a:t>
            </a:r>
            <a:r>
              <a:rPr lang="en-US" sz="1600" kern="0" dirty="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600" kern="0" dirty="0" err="1">
                <a:solidFill>
                  <a:srgbClr val="000000"/>
                </a:solidFill>
                <a:latin typeface="Times New Roman" panose="02020603050405020304" pitchFamily="18" charset="0"/>
                <a:ea typeface="Arial Unicode MS" pitchFamily="34" charset="-128"/>
                <a:cs typeface="Times New Roman" panose="02020603050405020304" pitchFamily="18" charset="0"/>
              </a:rPr>
              <a:t>cần</a:t>
            </a:r>
            <a:r>
              <a:rPr lang="en-US" sz="1600" kern="0" dirty="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600" kern="0" dirty="0" err="1">
                <a:solidFill>
                  <a:srgbClr val="000000"/>
                </a:solidFill>
                <a:latin typeface="Times New Roman" panose="02020603050405020304" pitchFamily="18" charset="0"/>
                <a:ea typeface="Arial Unicode MS" pitchFamily="34" charset="-128"/>
                <a:cs typeface="Times New Roman" panose="02020603050405020304" pitchFamily="18" charset="0"/>
              </a:rPr>
              <a:t>xác</a:t>
            </a:r>
            <a:r>
              <a:rPr lang="en-US" sz="1600" kern="0" dirty="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600" kern="0" dirty="0" err="1">
                <a:solidFill>
                  <a:srgbClr val="000000"/>
                </a:solidFill>
                <a:latin typeface="Times New Roman" panose="02020603050405020304" pitchFamily="18" charset="0"/>
                <a:ea typeface="Arial Unicode MS" pitchFamily="34" charset="-128"/>
                <a:cs typeface="Times New Roman" panose="02020603050405020304" pitchFamily="18" charset="0"/>
              </a:rPr>
              <a:t>nhận</a:t>
            </a:r>
            <a:r>
              <a:rPr lang="en-US" sz="1600" kern="0" dirty="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600" kern="0" dirty="0" err="1">
                <a:solidFill>
                  <a:srgbClr val="000000"/>
                </a:solidFill>
                <a:latin typeface="Times New Roman" panose="02020603050405020304" pitchFamily="18" charset="0"/>
                <a:ea typeface="Arial Unicode MS" pitchFamily="34" charset="-128"/>
                <a:cs typeface="Times New Roman" panose="02020603050405020304" pitchFamily="18" charset="0"/>
              </a:rPr>
              <a:t>vào</a:t>
            </a:r>
            <a:r>
              <a:rPr lang="en-US" sz="1600" kern="0" dirty="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600" b="1" dirty="0">
                <a:solidFill>
                  <a:srgbClr val="000000"/>
                </a:solidFill>
                <a:latin typeface="Times New Roman" panose="02020603050405020304" pitchFamily="18" charset="0"/>
                <a:cs typeface="Times New Roman" panose="02020603050405020304" pitchFamily="18" charset="0"/>
              </a:rPr>
              <a:t>Confirmation #</a:t>
            </a:r>
            <a:r>
              <a:rPr lang="en-US" sz="1600" dirty="0">
                <a:solidFill>
                  <a:srgbClr val="000000"/>
                </a:solidFill>
                <a:latin typeface="Times New Roman" panose="02020603050405020304" pitchFamily="18" charset="0"/>
                <a:cs typeface="Times New Roman" panose="02020603050405020304" pitchFamily="18" charset="0"/>
              </a:rPr>
              <a:t>. </a:t>
            </a:r>
          </a:p>
        </p:txBody>
      </p:sp>
      <p:sp>
        <p:nvSpPr>
          <p:cNvPr id="10" name="Rectangle 9">
            <a:extLst>
              <a:ext uri="{FF2B5EF4-FFF2-40B4-BE49-F238E27FC236}">
                <a16:creationId xmlns:a16="http://schemas.microsoft.com/office/drawing/2014/main" id="{1073F8A4-30D0-48F4-826E-6FD914B35B24}"/>
              </a:ext>
            </a:extLst>
          </p:cNvPr>
          <p:cNvSpPr/>
          <p:nvPr/>
        </p:nvSpPr>
        <p:spPr>
          <a:xfrm>
            <a:off x="3969545" y="2520889"/>
            <a:ext cx="2362200" cy="27699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
        <p:nvSpPr>
          <p:cNvPr id="11" name="TextBox 10">
            <a:extLst>
              <a:ext uri="{FF2B5EF4-FFF2-40B4-BE49-F238E27FC236}">
                <a16:creationId xmlns:a16="http://schemas.microsoft.com/office/drawing/2014/main" id="{03525A39-9CF0-41AF-9C83-551DAD5776D0}"/>
              </a:ext>
            </a:extLst>
          </p:cNvPr>
          <p:cNvSpPr txBox="1"/>
          <p:nvPr/>
        </p:nvSpPr>
        <p:spPr>
          <a:xfrm>
            <a:off x="3969544" y="2243890"/>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3</a:t>
            </a:r>
          </a:p>
        </p:txBody>
      </p:sp>
      <p:sp>
        <p:nvSpPr>
          <p:cNvPr id="14" name="Title">
            <a:extLst>
              <a:ext uri="{FF2B5EF4-FFF2-40B4-BE49-F238E27FC236}">
                <a16:creationId xmlns:a16="http://schemas.microsoft.com/office/drawing/2014/main" id="{A9104EE1-7A1F-4B04-A7FC-583F83819D64}"/>
              </a:ext>
            </a:extLst>
          </p:cNvPr>
          <p:cNvSpPr txBox="1">
            <a:spLocks/>
          </p:cNvSpPr>
          <p:nvPr/>
        </p:nvSpPr>
        <p:spPr bwMode="gray">
          <a:xfrm>
            <a:off x="283399" y="355940"/>
            <a:ext cx="12035437" cy="276999"/>
          </a:xfrm>
          <a:prstGeom prst="rect">
            <a:avLst/>
          </a:prstGeom>
        </p:spPr>
        <p:txBody>
          <a:bodyPr vert="horz" wrap="square" lIns="0" tIns="0" rIns="0" bIns="0" rtlCol="0" anchor="t" anchorCtr="0">
            <a:spAutoFit/>
          </a:bodyPr>
          <a:lstStyle>
            <a:lvl1pPr algn="l" defTabSz="1171180" rtl="0" eaLnBrk="1" latinLnBrk="0" hangingPunct="1">
              <a:spcBef>
                <a:spcPct val="0"/>
              </a:spcBef>
              <a:buNone/>
              <a:defRPr sz="2582" b="1" kern="1200" baseline="0">
                <a:solidFill>
                  <a:schemeClr val="tx1"/>
                </a:solidFill>
                <a:latin typeface="+mj-lt"/>
                <a:ea typeface="+mj-ea"/>
                <a:cs typeface="+mj-cs"/>
              </a:defRPr>
            </a:lvl1pPr>
          </a:lstStyle>
          <a:p>
            <a:r>
              <a:rPr lang="en-US" sz="1800" dirty="0">
                <a:latin typeface="Times New Roman" panose="02020603050405020304" pitchFamily="18" charset="0"/>
                <a:cs typeface="Times New Roman" panose="02020603050405020304" pitchFamily="18" charset="0"/>
              </a:rPr>
              <a:t>6.4. </a:t>
            </a:r>
            <a:r>
              <a:rPr lang="en-US" sz="1800" dirty="0" err="1">
                <a:latin typeface="Times New Roman" panose="02020603050405020304" pitchFamily="18" charset="0"/>
                <a:cs typeface="Times New Roman" panose="02020603050405020304" pitchFamily="18" charset="0"/>
              </a:rPr>
              <a:t>Xác</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nhận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từng</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phần</a:t>
            </a:r>
            <a:r>
              <a:rPr lang="en-US" sz="1800" dirty="0">
                <a:latin typeface="Times New Roman" panose="02020603050405020304" pitchFamily="18" charset="0"/>
                <a:cs typeface="Times New Roman" panose="02020603050405020304" pitchFamily="18" charset="0"/>
              </a:rPr>
              <a:t> đ</a:t>
            </a:r>
            <a:r>
              <a:rPr lang="vi-VN" sz="1800" dirty="0">
                <a:latin typeface="Times New Roman" panose="02020603050405020304" pitchFamily="18" charset="0"/>
                <a:cs typeface="Times New Roman" panose="02020603050405020304" pitchFamily="18" charset="0"/>
              </a:rPr>
              <a:t>ơ</a:t>
            </a:r>
            <a:r>
              <a:rPr lang="en-US" sz="1800" dirty="0">
                <a:latin typeface="Times New Roman" panose="02020603050405020304" pitchFamily="18" charset="0"/>
                <a:cs typeface="Times New Roman" panose="02020603050405020304" pitchFamily="18" charset="0"/>
              </a:rPr>
              <a:t>n </a:t>
            </a:r>
            <a:r>
              <a:rPr lang="en-US" sz="1800" dirty="0" err="1">
                <a:latin typeface="Times New Roman" panose="02020603050405020304" pitchFamily="18" charset="0"/>
                <a:cs typeface="Times New Roman" panose="02020603050405020304" pitchFamily="18" charset="0"/>
              </a:rPr>
              <a:t>hàng</a:t>
            </a:r>
            <a:r>
              <a:rPr lang="en-US" sz="1800" dirty="0">
                <a:latin typeface="Times New Roman" panose="02020603050405020304" pitchFamily="18" charset="0"/>
                <a:cs typeface="Times New Roman" panose="02020603050405020304" pitchFamily="18" charset="0"/>
              </a:rPr>
              <a:t> (Update Line Items)</a:t>
            </a:r>
          </a:p>
        </p:txBody>
      </p:sp>
      <p:sp>
        <p:nvSpPr>
          <p:cNvPr id="15" name="TextBox 14">
            <a:extLst>
              <a:ext uri="{FF2B5EF4-FFF2-40B4-BE49-F238E27FC236}">
                <a16:creationId xmlns:a16="http://schemas.microsoft.com/office/drawing/2014/main" id="{C79BE2F9-C558-4FDD-8828-3E57AF6E53E6}"/>
              </a:ext>
            </a:extLst>
          </p:cNvPr>
          <p:cNvSpPr txBox="1"/>
          <p:nvPr/>
        </p:nvSpPr>
        <p:spPr>
          <a:xfrm>
            <a:off x="251961" y="71308"/>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dirty="0">
                <a:latin typeface="Times New Roman" panose="02020603050405020304" pitchFamily="18" charset="0"/>
                <a:ea typeface="Arial Unicode MS" pitchFamily="34" charset="-128"/>
                <a:cs typeface="Times New Roman" panose="02020603050405020304" pitchFamily="18" charset="0"/>
              </a:rPr>
              <a:t>6.</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Nhận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và</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xác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nhận</a:t>
            </a:r>
            <a:r>
              <a:rPr lang="en-US" sz="2000" b="1" dirty="0">
                <a:latin typeface="Times New Roman" panose="02020603050405020304" pitchFamily="18" charset="0"/>
                <a:cs typeface="Times New Roman" panose="02020603050405020304" pitchFamily="18" charset="0"/>
              </a:rPr>
              <a:t> đ</a:t>
            </a:r>
            <a:r>
              <a:rPr lang="vi-VN" sz="2000" b="1" dirty="0">
                <a:latin typeface="Times New Roman" panose="02020603050405020304" pitchFamily="18" charset="0"/>
                <a:cs typeface="Times New Roman" panose="02020603050405020304" pitchFamily="18" charset="0"/>
              </a:rPr>
              <a:t>ơ</a:t>
            </a:r>
            <a:r>
              <a:rPr lang="en-US" sz="2000" b="1" dirty="0">
                <a:latin typeface="Times New Roman" panose="02020603050405020304" pitchFamily="18" charset="0"/>
                <a:cs typeface="Times New Roman" panose="02020603050405020304" pitchFamily="18" charset="0"/>
              </a:rPr>
              <a:t>n </a:t>
            </a:r>
            <a:r>
              <a:rPr lang="en-US" sz="2000" b="1" dirty="0" err="1">
                <a:latin typeface="Times New Roman" panose="02020603050405020304" pitchFamily="18" charset="0"/>
                <a:cs typeface="Times New Roman" panose="02020603050405020304" pitchFamily="18" charset="0"/>
              </a:rPr>
              <a:t>hàng</a:t>
            </a:r>
            <a:endParaRPr lang="en-US"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9743975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E38FAA0-97CC-41C1-A91E-FBD244D39514}"/>
              </a:ext>
            </a:extLst>
          </p:cNvPr>
          <p:cNvSpPr/>
          <p:nvPr/>
        </p:nvSpPr>
        <p:spPr bwMode="gray">
          <a:xfrm>
            <a:off x="30428" y="7084041"/>
            <a:ext cx="3559920" cy="207674"/>
          </a:xfrm>
          <a:prstGeom prst="rect">
            <a:avLst/>
          </a:prstGeom>
          <a:solidFill>
            <a:schemeClr val="bg1"/>
          </a:solidFill>
          <a:ln w="25400" algn="ctr">
            <a:solidFill>
              <a:schemeClr val="bg1"/>
            </a:solidFill>
            <a:miter lim="800000"/>
            <a:headEnd/>
            <a:tailEnd/>
          </a:ln>
        </p:spPr>
        <p:txBody>
          <a:bodyPr lIns="96830" tIns="77464" rIns="96830" bIns="77464" rtlCol="0" anchor="ctr"/>
          <a:lstStyle/>
          <a:p>
            <a:pPr algn="ctr" defTabSz="983803" fontAlgn="base">
              <a:spcBef>
                <a:spcPct val="50000"/>
              </a:spcBef>
              <a:spcAft>
                <a:spcPct val="0"/>
              </a:spcAft>
              <a:buClr>
                <a:srgbClr val="F0AB00"/>
              </a:buClr>
              <a:buSzPct val="80000"/>
            </a:pPr>
            <a:endParaRPr lang="en-US" sz="1937" kern="0" dirty="0">
              <a:solidFill>
                <a:srgbClr val="000000"/>
              </a:solidFill>
              <a:latin typeface="Arial"/>
              <a:ea typeface="Arial Unicode MS" pitchFamily="34" charset="-128"/>
              <a:cs typeface="Arial Unicode MS" pitchFamily="34" charset="-128"/>
            </a:endParaRPr>
          </a:p>
        </p:txBody>
      </p:sp>
      <p:pic>
        <p:nvPicPr>
          <p:cNvPr id="5" name="Picture 4">
            <a:extLst>
              <a:ext uri="{FF2B5EF4-FFF2-40B4-BE49-F238E27FC236}">
                <a16:creationId xmlns:a16="http://schemas.microsoft.com/office/drawing/2014/main" id="{60F085B5-530F-4AA7-846B-BEA8F10ADD66}"/>
              </a:ext>
            </a:extLst>
          </p:cNvPr>
          <p:cNvPicPr>
            <a:picLocks noChangeAspect="1"/>
          </p:cNvPicPr>
          <p:nvPr/>
        </p:nvPicPr>
        <p:blipFill rotWithShape="1">
          <a:blip r:embed="rId3"/>
          <a:srcRect l="2160" b="8702"/>
          <a:stretch/>
        </p:blipFill>
        <p:spPr>
          <a:xfrm>
            <a:off x="283398" y="719891"/>
            <a:ext cx="12837289" cy="5942054"/>
          </a:xfrm>
          <a:prstGeom prst="rect">
            <a:avLst/>
          </a:prstGeom>
          <a:ln>
            <a:solidFill>
              <a:schemeClr val="tx1"/>
            </a:solidFill>
          </a:ln>
        </p:spPr>
      </p:pic>
      <p:sp>
        <p:nvSpPr>
          <p:cNvPr id="6" name="Speech Bubble: Rectangle 5">
            <a:extLst>
              <a:ext uri="{FF2B5EF4-FFF2-40B4-BE49-F238E27FC236}">
                <a16:creationId xmlns:a16="http://schemas.microsoft.com/office/drawing/2014/main" id="{5928F2E7-96D3-4F94-85BA-746D7BA4D73E}"/>
              </a:ext>
            </a:extLst>
          </p:cNvPr>
          <p:cNvSpPr/>
          <p:nvPr/>
        </p:nvSpPr>
        <p:spPr>
          <a:xfrm>
            <a:off x="931612" y="1447800"/>
            <a:ext cx="3866701" cy="523715"/>
          </a:xfrm>
          <a:prstGeom prst="wedgeRectCallout">
            <a:avLst>
              <a:gd name="adj1" fmla="val -21926"/>
              <a:gd name="adj2" fmla="val 48448"/>
            </a:avLst>
          </a:prstGeom>
          <a:solidFill>
            <a:schemeClr val="accent5">
              <a:lumMod val="40000"/>
              <a:lumOff val="6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r>
              <a:rPr lang="en-US" sz="1800" dirty="0" err="1">
                <a:solidFill>
                  <a:srgbClr val="000000"/>
                </a:solidFill>
                <a:latin typeface="Times New Roman" panose="02020603050405020304" pitchFamily="18" charset="0"/>
                <a:cs typeface="Times New Roman" panose="02020603050405020304" pitchFamily="18" charset="0"/>
              </a:rPr>
              <a:t>Kéo</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xuống</a:t>
            </a:r>
            <a:r>
              <a:rPr lang="en-US" sz="1800" dirty="0">
                <a:solidFill>
                  <a:srgbClr val="000000"/>
                </a:solidFill>
                <a:latin typeface="Times New Roman" panose="02020603050405020304" pitchFamily="18" charset="0"/>
                <a:cs typeface="Times New Roman" panose="02020603050405020304" pitchFamily="18" charset="0"/>
              </a:rPr>
              <a:t> d</a:t>
            </a:r>
            <a:r>
              <a:rPr lang="vi-VN" sz="1800" dirty="0">
                <a:solidFill>
                  <a:srgbClr val="000000"/>
                </a:solidFill>
                <a:latin typeface="Times New Roman" panose="02020603050405020304" pitchFamily="18" charset="0"/>
                <a:cs typeface="Times New Roman" panose="02020603050405020304" pitchFamily="18" charset="0"/>
              </a:rPr>
              <a:t>ư</a:t>
            </a:r>
            <a:r>
              <a:rPr lang="en-US" sz="1800" dirty="0" err="1">
                <a:solidFill>
                  <a:srgbClr val="000000"/>
                </a:solidFill>
                <a:latin typeface="Times New Roman" panose="02020603050405020304" pitchFamily="18" charset="0"/>
                <a:cs typeface="Times New Roman" panose="02020603050405020304" pitchFamily="18" charset="0"/>
              </a:rPr>
              <a:t>ới</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đến</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phần</a:t>
            </a:r>
            <a:r>
              <a:rPr lang="en-US" sz="1800" dirty="0">
                <a:solidFill>
                  <a:srgbClr val="000000"/>
                </a:solidFill>
                <a:latin typeface="Times New Roman" panose="02020603050405020304" pitchFamily="18" charset="0"/>
                <a:cs typeface="Times New Roman" panose="02020603050405020304" pitchFamily="18" charset="0"/>
              </a:rPr>
              <a:t> </a:t>
            </a:r>
            <a:r>
              <a:rPr lang="en-US" sz="1800" b="1" dirty="0">
                <a:solidFill>
                  <a:srgbClr val="000000"/>
                </a:solidFill>
                <a:latin typeface="Times New Roman" panose="02020603050405020304" pitchFamily="18" charset="0"/>
                <a:cs typeface="Times New Roman" panose="02020603050405020304" pitchFamily="18" charset="0"/>
              </a:rPr>
              <a:t>Line Items</a:t>
            </a:r>
            <a:endParaRPr lang="en-US" sz="1800" dirty="0">
              <a:solidFill>
                <a:srgbClr val="000000"/>
              </a:solidFill>
              <a:latin typeface="Times New Roman" panose="02020603050405020304" pitchFamily="18" charset="0"/>
              <a:cs typeface="Times New Roman" panose="02020603050405020304" pitchFamily="18" charset="0"/>
            </a:endParaRPr>
          </a:p>
        </p:txBody>
      </p:sp>
      <p:sp>
        <p:nvSpPr>
          <p:cNvPr id="9" name="Rectangle 8">
            <a:extLst>
              <a:ext uri="{FF2B5EF4-FFF2-40B4-BE49-F238E27FC236}">
                <a16:creationId xmlns:a16="http://schemas.microsoft.com/office/drawing/2014/main" id="{E73DE142-4A69-4B38-AA84-BCD31ECC81E9}"/>
              </a:ext>
            </a:extLst>
          </p:cNvPr>
          <p:cNvSpPr/>
          <p:nvPr/>
        </p:nvSpPr>
        <p:spPr>
          <a:xfrm>
            <a:off x="2129867" y="2074382"/>
            <a:ext cx="1064934" cy="32789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
        <p:nvSpPr>
          <p:cNvPr id="8" name="Speech Bubble: Rectangle 7">
            <a:extLst>
              <a:ext uri="{FF2B5EF4-FFF2-40B4-BE49-F238E27FC236}">
                <a16:creationId xmlns:a16="http://schemas.microsoft.com/office/drawing/2014/main" id="{3369AEF1-A0F8-433E-AA91-B8AB5A7234B9}"/>
              </a:ext>
            </a:extLst>
          </p:cNvPr>
          <p:cNvSpPr/>
          <p:nvPr/>
        </p:nvSpPr>
        <p:spPr>
          <a:xfrm>
            <a:off x="931612" y="4262088"/>
            <a:ext cx="8003207" cy="1942656"/>
          </a:xfrm>
          <a:prstGeom prst="wedgeRectCallout">
            <a:avLst>
              <a:gd name="adj1" fmla="val -21926"/>
              <a:gd name="adj2" fmla="val 48448"/>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171414"/>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4: </a:t>
            </a:r>
            <a:r>
              <a:rPr lang="en-US" sz="1800" kern="0" dirty="0">
                <a:solidFill>
                  <a:srgbClr val="000000"/>
                </a:solidFill>
                <a:latin typeface="Times New Roman" panose="02020603050405020304" pitchFamily="18" charset="0"/>
                <a:ea typeface="Arial Unicode MS" pitchFamily="34" charset="-128"/>
                <a:cs typeface="Times New Roman" panose="02020603050405020304" pitchFamily="18" charset="0"/>
              </a:rPr>
              <a:t>C</a:t>
            </a:r>
            <a:r>
              <a:rPr lang="en-US" sz="1800" dirty="0">
                <a:solidFill>
                  <a:srgbClr val="000000"/>
                </a:solidFill>
                <a:latin typeface="Times New Roman" panose="02020603050405020304" pitchFamily="18" charset="0"/>
                <a:cs typeface="Times New Roman" panose="02020603050405020304" pitchFamily="18" charset="0"/>
              </a:rPr>
              <a:t>ho </a:t>
            </a:r>
            <a:r>
              <a:rPr lang="en-US" sz="1800" dirty="0" err="1">
                <a:solidFill>
                  <a:srgbClr val="000000"/>
                </a:solidFill>
                <a:latin typeface="Times New Roman" panose="02020603050405020304" pitchFamily="18" charset="0"/>
                <a:cs typeface="Times New Roman" panose="02020603050405020304" pitchFamily="18" charset="0"/>
              </a:rPr>
              <a:t>mỗi</a:t>
            </a:r>
            <a:r>
              <a:rPr lang="en-US" sz="1800" dirty="0">
                <a:solidFill>
                  <a:srgbClr val="000000"/>
                </a:solidFill>
                <a:latin typeface="Times New Roman" panose="02020603050405020304" pitchFamily="18" charset="0"/>
                <a:cs typeface="Times New Roman" panose="02020603050405020304" pitchFamily="18" charset="0"/>
              </a:rPr>
              <a:t> Line item, </a:t>
            </a:r>
            <a:r>
              <a:rPr lang="en-US" sz="1800" dirty="0" err="1">
                <a:solidFill>
                  <a:srgbClr val="000000"/>
                </a:solidFill>
                <a:latin typeface="Times New Roman" panose="02020603050405020304" pitchFamily="18" charset="0"/>
                <a:cs typeface="Times New Roman" panose="02020603050405020304" pitchFamily="18" charset="0"/>
              </a:rPr>
              <a:t>điền</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thông</a:t>
            </a:r>
            <a:r>
              <a:rPr lang="en-US" sz="1800" dirty="0">
                <a:solidFill>
                  <a:srgbClr val="000000"/>
                </a:solidFill>
                <a:latin typeface="Times New Roman" panose="02020603050405020304" pitchFamily="18" charset="0"/>
                <a:cs typeface="Times New Roman" panose="02020603050405020304" pitchFamily="18" charset="0"/>
              </a:rPr>
              <a:t> tin </a:t>
            </a:r>
            <a:r>
              <a:rPr lang="en-US" sz="1800" dirty="0" err="1">
                <a:solidFill>
                  <a:srgbClr val="000000"/>
                </a:solidFill>
                <a:latin typeface="Times New Roman" panose="02020603050405020304" pitchFamily="18" charset="0"/>
                <a:cs typeface="Times New Roman" panose="02020603050405020304" pitchFamily="18" charset="0"/>
              </a:rPr>
              <a:t>thích</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hợp</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vào</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từng</a:t>
            </a:r>
            <a:r>
              <a:rPr lang="en-US" sz="1800" dirty="0">
                <a:solidFill>
                  <a:srgbClr val="000000"/>
                </a:solidFill>
                <a:latin typeface="Times New Roman" panose="02020603050405020304" pitchFamily="18" charset="0"/>
                <a:cs typeface="Times New Roman" panose="02020603050405020304" pitchFamily="18" charset="0"/>
              </a:rPr>
              <a:t> ô </a:t>
            </a:r>
            <a:r>
              <a:rPr lang="en-US" sz="1800" dirty="0" err="1">
                <a:solidFill>
                  <a:srgbClr val="000000"/>
                </a:solidFill>
                <a:latin typeface="Times New Roman" panose="02020603050405020304" pitchFamily="18" charset="0"/>
                <a:cs typeface="Times New Roman" panose="02020603050405020304" pitchFamily="18" charset="0"/>
              </a:rPr>
              <a:t>trống</a:t>
            </a:r>
            <a:r>
              <a:rPr lang="en-US" sz="1800" dirty="0">
                <a:solidFill>
                  <a:srgbClr val="000000"/>
                </a:solidFill>
                <a:latin typeface="Times New Roman" panose="02020603050405020304" pitchFamily="18" charset="0"/>
                <a:cs typeface="Times New Roman" panose="02020603050405020304" pitchFamily="18" charset="0"/>
              </a:rPr>
              <a:t>:</a:t>
            </a:r>
          </a:p>
          <a:p>
            <a:pPr marL="368926" indent="-368926" defTabSz="1171414">
              <a:buClr>
                <a:srgbClr val="F4BE20"/>
              </a:buClr>
              <a:buFont typeface="Wingdings" panose="05000000000000000000" pitchFamily="2" charset="2"/>
              <a:buChar char="v"/>
            </a:pPr>
            <a:r>
              <a:rPr lang="en-US" sz="1800" b="1" dirty="0">
                <a:solidFill>
                  <a:srgbClr val="000000"/>
                </a:solidFill>
                <a:latin typeface="Times New Roman" panose="02020603050405020304" pitchFamily="18" charset="0"/>
                <a:cs typeface="Times New Roman" panose="02020603050405020304" pitchFamily="18" charset="0"/>
              </a:rPr>
              <a:t>Confirm </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Điền</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số</a:t>
            </a:r>
            <a:r>
              <a:rPr lang="en-US" sz="1800" dirty="0">
                <a:solidFill>
                  <a:srgbClr val="000000"/>
                </a:solidFill>
                <a:latin typeface="Times New Roman" panose="02020603050405020304" pitchFamily="18" charset="0"/>
                <a:cs typeface="Times New Roman" panose="02020603050405020304" pitchFamily="18" charset="0"/>
              </a:rPr>
              <a:t> l</a:t>
            </a:r>
            <a:r>
              <a:rPr lang="vi-VN" sz="1800" dirty="0">
                <a:solidFill>
                  <a:srgbClr val="000000"/>
                </a:solidFill>
                <a:latin typeface="Times New Roman" panose="02020603050405020304" pitchFamily="18" charset="0"/>
                <a:cs typeface="Times New Roman" panose="02020603050405020304" pitchFamily="18" charset="0"/>
              </a:rPr>
              <a:t>ư</a:t>
            </a:r>
            <a:r>
              <a:rPr lang="en-US" sz="1800" dirty="0" err="1">
                <a:solidFill>
                  <a:srgbClr val="000000"/>
                </a:solidFill>
                <a:latin typeface="Times New Roman" panose="02020603050405020304" pitchFamily="18" charset="0"/>
                <a:cs typeface="Times New Roman" panose="02020603050405020304" pitchFamily="18" charset="0"/>
              </a:rPr>
              <a:t>ợng</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hàng</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có</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sẵn</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trong</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kho</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và</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có</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thể</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giao</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hàng</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luôn</a:t>
            </a:r>
            <a:endParaRPr lang="en-US" sz="1800" dirty="0">
              <a:solidFill>
                <a:srgbClr val="000000"/>
              </a:solidFill>
              <a:latin typeface="Times New Roman" panose="02020603050405020304" pitchFamily="18" charset="0"/>
              <a:cs typeface="Times New Roman" panose="02020603050405020304" pitchFamily="18" charset="0"/>
            </a:endParaRPr>
          </a:p>
          <a:p>
            <a:pPr marL="368926" indent="-368926" defTabSz="1171414">
              <a:buClr>
                <a:srgbClr val="F4BE20"/>
              </a:buClr>
              <a:buFont typeface="Wingdings" panose="05000000000000000000" pitchFamily="2" charset="2"/>
              <a:buChar char="v"/>
            </a:pPr>
            <a:r>
              <a:rPr lang="en-US" sz="1800" b="1" dirty="0">
                <a:solidFill>
                  <a:srgbClr val="000000"/>
                </a:solidFill>
                <a:latin typeface="Times New Roman" panose="02020603050405020304" pitchFamily="18" charset="0"/>
                <a:cs typeface="Times New Roman" panose="02020603050405020304" pitchFamily="18" charset="0"/>
              </a:rPr>
              <a:t>Backorder </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Điền</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số</a:t>
            </a:r>
            <a:r>
              <a:rPr lang="en-US" sz="1800" dirty="0">
                <a:solidFill>
                  <a:srgbClr val="000000"/>
                </a:solidFill>
                <a:latin typeface="Times New Roman" panose="02020603050405020304" pitchFamily="18" charset="0"/>
                <a:cs typeface="Times New Roman" panose="02020603050405020304" pitchFamily="18" charset="0"/>
              </a:rPr>
              <a:t> l</a:t>
            </a:r>
            <a:r>
              <a:rPr lang="vi-VN" sz="1800" dirty="0">
                <a:solidFill>
                  <a:srgbClr val="000000"/>
                </a:solidFill>
                <a:latin typeface="Times New Roman" panose="02020603050405020304" pitchFamily="18" charset="0"/>
                <a:cs typeface="Times New Roman" panose="02020603050405020304" pitchFamily="18" charset="0"/>
              </a:rPr>
              <a:t>ư</a:t>
            </a:r>
            <a:r>
              <a:rPr lang="en-US" sz="1800" dirty="0" err="1">
                <a:solidFill>
                  <a:srgbClr val="000000"/>
                </a:solidFill>
                <a:latin typeface="Times New Roman" panose="02020603050405020304" pitchFamily="18" charset="0"/>
                <a:cs typeface="Times New Roman" panose="02020603050405020304" pitchFamily="18" charset="0"/>
              </a:rPr>
              <a:t>ợng</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bạn</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đang</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cần</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đặt</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hàng</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với</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nhà</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cung</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cấp</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khác</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Khi</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nào</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hàng</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đã</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về</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kho</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thì</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vui</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lòng</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tạo</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một</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xác</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nhận</a:t>
            </a:r>
            <a:r>
              <a:rPr lang="en-US" sz="1800" dirty="0">
                <a:solidFill>
                  <a:srgbClr val="000000"/>
                </a:solidFill>
                <a:latin typeface="Times New Roman" panose="02020603050405020304" pitchFamily="18" charset="0"/>
                <a:cs typeface="Times New Roman" panose="02020603050405020304" pitchFamily="18" charset="0"/>
              </a:rPr>
              <a:t> đ</a:t>
            </a:r>
            <a:r>
              <a:rPr lang="vi-VN" sz="1800" dirty="0">
                <a:solidFill>
                  <a:srgbClr val="000000"/>
                </a:solidFill>
                <a:latin typeface="Times New Roman" panose="02020603050405020304" pitchFamily="18" charset="0"/>
                <a:cs typeface="Times New Roman" panose="02020603050405020304" pitchFamily="18" charset="0"/>
              </a:rPr>
              <a:t>ơ</a:t>
            </a:r>
            <a:r>
              <a:rPr lang="en-US" sz="1800" dirty="0">
                <a:solidFill>
                  <a:srgbClr val="000000"/>
                </a:solidFill>
                <a:latin typeface="Times New Roman" panose="02020603050405020304" pitchFamily="18" charset="0"/>
                <a:cs typeface="Times New Roman" panose="02020603050405020304" pitchFamily="18" charset="0"/>
              </a:rPr>
              <a:t>n </a:t>
            </a:r>
            <a:r>
              <a:rPr lang="en-US" sz="1800" dirty="0" err="1">
                <a:solidFill>
                  <a:srgbClr val="000000"/>
                </a:solidFill>
                <a:latin typeface="Times New Roman" panose="02020603050405020304" pitchFamily="18" charset="0"/>
                <a:cs typeface="Times New Roman" panose="02020603050405020304" pitchFamily="18" charset="0"/>
              </a:rPr>
              <a:t>hàng</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khác</a:t>
            </a:r>
            <a:r>
              <a:rPr lang="en-US" sz="1800" dirty="0">
                <a:solidFill>
                  <a:srgbClr val="000000"/>
                </a:solidFill>
                <a:latin typeface="Times New Roman" panose="02020603050405020304" pitchFamily="18" charset="0"/>
                <a:cs typeface="Times New Roman" panose="02020603050405020304" pitchFamily="18" charset="0"/>
              </a:rPr>
              <a:t>. </a:t>
            </a:r>
          </a:p>
          <a:p>
            <a:pPr marL="368926" indent="-368926" defTabSz="1171414">
              <a:buClr>
                <a:srgbClr val="F4BE20"/>
              </a:buClr>
              <a:buFont typeface="Wingdings" panose="05000000000000000000" pitchFamily="2" charset="2"/>
              <a:buChar char="v"/>
            </a:pPr>
            <a:r>
              <a:rPr lang="en-US" sz="1800" b="1" dirty="0">
                <a:solidFill>
                  <a:srgbClr val="000000"/>
                </a:solidFill>
                <a:latin typeface="Times New Roman" panose="02020603050405020304" pitchFamily="18" charset="0"/>
                <a:cs typeface="Times New Roman" panose="02020603050405020304" pitchFamily="18" charset="0"/>
              </a:rPr>
              <a:t>Reject </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Từ</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chối</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tất</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cả</a:t>
            </a:r>
            <a:r>
              <a:rPr lang="en-US" sz="1800" dirty="0">
                <a:solidFill>
                  <a:srgbClr val="000000"/>
                </a:solidFill>
                <a:latin typeface="Times New Roman" panose="02020603050405020304" pitchFamily="18" charset="0"/>
                <a:cs typeface="Times New Roman" panose="02020603050405020304" pitchFamily="18" charset="0"/>
              </a:rPr>
              <a:t> đ</a:t>
            </a:r>
            <a:r>
              <a:rPr lang="vi-VN" sz="1800" dirty="0">
                <a:solidFill>
                  <a:srgbClr val="000000"/>
                </a:solidFill>
                <a:latin typeface="Times New Roman" panose="02020603050405020304" pitchFamily="18" charset="0"/>
                <a:cs typeface="Times New Roman" panose="02020603050405020304" pitchFamily="18" charset="0"/>
              </a:rPr>
              <a:t>ơ</a:t>
            </a:r>
            <a:r>
              <a:rPr lang="en-US" sz="1800" dirty="0">
                <a:solidFill>
                  <a:srgbClr val="000000"/>
                </a:solidFill>
                <a:latin typeface="Times New Roman" panose="02020603050405020304" pitchFamily="18" charset="0"/>
                <a:cs typeface="Times New Roman" panose="02020603050405020304" pitchFamily="18" charset="0"/>
              </a:rPr>
              <a:t>n </a:t>
            </a:r>
            <a:r>
              <a:rPr lang="en-US" sz="1800" dirty="0" err="1">
                <a:solidFill>
                  <a:srgbClr val="000000"/>
                </a:solidFill>
                <a:latin typeface="Times New Roman" panose="02020603050405020304" pitchFamily="18" charset="0"/>
                <a:cs typeface="Times New Roman" panose="02020603050405020304" pitchFamily="18" charset="0"/>
              </a:rPr>
              <a:t>hàng</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hoặc</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một</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phần</a:t>
            </a:r>
            <a:r>
              <a:rPr lang="en-US" sz="1800" dirty="0">
                <a:solidFill>
                  <a:srgbClr val="000000"/>
                </a:solidFill>
                <a:latin typeface="Times New Roman" panose="02020603050405020304" pitchFamily="18" charset="0"/>
                <a:cs typeface="Times New Roman" panose="02020603050405020304" pitchFamily="18" charset="0"/>
              </a:rPr>
              <a:t> đ</a:t>
            </a:r>
            <a:r>
              <a:rPr lang="vi-VN" sz="1800" dirty="0">
                <a:solidFill>
                  <a:srgbClr val="000000"/>
                </a:solidFill>
                <a:latin typeface="Times New Roman" panose="02020603050405020304" pitchFamily="18" charset="0"/>
                <a:cs typeface="Times New Roman" panose="02020603050405020304" pitchFamily="18" charset="0"/>
              </a:rPr>
              <a:t>ơ</a:t>
            </a:r>
            <a:r>
              <a:rPr lang="en-US" sz="1800" dirty="0">
                <a:solidFill>
                  <a:srgbClr val="000000"/>
                </a:solidFill>
                <a:latin typeface="Times New Roman" panose="02020603050405020304" pitchFamily="18" charset="0"/>
                <a:cs typeface="Times New Roman" panose="02020603050405020304" pitchFamily="18" charset="0"/>
              </a:rPr>
              <a:t>n </a:t>
            </a:r>
            <a:r>
              <a:rPr lang="en-US" sz="1800" dirty="0" err="1">
                <a:solidFill>
                  <a:srgbClr val="000000"/>
                </a:solidFill>
                <a:latin typeface="Times New Roman" panose="02020603050405020304" pitchFamily="18" charset="0"/>
                <a:cs typeface="Times New Roman" panose="02020603050405020304" pitchFamily="18" charset="0"/>
              </a:rPr>
              <a:t>hàng</a:t>
            </a:r>
            <a:r>
              <a:rPr lang="en-US" sz="1800" dirty="0">
                <a:solidFill>
                  <a:srgbClr val="000000"/>
                </a:solidFill>
                <a:latin typeface="Times New Roman" panose="02020603050405020304" pitchFamily="18" charset="0"/>
                <a:cs typeface="Times New Roman" panose="02020603050405020304" pitchFamily="18" charset="0"/>
              </a:rPr>
              <a:t> (tr</a:t>
            </a:r>
            <a:r>
              <a:rPr lang="vi-VN" sz="1800" dirty="0">
                <a:solidFill>
                  <a:srgbClr val="000000"/>
                </a:solidFill>
                <a:latin typeface="Times New Roman" panose="02020603050405020304" pitchFamily="18" charset="0"/>
                <a:cs typeface="Times New Roman" panose="02020603050405020304" pitchFamily="18" charset="0"/>
              </a:rPr>
              <a:t>ư</a:t>
            </a:r>
            <a:r>
              <a:rPr lang="en-US" sz="1800" dirty="0" err="1">
                <a:solidFill>
                  <a:srgbClr val="000000"/>
                </a:solidFill>
                <a:latin typeface="Times New Roman" panose="02020603050405020304" pitchFamily="18" charset="0"/>
                <a:cs typeface="Times New Roman" panose="02020603050405020304" pitchFamily="18" charset="0"/>
              </a:rPr>
              <a:t>ớc</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khi</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từ</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chối</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vui</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lòng</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liên</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hệ</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với</a:t>
            </a:r>
            <a:r>
              <a:rPr lang="en-US" sz="1800" dirty="0">
                <a:solidFill>
                  <a:srgbClr val="000000"/>
                </a:solidFill>
                <a:latin typeface="Times New Roman" panose="02020603050405020304" pitchFamily="18" charset="0"/>
                <a:cs typeface="Times New Roman" panose="02020603050405020304" pitchFamily="18" charset="0"/>
              </a:rPr>
              <a:t> FBHP qua email).</a:t>
            </a:r>
          </a:p>
        </p:txBody>
      </p:sp>
      <p:sp>
        <p:nvSpPr>
          <p:cNvPr id="10" name="Rectangle 9">
            <a:extLst>
              <a:ext uri="{FF2B5EF4-FFF2-40B4-BE49-F238E27FC236}">
                <a16:creationId xmlns:a16="http://schemas.microsoft.com/office/drawing/2014/main" id="{9B00B04E-76DD-45D2-84A4-42E538A80BC2}"/>
              </a:ext>
            </a:extLst>
          </p:cNvPr>
          <p:cNvSpPr/>
          <p:nvPr/>
        </p:nvSpPr>
        <p:spPr>
          <a:xfrm>
            <a:off x="2515272" y="3831323"/>
            <a:ext cx="5030541" cy="32789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
        <p:nvSpPr>
          <p:cNvPr id="11" name="Rectangle 10">
            <a:extLst>
              <a:ext uri="{FF2B5EF4-FFF2-40B4-BE49-F238E27FC236}">
                <a16:creationId xmlns:a16="http://schemas.microsoft.com/office/drawing/2014/main" id="{F4699DA6-D350-404A-8F1F-3DF5B2817B41}"/>
              </a:ext>
            </a:extLst>
          </p:cNvPr>
          <p:cNvSpPr/>
          <p:nvPr/>
        </p:nvSpPr>
        <p:spPr>
          <a:xfrm>
            <a:off x="12008389" y="5323426"/>
            <a:ext cx="892516" cy="32670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
        <p:nvSpPr>
          <p:cNvPr id="12" name="Callout: Line 11">
            <a:extLst>
              <a:ext uri="{FF2B5EF4-FFF2-40B4-BE49-F238E27FC236}">
                <a16:creationId xmlns:a16="http://schemas.microsoft.com/office/drawing/2014/main" id="{4D28A181-B96D-44F8-A1EC-DA05D6FA3BC3}"/>
              </a:ext>
            </a:extLst>
          </p:cNvPr>
          <p:cNvSpPr/>
          <p:nvPr/>
        </p:nvSpPr>
        <p:spPr>
          <a:xfrm>
            <a:off x="9760744" y="4498965"/>
            <a:ext cx="2933583" cy="326703"/>
          </a:xfrm>
          <a:prstGeom prst="borderCallout1">
            <a:avLst>
              <a:gd name="adj1" fmla="val 101195"/>
              <a:gd name="adj2" fmla="val 98612"/>
              <a:gd name="adj3" fmla="val 240334"/>
              <a:gd name="adj4" fmla="val 98668"/>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r>
              <a:rPr lang="en-US" sz="24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5:</a:t>
            </a:r>
            <a:r>
              <a:rPr lang="en-US" sz="2152" dirty="0">
                <a:solidFill>
                  <a:srgbClr val="000000"/>
                </a:solidFill>
                <a:latin typeface="Times New Roman" panose="02020603050405020304" pitchFamily="18" charset="0"/>
                <a:cs typeface="Times New Roman" panose="02020603050405020304" pitchFamily="18" charset="0"/>
              </a:rPr>
              <a:t>Kích </a:t>
            </a:r>
            <a:r>
              <a:rPr lang="en-US" sz="2152" dirty="0" err="1">
                <a:solidFill>
                  <a:srgbClr val="000000"/>
                </a:solidFill>
                <a:latin typeface="Times New Roman" panose="02020603050405020304" pitchFamily="18" charset="0"/>
                <a:cs typeface="Times New Roman" panose="02020603050405020304" pitchFamily="18" charset="0"/>
              </a:rPr>
              <a:t>vào</a:t>
            </a:r>
            <a:r>
              <a:rPr lang="en-US" sz="2152" dirty="0">
                <a:solidFill>
                  <a:srgbClr val="000000"/>
                </a:solidFill>
                <a:latin typeface="Times New Roman" panose="02020603050405020304" pitchFamily="18" charset="0"/>
                <a:cs typeface="Times New Roman" panose="02020603050405020304" pitchFamily="18" charset="0"/>
              </a:rPr>
              <a:t> </a:t>
            </a:r>
            <a:r>
              <a:rPr lang="en-US" sz="2152" dirty="0" err="1">
                <a:solidFill>
                  <a:srgbClr val="000000"/>
                </a:solidFill>
                <a:latin typeface="Times New Roman" panose="02020603050405020304" pitchFamily="18" charset="0"/>
                <a:cs typeface="Times New Roman" panose="02020603050405020304" pitchFamily="18" charset="0"/>
              </a:rPr>
              <a:t>nút</a:t>
            </a:r>
            <a:r>
              <a:rPr lang="en-US" sz="2152" dirty="0">
                <a:solidFill>
                  <a:srgbClr val="000000"/>
                </a:solidFill>
                <a:latin typeface="Times New Roman" panose="02020603050405020304" pitchFamily="18" charset="0"/>
                <a:cs typeface="Times New Roman" panose="02020603050405020304" pitchFamily="18" charset="0"/>
              </a:rPr>
              <a:t> </a:t>
            </a:r>
            <a:r>
              <a:rPr lang="en-US" sz="2152" b="1" dirty="0">
                <a:solidFill>
                  <a:srgbClr val="000000"/>
                </a:solidFill>
                <a:latin typeface="Times New Roman" panose="02020603050405020304" pitchFamily="18" charset="0"/>
                <a:cs typeface="Times New Roman" panose="02020603050405020304" pitchFamily="18" charset="0"/>
              </a:rPr>
              <a:t>Next</a:t>
            </a:r>
            <a:endParaRPr lang="en-US" sz="2152" dirty="0">
              <a:solidFill>
                <a:srgbClr val="000000"/>
              </a:solidFill>
              <a:latin typeface="Times New Roman" panose="02020603050405020304" pitchFamily="18" charset="0"/>
              <a:cs typeface="Times New Roman" panose="02020603050405020304" pitchFamily="18" charset="0"/>
            </a:endParaRPr>
          </a:p>
        </p:txBody>
      </p:sp>
      <p:sp>
        <p:nvSpPr>
          <p:cNvPr id="15" name="TextBox 14">
            <a:extLst>
              <a:ext uri="{FF2B5EF4-FFF2-40B4-BE49-F238E27FC236}">
                <a16:creationId xmlns:a16="http://schemas.microsoft.com/office/drawing/2014/main" id="{B9BD2329-B55B-4EA6-AB77-5C163A494731}"/>
              </a:ext>
            </a:extLst>
          </p:cNvPr>
          <p:cNvSpPr txBox="1"/>
          <p:nvPr/>
        </p:nvSpPr>
        <p:spPr>
          <a:xfrm>
            <a:off x="2252144" y="3856772"/>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4</a:t>
            </a:r>
          </a:p>
        </p:txBody>
      </p:sp>
      <p:sp>
        <p:nvSpPr>
          <p:cNvPr id="16" name="TextBox 15">
            <a:extLst>
              <a:ext uri="{FF2B5EF4-FFF2-40B4-BE49-F238E27FC236}">
                <a16:creationId xmlns:a16="http://schemas.microsoft.com/office/drawing/2014/main" id="{293AE83E-98A9-4474-A262-13A1F868DF4A}"/>
              </a:ext>
            </a:extLst>
          </p:cNvPr>
          <p:cNvSpPr txBox="1"/>
          <p:nvPr/>
        </p:nvSpPr>
        <p:spPr>
          <a:xfrm>
            <a:off x="12374649" y="5015615"/>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5</a:t>
            </a:r>
          </a:p>
        </p:txBody>
      </p:sp>
      <p:sp>
        <p:nvSpPr>
          <p:cNvPr id="17" name="Title">
            <a:extLst>
              <a:ext uri="{FF2B5EF4-FFF2-40B4-BE49-F238E27FC236}">
                <a16:creationId xmlns:a16="http://schemas.microsoft.com/office/drawing/2014/main" id="{8E46C5C5-35EB-4ADD-9A0B-85526965012D}"/>
              </a:ext>
            </a:extLst>
          </p:cNvPr>
          <p:cNvSpPr txBox="1">
            <a:spLocks/>
          </p:cNvSpPr>
          <p:nvPr/>
        </p:nvSpPr>
        <p:spPr bwMode="gray">
          <a:xfrm>
            <a:off x="283399" y="355940"/>
            <a:ext cx="12035437" cy="276999"/>
          </a:xfrm>
          <a:prstGeom prst="rect">
            <a:avLst/>
          </a:prstGeom>
        </p:spPr>
        <p:txBody>
          <a:bodyPr vert="horz" wrap="square" lIns="0" tIns="0" rIns="0" bIns="0" rtlCol="0" anchor="t" anchorCtr="0">
            <a:spAutoFit/>
          </a:bodyPr>
          <a:lstStyle>
            <a:lvl1pPr algn="l" defTabSz="1171180" rtl="0" eaLnBrk="1" latinLnBrk="0" hangingPunct="1">
              <a:spcBef>
                <a:spcPct val="0"/>
              </a:spcBef>
              <a:buNone/>
              <a:defRPr sz="2582" b="1" kern="1200" baseline="0">
                <a:solidFill>
                  <a:schemeClr val="tx1"/>
                </a:solidFill>
                <a:latin typeface="+mj-lt"/>
                <a:ea typeface="+mj-ea"/>
                <a:cs typeface="+mj-cs"/>
              </a:defRPr>
            </a:lvl1pPr>
          </a:lstStyle>
          <a:p>
            <a:r>
              <a:rPr lang="en-US" sz="1800" dirty="0">
                <a:latin typeface="Times New Roman" panose="02020603050405020304" pitchFamily="18" charset="0"/>
                <a:cs typeface="Times New Roman" panose="02020603050405020304" pitchFamily="18" charset="0"/>
              </a:rPr>
              <a:t>6.4. </a:t>
            </a:r>
            <a:r>
              <a:rPr lang="en-US" sz="1800" dirty="0" err="1">
                <a:latin typeface="Times New Roman" panose="02020603050405020304" pitchFamily="18" charset="0"/>
                <a:cs typeface="Times New Roman" panose="02020603050405020304" pitchFamily="18" charset="0"/>
              </a:rPr>
              <a:t>Xác</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nhận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từng</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phần</a:t>
            </a:r>
            <a:r>
              <a:rPr lang="en-US" sz="1800" dirty="0">
                <a:latin typeface="Times New Roman" panose="02020603050405020304" pitchFamily="18" charset="0"/>
                <a:cs typeface="Times New Roman" panose="02020603050405020304" pitchFamily="18" charset="0"/>
              </a:rPr>
              <a:t> đ</a:t>
            </a:r>
            <a:r>
              <a:rPr lang="vi-VN" sz="1800" dirty="0">
                <a:latin typeface="Times New Roman" panose="02020603050405020304" pitchFamily="18" charset="0"/>
                <a:cs typeface="Times New Roman" panose="02020603050405020304" pitchFamily="18" charset="0"/>
              </a:rPr>
              <a:t>ơ</a:t>
            </a:r>
            <a:r>
              <a:rPr lang="en-US" sz="1800" dirty="0">
                <a:latin typeface="Times New Roman" panose="02020603050405020304" pitchFamily="18" charset="0"/>
                <a:cs typeface="Times New Roman" panose="02020603050405020304" pitchFamily="18" charset="0"/>
              </a:rPr>
              <a:t>n </a:t>
            </a:r>
            <a:r>
              <a:rPr lang="en-US" sz="1800" dirty="0" err="1">
                <a:latin typeface="Times New Roman" panose="02020603050405020304" pitchFamily="18" charset="0"/>
                <a:cs typeface="Times New Roman" panose="02020603050405020304" pitchFamily="18" charset="0"/>
              </a:rPr>
              <a:t>hàng</a:t>
            </a:r>
            <a:r>
              <a:rPr lang="en-US" sz="1800" dirty="0">
                <a:latin typeface="Times New Roman" panose="02020603050405020304" pitchFamily="18" charset="0"/>
                <a:cs typeface="Times New Roman" panose="02020603050405020304" pitchFamily="18" charset="0"/>
              </a:rPr>
              <a:t> (Update Line Items)</a:t>
            </a:r>
          </a:p>
        </p:txBody>
      </p:sp>
      <p:sp>
        <p:nvSpPr>
          <p:cNvPr id="18" name="TextBox 17">
            <a:extLst>
              <a:ext uri="{FF2B5EF4-FFF2-40B4-BE49-F238E27FC236}">
                <a16:creationId xmlns:a16="http://schemas.microsoft.com/office/drawing/2014/main" id="{BF041E93-0241-4FDA-96F8-1FFD2AE8C062}"/>
              </a:ext>
            </a:extLst>
          </p:cNvPr>
          <p:cNvSpPr txBox="1"/>
          <p:nvPr/>
        </p:nvSpPr>
        <p:spPr>
          <a:xfrm>
            <a:off x="251961" y="71308"/>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dirty="0">
                <a:latin typeface="Times New Roman" panose="02020603050405020304" pitchFamily="18" charset="0"/>
                <a:ea typeface="Arial Unicode MS" pitchFamily="34" charset="-128"/>
                <a:cs typeface="Times New Roman" panose="02020603050405020304" pitchFamily="18" charset="0"/>
              </a:rPr>
              <a:t>6.</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Nhận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và</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xác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nhận</a:t>
            </a:r>
            <a:r>
              <a:rPr lang="en-US" sz="2000" b="1" dirty="0">
                <a:latin typeface="Times New Roman" panose="02020603050405020304" pitchFamily="18" charset="0"/>
                <a:cs typeface="Times New Roman" panose="02020603050405020304" pitchFamily="18" charset="0"/>
              </a:rPr>
              <a:t> đ</a:t>
            </a:r>
            <a:r>
              <a:rPr lang="vi-VN" sz="2000" b="1" dirty="0">
                <a:latin typeface="Times New Roman" panose="02020603050405020304" pitchFamily="18" charset="0"/>
                <a:cs typeface="Times New Roman" panose="02020603050405020304" pitchFamily="18" charset="0"/>
              </a:rPr>
              <a:t>ơ</a:t>
            </a:r>
            <a:r>
              <a:rPr lang="en-US" sz="2000" b="1" dirty="0">
                <a:latin typeface="Times New Roman" panose="02020603050405020304" pitchFamily="18" charset="0"/>
                <a:cs typeface="Times New Roman" panose="02020603050405020304" pitchFamily="18" charset="0"/>
              </a:rPr>
              <a:t>n </a:t>
            </a:r>
            <a:r>
              <a:rPr lang="en-US" sz="2000" b="1" dirty="0" err="1">
                <a:latin typeface="Times New Roman" panose="02020603050405020304" pitchFamily="18" charset="0"/>
                <a:cs typeface="Times New Roman" panose="02020603050405020304" pitchFamily="18" charset="0"/>
              </a:rPr>
              <a:t>hàng</a:t>
            </a:r>
            <a:endParaRPr lang="en-US"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6633098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E38FAA0-97CC-41C1-A91E-FBD244D39514}"/>
              </a:ext>
            </a:extLst>
          </p:cNvPr>
          <p:cNvSpPr/>
          <p:nvPr/>
        </p:nvSpPr>
        <p:spPr bwMode="gray">
          <a:xfrm>
            <a:off x="30428" y="7084041"/>
            <a:ext cx="3559920" cy="207674"/>
          </a:xfrm>
          <a:prstGeom prst="rect">
            <a:avLst/>
          </a:prstGeom>
          <a:solidFill>
            <a:schemeClr val="bg1"/>
          </a:solidFill>
          <a:ln w="25400" algn="ctr">
            <a:solidFill>
              <a:schemeClr val="bg1"/>
            </a:solidFill>
            <a:miter lim="800000"/>
            <a:headEnd/>
            <a:tailEnd/>
          </a:ln>
        </p:spPr>
        <p:txBody>
          <a:bodyPr lIns="96830" tIns="77464" rIns="96830" bIns="77464" rtlCol="0" anchor="ctr"/>
          <a:lstStyle/>
          <a:p>
            <a:pPr algn="ctr" defTabSz="983803" fontAlgn="base">
              <a:spcBef>
                <a:spcPct val="50000"/>
              </a:spcBef>
              <a:spcAft>
                <a:spcPct val="0"/>
              </a:spcAft>
              <a:buClr>
                <a:srgbClr val="F0AB00"/>
              </a:buClr>
              <a:buSzPct val="80000"/>
            </a:pPr>
            <a:endParaRPr lang="en-US" sz="1937" kern="0" dirty="0">
              <a:solidFill>
                <a:srgbClr val="000000"/>
              </a:solidFill>
              <a:latin typeface="Arial"/>
              <a:ea typeface="Arial Unicode MS" pitchFamily="34" charset="-128"/>
              <a:cs typeface="Arial Unicode MS" pitchFamily="34" charset="-128"/>
            </a:endParaRPr>
          </a:p>
        </p:txBody>
      </p:sp>
      <p:pic>
        <p:nvPicPr>
          <p:cNvPr id="5" name="Picture 4">
            <a:extLst>
              <a:ext uri="{FF2B5EF4-FFF2-40B4-BE49-F238E27FC236}">
                <a16:creationId xmlns:a16="http://schemas.microsoft.com/office/drawing/2014/main" id="{ACE9E146-7BD3-4D4A-9585-CAA431372B4C}"/>
              </a:ext>
            </a:extLst>
          </p:cNvPr>
          <p:cNvPicPr>
            <a:picLocks noChangeAspect="1"/>
          </p:cNvPicPr>
          <p:nvPr/>
        </p:nvPicPr>
        <p:blipFill rotWithShape="1">
          <a:blip r:embed="rId3"/>
          <a:srcRect l="1714" b="24770"/>
          <a:stretch/>
        </p:blipFill>
        <p:spPr>
          <a:xfrm>
            <a:off x="159544" y="963770"/>
            <a:ext cx="12895828" cy="4859974"/>
          </a:xfrm>
          <a:prstGeom prst="rect">
            <a:avLst/>
          </a:prstGeom>
          <a:ln>
            <a:solidFill>
              <a:schemeClr val="tx1"/>
            </a:solidFill>
          </a:ln>
        </p:spPr>
      </p:pic>
      <p:sp>
        <p:nvSpPr>
          <p:cNvPr id="12" name="Speech Bubble: Rectangle 11">
            <a:extLst>
              <a:ext uri="{FF2B5EF4-FFF2-40B4-BE49-F238E27FC236}">
                <a16:creationId xmlns:a16="http://schemas.microsoft.com/office/drawing/2014/main" id="{11A9FFCF-E903-4F01-A234-176478DF7494}"/>
              </a:ext>
            </a:extLst>
          </p:cNvPr>
          <p:cNvSpPr/>
          <p:nvPr/>
        </p:nvSpPr>
        <p:spPr>
          <a:xfrm>
            <a:off x="1607344" y="1369669"/>
            <a:ext cx="5919869" cy="569030"/>
          </a:xfrm>
          <a:prstGeom prst="wedgeRectCallout">
            <a:avLst>
              <a:gd name="adj1" fmla="val -21926"/>
              <a:gd name="adj2" fmla="val 48448"/>
            </a:avLst>
          </a:prstGeom>
          <a:solidFill>
            <a:schemeClr val="accent5">
              <a:lumMod val="40000"/>
              <a:lumOff val="6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171414"/>
            <a:r>
              <a:rPr lang="en-US" sz="1800" dirty="0" err="1">
                <a:solidFill>
                  <a:srgbClr val="000000"/>
                </a:solidFill>
                <a:latin typeface="Times New Roman" panose="02020603050405020304" pitchFamily="18" charset="0"/>
                <a:cs typeface="Times New Roman" panose="02020603050405020304" pitchFamily="18" charset="0"/>
              </a:rPr>
              <a:t>Màn</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hình</a:t>
            </a:r>
            <a:r>
              <a:rPr lang="en-US" sz="1800" dirty="0">
                <a:solidFill>
                  <a:srgbClr val="000000"/>
                </a:solidFill>
                <a:latin typeface="Times New Roman" panose="02020603050405020304" pitchFamily="18" charset="0"/>
                <a:cs typeface="Times New Roman" panose="02020603050405020304" pitchFamily="18" charset="0"/>
              </a:rPr>
              <a:t> </a:t>
            </a:r>
            <a:r>
              <a:rPr lang="en-US" sz="1800" b="1" dirty="0">
                <a:solidFill>
                  <a:srgbClr val="000000"/>
                </a:solidFill>
                <a:latin typeface="Times New Roman" panose="02020603050405020304" pitchFamily="18" charset="0"/>
                <a:cs typeface="Times New Roman" panose="02020603050405020304" pitchFamily="18" charset="0"/>
              </a:rPr>
              <a:t>Update Item Status </a:t>
            </a:r>
            <a:r>
              <a:rPr lang="en-US" sz="1800" dirty="0" err="1">
                <a:solidFill>
                  <a:srgbClr val="000000"/>
                </a:solidFill>
                <a:latin typeface="Times New Roman" panose="02020603050405020304" pitchFamily="18" charset="0"/>
                <a:cs typeface="Times New Roman" panose="02020603050405020304" pitchFamily="18" charset="0"/>
              </a:rPr>
              <a:t>được</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hiện</a:t>
            </a:r>
            <a:r>
              <a:rPr lang="en-US" sz="1800" dirty="0">
                <a:solidFill>
                  <a:srgbClr val="000000"/>
                </a:solidFill>
                <a:latin typeface="Times New Roman" panose="02020603050405020304" pitchFamily="18" charset="0"/>
                <a:cs typeface="Times New Roman" panose="02020603050405020304" pitchFamily="18" charset="0"/>
              </a:rPr>
              <a:t> ra. </a:t>
            </a:r>
            <a:r>
              <a:rPr lang="en-US" sz="1800" dirty="0" err="1">
                <a:solidFill>
                  <a:srgbClr val="000000"/>
                </a:solidFill>
                <a:latin typeface="Times New Roman" panose="02020603050405020304" pitchFamily="18" charset="0"/>
                <a:cs typeface="Times New Roman" panose="02020603050405020304" pitchFamily="18" charset="0"/>
              </a:rPr>
              <a:t>Bạn</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có</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thể</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kiểm</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tra</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lại</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thông</a:t>
            </a:r>
            <a:r>
              <a:rPr lang="en-US" sz="1800" dirty="0">
                <a:solidFill>
                  <a:srgbClr val="000000"/>
                </a:solidFill>
                <a:latin typeface="Times New Roman" panose="02020603050405020304" pitchFamily="18" charset="0"/>
                <a:cs typeface="Times New Roman" panose="02020603050405020304" pitchFamily="18" charset="0"/>
              </a:rPr>
              <a:t> tin tr</a:t>
            </a:r>
            <a:r>
              <a:rPr lang="vi-VN" sz="1800" dirty="0">
                <a:solidFill>
                  <a:srgbClr val="000000"/>
                </a:solidFill>
                <a:latin typeface="Times New Roman" panose="02020603050405020304" pitchFamily="18" charset="0"/>
                <a:cs typeface="Times New Roman" panose="02020603050405020304" pitchFamily="18" charset="0"/>
              </a:rPr>
              <a:t>ư</a:t>
            </a:r>
            <a:r>
              <a:rPr lang="en-US" sz="1800" dirty="0" err="1">
                <a:solidFill>
                  <a:srgbClr val="000000"/>
                </a:solidFill>
                <a:latin typeface="Times New Roman" panose="02020603050405020304" pitchFamily="18" charset="0"/>
                <a:cs typeface="Times New Roman" panose="02020603050405020304" pitchFamily="18" charset="0"/>
              </a:rPr>
              <a:t>ớc</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khi</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gửi</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xác</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nhận</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tại</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đây</a:t>
            </a:r>
            <a:r>
              <a:rPr lang="en-US" sz="1800" dirty="0">
                <a:solidFill>
                  <a:srgbClr val="000000"/>
                </a:solidFill>
                <a:latin typeface="Times New Roman" panose="02020603050405020304" pitchFamily="18" charset="0"/>
                <a:cs typeface="Times New Roman" panose="02020603050405020304" pitchFamily="18" charset="0"/>
              </a:rPr>
              <a:t> </a:t>
            </a:r>
            <a:r>
              <a:rPr lang="en-US" sz="1800" b="1" dirty="0">
                <a:solidFill>
                  <a:srgbClr val="000000"/>
                </a:solidFill>
                <a:latin typeface="Times New Roman" panose="02020603050405020304" pitchFamily="18" charset="0"/>
                <a:cs typeface="Times New Roman" panose="02020603050405020304" pitchFamily="18" charset="0"/>
              </a:rPr>
              <a:t>Line</a:t>
            </a:r>
            <a:r>
              <a:rPr lang="en-US" sz="1800" dirty="0">
                <a:solidFill>
                  <a:srgbClr val="000000"/>
                </a:solidFill>
                <a:latin typeface="Times New Roman" panose="02020603050405020304" pitchFamily="18" charset="0"/>
                <a:cs typeface="Times New Roman" panose="02020603050405020304" pitchFamily="18" charset="0"/>
              </a:rPr>
              <a:t> </a:t>
            </a:r>
            <a:r>
              <a:rPr lang="en-US" sz="1800" b="1" dirty="0">
                <a:solidFill>
                  <a:srgbClr val="000000"/>
                </a:solidFill>
                <a:latin typeface="Times New Roman" panose="02020603050405020304" pitchFamily="18" charset="0"/>
                <a:cs typeface="Times New Roman" panose="02020603050405020304" pitchFamily="18" charset="0"/>
              </a:rPr>
              <a:t>Items</a:t>
            </a:r>
            <a:r>
              <a:rPr lang="en-US" sz="1800" dirty="0">
                <a:solidFill>
                  <a:srgbClr val="000000"/>
                </a:solidFill>
                <a:latin typeface="Times New Roman" panose="02020603050405020304" pitchFamily="18" charset="0"/>
                <a:cs typeface="Times New Roman" panose="02020603050405020304" pitchFamily="18" charset="0"/>
              </a:rPr>
              <a:t>.</a:t>
            </a:r>
          </a:p>
        </p:txBody>
      </p:sp>
      <p:sp>
        <p:nvSpPr>
          <p:cNvPr id="8" name="Callout: Line 7">
            <a:extLst>
              <a:ext uri="{FF2B5EF4-FFF2-40B4-BE49-F238E27FC236}">
                <a16:creationId xmlns:a16="http://schemas.microsoft.com/office/drawing/2014/main" id="{C080A4BD-34E2-41B7-AA07-05EECD0FBFD0}"/>
              </a:ext>
            </a:extLst>
          </p:cNvPr>
          <p:cNvSpPr/>
          <p:nvPr/>
        </p:nvSpPr>
        <p:spPr>
          <a:xfrm>
            <a:off x="5885428" y="2100120"/>
            <a:ext cx="3708847" cy="688772"/>
          </a:xfrm>
          <a:prstGeom prst="borderCallout1">
            <a:avLst>
              <a:gd name="adj1" fmla="val 47"/>
              <a:gd name="adj2" fmla="val 98612"/>
              <a:gd name="adj3" fmla="val -52211"/>
              <a:gd name="adj4" fmla="val 98434"/>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171414"/>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6: </a:t>
            </a:r>
            <a:r>
              <a:rPr lang="en-US" sz="1800" dirty="0" err="1">
                <a:solidFill>
                  <a:srgbClr val="000000"/>
                </a:solidFill>
                <a:latin typeface="Times New Roman" panose="02020603050405020304" pitchFamily="18" charset="0"/>
                <a:cs typeface="Times New Roman" panose="02020603050405020304" pitchFamily="18" charset="0"/>
              </a:rPr>
              <a:t>Để</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gửi</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xác</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nhận</a:t>
            </a:r>
            <a:r>
              <a:rPr lang="en-US" sz="1800" dirty="0">
                <a:solidFill>
                  <a:srgbClr val="000000"/>
                </a:solidFill>
                <a:latin typeface="Times New Roman" panose="02020603050405020304" pitchFamily="18" charset="0"/>
                <a:cs typeface="Times New Roman" panose="02020603050405020304" pitchFamily="18" charset="0"/>
              </a:rPr>
              <a:t> đ</a:t>
            </a:r>
            <a:r>
              <a:rPr lang="vi-VN" sz="1800" dirty="0">
                <a:solidFill>
                  <a:srgbClr val="000000"/>
                </a:solidFill>
                <a:latin typeface="Times New Roman" panose="02020603050405020304" pitchFamily="18" charset="0"/>
                <a:cs typeface="Times New Roman" panose="02020603050405020304" pitchFamily="18" charset="0"/>
              </a:rPr>
              <a:t>ơ</a:t>
            </a:r>
            <a:r>
              <a:rPr lang="en-US" sz="1800" dirty="0">
                <a:solidFill>
                  <a:srgbClr val="000000"/>
                </a:solidFill>
                <a:latin typeface="Times New Roman" panose="02020603050405020304" pitchFamily="18" charset="0"/>
                <a:cs typeface="Times New Roman" panose="02020603050405020304" pitchFamily="18" charset="0"/>
              </a:rPr>
              <a:t>n </a:t>
            </a:r>
            <a:r>
              <a:rPr lang="en-US" sz="1800" dirty="0" err="1">
                <a:solidFill>
                  <a:srgbClr val="000000"/>
                </a:solidFill>
                <a:latin typeface="Times New Roman" panose="02020603050405020304" pitchFamily="18" charset="0"/>
                <a:cs typeface="Times New Roman" panose="02020603050405020304" pitchFamily="18" charset="0"/>
              </a:rPr>
              <a:t>hàng</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kích</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vào</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nút</a:t>
            </a:r>
            <a:r>
              <a:rPr lang="en-US" sz="1800" dirty="0">
                <a:solidFill>
                  <a:srgbClr val="000000"/>
                </a:solidFill>
                <a:latin typeface="Times New Roman" panose="02020603050405020304" pitchFamily="18" charset="0"/>
                <a:cs typeface="Times New Roman" panose="02020603050405020304" pitchFamily="18" charset="0"/>
              </a:rPr>
              <a:t> </a:t>
            </a:r>
            <a:r>
              <a:rPr lang="en-US" sz="1800" b="1" dirty="0">
                <a:solidFill>
                  <a:srgbClr val="000000"/>
                </a:solidFill>
                <a:latin typeface="Times New Roman" panose="02020603050405020304" pitchFamily="18" charset="0"/>
                <a:cs typeface="Times New Roman" panose="02020603050405020304" pitchFamily="18" charset="0"/>
              </a:rPr>
              <a:t>Submit</a:t>
            </a:r>
            <a:r>
              <a:rPr lang="en-US" sz="1800" dirty="0">
                <a:solidFill>
                  <a:srgbClr val="000000"/>
                </a:solidFill>
                <a:latin typeface="Times New Roman" panose="02020603050405020304" pitchFamily="18" charset="0"/>
                <a:cs typeface="Times New Roman" panose="02020603050405020304" pitchFamily="18" charset="0"/>
              </a:rPr>
              <a:t>.</a:t>
            </a:r>
          </a:p>
        </p:txBody>
      </p:sp>
      <p:sp>
        <p:nvSpPr>
          <p:cNvPr id="9" name="Rectangle 8">
            <a:extLst>
              <a:ext uri="{FF2B5EF4-FFF2-40B4-BE49-F238E27FC236}">
                <a16:creationId xmlns:a16="http://schemas.microsoft.com/office/drawing/2014/main" id="{A3449B05-9EAF-419A-9971-72EC87B21C25}"/>
              </a:ext>
            </a:extLst>
          </p:cNvPr>
          <p:cNvSpPr/>
          <p:nvPr/>
        </p:nvSpPr>
        <p:spPr>
          <a:xfrm>
            <a:off x="8880118" y="1444430"/>
            <a:ext cx="851952" cy="28613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
        <p:nvSpPr>
          <p:cNvPr id="15" name="TextBox 14">
            <a:extLst>
              <a:ext uri="{FF2B5EF4-FFF2-40B4-BE49-F238E27FC236}">
                <a16:creationId xmlns:a16="http://schemas.microsoft.com/office/drawing/2014/main" id="{7E2B5A7F-46B4-46E8-86BD-84DA79F58D26}"/>
              </a:ext>
            </a:extLst>
          </p:cNvPr>
          <p:cNvSpPr txBox="1"/>
          <p:nvPr/>
        </p:nvSpPr>
        <p:spPr>
          <a:xfrm>
            <a:off x="9205814" y="1776841"/>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6</a:t>
            </a:r>
          </a:p>
        </p:txBody>
      </p:sp>
      <p:sp>
        <p:nvSpPr>
          <p:cNvPr id="10" name="Title">
            <a:extLst>
              <a:ext uri="{FF2B5EF4-FFF2-40B4-BE49-F238E27FC236}">
                <a16:creationId xmlns:a16="http://schemas.microsoft.com/office/drawing/2014/main" id="{743FAF12-1D2A-46DE-9B06-F548D0CC13D6}"/>
              </a:ext>
            </a:extLst>
          </p:cNvPr>
          <p:cNvSpPr txBox="1">
            <a:spLocks/>
          </p:cNvSpPr>
          <p:nvPr/>
        </p:nvSpPr>
        <p:spPr bwMode="gray">
          <a:xfrm>
            <a:off x="283399" y="355940"/>
            <a:ext cx="12035437" cy="276999"/>
          </a:xfrm>
          <a:prstGeom prst="rect">
            <a:avLst/>
          </a:prstGeom>
        </p:spPr>
        <p:txBody>
          <a:bodyPr vert="horz" wrap="square" lIns="0" tIns="0" rIns="0" bIns="0" rtlCol="0" anchor="t" anchorCtr="0">
            <a:spAutoFit/>
          </a:bodyPr>
          <a:lstStyle>
            <a:lvl1pPr algn="l" defTabSz="1171180" rtl="0" eaLnBrk="1" latinLnBrk="0" hangingPunct="1">
              <a:spcBef>
                <a:spcPct val="0"/>
              </a:spcBef>
              <a:buNone/>
              <a:defRPr sz="2582" b="1" kern="1200" baseline="0">
                <a:solidFill>
                  <a:schemeClr val="tx1"/>
                </a:solidFill>
                <a:latin typeface="+mj-lt"/>
                <a:ea typeface="+mj-ea"/>
                <a:cs typeface="+mj-cs"/>
              </a:defRPr>
            </a:lvl1pPr>
          </a:lstStyle>
          <a:p>
            <a:r>
              <a:rPr lang="en-US" sz="1800" dirty="0">
                <a:latin typeface="Times New Roman" panose="02020603050405020304" pitchFamily="18" charset="0"/>
                <a:cs typeface="Times New Roman" panose="02020603050405020304" pitchFamily="18" charset="0"/>
              </a:rPr>
              <a:t>6.4. </a:t>
            </a:r>
            <a:r>
              <a:rPr lang="en-US" sz="1800" dirty="0" err="1">
                <a:latin typeface="Times New Roman" panose="02020603050405020304" pitchFamily="18" charset="0"/>
                <a:cs typeface="Times New Roman" panose="02020603050405020304" pitchFamily="18" charset="0"/>
              </a:rPr>
              <a:t>Xác</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nhận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từng</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phần</a:t>
            </a:r>
            <a:r>
              <a:rPr lang="en-US" sz="1800" dirty="0">
                <a:latin typeface="Times New Roman" panose="02020603050405020304" pitchFamily="18" charset="0"/>
                <a:cs typeface="Times New Roman" panose="02020603050405020304" pitchFamily="18" charset="0"/>
              </a:rPr>
              <a:t> đ</a:t>
            </a:r>
            <a:r>
              <a:rPr lang="vi-VN" sz="1800" dirty="0">
                <a:latin typeface="Times New Roman" panose="02020603050405020304" pitchFamily="18" charset="0"/>
                <a:cs typeface="Times New Roman" panose="02020603050405020304" pitchFamily="18" charset="0"/>
              </a:rPr>
              <a:t>ơ</a:t>
            </a:r>
            <a:r>
              <a:rPr lang="en-US" sz="1800" dirty="0">
                <a:latin typeface="Times New Roman" panose="02020603050405020304" pitchFamily="18" charset="0"/>
                <a:cs typeface="Times New Roman" panose="02020603050405020304" pitchFamily="18" charset="0"/>
              </a:rPr>
              <a:t>n </a:t>
            </a:r>
            <a:r>
              <a:rPr lang="en-US" sz="1800" dirty="0" err="1">
                <a:latin typeface="Times New Roman" panose="02020603050405020304" pitchFamily="18" charset="0"/>
                <a:cs typeface="Times New Roman" panose="02020603050405020304" pitchFamily="18" charset="0"/>
              </a:rPr>
              <a:t>hàng</a:t>
            </a:r>
            <a:r>
              <a:rPr lang="en-US" sz="1800" dirty="0">
                <a:latin typeface="Times New Roman" panose="02020603050405020304" pitchFamily="18" charset="0"/>
                <a:cs typeface="Times New Roman" panose="02020603050405020304" pitchFamily="18" charset="0"/>
              </a:rPr>
              <a:t> (Update Line Items)</a:t>
            </a:r>
          </a:p>
        </p:txBody>
      </p:sp>
      <p:sp>
        <p:nvSpPr>
          <p:cNvPr id="11" name="TextBox 10">
            <a:extLst>
              <a:ext uri="{FF2B5EF4-FFF2-40B4-BE49-F238E27FC236}">
                <a16:creationId xmlns:a16="http://schemas.microsoft.com/office/drawing/2014/main" id="{8BEE0950-D06D-4A8D-A88A-B562B5612ED4}"/>
              </a:ext>
            </a:extLst>
          </p:cNvPr>
          <p:cNvSpPr txBox="1"/>
          <p:nvPr/>
        </p:nvSpPr>
        <p:spPr>
          <a:xfrm>
            <a:off x="251961" y="71308"/>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dirty="0">
                <a:latin typeface="Times New Roman" panose="02020603050405020304" pitchFamily="18" charset="0"/>
                <a:ea typeface="Arial Unicode MS" pitchFamily="34" charset="-128"/>
                <a:cs typeface="Times New Roman" panose="02020603050405020304" pitchFamily="18" charset="0"/>
              </a:rPr>
              <a:t>6.</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Nhận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và</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xác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nhận</a:t>
            </a:r>
            <a:r>
              <a:rPr lang="en-US" sz="2000" b="1" dirty="0">
                <a:latin typeface="Times New Roman" panose="02020603050405020304" pitchFamily="18" charset="0"/>
                <a:cs typeface="Times New Roman" panose="02020603050405020304" pitchFamily="18" charset="0"/>
              </a:rPr>
              <a:t> đ</a:t>
            </a:r>
            <a:r>
              <a:rPr lang="vi-VN" sz="2000" b="1" dirty="0">
                <a:latin typeface="Times New Roman" panose="02020603050405020304" pitchFamily="18" charset="0"/>
                <a:cs typeface="Times New Roman" panose="02020603050405020304" pitchFamily="18" charset="0"/>
              </a:rPr>
              <a:t>ơ</a:t>
            </a:r>
            <a:r>
              <a:rPr lang="en-US" sz="2000" b="1" dirty="0">
                <a:latin typeface="Times New Roman" panose="02020603050405020304" pitchFamily="18" charset="0"/>
                <a:cs typeface="Times New Roman" panose="02020603050405020304" pitchFamily="18" charset="0"/>
              </a:rPr>
              <a:t>n </a:t>
            </a:r>
            <a:r>
              <a:rPr lang="en-US" sz="2000" b="1" dirty="0" err="1">
                <a:latin typeface="Times New Roman" panose="02020603050405020304" pitchFamily="18" charset="0"/>
                <a:cs typeface="Times New Roman" panose="02020603050405020304" pitchFamily="18" charset="0"/>
              </a:rPr>
              <a:t>hàng</a:t>
            </a:r>
            <a:endParaRPr lang="en-US"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13296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E38FAA0-97CC-41C1-A91E-FBD244D39514}"/>
              </a:ext>
            </a:extLst>
          </p:cNvPr>
          <p:cNvSpPr/>
          <p:nvPr/>
        </p:nvSpPr>
        <p:spPr bwMode="gray">
          <a:xfrm>
            <a:off x="30428" y="7084041"/>
            <a:ext cx="3559920" cy="207674"/>
          </a:xfrm>
          <a:prstGeom prst="rect">
            <a:avLst/>
          </a:prstGeom>
          <a:solidFill>
            <a:schemeClr val="bg1"/>
          </a:solidFill>
          <a:ln w="25400" algn="ctr">
            <a:solidFill>
              <a:schemeClr val="bg1"/>
            </a:solidFill>
            <a:miter lim="800000"/>
            <a:headEnd/>
            <a:tailEnd/>
          </a:ln>
        </p:spPr>
        <p:txBody>
          <a:bodyPr lIns="96830" tIns="77464" rIns="96830" bIns="77464" rtlCol="0" anchor="ctr"/>
          <a:lstStyle/>
          <a:p>
            <a:pPr algn="ctr" defTabSz="983803" fontAlgn="base">
              <a:spcBef>
                <a:spcPct val="50000"/>
              </a:spcBef>
              <a:spcAft>
                <a:spcPct val="0"/>
              </a:spcAft>
              <a:buClr>
                <a:srgbClr val="F0AB00"/>
              </a:buClr>
              <a:buSzPct val="80000"/>
            </a:pPr>
            <a:endParaRPr lang="en-US" sz="1937" kern="0" dirty="0">
              <a:solidFill>
                <a:srgbClr val="000000"/>
              </a:solidFill>
              <a:latin typeface="Arial"/>
              <a:ea typeface="Arial Unicode MS" pitchFamily="34" charset="-128"/>
              <a:cs typeface="Arial Unicode MS" pitchFamily="34" charset="-128"/>
            </a:endParaRPr>
          </a:p>
        </p:txBody>
      </p:sp>
      <p:pic>
        <p:nvPicPr>
          <p:cNvPr id="12" name="Picture 11">
            <a:extLst>
              <a:ext uri="{FF2B5EF4-FFF2-40B4-BE49-F238E27FC236}">
                <a16:creationId xmlns:a16="http://schemas.microsoft.com/office/drawing/2014/main" id="{EF1CD0ED-D910-4055-820A-8667C2AA5AD0}"/>
              </a:ext>
            </a:extLst>
          </p:cNvPr>
          <p:cNvPicPr>
            <a:picLocks noChangeAspect="1"/>
          </p:cNvPicPr>
          <p:nvPr/>
        </p:nvPicPr>
        <p:blipFill rotWithShape="1">
          <a:blip r:embed="rId3"/>
          <a:srcRect l="1714"/>
          <a:stretch/>
        </p:blipFill>
        <p:spPr>
          <a:xfrm>
            <a:off x="224860" y="718543"/>
            <a:ext cx="12895828" cy="6511166"/>
          </a:xfrm>
          <a:prstGeom prst="rect">
            <a:avLst/>
          </a:prstGeom>
          <a:ln>
            <a:solidFill>
              <a:schemeClr val="tx1"/>
            </a:solidFill>
          </a:ln>
        </p:spPr>
      </p:pic>
      <p:sp>
        <p:nvSpPr>
          <p:cNvPr id="14" name="Callout: Line 13">
            <a:extLst>
              <a:ext uri="{FF2B5EF4-FFF2-40B4-BE49-F238E27FC236}">
                <a16:creationId xmlns:a16="http://schemas.microsoft.com/office/drawing/2014/main" id="{D387BED5-36B5-45DF-88DA-DB0B1ACA390A}"/>
              </a:ext>
            </a:extLst>
          </p:cNvPr>
          <p:cNvSpPr/>
          <p:nvPr/>
        </p:nvSpPr>
        <p:spPr>
          <a:xfrm>
            <a:off x="7474743" y="1613470"/>
            <a:ext cx="5091469" cy="972905"/>
          </a:xfrm>
          <a:prstGeom prst="borderCallout1">
            <a:avLst>
              <a:gd name="adj1" fmla="val 100144"/>
              <a:gd name="adj2" fmla="val 60378"/>
              <a:gd name="adj3" fmla="val 146511"/>
              <a:gd name="adj4" fmla="val 60440"/>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171414"/>
            <a:r>
              <a:rPr lang="en-US" sz="1800" dirty="0" err="1">
                <a:solidFill>
                  <a:srgbClr val="000000"/>
                </a:solidFill>
                <a:latin typeface="Times New Roman" panose="02020603050405020304" pitchFamily="18" charset="0"/>
                <a:cs typeface="Times New Roman" panose="02020603050405020304" pitchFamily="18" charset="0"/>
              </a:rPr>
              <a:t>Màn</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hình</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sau</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khi</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bạn</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xác</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nhận</a:t>
            </a:r>
            <a:r>
              <a:rPr lang="en-US" sz="1800" dirty="0">
                <a:solidFill>
                  <a:srgbClr val="000000"/>
                </a:solidFill>
                <a:latin typeface="Times New Roman" panose="02020603050405020304" pitchFamily="18" charset="0"/>
                <a:cs typeface="Times New Roman" panose="02020603050405020304" pitchFamily="18" charset="0"/>
              </a:rPr>
              <a:t> đ</a:t>
            </a:r>
            <a:r>
              <a:rPr lang="vi-VN" sz="1800" dirty="0">
                <a:solidFill>
                  <a:srgbClr val="000000"/>
                </a:solidFill>
                <a:latin typeface="Times New Roman" panose="02020603050405020304" pitchFamily="18" charset="0"/>
                <a:cs typeface="Times New Roman" panose="02020603050405020304" pitchFamily="18" charset="0"/>
              </a:rPr>
              <a:t>ơ</a:t>
            </a:r>
            <a:r>
              <a:rPr lang="en-US" sz="1800" dirty="0">
                <a:solidFill>
                  <a:srgbClr val="000000"/>
                </a:solidFill>
                <a:latin typeface="Times New Roman" panose="02020603050405020304" pitchFamily="18" charset="0"/>
                <a:cs typeface="Times New Roman" panose="02020603050405020304" pitchFamily="18" charset="0"/>
              </a:rPr>
              <a:t>n </a:t>
            </a:r>
            <a:r>
              <a:rPr lang="en-US" sz="1800" dirty="0" err="1">
                <a:solidFill>
                  <a:srgbClr val="000000"/>
                </a:solidFill>
                <a:latin typeface="Times New Roman" panose="02020603050405020304" pitchFamily="18" charset="0"/>
                <a:cs typeface="Times New Roman" panose="02020603050405020304" pitchFamily="18" charset="0"/>
              </a:rPr>
              <a:t>hàng</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sẽ</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hiện</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ra.Trạng</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thái</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của</a:t>
            </a:r>
            <a:r>
              <a:rPr lang="en-US" sz="1800" dirty="0">
                <a:solidFill>
                  <a:srgbClr val="000000"/>
                </a:solidFill>
                <a:latin typeface="Times New Roman" panose="02020603050405020304" pitchFamily="18" charset="0"/>
                <a:cs typeface="Times New Roman" panose="02020603050405020304" pitchFamily="18" charset="0"/>
              </a:rPr>
              <a:t> đ</a:t>
            </a:r>
            <a:r>
              <a:rPr lang="vi-VN" sz="1800" dirty="0">
                <a:solidFill>
                  <a:srgbClr val="000000"/>
                </a:solidFill>
                <a:latin typeface="Times New Roman" panose="02020603050405020304" pitchFamily="18" charset="0"/>
                <a:cs typeface="Times New Roman" panose="02020603050405020304" pitchFamily="18" charset="0"/>
              </a:rPr>
              <a:t>ơ</a:t>
            </a:r>
            <a:r>
              <a:rPr lang="en-US" sz="1800" dirty="0">
                <a:solidFill>
                  <a:srgbClr val="000000"/>
                </a:solidFill>
                <a:latin typeface="Times New Roman" panose="02020603050405020304" pitchFamily="18" charset="0"/>
                <a:cs typeface="Times New Roman" panose="02020603050405020304" pitchFamily="18" charset="0"/>
              </a:rPr>
              <a:t>n </a:t>
            </a:r>
            <a:r>
              <a:rPr lang="en-US" sz="1800" dirty="0" err="1">
                <a:solidFill>
                  <a:srgbClr val="000000"/>
                </a:solidFill>
                <a:latin typeface="Times New Roman" panose="02020603050405020304" pitchFamily="18" charset="0"/>
                <a:cs typeface="Times New Roman" panose="02020603050405020304" pitchFamily="18" charset="0"/>
              </a:rPr>
              <a:t>hàng</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đã</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chuyển</a:t>
            </a:r>
            <a:r>
              <a:rPr lang="en-US" sz="1800" dirty="0">
                <a:solidFill>
                  <a:srgbClr val="000000"/>
                </a:solidFill>
                <a:latin typeface="Times New Roman" panose="02020603050405020304" pitchFamily="18" charset="0"/>
                <a:cs typeface="Times New Roman" panose="02020603050405020304" pitchFamily="18" charset="0"/>
              </a:rPr>
              <a:t> sang </a:t>
            </a:r>
            <a:r>
              <a:rPr lang="en-US" sz="1800" b="1" dirty="0">
                <a:solidFill>
                  <a:srgbClr val="000000"/>
                </a:solidFill>
                <a:latin typeface="Times New Roman" panose="02020603050405020304" pitchFamily="18" charset="0"/>
                <a:cs typeface="Times New Roman" panose="02020603050405020304" pitchFamily="18" charset="0"/>
              </a:rPr>
              <a:t>Partially</a:t>
            </a:r>
            <a:r>
              <a:rPr lang="en-US" sz="1800" dirty="0">
                <a:solidFill>
                  <a:srgbClr val="000000"/>
                </a:solidFill>
                <a:latin typeface="Times New Roman" panose="02020603050405020304" pitchFamily="18" charset="0"/>
                <a:cs typeface="Times New Roman" panose="02020603050405020304" pitchFamily="18" charset="0"/>
              </a:rPr>
              <a:t> </a:t>
            </a:r>
            <a:r>
              <a:rPr lang="en-US" sz="1800" b="1" dirty="0">
                <a:solidFill>
                  <a:srgbClr val="000000"/>
                </a:solidFill>
                <a:latin typeface="Times New Roman" panose="02020603050405020304" pitchFamily="18" charset="0"/>
                <a:cs typeface="Times New Roman" panose="02020603050405020304" pitchFamily="18" charset="0"/>
              </a:rPr>
              <a:t>Confirmed</a:t>
            </a:r>
            <a:r>
              <a:rPr lang="en-US" sz="1800" dirty="0">
                <a:solidFill>
                  <a:srgbClr val="000000"/>
                </a:solidFill>
                <a:latin typeface="Times New Roman" panose="02020603050405020304" pitchFamily="18" charset="0"/>
                <a:cs typeface="Times New Roman" panose="02020603050405020304" pitchFamily="18" charset="0"/>
              </a:rPr>
              <a:t>.</a:t>
            </a:r>
          </a:p>
        </p:txBody>
      </p:sp>
      <p:sp>
        <p:nvSpPr>
          <p:cNvPr id="15" name="Rectangle 14">
            <a:extLst>
              <a:ext uri="{FF2B5EF4-FFF2-40B4-BE49-F238E27FC236}">
                <a16:creationId xmlns:a16="http://schemas.microsoft.com/office/drawing/2014/main" id="{281437EE-0BA4-40E0-9E94-4091839099BE}"/>
              </a:ext>
            </a:extLst>
          </p:cNvPr>
          <p:cNvSpPr/>
          <p:nvPr/>
        </p:nvSpPr>
        <p:spPr>
          <a:xfrm>
            <a:off x="9836944" y="3047872"/>
            <a:ext cx="1475693" cy="97290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
        <p:nvSpPr>
          <p:cNvPr id="11" name="Callout: Line 10">
            <a:extLst>
              <a:ext uri="{FF2B5EF4-FFF2-40B4-BE49-F238E27FC236}">
                <a16:creationId xmlns:a16="http://schemas.microsoft.com/office/drawing/2014/main" id="{81863EB1-809E-4102-959D-95BA1BD79B4B}"/>
              </a:ext>
            </a:extLst>
          </p:cNvPr>
          <p:cNvSpPr/>
          <p:nvPr/>
        </p:nvSpPr>
        <p:spPr>
          <a:xfrm>
            <a:off x="5512388" y="4256687"/>
            <a:ext cx="4739565" cy="972905"/>
          </a:xfrm>
          <a:prstGeom prst="borderCallout1">
            <a:avLst>
              <a:gd name="adj1" fmla="val 92678"/>
              <a:gd name="adj2" fmla="val 99997"/>
              <a:gd name="adj3" fmla="val 92970"/>
              <a:gd name="adj4" fmla="val 112010"/>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r>
              <a:rPr lang="en-US" sz="1800" dirty="0" err="1">
                <a:solidFill>
                  <a:srgbClr val="000000"/>
                </a:solidFill>
                <a:latin typeface="Times New Roman" panose="02020603050405020304" pitchFamily="18" charset="0"/>
                <a:cs typeface="Times New Roman" panose="02020603050405020304" pitchFamily="18" charset="0"/>
              </a:rPr>
              <a:t>Bạn</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có</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thể</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xem</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lại</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thông</a:t>
            </a:r>
            <a:r>
              <a:rPr lang="en-US" sz="1800" dirty="0">
                <a:solidFill>
                  <a:srgbClr val="000000"/>
                </a:solidFill>
                <a:latin typeface="Times New Roman" panose="02020603050405020304" pitchFamily="18" charset="0"/>
                <a:cs typeface="Times New Roman" panose="02020603050405020304" pitchFamily="18" charset="0"/>
              </a:rPr>
              <a:t> tin </a:t>
            </a:r>
            <a:r>
              <a:rPr lang="en-US" sz="1800" dirty="0" err="1">
                <a:solidFill>
                  <a:srgbClr val="000000"/>
                </a:solidFill>
                <a:latin typeface="Times New Roman" panose="02020603050405020304" pitchFamily="18" charset="0"/>
                <a:cs typeface="Times New Roman" panose="02020603050405020304" pitchFamily="18" charset="0"/>
              </a:rPr>
              <a:t>xác</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nhận</a:t>
            </a:r>
            <a:r>
              <a:rPr lang="en-US" sz="1800" dirty="0">
                <a:solidFill>
                  <a:srgbClr val="000000"/>
                </a:solidFill>
                <a:latin typeface="Times New Roman" panose="02020603050405020304" pitchFamily="18" charset="0"/>
                <a:cs typeface="Times New Roman" panose="02020603050405020304" pitchFamily="18" charset="0"/>
              </a:rPr>
              <a:t> đ</a:t>
            </a:r>
            <a:r>
              <a:rPr lang="vi-VN" sz="1800" dirty="0">
                <a:solidFill>
                  <a:srgbClr val="000000"/>
                </a:solidFill>
                <a:latin typeface="Times New Roman" panose="02020603050405020304" pitchFamily="18" charset="0"/>
                <a:cs typeface="Times New Roman" panose="02020603050405020304" pitchFamily="18" charset="0"/>
              </a:rPr>
              <a:t>ơ</a:t>
            </a:r>
            <a:r>
              <a:rPr lang="en-US" sz="1800" dirty="0">
                <a:solidFill>
                  <a:srgbClr val="000000"/>
                </a:solidFill>
                <a:latin typeface="Times New Roman" panose="02020603050405020304" pitchFamily="18" charset="0"/>
                <a:cs typeface="Times New Roman" panose="02020603050405020304" pitchFamily="18" charset="0"/>
              </a:rPr>
              <a:t>n </a:t>
            </a:r>
            <a:r>
              <a:rPr lang="en-US" sz="1800" dirty="0" err="1">
                <a:solidFill>
                  <a:srgbClr val="000000"/>
                </a:solidFill>
                <a:latin typeface="Times New Roman" panose="02020603050405020304" pitchFamily="18" charset="0"/>
                <a:cs typeface="Times New Roman" panose="02020603050405020304" pitchFamily="18" charset="0"/>
              </a:rPr>
              <a:t>hàng</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khi</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kích</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vào</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số</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đơn</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hàng</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màu</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xanh</a:t>
            </a:r>
            <a:r>
              <a:rPr lang="en-US" sz="1800" dirty="0">
                <a:solidFill>
                  <a:srgbClr val="000000"/>
                </a:solidFill>
                <a:latin typeface="Times New Roman" panose="02020603050405020304" pitchFamily="18" charset="0"/>
                <a:cs typeface="Times New Roman" panose="02020603050405020304" pitchFamily="18" charset="0"/>
              </a:rPr>
              <a:t> d</a:t>
            </a:r>
            <a:r>
              <a:rPr lang="vi-VN" sz="1800" dirty="0">
                <a:solidFill>
                  <a:srgbClr val="000000"/>
                </a:solidFill>
                <a:latin typeface="Times New Roman" panose="02020603050405020304" pitchFamily="18" charset="0"/>
                <a:cs typeface="Times New Roman" panose="02020603050405020304" pitchFamily="18" charset="0"/>
              </a:rPr>
              <a:t>ư</a:t>
            </a:r>
            <a:r>
              <a:rPr lang="en-US" sz="1800" dirty="0" err="1">
                <a:solidFill>
                  <a:srgbClr val="000000"/>
                </a:solidFill>
                <a:latin typeface="Times New Roman" panose="02020603050405020304" pitchFamily="18" charset="0"/>
                <a:cs typeface="Times New Roman" panose="02020603050405020304" pitchFamily="18" charset="0"/>
              </a:rPr>
              <a:t>ơng</a:t>
            </a:r>
            <a:r>
              <a:rPr lang="en-US" sz="1800" dirty="0">
                <a:solidFill>
                  <a:srgbClr val="000000"/>
                </a:solidFill>
                <a:latin typeface="Times New Roman" panose="02020603050405020304" pitchFamily="18" charset="0"/>
                <a:cs typeface="Times New Roman" panose="02020603050405020304" pitchFamily="18" charset="0"/>
              </a:rPr>
              <a:t> ở </a:t>
            </a:r>
            <a:r>
              <a:rPr lang="en-US" sz="1800" dirty="0" err="1">
                <a:solidFill>
                  <a:srgbClr val="000000"/>
                </a:solidFill>
                <a:latin typeface="Times New Roman" panose="02020603050405020304" pitchFamily="18" charset="0"/>
                <a:cs typeface="Times New Roman" panose="02020603050405020304" pitchFamily="18" charset="0"/>
              </a:rPr>
              <a:t>phần</a:t>
            </a:r>
            <a:r>
              <a:rPr lang="en-US" sz="1800" dirty="0">
                <a:solidFill>
                  <a:srgbClr val="000000"/>
                </a:solidFill>
                <a:latin typeface="Times New Roman" panose="02020603050405020304" pitchFamily="18" charset="0"/>
                <a:cs typeface="Times New Roman" panose="02020603050405020304" pitchFamily="18" charset="0"/>
              </a:rPr>
              <a:t> </a:t>
            </a:r>
            <a:r>
              <a:rPr lang="en-US" sz="1800" b="1" dirty="0">
                <a:solidFill>
                  <a:srgbClr val="000000"/>
                </a:solidFill>
                <a:latin typeface="Times New Roman" panose="02020603050405020304" pitchFamily="18" charset="0"/>
                <a:cs typeface="Times New Roman" panose="02020603050405020304" pitchFamily="18" charset="0"/>
              </a:rPr>
              <a:t>Related Documents.</a:t>
            </a:r>
            <a:endParaRPr lang="en-US" sz="1800" dirty="0">
              <a:solidFill>
                <a:srgbClr val="000000"/>
              </a:solidFill>
              <a:latin typeface="Times New Roman" panose="02020603050405020304" pitchFamily="18" charset="0"/>
              <a:cs typeface="Times New Roman" panose="02020603050405020304" pitchFamily="18" charset="0"/>
            </a:endParaRPr>
          </a:p>
        </p:txBody>
      </p:sp>
      <p:sp>
        <p:nvSpPr>
          <p:cNvPr id="13" name="Rectangle 12">
            <a:extLst>
              <a:ext uri="{FF2B5EF4-FFF2-40B4-BE49-F238E27FC236}">
                <a16:creationId xmlns:a16="http://schemas.microsoft.com/office/drawing/2014/main" id="{C5395800-968B-4E3E-8B1C-E90BBD6F192D}"/>
              </a:ext>
            </a:extLst>
          </p:cNvPr>
          <p:cNvSpPr/>
          <p:nvPr/>
        </p:nvSpPr>
        <p:spPr>
          <a:xfrm>
            <a:off x="10806428" y="5030032"/>
            <a:ext cx="1759785" cy="21751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
        <p:nvSpPr>
          <p:cNvPr id="16" name="Title">
            <a:extLst>
              <a:ext uri="{FF2B5EF4-FFF2-40B4-BE49-F238E27FC236}">
                <a16:creationId xmlns:a16="http://schemas.microsoft.com/office/drawing/2014/main" id="{0961DDFB-1410-45E1-A602-1140A835F688}"/>
              </a:ext>
            </a:extLst>
          </p:cNvPr>
          <p:cNvSpPr txBox="1">
            <a:spLocks/>
          </p:cNvSpPr>
          <p:nvPr/>
        </p:nvSpPr>
        <p:spPr bwMode="gray">
          <a:xfrm>
            <a:off x="283399" y="355940"/>
            <a:ext cx="12035437" cy="276999"/>
          </a:xfrm>
          <a:prstGeom prst="rect">
            <a:avLst/>
          </a:prstGeom>
        </p:spPr>
        <p:txBody>
          <a:bodyPr vert="horz" wrap="square" lIns="0" tIns="0" rIns="0" bIns="0" rtlCol="0" anchor="t" anchorCtr="0">
            <a:spAutoFit/>
          </a:bodyPr>
          <a:lstStyle>
            <a:lvl1pPr algn="l" defTabSz="1171180" rtl="0" eaLnBrk="1" latinLnBrk="0" hangingPunct="1">
              <a:spcBef>
                <a:spcPct val="0"/>
              </a:spcBef>
              <a:buNone/>
              <a:defRPr sz="2582" b="1" kern="1200" baseline="0">
                <a:solidFill>
                  <a:schemeClr val="tx1"/>
                </a:solidFill>
                <a:latin typeface="+mj-lt"/>
                <a:ea typeface="+mj-ea"/>
                <a:cs typeface="+mj-cs"/>
              </a:defRPr>
            </a:lvl1pPr>
          </a:lstStyle>
          <a:p>
            <a:r>
              <a:rPr lang="en-US" sz="1800" dirty="0">
                <a:latin typeface="Times New Roman" panose="02020603050405020304" pitchFamily="18" charset="0"/>
                <a:cs typeface="Times New Roman" panose="02020603050405020304" pitchFamily="18" charset="0"/>
              </a:rPr>
              <a:t>6.4. </a:t>
            </a:r>
            <a:r>
              <a:rPr lang="en-US" sz="1800" dirty="0" err="1">
                <a:latin typeface="Times New Roman" panose="02020603050405020304" pitchFamily="18" charset="0"/>
                <a:cs typeface="Times New Roman" panose="02020603050405020304" pitchFamily="18" charset="0"/>
              </a:rPr>
              <a:t>Xác</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nhận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từng</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phần</a:t>
            </a:r>
            <a:r>
              <a:rPr lang="en-US" sz="1800" dirty="0">
                <a:latin typeface="Times New Roman" panose="02020603050405020304" pitchFamily="18" charset="0"/>
                <a:cs typeface="Times New Roman" panose="02020603050405020304" pitchFamily="18" charset="0"/>
              </a:rPr>
              <a:t> đ</a:t>
            </a:r>
            <a:r>
              <a:rPr lang="vi-VN" sz="1800" dirty="0">
                <a:latin typeface="Times New Roman" panose="02020603050405020304" pitchFamily="18" charset="0"/>
                <a:cs typeface="Times New Roman" panose="02020603050405020304" pitchFamily="18" charset="0"/>
              </a:rPr>
              <a:t>ơ</a:t>
            </a:r>
            <a:r>
              <a:rPr lang="en-US" sz="1800" dirty="0">
                <a:latin typeface="Times New Roman" panose="02020603050405020304" pitchFamily="18" charset="0"/>
                <a:cs typeface="Times New Roman" panose="02020603050405020304" pitchFamily="18" charset="0"/>
              </a:rPr>
              <a:t>n </a:t>
            </a:r>
            <a:r>
              <a:rPr lang="en-US" sz="1800" dirty="0" err="1">
                <a:latin typeface="Times New Roman" panose="02020603050405020304" pitchFamily="18" charset="0"/>
                <a:cs typeface="Times New Roman" panose="02020603050405020304" pitchFamily="18" charset="0"/>
              </a:rPr>
              <a:t>hàng</a:t>
            </a:r>
            <a:r>
              <a:rPr lang="en-US" sz="1800" dirty="0">
                <a:latin typeface="Times New Roman" panose="02020603050405020304" pitchFamily="18" charset="0"/>
                <a:cs typeface="Times New Roman" panose="02020603050405020304" pitchFamily="18" charset="0"/>
              </a:rPr>
              <a:t> (Update Line Items)</a:t>
            </a:r>
          </a:p>
        </p:txBody>
      </p:sp>
      <p:sp>
        <p:nvSpPr>
          <p:cNvPr id="17" name="TextBox 16">
            <a:extLst>
              <a:ext uri="{FF2B5EF4-FFF2-40B4-BE49-F238E27FC236}">
                <a16:creationId xmlns:a16="http://schemas.microsoft.com/office/drawing/2014/main" id="{75EA1EE3-A428-4F48-8C4C-F7CD0A6300F5}"/>
              </a:ext>
            </a:extLst>
          </p:cNvPr>
          <p:cNvSpPr txBox="1"/>
          <p:nvPr/>
        </p:nvSpPr>
        <p:spPr>
          <a:xfrm>
            <a:off x="251961" y="71308"/>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dirty="0">
                <a:latin typeface="Times New Roman" panose="02020603050405020304" pitchFamily="18" charset="0"/>
                <a:ea typeface="Arial Unicode MS" pitchFamily="34" charset="-128"/>
                <a:cs typeface="Times New Roman" panose="02020603050405020304" pitchFamily="18" charset="0"/>
              </a:rPr>
              <a:t>6.</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Nhận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và</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xác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nhận</a:t>
            </a:r>
            <a:r>
              <a:rPr lang="en-US" sz="2000" b="1" dirty="0">
                <a:latin typeface="Times New Roman" panose="02020603050405020304" pitchFamily="18" charset="0"/>
                <a:cs typeface="Times New Roman" panose="02020603050405020304" pitchFamily="18" charset="0"/>
              </a:rPr>
              <a:t> đ</a:t>
            </a:r>
            <a:r>
              <a:rPr lang="vi-VN" sz="2000" b="1" dirty="0">
                <a:latin typeface="Times New Roman" panose="02020603050405020304" pitchFamily="18" charset="0"/>
                <a:cs typeface="Times New Roman" panose="02020603050405020304" pitchFamily="18" charset="0"/>
              </a:rPr>
              <a:t>ơ</a:t>
            </a:r>
            <a:r>
              <a:rPr lang="en-US" sz="2000" b="1" dirty="0">
                <a:latin typeface="Times New Roman" panose="02020603050405020304" pitchFamily="18" charset="0"/>
                <a:cs typeface="Times New Roman" panose="02020603050405020304" pitchFamily="18" charset="0"/>
              </a:rPr>
              <a:t>n </a:t>
            </a:r>
            <a:r>
              <a:rPr lang="en-US" sz="2000" b="1" dirty="0" err="1">
                <a:latin typeface="Times New Roman" panose="02020603050405020304" pitchFamily="18" charset="0"/>
                <a:cs typeface="Times New Roman" panose="02020603050405020304" pitchFamily="18" charset="0"/>
              </a:rPr>
              <a:t>hàng</a:t>
            </a:r>
            <a:endParaRPr lang="en-US"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5886904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E38FAA0-97CC-41C1-A91E-FBD244D39514}"/>
              </a:ext>
            </a:extLst>
          </p:cNvPr>
          <p:cNvSpPr/>
          <p:nvPr/>
        </p:nvSpPr>
        <p:spPr bwMode="gray">
          <a:xfrm>
            <a:off x="30428" y="7084041"/>
            <a:ext cx="3559920" cy="207674"/>
          </a:xfrm>
          <a:prstGeom prst="rect">
            <a:avLst/>
          </a:prstGeom>
          <a:solidFill>
            <a:schemeClr val="bg1"/>
          </a:solidFill>
          <a:ln w="25400" algn="ctr">
            <a:solidFill>
              <a:schemeClr val="bg1"/>
            </a:solidFill>
            <a:miter lim="800000"/>
            <a:headEnd/>
            <a:tailEnd/>
          </a:ln>
        </p:spPr>
        <p:txBody>
          <a:bodyPr lIns="96830" tIns="77464" rIns="96830" bIns="77464" rtlCol="0" anchor="ctr"/>
          <a:lstStyle/>
          <a:p>
            <a:pPr algn="ctr" defTabSz="983803" fontAlgn="base">
              <a:spcBef>
                <a:spcPct val="50000"/>
              </a:spcBef>
              <a:spcAft>
                <a:spcPct val="0"/>
              </a:spcAft>
              <a:buClr>
                <a:srgbClr val="F0AB00"/>
              </a:buClr>
              <a:buSzPct val="80000"/>
            </a:pPr>
            <a:endParaRPr lang="en-US" sz="1937" kern="0" dirty="0">
              <a:solidFill>
                <a:srgbClr val="000000"/>
              </a:solidFill>
              <a:latin typeface="Arial"/>
              <a:ea typeface="Arial Unicode MS" pitchFamily="34" charset="-128"/>
              <a:cs typeface="Arial Unicode MS" pitchFamily="34" charset="-128"/>
            </a:endParaRPr>
          </a:p>
        </p:txBody>
      </p:sp>
      <p:pic>
        <p:nvPicPr>
          <p:cNvPr id="5" name="Picture 4">
            <a:extLst>
              <a:ext uri="{FF2B5EF4-FFF2-40B4-BE49-F238E27FC236}">
                <a16:creationId xmlns:a16="http://schemas.microsoft.com/office/drawing/2014/main" id="{5BEB62E4-0D10-4305-AFBE-5ED0F292C057}"/>
              </a:ext>
            </a:extLst>
          </p:cNvPr>
          <p:cNvPicPr>
            <a:picLocks noChangeAspect="1"/>
          </p:cNvPicPr>
          <p:nvPr/>
        </p:nvPicPr>
        <p:blipFill>
          <a:blip r:embed="rId3"/>
          <a:stretch>
            <a:fillRect/>
          </a:stretch>
        </p:blipFill>
        <p:spPr>
          <a:xfrm>
            <a:off x="0" y="721608"/>
            <a:ext cx="13120688" cy="6505040"/>
          </a:xfrm>
          <a:prstGeom prst="rect">
            <a:avLst/>
          </a:prstGeom>
          <a:solidFill>
            <a:schemeClr val="accent3">
              <a:lumMod val="20000"/>
              <a:lumOff val="80000"/>
            </a:schemeClr>
          </a:solidFill>
          <a:ln>
            <a:solidFill>
              <a:schemeClr val="tx1"/>
            </a:solidFill>
          </a:ln>
        </p:spPr>
      </p:pic>
      <p:sp>
        <p:nvSpPr>
          <p:cNvPr id="8" name="Rectangle 7">
            <a:extLst>
              <a:ext uri="{FF2B5EF4-FFF2-40B4-BE49-F238E27FC236}">
                <a16:creationId xmlns:a16="http://schemas.microsoft.com/office/drawing/2014/main" id="{D35BD219-2E96-4107-9084-A01B89B250DE}"/>
              </a:ext>
            </a:extLst>
          </p:cNvPr>
          <p:cNvSpPr/>
          <p:nvPr/>
        </p:nvSpPr>
        <p:spPr>
          <a:xfrm flipV="1">
            <a:off x="294125" y="2090209"/>
            <a:ext cx="1916879" cy="31841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
        <p:nvSpPr>
          <p:cNvPr id="9" name="Rectangle 8">
            <a:extLst>
              <a:ext uri="{FF2B5EF4-FFF2-40B4-BE49-F238E27FC236}">
                <a16:creationId xmlns:a16="http://schemas.microsoft.com/office/drawing/2014/main" id="{AA405C17-366A-4F55-9B9F-EAA4227EAE34}"/>
              </a:ext>
            </a:extLst>
          </p:cNvPr>
          <p:cNvSpPr/>
          <p:nvPr/>
        </p:nvSpPr>
        <p:spPr>
          <a:xfrm>
            <a:off x="294125" y="2929609"/>
            <a:ext cx="1572045" cy="26315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
        <p:nvSpPr>
          <p:cNvPr id="6" name="Rectangle 5">
            <a:extLst>
              <a:ext uri="{FF2B5EF4-FFF2-40B4-BE49-F238E27FC236}">
                <a16:creationId xmlns:a16="http://schemas.microsoft.com/office/drawing/2014/main" id="{BDABA924-192F-4B3D-A3FE-CFF00691610E}"/>
              </a:ext>
            </a:extLst>
          </p:cNvPr>
          <p:cNvSpPr/>
          <p:nvPr/>
        </p:nvSpPr>
        <p:spPr bwMode="gray">
          <a:xfrm>
            <a:off x="2826544" y="2775744"/>
            <a:ext cx="5867400" cy="762000"/>
          </a:xfrm>
          <a:prstGeom prst="rect">
            <a:avLst/>
          </a:prstGeom>
          <a:solidFill>
            <a:schemeClr val="accent3">
              <a:lumMod val="20000"/>
              <a:lumOff val="80000"/>
            </a:schemeClr>
          </a:solidFill>
          <a:ln w="25400" algn="ctr">
            <a:solidFill>
              <a:schemeClr val="tx1"/>
            </a:solidFill>
            <a:miter lim="800000"/>
            <a:headEnd/>
            <a:tailEnd/>
          </a:ln>
        </p:spPr>
        <p:txBody>
          <a:bodyPr lIns="90000" tIns="72000" rIns="90000" bIns="72000" rtlCol="0" anchor="ctr"/>
          <a:lstStyle/>
          <a:p>
            <a:pPr defTabSz="1171414"/>
            <a:endParaRPr lang="en-US" sz="1800" dirty="0">
              <a:solidFill>
                <a:srgbClr val="000000"/>
              </a:solidFill>
              <a:latin typeface="Times New Roman" panose="02020603050405020304" pitchFamily="18" charset="0"/>
              <a:cs typeface="Times New Roman" panose="02020603050405020304" pitchFamily="18" charset="0"/>
            </a:endParaRPr>
          </a:p>
          <a:p>
            <a:pPr defTabSz="1171414"/>
            <a:r>
              <a:rPr lang="en-US" sz="1800" dirty="0" err="1">
                <a:solidFill>
                  <a:srgbClr val="000000"/>
                </a:solidFill>
                <a:latin typeface="Times New Roman" panose="02020603050405020304" pitchFamily="18" charset="0"/>
                <a:cs typeface="Times New Roman" panose="02020603050405020304" pitchFamily="18" charset="0"/>
              </a:rPr>
              <a:t>Nếu</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bạn</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muốn</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từ</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chối</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toàn</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bộ</a:t>
            </a:r>
            <a:r>
              <a:rPr lang="en-US" sz="1800" dirty="0">
                <a:solidFill>
                  <a:srgbClr val="000000"/>
                </a:solidFill>
                <a:latin typeface="Times New Roman" panose="02020603050405020304" pitchFamily="18" charset="0"/>
                <a:cs typeface="Times New Roman" panose="02020603050405020304" pitchFamily="18" charset="0"/>
              </a:rPr>
              <a:t> đ</a:t>
            </a:r>
            <a:r>
              <a:rPr lang="vi-VN" sz="1800" dirty="0">
                <a:solidFill>
                  <a:srgbClr val="000000"/>
                </a:solidFill>
                <a:latin typeface="Times New Roman" panose="02020603050405020304" pitchFamily="18" charset="0"/>
                <a:cs typeface="Times New Roman" panose="02020603050405020304" pitchFamily="18" charset="0"/>
              </a:rPr>
              <a:t>ơ</a:t>
            </a:r>
            <a:r>
              <a:rPr lang="en-US" sz="1800" dirty="0">
                <a:solidFill>
                  <a:srgbClr val="000000"/>
                </a:solidFill>
                <a:latin typeface="Times New Roman" panose="02020603050405020304" pitchFamily="18" charset="0"/>
                <a:cs typeface="Times New Roman" panose="02020603050405020304" pitchFamily="18" charset="0"/>
              </a:rPr>
              <a:t>n </a:t>
            </a:r>
            <a:r>
              <a:rPr lang="en-US" sz="1800" dirty="0" err="1">
                <a:solidFill>
                  <a:srgbClr val="000000"/>
                </a:solidFill>
                <a:latin typeface="Times New Roman" panose="02020603050405020304" pitchFamily="18" charset="0"/>
                <a:cs typeface="Times New Roman" panose="02020603050405020304" pitchFamily="18" charset="0"/>
              </a:rPr>
              <a:t>hàng</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bạn</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vui</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lòng</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liên</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hệ</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đến</a:t>
            </a:r>
            <a:r>
              <a:rPr lang="en-US" sz="1800" dirty="0">
                <a:solidFill>
                  <a:srgbClr val="000000"/>
                </a:solidFill>
                <a:latin typeface="Times New Roman" panose="02020603050405020304" pitchFamily="18" charset="0"/>
                <a:cs typeface="Times New Roman" panose="02020603050405020304" pitchFamily="18" charset="0"/>
              </a:rPr>
              <a:t> FBHP </a:t>
            </a:r>
            <a:r>
              <a:rPr lang="en-US" sz="1800" dirty="0" err="1">
                <a:solidFill>
                  <a:srgbClr val="000000"/>
                </a:solidFill>
                <a:latin typeface="Times New Roman" panose="02020603050405020304" pitchFamily="18" charset="0"/>
                <a:cs typeface="Times New Roman" panose="02020603050405020304" pitchFamily="18" charset="0"/>
              </a:rPr>
              <a:t>theo</a:t>
            </a:r>
            <a:r>
              <a:rPr lang="en-US" sz="1800" dirty="0">
                <a:solidFill>
                  <a:srgbClr val="000000"/>
                </a:solidFill>
                <a:latin typeface="Times New Roman" panose="02020603050405020304" pitchFamily="18" charset="0"/>
                <a:cs typeface="Times New Roman" panose="02020603050405020304" pitchFamily="18" charset="0"/>
              </a:rPr>
              <a:t> email dgi-fbhp-nonpro-group@fujifilm.com tr</a:t>
            </a:r>
            <a:r>
              <a:rPr lang="vi-VN" sz="1800" dirty="0">
                <a:solidFill>
                  <a:srgbClr val="000000"/>
                </a:solidFill>
                <a:latin typeface="Times New Roman" panose="02020603050405020304" pitchFamily="18" charset="0"/>
                <a:cs typeface="Times New Roman" panose="02020603050405020304" pitchFamily="18" charset="0"/>
              </a:rPr>
              <a:t>ư</a:t>
            </a:r>
            <a:r>
              <a:rPr lang="en-US" sz="1800" dirty="0" err="1">
                <a:solidFill>
                  <a:srgbClr val="000000"/>
                </a:solidFill>
                <a:latin typeface="Times New Roman" panose="02020603050405020304" pitchFamily="18" charset="0"/>
                <a:cs typeface="Times New Roman" panose="02020603050405020304" pitchFamily="18" charset="0"/>
              </a:rPr>
              <a:t>ớc</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khi</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ấn</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nút</a:t>
            </a:r>
            <a:r>
              <a:rPr lang="en-US" sz="1800" dirty="0">
                <a:solidFill>
                  <a:srgbClr val="000000"/>
                </a:solidFill>
                <a:latin typeface="Times New Roman" panose="02020603050405020304" pitchFamily="18" charset="0"/>
                <a:cs typeface="Times New Roman" panose="02020603050405020304" pitchFamily="18" charset="0"/>
              </a:rPr>
              <a:t> </a:t>
            </a:r>
            <a:r>
              <a:rPr lang="en-US" sz="1800" b="1" dirty="0">
                <a:solidFill>
                  <a:srgbClr val="000000"/>
                </a:solidFill>
                <a:latin typeface="Times New Roman" panose="02020603050405020304" pitchFamily="18" charset="0"/>
                <a:cs typeface="Times New Roman" panose="02020603050405020304" pitchFamily="18" charset="0"/>
              </a:rPr>
              <a:t>Reject Entire Order</a:t>
            </a:r>
          </a:p>
          <a:p>
            <a:pPr defTabSz="1171414"/>
            <a:endParaRPr lang="en-US" sz="1800" dirty="0">
              <a:solidFill>
                <a:srgbClr val="000000"/>
              </a:solidFill>
              <a:latin typeface="Times New Roman" panose="02020603050405020304" pitchFamily="18" charset="0"/>
              <a:cs typeface="Times New Roman" panose="02020603050405020304" pitchFamily="18" charset="0"/>
            </a:endParaRPr>
          </a:p>
        </p:txBody>
      </p:sp>
      <p:cxnSp>
        <p:nvCxnSpPr>
          <p:cNvPr id="16" name="Straight Connector 15">
            <a:extLst>
              <a:ext uri="{FF2B5EF4-FFF2-40B4-BE49-F238E27FC236}">
                <a16:creationId xmlns:a16="http://schemas.microsoft.com/office/drawing/2014/main" id="{4D84B74F-431C-4DBC-9D59-DF1ADF7A6B17}"/>
              </a:ext>
            </a:extLst>
          </p:cNvPr>
          <p:cNvCxnSpPr/>
          <p:nvPr/>
        </p:nvCxnSpPr>
        <p:spPr>
          <a:xfrm>
            <a:off x="1866170" y="3080544"/>
            <a:ext cx="960374" cy="0"/>
          </a:xfrm>
          <a:prstGeom prst="line">
            <a:avLst/>
          </a:prstGeom>
          <a:ln w="254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0" name="Title">
            <a:extLst>
              <a:ext uri="{FF2B5EF4-FFF2-40B4-BE49-F238E27FC236}">
                <a16:creationId xmlns:a16="http://schemas.microsoft.com/office/drawing/2014/main" id="{0804B5C5-8B59-4F76-AC95-80CE708368C4}"/>
              </a:ext>
            </a:extLst>
          </p:cNvPr>
          <p:cNvSpPr txBox="1">
            <a:spLocks/>
          </p:cNvSpPr>
          <p:nvPr/>
        </p:nvSpPr>
        <p:spPr bwMode="gray">
          <a:xfrm>
            <a:off x="283399" y="355940"/>
            <a:ext cx="12035437" cy="276999"/>
          </a:xfrm>
          <a:prstGeom prst="rect">
            <a:avLst/>
          </a:prstGeom>
        </p:spPr>
        <p:txBody>
          <a:bodyPr vert="horz" wrap="square" lIns="0" tIns="0" rIns="0" bIns="0" rtlCol="0" anchor="t" anchorCtr="0">
            <a:spAutoFit/>
          </a:bodyPr>
          <a:lstStyle>
            <a:lvl1pPr algn="l" defTabSz="1171180" rtl="0" eaLnBrk="1" latinLnBrk="0" hangingPunct="1">
              <a:spcBef>
                <a:spcPct val="0"/>
              </a:spcBef>
              <a:buNone/>
              <a:defRPr sz="2582" b="1" kern="1200" baseline="0">
                <a:solidFill>
                  <a:schemeClr val="tx1"/>
                </a:solidFill>
                <a:latin typeface="+mj-lt"/>
                <a:ea typeface="+mj-ea"/>
                <a:cs typeface="+mj-cs"/>
              </a:defRPr>
            </a:lvl1pPr>
          </a:lstStyle>
          <a:p>
            <a:r>
              <a:rPr lang="en-US" sz="1800" dirty="0">
                <a:latin typeface="Times New Roman" panose="02020603050405020304" pitchFamily="18" charset="0"/>
                <a:cs typeface="Times New Roman" panose="02020603050405020304" pitchFamily="18" charset="0"/>
              </a:rPr>
              <a:t>6.5. </a:t>
            </a:r>
            <a:r>
              <a:rPr lang="en-US" sz="1800" dirty="0" err="1">
                <a:latin typeface="Times New Roman" panose="02020603050405020304" pitchFamily="18" charset="0"/>
                <a:cs typeface="Times New Roman" panose="02020603050405020304" pitchFamily="18" charset="0"/>
              </a:rPr>
              <a:t>Từ</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chối</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toàn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bộ</a:t>
            </a:r>
            <a:r>
              <a:rPr lang="en-US" sz="1800" dirty="0">
                <a:latin typeface="Times New Roman" panose="02020603050405020304" pitchFamily="18" charset="0"/>
                <a:cs typeface="Times New Roman" panose="02020603050405020304" pitchFamily="18" charset="0"/>
              </a:rPr>
              <a:t> đ</a:t>
            </a:r>
            <a:r>
              <a:rPr lang="vi-VN" sz="1800" dirty="0">
                <a:latin typeface="Times New Roman" panose="02020603050405020304" pitchFamily="18" charset="0"/>
                <a:cs typeface="Times New Roman" panose="02020603050405020304" pitchFamily="18" charset="0"/>
              </a:rPr>
              <a:t>ơ</a:t>
            </a:r>
            <a:r>
              <a:rPr lang="en-US" sz="1800" dirty="0">
                <a:latin typeface="Times New Roman" panose="02020603050405020304" pitchFamily="18" charset="0"/>
                <a:cs typeface="Times New Roman" panose="02020603050405020304" pitchFamily="18" charset="0"/>
              </a:rPr>
              <a:t>n </a:t>
            </a:r>
            <a:r>
              <a:rPr lang="en-US" sz="1800" dirty="0" err="1">
                <a:latin typeface="Times New Roman" panose="02020603050405020304" pitchFamily="18" charset="0"/>
                <a:cs typeface="Times New Roman" panose="02020603050405020304" pitchFamily="18" charset="0"/>
              </a:rPr>
              <a:t>hàng</a:t>
            </a:r>
            <a:r>
              <a:rPr lang="en-US" sz="1800" dirty="0">
                <a:latin typeface="Times New Roman" panose="02020603050405020304" pitchFamily="18" charset="0"/>
                <a:cs typeface="Times New Roman" panose="02020603050405020304" pitchFamily="18" charset="0"/>
              </a:rPr>
              <a:t> (</a:t>
            </a:r>
            <a:r>
              <a:rPr lang="en-US" sz="1800" dirty="0">
                <a:solidFill>
                  <a:srgbClr val="000000"/>
                </a:solidFill>
                <a:latin typeface="Times New Roman" panose="02020603050405020304" pitchFamily="18" charset="0"/>
                <a:cs typeface="Times New Roman" panose="02020603050405020304" pitchFamily="18" charset="0"/>
              </a:rPr>
              <a:t>Reject Entire Order</a:t>
            </a:r>
            <a:r>
              <a:rPr lang="en-US" sz="1800" dirty="0">
                <a:latin typeface="Times New Roman" panose="02020603050405020304" pitchFamily="18" charset="0"/>
                <a:cs typeface="Times New Roman" panose="02020603050405020304" pitchFamily="18" charset="0"/>
              </a:rPr>
              <a:t>)</a:t>
            </a:r>
          </a:p>
        </p:txBody>
      </p:sp>
      <p:sp>
        <p:nvSpPr>
          <p:cNvPr id="11" name="TextBox 10">
            <a:extLst>
              <a:ext uri="{FF2B5EF4-FFF2-40B4-BE49-F238E27FC236}">
                <a16:creationId xmlns:a16="http://schemas.microsoft.com/office/drawing/2014/main" id="{CBCADA45-ECE2-4004-9C75-C89E44D9AD2C}"/>
              </a:ext>
            </a:extLst>
          </p:cNvPr>
          <p:cNvSpPr txBox="1"/>
          <p:nvPr/>
        </p:nvSpPr>
        <p:spPr>
          <a:xfrm>
            <a:off x="251961" y="71308"/>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dirty="0">
                <a:latin typeface="Times New Roman" panose="02020603050405020304" pitchFamily="18" charset="0"/>
                <a:ea typeface="Arial Unicode MS" pitchFamily="34" charset="-128"/>
                <a:cs typeface="Times New Roman" panose="02020603050405020304" pitchFamily="18" charset="0"/>
              </a:rPr>
              <a:t>6.</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Nhận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và</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xác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nhận</a:t>
            </a:r>
            <a:r>
              <a:rPr lang="en-US" sz="2000" b="1" dirty="0">
                <a:latin typeface="Times New Roman" panose="02020603050405020304" pitchFamily="18" charset="0"/>
                <a:cs typeface="Times New Roman" panose="02020603050405020304" pitchFamily="18" charset="0"/>
              </a:rPr>
              <a:t> đ</a:t>
            </a:r>
            <a:r>
              <a:rPr lang="vi-VN" sz="2000" b="1" dirty="0">
                <a:latin typeface="Times New Roman" panose="02020603050405020304" pitchFamily="18" charset="0"/>
                <a:cs typeface="Times New Roman" panose="02020603050405020304" pitchFamily="18" charset="0"/>
              </a:rPr>
              <a:t>ơ</a:t>
            </a:r>
            <a:r>
              <a:rPr lang="en-US" sz="2000" b="1" dirty="0">
                <a:latin typeface="Times New Roman" panose="02020603050405020304" pitchFamily="18" charset="0"/>
                <a:cs typeface="Times New Roman" panose="02020603050405020304" pitchFamily="18" charset="0"/>
              </a:rPr>
              <a:t>n </a:t>
            </a:r>
            <a:r>
              <a:rPr lang="en-US" sz="2000" b="1" dirty="0" err="1">
                <a:latin typeface="Times New Roman" panose="02020603050405020304" pitchFamily="18" charset="0"/>
                <a:cs typeface="Times New Roman" panose="02020603050405020304" pitchFamily="18" charset="0"/>
              </a:rPr>
              <a:t>hàng</a:t>
            </a:r>
            <a:endParaRPr lang="en-US"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700557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8AC8D209-9588-496C-A6BE-E39DCAAF851D}"/>
              </a:ext>
            </a:extLst>
          </p:cNvPr>
          <p:cNvSpPr txBox="1"/>
          <p:nvPr/>
        </p:nvSpPr>
        <p:spPr>
          <a:xfrm>
            <a:off x="897481" y="92278"/>
            <a:ext cx="4191000" cy="307777"/>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1.1. </a:t>
            </a:r>
            <a:r>
              <a:rPr kumimoji="0" lang="en-US" sz="2000" b="1"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Tạo</a:t>
            </a: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2000" b="1"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tài</a:t>
            </a: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2000" b="1"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khoản</a:t>
            </a: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2000" b="1"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trên</a:t>
            </a: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Ariba</a:t>
            </a:r>
          </a:p>
        </p:txBody>
      </p:sp>
      <p:sp>
        <p:nvSpPr>
          <p:cNvPr id="7" name="TextBox 6">
            <a:extLst>
              <a:ext uri="{FF2B5EF4-FFF2-40B4-BE49-F238E27FC236}">
                <a16:creationId xmlns:a16="http://schemas.microsoft.com/office/drawing/2014/main" id="{4FB19DAC-C58D-471D-968A-75A019882062}"/>
              </a:ext>
            </a:extLst>
          </p:cNvPr>
          <p:cNvSpPr txBox="1"/>
          <p:nvPr/>
        </p:nvSpPr>
        <p:spPr>
          <a:xfrm>
            <a:off x="897480" y="409945"/>
            <a:ext cx="11606463" cy="692497"/>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vi-VN"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B</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3: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Điền</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các</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thông</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tin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cần</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thiết</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vào</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các</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ô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có</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dấu</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hoa</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thị</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a:t>
            </a:r>
          </a:p>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endParaRPr>
          </a:p>
        </p:txBody>
      </p:sp>
      <p:sp>
        <p:nvSpPr>
          <p:cNvPr id="49" name="TextBox 48">
            <a:extLst>
              <a:ext uri="{FF2B5EF4-FFF2-40B4-BE49-F238E27FC236}">
                <a16:creationId xmlns:a16="http://schemas.microsoft.com/office/drawing/2014/main" id="{C6A0CA63-A8D3-4C92-B3DA-8E4B385668E7}"/>
              </a:ext>
            </a:extLst>
          </p:cNvPr>
          <p:cNvSpPr txBox="1"/>
          <p:nvPr/>
        </p:nvSpPr>
        <p:spPr>
          <a:xfrm>
            <a:off x="6640802" y="753600"/>
            <a:ext cx="5973806" cy="4185761"/>
          </a:xfrm>
          <a:prstGeom prst="rect">
            <a:avLst/>
          </a:prstGeom>
          <a:solidFill>
            <a:schemeClr val="accent3">
              <a:lumMod val="20000"/>
              <a:lumOff val="80000"/>
            </a:schemeClr>
          </a:solidFill>
          <a:ln>
            <a:solidFill>
              <a:schemeClr val="tx1"/>
            </a:solidFill>
          </a:ln>
        </p:spPr>
        <p:txBody>
          <a:bodyPr wrap="square" lIns="0" tIns="0" rIns="0" bIns="0" rtlCol="0">
            <a:spAutoFit/>
          </a:bodyPr>
          <a:lstStyle/>
          <a:p>
            <a:pPr marL="0" marR="0" lvl="0" indent="0" algn="l" defTabSz="987415" rtl="0" eaLnBrk="1" fontAlgn="base" latinLnBrk="0" hangingPunct="1">
              <a:lnSpc>
                <a:spcPct val="100000"/>
              </a:lnSpc>
              <a:spcBef>
                <a:spcPts val="0"/>
              </a:spcBef>
              <a:spcAft>
                <a:spcPct val="0"/>
              </a:spcAft>
              <a:buClr>
                <a:srgbClr val="F0AB00"/>
              </a:buClr>
              <a:buSzPct val="80000"/>
              <a:buFontTx/>
              <a:buNone/>
              <a:tabLst/>
              <a:defRPr/>
            </a:pPr>
            <a:r>
              <a:rPr kumimoji="0" lang="en-US" sz="1600" b="0"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1</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Company name: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Tên</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công</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ty</a:t>
            </a:r>
          </a:p>
          <a:p>
            <a:pPr marL="0" marR="0" lvl="0" indent="0" algn="l" defTabSz="987415" rtl="0" eaLnBrk="1" fontAlgn="base" latinLnBrk="0" hangingPunct="1">
              <a:lnSpc>
                <a:spcPct val="100000"/>
              </a:lnSpc>
              <a:spcBef>
                <a:spcPts val="0"/>
              </a:spcBef>
              <a:spcAft>
                <a:spcPct val="0"/>
              </a:spcAft>
              <a:buClr>
                <a:srgbClr val="F0AB00"/>
              </a:buClr>
              <a:buSzPct val="80000"/>
              <a:buFontTx/>
              <a:buNone/>
              <a:tabLst/>
              <a:defRPr/>
            </a:pPr>
            <a:r>
              <a:rPr kumimoji="0" lang="en-US" sz="1600" b="0"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2</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Country/Region: </a:t>
            </a:r>
            <a:r>
              <a:rPr kumimoji="0" lang="en-US" sz="16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Chọn</a:t>
            </a:r>
            <a:r>
              <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6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tên</a:t>
            </a:r>
            <a:r>
              <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6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đất</a:t>
            </a:r>
            <a:r>
              <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n</a:t>
            </a:r>
            <a:r>
              <a:rPr kumimoji="0" lang="vi-VN"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ư</a:t>
            </a:r>
            <a:r>
              <a:rPr kumimoji="0" lang="en-US" sz="16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ớc</a:t>
            </a:r>
            <a:endPar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l" defTabSz="987415" rtl="0" eaLnBrk="1" fontAlgn="base" latinLnBrk="0" hangingPunct="1">
              <a:lnSpc>
                <a:spcPct val="100000"/>
              </a:lnSpc>
              <a:spcBef>
                <a:spcPts val="0"/>
              </a:spcBef>
              <a:spcAft>
                <a:spcPct val="0"/>
              </a:spcAft>
              <a:buClr>
                <a:srgbClr val="F0AB00"/>
              </a:buClr>
              <a:buSzPct val="80000"/>
              <a:buFontTx/>
              <a:buNone/>
              <a:tabLst/>
              <a:defRPr/>
            </a:pPr>
            <a:r>
              <a:rPr kumimoji="0" lang="en-US" sz="1600" b="0"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3</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Address: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Điền</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địa</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chỉ</a:t>
            </a:r>
            <a:endPar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endParaRPr>
          </a:p>
          <a:p>
            <a:pPr marL="0" marR="0" lvl="0" indent="0" algn="l" defTabSz="987415" rtl="0" eaLnBrk="1" fontAlgn="base" latinLnBrk="0" hangingPunct="1">
              <a:lnSpc>
                <a:spcPct val="100000"/>
              </a:lnSpc>
              <a:spcBef>
                <a:spcPts val="0"/>
              </a:spcBef>
              <a:spcAft>
                <a:spcPct val="0"/>
              </a:spcAft>
              <a:buClr>
                <a:srgbClr val="F0AB00"/>
              </a:buClr>
              <a:buSzPct val="80000"/>
              <a:buFontTx/>
              <a:buNone/>
              <a:tabLst/>
              <a:defRPr/>
            </a:pPr>
            <a:r>
              <a:rPr kumimoji="0" lang="en-US" sz="1600" b="0"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4</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City: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Điền</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tên</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thành</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phố</a:t>
            </a:r>
            <a:endPar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endParaRPr>
          </a:p>
          <a:p>
            <a:pPr marL="0" marR="0" lvl="0" indent="0" algn="l" defTabSz="987415" rtl="0" eaLnBrk="1" fontAlgn="base" latinLnBrk="0" hangingPunct="1">
              <a:lnSpc>
                <a:spcPct val="100000"/>
              </a:lnSpc>
              <a:spcBef>
                <a:spcPts val="0"/>
              </a:spcBef>
              <a:spcAft>
                <a:spcPct val="0"/>
              </a:spcAft>
              <a:buClr>
                <a:srgbClr val="F0AB00"/>
              </a:buClr>
              <a:buSzPct val="80000"/>
              <a:buFontTx/>
              <a:buNone/>
              <a:tabLst/>
              <a:defRPr/>
            </a:pPr>
            <a:r>
              <a:rPr kumimoji="0" lang="en-US" sz="1600" b="0"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5</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Postal code: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Mã</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b</a:t>
            </a:r>
            <a:r>
              <a:rPr kumimoji="0" lang="vi-VN"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ư</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u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điện</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lên</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mạng</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tra</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mã</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b</a:t>
            </a:r>
            <a:r>
              <a:rPr kumimoji="0" lang="vi-VN"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ư</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u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điện</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của</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thành</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phố</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a:t>
            </a:r>
          </a:p>
          <a:p>
            <a:pPr marL="0" marR="0" lvl="0" indent="0" algn="l" defTabSz="987415" rtl="0" eaLnBrk="1" fontAlgn="base" latinLnBrk="0" hangingPunct="1">
              <a:lnSpc>
                <a:spcPct val="100000"/>
              </a:lnSpc>
              <a:spcBef>
                <a:spcPts val="0"/>
              </a:spcBef>
              <a:spcAft>
                <a:spcPct val="0"/>
              </a:spcAft>
              <a:buClr>
                <a:srgbClr val="F0AB00"/>
              </a:buClr>
              <a:buSzPct val="80000"/>
              <a:buFontTx/>
              <a:buNone/>
              <a:tabLst/>
              <a:defRPr/>
            </a:pPr>
            <a:r>
              <a:rPr kumimoji="0" lang="en-US" sz="1600" b="0"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6</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State: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Chọn</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thành</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phố</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trực</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thuộc</a:t>
            </a:r>
            <a:endPar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endParaRPr>
          </a:p>
          <a:p>
            <a:pPr marL="0" marR="0" lvl="0" indent="0" algn="l" defTabSz="987415" rtl="0" eaLnBrk="1" fontAlgn="base" latinLnBrk="0" hangingPunct="1">
              <a:lnSpc>
                <a:spcPct val="100000"/>
              </a:lnSpc>
              <a:spcBef>
                <a:spcPts val="0"/>
              </a:spcBef>
              <a:spcAft>
                <a:spcPct val="0"/>
              </a:spcAft>
              <a:buClr>
                <a:srgbClr val="F0AB00"/>
              </a:buClr>
              <a:buSzPct val="80000"/>
              <a:buFontTx/>
              <a:buNone/>
              <a:tabLst/>
              <a:defRPr/>
            </a:pPr>
            <a:r>
              <a:rPr kumimoji="0" lang="en-US" sz="1600" b="0"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7</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First Name: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Điền</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họ</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p>
          <a:p>
            <a:pPr marL="0" marR="0" lvl="0" indent="0" algn="l" defTabSz="987415" rtl="0" eaLnBrk="1" fontAlgn="base" latinLnBrk="0" hangingPunct="1">
              <a:lnSpc>
                <a:spcPct val="100000"/>
              </a:lnSpc>
              <a:spcBef>
                <a:spcPts val="0"/>
              </a:spcBef>
              <a:spcAft>
                <a:spcPct val="0"/>
              </a:spcAft>
              <a:buClr>
                <a:srgbClr val="F0AB00"/>
              </a:buClr>
              <a:buSzPct val="80000"/>
              <a:buFontTx/>
              <a:buNone/>
              <a:tabLst/>
              <a:defRPr/>
            </a:pPr>
            <a:r>
              <a:rPr kumimoji="0" lang="en-US" sz="1600" b="0"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8</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Last name: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Điền</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tên</a:t>
            </a:r>
            <a:endPar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endParaRPr>
          </a:p>
          <a:p>
            <a:pPr marL="0" marR="0" lvl="0" indent="0" algn="l" defTabSz="987415" rtl="0" eaLnBrk="1" fontAlgn="base" latinLnBrk="0" hangingPunct="1">
              <a:lnSpc>
                <a:spcPct val="100000"/>
              </a:lnSpc>
              <a:spcBef>
                <a:spcPts val="0"/>
              </a:spcBef>
              <a:spcAft>
                <a:spcPct val="0"/>
              </a:spcAft>
              <a:buClr>
                <a:srgbClr val="F0AB00"/>
              </a:buClr>
              <a:buSzPct val="80000"/>
              <a:buFontTx/>
              <a:buNone/>
              <a:tabLst/>
              <a:defRPr/>
            </a:pPr>
            <a:r>
              <a:rPr kumimoji="0" lang="en-US" sz="1600" b="0"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9</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Email: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Điền</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thông</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tin email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của</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ng</a:t>
            </a:r>
            <a:r>
              <a:rPr kumimoji="0" lang="vi-VN"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ư</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ời</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phụ</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trách</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giao</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dịch</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với</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FBHP</a:t>
            </a:r>
          </a:p>
          <a:p>
            <a:pPr marL="0" marR="0" lvl="0" indent="0" algn="l" defTabSz="987415" rtl="0" eaLnBrk="1" fontAlgn="base" latinLnBrk="0" hangingPunct="1">
              <a:lnSpc>
                <a:spcPct val="100000"/>
              </a:lnSpc>
              <a:spcBef>
                <a:spcPts val="0"/>
              </a:spcBef>
              <a:spcAft>
                <a:spcPct val="0"/>
              </a:spcAft>
              <a:buClr>
                <a:srgbClr val="F0AB00"/>
              </a:buClr>
              <a:buSzPct val="80000"/>
              <a:buFontTx/>
              <a:buNone/>
              <a:tabLst/>
              <a:defRPr/>
            </a:pPr>
            <a:r>
              <a:rPr kumimoji="0" lang="en-US" sz="1600" b="0"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10</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User name: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Điền</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thông</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tin email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của</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ng</a:t>
            </a:r>
            <a:r>
              <a:rPr kumimoji="0" lang="vi-VN"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ư</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ời</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phụ</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trách</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giao</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dịch</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với</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FBHP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trùng</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với</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mục</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9)</a:t>
            </a:r>
          </a:p>
          <a:p>
            <a:pPr marL="0" marR="0" lvl="0" indent="0" algn="l" defTabSz="987415" rtl="0" eaLnBrk="1" fontAlgn="base" latinLnBrk="0" hangingPunct="1">
              <a:lnSpc>
                <a:spcPct val="100000"/>
              </a:lnSpc>
              <a:spcBef>
                <a:spcPts val="0"/>
              </a:spcBef>
              <a:spcAft>
                <a:spcPct val="0"/>
              </a:spcAft>
              <a:buClr>
                <a:srgbClr val="F0AB00"/>
              </a:buClr>
              <a:buSzPct val="80000"/>
              <a:buFontTx/>
              <a:buNone/>
              <a:tabLst/>
              <a:defRPr/>
            </a:pPr>
            <a:r>
              <a:rPr kumimoji="0" lang="en-US" sz="1600" b="0"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11</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Enter Password: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Điền</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mật</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khẩu</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chú</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ý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mật</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khẩu</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cần</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bao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gồm</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Chữ</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hoa</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chữ</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th</a:t>
            </a:r>
            <a:r>
              <a:rPr kumimoji="0" lang="vi-VN"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ư</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ờng</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ký</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tự</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đặc</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biệt</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ví</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dụ</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và</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số</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số</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không</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đ</a:t>
            </a:r>
            <a:r>
              <a:rPr kumimoji="0" lang="vi-VN"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ư</a:t>
            </a:r>
            <a:r>
              <a:rPr lang="en-US" sz="1600" kern="0" dirty="0" err="1">
                <a:solidFill>
                  <a:srgbClr val="000000"/>
                </a:solidFill>
                <a:latin typeface="Times New Roman" panose="02020603050405020304" pitchFamily="18" charset="0"/>
                <a:ea typeface="Arial Unicode MS" pitchFamily="34" charset="-128"/>
                <a:cs typeface="Times New Roman" panose="02020603050405020304" pitchFamily="18" charset="0"/>
              </a:rPr>
              <a:t>ợc</a:t>
            </a:r>
            <a:r>
              <a:rPr lang="en-US" sz="1600" kern="0" dirty="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600" kern="0" dirty="0" err="1">
                <a:solidFill>
                  <a:srgbClr val="000000"/>
                </a:solidFill>
                <a:latin typeface="Times New Roman" panose="02020603050405020304" pitchFamily="18" charset="0"/>
                <a:ea typeface="Arial Unicode MS" pitchFamily="34" charset="-128"/>
                <a:cs typeface="Times New Roman" panose="02020603050405020304" pitchFamily="18" charset="0"/>
              </a:rPr>
              <a:t>tịnh</a:t>
            </a:r>
            <a:r>
              <a:rPr lang="en-US" sz="1600" kern="0" dirty="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600" kern="0" dirty="0" err="1">
                <a:solidFill>
                  <a:srgbClr val="000000"/>
                </a:solidFill>
                <a:latin typeface="Times New Roman" panose="02020603050405020304" pitchFamily="18" charset="0"/>
                <a:ea typeface="Arial Unicode MS" pitchFamily="34" charset="-128"/>
                <a:cs typeface="Times New Roman" panose="02020603050405020304" pitchFamily="18" charset="0"/>
              </a:rPr>
              <a:t>tiến</a:t>
            </a:r>
            <a:r>
              <a:rPr lang="en-US" sz="1600" kern="0" dirty="0">
                <a:solidFill>
                  <a:srgbClr val="000000"/>
                </a:solidFill>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ví</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dụ</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123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hoặc</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321</a:t>
            </a:r>
          </a:p>
          <a:p>
            <a:pPr marL="0" marR="0" lvl="0" indent="0" algn="l" defTabSz="987415" rtl="0" eaLnBrk="1" fontAlgn="base" latinLnBrk="0" hangingPunct="1">
              <a:lnSpc>
                <a:spcPct val="100000"/>
              </a:lnSpc>
              <a:spcBef>
                <a:spcPts val="0"/>
              </a:spcBef>
              <a:spcAft>
                <a:spcPct val="0"/>
              </a:spcAft>
              <a:buClr>
                <a:srgbClr val="F0AB00"/>
              </a:buClr>
              <a:buSzPct val="80000"/>
              <a:buFontTx/>
              <a:buNone/>
              <a:tabLst/>
              <a:defRPr/>
            </a:pPr>
            <a:r>
              <a:rPr kumimoji="0" lang="en-US" sz="1600" b="0"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12</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Repeat password: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Điền</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lại</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password</a:t>
            </a:r>
          </a:p>
          <a:p>
            <a:pPr marL="0" marR="0" lvl="0" indent="0" algn="l" defTabSz="987415" rtl="0" eaLnBrk="1" fontAlgn="base" latinLnBrk="0" hangingPunct="1">
              <a:lnSpc>
                <a:spcPct val="100000"/>
              </a:lnSpc>
              <a:spcBef>
                <a:spcPts val="0"/>
              </a:spcBef>
              <a:spcAft>
                <a:spcPct val="0"/>
              </a:spcAft>
              <a:buClr>
                <a:srgbClr val="F0AB00"/>
              </a:buClr>
              <a:buSzPct val="80000"/>
              <a:buFontTx/>
              <a:buNone/>
              <a:tabLst/>
              <a:defRPr/>
            </a:pPr>
            <a:r>
              <a:rPr kumimoji="0" lang="en-US" sz="1600" b="0"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13</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Language: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Chọn</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ngôn</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ngữ</a:t>
            </a:r>
            <a:endPar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endParaRPr>
          </a:p>
          <a:p>
            <a:pPr marL="0" marR="0" lvl="0" indent="0" algn="l" defTabSz="987415" rtl="0" eaLnBrk="1" fontAlgn="base" latinLnBrk="0" hangingPunct="1">
              <a:lnSpc>
                <a:spcPct val="100000"/>
              </a:lnSpc>
              <a:spcBef>
                <a:spcPts val="0"/>
              </a:spcBef>
              <a:spcAft>
                <a:spcPct val="0"/>
              </a:spcAft>
              <a:buClr>
                <a:srgbClr val="F0AB00"/>
              </a:buClr>
              <a:buSzPct val="80000"/>
              <a:buFontTx/>
              <a:buNone/>
              <a:tabLst/>
              <a:defRPr/>
            </a:pPr>
            <a:r>
              <a:rPr kumimoji="0" lang="en-US" sz="1600" b="0"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14</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Email orders to: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Điền</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thông</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tin email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sẽ</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nhận</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order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của</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FBHP</a:t>
            </a:r>
          </a:p>
        </p:txBody>
      </p:sp>
      <p:pic>
        <p:nvPicPr>
          <p:cNvPr id="62" name="Picture 61">
            <a:extLst>
              <a:ext uri="{FF2B5EF4-FFF2-40B4-BE49-F238E27FC236}">
                <a16:creationId xmlns:a16="http://schemas.microsoft.com/office/drawing/2014/main" id="{5FF8F2C9-9FEF-477A-AC22-9C4E288027D2}"/>
              </a:ext>
            </a:extLst>
          </p:cNvPr>
          <p:cNvPicPr>
            <a:picLocks noChangeAspect="1"/>
          </p:cNvPicPr>
          <p:nvPr/>
        </p:nvPicPr>
        <p:blipFill rotWithShape="1">
          <a:blip r:embed="rId2"/>
          <a:srcRect l="3473" t="13193" r="58131" b="21091"/>
          <a:stretch/>
        </p:blipFill>
        <p:spPr>
          <a:xfrm>
            <a:off x="897480" y="790717"/>
            <a:ext cx="5037718" cy="485007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3" name="TextBox 62">
            <a:extLst>
              <a:ext uri="{FF2B5EF4-FFF2-40B4-BE49-F238E27FC236}">
                <a16:creationId xmlns:a16="http://schemas.microsoft.com/office/drawing/2014/main" id="{EDB28FE6-CA8D-4CFB-90C5-C2762E1F208F}"/>
              </a:ext>
            </a:extLst>
          </p:cNvPr>
          <p:cNvSpPr txBox="1"/>
          <p:nvPr/>
        </p:nvSpPr>
        <p:spPr>
          <a:xfrm>
            <a:off x="3416339" y="1383910"/>
            <a:ext cx="319837"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1</a:t>
            </a:r>
          </a:p>
        </p:txBody>
      </p:sp>
      <p:sp>
        <p:nvSpPr>
          <p:cNvPr id="64" name="TextBox 63">
            <a:extLst>
              <a:ext uri="{FF2B5EF4-FFF2-40B4-BE49-F238E27FC236}">
                <a16:creationId xmlns:a16="http://schemas.microsoft.com/office/drawing/2014/main" id="{DB579833-E480-48DF-A91A-C00098ECB998}"/>
              </a:ext>
            </a:extLst>
          </p:cNvPr>
          <p:cNvSpPr txBox="1"/>
          <p:nvPr/>
        </p:nvSpPr>
        <p:spPr>
          <a:xfrm>
            <a:off x="3743320" y="1600999"/>
            <a:ext cx="319837"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2</a:t>
            </a:r>
          </a:p>
        </p:txBody>
      </p:sp>
      <p:sp>
        <p:nvSpPr>
          <p:cNvPr id="65" name="TextBox 64">
            <a:extLst>
              <a:ext uri="{FF2B5EF4-FFF2-40B4-BE49-F238E27FC236}">
                <a16:creationId xmlns:a16="http://schemas.microsoft.com/office/drawing/2014/main" id="{F1B24593-8D8B-42CE-A61B-4064C10A0448}"/>
              </a:ext>
            </a:extLst>
          </p:cNvPr>
          <p:cNvSpPr txBox="1"/>
          <p:nvPr/>
        </p:nvSpPr>
        <p:spPr>
          <a:xfrm>
            <a:off x="3096502" y="1877998"/>
            <a:ext cx="319837"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3</a:t>
            </a:r>
          </a:p>
        </p:txBody>
      </p:sp>
      <p:sp>
        <p:nvSpPr>
          <p:cNvPr id="66" name="TextBox 65">
            <a:extLst>
              <a:ext uri="{FF2B5EF4-FFF2-40B4-BE49-F238E27FC236}">
                <a16:creationId xmlns:a16="http://schemas.microsoft.com/office/drawing/2014/main" id="{F9A53A7D-7106-4E53-91CE-3DC6F7B8FE13}"/>
              </a:ext>
            </a:extLst>
          </p:cNvPr>
          <p:cNvSpPr txBox="1"/>
          <p:nvPr/>
        </p:nvSpPr>
        <p:spPr>
          <a:xfrm>
            <a:off x="2833062" y="2332517"/>
            <a:ext cx="319837"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4</a:t>
            </a:r>
          </a:p>
        </p:txBody>
      </p:sp>
      <p:sp>
        <p:nvSpPr>
          <p:cNvPr id="67" name="TextBox 66">
            <a:extLst>
              <a:ext uri="{FF2B5EF4-FFF2-40B4-BE49-F238E27FC236}">
                <a16:creationId xmlns:a16="http://schemas.microsoft.com/office/drawing/2014/main" id="{721195FE-70BC-445C-93E7-80C1F018267F}"/>
              </a:ext>
            </a:extLst>
          </p:cNvPr>
          <p:cNvSpPr txBox="1"/>
          <p:nvPr/>
        </p:nvSpPr>
        <p:spPr>
          <a:xfrm>
            <a:off x="2836030" y="2530729"/>
            <a:ext cx="319837"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5</a:t>
            </a:r>
          </a:p>
        </p:txBody>
      </p:sp>
      <p:sp>
        <p:nvSpPr>
          <p:cNvPr id="69" name="TextBox 68">
            <a:extLst>
              <a:ext uri="{FF2B5EF4-FFF2-40B4-BE49-F238E27FC236}">
                <a16:creationId xmlns:a16="http://schemas.microsoft.com/office/drawing/2014/main" id="{84CF56EA-3682-4692-B730-FD0A1AE8AB82}"/>
              </a:ext>
            </a:extLst>
          </p:cNvPr>
          <p:cNvSpPr txBox="1"/>
          <p:nvPr/>
        </p:nvSpPr>
        <p:spPr>
          <a:xfrm>
            <a:off x="3096501" y="2757905"/>
            <a:ext cx="319837"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6</a:t>
            </a:r>
          </a:p>
        </p:txBody>
      </p:sp>
      <p:sp>
        <p:nvSpPr>
          <p:cNvPr id="70" name="TextBox 69">
            <a:extLst>
              <a:ext uri="{FF2B5EF4-FFF2-40B4-BE49-F238E27FC236}">
                <a16:creationId xmlns:a16="http://schemas.microsoft.com/office/drawing/2014/main" id="{F8D2A7F0-AFD1-4B67-8368-5DA652BFA6FF}"/>
              </a:ext>
            </a:extLst>
          </p:cNvPr>
          <p:cNvSpPr txBox="1"/>
          <p:nvPr/>
        </p:nvSpPr>
        <p:spPr>
          <a:xfrm>
            <a:off x="3223459" y="3620893"/>
            <a:ext cx="319837"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7</a:t>
            </a:r>
          </a:p>
        </p:txBody>
      </p:sp>
      <p:sp>
        <p:nvSpPr>
          <p:cNvPr id="71" name="TextBox 70">
            <a:extLst>
              <a:ext uri="{FF2B5EF4-FFF2-40B4-BE49-F238E27FC236}">
                <a16:creationId xmlns:a16="http://schemas.microsoft.com/office/drawing/2014/main" id="{9E0DF541-DBFE-4E83-8CC9-18204B3AF589}"/>
              </a:ext>
            </a:extLst>
          </p:cNvPr>
          <p:cNvSpPr txBox="1"/>
          <p:nvPr/>
        </p:nvSpPr>
        <p:spPr>
          <a:xfrm>
            <a:off x="4121944" y="3600786"/>
            <a:ext cx="319837"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8</a:t>
            </a:r>
          </a:p>
        </p:txBody>
      </p:sp>
      <p:sp>
        <p:nvSpPr>
          <p:cNvPr id="72" name="TextBox 71">
            <a:extLst>
              <a:ext uri="{FF2B5EF4-FFF2-40B4-BE49-F238E27FC236}">
                <a16:creationId xmlns:a16="http://schemas.microsoft.com/office/drawing/2014/main" id="{E0258649-8C76-4ADA-B955-2146A2A11F61}"/>
              </a:ext>
            </a:extLst>
          </p:cNvPr>
          <p:cNvSpPr txBox="1"/>
          <p:nvPr/>
        </p:nvSpPr>
        <p:spPr>
          <a:xfrm>
            <a:off x="3223458" y="3837982"/>
            <a:ext cx="319837"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9</a:t>
            </a:r>
          </a:p>
        </p:txBody>
      </p:sp>
      <p:sp>
        <p:nvSpPr>
          <p:cNvPr id="73" name="TextBox 72">
            <a:extLst>
              <a:ext uri="{FF2B5EF4-FFF2-40B4-BE49-F238E27FC236}">
                <a16:creationId xmlns:a16="http://schemas.microsoft.com/office/drawing/2014/main" id="{A4D38B7E-BCD3-44CF-8FFC-47A867F93B50}"/>
              </a:ext>
            </a:extLst>
          </p:cNvPr>
          <p:cNvSpPr txBox="1"/>
          <p:nvPr/>
        </p:nvSpPr>
        <p:spPr>
          <a:xfrm>
            <a:off x="3152899" y="4245297"/>
            <a:ext cx="319837"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10</a:t>
            </a:r>
          </a:p>
        </p:txBody>
      </p:sp>
      <p:sp>
        <p:nvSpPr>
          <p:cNvPr id="74" name="TextBox 73">
            <a:extLst>
              <a:ext uri="{FF2B5EF4-FFF2-40B4-BE49-F238E27FC236}">
                <a16:creationId xmlns:a16="http://schemas.microsoft.com/office/drawing/2014/main" id="{3C8F4E20-83F0-4DE3-A689-6D10CB42F26A}"/>
              </a:ext>
            </a:extLst>
          </p:cNvPr>
          <p:cNvSpPr txBox="1"/>
          <p:nvPr/>
        </p:nvSpPr>
        <p:spPr>
          <a:xfrm>
            <a:off x="3583401" y="4506714"/>
            <a:ext cx="319837"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11</a:t>
            </a:r>
          </a:p>
        </p:txBody>
      </p:sp>
      <p:sp>
        <p:nvSpPr>
          <p:cNvPr id="75" name="TextBox 74">
            <a:extLst>
              <a:ext uri="{FF2B5EF4-FFF2-40B4-BE49-F238E27FC236}">
                <a16:creationId xmlns:a16="http://schemas.microsoft.com/office/drawing/2014/main" id="{28CA627B-96D5-4D13-863A-D785831261AE}"/>
              </a:ext>
            </a:extLst>
          </p:cNvPr>
          <p:cNvSpPr txBox="1"/>
          <p:nvPr/>
        </p:nvSpPr>
        <p:spPr>
          <a:xfrm>
            <a:off x="3576257" y="4788182"/>
            <a:ext cx="319837"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12</a:t>
            </a:r>
          </a:p>
        </p:txBody>
      </p:sp>
      <p:sp>
        <p:nvSpPr>
          <p:cNvPr id="76" name="TextBox 75">
            <a:extLst>
              <a:ext uri="{FF2B5EF4-FFF2-40B4-BE49-F238E27FC236}">
                <a16:creationId xmlns:a16="http://schemas.microsoft.com/office/drawing/2014/main" id="{38C2D176-76BA-45DD-A388-22DFDC62D75F}"/>
              </a:ext>
            </a:extLst>
          </p:cNvPr>
          <p:cNvSpPr txBox="1"/>
          <p:nvPr/>
        </p:nvSpPr>
        <p:spPr>
          <a:xfrm>
            <a:off x="3583401" y="5333721"/>
            <a:ext cx="319837"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14</a:t>
            </a:r>
          </a:p>
        </p:txBody>
      </p:sp>
      <p:sp>
        <p:nvSpPr>
          <p:cNvPr id="77" name="TextBox 76">
            <a:extLst>
              <a:ext uri="{FF2B5EF4-FFF2-40B4-BE49-F238E27FC236}">
                <a16:creationId xmlns:a16="http://schemas.microsoft.com/office/drawing/2014/main" id="{BE368EF6-2D54-401A-9499-BAA198F5E48B}"/>
              </a:ext>
            </a:extLst>
          </p:cNvPr>
          <p:cNvSpPr txBox="1"/>
          <p:nvPr/>
        </p:nvSpPr>
        <p:spPr>
          <a:xfrm>
            <a:off x="3575486" y="5075985"/>
            <a:ext cx="319837"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13</a:t>
            </a:r>
          </a:p>
        </p:txBody>
      </p:sp>
      <p:pic>
        <p:nvPicPr>
          <p:cNvPr id="79" name="Picture 78">
            <a:extLst>
              <a:ext uri="{FF2B5EF4-FFF2-40B4-BE49-F238E27FC236}">
                <a16:creationId xmlns:a16="http://schemas.microsoft.com/office/drawing/2014/main" id="{B60813CC-90D3-40ED-93F1-D34CA610A70F}"/>
              </a:ext>
            </a:extLst>
          </p:cNvPr>
          <p:cNvPicPr>
            <a:picLocks noChangeAspect="1"/>
          </p:cNvPicPr>
          <p:nvPr/>
        </p:nvPicPr>
        <p:blipFill rotWithShape="1">
          <a:blip r:embed="rId3"/>
          <a:srcRect l="1951"/>
          <a:stretch/>
        </p:blipFill>
        <p:spPr>
          <a:xfrm>
            <a:off x="4121944" y="5472220"/>
            <a:ext cx="7465842" cy="141006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0" name="Flowchart: Process 79">
            <a:extLst>
              <a:ext uri="{FF2B5EF4-FFF2-40B4-BE49-F238E27FC236}">
                <a16:creationId xmlns:a16="http://schemas.microsoft.com/office/drawing/2014/main" id="{0E7A1006-6CCB-4FF1-9EAD-3CA58F2AEDF1}"/>
              </a:ext>
            </a:extLst>
          </p:cNvPr>
          <p:cNvSpPr/>
          <p:nvPr/>
        </p:nvSpPr>
        <p:spPr bwMode="gray">
          <a:xfrm>
            <a:off x="4063157" y="6280944"/>
            <a:ext cx="1506587" cy="308627"/>
          </a:xfrm>
          <a:prstGeom prst="flowChartProcess">
            <a:avLst/>
          </a:prstGeom>
          <a:noFill/>
          <a:ln w="25400" algn="ctr">
            <a:solidFill>
              <a:schemeClr val="accent5">
                <a:lumMod val="60000"/>
                <a:lumOff val="40000"/>
              </a:schemeClr>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err="1">
              <a:ln>
                <a:noFill/>
              </a:ln>
              <a:solidFill>
                <a:srgbClr val="000000"/>
              </a:solidFill>
              <a:effectLst/>
              <a:uLnTx/>
              <a:uFillTx/>
              <a:latin typeface="Arial"/>
              <a:ea typeface="Arial Unicode MS" pitchFamily="34" charset="-128"/>
              <a:cs typeface="Arial Unicode MS" pitchFamily="34" charset="-128"/>
            </a:endParaRPr>
          </a:p>
        </p:txBody>
      </p:sp>
      <p:cxnSp>
        <p:nvCxnSpPr>
          <p:cNvPr id="82" name="Straight Connector 81">
            <a:extLst>
              <a:ext uri="{FF2B5EF4-FFF2-40B4-BE49-F238E27FC236}">
                <a16:creationId xmlns:a16="http://schemas.microsoft.com/office/drawing/2014/main" id="{675592EA-F9C6-4CDD-AEBE-CD05C42EC697}"/>
              </a:ext>
            </a:extLst>
          </p:cNvPr>
          <p:cNvCxnSpPr>
            <a:cxnSpLocks/>
            <a:endCxn id="80" idx="1"/>
          </p:cNvCxnSpPr>
          <p:nvPr/>
        </p:nvCxnSpPr>
        <p:spPr>
          <a:xfrm flipV="1">
            <a:off x="3152899" y="6435258"/>
            <a:ext cx="910258" cy="8609"/>
          </a:xfrm>
          <a:prstGeom prst="line">
            <a:avLst/>
          </a:prstGeom>
          <a:ln>
            <a:headEnd type="none" w="med" len="med"/>
            <a:tailEnd type="none" w="med" len="med"/>
          </a:ln>
        </p:spPr>
        <p:style>
          <a:lnRef idx="1">
            <a:schemeClr val="accent5"/>
          </a:lnRef>
          <a:fillRef idx="0">
            <a:schemeClr val="accent5"/>
          </a:fillRef>
          <a:effectRef idx="0">
            <a:schemeClr val="accent5"/>
          </a:effectRef>
          <a:fontRef idx="minor">
            <a:schemeClr val="tx1"/>
          </a:fontRef>
        </p:style>
      </p:cxnSp>
      <p:sp>
        <p:nvSpPr>
          <p:cNvPr id="85" name="Flowchart: Process 84">
            <a:extLst>
              <a:ext uri="{FF2B5EF4-FFF2-40B4-BE49-F238E27FC236}">
                <a16:creationId xmlns:a16="http://schemas.microsoft.com/office/drawing/2014/main" id="{D454E1F2-8869-4204-B9BA-56DC4FCDEA7C}"/>
              </a:ext>
            </a:extLst>
          </p:cNvPr>
          <p:cNvSpPr/>
          <p:nvPr/>
        </p:nvSpPr>
        <p:spPr bwMode="gray">
          <a:xfrm>
            <a:off x="1075701" y="6243697"/>
            <a:ext cx="2077197" cy="447035"/>
          </a:xfrm>
          <a:prstGeom prst="flowChartProcess">
            <a:avLst/>
          </a:prstGeom>
          <a:solidFill>
            <a:schemeClr val="accent3">
              <a:lumMod val="20000"/>
              <a:lumOff val="80000"/>
            </a:schemeClr>
          </a:solidFill>
          <a:ln w="25400" algn="ctr">
            <a:solidFill>
              <a:schemeClr val="tx1"/>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err="1">
              <a:ln>
                <a:noFill/>
              </a:ln>
              <a:solidFill>
                <a:srgbClr val="FFC000"/>
              </a:solidFill>
              <a:effectLst/>
              <a:uLnTx/>
              <a:uFillTx/>
              <a:latin typeface="Arial"/>
              <a:ea typeface="Arial Unicode MS" pitchFamily="34" charset="-128"/>
              <a:cs typeface="Arial Unicode MS" pitchFamily="34" charset="-128"/>
            </a:endParaRPr>
          </a:p>
        </p:txBody>
      </p:sp>
      <p:sp>
        <p:nvSpPr>
          <p:cNvPr id="86" name="TextBox 85">
            <a:extLst>
              <a:ext uri="{FF2B5EF4-FFF2-40B4-BE49-F238E27FC236}">
                <a16:creationId xmlns:a16="http://schemas.microsoft.com/office/drawing/2014/main" id="{C7C01EDC-5427-4B00-B5A7-18A6A2F7FDB5}"/>
              </a:ext>
            </a:extLst>
          </p:cNvPr>
          <p:cNvSpPr txBox="1"/>
          <p:nvPr/>
        </p:nvSpPr>
        <p:spPr>
          <a:xfrm>
            <a:off x="1103336" y="6305367"/>
            <a:ext cx="2078955"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0"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15: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Tích</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chọn</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vào</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đây</a:t>
            </a:r>
            <a:endPar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endParaRPr>
          </a:p>
        </p:txBody>
      </p:sp>
      <p:sp>
        <p:nvSpPr>
          <p:cNvPr id="87" name="Flowchart: Process 86">
            <a:extLst>
              <a:ext uri="{FF2B5EF4-FFF2-40B4-BE49-F238E27FC236}">
                <a16:creationId xmlns:a16="http://schemas.microsoft.com/office/drawing/2014/main" id="{9D9AE0F6-B723-448F-9F3B-4EBCACDACF3F}"/>
              </a:ext>
            </a:extLst>
          </p:cNvPr>
          <p:cNvSpPr/>
          <p:nvPr/>
        </p:nvSpPr>
        <p:spPr bwMode="gray">
          <a:xfrm>
            <a:off x="10542541" y="6549646"/>
            <a:ext cx="623650" cy="308627"/>
          </a:xfrm>
          <a:prstGeom prst="flowChartProcess">
            <a:avLst/>
          </a:prstGeom>
          <a:noFill/>
          <a:ln w="25400" algn="ctr">
            <a:solidFill>
              <a:schemeClr val="accent5">
                <a:lumMod val="60000"/>
                <a:lumOff val="40000"/>
              </a:schemeClr>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err="1">
              <a:ln>
                <a:noFill/>
              </a:ln>
              <a:solidFill>
                <a:srgbClr val="000000"/>
              </a:solidFill>
              <a:effectLst/>
              <a:uLnTx/>
              <a:uFillTx/>
              <a:latin typeface="Arial"/>
              <a:ea typeface="Arial Unicode MS" pitchFamily="34" charset="-128"/>
              <a:cs typeface="Arial Unicode MS" pitchFamily="34" charset="-128"/>
            </a:endParaRPr>
          </a:p>
        </p:txBody>
      </p:sp>
      <p:cxnSp>
        <p:nvCxnSpPr>
          <p:cNvPr id="88" name="Straight Connector 87">
            <a:extLst>
              <a:ext uri="{FF2B5EF4-FFF2-40B4-BE49-F238E27FC236}">
                <a16:creationId xmlns:a16="http://schemas.microsoft.com/office/drawing/2014/main" id="{CC3E4CB4-33E8-4E6E-99C0-449D80828B6D}"/>
              </a:ext>
            </a:extLst>
          </p:cNvPr>
          <p:cNvCxnSpPr>
            <a:cxnSpLocks/>
            <a:endCxn id="92" idx="1"/>
          </p:cNvCxnSpPr>
          <p:nvPr/>
        </p:nvCxnSpPr>
        <p:spPr>
          <a:xfrm flipV="1">
            <a:off x="11182842" y="6564885"/>
            <a:ext cx="640301" cy="17484"/>
          </a:xfrm>
          <a:prstGeom prst="line">
            <a:avLst/>
          </a:prstGeom>
          <a:ln>
            <a:headEnd type="none" w="med" len="med"/>
            <a:tailEnd type="none" w="med" len="med"/>
          </a:ln>
        </p:spPr>
        <p:style>
          <a:lnRef idx="1">
            <a:schemeClr val="accent5"/>
          </a:lnRef>
          <a:fillRef idx="0">
            <a:schemeClr val="accent5"/>
          </a:fillRef>
          <a:effectRef idx="0">
            <a:schemeClr val="accent5"/>
          </a:effectRef>
          <a:fontRef idx="minor">
            <a:schemeClr val="tx1"/>
          </a:fontRef>
        </p:style>
      </p:cxnSp>
      <p:sp>
        <p:nvSpPr>
          <p:cNvPr id="92" name="TextBox 91">
            <a:extLst>
              <a:ext uri="{FF2B5EF4-FFF2-40B4-BE49-F238E27FC236}">
                <a16:creationId xmlns:a16="http://schemas.microsoft.com/office/drawing/2014/main" id="{2099D627-0870-41E8-A761-451A02286448}"/>
              </a:ext>
            </a:extLst>
          </p:cNvPr>
          <p:cNvSpPr txBox="1"/>
          <p:nvPr/>
        </p:nvSpPr>
        <p:spPr>
          <a:xfrm>
            <a:off x="11823143" y="6318663"/>
            <a:ext cx="1214201" cy="492443"/>
          </a:xfrm>
          <a:prstGeom prst="rect">
            <a:avLst/>
          </a:prstGeom>
          <a:solidFill>
            <a:schemeClr val="accent3">
              <a:lumMod val="20000"/>
              <a:lumOff val="80000"/>
            </a:schemeClr>
          </a:solidFill>
          <a:ln>
            <a:solidFill>
              <a:schemeClr val="tx1"/>
            </a:solidFill>
          </a:ln>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600" b="0"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16: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Kích</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vào</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Register</a:t>
            </a:r>
          </a:p>
        </p:txBody>
      </p:sp>
    </p:spTree>
    <p:extLst>
      <p:ext uri="{BB962C8B-B14F-4D97-AF65-F5344CB8AC3E}">
        <p14:creationId xmlns:p14="http://schemas.microsoft.com/office/powerpoint/2010/main" val="287351322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5586208C-7DDA-46FF-867F-39032939EB4F}"/>
              </a:ext>
            </a:extLst>
          </p:cNvPr>
          <p:cNvSpPr txBox="1"/>
          <p:nvPr/>
        </p:nvSpPr>
        <p:spPr>
          <a:xfrm>
            <a:off x="388144" y="1023144"/>
            <a:ext cx="7696200" cy="553998"/>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3600" b="1" u="sng" kern="0" dirty="0">
                <a:solidFill>
                  <a:schemeClr val="accent3"/>
                </a:solidFill>
                <a:latin typeface="Times New Roman" panose="02020603050405020304" pitchFamily="18" charset="0"/>
                <a:ea typeface="Arial Unicode MS" pitchFamily="34" charset="-128"/>
                <a:cs typeface="Times New Roman" panose="02020603050405020304" pitchFamily="18" charset="0"/>
              </a:rPr>
              <a:t>7. </a:t>
            </a:r>
            <a:r>
              <a:rPr lang="en-US" sz="3600" b="1" u="sng" kern="0" dirty="0" err="1">
                <a:solidFill>
                  <a:schemeClr val="accent3"/>
                </a:solidFill>
                <a:latin typeface="Times New Roman" panose="02020603050405020304" pitchFamily="18" charset="0"/>
                <a:ea typeface="Arial Unicode MS" pitchFamily="34" charset="-128"/>
                <a:cs typeface="Times New Roman" panose="02020603050405020304" pitchFamily="18" charset="0"/>
              </a:rPr>
              <a:t>Tạo</a:t>
            </a:r>
            <a:r>
              <a:rPr lang="en-US" sz="3600" b="1" u="sng" kern="0" dirty="0">
                <a:solidFill>
                  <a:schemeClr val="accent3"/>
                </a:solidFill>
                <a:latin typeface="Times New Roman" panose="02020603050405020304" pitchFamily="18" charset="0"/>
                <a:ea typeface="Arial Unicode MS" pitchFamily="34" charset="-128"/>
                <a:cs typeface="Times New Roman" panose="02020603050405020304" pitchFamily="18" charset="0"/>
              </a:rPr>
              <a:t> </a:t>
            </a:r>
            <a:r>
              <a:rPr lang="en-US" sz="3600" b="1" u="sng" kern="0" dirty="0" err="1">
                <a:solidFill>
                  <a:schemeClr val="accent3"/>
                </a:solidFill>
                <a:latin typeface="Times New Roman" panose="02020603050405020304" pitchFamily="18" charset="0"/>
                <a:ea typeface="Arial Unicode MS" pitchFamily="34" charset="-128"/>
                <a:cs typeface="Times New Roman" panose="02020603050405020304" pitchFamily="18" charset="0"/>
              </a:rPr>
              <a:t>hóa</a:t>
            </a:r>
            <a:r>
              <a:rPr lang="en-US" sz="3600" b="1" u="sng" kern="0" dirty="0">
                <a:solidFill>
                  <a:schemeClr val="accent3"/>
                </a:solidFill>
                <a:latin typeface="Times New Roman" panose="02020603050405020304" pitchFamily="18" charset="0"/>
                <a:ea typeface="Arial Unicode MS" pitchFamily="34" charset="-128"/>
                <a:cs typeface="Times New Roman" panose="02020603050405020304" pitchFamily="18" charset="0"/>
              </a:rPr>
              <a:t> đ</a:t>
            </a:r>
            <a:r>
              <a:rPr lang="vi-VN" sz="3600" b="1" u="sng" kern="0" dirty="0">
                <a:solidFill>
                  <a:schemeClr val="accent3"/>
                </a:solidFill>
                <a:latin typeface="Times New Roman" panose="02020603050405020304" pitchFamily="18" charset="0"/>
                <a:ea typeface="Arial Unicode MS" pitchFamily="34" charset="-128"/>
                <a:cs typeface="Times New Roman" panose="02020603050405020304" pitchFamily="18" charset="0"/>
              </a:rPr>
              <a:t>ơ</a:t>
            </a:r>
            <a:r>
              <a:rPr lang="en-US" sz="3600" b="1" u="sng" kern="0" dirty="0">
                <a:solidFill>
                  <a:schemeClr val="accent3"/>
                </a:solidFill>
                <a:latin typeface="Times New Roman" panose="02020603050405020304" pitchFamily="18" charset="0"/>
                <a:ea typeface="Arial Unicode MS" pitchFamily="34" charset="-128"/>
                <a:cs typeface="Times New Roman" panose="02020603050405020304" pitchFamily="18" charset="0"/>
              </a:rPr>
              <a:t>n </a:t>
            </a:r>
            <a:r>
              <a:rPr lang="en-US" sz="3600" b="1" u="sng" kern="0" dirty="0" err="1">
                <a:solidFill>
                  <a:schemeClr val="accent3"/>
                </a:solidFill>
                <a:latin typeface="Times New Roman" panose="02020603050405020304" pitchFamily="18" charset="0"/>
                <a:ea typeface="Arial Unicode MS" pitchFamily="34" charset="-128"/>
                <a:cs typeface="Times New Roman" panose="02020603050405020304" pitchFamily="18" charset="0"/>
              </a:rPr>
              <a:t>trên</a:t>
            </a:r>
            <a:r>
              <a:rPr lang="en-US" sz="3600" b="1" u="sng" kern="0" dirty="0">
                <a:solidFill>
                  <a:schemeClr val="accent3"/>
                </a:solidFill>
                <a:latin typeface="Times New Roman" panose="02020603050405020304" pitchFamily="18" charset="0"/>
                <a:ea typeface="Arial Unicode MS" pitchFamily="34" charset="-128"/>
                <a:cs typeface="Times New Roman" panose="02020603050405020304" pitchFamily="18" charset="0"/>
              </a:rPr>
              <a:t> Ariba Network</a:t>
            </a:r>
          </a:p>
        </p:txBody>
      </p:sp>
      <p:sp>
        <p:nvSpPr>
          <p:cNvPr id="16" name="Isosceles Triangle 15">
            <a:hlinkClick r:id="rId3" action="ppaction://hlinksldjump"/>
            <a:extLst>
              <a:ext uri="{FF2B5EF4-FFF2-40B4-BE49-F238E27FC236}">
                <a16:creationId xmlns:a16="http://schemas.microsoft.com/office/drawing/2014/main" id="{5A6035AC-EA34-41B0-8355-5AAF7B7CD952}"/>
              </a:ext>
            </a:extLst>
          </p:cNvPr>
          <p:cNvSpPr/>
          <p:nvPr/>
        </p:nvSpPr>
        <p:spPr>
          <a:xfrm rot="5400000">
            <a:off x="12540919" y="6875535"/>
            <a:ext cx="457200" cy="353825"/>
          </a:xfrm>
          <a:prstGeom prst="triangle">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977B6DDC-01F1-4998-9E93-92023A3B96D0}"/>
              </a:ext>
            </a:extLst>
          </p:cNvPr>
          <p:cNvSpPr txBox="1"/>
          <p:nvPr/>
        </p:nvSpPr>
        <p:spPr>
          <a:xfrm>
            <a:off x="388144" y="1861344"/>
            <a:ext cx="12971073" cy="830997"/>
          </a:xfrm>
          <a:prstGeom prst="rect">
            <a:avLst/>
          </a:prstGeom>
          <a:noFill/>
        </p:spPr>
        <p:txBody>
          <a:bodyPr wrap="square" lIns="0" tIns="0" rIns="0" bIns="0" rtlCol="0">
            <a:spAutoFit/>
          </a:bodyPr>
          <a:lstStyle/>
          <a:p>
            <a:pPr fontAlgn="base">
              <a:spcAft>
                <a:spcPct val="0"/>
              </a:spcAft>
              <a:buClr>
                <a:srgbClr val="F0AB00"/>
              </a:buClr>
              <a:buSzPct val="80000"/>
            </a:pPr>
            <a:r>
              <a:rPr lang="en-US" sz="1800" b="1" kern="0" dirty="0">
                <a:latin typeface="Times New Roman" panose="02020603050405020304" pitchFamily="18" charset="0"/>
                <a:ea typeface="Arial Unicode MS" pitchFamily="34" charset="-128"/>
                <a:cs typeface="Times New Roman" panose="02020603050405020304" pitchFamily="18" charset="0"/>
              </a:rPr>
              <a:t>NoPPS system: </a:t>
            </a:r>
            <a:r>
              <a:rPr lang="en-US" sz="1800" kern="0" dirty="0" err="1">
                <a:latin typeface="Times New Roman" panose="02020603050405020304" pitchFamily="18" charset="0"/>
                <a:ea typeface="Arial Unicode MS" pitchFamily="34" charset="-128"/>
                <a:cs typeface="Times New Roman" panose="02020603050405020304" pitchFamily="18" charset="0"/>
              </a:rPr>
              <a:t>Bạn</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kern="0" dirty="0" err="1">
                <a:latin typeface="Times New Roman" panose="02020603050405020304" pitchFamily="18" charset="0"/>
                <a:ea typeface="Arial Unicode MS" pitchFamily="34" charset="-128"/>
                <a:cs typeface="Times New Roman" panose="02020603050405020304" pitchFamily="18" charset="0"/>
              </a:rPr>
              <a:t>chỉ</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kern="0" dirty="0" err="1">
                <a:latin typeface="Times New Roman" panose="02020603050405020304" pitchFamily="18" charset="0"/>
                <a:ea typeface="Arial Unicode MS" pitchFamily="34" charset="-128"/>
                <a:cs typeface="Times New Roman" panose="02020603050405020304" pitchFamily="18" charset="0"/>
              </a:rPr>
              <a:t>cần</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kern="0" dirty="0" err="1">
                <a:latin typeface="Times New Roman" panose="02020603050405020304" pitchFamily="18" charset="0"/>
                <a:ea typeface="Arial Unicode MS" pitchFamily="34" charset="-128"/>
                <a:cs typeface="Times New Roman" panose="02020603050405020304" pitchFamily="18" charset="0"/>
              </a:rPr>
              <a:t>gửi</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kern="0" dirty="0" err="1">
                <a:latin typeface="Times New Roman" panose="02020603050405020304" pitchFamily="18" charset="0"/>
                <a:ea typeface="Arial Unicode MS" pitchFamily="34" charset="-128"/>
                <a:cs typeface="Times New Roman" panose="02020603050405020304" pitchFamily="18" charset="0"/>
              </a:rPr>
              <a:t>Hóa</a:t>
            </a:r>
            <a:r>
              <a:rPr lang="en-US" sz="1800" kern="0" dirty="0">
                <a:latin typeface="Times New Roman" panose="02020603050405020304" pitchFamily="18" charset="0"/>
                <a:ea typeface="Arial Unicode MS" pitchFamily="34" charset="-128"/>
                <a:cs typeface="Times New Roman" panose="02020603050405020304" pitchFamily="18" charset="0"/>
              </a:rPr>
              <a:t> đ</a:t>
            </a:r>
            <a:r>
              <a:rPr lang="vi-VN" sz="1800" kern="0" dirty="0">
                <a:latin typeface="Times New Roman" panose="02020603050405020304" pitchFamily="18" charset="0"/>
                <a:ea typeface="Arial Unicode MS" pitchFamily="34" charset="-128"/>
                <a:cs typeface="Times New Roman" panose="02020603050405020304" pitchFamily="18" charset="0"/>
              </a:rPr>
              <a:t>ơ</a:t>
            </a:r>
            <a:r>
              <a:rPr lang="en-US" sz="1800" kern="0" dirty="0">
                <a:latin typeface="Times New Roman" panose="02020603050405020304" pitchFamily="18" charset="0"/>
                <a:ea typeface="Arial Unicode MS" pitchFamily="34" charset="-128"/>
                <a:cs typeface="Times New Roman" panose="02020603050405020304" pitchFamily="18" charset="0"/>
              </a:rPr>
              <a:t>n qua email</a:t>
            </a:r>
          </a:p>
          <a:p>
            <a:pPr fontAlgn="base">
              <a:spcAft>
                <a:spcPct val="0"/>
              </a:spcAft>
              <a:buClr>
                <a:srgbClr val="F0AB00"/>
              </a:buClr>
              <a:buSzPct val="80000"/>
            </a:pPr>
            <a:r>
              <a:rPr lang="en-US" sz="1800" b="1" kern="0" dirty="0">
                <a:latin typeface="Times New Roman" panose="02020603050405020304" pitchFamily="18" charset="0"/>
                <a:ea typeface="Arial Unicode MS" pitchFamily="34" charset="-128"/>
                <a:cs typeface="Times New Roman" panose="02020603050405020304" pitchFamily="18" charset="0"/>
              </a:rPr>
              <a:t>Ariba system: </a:t>
            </a:r>
            <a:r>
              <a:rPr lang="en-US" sz="1800" kern="0" dirty="0">
                <a:latin typeface="Times New Roman" panose="02020603050405020304" pitchFamily="18" charset="0"/>
                <a:ea typeface="Arial Unicode MS" pitchFamily="34" charset="-128"/>
                <a:cs typeface="Times New Roman" panose="02020603050405020304" pitchFamily="18" charset="0"/>
              </a:rPr>
              <a:t>Sau </a:t>
            </a:r>
            <a:r>
              <a:rPr lang="en-US" sz="1800" kern="0" dirty="0" err="1">
                <a:latin typeface="Times New Roman" panose="02020603050405020304" pitchFamily="18" charset="0"/>
                <a:ea typeface="Arial Unicode MS" pitchFamily="34" charset="-128"/>
                <a:cs typeface="Times New Roman" panose="02020603050405020304" pitchFamily="18" charset="0"/>
              </a:rPr>
              <a:t>khi</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kern="0" dirty="0" err="1">
                <a:latin typeface="Times New Roman" panose="02020603050405020304" pitchFamily="18" charset="0"/>
                <a:ea typeface="Arial Unicode MS" pitchFamily="34" charset="-128"/>
                <a:cs typeface="Times New Roman" panose="02020603050405020304" pitchFamily="18" charset="0"/>
              </a:rPr>
              <a:t>nhà</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kern="0" dirty="0" err="1">
                <a:latin typeface="Times New Roman" panose="02020603050405020304" pitchFamily="18" charset="0"/>
                <a:ea typeface="Arial Unicode MS" pitchFamily="34" charset="-128"/>
                <a:cs typeface="Times New Roman" panose="02020603050405020304" pitchFamily="18" charset="0"/>
              </a:rPr>
              <a:t>cung</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kern="0" dirty="0" err="1">
                <a:latin typeface="Times New Roman" panose="02020603050405020304" pitchFamily="18" charset="0"/>
                <a:ea typeface="Arial Unicode MS" pitchFamily="34" charset="-128"/>
                <a:cs typeface="Times New Roman" panose="02020603050405020304" pitchFamily="18" charset="0"/>
              </a:rPr>
              <a:t>cấp</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kern="0" dirty="0" err="1">
                <a:latin typeface="Times New Roman" panose="02020603050405020304" pitchFamily="18" charset="0"/>
                <a:ea typeface="Arial Unicode MS" pitchFamily="34" charset="-128"/>
                <a:cs typeface="Times New Roman" panose="02020603050405020304" pitchFamily="18" charset="0"/>
              </a:rPr>
              <a:t>gửi</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kern="0" dirty="0" err="1">
                <a:latin typeface="Times New Roman" panose="02020603050405020304" pitchFamily="18" charset="0"/>
                <a:ea typeface="Arial Unicode MS" pitchFamily="34" charset="-128"/>
                <a:cs typeface="Times New Roman" panose="02020603050405020304" pitchFamily="18" charset="0"/>
              </a:rPr>
              <a:t>hóa</a:t>
            </a:r>
            <a:r>
              <a:rPr lang="en-US" sz="1800" kern="0" dirty="0">
                <a:latin typeface="Times New Roman" panose="02020603050405020304" pitchFamily="18" charset="0"/>
                <a:ea typeface="Arial Unicode MS" pitchFamily="34" charset="-128"/>
                <a:cs typeface="Times New Roman" panose="02020603050405020304" pitchFamily="18" charset="0"/>
              </a:rPr>
              <a:t> đ</a:t>
            </a:r>
            <a:r>
              <a:rPr lang="vi-VN" sz="1800" kern="0" dirty="0">
                <a:latin typeface="Times New Roman" panose="02020603050405020304" pitchFamily="18" charset="0"/>
                <a:ea typeface="Arial Unicode MS" pitchFamily="34" charset="-128"/>
                <a:cs typeface="Times New Roman" panose="02020603050405020304" pitchFamily="18" charset="0"/>
              </a:rPr>
              <a:t>ơ</a:t>
            </a:r>
            <a:r>
              <a:rPr lang="en-US" sz="1800" kern="0" dirty="0">
                <a:latin typeface="Times New Roman" panose="02020603050405020304" pitchFamily="18" charset="0"/>
                <a:ea typeface="Arial Unicode MS" pitchFamily="34" charset="-128"/>
                <a:cs typeface="Times New Roman" panose="02020603050405020304" pitchFamily="18" charset="0"/>
              </a:rPr>
              <a:t>n </a:t>
            </a:r>
            <a:r>
              <a:rPr lang="en-US" sz="1800" kern="0" dirty="0" err="1">
                <a:latin typeface="Times New Roman" panose="02020603050405020304" pitchFamily="18" charset="0"/>
                <a:ea typeface="Arial Unicode MS" pitchFamily="34" charset="-128"/>
                <a:cs typeface="Times New Roman" panose="02020603050405020304" pitchFamily="18" charset="0"/>
              </a:rPr>
              <a:t>bằng</a:t>
            </a:r>
            <a:r>
              <a:rPr lang="en-US" sz="1800" kern="0" dirty="0">
                <a:latin typeface="Times New Roman" panose="02020603050405020304" pitchFamily="18" charset="0"/>
                <a:ea typeface="Arial Unicode MS" pitchFamily="34" charset="-128"/>
                <a:cs typeface="Times New Roman" panose="02020603050405020304" pitchFamily="18" charset="0"/>
              </a:rPr>
              <a:t> email </a:t>
            </a:r>
            <a:r>
              <a:rPr lang="en-US" sz="1800" kern="0" dirty="0" err="1">
                <a:latin typeface="Times New Roman" panose="02020603050405020304" pitchFamily="18" charset="0"/>
                <a:ea typeface="Arial Unicode MS" pitchFamily="34" charset="-128"/>
                <a:cs typeface="Times New Roman" panose="02020603050405020304" pitchFamily="18" charset="0"/>
              </a:rPr>
              <a:t>và</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kern="0" dirty="0" err="1">
                <a:latin typeface="Times New Roman" panose="02020603050405020304" pitchFamily="18" charset="0"/>
                <a:ea typeface="Arial Unicode MS" pitchFamily="34" charset="-128"/>
                <a:cs typeface="Times New Roman" panose="02020603050405020304" pitchFamily="18" charset="0"/>
              </a:rPr>
              <a:t>nhận</a:t>
            </a:r>
            <a:r>
              <a:rPr lang="en-US" sz="1800" kern="0" dirty="0">
                <a:latin typeface="Times New Roman" panose="02020603050405020304" pitchFamily="18" charset="0"/>
                <a:ea typeface="Arial Unicode MS" pitchFamily="34" charset="-128"/>
                <a:cs typeface="Times New Roman" panose="02020603050405020304" pitchFamily="18" charset="0"/>
              </a:rPr>
              <a:t> đ</a:t>
            </a:r>
            <a:r>
              <a:rPr lang="vi-VN" sz="1800" kern="0" dirty="0">
                <a:latin typeface="Times New Roman" panose="02020603050405020304" pitchFamily="18" charset="0"/>
                <a:ea typeface="Arial Unicode MS" pitchFamily="34" charset="-128"/>
                <a:cs typeface="Times New Roman" panose="02020603050405020304" pitchFamily="18" charset="0"/>
              </a:rPr>
              <a:t>ư</a:t>
            </a:r>
            <a:r>
              <a:rPr lang="en-US" sz="1800" kern="0" dirty="0" err="1">
                <a:latin typeface="Times New Roman" panose="02020603050405020304" pitchFamily="18" charset="0"/>
                <a:ea typeface="Arial Unicode MS" pitchFamily="34" charset="-128"/>
                <a:cs typeface="Times New Roman" panose="02020603050405020304" pitchFamily="18" charset="0"/>
              </a:rPr>
              <a:t>ợc</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kern="0" dirty="0" err="1">
                <a:latin typeface="Times New Roman" panose="02020603050405020304" pitchFamily="18" charset="0"/>
                <a:ea typeface="Arial Unicode MS" pitchFamily="34" charset="-128"/>
                <a:cs typeface="Times New Roman" panose="02020603050405020304" pitchFamily="18" charset="0"/>
              </a:rPr>
              <a:t>xác</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kern="0" dirty="0" err="1">
                <a:latin typeface="Times New Roman" panose="02020603050405020304" pitchFamily="18" charset="0"/>
                <a:ea typeface="Arial Unicode MS" pitchFamily="34" charset="-128"/>
                <a:cs typeface="Times New Roman" panose="02020603050405020304" pitchFamily="18" charset="0"/>
              </a:rPr>
              <a:t>nhận</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kern="0" dirty="0" err="1">
                <a:latin typeface="Times New Roman" panose="02020603050405020304" pitchFamily="18" charset="0"/>
                <a:ea typeface="Arial Unicode MS" pitchFamily="34" charset="-128"/>
                <a:cs typeface="Times New Roman" panose="02020603050405020304" pitchFamily="18" charset="0"/>
              </a:rPr>
              <a:t>từ</a:t>
            </a:r>
            <a:r>
              <a:rPr lang="en-US" sz="1800" kern="0" dirty="0">
                <a:latin typeface="Times New Roman" panose="02020603050405020304" pitchFamily="18" charset="0"/>
                <a:ea typeface="Arial Unicode MS" pitchFamily="34" charset="-128"/>
                <a:cs typeface="Times New Roman" panose="02020603050405020304" pitchFamily="18" charset="0"/>
              </a:rPr>
              <a:t> FBHP, </a:t>
            </a:r>
            <a:r>
              <a:rPr lang="en-US" sz="1800" kern="0" dirty="0" err="1">
                <a:latin typeface="Times New Roman" panose="02020603050405020304" pitchFamily="18" charset="0"/>
                <a:ea typeface="Arial Unicode MS" pitchFamily="34" charset="-128"/>
                <a:cs typeface="Times New Roman" panose="02020603050405020304" pitchFamily="18" charset="0"/>
              </a:rPr>
              <a:t>bạn</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kern="0" dirty="0" err="1">
                <a:latin typeface="Times New Roman" panose="02020603050405020304" pitchFamily="18" charset="0"/>
                <a:ea typeface="Arial Unicode MS" pitchFamily="34" charset="-128"/>
                <a:cs typeface="Times New Roman" panose="02020603050405020304" pitchFamily="18" charset="0"/>
              </a:rPr>
              <a:t>phải</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kern="0" dirty="0" err="1">
                <a:latin typeface="Times New Roman" panose="02020603050405020304" pitchFamily="18" charset="0"/>
                <a:ea typeface="Arial Unicode MS" pitchFamily="34" charset="-128"/>
                <a:cs typeface="Times New Roman" panose="02020603050405020304" pitchFamily="18" charset="0"/>
              </a:rPr>
              <a:t>tạo</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kern="0" dirty="0" err="1">
                <a:latin typeface="Times New Roman" panose="02020603050405020304" pitchFamily="18" charset="0"/>
                <a:ea typeface="Arial Unicode MS" pitchFamily="34" charset="-128"/>
                <a:cs typeface="Times New Roman" panose="02020603050405020304" pitchFamily="18" charset="0"/>
              </a:rPr>
              <a:t>hóa</a:t>
            </a:r>
            <a:r>
              <a:rPr lang="en-US" sz="1800" kern="0" dirty="0">
                <a:latin typeface="Times New Roman" panose="02020603050405020304" pitchFamily="18" charset="0"/>
                <a:ea typeface="Arial Unicode MS" pitchFamily="34" charset="-128"/>
                <a:cs typeface="Times New Roman" panose="02020603050405020304" pitchFamily="18" charset="0"/>
              </a:rPr>
              <a:t> đ</a:t>
            </a:r>
            <a:r>
              <a:rPr lang="vi-VN" sz="1800" kern="0" dirty="0">
                <a:latin typeface="Times New Roman" panose="02020603050405020304" pitchFamily="18" charset="0"/>
                <a:ea typeface="Arial Unicode MS" pitchFamily="34" charset="-128"/>
                <a:cs typeface="Times New Roman" panose="02020603050405020304" pitchFamily="18" charset="0"/>
              </a:rPr>
              <a:t>ơ</a:t>
            </a:r>
            <a:r>
              <a:rPr lang="en-US" sz="1800" kern="0" dirty="0">
                <a:latin typeface="Times New Roman" panose="02020603050405020304" pitchFamily="18" charset="0"/>
                <a:ea typeface="Arial Unicode MS" pitchFamily="34" charset="-128"/>
                <a:cs typeface="Times New Roman" panose="02020603050405020304" pitchFamily="18" charset="0"/>
              </a:rPr>
              <a:t>n </a:t>
            </a:r>
            <a:r>
              <a:rPr lang="en-US" sz="1800" kern="0" dirty="0" err="1">
                <a:latin typeface="Times New Roman" panose="02020603050405020304" pitchFamily="18" charset="0"/>
                <a:ea typeface="Arial Unicode MS" pitchFamily="34" charset="-128"/>
                <a:cs typeface="Times New Roman" panose="02020603050405020304" pitchFamily="18" charset="0"/>
              </a:rPr>
              <a:t>trên</a:t>
            </a:r>
            <a:r>
              <a:rPr lang="en-US" sz="1800" kern="0" dirty="0">
                <a:latin typeface="Times New Roman" panose="02020603050405020304" pitchFamily="18" charset="0"/>
                <a:ea typeface="Arial Unicode MS" pitchFamily="34" charset="-128"/>
                <a:cs typeface="Times New Roman" panose="02020603050405020304" pitchFamily="18" charset="0"/>
              </a:rPr>
              <a:t> Ariba</a:t>
            </a:r>
          </a:p>
          <a:p>
            <a:pPr fontAlgn="base">
              <a:spcAft>
                <a:spcPct val="0"/>
              </a:spcAft>
              <a:buClr>
                <a:srgbClr val="F0AB00"/>
              </a:buClr>
              <a:buSzPct val="80000"/>
            </a:pPr>
            <a:r>
              <a:rPr lang="en-US" sz="1800" kern="0" dirty="0">
                <a:latin typeface="Times New Roman" panose="02020603050405020304" pitchFamily="18" charset="0"/>
                <a:ea typeface="Arial Unicode MS" pitchFamily="34" charset="-128"/>
                <a:cs typeface="Times New Roman" panose="02020603050405020304" pitchFamily="18" charset="0"/>
              </a:rPr>
              <a:t>(</a:t>
            </a:r>
            <a:r>
              <a:rPr lang="en-US" sz="1800" kern="0" dirty="0" err="1">
                <a:latin typeface="Times New Roman" panose="02020603050405020304" pitchFamily="18" charset="0"/>
                <a:ea typeface="Arial Unicode MS" pitchFamily="34" charset="-128"/>
                <a:cs typeface="Times New Roman" panose="02020603050405020304" pitchFamily="18" charset="0"/>
              </a:rPr>
              <a:t>Đây</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kern="0" dirty="0" err="1">
                <a:latin typeface="Times New Roman" panose="02020603050405020304" pitchFamily="18" charset="0"/>
                <a:ea typeface="Arial Unicode MS" pitchFamily="34" charset="-128"/>
                <a:cs typeface="Times New Roman" panose="02020603050405020304" pitchFamily="18" charset="0"/>
              </a:rPr>
              <a:t>là</a:t>
            </a:r>
            <a:r>
              <a:rPr lang="en-US" sz="1800" kern="0" dirty="0">
                <a:latin typeface="Times New Roman" panose="02020603050405020304" pitchFamily="18" charset="0"/>
                <a:ea typeface="Arial Unicode MS" pitchFamily="34" charset="-128"/>
                <a:cs typeface="Times New Roman" panose="02020603050405020304" pitchFamily="18" charset="0"/>
              </a:rPr>
              <a:t> b</a:t>
            </a:r>
            <a:r>
              <a:rPr lang="vi-VN" sz="1800" kern="0" dirty="0">
                <a:latin typeface="Times New Roman" panose="02020603050405020304" pitchFamily="18" charset="0"/>
                <a:ea typeface="Arial Unicode MS" pitchFamily="34" charset="-128"/>
                <a:cs typeface="Times New Roman" panose="02020603050405020304" pitchFamily="18" charset="0"/>
              </a:rPr>
              <a:t>ư</a:t>
            </a:r>
            <a:r>
              <a:rPr lang="en-US" sz="1800" kern="0" dirty="0" err="1">
                <a:latin typeface="Times New Roman" panose="02020603050405020304" pitchFamily="18" charset="0"/>
                <a:ea typeface="Arial Unicode MS" pitchFamily="34" charset="-128"/>
                <a:cs typeface="Times New Roman" panose="02020603050405020304" pitchFamily="18" charset="0"/>
              </a:rPr>
              <a:t>ớc</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kern="0" dirty="0" err="1">
                <a:latin typeface="Times New Roman" panose="02020603050405020304" pitchFamily="18" charset="0"/>
                <a:ea typeface="Arial Unicode MS" pitchFamily="34" charset="-128"/>
                <a:cs typeface="Times New Roman" panose="02020603050405020304" pitchFamily="18" charset="0"/>
              </a:rPr>
              <a:t>bắt</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kern="0" dirty="0" err="1">
                <a:latin typeface="Times New Roman" panose="02020603050405020304" pitchFamily="18" charset="0"/>
                <a:ea typeface="Arial Unicode MS" pitchFamily="34" charset="-128"/>
                <a:cs typeface="Times New Roman" panose="02020603050405020304" pitchFamily="18" charset="0"/>
              </a:rPr>
              <a:t>buộc</a:t>
            </a:r>
            <a:r>
              <a:rPr lang="en-US" sz="1800" kern="0" dirty="0">
                <a:latin typeface="Times New Roman" panose="02020603050405020304" pitchFamily="18" charset="0"/>
                <a:ea typeface="Arial Unicode MS" pitchFamily="34" charset="-128"/>
                <a:cs typeface="Times New Roman" panose="02020603050405020304" pitchFamily="18" charset="0"/>
              </a:rPr>
              <a:t>).</a:t>
            </a:r>
          </a:p>
        </p:txBody>
      </p:sp>
      <p:grpSp>
        <p:nvGrpSpPr>
          <p:cNvPr id="10" name="Group 9">
            <a:extLst>
              <a:ext uri="{FF2B5EF4-FFF2-40B4-BE49-F238E27FC236}">
                <a16:creationId xmlns:a16="http://schemas.microsoft.com/office/drawing/2014/main" id="{9B0E2753-A658-4A89-BEEB-BF7F131BE0E6}"/>
              </a:ext>
            </a:extLst>
          </p:cNvPr>
          <p:cNvGrpSpPr/>
          <p:nvPr/>
        </p:nvGrpSpPr>
        <p:grpSpPr>
          <a:xfrm>
            <a:off x="1683544" y="5776537"/>
            <a:ext cx="8229600" cy="1504511"/>
            <a:chOff x="-239117" y="4365104"/>
            <a:chExt cx="12674269" cy="2986172"/>
          </a:xfrm>
        </p:grpSpPr>
        <p:pic>
          <p:nvPicPr>
            <p:cNvPr id="15" name="Picture 14">
              <a:extLst>
                <a:ext uri="{FF2B5EF4-FFF2-40B4-BE49-F238E27FC236}">
                  <a16:creationId xmlns:a16="http://schemas.microsoft.com/office/drawing/2014/main" id="{E3D0E54A-F93E-402C-97F1-20BE4D4CE392}"/>
                </a:ext>
              </a:extLst>
            </p:cNvPr>
            <p:cNvPicPr>
              <a:picLocks noChangeAspect="1"/>
            </p:cNvPicPr>
            <p:nvPr/>
          </p:nvPicPr>
          <p:blipFill>
            <a:blip r:embed="rId4"/>
            <a:stretch>
              <a:fillRect/>
            </a:stretch>
          </p:blipFill>
          <p:spPr>
            <a:xfrm>
              <a:off x="7897787" y="5157192"/>
              <a:ext cx="4537365" cy="2194084"/>
            </a:xfrm>
            <a:prstGeom prst="rect">
              <a:avLst/>
            </a:prstGeom>
          </p:spPr>
        </p:pic>
        <p:pic>
          <p:nvPicPr>
            <p:cNvPr id="17" name="Picture 16">
              <a:extLst>
                <a:ext uri="{FF2B5EF4-FFF2-40B4-BE49-F238E27FC236}">
                  <a16:creationId xmlns:a16="http://schemas.microsoft.com/office/drawing/2014/main" id="{AC7BB652-EB48-44C4-BCAE-B911DC919CFD}"/>
                </a:ext>
              </a:extLst>
            </p:cNvPr>
            <p:cNvPicPr>
              <a:picLocks noChangeAspect="1"/>
            </p:cNvPicPr>
            <p:nvPr/>
          </p:nvPicPr>
          <p:blipFill>
            <a:blip r:embed="rId5"/>
            <a:stretch>
              <a:fillRect/>
            </a:stretch>
          </p:blipFill>
          <p:spPr>
            <a:xfrm>
              <a:off x="-239117" y="4365104"/>
              <a:ext cx="4537365" cy="2194084"/>
            </a:xfrm>
            <a:prstGeom prst="rect">
              <a:avLst/>
            </a:prstGeom>
          </p:spPr>
        </p:pic>
        <p:pic>
          <p:nvPicPr>
            <p:cNvPr id="18" name="Picture 17">
              <a:extLst>
                <a:ext uri="{FF2B5EF4-FFF2-40B4-BE49-F238E27FC236}">
                  <a16:creationId xmlns:a16="http://schemas.microsoft.com/office/drawing/2014/main" id="{17DFE508-C4F7-40F7-9C12-7FA555AD12AF}"/>
                </a:ext>
              </a:extLst>
            </p:cNvPr>
            <p:cNvPicPr>
              <a:picLocks noChangeAspect="1"/>
            </p:cNvPicPr>
            <p:nvPr/>
          </p:nvPicPr>
          <p:blipFill>
            <a:blip r:embed="rId6"/>
            <a:stretch>
              <a:fillRect/>
            </a:stretch>
          </p:blipFill>
          <p:spPr>
            <a:xfrm>
              <a:off x="3865339" y="5123348"/>
              <a:ext cx="4537365" cy="2194084"/>
            </a:xfrm>
            <a:prstGeom prst="rect">
              <a:avLst/>
            </a:prstGeom>
          </p:spPr>
        </p:pic>
      </p:grpSp>
    </p:spTree>
    <p:extLst>
      <p:ext uri="{BB962C8B-B14F-4D97-AF65-F5344CB8AC3E}">
        <p14:creationId xmlns:p14="http://schemas.microsoft.com/office/powerpoint/2010/main" val="390924051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E38FAA0-97CC-41C1-A91E-FBD244D39514}"/>
              </a:ext>
            </a:extLst>
          </p:cNvPr>
          <p:cNvSpPr/>
          <p:nvPr/>
        </p:nvSpPr>
        <p:spPr bwMode="gray">
          <a:xfrm>
            <a:off x="30428" y="7084041"/>
            <a:ext cx="3559920" cy="207674"/>
          </a:xfrm>
          <a:prstGeom prst="rect">
            <a:avLst/>
          </a:prstGeom>
          <a:solidFill>
            <a:schemeClr val="bg1"/>
          </a:solidFill>
          <a:ln w="25400" algn="ctr">
            <a:solidFill>
              <a:schemeClr val="bg1"/>
            </a:solidFill>
            <a:miter lim="800000"/>
            <a:headEnd/>
            <a:tailEnd/>
          </a:ln>
        </p:spPr>
        <p:txBody>
          <a:bodyPr lIns="96830" tIns="77464" rIns="96830" bIns="77464" rtlCol="0" anchor="ctr"/>
          <a:lstStyle/>
          <a:p>
            <a:pPr algn="ctr" defTabSz="983803" fontAlgn="base">
              <a:spcBef>
                <a:spcPct val="50000"/>
              </a:spcBef>
              <a:spcAft>
                <a:spcPct val="0"/>
              </a:spcAft>
              <a:buClr>
                <a:srgbClr val="F0AB00"/>
              </a:buClr>
              <a:buSzPct val="80000"/>
            </a:pPr>
            <a:endParaRPr lang="en-US" sz="1937" kern="0" dirty="0">
              <a:solidFill>
                <a:srgbClr val="000000"/>
              </a:solidFill>
              <a:latin typeface="Arial"/>
              <a:ea typeface="Arial Unicode MS" pitchFamily="34" charset="-128"/>
              <a:cs typeface="Arial Unicode MS" pitchFamily="34" charset="-128"/>
            </a:endParaRPr>
          </a:p>
        </p:txBody>
      </p:sp>
      <p:sp>
        <p:nvSpPr>
          <p:cNvPr id="14" name="TextBox 13">
            <a:extLst>
              <a:ext uri="{FF2B5EF4-FFF2-40B4-BE49-F238E27FC236}">
                <a16:creationId xmlns:a16="http://schemas.microsoft.com/office/drawing/2014/main" id="{1C394B75-8776-406A-949E-D973F3BFE20D}"/>
              </a:ext>
            </a:extLst>
          </p:cNvPr>
          <p:cNvSpPr txBox="1"/>
          <p:nvPr/>
        </p:nvSpPr>
        <p:spPr>
          <a:xfrm>
            <a:off x="328473" y="174383"/>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dirty="0">
                <a:latin typeface="Times New Roman" panose="02020603050405020304" pitchFamily="18" charset="0"/>
                <a:ea typeface="Arial Unicode MS" pitchFamily="34" charset="-128"/>
                <a:cs typeface="Times New Roman" panose="02020603050405020304" pitchFamily="18" charset="0"/>
              </a:rPr>
              <a:t>7.</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Tạo</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hóa</a:t>
            </a:r>
            <a:r>
              <a:rPr lang="en-US" sz="2000" b="1" dirty="0">
                <a:latin typeface="Times New Roman" panose="02020603050405020304" pitchFamily="18" charset="0"/>
                <a:cs typeface="Times New Roman" panose="02020603050405020304" pitchFamily="18" charset="0"/>
              </a:rPr>
              <a:t> đ</a:t>
            </a:r>
            <a:r>
              <a:rPr lang="vi-VN" sz="2000" b="1" dirty="0">
                <a:latin typeface="Times New Roman" panose="02020603050405020304" pitchFamily="18" charset="0"/>
                <a:cs typeface="Times New Roman" panose="02020603050405020304" pitchFamily="18" charset="0"/>
              </a:rPr>
              <a:t>ơ</a:t>
            </a:r>
            <a:r>
              <a:rPr lang="en-US" sz="2000" b="1" dirty="0">
                <a:latin typeface="Times New Roman" panose="02020603050405020304" pitchFamily="18" charset="0"/>
                <a:cs typeface="Times New Roman" panose="02020603050405020304" pitchFamily="18" charset="0"/>
              </a:rPr>
              <a:t>n</a:t>
            </a:r>
          </a:p>
        </p:txBody>
      </p:sp>
      <p:grpSp>
        <p:nvGrpSpPr>
          <p:cNvPr id="2" name="Group 1">
            <a:extLst>
              <a:ext uri="{FF2B5EF4-FFF2-40B4-BE49-F238E27FC236}">
                <a16:creationId xmlns:a16="http://schemas.microsoft.com/office/drawing/2014/main" id="{8D4E4779-301F-3DEE-3740-265F599CCE80}"/>
              </a:ext>
            </a:extLst>
          </p:cNvPr>
          <p:cNvGrpSpPr/>
          <p:nvPr/>
        </p:nvGrpSpPr>
        <p:grpSpPr>
          <a:xfrm>
            <a:off x="350694" y="1632305"/>
            <a:ext cx="11779855" cy="3549832"/>
            <a:chOff x="383933" y="2167775"/>
            <a:chExt cx="11779855" cy="3549832"/>
          </a:xfrm>
        </p:grpSpPr>
        <p:pic>
          <p:nvPicPr>
            <p:cNvPr id="3" name="Picture 2">
              <a:extLst>
                <a:ext uri="{FF2B5EF4-FFF2-40B4-BE49-F238E27FC236}">
                  <a16:creationId xmlns:a16="http://schemas.microsoft.com/office/drawing/2014/main" id="{9C352FFE-FBA1-BCF0-6133-061B2C825C70}"/>
                </a:ext>
              </a:extLst>
            </p:cNvPr>
            <p:cNvPicPr>
              <a:picLocks noChangeAspect="1"/>
            </p:cNvPicPr>
            <p:nvPr/>
          </p:nvPicPr>
          <p:blipFill>
            <a:blip r:embed="rId3"/>
            <a:stretch>
              <a:fillRect/>
            </a:stretch>
          </p:blipFill>
          <p:spPr>
            <a:xfrm>
              <a:off x="383933" y="2167775"/>
              <a:ext cx="11779855" cy="3549832"/>
            </a:xfrm>
            <a:prstGeom prst="rect">
              <a:avLst/>
            </a:prstGeom>
            <a:ln>
              <a:solidFill>
                <a:schemeClr val="accent3"/>
              </a:solidFill>
            </a:ln>
          </p:spPr>
        </p:pic>
        <p:pic>
          <p:nvPicPr>
            <p:cNvPr id="4" name="Picture 3">
              <a:extLst>
                <a:ext uri="{FF2B5EF4-FFF2-40B4-BE49-F238E27FC236}">
                  <a16:creationId xmlns:a16="http://schemas.microsoft.com/office/drawing/2014/main" id="{A93EFB40-F249-FA8E-8491-F300DEC8BC97}"/>
                </a:ext>
              </a:extLst>
            </p:cNvPr>
            <p:cNvPicPr>
              <a:picLocks noChangeAspect="1"/>
            </p:cNvPicPr>
            <p:nvPr/>
          </p:nvPicPr>
          <p:blipFill>
            <a:blip r:embed="rId4"/>
            <a:stretch>
              <a:fillRect/>
            </a:stretch>
          </p:blipFill>
          <p:spPr>
            <a:xfrm>
              <a:off x="537026" y="2167775"/>
              <a:ext cx="2667137" cy="374669"/>
            </a:xfrm>
            <a:prstGeom prst="rect">
              <a:avLst/>
            </a:prstGeom>
          </p:spPr>
        </p:pic>
      </p:grpSp>
      <p:pic>
        <p:nvPicPr>
          <p:cNvPr id="5" name="Picture 4">
            <a:extLst>
              <a:ext uri="{FF2B5EF4-FFF2-40B4-BE49-F238E27FC236}">
                <a16:creationId xmlns:a16="http://schemas.microsoft.com/office/drawing/2014/main" id="{92784B1E-9B2F-3024-F7A9-D3A8454B710A}"/>
              </a:ext>
            </a:extLst>
          </p:cNvPr>
          <p:cNvPicPr>
            <a:picLocks noChangeAspect="1"/>
          </p:cNvPicPr>
          <p:nvPr/>
        </p:nvPicPr>
        <p:blipFill>
          <a:blip r:embed="rId5"/>
          <a:stretch>
            <a:fillRect/>
          </a:stretch>
        </p:blipFill>
        <p:spPr>
          <a:xfrm>
            <a:off x="4533559" y="3555174"/>
            <a:ext cx="8553890" cy="2997354"/>
          </a:xfrm>
          <a:prstGeom prst="rect">
            <a:avLst/>
          </a:prstGeom>
          <a:ln>
            <a:solidFill>
              <a:schemeClr val="accent3"/>
            </a:solidFill>
          </a:ln>
        </p:spPr>
      </p:pic>
      <p:sp>
        <p:nvSpPr>
          <p:cNvPr id="6" name="TextBox 5">
            <a:extLst>
              <a:ext uri="{FF2B5EF4-FFF2-40B4-BE49-F238E27FC236}">
                <a16:creationId xmlns:a16="http://schemas.microsoft.com/office/drawing/2014/main" id="{FF170821-4705-36D9-BFA4-A123312A2C4D}"/>
              </a:ext>
            </a:extLst>
          </p:cNvPr>
          <p:cNvSpPr txBox="1"/>
          <p:nvPr/>
        </p:nvSpPr>
        <p:spPr>
          <a:xfrm>
            <a:off x="5568018" y="3925696"/>
            <a:ext cx="3140175" cy="276999"/>
          </a:xfrm>
          <a:prstGeom prst="rect">
            <a:avLst/>
          </a:prstGeom>
          <a:noFill/>
        </p:spPr>
        <p:txBody>
          <a:bodyPr wrap="square" lIns="0" tIns="0" rIns="0" bIns="0" rtlCol="0">
            <a:spAutoFit/>
          </a:bodyPr>
          <a:lstStyle/>
          <a:p>
            <a:pPr marL="0" marR="0" lvl="0" indent="0" algn="l" defTabSz="914400" rtl="0" eaLnBrk="1" fontAlgn="base" latinLnBrk="0" hangingPunct="1">
              <a:lnSpc>
                <a:spcPct val="100000"/>
              </a:lnSpc>
              <a:spcBef>
                <a:spcPct val="50000"/>
              </a:spcBef>
              <a:spcAft>
                <a:spcPct val="0"/>
              </a:spcAft>
              <a:buClr>
                <a:srgbClr val="F0AB00"/>
              </a:buClr>
              <a:buSzPct val="80000"/>
              <a:buFontTx/>
              <a:buNone/>
              <a:tabLst/>
              <a:defRPr/>
            </a:pPr>
            <a:r>
              <a:rPr kumimoji="0" lang="en-US" sz="1800" b="0" i="0" u="none" strike="noStrike" kern="0" cap="none" spc="0" normalizeH="0" baseline="0" noProof="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3</a:t>
            </a:r>
          </a:p>
        </p:txBody>
      </p:sp>
      <p:sp>
        <p:nvSpPr>
          <p:cNvPr id="15" name="TextBox 14">
            <a:extLst>
              <a:ext uri="{FF2B5EF4-FFF2-40B4-BE49-F238E27FC236}">
                <a16:creationId xmlns:a16="http://schemas.microsoft.com/office/drawing/2014/main" id="{77190F27-4262-93D8-EC3A-D7CCD772038B}"/>
              </a:ext>
            </a:extLst>
          </p:cNvPr>
          <p:cNvSpPr txBox="1"/>
          <p:nvPr/>
        </p:nvSpPr>
        <p:spPr>
          <a:xfrm>
            <a:off x="4202721" y="1987834"/>
            <a:ext cx="666178" cy="275281"/>
          </a:xfrm>
          <a:prstGeom prst="rect">
            <a:avLst/>
          </a:prstGeom>
          <a:noFill/>
        </p:spPr>
        <p:txBody>
          <a:bodyPr wrap="square" lIns="0" tIns="0" rIns="0" bIns="0" rtlCol="0">
            <a:spAutoFit/>
          </a:bodyP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kumimoji="0" lang="en-US" sz="1800" b="0"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1</a:t>
            </a:r>
          </a:p>
        </p:txBody>
      </p:sp>
      <p:sp>
        <p:nvSpPr>
          <p:cNvPr id="16" name="TextBox 15">
            <a:extLst>
              <a:ext uri="{FF2B5EF4-FFF2-40B4-BE49-F238E27FC236}">
                <a16:creationId xmlns:a16="http://schemas.microsoft.com/office/drawing/2014/main" id="{D9F3C151-77AF-E241-A4C6-99C387CD54C6}"/>
              </a:ext>
            </a:extLst>
          </p:cNvPr>
          <p:cNvSpPr txBox="1"/>
          <p:nvPr/>
        </p:nvSpPr>
        <p:spPr>
          <a:xfrm>
            <a:off x="4199330" y="2281860"/>
            <a:ext cx="666178" cy="275281"/>
          </a:xfrm>
          <a:prstGeom prst="rect">
            <a:avLst/>
          </a:prstGeom>
          <a:noFill/>
        </p:spPr>
        <p:txBody>
          <a:bodyPr wrap="square" lIns="0" tIns="0" rIns="0" bIns="0" rtlCol="0">
            <a:spAutoFit/>
          </a:bodyP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kumimoji="0" lang="en-US" sz="1800" b="0"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2</a:t>
            </a:r>
          </a:p>
        </p:txBody>
      </p:sp>
      <p:sp>
        <p:nvSpPr>
          <p:cNvPr id="17" name="Rectangle 16">
            <a:extLst>
              <a:ext uri="{FF2B5EF4-FFF2-40B4-BE49-F238E27FC236}">
                <a16:creationId xmlns:a16="http://schemas.microsoft.com/office/drawing/2014/main" id="{D9C31E72-BFFD-174C-719A-892C869F62E0}"/>
              </a:ext>
            </a:extLst>
          </p:cNvPr>
          <p:cNvSpPr/>
          <p:nvPr/>
        </p:nvSpPr>
        <p:spPr>
          <a:xfrm>
            <a:off x="4640375" y="2030553"/>
            <a:ext cx="666178" cy="27528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
        <p:nvSpPr>
          <p:cNvPr id="18" name="Rectangle 17">
            <a:extLst>
              <a:ext uri="{FF2B5EF4-FFF2-40B4-BE49-F238E27FC236}">
                <a16:creationId xmlns:a16="http://schemas.microsoft.com/office/drawing/2014/main" id="{D9D5FD79-A042-3E57-3537-CC63EFD5A379}"/>
              </a:ext>
            </a:extLst>
          </p:cNvPr>
          <p:cNvSpPr/>
          <p:nvPr/>
        </p:nvSpPr>
        <p:spPr>
          <a:xfrm>
            <a:off x="4640374" y="2357110"/>
            <a:ext cx="927643" cy="30425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
        <p:nvSpPr>
          <p:cNvPr id="19" name="Rectangle 18">
            <a:extLst>
              <a:ext uri="{FF2B5EF4-FFF2-40B4-BE49-F238E27FC236}">
                <a16:creationId xmlns:a16="http://schemas.microsoft.com/office/drawing/2014/main" id="{2EEC8FA2-09F8-526B-EFAD-3F58F482A11E}"/>
              </a:ext>
            </a:extLst>
          </p:cNvPr>
          <p:cNvSpPr/>
          <p:nvPr/>
        </p:nvSpPr>
        <p:spPr>
          <a:xfrm>
            <a:off x="4509642" y="3949230"/>
            <a:ext cx="927643" cy="30425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
        <p:nvSpPr>
          <p:cNvPr id="21" name="Rectangle 20">
            <a:extLst>
              <a:ext uri="{FF2B5EF4-FFF2-40B4-BE49-F238E27FC236}">
                <a16:creationId xmlns:a16="http://schemas.microsoft.com/office/drawing/2014/main" id="{647382A8-3E10-DFC0-E420-1E407D4461D6}"/>
              </a:ext>
            </a:extLst>
          </p:cNvPr>
          <p:cNvSpPr/>
          <p:nvPr/>
        </p:nvSpPr>
        <p:spPr bwMode="gray">
          <a:xfrm>
            <a:off x="328473" y="876216"/>
            <a:ext cx="5686845" cy="528919"/>
          </a:xfrm>
          <a:prstGeom prst="rect">
            <a:avLst/>
          </a:prstGeom>
          <a:solidFill>
            <a:srgbClr val="CCECFF"/>
          </a:solidFill>
          <a:ln w="25400" algn="ctr">
            <a:solidFill>
              <a:schemeClr val="tx1"/>
            </a:solidFill>
            <a:miter lim="800000"/>
            <a:headEnd/>
            <a:tailEnd/>
          </a:ln>
        </p:spPr>
        <p:txBody>
          <a:bodyPr lIns="90000" tIns="72000" rIns="90000" bIns="72000" rtlCol="0" anchor="ctr"/>
          <a:lstStyle/>
          <a:p>
            <a:pPr marL="0" marR="0" lvl="0" indent="0" algn="l" defTabSz="1171414" rtl="0" eaLnBrk="1" fontAlgn="auto" latinLnBrk="0" hangingPunct="1">
              <a:lnSpc>
                <a:spcPct val="100000"/>
              </a:lnSpc>
              <a:spcBef>
                <a:spcPts val="0"/>
              </a:spcBef>
              <a:spcAft>
                <a:spcPts val="0"/>
              </a:spcAft>
              <a:buClrTx/>
              <a:buSzTx/>
              <a:buFontTx/>
              <a:buNone/>
              <a:tabLst/>
              <a:defRPr/>
            </a:pPr>
            <a:r>
              <a:rPr lang="en-US" altLang="ja-JP" sz="1800" dirty="0" err="1">
                <a:solidFill>
                  <a:srgbClr val="C00000"/>
                </a:solidFill>
                <a:latin typeface="Times New Roman" panose="02020603050405020304" pitchFamily="18" charset="0"/>
                <a:cs typeface="Times New Roman" panose="02020603050405020304" pitchFamily="18" charset="0"/>
              </a:rPr>
              <a:t>Để</a:t>
            </a:r>
            <a:r>
              <a:rPr lang="en-US" altLang="ja-JP" sz="1800" dirty="0">
                <a:solidFill>
                  <a:srgbClr val="C00000"/>
                </a:solidFill>
                <a:latin typeface="Times New Roman" panose="02020603050405020304" pitchFamily="18" charset="0"/>
                <a:cs typeface="Times New Roman" panose="02020603050405020304" pitchFamily="18" charset="0"/>
              </a:rPr>
              <a:t> </a:t>
            </a:r>
            <a:r>
              <a:rPr lang="en-US" altLang="ja-JP" sz="1800" dirty="0" err="1">
                <a:solidFill>
                  <a:srgbClr val="C00000"/>
                </a:solidFill>
                <a:latin typeface="Times New Roman" panose="02020603050405020304" pitchFamily="18" charset="0"/>
                <a:cs typeface="Times New Roman" panose="02020603050405020304" pitchFamily="18" charset="0"/>
              </a:rPr>
              <a:t>tạo</a:t>
            </a:r>
            <a:r>
              <a:rPr lang="en-US" altLang="ja-JP" sz="1800" dirty="0">
                <a:solidFill>
                  <a:srgbClr val="C00000"/>
                </a:solidFill>
                <a:latin typeface="Times New Roman" panose="02020603050405020304" pitchFamily="18" charset="0"/>
                <a:cs typeface="Times New Roman" panose="02020603050405020304" pitchFamily="18" charset="0"/>
              </a:rPr>
              <a:t> Invoice, </a:t>
            </a:r>
            <a:r>
              <a:rPr lang="en-US" altLang="ja-JP" sz="1800" dirty="0" err="1">
                <a:solidFill>
                  <a:srgbClr val="C00000"/>
                </a:solidFill>
                <a:latin typeface="Times New Roman" panose="02020603050405020304" pitchFamily="18" charset="0"/>
                <a:cs typeface="Times New Roman" panose="02020603050405020304" pitchFamily="18" charset="0"/>
              </a:rPr>
              <a:t>vào</a:t>
            </a:r>
            <a:r>
              <a:rPr lang="en-US" altLang="ja-JP" sz="1800" dirty="0">
                <a:solidFill>
                  <a:srgbClr val="C00000"/>
                </a:solidFill>
                <a:latin typeface="Times New Roman" panose="02020603050405020304" pitchFamily="18" charset="0"/>
                <a:cs typeface="Times New Roman" panose="02020603050405020304" pitchFamily="18" charset="0"/>
              </a:rPr>
              <a:t> </a:t>
            </a:r>
            <a:r>
              <a:rPr lang="en-US" altLang="ja-JP" sz="1800" dirty="0" err="1">
                <a:solidFill>
                  <a:srgbClr val="C00000"/>
                </a:solidFill>
                <a:latin typeface="Times New Roman" panose="02020603050405020304" pitchFamily="18" charset="0"/>
                <a:cs typeface="Times New Roman" panose="02020603050405020304" pitchFamily="18" charset="0"/>
              </a:rPr>
              <a:t>từ</a:t>
            </a:r>
            <a:r>
              <a:rPr lang="en-US" altLang="ja-JP" sz="1800" dirty="0">
                <a:solidFill>
                  <a:srgbClr val="C00000"/>
                </a:solidFill>
                <a:latin typeface="Times New Roman" panose="02020603050405020304" pitchFamily="18" charset="0"/>
                <a:cs typeface="Times New Roman" panose="02020603050405020304" pitchFamily="18" charset="0"/>
              </a:rPr>
              <a:t> Order, </a:t>
            </a:r>
            <a:r>
              <a:rPr lang="en-US" altLang="ja-JP" sz="1800" dirty="0" err="1">
                <a:solidFill>
                  <a:srgbClr val="C00000"/>
                </a:solidFill>
                <a:latin typeface="Times New Roman" panose="02020603050405020304" pitchFamily="18" charset="0"/>
                <a:cs typeface="Times New Roman" panose="02020603050405020304" pitchFamily="18" charset="0"/>
              </a:rPr>
              <a:t>chọn</a:t>
            </a:r>
            <a:r>
              <a:rPr lang="en-US" altLang="ja-JP" sz="1800" dirty="0">
                <a:solidFill>
                  <a:srgbClr val="C00000"/>
                </a:solidFill>
                <a:latin typeface="Times New Roman" panose="02020603050405020304" pitchFamily="18" charset="0"/>
                <a:cs typeface="Times New Roman" panose="02020603050405020304" pitchFamily="18" charset="0"/>
              </a:rPr>
              <a:t> </a:t>
            </a:r>
            <a:r>
              <a:rPr lang="en-US" altLang="ja-JP" sz="1800" dirty="0" err="1">
                <a:solidFill>
                  <a:srgbClr val="C00000"/>
                </a:solidFill>
                <a:latin typeface="Times New Roman" panose="02020603050405020304" pitchFamily="18" charset="0"/>
                <a:cs typeface="Times New Roman" panose="02020603050405020304" pitchFamily="18" charset="0"/>
              </a:rPr>
              <a:t>số</a:t>
            </a:r>
            <a:r>
              <a:rPr lang="en-US" altLang="ja-JP" sz="1800" dirty="0">
                <a:solidFill>
                  <a:srgbClr val="C00000"/>
                </a:solidFill>
                <a:latin typeface="Times New Roman" panose="02020603050405020304" pitchFamily="18" charset="0"/>
                <a:cs typeface="Times New Roman" panose="02020603050405020304" pitchFamily="18" charset="0"/>
              </a:rPr>
              <a:t> PO </a:t>
            </a:r>
            <a:r>
              <a:rPr lang="en-US" altLang="ja-JP" sz="1800" dirty="0" err="1">
                <a:solidFill>
                  <a:srgbClr val="C00000"/>
                </a:solidFill>
                <a:latin typeface="Times New Roman" panose="02020603050405020304" pitchFamily="18" charset="0"/>
                <a:cs typeface="Times New Roman" panose="02020603050405020304" pitchFamily="18" charset="0"/>
              </a:rPr>
              <a:t>muốn</a:t>
            </a:r>
            <a:r>
              <a:rPr lang="en-US" altLang="ja-JP" sz="1800" dirty="0">
                <a:solidFill>
                  <a:srgbClr val="C00000"/>
                </a:solidFill>
                <a:latin typeface="Times New Roman" panose="02020603050405020304" pitchFamily="18" charset="0"/>
                <a:cs typeface="Times New Roman" panose="02020603050405020304" pitchFamily="18" charset="0"/>
              </a:rPr>
              <a:t> </a:t>
            </a:r>
            <a:r>
              <a:rPr lang="en-US" altLang="ja-JP" sz="1800" dirty="0" err="1">
                <a:solidFill>
                  <a:srgbClr val="C00000"/>
                </a:solidFill>
                <a:latin typeface="Times New Roman" panose="02020603050405020304" pitchFamily="18" charset="0"/>
                <a:cs typeface="Times New Roman" panose="02020603050405020304" pitchFamily="18" charset="0"/>
              </a:rPr>
              <a:t>tạo</a:t>
            </a:r>
            <a:r>
              <a:rPr lang="en-US" altLang="ja-JP" sz="1800" dirty="0">
                <a:solidFill>
                  <a:srgbClr val="C00000"/>
                </a:solidFill>
                <a:latin typeface="Times New Roman" panose="02020603050405020304" pitchFamily="18" charset="0"/>
                <a:cs typeface="Times New Roman" panose="02020603050405020304" pitchFamily="18" charset="0"/>
              </a:rPr>
              <a:t> Invoice</a:t>
            </a:r>
            <a:endParaRPr kumimoji="0" lang="en-US" altLang="ja-JP" sz="2152"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2333032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49EA3B85-54EF-4C0C-8273-5E9AA5295198}"/>
              </a:ext>
            </a:extLst>
          </p:cNvPr>
          <p:cNvPicPr>
            <a:picLocks noChangeAspect="1"/>
          </p:cNvPicPr>
          <p:nvPr/>
        </p:nvPicPr>
        <p:blipFill>
          <a:blip r:embed="rId3"/>
          <a:stretch>
            <a:fillRect/>
          </a:stretch>
        </p:blipFill>
        <p:spPr>
          <a:xfrm>
            <a:off x="0" y="709745"/>
            <a:ext cx="13120688" cy="6508469"/>
          </a:xfrm>
          <a:prstGeom prst="rect">
            <a:avLst/>
          </a:prstGeom>
          <a:ln>
            <a:solidFill>
              <a:schemeClr val="tx1"/>
            </a:solidFill>
          </a:ln>
        </p:spPr>
      </p:pic>
      <p:sp>
        <p:nvSpPr>
          <p:cNvPr id="7" name="Rectangle 6">
            <a:extLst>
              <a:ext uri="{FF2B5EF4-FFF2-40B4-BE49-F238E27FC236}">
                <a16:creationId xmlns:a16="http://schemas.microsoft.com/office/drawing/2014/main" id="{AE38FAA0-97CC-41C1-A91E-FBD244D39514}"/>
              </a:ext>
            </a:extLst>
          </p:cNvPr>
          <p:cNvSpPr/>
          <p:nvPr/>
        </p:nvSpPr>
        <p:spPr bwMode="gray">
          <a:xfrm>
            <a:off x="30428" y="7084041"/>
            <a:ext cx="3559920" cy="207674"/>
          </a:xfrm>
          <a:prstGeom prst="rect">
            <a:avLst/>
          </a:prstGeom>
          <a:solidFill>
            <a:schemeClr val="bg1"/>
          </a:solidFill>
          <a:ln w="25400" algn="ctr">
            <a:solidFill>
              <a:schemeClr val="bg1"/>
            </a:solidFill>
            <a:miter lim="800000"/>
            <a:headEnd/>
            <a:tailEnd/>
          </a:ln>
        </p:spPr>
        <p:txBody>
          <a:bodyPr lIns="96830" tIns="77464" rIns="96830" bIns="77464" rtlCol="0" anchor="ctr"/>
          <a:lstStyle/>
          <a:p>
            <a:pPr marL="0" marR="0" lvl="0" indent="0" algn="ctr" defTabSz="983803" rtl="0" eaLnBrk="1" fontAlgn="base" latinLnBrk="0" hangingPunct="1">
              <a:lnSpc>
                <a:spcPct val="100000"/>
              </a:lnSpc>
              <a:spcBef>
                <a:spcPct val="50000"/>
              </a:spcBef>
              <a:spcAft>
                <a:spcPct val="0"/>
              </a:spcAft>
              <a:buClr>
                <a:srgbClr val="F0AB00"/>
              </a:buClr>
              <a:buSzPct val="80000"/>
              <a:buFontTx/>
              <a:buNone/>
              <a:tabLst/>
              <a:defRPr/>
            </a:pPr>
            <a:endParaRPr kumimoji="0" lang="en-US" sz="1937" b="0" i="0" u="none" strike="noStrike" kern="0" cap="none" spc="0" normalizeH="0" baseline="0" noProof="0" dirty="0">
              <a:ln>
                <a:noFill/>
              </a:ln>
              <a:solidFill>
                <a:srgbClr val="000000"/>
              </a:solidFill>
              <a:effectLst/>
              <a:uLnTx/>
              <a:uFillTx/>
              <a:latin typeface="Arial"/>
              <a:ea typeface="Arial Unicode MS" pitchFamily="34" charset="-128"/>
              <a:cs typeface="Arial Unicode MS" pitchFamily="34" charset="-128"/>
            </a:endParaRPr>
          </a:p>
        </p:txBody>
      </p:sp>
      <p:sp>
        <p:nvSpPr>
          <p:cNvPr id="10" name="Rectangle 9">
            <a:extLst>
              <a:ext uri="{FF2B5EF4-FFF2-40B4-BE49-F238E27FC236}">
                <a16:creationId xmlns:a16="http://schemas.microsoft.com/office/drawing/2014/main" id="{063CB3C0-A1A7-4CC6-B360-DA07E3054B2E}"/>
              </a:ext>
            </a:extLst>
          </p:cNvPr>
          <p:cNvSpPr/>
          <p:nvPr/>
        </p:nvSpPr>
        <p:spPr>
          <a:xfrm>
            <a:off x="3904729" y="2089287"/>
            <a:ext cx="1257661" cy="31259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71414" rtl="0" eaLnBrk="1" fontAlgn="auto" latinLnBrk="0" hangingPunct="1">
              <a:lnSpc>
                <a:spcPct val="100000"/>
              </a:lnSpc>
              <a:spcBef>
                <a:spcPts val="0"/>
              </a:spcBef>
              <a:spcAft>
                <a:spcPts val="0"/>
              </a:spcAft>
              <a:buClrTx/>
              <a:buSzTx/>
              <a:buFontTx/>
              <a:buNone/>
              <a:tabLst/>
              <a:defRPr/>
            </a:pPr>
            <a:endParaRPr kumimoji="0" lang="en-US" sz="2259" b="0" i="0" u="none" strike="noStrike" kern="1200" cap="none" spc="0" normalizeH="0" baseline="0" noProof="0" dirty="0">
              <a:ln>
                <a:noFill/>
              </a:ln>
              <a:solidFill>
                <a:srgbClr val="FFFFFF"/>
              </a:solidFill>
              <a:effectLst/>
              <a:uLnTx/>
              <a:uFillTx/>
              <a:latin typeface="Arial"/>
              <a:ea typeface="+mn-ea"/>
              <a:cs typeface="+mn-cs"/>
            </a:endParaRPr>
          </a:p>
        </p:txBody>
      </p:sp>
      <p:sp>
        <p:nvSpPr>
          <p:cNvPr id="11" name="Rectangle 10">
            <a:extLst>
              <a:ext uri="{FF2B5EF4-FFF2-40B4-BE49-F238E27FC236}">
                <a16:creationId xmlns:a16="http://schemas.microsoft.com/office/drawing/2014/main" id="{B6230B8A-35A2-49A0-BA78-43E5870F90AE}"/>
              </a:ext>
            </a:extLst>
          </p:cNvPr>
          <p:cNvSpPr/>
          <p:nvPr/>
        </p:nvSpPr>
        <p:spPr>
          <a:xfrm>
            <a:off x="3793189" y="2401886"/>
            <a:ext cx="1369201" cy="25508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71414" rtl="0" eaLnBrk="1" fontAlgn="auto" latinLnBrk="0" hangingPunct="1">
              <a:lnSpc>
                <a:spcPct val="100000"/>
              </a:lnSpc>
              <a:spcBef>
                <a:spcPts val="0"/>
              </a:spcBef>
              <a:spcAft>
                <a:spcPts val="0"/>
              </a:spcAft>
              <a:buClrTx/>
              <a:buSzTx/>
              <a:buFontTx/>
              <a:buNone/>
              <a:tabLst/>
              <a:defRPr/>
            </a:pPr>
            <a:endParaRPr kumimoji="0" lang="en-US" sz="2259" b="0" i="0" u="none" strike="noStrike" kern="1200" cap="none" spc="0" normalizeH="0" baseline="0" noProof="0" dirty="0">
              <a:ln>
                <a:noFill/>
              </a:ln>
              <a:solidFill>
                <a:srgbClr val="FFFFFF"/>
              </a:solidFill>
              <a:effectLst/>
              <a:uLnTx/>
              <a:uFillTx/>
              <a:latin typeface="Arial"/>
              <a:ea typeface="+mn-ea"/>
              <a:cs typeface="+mn-cs"/>
            </a:endParaRPr>
          </a:p>
        </p:txBody>
      </p:sp>
      <p:sp>
        <p:nvSpPr>
          <p:cNvPr id="12" name="Callout: Line 11">
            <a:extLst>
              <a:ext uri="{FF2B5EF4-FFF2-40B4-BE49-F238E27FC236}">
                <a16:creationId xmlns:a16="http://schemas.microsoft.com/office/drawing/2014/main" id="{4729361D-E2C0-43E1-A01D-050873478840}"/>
              </a:ext>
            </a:extLst>
          </p:cNvPr>
          <p:cNvSpPr/>
          <p:nvPr/>
        </p:nvSpPr>
        <p:spPr>
          <a:xfrm>
            <a:off x="5851906" y="2529427"/>
            <a:ext cx="5151116" cy="855917"/>
          </a:xfrm>
          <a:prstGeom prst="borderCallout1">
            <a:avLst>
              <a:gd name="adj1" fmla="val 47"/>
              <a:gd name="adj2" fmla="val 236"/>
              <a:gd name="adj3" fmla="val 271"/>
              <a:gd name="adj4" fmla="val -13161"/>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171414"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1: </a:t>
            </a:r>
            <a:r>
              <a:rPr kumimoji="0" lang="en-US" sz="1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Kích</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vào</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nút</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Create Invoice </a:t>
            </a:r>
            <a:r>
              <a:rPr kumimoji="0" lang="en-US" sz="1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và</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sổ</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con </a:t>
            </a:r>
            <a:r>
              <a:rPr kumimoji="0" lang="en-US" sz="1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trỏ</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chuột</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xuống</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a:t>
            </a:r>
          </a:p>
          <a:p>
            <a:pPr marL="0" marR="0" lvl="0" indent="0" algn="l" defTabSz="1171414"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2: </a:t>
            </a:r>
            <a:r>
              <a:rPr kumimoji="0" lang="en-US" sz="1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Chọn</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Standard Invoice.</a:t>
            </a:r>
            <a:endParaRPr kumimoji="0" lang="en-US" sz="2152"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8" name="TextBox 7">
            <a:extLst>
              <a:ext uri="{FF2B5EF4-FFF2-40B4-BE49-F238E27FC236}">
                <a16:creationId xmlns:a16="http://schemas.microsoft.com/office/drawing/2014/main" id="{E1486BEA-08FC-4B26-A9B0-67D8FB24A446}"/>
              </a:ext>
            </a:extLst>
          </p:cNvPr>
          <p:cNvSpPr txBox="1"/>
          <p:nvPr/>
        </p:nvSpPr>
        <p:spPr>
          <a:xfrm>
            <a:off x="3763678" y="2079255"/>
            <a:ext cx="526256"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1</a:t>
            </a:r>
          </a:p>
        </p:txBody>
      </p:sp>
      <p:sp>
        <p:nvSpPr>
          <p:cNvPr id="9" name="TextBox 8">
            <a:extLst>
              <a:ext uri="{FF2B5EF4-FFF2-40B4-BE49-F238E27FC236}">
                <a16:creationId xmlns:a16="http://schemas.microsoft.com/office/drawing/2014/main" id="{2202BD2D-3C96-4FA8-8B3F-58D3E347098B}"/>
              </a:ext>
            </a:extLst>
          </p:cNvPr>
          <p:cNvSpPr txBox="1"/>
          <p:nvPr/>
        </p:nvSpPr>
        <p:spPr>
          <a:xfrm>
            <a:off x="3641601" y="2356255"/>
            <a:ext cx="526256"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2</a:t>
            </a:r>
          </a:p>
        </p:txBody>
      </p:sp>
      <p:sp>
        <p:nvSpPr>
          <p:cNvPr id="14" name="TextBox 13">
            <a:extLst>
              <a:ext uri="{FF2B5EF4-FFF2-40B4-BE49-F238E27FC236}">
                <a16:creationId xmlns:a16="http://schemas.microsoft.com/office/drawing/2014/main" id="{1C394B75-8776-406A-949E-D973F3BFE20D}"/>
              </a:ext>
            </a:extLst>
          </p:cNvPr>
          <p:cNvSpPr txBox="1"/>
          <p:nvPr/>
        </p:nvSpPr>
        <p:spPr>
          <a:xfrm>
            <a:off x="149615" y="187474"/>
            <a:ext cx="8767888" cy="307777"/>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7.</a:t>
            </a:r>
            <a:r>
              <a:rPr kumimoji="0" 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Tạo</a:t>
            </a:r>
            <a:r>
              <a:rPr kumimoji="0" 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hóa</a:t>
            </a:r>
            <a:r>
              <a:rPr kumimoji="0" 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đ</a:t>
            </a:r>
            <a:r>
              <a:rPr kumimoji="0" lang="vi-VN"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ơ</a:t>
            </a:r>
            <a:r>
              <a:rPr kumimoji="0" 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n</a:t>
            </a:r>
          </a:p>
        </p:txBody>
      </p:sp>
    </p:spTree>
    <p:extLst>
      <p:ext uri="{BB962C8B-B14F-4D97-AF65-F5344CB8AC3E}">
        <p14:creationId xmlns:p14="http://schemas.microsoft.com/office/powerpoint/2010/main" val="117000669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2D7C24DA-E58B-4AE3-B584-7996934D3C77}"/>
              </a:ext>
            </a:extLst>
          </p:cNvPr>
          <p:cNvPicPr>
            <a:picLocks noChangeAspect="1"/>
          </p:cNvPicPr>
          <p:nvPr/>
        </p:nvPicPr>
        <p:blipFill rotWithShape="1">
          <a:blip r:embed="rId3"/>
          <a:srcRect l="1888" b="20093"/>
          <a:stretch/>
        </p:blipFill>
        <p:spPr>
          <a:xfrm>
            <a:off x="217350" y="1766053"/>
            <a:ext cx="12872909" cy="5200691"/>
          </a:xfrm>
          <a:prstGeom prst="rect">
            <a:avLst/>
          </a:prstGeom>
          <a:ln>
            <a:solidFill>
              <a:schemeClr val="tx1"/>
            </a:solidFill>
          </a:ln>
        </p:spPr>
      </p:pic>
      <p:sp>
        <p:nvSpPr>
          <p:cNvPr id="7" name="Rectangle 6">
            <a:extLst>
              <a:ext uri="{FF2B5EF4-FFF2-40B4-BE49-F238E27FC236}">
                <a16:creationId xmlns:a16="http://schemas.microsoft.com/office/drawing/2014/main" id="{AE38FAA0-97CC-41C1-A91E-FBD244D39514}"/>
              </a:ext>
            </a:extLst>
          </p:cNvPr>
          <p:cNvSpPr/>
          <p:nvPr/>
        </p:nvSpPr>
        <p:spPr bwMode="gray">
          <a:xfrm>
            <a:off x="30428" y="7084041"/>
            <a:ext cx="3559920" cy="207674"/>
          </a:xfrm>
          <a:prstGeom prst="rect">
            <a:avLst/>
          </a:prstGeom>
          <a:solidFill>
            <a:schemeClr val="bg1"/>
          </a:solidFill>
          <a:ln w="25400" algn="ctr">
            <a:solidFill>
              <a:schemeClr val="bg1"/>
            </a:solidFill>
            <a:miter lim="800000"/>
            <a:headEnd/>
            <a:tailEnd/>
          </a:ln>
        </p:spPr>
        <p:txBody>
          <a:bodyPr lIns="96830" tIns="77464" rIns="96830" bIns="77464" rtlCol="0" anchor="ctr"/>
          <a:lstStyle/>
          <a:p>
            <a:pPr algn="ctr" defTabSz="983803" fontAlgn="base">
              <a:spcBef>
                <a:spcPct val="50000"/>
              </a:spcBef>
              <a:spcAft>
                <a:spcPct val="0"/>
              </a:spcAft>
              <a:buClr>
                <a:srgbClr val="F0AB00"/>
              </a:buClr>
              <a:buSzPct val="80000"/>
            </a:pPr>
            <a:endParaRPr lang="en-US" sz="1937" kern="0" dirty="0">
              <a:solidFill>
                <a:srgbClr val="000000"/>
              </a:solidFill>
              <a:latin typeface="Arial"/>
              <a:ea typeface="Arial Unicode MS" pitchFamily="34" charset="-128"/>
              <a:cs typeface="Arial Unicode MS" pitchFamily="34" charset="-128"/>
            </a:endParaRPr>
          </a:p>
        </p:txBody>
      </p:sp>
      <p:sp>
        <p:nvSpPr>
          <p:cNvPr id="11" name="Rectangle 10">
            <a:extLst>
              <a:ext uri="{FF2B5EF4-FFF2-40B4-BE49-F238E27FC236}">
                <a16:creationId xmlns:a16="http://schemas.microsoft.com/office/drawing/2014/main" id="{FAAC6ED1-E2A6-4B64-AD95-5EA97F229365}"/>
              </a:ext>
            </a:extLst>
          </p:cNvPr>
          <p:cNvSpPr/>
          <p:nvPr/>
        </p:nvSpPr>
        <p:spPr>
          <a:xfrm>
            <a:off x="217351" y="2241926"/>
            <a:ext cx="1258344" cy="29926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
        <p:nvSpPr>
          <p:cNvPr id="12" name="Speech Bubble: Rectangle 11">
            <a:extLst>
              <a:ext uri="{FF2B5EF4-FFF2-40B4-BE49-F238E27FC236}">
                <a16:creationId xmlns:a16="http://schemas.microsoft.com/office/drawing/2014/main" id="{24E368E8-5AB8-4A52-AF4F-3E382B71460B}"/>
              </a:ext>
            </a:extLst>
          </p:cNvPr>
          <p:cNvSpPr/>
          <p:nvPr/>
        </p:nvSpPr>
        <p:spPr>
          <a:xfrm>
            <a:off x="217350" y="860582"/>
            <a:ext cx="10152994" cy="516759"/>
          </a:xfrm>
          <a:prstGeom prst="wedgeRectCallout">
            <a:avLst>
              <a:gd name="adj1" fmla="val -21926"/>
              <a:gd name="adj2" fmla="val 48448"/>
            </a:avLst>
          </a:prstGeom>
          <a:solidFill>
            <a:schemeClr val="accent5">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171414"/>
            <a:r>
              <a:rPr lang="en-US" sz="2000" dirty="0" err="1">
                <a:solidFill>
                  <a:srgbClr val="000000"/>
                </a:solidFill>
                <a:latin typeface="Times New Roman" panose="02020603050405020304" pitchFamily="18" charset="0"/>
                <a:cs typeface="Times New Roman" panose="02020603050405020304" pitchFamily="18" charset="0"/>
              </a:rPr>
              <a:t>Màn</a:t>
            </a:r>
            <a:r>
              <a:rPr lang="en-US" sz="2000" dirty="0">
                <a:solidFill>
                  <a:srgbClr val="000000"/>
                </a:solidFill>
                <a:latin typeface="Times New Roman" panose="02020603050405020304" pitchFamily="18" charset="0"/>
                <a:cs typeface="Times New Roman" panose="02020603050405020304" pitchFamily="18" charset="0"/>
              </a:rPr>
              <a:t> </a:t>
            </a:r>
            <a:r>
              <a:rPr lang="en-US" sz="2000" dirty="0" err="1">
                <a:solidFill>
                  <a:srgbClr val="000000"/>
                </a:solidFill>
                <a:latin typeface="Times New Roman" panose="02020603050405020304" pitchFamily="18" charset="0"/>
                <a:cs typeface="Times New Roman" panose="02020603050405020304" pitchFamily="18" charset="0"/>
              </a:rPr>
              <a:t>hình</a:t>
            </a:r>
            <a:r>
              <a:rPr lang="en-US" sz="2000" dirty="0">
                <a:solidFill>
                  <a:srgbClr val="000000"/>
                </a:solidFill>
                <a:latin typeface="Times New Roman" panose="02020603050405020304" pitchFamily="18" charset="0"/>
                <a:cs typeface="Times New Roman" panose="02020603050405020304" pitchFamily="18" charset="0"/>
              </a:rPr>
              <a:t> </a:t>
            </a:r>
            <a:r>
              <a:rPr lang="en-US" sz="2000" b="1" dirty="0" err="1">
                <a:solidFill>
                  <a:srgbClr val="000000"/>
                </a:solidFill>
                <a:latin typeface="Times New Roman" panose="02020603050405020304" pitchFamily="18" charset="0"/>
                <a:cs typeface="Times New Roman" panose="02020603050405020304" pitchFamily="18" charset="0"/>
              </a:rPr>
              <a:t>Tạo</a:t>
            </a:r>
            <a:r>
              <a:rPr lang="en-US" sz="2000" b="1" dirty="0">
                <a:solidFill>
                  <a:srgbClr val="000000"/>
                </a:solidFill>
                <a:latin typeface="Times New Roman" panose="02020603050405020304" pitchFamily="18" charset="0"/>
                <a:cs typeface="Times New Roman" panose="02020603050405020304" pitchFamily="18" charset="0"/>
              </a:rPr>
              <a:t> </a:t>
            </a:r>
            <a:r>
              <a:rPr lang="en-US" sz="2000" b="1" dirty="0" err="1">
                <a:solidFill>
                  <a:srgbClr val="000000"/>
                </a:solidFill>
                <a:latin typeface="Times New Roman" panose="02020603050405020304" pitchFamily="18" charset="0"/>
                <a:cs typeface="Times New Roman" panose="02020603050405020304" pitchFamily="18" charset="0"/>
              </a:rPr>
              <a:t>hóa</a:t>
            </a:r>
            <a:r>
              <a:rPr lang="en-US" sz="2000" b="1" dirty="0">
                <a:solidFill>
                  <a:srgbClr val="000000"/>
                </a:solidFill>
                <a:latin typeface="Times New Roman" panose="02020603050405020304" pitchFamily="18" charset="0"/>
                <a:cs typeface="Times New Roman" panose="02020603050405020304" pitchFamily="18" charset="0"/>
              </a:rPr>
              <a:t> đ</a:t>
            </a:r>
            <a:r>
              <a:rPr lang="vi-VN" sz="2000" b="1" dirty="0">
                <a:solidFill>
                  <a:srgbClr val="000000"/>
                </a:solidFill>
                <a:latin typeface="Times New Roman" panose="02020603050405020304" pitchFamily="18" charset="0"/>
                <a:cs typeface="Times New Roman" panose="02020603050405020304" pitchFamily="18" charset="0"/>
              </a:rPr>
              <a:t>ơ</a:t>
            </a:r>
            <a:r>
              <a:rPr lang="en-US" sz="2000" b="1" dirty="0">
                <a:solidFill>
                  <a:srgbClr val="000000"/>
                </a:solidFill>
                <a:latin typeface="Times New Roman" panose="02020603050405020304" pitchFamily="18" charset="0"/>
                <a:cs typeface="Times New Roman" panose="02020603050405020304" pitchFamily="18" charset="0"/>
              </a:rPr>
              <a:t>n </a:t>
            </a:r>
            <a:r>
              <a:rPr lang="en-US" sz="2000" dirty="0" err="1">
                <a:solidFill>
                  <a:srgbClr val="000000"/>
                </a:solidFill>
                <a:latin typeface="Times New Roman" panose="02020603050405020304" pitchFamily="18" charset="0"/>
                <a:cs typeface="Times New Roman" panose="02020603050405020304" pitchFamily="18" charset="0"/>
              </a:rPr>
              <a:t>sẽ</a:t>
            </a:r>
            <a:r>
              <a:rPr lang="en-US" sz="2000" dirty="0">
                <a:solidFill>
                  <a:srgbClr val="000000"/>
                </a:solidFill>
                <a:latin typeface="Times New Roman" panose="02020603050405020304" pitchFamily="18" charset="0"/>
                <a:cs typeface="Times New Roman" panose="02020603050405020304" pitchFamily="18" charset="0"/>
              </a:rPr>
              <a:t> đ</a:t>
            </a:r>
            <a:r>
              <a:rPr lang="vi-VN" sz="2000" dirty="0">
                <a:solidFill>
                  <a:srgbClr val="000000"/>
                </a:solidFill>
                <a:latin typeface="Times New Roman" panose="02020603050405020304" pitchFamily="18" charset="0"/>
                <a:cs typeface="Times New Roman" panose="02020603050405020304" pitchFamily="18" charset="0"/>
              </a:rPr>
              <a:t>ư</a:t>
            </a:r>
            <a:r>
              <a:rPr lang="en-US" sz="2000" dirty="0" err="1">
                <a:solidFill>
                  <a:srgbClr val="000000"/>
                </a:solidFill>
                <a:latin typeface="Times New Roman" panose="02020603050405020304" pitchFamily="18" charset="0"/>
                <a:cs typeface="Times New Roman" panose="02020603050405020304" pitchFamily="18" charset="0"/>
              </a:rPr>
              <a:t>ợc</a:t>
            </a:r>
            <a:r>
              <a:rPr lang="en-US" sz="2000" dirty="0">
                <a:solidFill>
                  <a:srgbClr val="000000"/>
                </a:solidFill>
                <a:latin typeface="Times New Roman" panose="02020603050405020304" pitchFamily="18" charset="0"/>
                <a:cs typeface="Times New Roman" panose="02020603050405020304" pitchFamily="18" charset="0"/>
              </a:rPr>
              <a:t> </a:t>
            </a:r>
            <a:r>
              <a:rPr lang="en-US" sz="2000" dirty="0" err="1">
                <a:solidFill>
                  <a:srgbClr val="000000"/>
                </a:solidFill>
                <a:latin typeface="Times New Roman" panose="02020603050405020304" pitchFamily="18" charset="0"/>
                <a:cs typeface="Times New Roman" panose="02020603050405020304" pitchFamily="18" charset="0"/>
              </a:rPr>
              <a:t>hiện</a:t>
            </a:r>
            <a:r>
              <a:rPr lang="en-US" sz="2000" dirty="0">
                <a:solidFill>
                  <a:srgbClr val="000000"/>
                </a:solidFill>
                <a:latin typeface="Times New Roman" panose="02020603050405020304" pitchFamily="18" charset="0"/>
                <a:cs typeface="Times New Roman" panose="02020603050405020304" pitchFamily="18" charset="0"/>
              </a:rPr>
              <a:t> ra. </a:t>
            </a:r>
            <a:r>
              <a:rPr lang="en-US" sz="2000" dirty="0" err="1">
                <a:solidFill>
                  <a:srgbClr val="000000"/>
                </a:solidFill>
                <a:latin typeface="Times New Roman" panose="02020603050405020304" pitchFamily="18" charset="0"/>
                <a:cs typeface="Times New Roman" panose="02020603050405020304" pitchFamily="18" charset="0"/>
              </a:rPr>
              <a:t>Tất</a:t>
            </a:r>
            <a:r>
              <a:rPr lang="en-US" sz="2000" dirty="0">
                <a:solidFill>
                  <a:srgbClr val="000000"/>
                </a:solidFill>
                <a:latin typeface="Times New Roman" panose="02020603050405020304" pitchFamily="18" charset="0"/>
                <a:cs typeface="Times New Roman" panose="02020603050405020304" pitchFamily="18" charset="0"/>
              </a:rPr>
              <a:t> </a:t>
            </a:r>
            <a:r>
              <a:rPr lang="en-US" sz="2000" dirty="0" err="1">
                <a:solidFill>
                  <a:srgbClr val="000000"/>
                </a:solidFill>
                <a:latin typeface="Times New Roman" panose="02020603050405020304" pitchFamily="18" charset="0"/>
                <a:cs typeface="Times New Roman" panose="02020603050405020304" pitchFamily="18" charset="0"/>
              </a:rPr>
              <a:t>cả</a:t>
            </a:r>
            <a:r>
              <a:rPr lang="en-US" sz="2000" dirty="0">
                <a:solidFill>
                  <a:srgbClr val="000000"/>
                </a:solidFill>
                <a:latin typeface="Times New Roman" panose="02020603050405020304" pitchFamily="18" charset="0"/>
                <a:cs typeface="Times New Roman" panose="02020603050405020304" pitchFamily="18" charset="0"/>
              </a:rPr>
              <a:t> </a:t>
            </a:r>
            <a:r>
              <a:rPr lang="en-US" sz="2000" dirty="0" err="1">
                <a:solidFill>
                  <a:srgbClr val="000000"/>
                </a:solidFill>
                <a:latin typeface="Times New Roman" panose="02020603050405020304" pitchFamily="18" charset="0"/>
                <a:cs typeface="Times New Roman" panose="02020603050405020304" pitchFamily="18" charset="0"/>
              </a:rPr>
              <a:t>các</a:t>
            </a:r>
            <a:r>
              <a:rPr lang="en-US" sz="2000" dirty="0">
                <a:solidFill>
                  <a:srgbClr val="000000"/>
                </a:solidFill>
                <a:latin typeface="Times New Roman" panose="02020603050405020304" pitchFamily="18" charset="0"/>
                <a:cs typeface="Times New Roman" panose="02020603050405020304" pitchFamily="18" charset="0"/>
              </a:rPr>
              <a:t> tr</a:t>
            </a:r>
            <a:r>
              <a:rPr lang="vi-VN" sz="2000" dirty="0">
                <a:solidFill>
                  <a:srgbClr val="000000"/>
                </a:solidFill>
                <a:latin typeface="Times New Roman" panose="02020603050405020304" pitchFamily="18" charset="0"/>
                <a:cs typeface="Times New Roman" panose="02020603050405020304" pitchFamily="18" charset="0"/>
              </a:rPr>
              <a:t>ư</a:t>
            </a:r>
            <a:r>
              <a:rPr lang="en-US" sz="2000" dirty="0" err="1">
                <a:solidFill>
                  <a:srgbClr val="000000"/>
                </a:solidFill>
                <a:latin typeface="Times New Roman" panose="02020603050405020304" pitchFamily="18" charset="0"/>
                <a:cs typeface="Times New Roman" panose="02020603050405020304" pitchFamily="18" charset="0"/>
              </a:rPr>
              <a:t>ờng</a:t>
            </a:r>
            <a:r>
              <a:rPr lang="en-US" sz="2000" dirty="0">
                <a:solidFill>
                  <a:srgbClr val="000000"/>
                </a:solidFill>
                <a:latin typeface="Times New Roman" panose="02020603050405020304" pitchFamily="18" charset="0"/>
                <a:cs typeface="Times New Roman" panose="02020603050405020304" pitchFamily="18" charset="0"/>
              </a:rPr>
              <a:t> </a:t>
            </a:r>
            <a:r>
              <a:rPr lang="en-US" sz="2000" dirty="0" err="1">
                <a:solidFill>
                  <a:srgbClr val="000000"/>
                </a:solidFill>
                <a:latin typeface="Times New Roman" panose="02020603050405020304" pitchFamily="18" charset="0"/>
                <a:cs typeface="Times New Roman" panose="02020603050405020304" pitchFamily="18" charset="0"/>
              </a:rPr>
              <a:t>có</a:t>
            </a:r>
            <a:r>
              <a:rPr lang="en-US" sz="2000" dirty="0">
                <a:solidFill>
                  <a:srgbClr val="000000"/>
                </a:solidFill>
                <a:latin typeface="Times New Roman" panose="02020603050405020304" pitchFamily="18" charset="0"/>
                <a:cs typeface="Times New Roman" panose="02020603050405020304" pitchFamily="18" charset="0"/>
              </a:rPr>
              <a:t> </a:t>
            </a:r>
            <a:r>
              <a:rPr lang="en-US" sz="2000" dirty="0" err="1">
                <a:solidFill>
                  <a:srgbClr val="000000"/>
                </a:solidFill>
                <a:latin typeface="Times New Roman" panose="02020603050405020304" pitchFamily="18" charset="0"/>
                <a:cs typeface="Times New Roman" panose="02020603050405020304" pitchFamily="18" charset="0"/>
              </a:rPr>
              <a:t>dấu</a:t>
            </a:r>
            <a:r>
              <a:rPr lang="en-US" sz="2000" dirty="0">
                <a:solidFill>
                  <a:srgbClr val="000000"/>
                </a:solidFill>
                <a:latin typeface="Times New Roman" panose="02020603050405020304" pitchFamily="18" charset="0"/>
                <a:cs typeface="Times New Roman" panose="02020603050405020304" pitchFamily="18" charset="0"/>
              </a:rPr>
              <a:t> </a:t>
            </a:r>
            <a:r>
              <a:rPr lang="en-US" sz="2000" dirty="0" err="1">
                <a:solidFill>
                  <a:srgbClr val="000000"/>
                </a:solidFill>
                <a:latin typeface="Times New Roman" panose="02020603050405020304" pitchFamily="18" charset="0"/>
                <a:cs typeface="Times New Roman" panose="02020603050405020304" pitchFamily="18" charset="0"/>
              </a:rPr>
              <a:t>sao</a:t>
            </a:r>
            <a:r>
              <a:rPr lang="en-US" sz="2000" dirty="0">
                <a:solidFill>
                  <a:srgbClr val="000000"/>
                </a:solidFill>
                <a:latin typeface="Times New Roman" panose="02020603050405020304" pitchFamily="18" charset="0"/>
                <a:cs typeface="Times New Roman" panose="02020603050405020304" pitchFamily="18" charset="0"/>
              </a:rPr>
              <a:t> </a:t>
            </a:r>
            <a:r>
              <a:rPr lang="en-US" sz="2000" dirty="0" err="1">
                <a:solidFill>
                  <a:srgbClr val="000000"/>
                </a:solidFill>
                <a:latin typeface="Times New Roman" panose="02020603050405020304" pitchFamily="18" charset="0"/>
                <a:cs typeface="Times New Roman" panose="02020603050405020304" pitchFamily="18" charset="0"/>
              </a:rPr>
              <a:t>hoa</a:t>
            </a:r>
            <a:r>
              <a:rPr lang="en-US" sz="2000" dirty="0">
                <a:solidFill>
                  <a:srgbClr val="000000"/>
                </a:solidFill>
                <a:latin typeface="Times New Roman" panose="02020603050405020304" pitchFamily="18" charset="0"/>
                <a:cs typeface="Times New Roman" panose="02020603050405020304" pitchFamily="18" charset="0"/>
              </a:rPr>
              <a:t> </a:t>
            </a:r>
            <a:r>
              <a:rPr lang="en-US" sz="2000" dirty="0" err="1">
                <a:solidFill>
                  <a:srgbClr val="000000"/>
                </a:solidFill>
                <a:latin typeface="Times New Roman" panose="02020603050405020304" pitchFamily="18" charset="0"/>
                <a:cs typeface="Times New Roman" panose="02020603050405020304" pitchFamily="18" charset="0"/>
              </a:rPr>
              <a:t>thị</a:t>
            </a:r>
            <a:r>
              <a:rPr lang="en-US" sz="2000" dirty="0">
                <a:solidFill>
                  <a:srgbClr val="000000"/>
                </a:solidFill>
                <a:latin typeface="Times New Roman" panose="02020603050405020304" pitchFamily="18" charset="0"/>
                <a:cs typeface="Times New Roman" panose="02020603050405020304" pitchFamily="18" charset="0"/>
              </a:rPr>
              <a:t> * </a:t>
            </a:r>
            <a:r>
              <a:rPr lang="en-US" sz="2000" dirty="0" err="1">
                <a:solidFill>
                  <a:srgbClr val="000000"/>
                </a:solidFill>
                <a:latin typeface="Times New Roman" panose="02020603050405020304" pitchFamily="18" charset="0"/>
                <a:cs typeface="Times New Roman" panose="02020603050405020304" pitchFamily="18" charset="0"/>
              </a:rPr>
              <a:t>là</a:t>
            </a:r>
            <a:r>
              <a:rPr lang="en-US" sz="2000" dirty="0">
                <a:solidFill>
                  <a:srgbClr val="000000"/>
                </a:solidFill>
                <a:latin typeface="Times New Roman" panose="02020603050405020304" pitchFamily="18" charset="0"/>
                <a:cs typeface="Times New Roman" panose="02020603050405020304" pitchFamily="18" charset="0"/>
              </a:rPr>
              <a:t> tr</a:t>
            </a:r>
            <a:r>
              <a:rPr lang="vi-VN" sz="2000" dirty="0">
                <a:solidFill>
                  <a:srgbClr val="000000"/>
                </a:solidFill>
                <a:latin typeface="Times New Roman" panose="02020603050405020304" pitchFamily="18" charset="0"/>
                <a:cs typeface="Times New Roman" panose="02020603050405020304" pitchFamily="18" charset="0"/>
              </a:rPr>
              <a:t>ư</a:t>
            </a:r>
            <a:r>
              <a:rPr lang="en-US" sz="2000" dirty="0" err="1">
                <a:solidFill>
                  <a:srgbClr val="000000"/>
                </a:solidFill>
                <a:latin typeface="Times New Roman" panose="02020603050405020304" pitchFamily="18" charset="0"/>
                <a:cs typeface="Times New Roman" panose="02020603050405020304" pitchFamily="18" charset="0"/>
              </a:rPr>
              <a:t>ờng</a:t>
            </a:r>
            <a:r>
              <a:rPr lang="en-US" sz="2000" dirty="0">
                <a:solidFill>
                  <a:srgbClr val="000000"/>
                </a:solidFill>
                <a:latin typeface="Times New Roman" panose="02020603050405020304" pitchFamily="18" charset="0"/>
                <a:cs typeface="Times New Roman" panose="02020603050405020304" pitchFamily="18" charset="0"/>
              </a:rPr>
              <a:t> </a:t>
            </a:r>
            <a:r>
              <a:rPr lang="en-US" sz="2000" dirty="0" err="1">
                <a:solidFill>
                  <a:srgbClr val="000000"/>
                </a:solidFill>
                <a:latin typeface="Times New Roman" panose="02020603050405020304" pitchFamily="18" charset="0"/>
                <a:cs typeface="Times New Roman" panose="02020603050405020304" pitchFamily="18" charset="0"/>
              </a:rPr>
              <a:t>bắt</a:t>
            </a:r>
            <a:r>
              <a:rPr lang="en-US" sz="2000" dirty="0">
                <a:solidFill>
                  <a:srgbClr val="000000"/>
                </a:solidFill>
                <a:latin typeface="Times New Roman" panose="02020603050405020304" pitchFamily="18" charset="0"/>
                <a:cs typeface="Times New Roman" panose="02020603050405020304" pitchFamily="18" charset="0"/>
              </a:rPr>
              <a:t> </a:t>
            </a:r>
            <a:r>
              <a:rPr lang="en-US" sz="2000" dirty="0" err="1">
                <a:solidFill>
                  <a:srgbClr val="000000"/>
                </a:solidFill>
                <a:latin typeface="Times New Roman" panose="02020603050405020304" pitchFamily="18" charset="0"/>
                <a:cs typeface="Times New Roman" panose="02020603050405020304" pitchFamily="18" charset="0"/>
              </a:rPr>
              <a:t>buộc</a:t>
            </a:r>
            <a:endParaRPr lang="en-US" sz="2000" dirty="0">
              <a:solidFill>
                <a:srgbClr val="000000"/>
              </a:solidFill>
              <a:latin typeface="Times New Roman" panose="02020603050405020304" pitchFamily="18" charset="0"/>
              <a:cs typeface="Times New Roman" panose="02020603050405020304" pitchFamily="18" charset="0"/>
            </a:endParaRPr>
          </a:p>
        </p:txBody>
      </p:sp>
      <p:pic>
        <p:nvPicPr>
          <p:cNvPr id="2" name="Picture 1">
            <a:extLst>
              <a:ext uri="{FF2B5EF4-FFF2-40B4-BE49-F238E27FC236}">
                <a16:creationId xmlns:a16="http://schemas.microsoft.com/office/drawing/2014/main" id="{A06A44FD-8B63-4785-8C5C-C1D6E483BC25}"/>
              </a:ext>
            </a:extLst>
          </p:cNvPr>
          <p:cNvPicPr>
            <a:picLocks noChangeAspect="1"/>
          </p:cNvPicPr>
          <p:nvPr/>
        </p:nvPicPr>
        <p:blipFill>
          <a:blip r:embed="rId4"/>
          <a:stretch>
            <a:fillRect/>
          </a:stretch>
        </p:blipFill>
        <p:spPr>
          <a:xfrm>
            <a:off x="1810386" y="3981396"/>
            <a:ext cx="1554227" cy="159408"/>
          </a:xfrm>
          <a:prstGeom prst="rect">
            <a:avLst/>
          </a:prstGeom>
        </p:spPr>
      </p:pic>
      <p:sp>
        <p:nvSpPr>
          <p:cNvPr id="8" name="Rectangle 7">
            <a:extLst>
              <a:ext uri="{FF2B5EF4-FFF2-40B4-BE49-F238E27FC236}">
                <a16:creationId xmlns:a16="http://schemas.microsoft.com/office/drawing/2014/main" id="{3BCF618D-1B25-4B38-B1D0-A57151C9A009}"/>
              </a:ext>
            </a:extLst>
          </p:cNvPr>
          <p:cNvSpPr/>
          <p:nvPr/>
        </p:nvSpPr>
        <p:spPr>
          <a:xfrm>
            <a:off x="1298345" y="4158456"/>
            <a:ext cx="2974265" cy="27454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
        <p:nvSpPr>
          <p:cNvPr id="9" name="Callout: Line 8">
            <a:extLst>
              <a:ext uri="{FF2B5EF4-FFF2-40B4-BE49-F238E27FC236}">
                <a16:creationId xmlns:a16="http://schemas.microsoft.com/office/drawing/2014/main" id="{F05B0E66-57DF-423D-A4E1-B3C7FFE9C983}"/>
              </a:ext>
            </a:extLst>
          </p:cNvPr>
          <p:cNvSpPr/>
          <p:nvPr/>
        </p:nvSpPr>
        <p:spPr>
          <a:xfrm>
            <a:off x="4902217" y="4061100"/>
            <a:ext cx="5919546" cy="2588658"/>
          </a:xfrm>
          <a:prstGeom prst="borderCallout1">
            <a:avLst>
              <a:gd name="adj1" fmla="val 47"/>
              <a:gd name="adj2" fmla="val 236"/>
              <a:gd name="adj3" fmla="val 271"/>
              <a:gd name="adj4" fmla="val -15193"/>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171414"/>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3: </a:t>
            </a:r>
            <a:r>
              <a:rPr lang="en-US" sz="1800" b="1" kern="0" dirty="0" err="1">
                <a:solidFill>
                  <a:srgbClr val="000000"/>
                </a:solidFill>
                <a:latin typeface="Times New Roman" panose="02020603050405020304" pitchFamily="18" charset="0"/>
                <a:ea typeface="Arial Unicode MS" pitchFamily="34" charset="-128"/>
                <a:cs typeface="Times New Roman" panose="02020603050405020304" pitchFamily="18" charset="0"/>
              </a:rPr>
              <a:t>Điền</a:t>
            </a:r>
            <a:r>
              <a:rPr lang="en-US" sz="1800" b="1" kern="0" dirty="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800" b="1" kern="0" dirty="0" err="1">
                <a:solidFill>
                  <a:srgbClr val="000000"/>
                </a:solidFill>
                <a:latin typeface="Times New Roman" panose="02020603050405020304" pitchFamily="18" charset="0"/>
                <a:ea typeface="Arial Unicode MS" pitchFamily="34" charset="-128"/>
                <a:cs typeface="Times New Roman" panose="02020603050405020304" pitchFamily="18" charset="0"/>
              </a:rPr>
              <a:t>số</a:t>
            </a:r>
            <a:r>
              <a:rPr lang="en-US" sz="1800" b="1" kern="0" dirty="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800" b="1" dirty="0">
                <a:solidFill>
                  <a:srgbClr val="000000"/>
                </a:solidFill>
                <a:latin typeface="Times New Roman" panose="02020603050405020304" pitchFamily="18" charset="0"/>
                <a:cs typeface="Times New Roman" panose="02020603050405020304" pitchFamily="18" charset="0"/>
              </a:rPr>
              <a:t>Invoice #</a:t>
            </a:r>
            <a:r>
              <a:rPr lang="en-US" sz="1800" dirty="0">
                <a:solidFill>
                  <a:srgbClr val="000000"/>
                </a:solidFill>
                <a:latin typeface="Times New Roman" panose="02020603050405020304" pitchFamily="18" charset="0"/>
                <a:cs typeface="Times New Roman" panose="02020603050405020304" pitchFamily="18" charset="0"/>
              </a:rPr>
              <a:t>.</a:t>
            </a:r>
            <a:r>
              <a:rPr lang="en-US" sz="1800" b="1"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Đối</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với</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các</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nhà</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cung</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cấp</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Việt</a:t>
            </a:r>
            <a:r>
              <a:rPr lang="en-US" sz="1800" dirty="0">
                <a:solidFill>
                  <a:srgbClr val="000000"/>
                </a:solidFill>
                <a:latin typeface="Times New Roman" panose="02020603050405020304" pitchFamily="18" charset="0"/>
                <a:cs typeface="Times New Roman" panose="02020603050405020304" pitchFamily="18" charset="0"/>
              </a:rPr>
              <a:t> Nam, </a:t>
            </a:r>
            <a:r>
              <a:rPr lang="en-US" sz="1800" dirty="0" err="1">
                <a:solidFill>
                  <a:srgbClr val="000000"/>
                </a:solidFill>
                <a:latin typeface="Times New Roman" panose="02020603050405020304" pitchFamily="18" charset="0"/>
                <a:cs typeface="Times New Roman" panose="02020603050405020304" pitchFamily="18" charset="0"/>
              </a:rPr>
              <a:t>vui</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lòng</a:t>
            </a:r>
            <a:r>
              <a:rPr lang="en-US" sz="1800" dirty="0">
                <a:solidFill>
                  <a:srgbClr val="000000"/>
                </a:solidFill>
                <a:latin typeface="Times New Roman" panose="02020603050405020304" pitchFamily="18" charset="0"/>
                <a:cs typeface="Times New Roman" panose="02020603050405020304" pitchFamily="18" charset="0"/>
              </a:rPr>
              <a:t> input </a:t>
            </a:r>
            <a:r>
              <a:rPr lang="en-US" sz="1800" dirty="0" err="1">
                <a:solidFill>
                  <a:srgbClr val="000000"/>
                </a:solidFill>
                <a:latin typeface="Times New Roman" panose="02020603050405020304" pitchFamily="18" charset="0"/>
                <a:cs typeface="Times New Roman" panose="02020603050405020304" pitchFamily="18" charset="0"/>
              </a:rPr>
              <a:t>cả</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ký</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hiệu</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chữ</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và</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số</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của</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hóa</a:t>
            </a:r>
            <a:r>
              <a:rPr lang="en-US" sz="1800" dirty="0">
                <a:solidFill>
                  <a:srgbClr val="000000"/>
                </a:solidFill>
                <a:latin typeface="Times New Roman" panose="02020603050405020304" pitchFamily="18" charset="0"/>
                <a:cs typeface="Times New Roman" panose="02020603050405020304" pitchFamily="18" charset="0"/>
              </a:rPr>
              <a:t> đ</a:t>
            </a:r>
            <a:r>
              <a:rPr lang="vi-VN" sz="1800" dirty="0">
                <a:solidFill>
                  <a:srgbClr val="000000"/>
                </a:solidFill>
                <a:latin typeface="Times New Roman" panose="02020603050405020304" pitchFamily="18" charset="0"/>
                <a:cs typeface="Times New Roman" panose="02020603050405020304" pitchFamily="18" charset="0"/>
              </a:rPr>
              <a:t>ơ</a:t>
            </a:r>
            <a:r>
              <a:rPr lang="en-US" sz="1800" dirty="0">
                <a:solidFill>
                  <a:srgbClr val="000000"/>
                </a:solidFill>
                <a:latin typeface="Times New Roman" panose="02020603050405020304" pitchFamily="18" charset="0"/>
                <a:cs typeface="Times New Roman" panose="02020603050405020304" pitchFamily="18" charset="0"/>
              </a:rPr>
              <a:t>n VAT. </a:t>
            </a:r>
            <a:r>
              <a:rPr lang="en-US" sz="1800" dirty="0" err="1">
                <a:solidFill>
                  <a:srgbClr val="000000"/>
                </a:solidFill>
                <a:latin typeface="Times New Roman" panose="02020603050405020304" pitchFamily="18" charset="0"/>
                <a:cs typeface="Times New Roman" panose="02020603050405020304" pitchFamily="18" charset="0"/>
              </a:rPr>
              <a:t>Ví</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dụ</a:t>
            </a:r>
            <a:r>
              <a:rPr lang="en-US" sz="1800" dirty="0">
                <a:solidFill>
                  <a:srgbClr val="000000"/>
                </a:solidFill>
                <a:latin typeface="Times New Roman" panose="02020603050405020304" pitchFamily="18" charset="0"/>
                <a:cs typeface="Times New Roman" panose="02020603050405020304" pitchFamily="18" charset="0"/>
              </a:rPr>
              <a:t>: AA/15P0000016</a:t>
            </a:r>
          </a:p>
          <a:p>
            <a:pPr defTabSz="1171414"/>
            <a:r>
              <a:rPr lang="en-US" sz="1800" dirty="0">
                <a:solidFill>
                  <a:srgbClr val="000000"/>
                </a:solidFill>
                <a:latin typeface="Times New Roman" panose="02020603050405020304" pitchFamily="18" charset="0"/>
                <a:cs typeface="Times New Roman" panose="02020603050405020304" pitchFamily="18" charset="0"/>
              </a:rPr>
              <a:t>*</a:t>
            </a:r>
            <a:r>
              <a:rPr lang="en-US" sz="1800" b="1" dirty="0" err="1">
                <a:solidFill>
                  <a:srgbClr val="FF0000"/>
                </a:solidFill>
                <a:latin typeface="Times New Roman" panose="02020603050405020304" pitchFamily="18" charset="0"/>
                <a:cs typeface="Times New Roman" panose="02020603050405020304" pitchFamily="18" charset="0"/>
              </a:rPr>
              <a:t>Lưu</a:t>
            </a:r>
            <a:r>
              <a:rPr lang="en-US" sz="1800" b="1" dirty="0">
                <a:solidFill>
                  <a:srgbClr val="FF0000"/>
                </a:solidFill>
                <a:latin typeface="Times New Roman" panose="02020603050405020304" pitchFamily="18" charset="0"/>
                <a:cs typeface="Times New Roman" panose="02020603050405020304" pitchFamily="18" charset="0"/>
              </a:rPr>
              <a:t> ý</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Số</a:t>
            </a:r>
            <a:r>
              <a:rPr lang="en-US" sz="1800" dirty="0">
                <a:solidFill>
                  <a:srgbClr val="000000"/>
                </a:solidFill>
                <a:latin typeface="Times New Roman" panose="02020603050405020304" pitchFamily="18" charset="0"/>
                <a:cs typeface="Times New Roman" panose="02020603050405020304" pitchFamily="18" charset="0"/>
              </a:rPr>
              <a:t> invoice </a:t>
            </a:r>
            <a:r>
              <a:rPr lang="en-US" sz="1800" dirty="0" err="1">
                <a:solidFill>
                  <a:srgbClr val="000000"/>
                </a:solidFill>
                <a:latin typeface="Times New Roman" panose="02020603050405020304" pitchFamily="18" charset="0"/>
                <a:cs typeface="Times New Roman" panose="02020603050405020304" pitchFamily="18" charset="0"/>
              </a:rPr>
              <a:t>trùng</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khớp</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với</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số</a:t>
            </a:r>
            <a:r>
              <a:rPr lang="en-US" sz="1800" dirty="0">
                <a:solidFill>
                  <a:srgbClr val="000000"/>
                </a:solidFill>
                <a:latin typeface="Times New Roman" panose="02020603050405020304" pitchFamily="18" charset="0"/>
                <a:cs typeface="Times New Roman" panose="02020603050405020304" pitchFamily="18" charset="0"/>
              </a:rPr>
              <a:t> INV ở </a:t>
            </a:r>
            <a:r>
              <a:rPr lang="en-US" sz="1800" dirty="0" err="1">
                <a:solidFill>
                  <a:srgbClr val="000000"/>
                </a:solidFill>
                <a:latin typeface="Times New Roman" panose="02020603050405020304" pitchFamily="18" charset="0"/>
                <a:cs typeface="Times New Roman" panose="02020603050405020304" pitchFamily="18" charset="0"/>
              </a:rPr>
              <a:t>bước</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làm</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tem</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kế</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hoạch</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giao</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hàng</a:t>
            </a:r>
            <a:r>
              <a:rPr lang="en-US" sz="1800" dirty="0">
                <a:solidFill>
                  <a:srgbClr val="000000"/>
                </a:solidFill>
                <a:latin typeface="Times New Roman" panose="02020603050405020304" pitchFamily="18" charset="0"/>
                <a:cs typeface="Times New Roman" panose="02020603050405020304" pitchFamily="18" charset="0"/>
              </a:rPr>
              <a:t> ở slide 63.</a:t>
            </a:r>
          </a:p>
          <a:p>
            <a:pPr defTabSz="1171414"/>
            <a:r>
              <a:rPr lang="en-US" sz="1800" dirty="0" err="1">
                <a:solidFill>
                  <a:srgbClr val="000000"/>
                </a:solidFill>
                <a:latin typeface="Times New Roman" panose="02020603050405020304" pitchFamily="18" charset="0"/>
                <a:cs typeface="Times New Roman" panose="02020603050405020304" pitchFamily="18" charset="0"/>
              </a:rPr>
              <a:t>Nếu</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số</a:t>
            </a:r>
            <a:r>
              <a:rPr lang="en-US" sz="1800" dirty="0">
                <a:solidFill>
                  <a:srgbClr val="000000"/>
                </a:solidFill>
                <a:latin typeface="Times New Roman" panose="02020603050405020304" pitchFamily="18" charset="0"/>
                <a:cs typeface="Times New Roman" panose="02020603050405020304" pitchFamily="18" charset="0"/>
              </a:rPr>
              <a:t> INV </a:t>
            </a:r>
            <a:r>
              <a:rPr lang="en-US" sz="1800" dirty="0" err="1">
                <a:solidFill>
                  <a:srgbClr val="000000"/>
                </a:solidFill>
                <a:latin typeface="Times New Roman" panose="02020603050405020304" pitchFamily="18" charset="0"/>
                <a:cs typeface="Times New Roman" panose="02020603050405020304" pitchFamily="18" charset="0"/>
              </a:rPr>
              <a:t>không</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trùng</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khớp</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số</a:t>
            </a:r>
            <a:r>
              <a:rPr lang="en-US" sz="1800" dirty="0">
                <a:solidFill>
                  <a:srgbClr val="000000"/>
                </a:solidFill>
                <a:latin typeface="Times New Roman" panose="02020603050405020304" pitchFamily="18" charset="0"/>
                <a:cs typeface="Times New Roman" panose="02020603050405020304" pitchFamily="18" charset="0"/>
              </a:rPr>
              <a:t> INV </a:t>
            </a:r>
            <a:r>
              <a:rPr lang="en-US" sz="1800" dirty="0" err="1">
                <a:solidFill>
                  <a:srgbClr val="000000"/>
                </a:solidFill>
                <a:latin typeface="Times New Roman" panose="02020603050405020304" pitchFamily="18" charset="0"/>
                <a:cs typeface="Times New Roman" panose="02020603050405020304" pitchFamily="18" charset="0"/>
              </a:rPr>
              <a:t>trên</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tem</a:t>
            </a:r>
            <a:r>
              <a:rPr lang="en-US" sz="1800" dirty="0">
                <a:solidFill>
                  <a:srgbClr val="000000"/>
                </a:solidFill>
                <a:latin typeface="Times New Roman" panose="02020603050405020304" pitchFamily="18" charset="0"/>
                <a:cs typeface="Times New Roman" panose="02020603050405020304" pitchFamily="18" charset="0"/>
              </a:rPr>
              <a:t> &amp;KHGH, buyer </a:t>
            </a:r>
            <a:r>
              <a:rPr lang="en-US" sz="1800" dirty="0" err="1">
                <a:solidFill>
                  <a:srgbClr val="000000"/>
                </a:solidFill>
                <a:latin typeface="Times New Roman" panose="02020603050405020304" pitchFamily="18" charset="0"/>
                <a:cs typeface="Times New Roman" panose="02020603050405020304" pitchFamily="18" charset="0"/>
              </a:rPr>
              <a:t>sẽ</a:t>
            </a:r>
            <a:r>
              <a:rPr lang="en-US" sz="1800" dirty="0">
                <a:solidFill>
                  <a:srgbClr val="000000"/>
                </a:solidFill>
                <a:latin typeface="Times New Roman" panose="02020603050405020304" pitchFamily="18" charset="0"/>
                <a:cs typeface="Times New Roman" panose="02020603050405020304" pitchFamily="18" charset="0"/>
              </a:rPr>
              <a:t> reject INV </a:t>
            </a:r>
            <a:r>
              <a:rPr lang="en-US" sz="1800" dirty="0" err="1">
                <a:solidFill>
                  <a:srgbClr val="000000"/>
                </a:solidFill>
                <a:latin typeface="Times New Roman" panose="02020603050405020304" pitchFamily="18" charset="0"/>
                <a:cs typeface="Times New Roman" panose="02020603050405020304" pitchFamily="18" charset="0"/>
              </a:rPr>
              <a:t>yêu</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cầu</a:t>
            </a:r>
            <a:r>
              <a:rPr lang="en-US" sz="1800" dirty="0">
                <a:solidFill>
                  <a:srgbClr val="000000"/>
                </a:solidFill>
                <a:latin typeface="Times New Roman" panose="02020603050405020304" pitchFamily="18" charset="0"/>
                <a:cs typeface="Times New Roman" panose="02020603050405020304" pitchFamily="18" charset="0"/>
              </a:rPr>
              <a:t> NCC </a:t>
            </a:r>
            <a:r>
              <a:rPr lang="en-US" sz="1800" dirty="0" err="1">
                <a:solidFill>
                  <a:srgbClr val="000000"/>
                </a:solidFill>
                <a:latin typeface="Times New Roman" panose="02020603050405020304" pitchFamily="18" charset="0"/>
                <a:cs typeface="Times New Roman" panose="02020603050405020304" pitchFamily="18" charset="0"/>
              </a:rPr>
              <a:t>sửa</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lại</a:t>
            </a:r>
            <a:r>
              <a:rPr lang="en-US" sz="1800" dirty="0">
                <a:solidFill>
                  <a:srgbClr val="000000"/>
                </a:solidFill>
                <a:latin typeface="Times New Roman" panose="02020603050405020304" pitchFamily="18" charset="0"/>
                <a:cs typeface="Times New Roman" panose="02020603050405020304" pitchFamily="18" charset="0"/>
              </a:rPr>
              <a:t>.</a:t>
            </a:r>
          </a:p>
        </p:txBody>
      </p:sp>
      <p:sp>
        <p:nvSpPr>
          <p:cNvPr id="13" name="TextBox 12">
            <a:extLst>
              <a:ext uri="{FF2B5EF4-FFF2-40B4-BE49-F238E27FC236}">
                <a16:creationId xmlns:a16="http://schemas.microsoft.com/office/drawing/2014/main" id="{39BBF639-BF03-41CD-92FC-8AAD47D9FAC5}"/>
              </a:ext>
            </a:extLst>
          </p:cNvPr>
          <p:cNvSpPr txBox="1"/>
          <p:nvPr/>
        </p:nvSpPr>
        <p:spPr>
          <a:xfrm>
            <a:off x="149615" y="187474"/>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dirty="0">
                <a:latin typeface="Times New Roman" panose="02020603050405020304" pitchFamily="18" charset="0"/>
                <a:ea typeface="Arial Unicode MS" pitchFamily="34" charset="-128"/>
                <a:cs typeface="Times New Roman" panose="02020603050405020304" pitchFamily="18" charset="0"/>
              </a:rPr>
              <a:t>7.</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Tạo</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hóa</a:t>
            </a:r>
            <a:r>
              <a:rPr lang="en-US" sz="2000" b="1" dirty="0">
                <a:latin typeface="Times New Roman" panose="02020603050405020304" pitchFamily="18" charset="0"/>
                <a:cs typeface="Times New Roman" panose="02020603050405020304" pitchFamily="18" charset="0"/>
              </a:rPr>
              <a:t> đ</a:t>
            </a:r>
            <a:r>
              <a:rPr lang="vi-VN" sz="2000" b="1" dirty="0">
                <a:latin typeface="Times New Roman" panose="02020603050405020304" pitchFamily="18" charset="0"/>
                <a:cs typeface="Times New Roman" panose="02020603050405020304" pitchFamily="18" charset="0"/>
              </a:rPr>
              <a:t>ơ</a:t>
            </a:r>
            <a:r>
              <a:rPr lang="en-US" sz="2000" b="1" dirty="0">
                <a:latin typeface="Times New Roman" panose="02020603050405020304" pitchFamily="18" charset="0"/>
                <a:cs typeface="Times New Roman" panose="02020603050405020304" pitchFamily="18" charset="0"/>
              </a:rPr>
              <a:t>n</a:t>
            </a:r>
          </a:p>
        </p:txBody>
      </p:sp>
      <p:sp>
        <p:nvSpPr>
          <p:cNvPr id="14" name="TextBox 13">
            <a:extLst>
              <a:ext uri="{FF2B5EF4-FFF2-40B4-BE49-F238E27FC236}">
                <a16:creationId xmlns:a16="http://schemas.microsoft.com/office/drawing/2014/main" id="{B556439F-E79E-4A9E-BA93-74826FEB721D}"/>
              </a:ext>
            </a:extLst>
          </p:cNvPr>
          <p:cNvSpPr txBox="1"/>
          <p:nvPr/>
        </p:nvSpPr>
        <p:spPr>
          <a:xfrm>
            <a:off x="1035217" y="4158456"/>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3</a:t>
            </a:r>
          </a:p>
        </p:txBody>
      </p:sp>
      <p:sp>
        <p:nvSpPr>
          <p:cNvPr id="4" name="Star: 7 Points 3">
            <a:extLst>
              <a:ext uri="{FF2B5EF4-FFF2-40B4-BE49-F238E27FC236}">
                <a16:creationId xmlns:a16="http://schemas.microsoft.com/office/drawing/2014/main" id="{07A30F82-6E14-477B-8385-B1F495064202}"/>
              </a:ext>
            </a:extLst>
          </p:cNvPr>
          <p:cNvSpPr/>
          <p:nvPr/>
        </p:nvSpPr>
        <p:spPr bwMode="gray">
          <a:xfrm>
            <a:off x="10827544" y="5189634"/>
            <a:ext cx="1154642" cy="849201"/>
          </a:xfrm>
          <a:prstGeom prst="star7">
            <a:avLst/>
          </a:prstGeom>
          <a:solidFill>
            <a:srgbClr val="FFFF00"/>
          </a:solidFill>
          <a:ln w="2540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100" b="1" i="0" u="none" strike="noStrike" kern="0" cap="none" spc="0" normalizeH="0" baseline="0" noProof="0" dirty="0">
                <a:ln>
                  <a:noFill/>
                </a:ln>
                <a:solidFill>
                  <a:srgbClr val="FF0000"/>
                </a:solidFill>
                <a:effectLst/>
                <a:uLnTx/>
                <a:uFillTx/>
                <a:latin typeface="Times New Roman" panose="02020603050405020304" pitchFamily="18" charset="0"/>
                <a:ea typeface="Arial Unicode MS" pitchFamily="34" charset="-128"/>
                <a:cs typeface="Times New Roman" panose="02020603050405020304" pitchFamily="18" charset="0"/>
              </a:rPr>
              <a:t>Update</a:t>
            </a:r>
          </a:p>
        </p:txBody>
      </p:sp>
    </p:spTree>
    <p:extLst>
      <p:ext uri="{BB962C8B-B14F-4D97-AF65-F5344CB8AC3E}">
        <p14:creationId xmlns:p14="http://schemas.microsoft.com/office/powerpoint/2010/main" val="302374374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E38FAA0-97CC-41C1-A91E-FBD244D39514}"/>
              </a:ext>
            </a:extLst>
          </p:cNvPr>
          <p:cNvSpPr/>
          <p:nvPr/>
        </p:nvSpPr>
        <p:spPr bwMode="gray">
          <a:xfrm>
            <a:off x="30428" y="7084041"/>
            <a:ext cx="3559920" cy="207674"/>
          </a:xfrm>
          <a:prstGeom prst="rect">
            <a:avLst/>
          </a:prstGeom>
          <a:solidFill>
            <a:schemeClr val="bg1"/>
          </a:solidFill>
          <a:ln w="25400" algn="ctr">
            <a:solidFill>
              <a:schemeClr val="bg1"/>
            </a:solidFill>
            <a:miter lim="800000"/>
            <a:headEnd/>
            <a:tailEnd/>
          </a:ln>
        </p:spPr>
        <p:txBody>
          <a:bodyPr lIns="96830" tIns="77464" rIns="96830" bIns="77464" rtlCol="0" anchor="ctr"/>
          <a:lstStyle/>
          <a:p>
            <a:pPr algn="ctr" defTabSz="983803" fontAlgn="base">
              <a:spcBef>
                <a:spcPct val="50000"/>
              </a:spcBef>
              <a:spcAft>
                <a:spcPct val="0"/>
              </a:spcAft>
              <a:buClr>
                <a:srgbClr val="F0AB00"/>
              </a:buClr>
              <a:buSzPct val="80000"/>
            </a:pPr>
            <a:endParaRPr lang="en-US" sz="1937" kern="0" dirty="0">
              <a:solidFill>
                <a:srgbClr val="000000"/>
              </a:solidFill>
              <a:latin typeface="Arial"/>
              <a:ea typeface="Arial Unicode MS" pitchFamily="34" charset="-128"/>
              <a:cs typeface="Arial Unicode MS" pitchFamily="34" charset="-128"/>
            </a:endParaRPr>
          </a:p>
        </p:txBody>
      </p:sp>
      <p:pic>
        <p:nvPicPr>
          <p:cNvPr id="13" name="Picture 12">
            <a:extLst>
              <a:ext uri="{FF2B5EF4-FFF2-40B4-BE49-F238E27FC236}">
                <a16:creationId xmlns:a16="http://schemas.microsoft.com/office/drawing/2014/main" id="{8D65BB9A-D243-45F9-952C-19A18C26AB97}"/>
              </a:ext>
            </a:extLst>
          </p:cNvPr>
          <p:cNvPicPr>
            <a:picLocks noChangeAspect="1"/>
          </p:cNvPicPr>
          <p:nvPr/>
        </p:nvPicPr>
        <p:blipFill rotWithShape="1">
          <a:blip r:embed="rId3"/>
          <a:srcRect l="1797"/>
          <a:stretch/>
        </p:blipFill>
        <p:spPr>
          <a:xfrm>
            <a:off x="235744" y="714891"/>
            <a:ext cx="12884944" cy="6498192"/>
          </a:xfrm>
          <a:prstGeom prst="rect">
            <a:avLst/>
          </a:prstGeom>
          <a:ln>
            <a:solidFill>
              <a:schemeClr val="tx1"/>
            </a:solidFill>
          </a:ln>
        </p:spPr>
      </p:pic>
      <p:sp>
        <p:nvSpPr>
          <p:cNvPr id="5" name="Callout: Line 4">
            <a:extLst>
              <a:ext uri="{FF2B5EF4-FFF2-40B4-BE49-F238E27FC236}">
                <a16:creationId xmlns:a16="http://schemas.microsoft.com/office/drawing/2014/main" id="{5CEC3B10-85AE-4181-9012-11197C1CA213}"/>
              </a:ext>
            </a:extLst>
          </p:cNvPr>
          <p:cNvSpPr/>
          <p:nvPr/>
        </p:nvSpPr>
        <p:spPr>
          <a:xfrm>
            <a:off x="4830626" y="4604544"/>
            <a:ext cx="5148598" cy="1020512"/>
          </a:xfrm>
          <a:prstGeom prst="borderCallout1">
            <a:avLst>
              <a:gd name="adj1" fmla="val 24075"/>
              <a:gd name="adj2" fmla="val 99779"/>
              <a:gd name="adj3" fmla="val 24272"/>
              <a:gd name="adj4" fmla="val 106085"/>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4</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Kích</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vào</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nút</a:t>
            </a:r>
            <a:r>
              <a:rPr lang="en-US" sz="1800" dirty="0">
                <a:solidFill>
                  <a:srgbClr val="000000"/>
                </a:solidFill>
                <a:latin typeface="Times New Roman" panose="02020603050405020304" pitchFamily="18" charset="0"/>
                <a:cs typeface="Times New Roman" panose="02020603050405020304" pitchFamily="18" charset="0"/>
              </a:rPr>
              <a:t> </a:t>
            </a:r>
            <a:r>
              <a:rPr lang="en-US" sz="1800" b="1" dirty="0">
                <a:solidFill>
                  <a:srgbClr val="000000"/>
                </a:solidFill>
                <a:latin typeface="Times New Roman" panose="02020603050405020304" pitchFamily="18" charset="0"/>
                <a:cs typeface="Times New Roman" panose="02020603050405020304" pitchFamily="18" charset="0"/>
              </a:rPr>
              <a:t>Add to Header, </a:t>
            </a:r>
            <a:r>
              <a:rPr lang="en-US" sz="1800" dirty="0" err="1">
                <a:solidFill>
                  <a:srgbClr val="000000"/>
                </a:solidFill>
                <a:latin typeface="Times New Roman" panose="02020603050405020304" pitchFamily="18" charset="0"/>
                <a:cs typeface="Times New Roman" panose="02020603050405020304" pitchFamily="18" charset="0"/>
              </a:rPr>
              <a:t>chọn</a:t>
            </a:r>
            <a:r>
              <a:rPr lang="en-US" sz="1800" dirty="0">
                <a:solidFill>
                  <a:srgbClr val="000000"/>
                </a:solidFill>
                <a:latin typeface="Times New Roman" panose="02020603050405020304" pitchFamily="18" charset="0"/>
                <a:cs typeface="Times New Roman" panose="02020603050405020304" pitchFamily="18" charset="0"/>
              </a:rPr>
              <a:t> </a:t>
            </a:r>
            <a:r>
              <a:rPr lang="en-US" sz="1800" b="1" dirty="0">
                <a:solidFill>
                  <a:srgbClr val="000000"/>
                </a:solidFill>
                <a:latin typeface="Times New Roman" panose="02020603050405020304" pitchFamily="18" charset="0"/>
                <a:cs typeface="Times New Roman" panose="02020603050405020304" pitchFamily="18" charset="0"/>
              </a:rPr>
              <a:t>Attachment</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để</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đính</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kèm</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hóa</a:t>
            </a:r>
            <a:r>
              <a:rPr lang="en-US" sz="1800" dirty="0">
                <a:solidFill>
                  <a:srgbClr val="000000"/>
                </a:solidFill>
                <a:latin typeface="Times New Roman" panose="02020603050405020304" pitchFamily="18" charset="0"/>
                <a:cs typeface="Times New Roman" panose="02020603050405020304" pitchFamily="18" charset="0"/>
              </a:rPr>
              <a:t> đ</a:t>
            </a:r>
            <a:r>
              <a:rPr lang="vi-VN" sz="1800" dirty="0">
                <a:solidFill>
                  <a:srgbClr val="000000"/>
                </a:solidFill>
                <a:latin typeface="Times New Roman" panose="02020603050405020304" pitchFamily="18" charset="0"/>
                <a:cs typeface="Times New Roman" panose="02020603050405020304" pitchFamily="18" charset="0"/>
              </a:rPr>
              <a:t>ơ</a:t>
            </a:r>
            <a:r>
              <a:rPr lang="en-US" sz="1800" dirty="0">
                <a:solidFill>
                  <a:srgbClr val="000000"/>
                </a:solidFill>
                <a:latin typeface="Times New Roman" panose="02020603050405020304" pitchFamily="18" charset="0"/>
                <a:cs typeface="Times New Roman" panose="02020603050405020304" pitchFamily="18" charset="0"/>
              </a:rPr>
              <a:t>n. </a:t>
            </a:r>
            <a:r>
              <a:rPr lang="en-US" sz="1800" dirty="0" err="1">
                <a:solidFill>
                  <a:srgbClr val="000000"/>
                </a:solidFill>
                <a:latin typeface="Times New Roman" panose="02020603050405020304" pitchFamily="18" charset="0"/>
                <a:cs typeface="Times New Roman" panose="02020603050405020304" pitchFamily="18" charset="0"/>
              </a:rPr>
              <a:t>Đây</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là</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bước</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bắt</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buộc</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các</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Nhà</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cung</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cấp</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cần</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thực</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hiện</a:t>
            </a:r>
            <a:r>
              <a:rPr lang="en-US" sz="1800" dirty="0">
                <a:solidFill>
                  <a:srgbClr val="000000"/>
                </a:solidFill>
                <a:latin typeface="Times New Roman" panose="02020603050405020304" pitchFamily="18" charset="0"/>
                <a:cs typeface="Times New Roman" panose="02020603050405020304" pitchFamily="18" charset="0"/>
              </a:rPr>
              <a:t>.</a:t>
            </a:r>
          </a:p>
        </p:txBody>
      </p:sp>
      <p:sp>
        <p:nvSpPr>
          <p:cNvPr id="6" name="Rectangle 5">
            <a:extLst>
              <a:ext uri="{FF2B5EF4-FFF2-40B4-BE49-F238E27FC236}">
                <a16:creationId xmlns:a16="http://schemas.microsoft.com/office/drawing/2014/main" id="{991D4A1C-756E-43DC-8A92-726876199E99}"/>
              </a:ext>
            </a:extLst>
          </p:cNvPr>
          <p:cNvSpPr/>
          <p:nvPr/>
        </p:nvSpPr>
        <p:spPr>
          <a:xfrm>
            <a:off x="11422617" y="2081425"/>
            <a:ext cx="1265301" cy="27248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
        <p:nvSpPr>
          <p:cNvPr id="8" name="Rectangle 7">
            <a:extLst>
              <a:ext uri="{FF2B5EF4-FFF2-40B4-BE49-F238E27FC236}">
                <a16:creationId xmlns:a16="http://schemas.microsoft.com/office/drawing/2014/main" id="{8498CE99-6511-4FDD-AB0D-F28784E3CE7F}"/>
              </a:ext>
            </a:extLst>
          </p:cNvPr>
          <p:cNvSpPr/>
          <p:nvPr/>
        </p:nvSpPr>
        <p:spPr>
          <a:xfrm>
            <a:off x="10298520" y="4677682"/>
            <a:ext cx="2673381" cy="27248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
        <p:nvSpPr>
          <p:cNvPr id="11" name="TextBox 10">
            <a:extLst>
              <a:ext uri="{FF2B5EF4-FFF2-40B4-BE49-F238E27FC236}">
                <a16:creationId xmlns:a16="http://schemas.microsoft.com/office/drawing/2014/main" id="{70FDC145-B266-4591-9885-F4D234D826ED}"/>
              </a:ext>
            </a:extLst>
          </p:cNvPr>
          <p:cNvSpPr txBox="1"/>
          <p:nvPr/>
        </p:nvSpPr>
        <p:spPr>
          <a:xfrm>
            <a:off x="11319372" y="4673165"/>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4</a:t>
            </a:r>
          </a:p>
        </p:txBody>
      </p:sp>
      <p:sp>
        <p:nvSpPr>
          <p:cNvPr id="9" name="TextBox 8">
            <a:extLst>
              <a:ext uri="{FF2B5EF4-FFF2-40B4-BE49-F238E27FC236}">
                <a16:creationId xmlns:a16="http://schemas.microsoft.com/office/drawing/2014/main" id="{53776955-E9B0-44F4-BB35-BF297EA65AA9}"/>
              </a:ext>
            </a:extLst>
          </p:cNvPr>
          <p:cNvSpPr txBox="1"/>
          <p:nvPr/>
        </p:nvSpPr>
        <p:spPr>
          <a:xfrm>
            <a:off x="149615" y="187474"/>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dirty="0">
                <a:latin typeface="Times New Roman" panose="02020603050405020304" pitchFamily="18" charset="0"/>
                <a:ea typeface="Arial Unicode MS" pitchFamily="34" charset="-128"/>
                <a:cs typeface="Times New Roman" panose="02020603050405020304" pitchFamily="18" charset="0"/>
              </a:rPr>
              <a:t>7.</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Tạo</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hóa</a:t>
            </a:r>
            <a:r>
              <a:rPr lang="en-US" sz="2000" b="1" dirty="0">
                <a:latin typeface="Times New Roman" panose="02020603050405020304" pitchFamily="18" charset="0"/>
                <a:cs typeface="Times New Roman" panose="02020603050405020304" pitchFamily="18" charset="0"/>
              </a:rPr>
              <a:t> đ</a:t>
            </a:r>
            <a:r>
              <a:rPr lang="vi-VN" sz="2000" b="1" dirty="0">
                <a:latin typeface="Times New Roman" panose="02020603050405020304" pitchFamily="18" charset="0"/>
                <a:cs typeface="Times New Roman" panose="02020603050405020304" pitchFamily="18" charset="0"/>
              </a:rPr>
              <a:t>ơ</a:t>
            </a:r>
            <a:r>
              <a:rPr lang="en-US" sz="2000" b="1" dirty="0">
                <a:latin typeface="Times New Roman" panose="02020603050405020304" pitchFamily="18" charset="0"/>
                <a:cs typeface="Times New Roman" panose="02020603050405020304" pitchFamily="18" charset="0"/>
              </a:rPr>
              <a:t>n</a:t>
            </a:r>
          </a:p>
        </p:txBody>
      </p:sp>
    </p:spTree>
    <p:extLst>
      <p:ext uri="{BB962C8B-B14F-4D97-AF65-F5344CB8AC3E}">
        <p14:creationId xmlns:p14="http://schemas.microsoft.com/office/powerpoint/2010/main" val="302481387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E38FAA0-97CC-41C1-A91E-FBD244D39514}"/>
              </a:ext>
            </a:extLst>
          </p:cNvPr>
          <p:cNvSpPr/>
          <p:nvPr/>
        </p:nvSpPr>
        <p:spPr bwMode="gray">
          <a:xfrm>
            <a:off x="30428" y="7084041"/>
            <a:ext cx="3559920" cy="207674"/>
          </a:xfrm>
          <a:prstGeom prst="rect">
            <a:avLst/>
          </a:prstGeom>
          <a:solidFill>
            <a:schemeClr val="bg1"/>
          </a:solidFill>
          <a:ln w="25400" algn="ctr">
            <a:solidFill>
              <a:schemeClr val="bg1"/>
            </a:solidFill>
            <a:miter lim="800000"/>
            <a:headEnd/>
            <a:tailEnd/>
          </a:ln>
        </p:spPr>
        <p:txBody>
          <a:bodyPr lIns="96830" tIns="77464" rIns="96830" bIns="77464" rtlCol="0" anchor="ctr"/>
          <a:lstStyle/>
          <a:p>
            <a:pPr algn="ctr" defTabSz="983803" fontAlgn="base">
              <a:spcBef>
                <a:spcPct val="50000"/>
              </a:spcBef>
              <a:spcAft>
                <a:spcPct val="0"/>
              </a:spcAft>
              <a:buClr>
                <a:srgbClr val="F0AB00"/>
              </a:buClr>
              <a:buSzPct val="80000"/>
            </a:pPr>
            <a:endParaRPr lang="en-US" sz="1937" kern="0" dirty="0">
              <a:solidFill>
                <a:srgbClr val="000000"/>
              </a:solidFill>
              <a:latin typeface="Arial"/>
              <a:ea typeface="Arial Unicode MS" pitchFamily="34" charset="-128"/>
              <a:cs typeface="Arial Unicode MS" pitchFamily="34" charset="-128"/>
            </a:endParaRPr>
          </a:p>
        </p:txBody>
      </p:sp>
      <p:pic>
        <p:nvPicPr>
          <p:cNvPr id="10" name="Picture 9">
            <a:extLst>
              <a:ext uri="{FF2B5EF4-FFF2-40B4-BE49-F238E27FC236}">
                <a16:creationId xmlns:a16="http://schemas.microsoft.com/office/drawing/2014/main" id="{23DB4D32-E780-448B-8143-7222F9027A06}"/>
              </a:ext>
            </a:extLst>
          </p:cNvPr>
          <p:cNvPicPr>
            <a:picLocks noChangeAspect="1"/>
          </p:cNvPicPr>
          <p:nvPr/>
        </p:nvPicPr>
        <p:blipFill>
          <a:blip r:embed="rId3"/>
          <a:stretch>
            <a:fillRect/>
          </a:stretch>
        </p:blipFill>
        <p:spPr>
          <a:xfrm>
            <a:off x="0" y="721607"/>
            <a:ext cx="13120688" cy="6505040"/>
          </a:xfrm>
          <a:prstGeom prst="rect">
            <a:avLst/>
          </a:prstGeom>
          <a:ln>
            <a:solidFill>
              <a:schemeClr val="tx1"/>
            </a:solidFill>
          </a:ln>
        </p:spPr>
      </p:pic>
      <p:sp>
        <p:nvSpPr>
          <p:cNvPr id="11" name="Speech Bubble: Rectangle 10">
            <a:extLst>
              <a:ext uri="{FF2B5EF4-FFF2-40B4-BE49-F238E27FC236}">
                <a16:creationId xmlns:a16="http://schemas.microsoft.com/office/drawing/2014/main" id="{074BA5F5-8E57-4CA5-9D47-160692E46AEE}"/>
              </a:ext>
            </a:extLst>
          </p:cNvPr>
          <p:cNvSpPr/>
          <p:nvPr/>
        </p:nvSpPr>
        <p:spPr>
          <a:xfrm>
            <a:off x="4201987" y="1386796"/>
            <a:ext cx="6079555" cy="666056"/>
          </a:xfrm>
          <a:prstGeom prst="wedgeRectCallout">
            <a:avLst>
              <a:gd name="adj1" fmla="val -21926"/>
              <a:gd name="adj2" fmla="val 48448"/>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r>
              <a:rPr lang="en-US" sz="1800" dirty="0" err="1">
                <a:solidFill>
                  <a:srgbClr val="000000"/>
                </a:solidFill>
                <a:latin typeface="Times New Roman" panose="02020603050405020304" pitchFamily="18" charset="0"/>
                <a:cs typeface="Times New Roman" panose="02020603050405020304" pitchFamily="18" charset="0"/>
              </a:rPr>
              <a:t>Hạng</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mục</a:t>
            </a:r>
            <a:r>
              <a:rPr lang="en-US" sz="1800" dirty="0">
                <a:solidFill>
                  <a:srgbClr val="000000"/>
                </a:solidFill>
                <a:latin typeface="Times New Roman" panose="02020603050405020304" pitchFamily="18" charset="0"/>
                <a:cs typeface="Times New Roman" panose="02020603050405020304" pitchFamily="18" charset="0"/>
              </a:rPr>
              <a:t> </a:t>
            </a:r>
            <a:r>
              <a:rPr lang="en-US" sz="1800" b="1" dirty="0">
                <a:solidFill>
                  <a:srgbClr val="000000"/>
                </a:solidFill>
                <a:latin typeface="Times New Roman" panose="02020603050405020304" pitchFamily="18" charset="0"/>
                <a:cs typeface="Times New Roman" panose="02020603050405020304" pitchFamily="18" charset="0"/>
              </a:rPr>
              <a:t>Attachments</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sẽ</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hiện</a:t>
            </a:r>
            <a:r>
              <a:rPr lang="en-US" sz="1800" dirty="0">
                <a:solidFill>
                  <a:srgbClr val="000000"/>
                </a:solidFill>
                <a:latin typeface="Times New Roman" panose="02020603050405020304" pitchFamily="18" charset="0"/>
                <a:cs typeface="Times New Roman" panose="02020603050405020304" pitchFamily="18" charset="0"/>
              </a:rPr>
              <a:t> ra. </a:t>
            </a:r>
            <a:r>
              <a:rPr lang="en-US" sz="1800" dirty="0" err="1">
                <a:solidFill>
                  <a:srgbClr val="000000"/>
                </a:solidFill>
                <a:latin typeface="Times New Roman" panose="02020603050405020304" pitchFamily="18" charset="0"/>
                <a:cs typeface="Times New Roman" panose="02020603050405020304" pitchFamily="18" charset="0"/>
              </a:rPr>
              <a:t>Kích</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vào</a:t>
            </a:r>
            <a:r>
              <a:rPr lang="en-US" sz="1800" dirty="0">
                <a:solidFill>
                  <a:srgbClr val="000000"/>
                </a:solidFill>
                <a:latin typeface="Times New Roman" panose="02020603050405020304" pitchFamily="18" charset="0"/>
                <a:cs typeface="Times New Roman" panose="02020603050405020304" pitchFamily="18" charset="0"/>
              </a:rPr>
              <a:t> Choose file </a:t>
            </a:r>
            <a:r>
              <a:rPr lang="en-US" sz="1800" dirty="0" err="1">
                <a:solidFill>
                  <a:srgbClr val="000000"/>
                </a:solidFill>
                <a:latin typeface="Times New Roman" panose="02020603050405020304" pitchFamily="18" charset="0"/>
                <a:cs typeface="Times New Roman" panose="02020603050405020304" pitchFamily="18" charset="0"/>
              </a:rPr>
              <a:t>để</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đính</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kèm</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hóa</a:t>
            </a:r>
            <a:r>
              <a:rPr lang="en-US" sz="1800" dirty="0">
                <a:solidFill>
                  <a:srgbClr val="000000"/>
                </a:solidFill>
                <a:latin typeface="Times New Roman" panose="02020603050405020304" pitchFamily="18" charset="0"/>
                <a:cs typeface="Times New Roman" panose="02020603050405020304" pitchFamily="18" charset="0"/>
              </a:rPr>
              <a:t> đ</a:t>
            </a:r>
            <a:r>
              <a:rPr lang="vi-VN" sz="1800" dirty="0">
                <a:solidFill>
                  <a:srgbClr val="000000"/>
                </a:solidFill>
                <a:latin typeface="Times New Roman" panose="02020603050405020304" pitchFamily="18" charset="0"/>
                <a:cs typeface="Times New Roman" panose="02020603050405020304" pitchFamily="18" charset="0"/>
              </a:rPr>
              <a:t>ơ</a:t>
            </a:r>
            <a:r>
              <a:rPr lang="en-US" sz="1800" dirty="0">
                <a:solidFill>
                  <a:srgbClr val="000000"/>
                </a:solidFill>
                <a:latin typeface="Times New Roman" panose="02020603050405020304" pitchFamily="18" charset="0"/>
                <a:cs typeface="Times New Roman" panose="02020603050405020304" pitchFamily="18" charset="0"/>
              </a:rPr>
              <a:t>n, </a:t>
            </a:r>
            <a:r>
              <a:rPr lang="en-US" sz="1800" dirty="0" err="1">
                <a:solidFill>
                  <a:srgbClr val="000000"/>
                </a:solidFill>
                <a:latin typeface="Times New Roman" panose="02020603050405020304" pitchFamily="18" charset="0"/>
                <a:cs typeface="Times New Roman" panose="02020603050405020304" pitchFamily="18" charset="0"/>
              </a:rPr>
              <a:t>sau</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đó</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kích</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vào</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nút</a:t>
            </a:r>
            <a:r>
              <a:rPr lang="en-US" sz="1800" dirty="0">
                <a:solidFill>
                  <a:srgbClr val="000000"/>
                </a:solidFill>
                <a:latin typeface="Times New Roman" panose="02020603050405020304" pitchFamily="18" charset="0"/>
                <a:cs typeface="Times New Roman" panose="02020603050405020304" pitchFamily="18" charset="0"/>
              </a:rPr>
              <a:t> </a:t>
            </a:r>
            <a:r>
              <a:rPr lang="en-US" sz="1800" b="1" dirty="0">
                <a:solidFill>
                  <a:srgbClr val="000000"/>
                </a:solidFill>
                <a:latin typeface="Times New Roman" panose="02020603050405020304" pitchFamily="18" charset="0"/>
                <a:cs typeface="Times New Roman" panose="02020603050405020304" pitchFamily="18" charset="0"/>
              </a:rPr>
              <a:t>Add Attachment.</a:t>
            </a:r>
            <a:endParaRPr lang="en-US" sz="1800" dirty="0">
              <a:solidFill>
                <a:srgbClr val="000000"/>
              </a:solidFill>
              <a:latin typeface="Times New Roman" panose="02020603050405020304" pitchFamily="18" charset="0"/>
              <a:cs typeface="Times New Roman" panose="02020603050405020304" pitchFamily="18" charset="0"/>
            </a:endParaRPr>
          </a:p>
        </p:txBody>
      </p:sp>
      <p:sp>
        <p:nvSpPr>
          <p:cNvPr id="12" name="Rectangle 11">
            <a:extLst>
              <a:ext uri="{FF2B5EF4-FFF2-40B4-BE49-F238E27FC236}">
                <a16:creationId xmlns:a16="http://schemas.microsoft.com/office/drawing/2014/main" id="{1A2BECC3-49B6-47AB-B0A3-3B6FD3F95600}"/>
              </a:ext>
            </a:extLst>
          </p:cNvPr>
          <p:cNvSpPr/>
          <p:nvPr/>
        </p:nvSpPr>
        <p:spPr>
          <a:xfrm>
            <a:off x="2725681" y="1575806"/>
            <a:ext cx="1199358" cy="28803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
        <p:nvSpPr>
          <p:cNvPr id="13" name="Rectangle 12">
            <a:extLst>
              <a:ext uri="{FF2B5EF4-FFF2-40B4-BE49-F238E27FC236}">
                <a16:creationId xmlns:a16="http://schemas.microsoft.com/office/drawing/2014/main" id="{D5A9C4DA-4268-4421-81D7-5F3ACE891E13}"/>
              </a:ext>
            </a:extLst>
          </p:cNvPr>
          <p:cNvSpPr/>
          <p:nvPr/>
        </p:nvSpPr>
        <p:spPr>
          <a:xfrm>
            <a:off x="430686" y="951847"/>
            <a:ext cx="926598" cy="25479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
        <p:nvSpPr>
          <p:cNvPr id="15" name="Rectangle 14">
            <a:extLst>
              <a:ext uri="{FF2B5EF4-FFF2-40B4-BE49-F238E27FC236}">
                <a16:creationId xmlns:a16="http://schemas.microsoft.com/office/drawing/2014/main" id="{044484F9-3F18-44B8-B2A2-8BBC4A943C54}"/>
              </a:ext>
            </a:extLst>
          </p:cNvPr>
          <p:cNvSpPr/>
          <p:nvPr/>
        </p:nvSpPr>
        <p:spPr>
          <a:xfrm>
            <a:off x="550945" y="1609046"/>
            <a:ext cx="748623" cy="17967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
        <p:nvSpPr>
          <p:cNvPr id="9" name="TextBox 8">
            <a:extLst>
              <a:ext uri="{FF2B5EF4-FFF2-40B4-BE49-F238E27FC236}">
                <a16:creationId xmlns:a16="http://schemas.microsoft.com/office/drawing/2014/main" id="{ECEB647D-62CC-4572-8F37-16A262065AF9}"/>
              </a:ext>
            </a:extLst>
          </p:cNvPr>
          <p:cNvSpPr txBox="1"/>
          <p:nvPr/>
        </p:nvSpPr>
        <p:spPr>
          <a:xfrm>
            <a:off x="836585" y="1816711"/>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5</a:t>
            </a:r>
          </a:p>
        </p:txBody>
      </p:sp>
      <p:sp>
        <p:nvSpPr>
          <p:cNvPr id="14" name="TextBox 13">
            <a:extLst>
              <a:ext uri="{FF2B5EF4-FFF2-40B4-BE49-F238E27FC236}">
                <a16:creationId xmlns:a16="http://schemas.microsoft.com/office/drawing/2014/main" id="{E6B60F8A-285B-454B-9DC1-3F62DD402D5E}"/>
              </a:ext>
            </a:extLst>
          </p:cNvPr>
          <p:cNvSpPr txBox="1"/>
          <p:nvPr/>
        </p:nvSpPr>
        <p:spPr>
          <a:xfrm>
            <a:off x="3207544" y="1891834"/>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6</a:t>
            </a:r>
          </a:p>
        </p:txBody>
      </p:sp>
      <p:sp>
        <p:nvSpPr>
          <p:cNvPr id="17" name="TextBox 16">
            <a:extLst>
              <a:ext uri="{FF2B5EF4-FFF2-40B4-BE49-F238E27FC236}">
                <a16:creationId xmlns:a16="http://schemas.microsoft.com/office/drawing/2014/main" id="{20D2E9CF-3EC1-4BF0-82C2-C563205BE750}"/>
              </a:ext>
            </a:extLst>
          </p:cNvPr>
          <p:cNvSpPr txBox="1"/>
          <p:nvPr/>
        </p:nvSpPr>
        <p:spPr>
          <a:xfrm>
            <a:off x="149615" y="187474"/>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dirty="0">
                <a:latin typeface="Times New Roman" panose="02020603050405020304" pitchFamily="18" charset="0"/>
                <a:ea typeface="Arial Unicode MS" pitchFamily="34" charset="-128"/>
                <a:cs typeface="Times New Roman" panose="02020603050405020304" pitchFamily="18" charset="0"/>
              </a:rPr>
              <a:t>7.</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Tạo</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hóa</a:t>
            </a:r>
            <a:r>
              <a:rPr lang="en-US" sz="2000" b="1" dirty="0">
                <a:latin typeface="Times New Roman" panose="02020603050405020304" pitchFamily="18" charset="0"/>
                <a:cs typeface="Times New Roman" panose="02020603050405020304" pitchFamily="18" charset="0"/>
              </a:rPr>
              <a:t> đ</a:t>
            </a:r>
            <a:r>
              <a:rPr lang="vi-VN" sz="2000" b="1" dirty="0">
                <a:latin typeface="Times New Roman" panose="02020603050405020304" pitchFamily="18" charset="0"/>
                <a:cs typeface="Times New Roman" panose="02020603050405020304" pitchFamily="18" charset="0"/>
              </a:rPr>
              <a:t>ơ</a:t>
            </a:r>
            <a:r>
              <a:rPr lang="en-US" sz="2000" b="1" dirty="0">
                <a:latin typeface="Times New Roman" panose="02020603050405020304" pitchFamily="18" charset="0"/>
                <a:cs typeface="Times New Roman" panose="02020603050405020304" pitchFamily="18" charset="0"/>
              </a:rPr>
              <a:t>n</a:t>
            </a:r>
          </a:p>
        </p:txBody>
      </p:sp>
    </p:spTree>
    <p:extLst>
      <p:ext uri="{BB962C8B-B14F-4D97-AF65-F5344CB8AC3E}">
        <p14:creationId xmlns:p14="http://schemas.microsoft.com/office/powerpoint/2010/main" val="278096383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E38FAA0-97CC-41C1-A91E-FBD244D39514}"/>
              </a:ext>
            </a:extLst>
          </p:cNvPr>
          <p:cNvSpPr/>
          <p:nvPr/>
        </p:nvSpPr>
        <p:spPr bwMode="gray">
          <a:xfrm>
            <a:off x="30428" y="6567474"/>
            <a:ext cx="3559920" cy="207674"/>
          </a:xfrm>
          <a:prstGeom prst="rect">
            <a:avLst/>
          </a:prstGeom>
          <a:solidFill>
            <a:schemeClr val="bg1"/>
          </a:solidFill>
          <a:ln w="25400" algn="ctr">
            <a:solidFill>
              <a:schemeClr val="bg1"/>
            </a:solidFill>
            <a:miter lim="800000"/>
            <a:headEnd/>
            <a:tailEnd/>
          </a:ln>
        </p:spPr>
        <p:txBody>
          <a:bodyPr lIns="96830" tIns="77464" rIns="96830" bIns="77464" rtlCol="0" anchor="ctr"/>
          <a:lstStyle/>
          <a:p>
            <a:pPr marL="0" marR="0" lvl="0" indent="0" algn="ctr" defTabSz="983803" rtl="0" eaLnBrk="1" fontAlgn="base" latinLnBrk="0" hangingPunct="1">
              <a:lnSpc>
                <a:spcPct val="100000"/>
              </a:lnSpc>
              <a:spcBef>
                <a:spcPct val="50000"/>
              </a:spcBef>
              <a:spcAft>
                <a:spcPct val="0"/>
              </a:spcAft>
              <a:buClr>
                <a:srgbClr val="F0AB00"/>
              </a:buClr>
              <a:buSzPct val="80000"/>
              <a:buFontTx/>
              <a:buNone/>
              <a:tabLst/>
              <a:defRPr/>
            </a:pPr>
            <a:endParaRPr kumimoji="0" lang="en-US" sz="1937" b="0" i="0" u="none" strike="noStrike" kern="0" cap="none" spc="0" normalizeH="0" baseline="0" noProof="0" dirty="0">
              <a:ln>
                <a:noFill/>
              </a:ln>
              <a:solidFill>
                <a:srgbClr val="000000"/>
              </a:solidFill>
              <a:effectLst/>
              <a:uLnTx/>
              <a:uFillTx/>
              <a:latin typeface="Arial"/>
              <a:ea typeface="Arial Unicode MS" pitchFamily="34" charset="-128"/>
              <a:cs typeface="Arial Unicode MS" pitchFamily="34" charset="-128"/>
            </a:endParaRPr>
          </a:p>
        </p:txBody>
      </p:sp>
      <p:pic>
        <p:nvPicPr>
          <p:cNvPr id="13" name="Picture 12">
            <a:extLst>
              <a:ext uri="{FF2B5EF4-FFF2-40B4-BE49-F238E27FC236}">
                <a16:creationId xmlns:a16="http://schemas.microsoft.com/office/drawing/2014/main" id="{8D65BB9A-D243-45F9-952C-19A18C26AB97}"/>
              </a:ext>
            </a:extLst>
          </p:cNvPr>
          <p:cNvPicPr>
            <a:picLocks noChangeAspect="1"/>
          </p:cNvPicPr>
          <p:nvPr/>
        </p:nvPicPr>
        <p:blipFill rotWithShape="1">
          <a:blip r:embed="rId3"/>
          <a:srcRect t="6830"/>
          <a:stretch/>
        </p:blipFill>
        <p:spPr>
          <a:xfrm>
            <a:off x="0" y="662958"/>
            <a:ext cx="13120688" cy="6054372"/>
          </a:xfrm>
          <a:prstGeom prst="rect">
            <a:avLst/>
          </a:prstGeom>
          <a:ln>
            <a:solidFill>
              <a:schemeClr val="tx1"/>
            </a:solidFill>
          </a:ln>
        </p:spPr>
      </p:pic>
      <p:sp>
        <p:nvSpPr>
          <p:cNvPr id="9" name="Rectangle 8">
            <a:extLst>
              <a:ext uri="{FF2B5EF4-FFF2-40B4-BE49-F238E27FC236}">
                <a16:creationId xmlns:a16="http://schemas.microsoft.com/office/drawing/2014/main" id="{AB8EAD54-0244-44A2-8820-6610570F7400}"/>
              </a:ext>
            </a:extLst>
          </p:cNvPr>
          <p:cNvSpPr/>
          <p:nvPr/>
        </p:nvSpPr>
        <p:spPr>
          <a:xfrm>
            <a:off x="1912144" y="6068926"/>
            <a:ext cx="2480437" cy="27646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71414" rtl="0" eaLnBrk="1" fontAlgn="auto" latinLnBrk="0" hangingPunct="1">
              <a:lnSpc>
                <a:spcPct val="100000"/>
              </a:lnSpc>
              <a:spcBef>
                <a:spcPts val="0"/>
              </a:spcBef>
              <a:spcAft>
                <a:spcPts val="0"/>
              </a:spcAft>
              <a:buClrTx/>
              <a:buSzTx/>
              <a:buFontTx/>
              <a:buNone/>
              <a:tabLst/>
              <a:defRPr/>
            </a:pPr>
            <a:endParaRPr kumimoji="0" lang="en-US" sz="2259" b="0" i="0" u="none" strike="noStrike" kern="1200" cap="none" spc="0" normalizeH="0" baseline="0" noProof="0" dirty="0">
              <a:ln>
                <a:noFill/>
              </a:ln>
              <a:solidFill>
                <a:srgbClr val="FFFFFF"/>
              </a:solidFill>
              <a:effectLst/>
              <a:uLnTx/>
              <a:uFillTx/>
              <a:latin typeface="Arial"/>
              <a:ea typeface="+mn-ea"/>
              <a:cs typeface="+mn-cs"/>
            </a:endParaRPr>
          </a:p>
        </p:txBody>
      </p:sp>
      <p:sp>
        <p:nvSpPr>
          <p:cNvPr id="14" name="Rectangle 13">
            <a:extLst>
              <a:ext uri="{FF2B5EF4-FFF2-40B4-BE49-F238E27FC236}">
                <a16:creationId xmlns:a16="http://schemas.microsoft.com/office/drawing/2014/main" id="{E83F0BF3-7283-4977-A326-7710073C20A0}"/>
              </a:ext>
            </a:extLst>
          </p:cNvPr>
          <p:cNvSpPr/>
          <p:nvPr/>
        </p:nvSpPr>
        <p:spPr>
          <a:xfrm>
            <a:off x="616744" y="5735096"/>
            <a:ext cx="1920804" cy="27646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71414" rtl="0" eaLnBrk="1" fontAlgn="auto" latinLnBrk="0" hangingPunct="1">
              <a:lnSpc>
                <a:spcPct val="100000"/>
              </a:lnSpc>
              <a:spcBef>
                <a:spcPts val="0"/>
              </a:spcBef>
              <a:spcAft>
                <a:spcPts val="0"/>
              </a:spcAft>
              <a:buClrTx/>
              <a:buSzTx/>
              <a:buFontTx/>
              <a:buNone/>
              <a:tabLst/>
              <a:defRPr/>
            </a:pPr>
            <a:endParaRPr kumimoji="0" lang="en-US" sz="2259" b="0" i="0" u="none" strike="noStrike" kern="1200" cap="none" spc="0" normalizeH="0" baseline="0" noProof="0" dirty="0">
              <a:ln>
                <a:noFill/>
              </a:ln>
              <a:solidFill>
                <a:srgbClr val="FFFFFF"/>
              </a:solidFill>
              <a:effectLst/>
              <a:uLnTx/>
              <a:uFillTx/>
              <a:latin typeface="Arial"/>
              <a:ea typeface="+mn-ea"/>
              <a:cs typeface="+mn-cs"/>
            </a:endParaRPr>
          </a:p>
        </p:txBody>
      </p:sp>
      <p:sp>
        <p:nvSpPr>
          <p:cNvPr id="15" name="Callout: Line 14">
            <a:extLst>
              <a:ext uri="{FF2B5EF4-FFF2-40B4-BE49-F238E27FC236}">
                <a16:creationId xmlns:a16="http://schemas.microsoft.com/office/drawing/2014/main" id="{C9E01746-A9A8-43A3-B8E4-122C58A0C1AD}"/>
              </a:ext>
            </a:extLst>
          </p:cNvPr>
          <p:cNvSpPr/>
          <p:nvPr/>
        </p:nvSpPr>
        <p:spPr>
          <a:xfrm>
            <a:off x="392081" y="4894526"/>
            <a:ext cx="8001000" cy="501174"/>
          </a:xfrm>
          <a:prstGeom prst="borderCallout1">
            <a:avLst>
              <a:gd name="adj1" fmla="val 99959"/>
              <a:gd name="adj2" fmla="val 23956"/>
              <a:gd name="adj3" fmla="val 166198"/>
              <a:gd name="adj4" fmla="val 23954"/>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1171414">
              <a:defRPr/>
            </a:pPr>
            <a:r>
              <a:rPr kumimoji="0" lang="en-US" sz="1800" b="1" i="0" u="none" strike="noStrike" kern="0" cap="none" spc="0" normalizeH="0" baseline="0" noProof="0" dirty="0" err="1">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Lựa</a:t>
            </a: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none" strike="noStrike" kern="0" cap="none" spc="0" normalizeH="0" baseline="0" noProof="0" dirty="0" err="1">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chọn</a:t>
            </a: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 7.1: </a:t>
            </a:r>
            <a:r>
              <a:rPr kumimoji="0" lang="en-US" sz="1800" b="1" i="0" u="none" strike="noStrike" kern="0" cap="none" spc="0" normalizeH="0" baseline="0" noProof="0" dirty="0" err="1">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Thêm</a:t>
            </a: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 Header lever tax-</a:t>
            </a:r>
            <a:r>
              <a:rPr lang="en-US" sz="1800" b="1" dirty="0">
                <a:solidFill>
                  <a:srgbClr val="000000"/>
                </a:solidFill>
                <a:latin typeface="Times New Roman" panose="02020603050405020304" pitchFamily="18" charset="0"/>
                <a:cs typeface="Times New Roman" panose="02020603050405020304" pitchFamily="18" charset="0"/>
              </a:rPr>
              <a:t> </a:t>
            </a:r>
            <a:r>
              <a:rPr lang="en-US" sz="1800" b="1" dirty="0" err="1">
                <a:solidFill>
                  <a:srgbClr val="000000"/>
                </a:solidFill>
                <a:latin typeface="Times New Roman" panose="02020603050405020304" pitchFamily="18" charset="0"/>
                <a:cs typeface="Times New Roman" panose="02020603050405020304" pitchFamily="18" charset="0"/>
              </a:rPr>
              <a:t>thuế</a:t>
            </a:r>
            <a:r>
              <a:rPr lang="en-US" sz="1800" b="1" dirty="0">
                <a:solidFill>
                  <a:srgbClr val="000000"/>
                </a:solidFill>
                <a:latin typeface="Times New Roman" panose="02020603050405020304" pitchFamily="18" charset="0"/>
                <a:cs typeface="Times New Roman" panose="02020603050405020304" pitchFamily="18" charset="0"/>
              </a:rPr>
              <a:t> </a:t>
            </a:r>
            <a:r>
              <a:rPr lang="en-US" sz="1800" b="1" dirty="0" err="1">
                <a:solidFill>
                  <a:srgbClr val="000000"/>
                </a:solidFill>
                <a:latin typeface="Times New Roman" panose="02020603050405020304" pitchFamily="18" charset="0"/>
                <a:cs typeface="Times New Roman" panose="02020603050405020304" pitchFamily="18" charset="0"/>
              </a:rPr>
              <a:t>suất</a:t>
            </a:r>
            <a:r>
              <a:rPr lang="en-US" sz="1800" b="1" dirty="0">
                <a:solidFill>
                  <a:srgbClr val="000000"/>
                </a:solidFill>
                <a:latin typeface="Times New Roman" panose="02020603050405020304" pitchFamily="18" charset="0"/>
                <a:cs typeface="Times New Roman" panose="02020603050405020304" pitchFamily="18" charset="0"/>
              </a:rPr>
              <a:t> </a:t>
            </a:r>
            <a:r>
              <a:rPr lang="en-US" sz="1800" b="1" dirty="0" err="1">
                <a:solidFill>
                  <a:srgbClr val="000000"/>
                </a:solidFill>
                <a:latin typeface="Times New Roman" panose="02020603050405020304" pitchFamily="18" charset="0"/>
                <a:cs typeface="Times New Roman" panose="02020603050405020304" pitchFamily="18" charset="0"/>
              </a:rPr>
              <a:t>áp</a:t>
            </a:r>
            <a:r>
              <a:rPr lang="en-US" sz="1800" b="1" dirty="0">
                <a:solidFill>
                  <a:srgbClr val="000000"/>
                </a:solidFill>
                <a:latin typeface="Times New Roman" panose="02020603050405020304" pitchFamily="18" charset="0"/>
                <a:cs typeface="Times New Roman" panose="02020603050405020304" pitchFamily="18" charset="0"/>
              </a:rPr>
              <a:t> </a:t>
            </a:r>
            <a:r>
              <a:rPr lang="en-US" sz="1800" b="1" dirty="0" err="1">
                <a:solidFill>
                  <a:srgbClr val="000000"/>
                </a:solidFill>
                <a:latin typeface="Times New Roman" panose="02020603050405020304" pitchFamily="18" charset="0"/>
                <a:cs typeface="Times New Roman" panose="02020603050405020304" pitchFamily="18" charset="0"/>
              </a:rPr>
              <a:t>dụng</a:t>
            </a:r>
            <a:r>
              <a:rPr lang="en-US" sz="1800" b="1" dirty="0">
                <a:solidFill>
                  <a:srgbClr val="000000"/>
                </a:solidFill>
                <a:latin typeface="Times New Roman" panose="02020603050405020304" pitchFamily="18" charset="0"/>
                <a:cs typeface="Times New Roman" panose="02020603050405020304" pitchFamily="18" charset="0"/>
              </a:rPr>
              <a:t> </a:t>
            </a:r>
            <a:r>
              <a:rPr lang="en-US" sz="1800" b="1" dirty="0" err="1">
                <a:solidFill>
                  <a:srgbClr val="000000"/>
                </a:solidFill>
                <a:latin typeface="Times New Roman" panose="02020603050405020304" pitchFamily="18" charset="0"/>
                <a:cs typeface="Times New Roman" panose="02020603050405020304" pitchFamily="18" charset="0"/>
              </a:rPr>
              <a:t>cho</a:t>
            </a:r>
            <a:r>
              <a:rPr lang="en-US" sz="1800" b="1" dirty="0">
                <a:solidFill>
                  <a:srgbClr val="000000"/>
                </a:solidFill>
                <a:latin typeface="Times New Roman" panose="02020603050405020304" pitchFamily="18" charset="0"/>
                <a:cs typeface="Times New Roman" panose="02020603050405020304" pitchFamily="18" charset="0"/>
              </a:rPr>
              <a:t> </a:t>
            </a:r>
            <a:r>
              <a:rPr lang="en-US" sz="1800" b="1" dirty="0" err="1">
                <a:solidFill>
                  <a:srgbClr val="000000"/>
                </a:solidFill>
                <a:latin typeface="Times New Roman" panose="02020603050405020304" pitchFamily="18" charset="0"/>
                <a:cs typeface="Times New Roman" panose="02020603050405020304" pitchFamily="18" charset="0"/>
              </a:rPr>
              <a:t>toàn</a:t>
            </a:r>
            <a:r>
              <a:rPr lang="en-US" sz="1800" b="1" dirty="0">
                <a:solidFill>
                  <a:srgbClr val="000000"/>
                </a:solidFill>
                <a:latin typeface="Times New Roman" panose="02020603050405020304" pitchFamily="18" charset="0"/>
                <a:cs typeface="Times New Roman" panose="02020603050405020304" pitchFamily="18" charset="0"/>
              </a:rPr>
              <a:t> </a:t>
            </a:r>
            <a:r>
              <a:rPr lang="en-US" sz="1800" b="1" dirty="0" err="1">
                <a:solidFill>
                  <a:srgbClr val="000000"/>
                </a:solidFill>
                <a:latin typeface="Times New Roman" panose="02020603050405020304" pitchFamily="18" charset="0"/>
                <a:cs typeface="Times New Roman" panose="02020603050405020304" pitchFamily="18" charset="0"/>
              </a:rPr>
              <a:t>bộ</a:t>
            </a:r>
            <a:r>
              <a:rPr lang="en-US" sz="1800" b="1" dirty="0">
                <a:solidFill>
                  <a:srgbClr val="000000"/>
                </a:solidFill>
                <a:latin typeface="Times New Roman" panose="02020603050405020304" pitchFamily="18" charset="0"/>
                <a:cs typeface="Times New Roman" panose="02020603050405020304" pitchFamily="18" charset="0"/>
              </a:rPr>
              <a:t> </a:t>
            </a:r>
            <a:r>
              <a:rPr lang="en-US" sz="1800" b="1" dirty="0" err="1">
                <a:solidFill>
                  <a:srgbClr val="000000"/>
                </a:solidFill>
                <a:latin typeface="Times New Roman" panose="02020603050405020304" pitchFamily="18" charset="0"/>
                <a:cs typeface="Times New Roman" panose="02020603050405020304" pitchFamily="18" charset="0"/>
              </a:rPr>
              <a:t>hàng</a:t>
            </a:r>
            <a:r>
              <a:rPr lang="en-US" sz="1800" b="1" dirty="0">
                <a:solidFill>
                  <a:srgbClr val="000000"/>
                </a:solidFill>
                <a:latin typeface="Times New Roman" panose="02020603050405020304" pitchFamily="18" charset="0"/>
                <a:cs typeface="Times New Roman" panose="02020603050405020304" pitchFamily="18" charset="0"/>
              </a:rPr>
              <a:t> </a:t>
            </a:r>
            <a:r>
              <a:rPr lang="en-US" sz="1800" b="1" dirty="0" err="1">
                <a:solidFill>
                  <a:srgbClr val="000000"/>
                </a:solidFill>
                <a:latin typeface="Times New Roman" panose="02020603050405020304" pitchFamily="18" charset="0"/>
                <a:cs typeface="Times New Roman" panose="02020603050405020304" pitchFamily="18" charset="0"/>
              </a:rPr>
              <a:t>hóa</a:t>
            </a:r>
            <a:r>
              <a:rPr lang="en-US" sz="1800" b="1" dirty="0">
                <a:solidFill>
                  <a:srgbClr val="000000"/>
                </a:solidFill>
                <a:latin typeface="Times New Roman" panose="02020603050405020304" pitchFamily="18" charset="0"/>
                <a:cs typeface="Times New Roman" panose="02020603050405020304" pitchFamily="18" charset="0"/>
              </a:rPr>
              <a:t> </a:t>
            </a:r>
            <a:r>
              <a:rPr lang="en-US" sz="1800" b="1" dirty="0" err="1">
                <a:solidFill>
                  <a:srgbClr val="000000"/>
                </a:solidFill>
                <a:latin typeface="Times New Roman" panose="02020603050405020304" pitchFamily="18" charset="0"/>
                <a:cs typeface="Times New Roman" panose="02020603050405020304" pitchFamily="18" charset="0"/>
              </a:rPr>
              <a:t>trong</a:t>
            </a:r>
            <a:r>
              <a:rPr lang="en-US" sz="1800" b="1" dirty="0">
                <a:solidFill>
                  <a:srgbClr val="000000"/>
                </a:solidFill>
                <a:latin typeface="Times New Roman" panose="02020603050405020304" pitchFamily="18" charset="0"/>
                <a:cs typeface="Times New Roman" panose="02020603050405020304" pitchFamily="18" charset="0"/>
              </a:rPr>
              <a:t> invoice- </a:t>
            </a:r>
            <a:r>
              <a:rPr lang="en-US" sz="1800" b="1" dirty="0" err="1">
                <a:solidFill>
                  <a:srgbClr val="000000"/>
                </a:solidFill>
                <a:latin typeface="Times New Roman" panose="02020603050405020304" pitchFamily="18" charset="0"/>
                <a:cs typeface="Times New Roman" panose="02020603050405020304" pitchFamily="18" charset="0"/>
              </a:rPr>
              <a:t>hóa</a:t>
            </a:r>
            <a:r>
              <a:rPr lang="en-US" sz="1800" b="1" dirty="0">
                <a:solidFill>
                  <a:srgbClr val="000000"/>
                </a:solidFill>
                <a:latin typeface="Times New Roman" panose="02020603050405020304" pitchFamily="18" charset="0"/>
                <a:cs typeface="Times New Roman" panose="02020603050405020304" pitchFamily="18" charset="0"/>
              </a:rPr>
              <a:t> đ</a:t>
            </a:r>
            <a:r>
              <a:rPr lang="vi-VN" sz="1800" b="1" dirty="0">
                <a:solidFill>
                  <a:srgbClr val="000000"/>
                </a:solidFill>
                <a:latin typeface="Times New Roman" panose="02020603050405020304" pitchFamily="18" charset="0"/>
                <a:cs typeface="Times New Roman" panose="02020603050405020304" pitchFamily="18" charset="0"/>
              </a:rPr>
              <a:t>ơ</a:t>
            </a:r>
            <a:r>
              <a:rPr lang="en-US" sz="1800" b="1" dirty="0">
                <a:solidFill>
                  <a:srgbClr val="000000"/>
                </a:solidFill>
                <a:latin typeface="Times New Roman" panose="02020603050405020304" pitchFamily="18" charset="0"/>
                <a:cs typeface="Times New Roman" panose="02020603050405020304" pitchFamily="18" charset="0"/>
              </a:rPr>
              <a:t>n </a:t>
            </a:r>
            <a:endPar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a:extLst>
              <a:ext uri="{FF2B5EF4-FFF2-40B4-BE49-F238E27FC236}">
                <a16:creationId xmlns:a16="http://schemas.microsoft.com/office/drawing/2014/main" id="{D3937835-930B-4988-BF6C-FA5C312C6A37}"/>
              </a:ext>
            </a:extLst>
          </p:cNvPr>
          <p:cNvSpPr/>
          <p:nvPr/>
        </p:nvSpPr>
        <p:spPr>
          <a:xfrm>
            <a:off x="2369344" y="833032"/>
            <a:ext cx="6400800" cy="1477328"/>
          </a:xfrm>
          <a:prstGeom prst="rect">
            <a:avLst/>
          </a:prstGeom>
          <a:solidFill>
            <a:schemeClr val="accent3">
              <a:lumMod val="20000"/>
              <a:lumOff val="80000"/>
            </a:schemeClr>
          </a:solidFill>
          <a:ln>
            <a:solidFill>
              <a:schemeClr val="tx1"/>
            </a:solidFill>
          </a:ln>
        </p:spPr>
        <p:txBody>
          <a:bodyPr wrap="square">
            <a:spAutoFit/>
          </a:bodyPr>
          <a:lstStyle/>
          <a:p>
            <a:pPr marL="0" marR="0" lvl="0" indent="0" algn="l" defTabSz="1171414"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7:</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Chọn </a:t>
            </a:r>
            <a:r>
              <a:rPr kumimoji="0" lang="en-US" sz="1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thuế</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suất</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của</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hóa</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đ</a:t>
            </a:r>
            <a:r>
              <a:rPr kumimoji="0" lang="vi-VN"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ơ</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n: </a:t>
            </a:r>
            <a:r>
              <a:rPr kumimoji="0" lang="en-US" sz="1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Có</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2 </a:t>
            </a:r>
            <a:r>
              <a:rPr kumimoji="0" lang="en-US" sz="1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cách</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chọn</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thuế</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suất</a:t>
            </a:r>
            <a:endPar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l" defTabSz="1171414"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7.1</a:t>
            </a:r>
            <a:r>
              <a:rPr kumimoji="0" lang="en-US" sz="1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.Thêm Header lever tax: </a:t>
            </a:r>
            <a:r>
              <a:rPr kumimoji="0" lang="en-US" sz="18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thuế</a:t>
            </a:r>
            <a:r>
              <a:rPr kumimoji="0" lang="en-US" sz="1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suất</a:t>
            </a:r>
            <a:r>
              <a:rPr kumimoji="0" lang="en-US" sz="1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áp</a:t>
            </a:r>
            <a:r>
              <a:rPr kumimoji="0" lang="en-US" sz="1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dụng</a:t>
            </a:r>
            <a:r>
              <a:rPr kumimoji="0" lang="en-US" sz="1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cho</a:t>
            </a:r>
            <a:r>
              <a:rPr kumimoji="0" lang="en-US" sz="1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toàn</a:t>
            </a:r>
            <a:r>
              <a:rPr kumimoji="0" lang="en-US" sz="1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bộ</a:t>
            </a:r>
            <a:r>
              <a:rPr kumimoji="0" lang="en-US" sz="1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hàng</a:t>
            </a:r>
            <a:r>
              <a:rPr kumimoji="0" lang="en-US" sz="1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hóa</a:t>
            </a:r>
            <a:r>
              <a:rPr kumimoji="0" lang="en-US" sz="1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trong</a:t>
            </a:r>
            <a:r>
              <a:rPr kumimoji="0" lang="en-US" sz="1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invoice- </a:t>
            </a:r>
            <a:r>
              <a:rPr kumimoji="0" lang="en-US" sz="18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hóa</a:t>
            </a:r>
            <a:r>
              <a:rPr kumimoji="0" lang="en-US" sz="1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đ</a:t>
            </a:r>
            <a:r>
              <a:rPr kumimoji="0" lang="vi-VN" sz="1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ơ</a:t>
            </a:r>
            <a:r>
              <a:rPr kumimoji="0" lang="en-US" sz="1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n </a:t>
            </a:r>
          </a:p>
          <a:p>
            <a:pPr marL="0" marR="0" lvl="0" indent="0" algn="l" defTabSz="1171414"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7.2</a:t>
            </a:r>
            <a:r>
              <a:rPr kumimoji="0" lang="en-US" sz="1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.Thêm Line level tax: </a:t>
            </a:r>
            <a:r>
              <a:rPr kumimoji="0" lang="en-US" sz="18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thuế</a:t>
            </a:r>
            <a:r>
              <a:rPr kumimoji="0" lang="en-US" sz="1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suất</a:t>
            </a:r>
            <a:r>
              <a:rPr kumimoji="0" lang="en-US" sz="1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áp</a:t>
            </a:r>
            <a:r>
              <a:rPr kumimoji="0" lang="en-US" sz="1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dụng</a:t>
            </a:r>
            <a:r>
              <a:rPr kumimoji="0" lang="en-US" sz="1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cho</a:t>
            </a:r>
            <a:r>
              <a:rPr kumimoji="0" lang="en-US" sz="1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t</a:t>
            </a:r>
            <a:r>
              <a:rPr lang="en-US" sz="1800" b="1" dirty="0" err="1">
                <a:solidFill>
                  <a:srgbClr val="000000"/>
                </a:solidFill>
                <a:latin typeface="Times New Roman" panose="02020603050405020304" pitchFamily="18" charset="0"/>
                <a:cs typeface="Times New Roman" panose="02020603050405020304" pitchFamily="18" charset="0"/>
              </a:rPr>
              <a:t>ừng</a:t>
            </a:r>
            <a:r>
              <a:rPr lang="en-US" sz="1800" b="1" dirty="0">
                <a:solidFill>
                  <a:srgbClr val="000000"/>
                </a:solidFill>
                <a:latin typeface="Times New Roman" panose="02020603050405020304" pitchFamily="18" charset="0"/>
                <a:cs typeface="Times New Roman" panose="02020603050405020304" pitchFamily="18" charset="0"/>
              </a:rPr>
              <a:t> </a:t>
            </a:r>
            <a:r>
              <a:rPr lang="en-US" sz="1800" b="1" dirty="0" err="1">
                <a:solidFill>
                  <a:srgbClr val="000000"/>
                </a:solidFill>
                <a:latin typeface="Times New Roman" panose="02020603050405020304" pitchFamily="18" charset="0"/>
                <a:cs typeface="Times New Roman" panose="02020603050405020304" pitchFamily="18" charset="0"/>
              </a:rPr>
              <a:t>mục</a:t>
            </a:r>
            <a:r>
              <a:rPr lang="en-US" sz="1800" b="1" dirty="0">
                <a:solidFill>
                  <a:srgbClr val="000000"/>
                </a:solidFill>
                <a:latin typeface="Times New Roman" panose="02020603050405020304" pitchFamily="18" charset="0"/>
                <a:cs typeface="Times New Roman" panose="02020603050405020304" pitchFamily="18" charset="0"/>
              </a:rPr>
              <a:t> </a:t>
            </a:r>
            <a:r>
              <a:rPr lang="en-US" sz="1800" b="1" dirty="0" err="1">
                <a:solidFill>
                  <a:srgbClr val="000000"/>
                </a:solidFill>
                <a:latin typeface="Times New Roman" panose="02020603050405020304" pitchFamily="18" charset="0"/>
                <a:cs typeface="Times New Roman" panose="02020603050405020304" pitchFamily="18" charset="0"/>
              </a:rPr>
              <a:t>hàng</a:t>
            </a:r>
            <a:r>
              <a:rPr lang="en-US" sz="1800" b="1" dirty="0">
                <a:solidFill>
                  <a:srgbClr val="000000"/>
                </a:solidFill>
                <a:latin typeface="Times New Roman" panose="02020603050405020304" pitchFamily="18" charset="0"/>
                <a:cs typeface="Times New Roman" panose="02020603050405020304" pitchFamily="18" charset="0"/>
              </a:rPr>
              <a:t> </a:t>
            </a:r>
            <a:r>
              <a:rPr lang="en-US" sz="1800" b="1" dirty="0" err="1">
                <a:solidFill>
                  <a:srgbClr val="000000"/>
                </a:solidFill>
                <a:latin typeface="Times New Roman" panose="02020603050405020304" pitchFamily="18" charset="0"/>
                <a:cs typeface="Times New Roman" panose="02020603050405020304" pitchFamily="18" charset="0"/>
              </a:rPr>
              <a:t>trong</a:t>
            </a:r>
            <a:r>
              <a:rPr lang="en-US" sz="1800" b="1" dirty="0">
                <a:solidFill>
                  <a:srgbClr val="000000"/>
                </a:solidFill>
                <a:latin typeface="Times New Roman" panose="02020603050405020304" pitchFamily="18" charset="0"/>
                <a:cs typeface="Times New Roman" panose="02020603050405020304" pitchFamily="18" charset="0"/>
              </a:rPr>
              <a:t> </a:t>
            </a:r>
            <a:r>
              <a:rPr lang="en-US" sz="1800" b="1" dirty="0" err="1">
                <a:solidFill>
                  <a:srgbClr val="000000"/>
                </a:solidFill>
                <a:latin typeface="Times New Roman" panose="02020603050405020304" pitchFamily="18" charset="0"/>
                <a:cs typeface="Times New Roman" panose="02020603050405020304" pitchFamily="18" charset="0"/>
              </a:rPr>
              <a:t>hóa</a:t>
            </a:r>
            <a:r>
              <a:rPr lang="en-US" sz="1800" b="1" dirty="0">
                <a:solidFill>
                  <a:srgbClr val="000000"/>
                </a:solidFill>
                <a:latin typeface="Times New Roman" panose="02020603050405020304" pitchFamily="18" charset="0"/>
                <a:cs typeface="Times New Roman" panose="02020603050405020304" pitchFamily="18" charset="0"/>
              </a:rPr>
              <a:t> đ</a:t>
            </a:r>
            <a:r>
              <a:rPr lang="vi-VN" sz="1800" b="1" dirty="0">
                <a:solidFill>
                  <a:srgbClr val="000000"/>
                </a:solidFill>
                <a:latin typeface="Times New Roman" panose="02020603050405020304" pitchFamily="18" charset="0"/>
                <a:cs typeface="Times New Roman" panose="02020603050405020304" pitchFamily="18" charset="0"/>
              </a:rPr>
              <a:t>ơ</a:t>
            </a:r>
            <a:r>
              <a:rPr lang="en-US" sz="1800" b="1" dirty="0">
                <a:solidFill>
                  <a:srgbClr val="000000"/>
                </a:solidFill>
                <a:latin typeface="Times New Roman" panose="02020603050405020304" pitchFamily="18" charset="0"/>
                <a:cs typeface="Times New Roman" panose="02020603050405020304" pitchFamily="18" charset="0"/>
              </a:rPr>
              <a:t>n (line item)</a:t>
            </a:r>
          </a:p>
        </p:txBody>
      </p:sp>
      <p:sp>
        <p:nvSpPr>
          <p:cNvPr id="17" name="TextBox 16">
            <a:extLst>
              <a:ext uri="{FF2B5EF4-FFF2-40B4-BE49-F238E27FC236}">
                <a16:creationId xmlns:a16="http://schemas.microsoft.com/office/drawing/2014/main" id="{BB9765DC-BE04-4F48-96ED-E868E984F065}"/>
              </a:ext>
            </a:extLst>
          </p:cNvPr>
          <p:cNvSpPr txBox="1"/>
          <p:nvPr/>
        </p:nvSpPr>
        <p:spPr>
          <a:xfrm>
            <a:off x="850633" y="5736243"/>
            <a:ext cx="746196" cy="246221"/>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6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1</a:t>
            </a:r>
          </a:p>
        </p:txBody>
      </p:sp>
      <p:sp>
        <p:nvSpPr>
          <p:cNvPr id="18" name="TextBox 17">
            <a:extLst>
              <a:ext uri="{FF2B5EF4-FFF2-40B4-BE49-F238E27FC236}">
                <a16:creationId xmlns:a16="http://schemas.microsoft.com/office/drawing/2014/main" id="{3B27F329-0A12-463C-8E17-A77726D74738}"/>
              </a:ext>
            </a:extLst>
          </p:cNvPr>
          <p:cNvSpPr txBox="1"/>
          <p:nvPr/>
        </p:nvSpPr>
        <p:spPr>
          <a:xfrm>
            <a:off x="3919400" y="6068926"/>
            <a:ext cx="746196" cy="246221"/>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6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2</a:t>
            </a:r>
          </a:p>
        </p:txBody>
      </p:sp>
      <p:sp>
        <p:nvSpPr>
          <p:cNvPr id="11" name="TextBox 10">
            <a:extLst>
              <a:ext uri="{FF2B5EF4-FFF2-40B4-BE49-F238E27FC236}">
                <a16:creationId xmlns:a16="http://schemas.microsoft.com/office/drawing/2014/main" id="{932C344C-6B57-46F1-807F-0A1EE9672DF4}"/>
              </a:ext>
            </a:extLst>
          </p:cNvPr>
          <p:cNvSpPr txBox="1"/>
          <p:nvPr/>
        </p:nvSpPr>
        <p:spPr>
          <a:xfrm>
            <a:off x="149615" y="187474"/>
            <a:ext cx="8767888" cy="307777"/>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7.</a:t>
            </a:r>
            <a:r>
              <a:rPr kumimoji="0" 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Tạo</a:t>
            </a:r>
            <a:r>
              <a:rPr kumimoji="0" 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hóa</a:t>
            </a:r>
            <a:r>
              <a:rPr kumimoji="0" 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đ</a:t>
            </a:r>
            <a:r>
              <a:rPr kumimoji="0" lang="vi-VN"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ơ</a:t>
            </a:r>
            <a:r>
              <a:rPr kumimoji="0" 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n</a:t>
            </a:r>
          </a:p>
        </p:txBody>
      </p:sp>
    </p:spTree>
    <p:extLst>
      <p:ext uri="{BB962C8B-B14F-4D97-AF65-F5344CB8AC3E}">
        <p14:creationId xmlns:p14="http://schemas.microsoft.com/office/powerpoint/2010/main" val="297101977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E38FAA0-97CC-41C1-A91E-FBD244D39514}"/>
              </a:ext>
            </a:extLst>
          </p:cNvPr>
          <p:cNvSpPr/>
          <p:nvPr/>
        </p:nvSpPr>
        <p:spPr bwMode="gray">
          <a:xfrm>
            <a:off x="30428" y="6567474"/>
            <a:ext cx="3559920" cy="207674"/>
          </a:xfrm>
          <a:prstGeom prst="rect">
            <a:avLst/>
          </a:prstGeom>
          <a:solidFill>
            <a:schemeClr val="bg1"/>
          </a:solidFill>
          <a:ln w="25400" algn="ctr">
            <a:solidFill>
              <a:schemeClr val="bg1"/>
            </a:solidFill>
            <a:miter lim="800000"/>
            <a:headEnd/>
            <a:tailEnd/>
          </a:ln>
        </p:spPr>
        <p:txBody>
          <a:bodyPr lIns="96830" tIns="77464" rIns="96830" bIns="77464" rtlCol="0" anchor="ctr"/>
          <a:lstStyle/>
          <a:p>
            <a:pPr marL="0" marR="0" lvl="0" indent="0" algn="ctr" defTabSz="983803" rtl="0" eaLnBrk="1" fontAlgn="base" latinLnBrk="0" hangingPunct="1">
              <a:lnSpc>
                <a:spcPct val="100000"/>
              </a:lnSpc>
              <a:spcBef>
                <a:spcPct val="50000"/>
              </a:spcBef>
              <a:spcAft>
                <a:spcPct val="0"/>
              </a:spcAft>
              <a:buClr>
                <a:srgbClr val="F0AB00"/>
              </a:buClr>
              <a:buSzPct val="80000"/>
              <a:buFontTx/>
              <a:buNone/>
              <a:tabLst/>
              <a:defRPr/>
            </a:pPr>
            <a:endParaRPr kumimoji="0" lang="en-US" sz="1937" b="0" i="0" u="none" strike="noStrike" kern="0" cap="none" spc="0" normalizeH="0" baseline="0" noProof="0" dirty="0">
              <a:ln>
                <a:noFill/>
              </a:ln>
              <a:solidFill>
                <a:srgbClr val="000000"/>
              </a:solidFill>
              <a:effectLst/>
              <a:uLnTx/>
              <a:uFillTx/>
              <a:latin typeface="Arial"/>
              <a:ea typeface="Arial Unicode MS" pitchFamily="34" charset="-128"/>
              <a:cs typeface="Arial Unicode MS" pitchFamily="34" charset="-128"/>
            </a:endParaRPr>
          </a:p>
        </p:txBody>
      </p:sp>
      <p:pic>
        <p:nvPicPr>
          <p:cNvPr id="4" name="Picture 3">
            <a:extLst>
              <a:ext uri="{FF2B5EF4-FFF2-40B4-BE49-F238E27FC236}">
                <a16:creationId xmlns:a16="http://schemas.microsoft.com/office/drawing/2014/main" id="{861D62F8-8403-4905-AA53-D21007E25601}"/>
              </a:ext>
            </a:extLst>
          </p:cNvPr>
          <p:cNvPicPr>
            <a:picLocks noChangeAspect="1"/>
          </p:cNvPicPr>
          <p:nvPr/>
        </p:nvPicPr>
        <p:blipFill rotWithShape="1">
          <a:blip r:embed="rId3"/>
          <a:srcRect l="1942" t="16371" r="24491"/>
          <a:stretch/>
        </p:blipFill>
        <p:spPr>
          <a:xfrm>
            <a:off x="278393" y="686711"/>
            <a:ext cx="9634751" cy="5074080"/>
          </a:xfrm>
          <a:prstGeom prst="rect">
            <a:avLst/>
          </a:prstGeom>
          <a:ln>
            <a:solidFill>
              <a:schemeClr val="bg1">
                <a:lumMod val="85000"/>
              </a:schemeClr>
            </a:solidFill>
          </a:ln>
        </p:spPr>
      </p:pic>
      <p:sp>
        <p:nvSpPr>
          <p:cNvPr id="12" name="Rectangle 11">
            <a:extLst>
              <a:ext uri="{FF2B5EF4-FFF2-40B4-BE49-F238E27FC236}">
                <a16:creationId xmlns:a16="http://schemas.microsoft.com/office/drawing/2014/main" id="{392AF5D7-45AF-4F35-90AD-040879ABA5FD}"/>
              </a:ext>
            </a:extLst>
          </p:cNvPr>
          <p:cNvSpPr/>
          <p:nvPr/>
        </p:nvSpPr>
        <p:spPr>
          <a:xfrm>
            <a:off x="2521744" y="4769573"/>
            <a:ext cx="1920804" cy="27646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71414" rtl="0" eaLnBrk="1" fontAlgn="auto" latinLnBrk="0" hangingPunct="1">
              <a:lnSpc>
                <a:spcPct val="100000"/>
              </a:lnSpc>
              <a:spcBef>
                <a:spcPts val="0"/>
              </a:spcBef>
              <a:spcAft>
                <a:spcPts val="0"/>
              </a:spcAft>
              <a:buClrTx/>
              <a:buSzTx/>
              <a:buFontTx/>
              <a:buNone/>
              <a:tabLst/>
              <a:defRPr/>
            </a:pPr>
            <a:endParaRPr kumimoji="0" lang="en-US" sz="2259" b="0" i="0" u="none" strike="noStrike" kern="1200" cap="none" spc="0" normalizeH="0" baseline="0" noProof="0" dirty="0">
              <a:ln>
                <a:noFill/>
              </a:ln>
              <a:solidFill>
                <a:srgbClr val="FFFFFF"/>
              </a:solidFill>
              <a:effectLst/>
              <a:uLnTx/>
              <a:uFillTx/>
              <a:latin typeface="Arial"/>
              <a:ea typeface="+mn-ea"/>
              <a:cs typeface="+mn-cs"/>
            </a:endParaRPr>
          </a:p>
        </p:txBody>
      </p:sp>
      <p:sp>
        <p:nvSpPr>
          <p:cNvPr id="16" name="Callout: Line 15">
            <a:extLst>
              <a:ext uri="{FF2B5EF4-FFF2-40B4-BE49-F238E27FC236}">
                <a16:creationId xmlns:a16="http://schemas.microsoft.com/office/drawing/2014/main" id="{336E0FC9-2754-4DB7-94C3-5FE9A0FF85FF}"/>
              </a:ext>
            </a:extLst>
          </p:cNvPr>
          <p:cNvSpPr/>
          <p:nvPr/>
        </p:nvSpPr>
        <p:spPr>
          <a:xfrm>
            <a:off x="1790818" y="4046315"/>
            <a:ext cx="6064926" cy="501174"/>
          </a:xfrm>
          <a:prstGeom prst="borderCallout1">
            <a:avLst>
              <a:gd name="adj1" fmla="val 102269"/>
              <a:gd name="adj2" fmla="val 18943"/>
              <a:gd name="adj3" fmla="val 141980"/>
              <a:gd name="adj4" fmla="val 18935"/>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1171414">
              <a:defRPr/>
            </a:pPr>
            <a:r>
              <a:rPr kumimoji="0" lang="en-US" sz="1800" b="1" i="0" u="none" strike="noStrike" kern="0" cap="none" spc="0" normalizeH="0" baseline="0" noProof="0" dirty="0" err="1">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Lựa</a:t>
            </a: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none" strike="noStrike" kern="0" cap="none" spc="0" normalizeH="0" baseline="0" noProof="0" dirty="0" err="1">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chọn</a:t>
            </a: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 7.2: </a:t>
            </a:r>
            <a:r>
              <a:rPr kumimoji="0" lang="en-US" sz="1800" b="1" i="0" u="none" strike="noStrike" kern="0" cap="none" spc="0" normalizeH="0" baseline="0" noProof="0" dirty="0" err="1">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Thêm</a:t>
            </a: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 Line level tax-</a:t>
            </a:r>
            <a:r>
              <a:rPr lang="en-US" sz="1800" b="1" dirty="0">
                <a:solidFill>
                  <a:srgbClr val="000000"/>
                </a:solidFill>
                <a:latin typeface="Times New Roman" panose="02020603050405020304" pitchFamily="18" charset="0"/>
                <a:cs typeface="Times New Roman" panose="02020603050405020304" pitchFamily="18" charset="0"/>
              </a:rPr>
              <a:t> </a:t>
            </a:r>
            <a:r>
              <a:rPr lang="en-US" sz="1800" b="1" dirty="0" err="1">
                <a:solidFill>
                  <a:srgbClr val="000000"/>
                </a:solidFill>
                <a:latin typeface="Times New Roman" panose="02020603050405020304" pitchFamily="18" charset="0"/>
                <a:cs typeface="Times New Roman" panose="02020603050405020304" pitchFamily="18" charset="0"/>
              </a:rPr>
              <a:t>thuế</a:t>
            </a:r>
            <a:r>
              <a:rPr lang="en-US" sz="1800" b="1" dirty="0">
                <a:solidFill>
                  <a:srgbClr val="000000"/>
                </a:solidFill>
                <a:latin typeface="Times New Roman" panose="02020603050405020304" pitchFamily="18" charset="0"/>
                <a:cs typeface="Times New Roman" panose="02020603050405020304" pitchFamily="18" charset="0"/>
              </a:rPr>
              <a:t> </a:t>
            </a:r>
            <a:r>
              <a:rPr lang="en-US" sz="1800" b="1" dirty="0" err="1">
                <a:solidFill>
                  <a:srgbClr val="000000"/>
                </a:solidFill>
                <a:latin typeface="Times New Roman" panose="02020603050405020304" pitchFamily="18" charset="0"/>
                <a:cs typeface="Times New Roman" panose="02020603050405020304" pitchFamily="18" charset="0"/>
              </a:rPr>
              <a:t>suất</a:t>
            </a:r>
            <a:r>
              <a:rPr lang="en-US" sz="1800" b="1" dirty="0">
                <a:solidFill>
                  <a:srgbClr val="000000"/>
                </a:solidFill>
                <a:latin typeface="Times New Roman" panose="02020603050405020304" pitchFamily="18" charset="0"/>
                <a:cs typeface="Times New Roman" panose="02020603050405020304" pitchFamily="18" charset="0"/>
              </a:rPr>
              <a:t> </a:t>
            </a:r>
            <a:r>
              <a:rPr lang="en-US" sz="1800" b="1" dirty="0" err="1">
                <a:solidFill>
                  <a:srgbClr val="000000"/>
                </a:solidFill>
                <a:latin typeface="Times New Roman" panose="02020603050405020304" pitchFamily="18" charset="0"/>
                <a:cs typeface="Times New Roman" panose="02020603050405020304" pitchFamily="18" charset="0"/>
              </a:rPr>
              <a:t>áp</a:t>
            </a:r>
            <a:r>
              <a:rPr lang="en-US" sz="1800" b="1" dirty="0">
                <a:solidFill>
                  <a:srgbClr val="000000"/>
                </a:solidFill>
                <a:latin typeface="Times New Roman" panose="02020603050405020304" pitchFamily="18" charset="0"/>
                <a:cs typeface="Times New Roman" panose="02020603050405020304" pitchFamily="18" charset="0"/>
              </a:rPr>
              <a:t> </a:t>
            </a:r>
            <a:r>
              <a:rPr lang="en-US" sz="1800" b="1" dirty="0" err="1">
                <a:solidFill>
                  <a:srgbClr val="000000"/>
                </a:solidFill>
                <a:latin typeface="Times New Roman" panose="02020603050405020304" pitchFamily="18" charset="0"/>
                <a:cs typeface="Times New Roman" panose="02020603050405020304" pitchFamily="18" charset="0"/>
              </a:rPr>
              <a:t>dụng</a:t>
            </a:r>
            <a:r>
              <a:rPr lang="en-US" sz="1800" b="1" dirty="0">
                <a:solidFill>
                  <a:srgbClr val="000000"/>
                </a:solidFill>
                <a:latin typeface="Times New Roman" panose="02020603050405020304" pitchFamily="18" charset="0"/>
                <a:cs typeface="Times New Roman" panose="02020603050405020304" pitchFamily="18" charset="0"/>
              </a:rPr>
              <a:t> </a:t>
            </a:r>
            <a:r>
              <a:rPr lang="en-US" sz="1800" b="1" dirty="0" err="1">
                <a:solidFill>
                  <a:srgbClr val="000000"/>
                </a:solidFill>
                <a:latin typeface="Times New Roman" panose="02020603050405020304" pitchFamily="18" charset="0"/>
                <a:cs typeface="Times New Roman" panose="02020603050405020304" pitchFamily="18" charset="0"/>
              </a:rPr>
              <a:t>cho</a:t>
            </a:r>
            <a:r>
              <a:rPr lang="en-US" sz="1800" b="1" dirty="0">
                <a:solidFill>
                  <a:srgbClr val="000000"/>
                </a:solidFill>
                <a:latin typeface="Times New Roman" panose="02020603050405020304" pitchFamily="18" charset="0"/>
                <a:cs typeface="Times New Roman" panose="02020603050405020304" pitchFamily="18" charset="0"/>
              </a:rPr>
              <a:t> </a:t>
            </a:r>
            <a:r>
              <a:rPr lang="en-US" sz="1800" b="1" dirty="0" err="1">
                <a:solidFill>
                  <a:srgbClr val="000000"/>
                </a:solidFill>
                <a:latin typeface="Times New Roman" panose="02020603050405020304" pitchFamily="18" charset="0"/>
                <a:cs typeface="Times New Roman" panose="02020603050405020304" pitchFamily="18" charset="0"/>
              </a:rPr>
              <a:t>từng</a:t>
            </a:r>
            <a:r>
              <a:rPr lang="en-US" sz="1800" b="1" dirty="0">
                <a:solidFill>
                  <a:srgbClr val="000000"/>
                </a:solidFill>
                <a:latin typeface="Times New Roman" panose="02020603050405020304" pitchFamily="18" charset="0"/>
                <a:cs typeface="Times New Roman" panose="02020603050405020304" pitchFamily="18" charset="0"/>
              </a:rPr>
              <a:t> </a:t>
            </a:r>
            <a:r>
              <a:rPr lang="en-US" sz="1800" b="1" dirty="0" err="1">
                <a:solidFill>
                  <a:srgbClr val="000000"/>
                </a:solidFill>
                <a:latin typeface="Times New Roman" panose="02020603050405020304" pitchFamily="18" charset="0"/>
                <a:cs typeface="Times New Roman" panose="02020603050405020304" pitchFamily="18" charset="0"/>
              </a:rPr>
              <a:t>mục</a:t>
            </a:r>
            <a:r>
              <a:rPr lang="en-US" sz="1800" b="1" dirty="0">
                <a:solidFill>
                  <a:srgbClr val="000000"/>
                </a:solidFill>
                <a:latin typeface="Times New Roman" panose="02020603050405020304" pitchFamily="18" charset="0"/>
                <a:cs typeface="Times New Roman" panose="02020603050405020304" pitchFamily="18" charset="0"/>
              </a:rPr>
              <a:t> </a:t>
            </a:r>
            <a:r>
              <a:rPr lang="en-US" sz="1800" b="1" dirty="0" err="1">
                <a:solidFill>
                  <a:srgbClr val="000000"/>
                </a:solidFill>
                <a:latin typeface="Times New Roman" panose="02020603050405020304" pitchFamily="18" charset="0"/>
                <a:cs typeface="Times New Roman" panose="02020603050405020304" pitchFamily="18" charset="0"/>
              </a:rPr>
              <a:t>hàng</a:t>
            </a:r>
            <a:r>
              <a:rPr lang="en-US" sz="1800" b="1" dirty="0">
                <a:solidFill>
                  <a:srgbClr val="000000"/>
                </a:solidFill>
                <a:latin typeface="Times New Roman" panose="02020603050405020304" pitchFamily="18" charset="0"/>
                <a:cs typeface="Times New Roman" panose="02020603050405020304" pitchFamily="18" charset="0"/>
              </a:rPr>
              <a:t> </a:t>
            </a:r>
            <a:r>
              <a:rPr lang="en-US" sz="1800" b="1" dirty="0" err="1">
                <a:solidFill>
                  <a:srgbClr val="000000"/>
                </a:solidFill>
                <a:latin typeface="Times New Roman" panose="02020603050405020304" pitchFamily="18" charset="0"/>
                <a:cs typeface="Times New Roman" panose="02020603050405020304" pitchFamily="18" charset="0"/>
              </a:rPr>
              <a:t>trong</a:t>
            </a:r>
            <a:r>
              <a:rPr lang="en-US" sz="1800" b="1" dirty="0">
                <a:solidFill>
                  <a:srgbClr val="000000"/>
                </a:solidFill>
                <a:latin typeface="Times New Roman" panose="02020603050405020304" pitchFamily="18" charset="0"/>
                <a:cs typeface="Times New Roman" panose="02020603050405020304" pitchFamily="18" charset="0"/>
              </a:rPr>
              <a:t> </a:t>
            </a:r>
            <a:r>
              <a:rPr lang="en-US" sz="1800" b="1" dirty="0" err="1">
                <a:solidFill>
                  <a:srgbClr val="000000"/>
                </a:solidFill>
                <a:latin typeface="Times New Roman" panose="02020603050405020304" pitchFamily="18" charset="0"/>
                <a:cs typeface="Times New Roman" panose="02020603050405020304" pitchFamily="18" charset="0"/>
              </a:rPr>
              <a:t>hóa</a:t>
            </a:r>
            <a:r>
              <a:rPr lang="en-US" sz="1800" b="1" dirty="0">
                <a:solidFill>
                  <a:srgbClr val="000000"/>
                </a:solidFill>
                <a:latin typeface="Times New Roman" panose="02020603050405020304" pitchFamily="18" charset="0"/>
                <a:cs typeface="Times New Roman" panose="02020603050405020304" pitchFamily="18" charset="0"/>
              </a:rPr>
              <a:t> đ</a:t>
            </a:r>
            <a:r>
              <a:rPr lang="vi-VN" sz="1800" b="1" dirty="0">
                <a:solidFill>
                  <a:srgbClr val="000000"/>
                </a:solidFill>
                <a:latin typeface="Times New Roman" panose="02020603050405020304" pitchFamily="18" charset="0"/>
                <a:cs typeface="Times New Roman" panose="02020603050405020304" pitchFamily="18" charset="0"/>
              </a:rPr>
              <a:t>ơ</a:t>
            </a:r>
            <a:r>
              <a:rPr lang="en-US" sz="1800" b="1" dirty="0">
                <a:solidFill>
                  <a:srgbClr val="000000"/>
                </a:solidFill>
                <a:latin typeface="Times New Roman" panose="02020603050405020304" pitchFamily="18" charset="0"/>
                <a:cs typeface="Times New Roman" panose="02020603050405020304" pitchFamily="18" charset="0"/>
              </a:rPr>
              <a:t>n (line item)</a:t>
            </a:r>
            <a:endPar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pic>
        <p:nvPicPr>
          <p:cNvPr id="5" name="Picture 4">
            <a:extLst>
              <a:ext uri="{FF2B5EF4-FFF2-40B4-BE49-F238E27FC236}">
                <a16:creationId xmlns:a16="http://schemas.microsoft.com/office/drawing/2014/main" id="{9EE6B56F-5C51-4A4C-BDE7-B65DE6D52DEA}"/>
              </a:ext>
            </a:extLst>
          </p:cNvPr>
          <p:cNvPicPr>
            <a:picLocks noChangeAspect="1"/>
          </p:cNvPicPr>
          <p:nvPr/>
        </p:nvPicPr>
        <p:blipFill>
          <a:blip r:embed="rId4"/>
          <a:stretch>
            <a:fillRect/>
          </a:stretch>
        </p:blipFill>
        <p:spPr>
          <a:xfrm>
            <a:off x="3364920" y="5196106"/>
            <a:ext cx="9477375" cy="2175250"/>
          </a:xfrm>
          <a:prstGeom prst="rect">
            <a:avLst/>
          </a:prstGeom>
          <a:ln>
            <a:solidFill>
              <a:schemeClr val="bg1">
                <a:lumMod val="85000"/>
              </a:schemeClr>
            </a:solidFill>
          </a:ln>
        </p:spPr>
      </p:pic>
      <p:sp>
        <p:nvSpPr>
          <p:cNvPr id="17" name="Rectangle 16">
            <a:extLst>
              <a:ext uri="{FF2B5EF4-FFF2-40B4-BE49-F238E27FC236}">
                <a16:creationId xmlns:a16="http://schemas.microsoft.com/office/drawing/2014/main" id="{CE2240C9-2989-46CC-A05D-A68E96884468}"/>
              </a:ext>
            </a:extLst>
          </p:cNvPr>
          <p:cNvSpPr/>
          <p:nvPr/>
        </p:nvSpPr>
        <p:spPr>
          <a:xfrm>
            <a:off x="4274344" y="5595144"/>
            <a:ext cx="2362200" cy="27668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71414" rtl="0" eaLnBrk="1" fontAlgn="auto" latinLnBrk="0" hangingPunct="1">
              <a:lnSpc>
                <a:spcPct val="100000"/>
              </a:lnSpc>
              <a:spcBef>
                <a:spcPts val="0"/>
              </a:spcBef>
              <a:spcAft>
                <a:spcPts val="0"/>
              </a:spcAft>
              <a:buClrTx/>
              <a:buSzTx/>
              <a:buFontTx/>
              <a:buNone/>
              <a:tabLst/>
              <a:defRPr/>
            </a:pPr>
            <a:endParaRPr kumimoji="0" lang="en-US" sz="2259" b="0" i="0" u="none" strike="noStrike" kern="1200" cap="none" spc="0" normalizeH="0" baseline="0" noProof="0" dirty="0">
              <a:ln>
                <a:noFill/>
              </a:ln>
              <a:solidFill>
                <a:srgbClr val="FFFFFF"/>
              </a:solidFill>
              <a:effectLst/>
              <a:uLnTx/>
              <a:uFillTx/>
              <a:latin typeface="Arial"/>
              <a:ea typeface="+mn-ea"/>
              <a:cs typeface="+mn-cs"/>
            </a:endParaRPr>
          </a:p>
        </p:txBody>
      </p:sp>
      <p:sp>
        <p:nvSpPr>
          <p:cNvPr id="18" name="Rectangle 17">
            <a:extLst>
              <a:ext uri="{FF2B5EF4-FFF2-40B4-BE49-F238E27FC236}">
                <a16:creationId xmlns:a16="http://schemas.microsoft.com/office/drawing/2014/main" id="{2AD03479-6ADB-4FD5-AC7D-84F63B3887E5}"/>
              </a:ext>
            </a:extLst>
          </p:cNvPr>
          <p:cNvSpPr/>
          <p:nvPr/>
        </p:nvSpPr>
        <p:spPr>
          <a:xfrm>
            <a:off x="11513343" y="5595144"/>
            <a:ext cx="1328951" cy="26171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71414" rtl="0" eaLnBrk="1" fontAlgn="auto" latinLnBrk="0" hangingPunct="1">
              <a:lnSpc>
                <a:spcPct val="100000"/>
              </a:lnSpc>
              <a:spcBef>
                <a:spcPts val="0"/>
              </a:spcBef>
              <a:spcAft>
                <a:spcPts val="0"/>
              </a:spcAft>
              <a:buClrTx/>
              <a:buSzTx/>
              <a:buFontTx/>
              <a:buNone/>
              <a:tabLst/>
              <a:defRPr/>
            </a:pPr>
            <a:endParaRPr kumimoji="0" lang="en-US" sz="2259" b="0" i="0" u="none" strike="noStrike" kern="1200" cap="none" spc="0" normalizeH="0" baseline="0" noProof="0" dirty="0">
              <a:ln>
                <a:noFill/>
              </a:ln>
              <a:solidFill>
                <a:srgbClr val="FFFFFF"/>
              </a:solidFill>
              <a:effectLst/>
              <a:uLnTx/>
              <a:uFillTx/>
              <a:latin typeface="Arial"/>
              <a:ea typeface="+mn-ea"/>
              <a:cs typeface="+mn-cs"/>
            </a:endParaRPr>
          </a:p>
        </p:txBody>
      </p:sp>
      <p:sp>
        <p:nvSpPr>
          <p:cNvPr id="21" name="TextBox 20">
            <a:extLst>
              <a:ext uri="{FF2B5EF4-FFF2-40B4-BE49-F238E27FC236}">
                <a16:creationId xmlns:a16="http://schemas.microsoft.com/office/drawing/2014/main" id="{250CBC54-10BA-4D23-8960-DAC8646F9782}"/>
              </a:ext>
            </a:extLst>
          </p:cNvPr>
          <p:cNvSpPr txBox="1"/>
          <p:nvPr/>
        </p:nvSpPr>
        <p:spPr>
          <a:xfrm>
            <a:off x="3919400" y="4775252"/>
            <a:ext cx="746196" cy="246221"/>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6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1</a:t>
            </a:r>
          </a:p>
        </p:txBody>
      </p:sp>
      <p:sp>
        <p:nvSpPr>
          <p:cNvPr id="22" name="TextBox 21">
            <a:extLst>
              <a:ext uri="{FF2B5EF4-FFF2-40B4-BE49-F238E27FC236}">
                <a16:creationId xmlns:a16="http://schemas.microsoft.com/office/drawing/2014/main" id="{0A7F52C4-D4A5-4E98-92FA-091382498A68}"/>
              </a:ext>
            </a:extLst>
          </p:cNvPr>
          <p:cNvSpPr txBox="1"/>
          <p:nvPr/>
        </p:nvSpPr>
        <p:spPr>
          <a:xfrm>
            <a:off x="4069450" y="5625612"/>
            <a:ext cx="746196" cy="246221"/>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6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2</a:t>
            </a:r>
          </a:p>
        </p:txBody>
      </p:sp>
      <p:sp>
        <p:nvSpPr>
          <p:cNvPr id="23" name="TextBox 22">
            <a:extLst>
              <a:ext uri="{FF2B5EF4-FFF2-40B4-BE49-F238E27FC236}">
                <a16:creationId xmlns:a16="http://schemas.microsoft.com/office/drawing/2014/main" id="{0132D5B6-3AA5-4BAF-85DC-2DA1F0A00F0A}"/>
              </a:ext>
            </a:extLst>
          </p:cNvPr>
          <p:cNvSpPr txBox="1"/>
          <p:nvPr/>
        </p:nvSpPr>
        <p:spPr>
          <a:xfrm>
            <a:off x="11232249" y="5625612"/>
            <a:ext cx="746196" cy="246221"/>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6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3</a:t>
            </a:r>
          </a:p>
        </p:txBody>
      </p:sp>
      <p:sp>
        <p:nvSpPr>
          <p:cNvPr id="14" name="Rectangle 13">
            <a:extLst>
              <a:ext uri="{FF2B5EF4-FFF2-40B4-BE49-F238E27FC236}">
                <a16:creationId xmlns:a16="http://schemas.microsoft.com/office/drawing/2014/main" id="{DCDF1D98-54D8-4230-8FE2-B8957F9F12D9}"/>
              </a:ext>
            </a:extLst>
          </p:cNvPr>
          <p:cNvSpPr/>
          <p:nvPr/>
        </p:nvSpPr>
        <p:spPr>
          <a:xfrm>
            <a:off x="6636544" y="2766814"/>
            <a:ext cx="6400800" cy="923330"/>
          </a:xfrm>
          <a:prstGeom prst="rect">
            <a:avLst/>
          </a:prstGeom>
          <a:solidFill>
            <a:schemeClr val="accent3">
              <a:lumMod val="20000"/>
              <a:lumOff val="80000"/>
            </a:schemeClr>
          </a:solidFill>
          <a:ln>
            <a:solidFill>
              <a:schemeClr val="tx1"/>
            </a:solidFill>
          </a:ln>
        </p:spPr>
        <p:txBody>
          <a:bodyPr wrap="square">
            <a:spAutoFit/>
          </a:bodyPr>
          <a:lstStyle/>
          <a:p>
            <a:pPr marL="0" marR="0" lvl="0" indent="0" algn="l" defTabSz="1171414"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7:</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Chọn </a:t>
            </a:r>
            <a:r>
              <a:rPr kumimoji="0" lang="en-US" sz="1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thuế</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suất</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của</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hóa</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đ</a:t>
            </a:r>
            <a:r>
              <a:rPr kumimoji="0" lang="vi-VN"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ơ</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n: </a:t>
            </a:r>
            <a:r>
              <a:rPr kumimoji="0" lang="en-US" sz="1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Có</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2 </a:t>
            </a:r>
            <a:r>
              <a:rPr kumimoji="0" lang="en-US" sz="1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cách</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chọn</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thuế</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suất</a:t>
            </a:r>
            <a:endPar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l" defTabSz="1171414"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7.1</a:t>
            </a:r>
            <a:r>
              <a:rPr kumimoji="0" lang="en-US" sz="1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.Thêm Header lever tax: </a:t>
            </a:r>
          </a:p>
          <a:p>
            <a:pPr marL="0" marR="0" lvl="0" indent="0" algn="l" defTabSz="1171414"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7.2</a:t>
            </a:r>
            <a:r>
              <a:rPr kumimoji="0" lang="en-US" sz="1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.Thêm Line level tax</a:t>
            </a:r>
          </a:p>
        </p:txBody>
      </p:sp>
      <p:sp>
        <p:nvSpPr>
          <p:cNvPr id="15" name="TextBox 14">
            <a:extLst>
              <a:ext uri="{FF2B5EF4-FFF2-40B4-BE49-F238E27FC236}">
                <a16:creationId xmlns:a16="http://schemas.microsoft.com/office/drawing/2014/main" id="{C979BCCB-7D04-4B08-B074-39DFC55C7D63}"/>
              </a:ext>
            </a:extLst>
          </p:cNvPr>
          <p:cNvSpPr txBox="1"/>
          <p:nvPr/>
        </p:nvSpPr>
        <p:spPr>
          <a:xfrm>
            <a:off x="149615" y="187474"/>
            <a:ext cx="8767888" cy="307777"/>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7.</a:t>
            </a:r>
            <a:r>
              <a:rPr kumimoji="0" 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Tạo</a:t>
            </a:r>
            <a:r>
              <a:rPr kumimoji="0" 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hóa</a:t>
            </a:r>
            <a:r>
              <a:rPr kumimoji="0" 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đ</a:t>
            </a:r>
            <a:r>
              <a:rPr kumimoji="0" lang="vi-VN"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ơ</a:t>
            </a:r>
            <a:r>
              <a:rPr kumimoji="0" 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n</a:t>
            </a:r>
          </a:p>
        </p:txBody>
      </p:sp>
    </p:spTree>
    <p:extLst>
      <p:ext uri="{BB962C8B-B14F-4D97-AF65-F5344CB8AC3E}">
        <p14:creationId xmlns:p14="http://schemas.microsoft.com/office/powerpoint/2010/main" val="377179214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E38FAA0-97CC-41C1-A91E-FBD244D39514}"/>
              </a:ext>
            </a:extLst>
          </p:cNvPr>
          <p:cNvSpPr/>
          <p:nvPr/>
        </p:nvSpPr>
        <p:spPr bwMode="gray">
          <a:xfrm>
            <a:off x="30428" y="7084041"/>
            <a:ext cx="3559920" cy="207674"/>
          </a:xfrm>
          <a:prstGeom prst="rect">
            <a:avLst/>
          </a:prstGeom>
          <a:solidFill>
            <a:schemeClr val="bg1"/>
          </a:solidFill>
          <a:ln w="25400" algn="ctr">
            <a:solidFill>
              <a:schemeClr val="bg1"/>
            </a:solidFill>
            <a:miter lim="800000"/>
            <a:headEnd/>
            <a:tailEnd/>
          </a:ln>
        </p:spPr>
        <p:txBody>
          <a:bodyPr lIns="96830" tIns="77464" rIns="96830" bIns="77464" rtlCol="0" anchor="ctr"/>
          <a:lstStyle/>
          <a:p>
            <a:pPr marL="0" marR="0" lvl="0" indent="0" algn="ctr" defTabSz="983803" rtl="0" eaLnBrk="1" fontAlgn="base" latinLnBrk="0" hangingPunct="1">
              <a:lnSpc>
                <a:spcPct val="100000"/>
              </a:lnSpc>
              <a:spcBef>
                <a:spcPct val="50000"/>
              </a:spcBef>
              <a:spcAft>
                <a:spcPct val="0"/>
              </a:spcAft>
              <a:buClr>
                <a:srgbClr val="F0AB00"/>
              </a:buClr>
              <a:buSzPct val="80000"/>
              <a:buFontTx/>
              <a:buNone/>
              <a:tabLst/>
              <a:defRPr/>
            </a:pPr>
            <a:endParaRPr kumimoji="0" lang="en-US" sz="1937" b="0" i="0" u="none" strike="noStrike" kern="0" cap="none" spc="0" normalizeH="0" baseline="0" noProof="0" dirty="0">
              <a:ln>
                <a:noFill/>
              </a:ln>
              <a:solidFill>
                <a:srgbClr val="000000"/>
              </a:solidFill>
              <a:effectLst/>
              <a:uLnTx/>
              <a:uFillTx/>
              <a:latin typeface="Arial"/>
              <a:ea typeface="Arial Unicode MS" pitchFamily="34" charset="-128"/>
              <a:cs typeface="Arial Unicode MS" pitchFamily="34" charset="-128"/>
            </a:endParaRPr>
          </a:p>
        </p:txBody>
      </p:sp>
      <p:pic>
        <p:nvPicPr>
          <p:cNvPr id="10" name="Picture 9">
            <a:extLst>
              <a:ext uri="{FF2B5EF4-FFF2-40B4-BE49-F238E27FC236}">
                <a16:creationId xmlns:a16="http://schemas.microsoft.com/office/drawing/2014/main" id="{BE80F639-28CD-48D5-99BC-D98946063ED7}"/>
              </a:ext>
            </a:extLst>
          </p:cNvPr>
          <p:cNvPicPr>
            <a:picLocks noChangeAspect="1"/>
          </p:cNvPicPr>
          <p:nvPr/>
        </p:nvPicPr>
        <p:blipFill>
          <a:blip r:embed="rId3"/>
          <a:stretch>
            <a:fillRect/>
          </a:stretch>
        </p:blipFill>
        <p:spPr>
          <a:xfrm>
            <a:off x="0" y="726735"/>
            <a:ext cx="13120688" cy="6494775"/>
          </a:xfrm>
          <a:prstGeom prst="rect">
            <a:avLst/>
          </a:prstGeom>
          <a:ln>
            <a:solidFill>
              <a:schemeClr val="tx1"/>
            </a:solidFill>
          </a:ln>
        </p:spPr>
      </p:pic>
      <p:sp>
        <p:nvSpPr>
          <p:cNvPr id="12" name="Rectangle 11">
            <a:extLst>
              <a:ext uri="{FF2B5EF4-FFF2-40B4-BE49-F238E27FC236}">
                <a16:creationId xmlns:a16="http://schemas.microsoft.com/office/drawing/2014/main" id="{4762DC70-DFBE-4851-848B-144DA14B21DA}"/>
              </a:ext>
            </a:extLst>
          </p:cNvPr>
          <p:cNvSpPr/>
          <p:nvPr/>
        </p:nvSpPr>
        <p:spPr>
          <a:xfrm>
            <a:off x="430686" y="3690144"/>
            <a:ext cx="1030026" cy="38801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71414" rtl="0" eaLnBrk="1" fontAlgn="auto" latinLnBrk="0" hangingPunct="1">
              <a:lnSpc>
                <a:spcPct val="100000"/>
              </a:lnSpc>
              <a:spcBef>
                <a:spcPts val="0"/>
              </a:spcBef>
              <a:spcAft>
                <a:spcPts val="0"/>
              </a:spcAft>
              <a:buClrTx/>
              <a:buSzTx/>
              <a:buFontTx/>
              <a:buNone/>
              <a:tabLst/>
              <a:defRPr/>
            </a:pPr>
            <a:endParaRPr kumimoji="0" lang="en-US" sz="2259" b="0" i="0" u="none" strike="noStrike" kern="1200" cap="none" spc="0" normalizeH="0" baseline="0" noProof="0" dirty="0">
              <a:ln>
                <a:noFill/>
              </a:ln>
              <a:solidFill>
                <a:srgbClr val="FFFFFF"/>
              </a:solidFill>
              <a:effectLst/>
              <a:uLnTx/>
              <a:uFillTx/>
              <a:latin typeface="Arial"/>
              <a:ea typeface="+mn-ea"/>
              <a:cs typeface="+mn-cs"/>
            </a:endParaRPr>
          </a:p>
        </p:txBody>
      </p:sp>
      <p:sp>
        <p:nvSpPr>
          <p:cNvPr id="13" name="Speech Bubble: Rectangle 12">
            <a:extLst>
              <a:ext uri="{FF2B5EF4-FFF2-40B4-BE49-F238E27FC236}">
                <a16:creationId xmlns:a16="http://schemas.microsoft.com/office/drawing/2014/main" id="{BD781698-9906-4F5F-8D3F-7C3D3C349041}"/>
              </a:ext>
            </a:extLst>
          </p:cNvPr>
          <p:cNvSpPr/>
          <p:nvPr/>
        </p:nvSpPr>
        <p:spPr>
          <a:xfrm>
            <a:off x="71636" y="3080543"/>
            <a:ext cx="5106227" cy="449497"/>
          </a:xfrm>
          <a:prstGeom prst="wedgeRectCallout">
            <a:avLst>
              <a:gd name="adj1" fmla="val -21926"/>
              <a:gd name="adj2" fmla="val 48448"/>
            </a:avLst>
          </a:prstGeom>
          <a:solidFill>
            <a:schemeClr val="accent5">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71414" rtl="0" eaLnBrk="1" fontAlgn="auto" latinLnBrk="0" hangingPunct="1">
              <a:lnSpc>
                <a:spcPct val="100000"/>
              </a:lnSpc>
              <a:spcBef>
                <a:spcPts val="0"/>
              </a:spcBef>
              <a:spcAft>
                <a:spcPts val="0"/>
              </a:spcAft>
              <a:buClrTx/>
              <a:buSzTx/>
              <a:buFontTx/>
              <a:buNone/>
              <a:tabLst/>
              <a:defRPr/>
            </a:pPr>
            <a:r>
              <a:rPr kumimoji="0" lang="en-US" sz="2152"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Kéo</a:t>
            </a:r>
            <a:r>
              <a:rPr kumimoji="0" lang="en-US" sz="2152"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152"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xuống</a:t>
            </a:r>
            <a:r>
              <a:rPr kumimoji="0" lang="en-US" sz="2152"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152"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phần</a:t>
            </a:r>
            <a:r>
              <a:rPr kumimoji="0" lang="en-US" sz="2152"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152"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Line Items</a:t>
            </a:r>
            <a:r>
              <a:rPr kumimoji="0" lang="en-US" sz="2152"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a:t>
            </a:r>
          </a:p>
        </p:txBody>
      </p:sp>
      <p:sp>
        <p:nvSpPr>
          <p:cNvPr id="8" name="Rectangle 7">
            <a:extLst>
              <a:ext uri="{FF2B5EF4-FFF2-40B4-BE49-F238E27FC236}">
                <a16:creationId xmlns:a16="http://schemas.microsoft.com/office/drawing/2014/main" id="{B026BCC5-1469-4AE7-A966-FC32F053B1E0}"/>
              </a:ext>
            </a:extLst>
          </p:cNvPr>
          <p:cNvSpPr/>
          <p:nvPr/>
        </p:nvSpPr>
        <p:spPr>
          <a:xfrm>
            <a:off x="7530240" y="4866641"/>
            <a:ext cx="684959" cy="69220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71414" rtl="0" eaLnBrk="1" fontAlgn="auto" latinLnBrk="0" hangingPunct="1">
              <a:lnSpc>
                <a:spcPct val="100000"/>
              </a:lnSpc>
              <a:spcBef>
                <a:spcPts val="0"/>
              </a:spcBef>
              <a:spcAft>
                <a:spcPts val="0"/>
              </a:spcAft>
              <a:buClrTx/>
              <a:buSzTx/>
              <a:buFontTx/>
              <a:buNone/>
              <a:tabLst/>
              <a:defRPr/>
            </a:pPr>
            <a:endParaRPr kumimoji="0" lang="en-US" sz="2259" b="0" i="0" u="none" strike="noStrike" kern="1200" cap="none" spc="0" normalizeH="0" baseline="0" noProof="0" dirty="0">
              <a:ln>
                <a:noFill/>
              </a:ln>
              <a:solidFill>
                <a:srgbClr val="FFFFFF"/>
              </a:solidFill>
              <a:effectLst/>
              <a:uLnTx/>
              <a:uFillTx/>
              <a:latin typeface="Arial"/>
              <a:ea typeface="+mn-ea"/>
              <a:cs typeface="+mn-cs"/>
            </a:endParaRPr>
          </a:p>
        </p:txBody>
      </p:sp>
      <p:sp>
        <p:nvSpPr>
          <p:cNvPr id="9" name="Callout: Line 8">
            <a:extLst>
              <a:ext uri="{FF2B5EF4-FFF2-40B4-BE49-F238E27FC236}">
                <a16:creationId xmlns:a16="http://schemas.microsoft.com/office/drawing/2014/main" id="{0192538C-8445-40A9-A76B-4DB254878594}"/>
              </a:ext>
            </a:extLst>
          </p:cNvPr>
          <p:cNvSpPr/>
          <p:nvPr/>
        </p:nvSpPr>
        <p:spPr>
          <a:xfrm>
            <a:off x="7514052" y="3940884"/>
            <a:ext cx="3334877" cy="810015"/>
          </a:xfrm>
          <a:prstGeom prst="borderCallout1">
            <a:avLst>
              <a:gd name="adj1" fmla="val 99891"/>
              <a:gd name="adj2" fmla="val 49632"/>
              <a:gd name="adj3" fmla="val 141499"/>
              <a:gd name="adj4" fmla="val 49570"/>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71414"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8:</a:t>
            </a:r>
            <a:r>
              <a:rPr kumimoji="0" lang="en-US" sz="18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Để</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tạo</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hóa</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đ</a:t>
            </a:r>
            <a:r>
              <a:rPr kumimoji="0" lang="vi-VN"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ơ</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n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cho</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một</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phần</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đ</a:t>
            </a:r>
            <a:r>
              <a:rPr kumimoji="0" lang="vi-VN"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ơ</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n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hàng</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kích</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vào</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Quantity </a:t>
            </a:r>
            <a:r>
              <a:rPr kumimoji="0" lang="en-US" sz="1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và</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sửa</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số</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l</a:t>
            </a:r>
            <a:r>
              <a:rPr kumimoji="0" lang="vi-VN"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ư</a:t>
            </a:r>
            <a:r>
              <a:rPr kumimoji="0" lang="en-US" sz="1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ợng</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a:t>
            </a:r>
          </a:p>
        </p:txBody>
      </p:sp>
      <p:sp>
        <p:nvSpPr>
          <p:cNvPr id="14" name="TextBox 13">
            <a:extLst>
              <a:ext uri="{FF2B5EF4-FFF2-40B4-BE49-F238E27FC236}">
                <a16:creationId xmlns:a16="http://schemas.microsoft.com/office/drawing/2014/main" id="{E675B18E-3D7C-4173-B14B-F429D776BE5E}"/>
              </a:ext>
            </a:extLst>
          </p:cNvPr>
          <p:cNvSpPr txBox="1"/>
          <p:nvPr/>
        </p:nvSpPr>
        <p:spPr>
          <a:xfrm>
            <a:off x="7872719" y="5572131"/>
            <a:ext cx="526256"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8</a:t>
            </a:r>
          </a:p>
        </p:txBody>
      </p:sp>
      <p:sp>
        <p:nvSpPr>
          <p:cNvPr id="15" name="Callout: Line 14">
            <a:extLst>
              <a:ext uri="{FF2B5EF4-FFF2-40B4-BE49-F238E27FC236}">
                <a16:creationId xmlns:a16="http://schemas.microsoft.com/office/drawing/2014/main" id="{46E43BCE-9ECD-4B04-AF66-D790DBF13A2F}"/>
              </a:ext>
            </a:extLst>
          </p:cNvPr>
          <p:cNvSpPr/>
          <p:nvPr/>
        </p:nvSpPr>
        <p:spPr>
          <a:xfrm>
            <a:off x="9608344" y="5919760"/>
            <a:ext cx="3130604" cy="525367"/>
          </a:xfrm>
          <a:prstGeom prst="borderCallout1">
            <a:avLst>
              <a:gd name="adj1" fmla="val 99891"/>
              <a:gd name="adj2" fmla="val 92720"/>
              <a:gd name="adj3" fmla="val 157936"/>
              <a:gd name="adj4" fmla="val 93064"/>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71414"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9: </a:t>
            </a:r>
            <a:r>
              <a:rPr kumimoji="0" lang="en-US" sz="20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Kích</a:t>
            </a:r>
            <a:r>
              <a:rPr kumimoji="0" lang="en-US" sz="20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20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vào</a:t>
            </a:r>
            <a:r>
              <a:rPr kumimoji="0" lang="en-US" sz="20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20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nút</a:t>
            </a:r>
            <a:r>
              <a:rPr kumimoji="0" lang="en-US" sz="20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Next</a:t>
            </a:r>
            <a:endParaRPr kumimoji="0" 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16" name="Rectangle 15">
            <a:extLst>
              <a:ext uri="{FF2B5EF4-FFF2-40B4-BE49-F238E27FC236}">
                <a16:creationId xmlns:a16="http://schemas.microsoft.com/office/drawing/2014/main" id="{98C319AA-2294-43C8-91F5-D4498ADA029B}"/>
              </a:ext>
            </a:extLst>
          </p:cNvPr>
          <p:cNvSpPr/>
          <p:nvPr/>
        </p:nvSpPr>
        <p:spPr>
          <a:xfrm>
            <a:off x="12032374" y="6744835"/>
            <a:ext cx="867497" cy="30326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71414" rtl="0" eaLnBrk="1" fontAlgn="auto" latinLnBrk="0" hangingPunct="1">
              <a:lnSpc>
                <a:spcPct val="100000"/>
              </a:lnSpc>
              <a:spcBef>
                <a:spcPts val="0"/>
              </a:spcBef>
              <a:spcAft>
                <a:spcPts val="0"/>
              </a:spcAft>
              <a:buClrTx/>
              <a:buSzTx/>
              <a:buFontTx/>
              <a:buNone/>
              <a:tabLst/>
              <a:defRPr/>
            </a:pPr>
            <a:endParaRPr kumimoji="0" lang="en-US" sz="2259" b="0" i="0" u="none" strike="noStrike" kern="1200" cap="none" spc="0" normalizeH="0" baseline="0" noProof="0" dirty="0">
              <a:ln>
                <a:noFill/>
              </a:ln>
              <a:solidFill>
                <a:srgbClr val="FFFFFF"/>
              </a:solidFill>
              <a:effectLst/>
              <a:uLnTx/>
              <a:uFillTx/>
              <a:latin typeface="Arial"/>
              <a:ea typeface="+mn-ea"/>
              <a:cs typeface="+mn-cs"/>
            </a:endParaRPr>
          </a:p>
        </p:txBody>
      </p:sp>
      <p:sp>
        <p:nvSpPr>
          <p:cNvPr id="17" name="TextBox 16">
            <a:extLst>
              <a:ext uri="{FF2B5EF4-FFF2-40B4-BE49-F238E27FC236}">
                <a16:creationId xmlns:a16="http://schemas.microsoft.com/office/drawing/2014/main" id="{8D958D6D-A123-467D-B74B-4DC5129E1C14}"/>
              </a:ext>
            </a:extLst>
          </p:cNvPr>
          <p:cNvSpPr txBox="1"/>
          <p:nvPr/>
        </p:nvSpPr>
        <p:spPr>
          <a:xfrm>
            <a:off x="12220896" y="6467836"/>
            <a:ext cx="526256"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9</a:t>
            </a:r>
          </a:p>
        </p:txBody>
      </p:sp>
      <p:sp>
        <p:nvSpPr>
          <p:cNvPr id="18" name="TextBox 17">
            <a:extLst>
              <a:ext uri="{FF2B5EF4-FFF2-40B4-BE49-F238E27FC236}">
                <a16:creationId xmlns:a16="http://schemas.microsoft.com/office/drawing/2014/main" id="{50E939B1-7321-4A61-837C-95107D797745}"/>
              </a:ext>
            </a:extLst>
          </p:cNvPr>
          <p:cNvSpPr txBox="1"/>
          <p:nvPr/>
        </p:nvSpPr>
        <p:spPr>
          <a:xfrm>
            <a:off x="149615" y="187474"/>
            <a:ext cx="8767888" cy="307777"/>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7.</a:t>
            </a:r>
            <a:r>
              <a:rPr kumimoji="0" 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Tạo</a:t>
            </a:r>
            <a:r>
              <a:rPr kumimoji="0" 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hóa</a:t>
            </a:r>
            <a:r>
              <a:rPr kumimoji="0" 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đ</a:t>
            </a:r>
            <a:r>
              <a:rPr kumimoji="0" lang="vi-VN"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ơ</a:t>
            </a:r>
            <a:r>
              <a:rPr kumimoji="0" 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n</a:t>
            </a:r>
          </a:p>
        </p:txBody>
      </p:sp>
    </p:spTree>
    <p:extLst>
      <p:ext uri="{BB962C8B-B14F-4D97-AF65-F5344CB8AC3E}">
        <p14:creationId xmlns:p14="http://schemas.microsoft.com/office/powerpoint/2010/main" val="40918429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E38FAA0-97CC-41C1-A91E-FBD244D39514}"/>
              </a:ext>
            </a:extLst>
          </p:cNvPr>
          <p:cNvSpPr/>
          <p:nvPr/>
        </p:nvSpPr>
        <p:spPr bwMode="gray">
          <a:xfrm>
            <a:off x="30428" y="7084041"/>
            <a:ext cx="3559920" cy="207674"/>
          </a:xfrm>
          <a:prstGeom prst="rect">
            <a:avLst/>
          </a:prstGeom>
          <a:solidFill>
            <a:schemeClr val="bg1"/>
          </a:solidFill>
          <a:ln w="25400" algn="ctr">
            <a:solidFill>
              <a:schemeClr val="bg1"/>
            </a:solidFill>
            <a:miter lim="800000"/>
            <a:headEnd/>
            <a:tailEnd/>
          </a:ln>
        </p:spPr>
        <p:txBody>
          <a:bodyPr lIns="96830" tIns="77464" rIns="96830" bIns="77464" rtlCol="0" anchor="ctr"/>
          <a:lstStyle/>
          <a:p>
            <a:pPr algn="ctr" defTabSz="983803" fontAlgn="base">
              <a:spcBef>
                <a:spcPct val="50000"/>
              </a:spcBef>
              <a:spcAft>
                <a:spcPct val="0"/>
              </a:spcAft>
              <a:buClr>
                <a:srgbClr val="F0AB00"/>
              </a:buClr>
              <a:buSzPct val="80000"/>
            </a:pPr>
            <a:endParaRPr lang="en-US" sz="1937" kern="0" dirty="0">
              <a:solidFill>
                <a:srgbClr val="000000"/>
              </a:solidFill>
              <a:latin typeface="Arial"/>
              <a:ea typeface="Arial Unicode MS" pitchFamily="34" charset="-128"/>
              <a:cs typeface="Arial Unicode MS" pitchFamily="34" charset="-128"/>
            </a:endParaRPr>
          </a:p>
        </p:txBody>
      </p:sp>
      <p:pic>
        <p:nvPicPr>
          <p:cNvPr id="6" name="Picture 5">
            <a:extLst>
              <a:ext uri="{FF2B5EF4-FFF2-40B4-BE49-F238E27FC236}">
                <a16:creationId xmlns:a16="http://schemas.microsoft.com/office/drawing/2014/main" id="{2470E2AD-CEBD-40B7-9BE1-C228FDF42426}"/>
              </a:ext>
            </a:extLst>
          </p:cNvPr>
          <p:cNvPicPr>
            <a:picLocks noChangeAspect="1"/>
          </p:cNvPicPr>
          <p:nvPr/>
        </p:nvPicPr>
        <p:blipFill>
          <a:blip r:embed="rId3"/>
          <a:stretch>
            <a:fillRect/>
          </a:stretch>
        </p:blipFill>
        <p:spPr>
          <a:xfrm>
            <a:off x="0" y="731746"/>
            <a:ext cx="13120688" cy="6505040"/>
          </a:xfrm>
          <a:prstGeom prst="rect">
            <a:avLst/>
          </a:prstGeom>
          <a:ln>
            <a:solidFill>
              <a:schemeClr val="tx1"/>
            </a:solidFill>
          </a:ln>
        </p:spPr>
      </p:pic>
      <p:sp>
        <p:nvSpPr>
          <p:cNvPr id="8" name="Rectangle 7">
            <a:extLst>
              <a:ext uri="{FF2B5EF4-FFF2-40B4-BE49-F238E27FC236}">
                <a16:creationId xmlns:a16="http://schemas.microsoft.com/office/drawing/2014/main" id="{4C705978-9FE4-4E83-AF9A-8B9421D15CE8}"/>
              </a:ext>
            </a:extLst>
          </p:cNvPr>
          <p:cNvSpPr/>
          <p:nvPr/>
        </p:nvSpPr>
        <p:spPr>
          <a:xfrm>
            <a:off x="192851" y="1238143"/>
            <a:ext cx="1353427" cy="27454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
        <p:nvSpPr>
          <p:cNvPr id="9" name="Speech Bubble: Rectangle 8">
            <a:extLst>
              <a:ext uri="{FF2B5EF4-FFF2-40B4-BE49-F238E27FC236}">
                <a16:creationId xmlns:a16="http://schemas.microsoft.com/office/drawing/2014/main" id="{F59EECB8-CE50-4C9F-8F89-5F6D36E7FF1D}"/>
              </a:ext>
            </a:extLst>
          </p:cNvPr>
          <p:cNvSpPr/>
          <p:nvPr/>
        </p:nvSpPr>
        <p:spPr>
          <a:xfrm>
            <a:off x="1723282" y="1209509"/>
            <a:ext cx="5106227" cy="673931"/>
          </a:xfrm>
          <a:prstGeom prst="wedgeRectCallout">
            <a:avLst>
              <a:gd name="adj1" fmla="val -21926"/>
              <a:gd name="adj2" fmla="val 48448"/>
            </a:avLst>
          </a:prstGeom>
          <a:solidFill>
            <a:schemeClr val="accent5">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171414"/>
            <a:r>
              <a:rPr lang="en-US" sz="1800" dirty="0" err="1">
                <a:solidFill>
                  <a:srgbClr val="000000"/>
                </a:solidFill>
                <a:latin typeface="Times New Roman" panose="02020603050405020304" pitchFamily="18" charset="0"/>
                <a:cs typeface="Times New Roman" panose="02020603050405020304" pitchFamily="18" charset="0"/>
              </a:rPr>
              <a:t>Màn</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hình</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tạo</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hóa</a:t>
            </a:r>
            <a:r>
              <a:rPr lang="en-US" sz="1800" dirty="0">
                <a:solidFill>
                  <a:srgbClr val="000000"/>
                </a:solidFill>
                <a:latin typeface="Times New Roman" panose="02020603050405020304" pitchFamily="18" charset="0"/>
                <a:cs typeface="Times New Roman" panose="02020603050405020304" pitchFamily="18" charset="0"/>
              </a:rPr>
              <a:t> đ</a:t>
            </a:r>
            <a:r>
              <a:rPr lang="vi-VN" sz="1800" dirty="0">
                <a:solidFill>
                  <a:srgbClr val="000000"/>
                </a:solidFill>
                <a:latin typeface="Times New Roman" panose="02020603050405020304" pitchFamily="18" charset="0"/>
                <a:cs typeface="Times New Roman" panose="02020603050405020304" pitchFamily="18" charset="0"/>
              </a:rPr>
              <a:t>ơ</a:t>
            </a:r>
            <a:r>
              <a:rPr lang="en-US" sz="1800" dirty="0">
                <a:solidFill>
                  <a:srgbClr val="000000"/>
                </a:solidFill>
                <a:latin typeface="Times New Roman" panose="02020603050405020304" pitchFamily="18" charset="0"/>
                <a:cs typeface="Times New Roman" panose="02020603050405020304" pitchFamily="18" charset="0"/>
              </a:rPr>
              <a:t>n </a:t>
            </a:r>
            <a:r>
              <a:rPr lang="en-US" sz="1800" b="1" dirty="0">
                <a:solidFill>
                  <a:srgbClr val="000000"/>
                </a:solidFill>
                <a:latin typeface="Times New Roman" panose="02020603050405020304" pitchFamily="18" charset="0"/>
                <a:cs typeface="Times New Roman" panose="02020603050405020304" pitchFamily="18" charset="0"/>
              </a:rPr>
              <a:t>Create Invoice </a:t>
            </a:r>
            <a:r>
              <a:rPr lang="en-US" sz="1800" dirty="0" err="1">
                <a:solidFill>
                  <a:srgbClr val="000000"/>
                </a:solidFill>
                <a:latin typeface="Times New Roman" panose="02020603050405020304" pitchFamily="18" charset="0"/>
                <a:cs typeface="Times New Roman" panose="02020603050405020304" pitchFamily="18" charset="0"/>
              </a:rPr>
              <a:t>sẽ</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hiện</a:t>
            </a:r>
            <a:r>
              <a:rPr lang="en-US" sz="1800" dirty="0">
                <a:solidFill>
                  <a:srgbClr val="000000"/>
                </a:solidFill>
                <a:latin typeface="Times New Roman" panose="02020603050405020304" pitchFamily="18" charset="0"/>
                <a:cs typeface="Times New Roman" panose="02020603050405020304" pitchFamily="18" charset="0"/>
              </a:rPr>
              <a:t> ra. </a:t>
            </a:r>
            <a:r>
              <a:rPr lang="en-US" sz="1800" dirty="0" err="1">
                <a:solidFill>
                  <a:srgbClr val="000000"/>
                </a:solidFill>
                <a:latin typeface="Times New Roman" panose="02020603050405020304" pitchFamily="18" charset="0"/>
                <a:cs typeface="Times New Roman" panose="02020603050405020304" pitchFamily="18" charset="0"/>
              </a:rPr>
              <a:t>Kiểm</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tra</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lại</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thông</a:t>
            </a:r>
            <a:r>
              <a:rPr lang="en-US" sz="1800" dirty="0">
                <a:solidFill>
                  <a:srgbClr val="000000"/>
                </a:solidFill>
                <a:latin typeface="Times New Roman" panose="02020603050405020304" pitchFamily="18" charset="0"/>
                <a:cs typeface="Times New Roman" panose="02020603050405020304" pitchFamily="18" charset="0"/>
              </a:rPr>
              <a:t> tin tr</a:t>
            </a:r>
            <a:r>
              <a:rPr lang="vi-VN" sz="1800" dirty="0">
                <a:solidFill>
                  <a:srgbClr val="000000"/>
                </a:solidFill>
                <a:latin typeface="Times New Roman" panose="02020603050405020304" pitchFamily="18" charset="0"/>
                <a:cs typeface="Times New Roman" panose="02020603050405020304" pitchFamily="18" charset="0"/>
              </a:rPr>
              <a:t>ư</a:t>
            </a:r>
            <a:r>
              <a:rPr lang="en-US" sz="1800" dirty="0" err="1">
                <a:solidFill>
                  <a:srgbClr val="000000"/>
                </a:solidFill>
                <a:latin typeface="Times New Roman" panose="02020603050405020304" pitchFamily="18" charset="0"/>
                <a:cs typeface="Times New Roman" panose="02020603050405020304" pitchFamily="18" charset="0"/>
              </a:rPr>
              <a:t>ớc</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khi</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gửi</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đi</a:t>
            </a:r>
            <a:r>
              <a:rPr lang="en-US" sz="1800" dirty="0">
                <a:solidFill>
                  <a:srgbClr val="000000"/>
                </a:solidFill>
                <a:latin typeface="Times New Roman" panose="02020603050405020304" pitchFamily="18" charset="0"/>
                <a:cs typeface="Times New Roman" panose="02020603050405020304" pitchFamily="18" charset="0"/>
              </a:rPr>
              <a:t>.</a:t>
            </a:r>
          </a:p>
        </p:txBody>
      </p:sp>
      <p:sp>
        <p:nvSpPr>
          <p:cNvPr id="11" name="Callout: Line 10">
            <a:extLst>
              <a:ext uri="{FF2B5EF4-FFF2-40B4-BE49-F238E27FC236}">
                <a16:creationId xmlns:a16="http://schemas.microsoft.com/office/drawing/2014/main" id="{DDDF0F70-EE37-40B4-AD20-3ADAAAAFAE48}"/>
              </a:ext>
            </a:extLst>
          </p:cNvPr>
          <p:cNvSpPr/>
          <p:nvPr/>
        </p:nvSpPr>
        <p:spPr>
          <a:xfrm>
            <a:off x="8008144" y="1854771"/>
            <a:ext cx="3610785" cy="673930"/>
          </a:xfrm>
          <a:prstGeom prst="borderCallout1">
            <a:avLst>
              <a:gd name="adj1" fmla="val 47"/>
              <a:gd name="adj2" fmla="val 98612"/>
              <a:gd name="adj3" fmla="val -52211"/>
              <a:gd name="adj4" fmla="val 98668"/>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171414"/>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10: </a:t>
            </a:r>
            <a:r>
              <a:rPr lang="en-US" sz="1800" kern="0" dirty="0" err="1">
                <a:solidFill>
                  <a:srgbClr val="000000"/>
                </a:solidFill>
                <a:latin typeface="Times New Roman" panose="02020603050405020304" pitchFamily="18" charset="0"/>
                <a:ea typeface="Arial Unicode MS" pitchFamily="34" charset="-128"/>
                <a:cs typeface="Times New Roman" panose="02020603050405020304" pitchFamily="18" charset="0"/>
              </a:rPr>
              <a:t>Để</a:t>
            </a:r>
            <a:r>
              <a:rPr lang="en-US" sz="1800" kern="0" dirty="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800" kern="0" dirty="0" err="1">
                <a:solidFill>
                  <a:srgbClr val="000000"/>
                </a:solidFill>
                <a:latin typeface="Times New Roman" panose="02020603050405020304" pitchFamily="18" charset="0"/>
                <a:ea typeface="Arial Unicode MS" pitchFamily="34" charset="-128"/>
                <a:cs typeface="Times New Roman" panose="02020603050405020304" pitchFamily="18" charset="0"/>
              </a:rPr>
              <a:t>gửi</a:t>
            </a:r>
            <a:r>
              <a:rPr lang="en-US" sz="1800" kern="0" dirty="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800" kern="0" dirty="0" err="1">
                <a:solidFill>
                  <a:srgbClr val="000000"/>
                </a:solidFill>
                <a:latin typeface="Times New Roman" panose="02020603050405020304" pitchFamily="18" charset="0"/>
                <a:ea typeface="Arial Unicode MS" pitchFamily="34" charset="-128"/>
                <a:cs typeface="Times New Roman" panose="02020603050405020304" pitchFamily="18" charset="0"/>
              </a:rPr>
              <a:t>hóa</a:t>
            </a:r>
            <a:r>
              <a:rPr lang="en-US" sz="1800" kern="0" dirty="0">
                <a:solidFill>
                  <a:srgbClr val="000000"/>
                </a:solidFill>
                <a:latin typeface="Times New Roman" panose="02020603050405020304" pitchFamily="18" charset="0"/>
                <a:ea typeface="Arial Unicode MS" pitchFamily="34" charset="-128"/>
                <a:cs typeface="Times New Roman" panose="02020603050405020304" pitchFamily="18" charset="0"/>
              </a:rPr>
              <a:t> đ</a:t>
            </a:r>
            <a:r>
              <a:rPr lang="vi-VN" sz="1800" kern="0" dirty="0">
                <a:solidFill>
                  <a:srgbClr val="000000"/>
                </a:solidFill>
                <a:latin typeface="Times New Roman" panose="02020603050405020304" pitchFamily="18" charset="0"/>
                <a:ea typeface="Arial Unicode MS" pitchFamily="34" charset="-128"/>
                <a:cs typeface="Times New Roman" panose="02020603050405020304" pitchFamily="18" charset="0"/>
              </a:rPr>
              <a:t>ơ</a:t>
            </a:r>
            <a:r>
              <a:rPr lang="en-US" sz="1800" kern="0" dirty="0">
                <a:solidFill>
                  <a:srgbClr val="000000"/>
                </a:solidFill>
                <a:latin typeface="Times New Roman" panose="02020603050405020304" pitchFamily="18" charset="0"/>
                <a:ea typeface="Arial Unicode MS" pitchFamily="34" charset="-128"/>
                <a:cs typeface="Times New Roman" panose="02020603050405020304" pitchFamily="18" charset="0"/>
              </a:rPr>
              <a:t>n </a:t>
            </a:r>
            <a:r>
              <a:rPr lang="en-US" sz="1800" kern="0" dirty="0" err="1">
                <a:solidFill>
                  <a:srgbClr val="000000"/>
                </a:solidFill>
                <a:latin typeface="Times New Roman" panose="02020603050405020304" pitchFamily="18" charset="0"/>
                <a:ea typeface="Arial Unicode MS" pitchFamily="34" charset="-128"/>
                <a:cs typeface="Times New Roman" panose="02020603050405020304" pitchFamily="18" charset="0"/>
              </a:rPr>
              <a:t>cho</a:t>
            </a:r>
            <a:r>
              <a:rPr lang="en-US" sz="1800" kern="0" dirty="0">
                <a:solidFill>
                  <a:srgbClr val="000000"/>
                </a:solidFill>
                <a:latin typeface="Times New Roman" panose="02020603050405020304" pitchFamily="18" charset="0"/>
                <a:ea typeface="Arial Unicode MS" pitchFamily="34" charset="-128"/>
                <a:cs typeface="Times New Roman" panose="02020603050405020304" pitchFamily="18" charset="0"/>
              </a:rPr>
              <a:t> FBHP, </a:t>
            </a:r>
            <a:r>
              <a:rPr lang="en-US" sz="1800" kern="0" dirty="0" err="1">
                <a:solidFill>
                  <a:srgbClr val="000000"/>
                </a:solidFill>
                <a:latin typeface="Times New Roman" panose="02020603050405020304" pitchFamily="18" charset="0"/>
                <a:ea typeface="Arial Unicode MS" pitchFamily="34" charset="-128"/>
                <a:cs typeface="Times New Roman" panose="02020603050405020304" pitchFamily="18" charset="0"/>
              </a:rPr>
              <a:t>kích</a:t>
            </a:r>
            <a:r>
              <a:rPr lang="en-US" sz="1800" kern="0" dirty="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800" kern="0" dirty="0" err="1">
                <a:solidFill>
                  <a:srgbClr val="000000"/>
                </a:solidFill>
                <a:latin typeface="Times New Roman" panose="02020603050405020304" pitchFamily="18" charset="0"/>
                <a:ea typeface="Arial Unicode MS" pitchFamily="34" charset="-128"/>
                <a:cs typeface="Times New Roman" panose="02020603050405020304" pitchFamily="18" charset="0"/>
              </a:rPr>
              <a:t>vào</a:t>
            </a:r>
            <a:r>
              <a:rPr lang="en-US" sz="1800" kern="0" dirty="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800" kern="0" dirty="0" err="1">
                <a:solidFill>
                  <a:srgbClr val="000000"/>
                </a:solidFill>
                <a:latin typeface="Times New Roman" panose="02020603050405020304" pitchFamily="18" charset="0"/>
                <a:ea typeface="Arial Unicode MS" pitchFamily="34" charset="-128"/>
                <a:cs typeface="Times New Roman" panose="02020603050405020304" pitchFamily="18" charset="0"/>
              </a:rPr>
              <a:t>nút</a:t>
            </a:r>
            <a:r>
              <a:rPr lang="en-US" sz="1800" kern="0" dirty="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800" b="1" dirty="0">
                <a:solidFill>
                  <a:srgbClr val="000000"/>
                </a:solidFill>
                <a:latin typeface="Times New Roman" panose="02020603050405020304" pitchFamily="18" charset="0"/>
                <a:cs typeface="Times New Roman" panose="02020603050405020304" pitchFamily="18" charset="0"/>
              </a:rPr>
              <a:t>Submit.</a:t>
            </a:r>
            <a:endParaRPr lang="en-US" sz="1800" dirty="0">
              <a:solidFill>
                <a:srgbClr val="000000"/>
              </a:solidFill>
              <a:latin typeface="Times New Roman" panose="02020603050405020304" pitchFamily="18" charset="0"/>
              <a:cs typeface="Times New Roman" panose="02020603050405020304" pitchFamily="18" charset="0"/>
            </a:endParaRPr>
          </a:p>
        </p:txBody>
      </p:sp>
      <p:sp>
        <p:nvSpPr>
          <p:cNvPr id="12" name="Rectangle 11">
            <a:extLst>
              <a:ext uri="{FF2B5EF4-FFF2-40B4-BE49-F238E27FC236}">
                <a16:creationId xmlns:a16="http://schemas.microsoft.com/office/drawing/2014/main" id="{446EF9DC-E4EB-47BB-B29F-7DFE02FEFBEB}"/>
              </a:ext>
            </a:extLst>
          </p:cNvPr>
          <p:cNvSpPr/>
          <p:nvPr/>
        </p:nvSpPr>
        <p:spPr>
          <a:xfrm>
            <a:off x="11038064" y="1225969"/>
            <a:ext cx="871767" cy="28672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
        <p:nvSpPr>
          <p:cNvPr id="13" name="TextBox 12">
            <a:extLst>
              <a:ext uri="{FF2B5EF4-FFF2-40B4-BE49-F238E27FC236}">
                <a16:creationId xmlns:a16="http://schemas.microsoft.com/office/drawing/2014/main" id="{2EA7FE09-F714-4690-A41F-01CA286E6A35}"/>
              </a:ext>
            </a:extLst>
          </p:cNvPr>
          <p:cNvSpPr txBox="1"/>
          <p:nvPr/>
        </p:nvSpPr>
        <p:spPr>
          <a:xfrm>
            <a:off x="11257166" y="1545234"/>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10</a:t>
            </a:r>
          </a:p>
        </p:txBody>
      </p:sp>
      <p:sp>
        <p:nvSpPr>
          <p:cNvPr id="10" name="TextBox 9">
            <a:extLst>
              <a:ext uri="{FF2B5EF4-FFF2-40B4-BE49-F238E27FC236}">
                <a16:creationId xmlns:a16="http://schemas.microsoft.com/office/drawing/2014/main" id="{34B7E923-5CD4-4944-80DF-A7E9A6323349}"/>
              </a:ext>
            </a:extLst>
          </p:cNvPr>
          <p:cNvSpPr txBox="1"/>
          <p:nvPr/>
        </p:nvSpPr>
        <p:spPr>
          <a:xfrm>
            <a:off x="149615" y="187474"/>
            <a:ext cx="8767888" cy="307777"/>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7.</a:t>
            </a:r>
            <a:r>
              <a:rPr kumimoji="0" 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Tạo</a:t>
            </a:r>
            <a:r>
              <a:rPr kumimoji="0" 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hóa</a:t>
            </a:r>
            <a:r>
              <a:rPr kumimoji="0" 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đ</a:t>
            </a:r>
            <a:r>
              <a:rPr kumimoji="0" lang="vi-VN"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ơ</a:t>
            </a:r>
            <a:r>
              <a:rPr kumimoji="0" 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n</a:t>
            </a:r>
          </a:p>
        </p:txBody>
      </p:sp>
    </p:spTree>
    <p:extLst>
      <p:ext uri="{BB962C8B-B14F-4D97-AF65-F5344CB8AC3E}">
        <p14:creationId xmlns:p14="http://schemas.microsoft.com/office/powerpoint/2010/main" val="21950650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EC90509-FCDB-43D9-A018-8746E1E0A4B4}"/>
              </a:ext>
            </a:extLst>
          </p:cNvPr>
          <p:cNvPicPr>
            <a:picLocks noChangeAspect="1"/>
          </p:cNvPicPr>
          <p:nvPr/>
        </p:nvPicPr>
        <p:blipFill rotWithShape="1">
          <a:blip r:embed="rId2"/>
          <a:srcRect l="24967" t="33609" r="27952" b="35325"/>
          <a:stretch/>
        </p:blipFill>
        <p:spPr>
          <a:xfrm>
            <a:off x="4198144" y="794544"/>
            <a:ext cx="5927564" cy="2200142"/>
          </a:xfrm>
          <a:prstGeom prst="rect">
            <a:avLst/>
          </a:prstGeom>
          <a:ln>
            <a:solidFill>
              <a:schemeClr val="tx1"/>
            </a:solidFill>
          </a:ln>
        </p:spPr>
      </p:pic>
      <p:pic>
        <p:nvPicPr>
          <p:cNvPr id="3" name="Picture 2">
            <a:extLst>
              <a:ext uri="{FF2B5EF4-FFF2-40B4-BE49-F238E27FC236}">
                <a16:creationId xmlns:a16="http://schemas.microsoft.com/office/drawing/2014/main" id="{3EA01569-E5BF-4C8A-AB46-65E0AC6BDC25}"/>
              </a:ext>
            </a:extLst>
          </p:cNvPr>
          <p:cNvPicPr>
            <a:picLocks noChangeAspect="1"/>
          </p:cNvPicPr>
          <p:nvPr/>
        </p:nvPicPr>
        <p:blipFill rotWithShape="1">
          <a:blip r:embed="rId3"/>
          <a:srcRect l="2376" t="14895" r="30255" b="46903"/>
          <a:stretch/>
        </p:blipFill>
        <p:spPr>
          <a:xfrm>
            <a:off x="4198144" y="4528344"/>
            <a:ext cx="5927564" cy="1890689"/>
          </a:xfrm>
          <a:prstGeom prst="rect">
            <a:avLst/>
          </a:prstGeom>
          <a:ln>
            <a:solidFill>
              <a:schemeClr val="tx1"/>
            </a:solidFill>
          </a:ln>
        </p:spPr>
      </p:pic>
      <p:sp>
        <p:nvSpPr>
          <p:cNvPr id="6" name="TextBox 5">
            <a:extLst>
              <a:ext uri="{FF2B5EF4-FFF2-40B4-BE49-F238E27FC236}">
                <a16:creationId xmlns:a16="http://schemas.microsoft.com/office/drawing/2014/main" id="{5F4FB18E-96B9-4B92-81ED-C2ED5BE41C00}"/>
              </a:ext>
            </a:extLst>
          </p:cNvPr>
          <p:cNvSpPr txBox="1"/>
          <p:nvPr/>
        </p:nvSpPr>
        <p:spPr>
          <a:xfrm>
            <a:off x="299912" y="479962"/>
            <a:ext cx="11606463" cy="692497"/>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vi-VN"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B</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4: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Kích</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vào</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Review accounts</a:t>
            </a:r>
          </a:p>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endParaRPr>
          </a:p>
        </p:txBody>
      </p:sp>
      <p:sp>
        <p:nvSpPr>
          <p:cNvPr id="7" name="TextBox 6">
            <a:extLst>
              <a:ext uri="{FF2B5EF4-FFF2-40B4-BE49-F238E27FC236}">
                <a16:creationId xmlns:a16="http://schemas.microsoft.com/office/drawing/2014/main" id="{A4709F69-DEFC-47A7-87C9-4D7467D47EF4}"/>
              </a:ext>
            </a:extLst>
          </p:cNvPr>
          <p:cNvSpPr txBox="1"/>
          <p:nvPr/>
        </p:nvSpPr>
        <p:spPr>
          <a:xfrm>
            <a:off x="299912" y="3343895"/>
            <a:ext cx="11606463" cy="1107996"/>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vi-VN"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B</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5: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Tiến</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hành</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kiểm</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tra</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lại</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thông</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tin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tài</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khoản</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p>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Kích</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vào</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Continue Account creation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nếu</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bạn</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ch</a:t>
            </a:r>
            <a:r>
              <a:rPr kumimoji="0" lang="vi-VN"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ư</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a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từng</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tạo</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tài</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khoản</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Ariba:</a:t>
            </a:r>
          </a:p>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endParaRPr>
          </a:p>
        </p:txBody>
      </p:sp>
      <p:sp>
        <p:nvSpPr>
          <p:cNvPr id="8" name="Flowchart: Process 7">
            <a:extLst>
              <a:ext uri="{FF2B5EF4-FFF2-40B4-BE49-F238E27FC236}">
                <a16:creationId xmlns:a16="http://schemas.microsoft.com/office/drawing/2014/main" id="{8EB53322-138A-46EB-92EC-BB6F7FA697F1}"/>
              </a:ext>
            </a:extLst>
          </p:cNvPr>
          <p:cNvSpPr/>
          <p:nvPr/>
        </p:nvSpPr>
        <p:spPr bwMode="gray">
          <a:xfrm>
            <a:off x="8084345" y="1949549"/>
            <a:ext cx="1066800" cy="368995"/>
          </a:xfrm>
          <a:prstGeom prst="flowChartProcess">
            <a:avLst/>
          </a:prstGeom>
          <a:noFill/>
          <a:ln w="25400" algn="ctr">
            <a:solidFill>
              <a:schemeClr val="accent5">
                <a:lumMod val="60000"/>
                <a:lumOff val="40000"/>
              </a:schemeClr>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err="1">
              <a:ln>
                <a:noFill/>
              </a:ln>
              <a:solidFill>
                <a:srgbClr val="000000"/>
              </a:solidFill>
              <a:effectLst/>
              <a:uLnTx/>
              <a:uFillTx/>
              <a:latin typeface="Arial"/>
              <a:ea typeface="Arial Unicode MS" pitchFamily="34" charset="-128"/>
              <a:cs typeface="Arial Unicode MS" pitchFamily="34" charset="-128"/>
            </a:endParaRPr>
          </a:p>
        </p:txBody>
      </p:sp>
      <p:sp>
        <p:nvSpPr>
          <p:cNvPr id="9" name="Flowchart: Process 8">
            <a:extLst>
              <a:ext uri="{FF2B5EF4-FFF2-40B4-BE49-F238E27FC236}">
                <a16:creationId xmlns:a16="http://schemas.microsoft.com/office/drawing/2014/main" id="{059B0162-3D48-4627-9DB6-E81545A4CFEF}"/>
              </a:ext>
            </a:extLst>
          </p:cNvPr>
          <p:cNvSpPr/>
          <p:nvPr/>
        </p:nvSpPr>
        <p:spPr bwMode="gray">
          <a:xfrm>
            <a:off x="5493544" y="5214144"/>
            <a:ext cx="838200" cy="152401"/>
          </a:xfrm>
          <a:prstGeom prst="flowChartProcess">
            <a:avLst/>
          </a:prstGeom>
          <a:noFill/>
          <a:ln w="25400" algn="ctr">
            <a:solidFill>
              <a:schemeClr val="accent5">
                <a:lumMod val="60000"/>
                <a:lumOff val="40000"/>
              </a:schemeClr>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err="1">
              <a:ln>
                <a:noFill/>
              </a:ln>
              <a:solidFill>
                <a:srgbClr val="000000"/>
              </a:solidFill>
              <a:effectLst/>
              <a:uLnTx/>
              <a:uFillTx/>
              <a:latin typeface="Arial"/>
              <a:ea typeface="Arial Unicode MS" pitchFamily="34" charset="-128"/>
              <a:cs typeface="Arial Unicode MS" pitchFamily="34" charset="-128"/>
            </a:endParaRPr>
          </a:p>
        </p:txBody>
      </p:sp>
      <p:sp>
        <p:nvSpPr>
          <p:cNvPr id="2" name="TextBox 1">
            <a:extLst>
              <a:ext uri="{FF2B5EF4-FFF2-40B4-BE49-F238E27FC236}">
                <a16:creationId xmlns:a16="http://schemas.microsoft.com/office/drawing/2014/main" id="{454F59A5-A13B-4039-D918-3AC37FF36111}"/>
              </a:ext>
            </a:extLst>
          </p:cNvPr>
          <p:cNvSpPr txBox="1"/>
          <p:nvPr/>
        </p:nvSpPr>
        <p:spPr>
          <a:xfrm>
            <a:off x="897481" y="92278"/>
            <a:ext cx="4191000" cy="307777"/>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1.1. </a:t>
            </a:r>
            <a:r>
              <a:rPr kumimoji="0" lang="en-US" sz="2000" b="1"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Tạo</a:t>
            </a: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2000" b="1"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tài</a:t>
            </a: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2000" b="1"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khoản</a:t>
            </a: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2000" b="1"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trên</a:t>
            </a: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Ariba</a:t>
            </a:r>
          </a:p>
        </p:txBody>
      </p:sp>
    </p:spTree>
    <p:extLst>
      <p:ext uri="{BB962C8B-B14F-4D97-AF65-F5344CB8AC3E}">
        <p14:creationId xmlns:p14="http://schemas.microsoft.com/office/powerpoint/2010/main" val="188934979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E38FAA0-97CC-41C1-A91E-FBD244D39514}"/>
              </a:ext>
            </a:extLst>
          </p:cNvPr>
          <p:cNvSpPr/>
          <p:nvPr/>
        </p:nvSpPr>
        <p:spPr bwMode="gray">
          <a:xfrm>
            <a:off x="30428" y="7084041"/>
            <a:ext cx="3559920" cy="207674"/>
          </a:xfrm>
          <a:prstGeom prst="rect">
            <a:avLst/>
          </a:prstGeom>
          <a:solidFill>
            <a:schemeClr val="bg1"/>
          </a:solidFill>
          <a:ln w="25400" algn="ctr">
            <a:solidFill>
              <a:schemeClr val="bg1"/>
            </a:solidFill>
            <a:miter lim="800000"/>
            <a:headEnd/>
            <a:tailEnd/>
          </a:ln>
        </p:spPr>
        <p:txBody>
          <a:bodyPr lIns="96830" tIns="77464" rIns="96830" bIns="77464" rtlCol="0" anchor="ctr"/>
          <a:lstStyle/>
          <a:p>
            <a:pPr algn="ctr" defTabSz="983803" fontAlgn="base">
              <a:spcBef>
                <a:spcPct val="50000"/>
              </a:spcBef>
              <a:spcAft>
                <a:spcPct val="0"/>
              </a:spcAft>
              <a:buClr>
                <a:srgbClr val="F0AB00"/>
              </a:buClr>
              <a:buSzPct val="80000"/>
            </a:pPr>
            <a:endParaRPr lang="en-US" sz="1937" kern="0" dirty="0">
              <a:solidFill>
                <a:srgbClr val="000000"/>
              </a:solidFill>
              <a:latin typeface="Arial"/>
              <a:ea typeface="Arial Unicode MS" pitchFamily="34" charset="-128"/>
              <a:cs typeface="Arial Unicode MS" pitchFamily="34" charset="-128"/>
            </a:endParaRPr>
          </a:p>
        </p:txBody>
      </p:sp>
      <p:pic>
        <p:nvPicPr>
          <p:cNvPr id="10" name="Picture 9">
            <a:extLst>
              <a:ext uri="{FF2B5EF4-FFF2-40B4-BE49-F238E27FC236}">
                <a16:creationId xmlns:a16="http://schemas.microsoft.com/office/drawing/2014/main" id="{F23B1DDF-B25B-4D4F-9E0F-B8A12A2F2C3B}"/>
              </a:ext>
            </a:extLst>
          </p:cNvPr>
          <p:cNvPicPr>
            <a:picLocks noChangeAspect="1"/>
          </p:cNvPicPr>
          <p:nvPr/>
        </p:nvPicPr>
        <p:blipFill>
          <a:blip r:embed="rId3"/>
          <a:stretch>
            <a:fillRect/>
          </a:stretch>
        </p:blipFill>
        <p:spPr>
          <a:xfrm>
            <a:off x="0" y="735167"/>
            <a:ext cx="13120688" cy="6437338"/>
          </a:xfrm>
          <a:prstGeom prst="rect">
            <a:avLst/>
          </a:prstGeom>
        </p:spPr>
      </p:pic>
      <p:sp>
        <p:nvSpPr>
          <p:cNvPr id="11" name="Rectangle 10">
            <a:extLst>
              <a:ext uri="{FF2B5EF4-FFF2-40B4-BE49-F238E27FC236}">
                <a16:creationId xmlns:a16="http://schemas.microsoft.com/office/drawing/2014/main" id="{D1BB2BF4-9287-4D72-B8E4-BC57F410B54C}"/>
              </a:ext>
            </a:extLst>
          </p:cNvPr>
          <p:cNvSpPr/>
          <p:nvPr/>
        </p:nvSpPr>
        <p:spPr>
          <a:xfrm>
            <a:off x="430686" y="1232343"/>
            <a:ext cx="2968176" cy="27454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
        <p:nvSpPr>
          <p:cNvPr id="12" name="Rectangle 11">
            <a:extLst>
              <a:ext uri="{FF2B5EF4-FFF2-40B4-BE49-F238E27FC236}">
                <a16:creationId xmlns:a16="http://schemas.microsoft.com/office/drawing/2014/main" id="{EE9CCAE2-C78F-4BC6-A2E8-9F01CB3A06A6}"/>
              </a:ext>
            </a:extLst>
          </p:cNvPr>
          <p:cNvSpPr/>
          <p:nvPr/>
        </p:nvSpPr>
        <p:spPr>
          <a:xfrm>
            <a:off x="712981" y="1830292"/>
            <a:ext cx="1258622" cy="15741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
        <p:nvSpPr>
          <p:cNvPr id="13" name="Callout: Line 12">
            <a:extLst>
              <a:ext uri="{FF2B5EF4-FFF2-40B4-BE49-F238E27FC236}">
                <a16:creationId xmlns:a16="http://schemas.microsoft.com/office/drawing/2014/main" id="{4B83C79F-FAF0-48DE-8055-800F6F795783}"/>
              </a:ext>
            </a:extLst>
          </p:cNvPr>
          <p:cNvSpPr/>
          <p:nvPr/>
        </p:nvSpPr>
        <p:spPr>
          <a:xfrm>
            <a:off x="2631012" y="1908999"/>
            <a:ext cx="4538931" cy="561945"/>
          </a:xfrm>
          <a:prstGeom prst="borderCallout1">
            <a:avLst>
              <a:gd name="adj1" fmla="val 47"/>
              <a:gd name="adj2" fmla="val 236"/>
              <a:gd name="adj3" fmla="val 271"/>
              <a:gd name="adj4" fmla="val -15193"/>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11: </a:t>
            </a:r>
            <a:r>
              <a:rPr lang="en-US" sz="1800" dirty="0" err="1">
                <a:solidFill>
                  <a:srgbClr val="000000"/>
                </a:solidFill>
                <a:latin typeface="Times New Roman" panose="02020603050405020304" pitchFamily="18" charset="0"/>
                <a:cs typeface="Times New Roman" panose="02020603050405020304" pitchFamily="18" charset="0"/>
              </a:rPr>
              <a:t>Hóa</a:t>
            </a:r>
            <a:r>
              <a:rPr lang="en-US" sz="1800" dirty="0">
                <a:solidFill>
                  <a:srgbClr val="000000"/>
                </a:solidFill>
                <a:latin typeface="Times New Roman" panose="02020603050405020304" pitchFamily="18" charset="0"/>
                <a:cs typeface="Times New Roman" panose="02020603050405020304" pitchFamily="18" charset="0"/>
              </a:rPr>
              <a:t> đ</a:t>
            </a:r>
            <a:r>
              <a:rPr lang="vi-VN" sz="1800" dirty="0">
                <a:solidFill>
                  <a:srgbClr val="000000"/>
                </a:solidFill>
                <a:latin typeface="Times New Roman" panose="02020603050405020304" pitchFamily="18" charset="0"/>
                <a:cs typeface="Times New Roman" panose="02020603050405020304" pitchFamily="18" charset="0"/>
              </a:rPr>
              <a:t>ơ</a:t>
            </a:r>
            <a:r>
              <a:rPr lang="en-US" sz="1800" dirty="0">
                <a:solidFill>
                  <a:srgbClr val="000000"/>
                </a:solidFill>
                <a:latin typeface="Times New Roman" panose="02020603050405020304" pitchFamily="18" charset="0"/>
                <a:cs typeface="Times New Roman" panose="02020603050405020304" pitchFamily="18" charset="0"/>
              </a:rPr>
              <a:t>n </a:t>
            </a:r>
            <a:r>
              <a:rPr lang="en-US" sz="1800" dirty="0" err="1">
                <a:solidFill>
                  <a:srgbClr val="000000"/>
                </a:solidFill>
                <a:latin typeface="Times New Roman" panose="02020603050405020304" pitchFamily="18" charset="0"/>
                <a:cs typeface="Times New Roman" panose="02020603050405020304" pitchFamily="18" charset="0"/>
              </a:rPr>
              <a:t>đã</a:t>
            </a:r>
            <a:r>
              <a:rPr lang="en-US" sz="1800" dirty="0">
                <a:solidFill>
                  <a:srgbClr val="000000"/>
                </a:solidFill>
                <a:latin typeface="Times New Roman" panose="02020603050405020304" pitchFamily="18" charset="0"/>
                <a:cs typeface="Times New Roman" panose="02020603050405020304" pitchFamily="18" charset="0"/>
              </a:rPr>
              <a:t> đ</a:t>
            </a:r>
            <a:r>
              <a:rPr lang="vi-VN" sz="1800" dirty="0">
                <a:solidFill>
                  <a:srgbClr val="000000"/>
                </a:solidFill>
                <a:latin typeface="Times New Roman" panose="02020603050405020304" pitchFamily="18" charset="0"/>
                <a:cs typeface="Times New Roman" panose="02020603050405020304" pitchFamily="18" charset="0"/>
              </a:rPr>
              <a:t>ư</a:t>
            </a:r>
            <a:r>
              <a:rPr lang="en-US" sz="1800" dirty="0" err="1">
                <a:solidFill>
                  <a:srgbClr val="000000"/>
                </a:solidFill>
                <a:latin typeface="Times New Roman" panose="02020603050405020304" pitchFamily="18" charset="0"/>
                <a:cs typeface="Times New Roman" panose="02020603050405020304" pitchFamily="18" charset="0"/>
              </a:rPr>
              <a:t>ợc</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gửi</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đi</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thành</a:t>
            </a:r>
            <a:r>
              <a:rPr lang="en-US" sz="1800" dirty="0">
                <a:solidFill>
                  <a:srgbClr val="000000"/>
                </a:solidFill>
                <a:latin typeface="Times New Roman" panose="02020603050405020304" pitchFamily="18" charset="0"/>
                <a:cs typeface="Times New Roman" panose="02020603050405020304" pitchFamily="18" charset="0"/>
              </a:rPr>
              <a:t> công. </a:t>
            </a:r>
            <a:r>
              <a:rPr lang="en-US" sz="1800" dirty="0" err="1">
                <a:solidFill>
                  <a:srgbClr val="000000"/>
                </a:solidFill>
                <a:latin typeface="Times New Roman" panose="02020603050405020304" pitchFamily="18" charset="0"/>
                <a:cs typeface="Times New Roman" panose="02020603050405020304" pitchFamily="18" charset="0"/>
              </a:rPr>
              <a:t>Kích</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vào</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nút</a:t>
            </a:r>
            <a:r>
              <a:rPr lang="en-US" sz="1800" dirty="0">
                <a:solidFill>
                  <a:srgbClr val="000000"/>
                </a:solidFill>
                <a:latin typeface="Times New Roman" panose="02020603050405020304" pitchFamily="18" charset="0"/>
                <a:cs typeface="Times New Roman" panose="02020603050405020304" pitchFamily="18" charset="0"/>
              </a:rPr>
              <a:t> </a:t>
            </a:r>
            <a:r>
              <a:rPr lang="en-US" sz="1800" b="1" dirty="0">
                <a:solidFill>
                  <a:srgbClr val="000000"/>
                </a:solidFill>
                <a:latin typeface="Times New Roman" panose="02020603050405020304" pitchFamily="18" charset="0"/>
                <a:cs typeface="Times New Roman" panose="02020603050405020304" pitchFamily="18" charset="0"/>
              </a:rPr>
              <a:t>Exit</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để</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thoát</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khỏi</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màn</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hình</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này</a:t>
            </a:r>
            <a:endParaRPr lang="en-US" sz="1800" dirty="0">
              <a:solidFill>
                <a:srgbClr val="000000"/>
              </a:solidFill>
              <a:latin typeface="Times New Roman" panose="02020603050405020304" pitchFamily="18" charset="0"/>
              <a:cs typeface="Times New Roman" panose="02020603050405020304" pitchFamily="18" charset="0"/>
            </a:endParaRPr>
          </a:p>
        </p:txBody>
      </p:sp>
      <p:sp>
        <p:nvSpPr>
          <p:cNvPr id="15" name="TextBox 14">
            <a:extLst>
              <a:ext uri="{FF2B5EF4-FFF2-40B4-BE49-F238E27FC236}">
                <a16:creationId xmlns:a16="http://schemas.microsoft.com/office/drawing/2014/main" id="{BAB34CE4-CD60-45EA-99E5-E362983B32A9}"/>
              </a:ext>
            </a:extLst>
          </p:cNvPr>
          <p:cNvSpPr txBox="1"/>
          <p:nvPr/>
        </p:nvSpPr>
        <p:spPr>
          <a:xfrm>
            <a:off x="1336736" y="2004065"/>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11</a:t>
            </a:r>
          </a:p>
        </p:txBody>
      </p:sp>
      <p:sp>
        <p:nvSpPr>
          <p:cNvPr id="14" name="TextBox 13">
            <a:extLst>
              <a:ext uri="{FF2B5EF4-FFF2-40B4-BE49-F238E27FC236}">
                <a16:creationId xmlns:a16="http://schemas.microsoft.com/office/drawing/2014/main" id="{C21E0974-571C-4478-82EE-0107802C77B3}"/>
              </a:ext>
            </a:extLst>
          </p:cNvPr>
          <p:cNvSpPr txBox="1"/>
          <p:nvPr/>
        </p:nvSpPr>
        <p:spPr>
          <a:xfrm>
            <a:off x="149615" y="187474"/>
            <a:ext cx="8767888" cy="307777"/>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7.</a:t>
            </a:r>
            <a:r>
              <a:rPr kumimoji="0" 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Tạo</a:t>
            </a:r>
            <a:r>
              <a:rPr kumimoji="0" 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hóa</a:t>
            </a:r>
            <a:r>
              <a:rPr kumimoji="0" 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đ</a:t>
            </a:r>
            <a:r>
              <a:rPr kumimoji="0" lang="vi-VN"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ơ</a:t>
            </a:r>
            <a:r>
              <a:rPr kumimoji="0" 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n</a:t>
            </a:r>
          </a:p>
        </p:txBody>
      </p:sp>
    </p:spTree>
    <p:extLst>
      <p:ext uri="{BB962C8B-B14F-4D97-AF65-F5344CB8AC3E}">
        <p14:creationId xmlns:p14="http://schemas.microsoft.com/office/powerpoint/2010/main" val="285288237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7886088-F647-41AD-85C8-298B6A632BD5}"/>
              </a:ext>
            </a:extLst>
          </p:cNvPr>
          <p:cNvPicPr>
            <a:picLocks noChangeAspect="1"/>
          </p:cNvPicPr>
          <p:nvPr/>
        </p:nvPicPr>
        <p:blipFill>
          <a:blip r:embed="rId3"/>
          <a:stretch>
            <a:fillRect/>
          </a:stretch>
        </p:blipFill>
        <p:spPr>
          <a:xfrm>
            <a:off x="0" y="721608"/>
            <a:ext cx="13120688" cy="6505040"/>
          </a:xfrm>
          <a:prstGeom prst="rect">
            <a:avLst/>
          </a:prstGeom>
          <a:ln>
            <a:solidFill>
              <a:schemeClr val="tx1"/>
            </a:solidFill>
          </a:ln>
        </p:spPr>
      </p:pic>
      <p:sp>
        <p:nvSpPr>
          <p:cNvPr id="7" name="Rectangle 6">
            <a:extLst>
              <a:ext uri="{FF2B5EF4-FFF2-40B4-BE49-F238E27FC236}">
                <a16:creationId xmlns:a16="http://schemas.microsoft.com/office/drawing/2014/main" id="{AE38FAA0-97CC-41C1-A91E-FBD244D39514}"/>
              </a:ext>
            </a:extLst>
          </p:cNvPr>
          <p:cNvSpPr/>
          <p:nvPr/>
        </p:nvSpPr>
        <p:spPr bwMode="gray">
          <a:xfrm>
            <a:off x="30428" y="7084041"/>
            <a:ext cx="3559920" cy="207674"/>
          </a:xfrm>
          <a:prstGeom prst="rect">
            <a:avLst/>
          </a:prstGeom>
          <a:solidFill>
            <a:schemeClr val="bg1"/>
          </a:solidFill>
          <a:ln w="25400" algn="ctr">
            <a:solidFill>
              <a:schemeClr val="bg1"/>
            </a:solidFill>
            <a:miter lim="800000"/>
            <a:headEnd/>
            <a:tailEnd/>
          </a:ln>
        </p:spPr>
        <p:txBody>
          <a:bodyPr lIns="96830" tIns="77464" rIns="96830" bIns="77464" rtlCol="0" anchor="ctr"/>
          <a:lstStyle/>
          <a:p>
            <a:pPr algn="ctr" defTabSz="983803" fontAlgn="base">
              <a:spcBef>
                <a:spcPct val="50000"/>
              </a:spcBef>
              <a:spcAft>
                <a:spcPct val="0"/>
              </a:spcAft>
              <a:buClr>
                <a:srgbClr val="F0AB00"/>
              </a:buClr>
              <a:buSzPct val="80000"/>
            </a:pPr>
            <a:endParaRPr lang="en-US" sz="1937" kern="0" dirty="0">
              <a:solidFill>
                <a:srgbClr val="000000"/>
              </a:solidFill>
              <a:latin typeface="Arial"/>
              <a:ea typeface="Arial Unicode MS" pitchFamily="34" charset="-128"/>
              <a:cs typeface="Arial Unicode MS" pitchFamily="34" charset="-128"/>
            </a:endParaRPr>
          </a:p>
        </p:txBody>
      </p:sp>
      <p:sp>
        <p:nvSpPr>
          <p:cNvPr id="8" name="Callout: Line 7">
            <a:extLst>
              <a:ext uri="{FF2B5EF4-FFF2-40B4-BE49-F238E27FC236}">
                <a16:creationId xmlns:a16="http://schemas.microsoft.com/office/drawing/2014/main" id="{BB89387B-2823-485D-8319-114C27B4968D}"/>
              </a:ext>
            </a:extLst>
          </p:cNvPr>
          <p:cNvSpPr/>
          <p:nvPr/>
        </p:nvSpPr>
        <p:spPr>
          <a:xfrm>
            <a:off x="4016332" y="2969111"/>
            <a:ext cx="5078950" cy="721033"/>
          </a:xfrm>
          <a:prstGeom prst="borderCallout1">
            <a:avLst>
              <a:gd name="adj1" fmla="val 38042"/>
              <a:gd name="adj2" fmla="val 100258"/>
              <a:gd name="adj3" fmla="val 37826"/>
              <a:gd name="adj4" fmla="val 114698"/>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171414"/>
            <a:r>
              <a:rPr lang="en-US" sz="1800" dirty="0" err="1">
                <a:solidFill>
                  <a:srgbClr val="000000"/>
                </a:solidFill>
                <a:latin typeface="Times New Roman" panose="02020603050405020304" pitchFamily="18" charset="0"/>
                <a:cs typeface="Times New Roman" panose="02020603050405020304" pitchFamily="18" charset="0"/>
              </a:rPr>
              <a:t>Màn</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hình</a:t>
            </a:r>
            <a:r>
              <a:rPr lang="en-US" sz="1800" dirty="0">
                <a:solidFill>
                  <a:srgbClr val="000000"/>
                </a:solidFill>
                <a:latin typeface="Times New Roman" panose="02020603050405020304" pitchFamily="18" charset="0"/>
                <a:cs typeface="Times New Roman" panose="02020603050405020304" pitchFamily="18" charset="0"/>
              </a:rPr>
              <a:t> quay </a:t>
            </a:r>
            <a:r>
              <a:rPr lang="en-US" sz="1800" dirty="0" err="1">
                <a:solidFill>
                  <a:srgbClr val="000000"/>
                </a:solidFill>
                <a:latin typeface="Times New Roman" panose="02020603050405020304" pitchFamily="18" charset="0"/>
                <a:cs typeface="Times New Roman" panose="02020603050405020304" pitchFamily="18" charset="0"/>
              </a:rPr>
              <a:t>trở</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lại</a:t>
            </a:r>
            <a:r>
              <a:rPr lang="en-US" sz="1800" dirty="0">
                <a:solidFill>
                  <a:srgbClr val="000000"/>
                </a:solidFill>
                <a:latin typeface="Times New Roman" panose="02020603050405020304" pitchFamily="18" charset="0"/>
                <a:cs typeface="Times New Roman" panose="02020603050405020304" pitchFamily="18" charset="0"/>
              </a:rPr>
              <a:t> đ</a:t>
            </a:r>
            <a:r>
              <a:rPr lang="vi-VN" sz="1800" dirty="0">
                <a:solidFill>
                  <a:srgbClr val="000000"/>
                </a:solidFill>
                <a:latin typeface="Times New Roman" panose="02020603050405020304" pitchFamily="18" charset="0"/>
                <a:cs typeface="Times New Roman" panose="02020603050405020304" pitchFamily="18" charset="0"/>
              </a:rPr>
              <a:t>ơ</a:t>
            </a:r>
            <a:r>
              <a:rPr lang="en-US" sz="1800" dirty="0">
                <a:solidFill>
                  <a:srgbClr val="000000"/>
                </a:solidFill>
                <a:latin typeface="Times New Roman" panose="02020603050405020304" pitchFamily="18" charset="0"/>
                <a:cs typeface="Times New Roman" panose="02020603050405020304" pitchFamily="18" charset="0"/>
              </a:rPr>
              <a:t>n </a:t>
            </a:r>
            <a:r>
              <a:rPr lang="en-US" sz="1800" dirty="0" err="1">
                <a:solidFill>
                  <a:srgbClr val="000000"/>
                </a:solidFill>
                <a:latin typeface="Times New Roman" panose="02020603050405020304" pitchFamily="18" charset="0"/>
                <a:cs typeface="Times New Roman" panose="02020603050405020304" pitchFamily="18" charset="0"/>
              </a:rPr>
              <a:t>hàng</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Trạng</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thái</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đơn</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hàng</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sẽ</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thay</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đổi</a:t>
            </a:r>
            <a:r>
              <a:rPr lang="en-US" sz="1800" dirty="0">
                <a:solidFill>
                  <a:srgbClr val="000000"/>
                </a:solidFill>
                <a:latin typeface="Times New Roman" panose="02020603050405020304" pitchFamily="18" charset="0"/>
                <a:cs typeface="Times New Roman" panose="02020603050405020304" pitchFamily="18" charset="0"/>
              </a:rPr>
              <a:t> sang </a:t>
            </a:r>
            <a:r>
              <a:rPr lang="en-US" sz="1800" b="1" dirty="0">
                <a:solidFill>
                  <a:srgbClr val="000000"/>
                </a:solidFill>
                <a:latin typeface="Times New Roman" panose="02020603050405020304" pitchFamily="18" charset="0"/>
                <a:cs typeface="Times New Roman" panose="02020603050405020304" pitchFamily="18" charset="0"/>
              </a:rPr>
              <a:t>Invoiced</a:t>
            </a:r>
            <a:r>
              <a:rPr lang="en-US" sz="1800" dirty="0">
                <a:solidFill>
                  <a:srgbClr val="000000"/>
                </a:solidFill>
                <a:latin typeface="Times New Roman" panose="02020603050405020304" pitchFamily="18" charset="0"/>
                <a:cs typeface="Times New Roman" panose="02020603050405020304" pitchFamily="18" charset="0"/>
              </a:rPr>
              <a:t>.</a:t>
            </a:r>
          </a:p>
        </p:txBody>
      </p:sp>
      <p:sp>
        <p:nvSpPr>
          <p:cNvPr id="9" name="Rectangle 8">
            <a:extLst>
              <a:ext uri="{FF2B5EF4-FFF2-40B4-BE49-F238E27FC236}">
                <a16:creationId xmlns:a16="http://schemas.microsoft.com/office/drawing/2014/main" id="{B3BCDCDA-7D59-4B5C-82F3-DE0BB22BD7F6}"/>
              </a:ext>
            </a:extLst>
          </p:cNvPr>
          <p:cNvSpPr/>
          <p:nvPr/>
        </p:nvSpPr>
        <p:spPr>
          <a:xfrm>
            <a:off x="9855399" y="2969112"/>
            <a:ext cx="1475693" cy="97290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
        <p:nvSpPr>
          <p:cNvPr id="11" name="Rectangle 10">
            <a:extLst>
              <a:ext uri="{FF2B5EF4-FFF2-40B4-BE49-F238E27FC236}">
                <a16:creationId xmlns:a16="http://schemas.microsoft.com/office/drawing/2014/main" id="{C29E8ACF-F9B4-4A2B-87B9-24D567FBC652}"/>
              </a:ext>
            </a:extLst>
          </p:cNvPr>
          <p:cNvSpPr/>
          <p:nvPr/>
        </p:nvSpPr>
        <p:spPr>
          <a:xfrm>
            <a:off x="10046511" y="5025245"/>
            <a:ext cx="2195582" cy="17159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
        <p:nvSpPr>
          <p:cNvPr id="12" name="Callout: Line 11">
            <a:extLst>
              <a:ext uri="{FF2B5EF4-FFF2-40B4-BE49-F238E27FC236}">
                <a16:creationId xmlns:a16="http://schemas.microsoft.com/office/drawing/2014/main" id="{C74E096B-4789-41F6-8581-14EB7EB099C6}"/>
              </a:ext>
            </a:extLst>
          </p:cNvPr>
          <p:cNvSpPr/>
          <p:nvPr/>
        </p:nvSpPr>
        <p:spPr>
          <a:xfrm>
            <a:off x="3753758" y="4473624"/>
            <a:ext cx="5604097" cy="721033"/>
          </a:xfrm>
          <a:prstGeom prst="borderCallout1">
            <a:avLst>
              <a:gd name="adj1" fmla="val 92678"/>
              <a:gd name="adj2" fmla="val 99997"/>
              <a:gd name="adj3" fmla="val 92970"/>
              <a:gd name="adj4" fmla="val 112010"/>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r>
              <a:rPr lang="en-US" sz="1800" dirty="0" err="1">
                <a:solidFill>
                  <a:srgbClr val="000000"/>
                </a:solidFill>
                <a:latin typeface="Times New Roman" panose="02020603050405020304" pitchFamily="18" charset="0"/>
                <a:cs typeface="Times New Roman" panose="02020603050405020304" pitchFamily="18" charset="0"/>
              </a:rPr>
              <a:t>Bạn</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có</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thể</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xem</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lại</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thông</a:t>
            </a:r>
            <a:r>
              <a:rPr lang="en-US" sz="1800" dirty="0">
                <a:solidFill>
                  <a:srgbClr val="000000"/>
                </a:solidFill>
                <a:latin typeface="Times New Roman" panose="02020603050405020304" pitchFamily="18" charset="0"/>
                <a:cs typeface="Times New Roman" panose="02020603050405020304" pitchFamily="18" charset="0"/>
              </a:rPr>
              <a:t> tin </a:t>
            </a:r>
            <a:r>
              <a:rPr lang="en-US" sz="1800" dirty="0" err="1">
                <a:solidFill>
                  <a:srgbClr val="000000"/>
                </a:solidFill>
                <a:latin typeface="Times New Roman" panose="02020603050405020304" pitchFamily="18" charset="0"/>
                <a:cs typeface="Times New Roman" panose="02020603050405020304" pitchFamily="18" charset="0"/>
              </a:rPr>
              <a:t>Hóa</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đơn</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bằng</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cách</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kích</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vào</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số</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hóa</a:t>
            </a:r>
            <a:r>
              <a:rPr lang="en-US" sz="1800" dirty="0">
                <a:solidFill>
                  <a:srgbClr val="000000"/>
                </a:solidFill>
                <a:latin typeface="Times New Roman" panose="02020603050405020304" pitchFamily="18" charset="0"/>
                <a:cs typeface="Times New Roman" panose="02020603050405020304" pitchFamily="18" charset="0"/>
              </a:rPr>
              <a:t> đ</a:t>
            </a:r>
            <a:r>
              <a:rPr lang="vi-VN" sz="1800" dirty="0">
                <a:solidFill>
                  <a:srgbClr val="000000"/>
                </a:solidFill>
                <a:latin typeface="Times New Roman" panose="02020603050405020304" pitchFamily="18" charset="0"/>
                <a:cs typeface="Times New Roman" panose="02020603050405020304" pitchFamily="18" charset="0"/>
              </a:rPr>
              <a:t>ơ</a:t>
            </a:r>
            <a:r>
              <a:rPr lang="en-US" sz="1800" dirty="0">
                <a:solidFill>
                  <a:srgbClr val="000000"/>
                </a:solidFill>
                <a:latin typeface="Times New Roman" panose="02020603050405020304" pitchFamily="18" charset="0"/>
                <a:cs typeface="Times New Roman" panose="02020603050405020304" pitchFamily="18" charset="0"/>
              </a:rPr>
              <a:t>n </a:t>
            </a:r>
            <a:r>
              <a:rPr lang="en-US" sz="1800" dirty="0" err="1">
                <a:solidFill>
                  <a:srgbClr val="000000"/>
                </a:solidFill>
                <a:latin typeface="Times New Roman" panose="02020603050405020304" pitchFamily="18" charset="0"/>
                <a:cs typeface="Times New Roman" panose="02020603050405020304" pitchFamily="18" charset="0"/>
              </a:rPr>
              <a:t>màu</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xanh</a:t>
            </a:r>
            <a:r>
              <a:rPr lang="en-US" sz="1800" dirty="0">
                <a:solidFill>
                  <a:srgbClr val="000000"/>
                </a:solidFill>
                <a:latin typeface="Times New Roman" panose="02020603050405020304" pitchFamily="18" charset="0"/>
                <a:cs typeface="Times New Roman" panose="02020603050405020304" pitchFamily="18" charset="0"/>
              </a:rPr>
              <a:t> D</a:t>
            </a:r>
            <a:r>
              <a:rPr lang="vi-VN" sz="1800" dirty="0">
                <a:solidFill>
                  <a:srgbClr val="000000"/>
                </a:solidFill>
                <a:latin typeface="Times New Roman" panose="02020603050405020304" pitchFamily="18" charset="0"/>
                <a:cs typeface="Times New Roman" panose="02020603050405020304" pitchFamily="18" charset="0"/>
              </a:rPr>
              <a:t>ư</a:t>
            </a:r>
            <a:r>
              <a:rPr lang="en-US" sz="1800" dirty="0" err="1">
                <a:solidFill>
                  <a:srgbClr val="000000"/>
                </a:solidFill>
                <a:latin typeface="Times New Roman" panose="02020603050405020304" pitchFamily="18" charset="0"/>
                <a:cs typeface="Times New Roman" panose="02020603050405020304" pitchFamily="18" charset="0"/>
              </a:rPr>
              <a:t>ơng</a:t>
            </a:r>
            <a:r>
              <a:rPr lang="en-US" sz="1800" dirty="0">
                <a:solidFill>
                  <a:srgbClr val="000000"/>
                </a:solidFill>
                <a:latin typeface="Times New Roman" panose="02020603050405020304" pitchFamily="18" charset="0"/>
                <a:cs typeface="Times New Roman" panose="02020603050405020304" pitchFamily="18" charset="0"/>
              </a:rPr>
              <a:t> ở </a:t>
            </a:r>
            <a:r>
              <a:rPr lang="en-US" sz="1800" dirty="0" err="1">
                <a:solidFill>
                  <a:srgbClr val="000000"/>
                </a:solidFill>
                <a:latin typeface="Times New Roman" panose="02020603050405020304" pitchFamily="18" charset="0"/>
                <a:cs typeface="Times New Roman" panose="02020603050405020304" pitchFamily="18" charset="0"/>
              </a:rPr>
              <a:t>phần</a:t>
            </a:r>
            <a:r>
              <a:rPr lang="en-US" sz="1800" dirty="0">
                <a:solidFill>
                  <a:srgbClr val="000000"/>
                </a:solidFill>
                <a:latin typeface="Times New Roman" panose="02020603050405020304" pitchFamily="18" charset="0"/>
                <a:cs typeface="Times New Roman" panose="02020603050405020304" pitchFamily="18" charset="0"/>
              </a:rPr>
              <a:t> </a:t>
            </a:r>
            <a:r>
              <a:rPr lang="en-US" sz="1800" b="1" dirty="0">
                <a:solidFill>
                  <a:srgbClr val="000000"/>
                </a:solidFill>
                <a:latin typeface="Times New Roman" panose="02020603050405020304" pitchFamily="18" charset="0"/>
                <a:cs typeface="Times New Roman" panose="02020603050405020304" pitchFamily="18" charset="0"/>
              </a:rPr>
              <a:t>Related Documents.</a:t>
            </a:r>
            <a:endParaRPr lang="en-US" sz="1800" dirty="0">
              <a:solidFill>
                <a:srgbClr val="000000"/>
              </a:solidFill>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D515F70C-FF8C-474B-BB0E-268A2DE0045C}"/>
              </a:ext>
            </a:extLst>
          </p:cNvPr>
          <p:cNvSpPr txBox="1"/>
          <p:nvPr/>
        </p:nvSpPr>
        <p:spPr>
          <a:xfrm>
            <a:off x="149615" y="187474"/>
            <a:ext cx="8767888" cy="307777"/>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7.</a:t>
            </a:r>
            <a:r>
              <a:rPr kumimoji="0" 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Tạo</a:t>
            </a:r>
            <a:r>
              <a:rPr kumimoji="0" 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hóa</a:t>
            </a:r>
            <a:r>
              <a:rPr kumimoji="0" 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đ</a:t>
            </a:r>
            <a:r>
              <a:rPr kumimoji="0" lang="vi-VN"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ơ</a:t>
            </a:r>
            <a:r>
              <a:rPr kumimoji="0" 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n</a:t>
            </a:r>
          </a:p>
        </p:txBody>
      </p:sp>
    </p:spTree>
    <p:extLst>
      <p:ext uri="{BB962C8B-B14F-4D97-AF65-F5344CB8AC3E}">
        <p14:creationId xmlns:p14="http://schemas.microsoft.com/office/powerpoint/2010/main" val="415582369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5586208C-7DDA-46FF-867F-39032939EB4F}"/>
              </a:ext>
            </a:extLst>
          </p:cNvPr>
          <p:cNvSpPr txBox="1"/>
          <p:nvPr/>
        </p:nvSpPr>
        <p:spPr>
          <a:xfrm>
            <a:off x="388144" y="1023144"/>
            <a:ext cx="12732544" cy="492443"/>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3200" b="1" i="0" u="sng" strike="noStrike" kern="0" cap="none" spc="0" normalizeH="0" baseline="0" noProof="0" dirty="0">
                <a:ln>
                  <a:noFill/>
                </a:ln>
                <a:solidFill>
                  <a:srgbClr val="0070C0"/>
                </a:solidFill>
                <a:effectLst/>
                <a:uLnTx/>
                <a:uFillTx/>
                <a:latin typeface="Times New Roman" panose="02020603050405020304" pitchFamily="18" charset="0"/>
                <a:ea typeface="Arial Unicode MS" pitchFamily="34" charset="-128"/>
                <a:cs typeface="Times New Roman" panose="02020603050405020304" pitchFamily="18" charset="0"/>
              </a:rPr>
              <a:t>8.</a:t>
            </a:r>
            <a:r>
              <a:rPr kumimoji="0" lang="en-US" sz="3200" b="1" i="0" u="sng"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 Phát </a:t>
            </a:r>
            <a:r>
              <a:rPr kumimoji="0" lang="en-US" sz="3200" b="1" i="0" u="sng" strike="noStrike" kern="1200" cap="none" spc="0" normalizeH="0" baseline="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rPr>
              <a:t>hành</a:t>
            </a:r>
            <a:r>
              <a:rPr kumimoji="0" lang="en-US" sz="3200" b="1" i="0" u="sng"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 </a:t>
            </a:r>
            <a:r>
              <a:rPr kumimoji="0" lang="en-US" sz="3200" b="1" i="0" u="sng" strike="noStrike" kern="1200" cap="none" spc="0" normalizeH="0" baseline="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rPr>
              <a:t>tem</a:t>
            </a:r>
            <a:r>
              <a:rPr kumimoji="0" lang="en-US" sz="3200" b="1" i="0" u="sng"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 </a:t>
            </a:r>
            <a:r>
              <a:rPr kumimoji="0" lang="en-US" sz="3200" b="1" i="0" u="sng" strike="noStrike" kern="1200" cap="none" spc="0" normalizeH="0" baseline="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rPr>
              <a:t>giao</a:t>
            </a:r>
            <a:r>
              <a:rPr kumimoji="0" lang="en-US" sz="3200" b="1" i="0" u="sng"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 </a:t>
            </a:r>
            <a:r>
              <a:rPr kumimoji="0" lang="en-US" sz="3200" b="1" i="0" u="sng" strike="noStrike" kern="1200" cap="none" spc="0" normalizeH="0" baseline="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rPr>
              <a:t>hàng</a:t>
            </a:r>
            <a:endParaRPr kumimoji="0" lang="en-US" sz="3200" b="1" i="0" u="sng"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endParaRPr>
          </a:p>
        </p:txBody>
      </p:sp>
      <p:grpSp>
        <p:nvGrpSpPr>
          <p:cNvPr id="11" name="Group 10">
            <a:extLst>
              <a:ext uri="{FF2B5EF4-FFF2-40B4-BE49-F238E27FC236}">
                <a16:creationId xmlns:a16="http://schemas.microsoft.com/office/drawing/2014/main" id="{8D3D3DDE-6AB8-6542-914E-E82C2415FC90}"/>
              </a:ext>
            </a:extLst>
          </p:cNvPr>
          <p:cNvGrpSpPr/>
          <p:nvPr/>
        </p:nvGrpSpPr>
        <p:grpSpPr>
          <a:xfrm>
            <a:off x="2521744" y="6332977"/>
            <a:ext cx="9525000" cy="1047311"/>
            <a:chOff x="-239117" y="4365104"/>
            <a:chExt cx="12674269" cy="2986172"/>
          </a:xfrm>
        </p:grpSpPr>
        <p:pic>
          <p:nvPicPr>
            <p:cNvPr id="12" name="Picture 11">
              <a:extLst>
                <a:ext uri="{FF2B5EF4-FFF2-40B4-BE49-F238E27FC236}">
                  <a16:creationId xmlns:a16="http://schemas.microsoft.com/office/drawing/2014/main" id="{F9E86FDC-719B-E04E-AA53-A63A888E2D87}"/>
                </a:ext>
              </a:extLst>
            </p:cNvPr>
            <p:cNvPicPr>
              <a:picLocks noChangeAspect="1"/>
            </p:cNvPicPr>
            <p:nvPr/>
          </p:nvPicPr>
          <p:blipFill>
            <a:blip r:embed="rId3"/>
            <a:stretch>
              <a:fillRect/>
            </a:stretch>
          </p:blipFill>
          <p:spPr>
            <a:xfrm>
              <a:off x="7897787" y="5157192"/>
              <a:ext cx="4537365" cy="2194084"/>
            </a:xfrm>
            <a:prstGeom prst="rect">
              <a:avLst/>
            </a:prstGeom>
          </p:spPr>
        </p:pic>
        <p:pic>
          <p:nvPicPr>
            <p:cNvPr id="13" name="Picture 12">
              <a:extLst>
                <a:ext uri="{FF2B5EF4-FFF2-40B4-BE49-F238E27FC236}">
                  <a16:creationId xmlns:a16="http://schemas.microsoft.com/office/drawing/2014/main" id="{44EA3A8C-C017-064F-8D7F-918060BA4F1F}"/>
                </a:ext>
              </a:extLst>
            </p:cNvPr>
            <p:cNvPicPr>
              <a:picLocks noChangeAspect="1"/>
            </p:cNvPicPr>
            <p:nvPr/>
          </p:nvPicPr>
          <p:blipFill>
            <a:blip r:embed="rId4"/>
            <a:stretch>
              <a:fillRect/>
            </a:stretch>
          </p:blipFill>
          <p:spPr>
            <a:xfrm>
              <a:off x="-239117" y="4365104"/>
              <a:ext cx="4537365" cy="2194084"/>
            </a:xfrm>
            <a:prstGeom prst="rect">
              <a:avLst/>
            </a:prstGeom>
          </p:spPr>
        </p:pic>
        <p:pic>
          <p:nvPicPr>
            <p:cNvPr id="14" name="Picture 13">
              <a:extLst>
                <a:ext uri="{FF2B5EF4-FFF2-40B4-BE49-F238E27FC236}">
                  <a16:creationId xmlns:a16="http://schemas.microsoft.com/office/drawing/2014/main" id="{D4413E3D-C61A-6840-A928-E79DAE438DFE}"/>
                </a:ext>
              </a:extLst>
            </p:cNvPr>
            <p:cNvPicPr>
              <a:picLocks noChangeAspect="1"/>
            </p:cNvPicPr>
            <p:nvPr/>
          </p:nvPicPr>
          <p:blipFill>
            <a:blip r:embed="rId5"/>
            <a:stretch>
              <a:fillRect/>
            </a:stretch>
          </p:blipFill>
          <p:spPr>
            <a:xfrm>
              <a:off x="3865339" y="5123348"/>
              <a:ext cx="4537365" cy="2194084"/>
            </a:xfrm>
            <a:prstGeom prst="rect">
              <a:avLst/>
            </a:prstGeom>
          </p:spPr>
        </p:pic>
      </p:grpSp>
      <p:sp>
        <p:nvSpPr>
          <p:cNvPr id="7" name="Isosceles Triangle 6">
            <a:hlinkClick r:id="rId6" action="ppaction://hlinksldjump"/>
            <a:extLst>
              <a:ext uri="{FF2B5EF4-FFF2-40B4-BE49-F238E27FC236}">
                <a16:creationId xmlns:a16="http://schemas.microsoft.com/office/drawing/2014/main" id="{C0528BEE-12AF-438B-B2CA-C75A2C7DD9EF}"/>
              </a:ext>
            </a:extLst>
          </p:cNvPr>
          <p:cNvSpPr/>
          <p:nvPr/>
        </p:nvSpPr>
        <p:spPr>
          <a:xfrm rot="5400000">
            <a:off x="12540919" y="6875535"/>
            <a:ext cx="457200" cy="353825"/>
          </a:xfrm>
          <a:prstGeom prst="triangle">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0D09A0BA-FBD4-4689-8D3B-CA3EE3A40D4C}"/>
              </a:ext>
            </a:extLst>
          </p:cNvPr>
          <p:cNvSpPr txBox="1"/>
          <p:nvPr/>
        </p:nvSpPr>
        <p:spPr>
          <a:xfrm>
            <a:off x="540544" y="2166144"/>
            <a:ext cx="12496800" cy="276999"/>
          </a:xfrm>
          <a:prstGeom prst="rect">
            <a:avLst/>
          </a:prstGeom>
          <a:solidFill>
            <a:srgbClr val="FFC000"/>
          </a:solidFill>
        </p:spPr>
        <p:txBody>
          <a:bodyPr wrap="square" lIns="0" tIns="0" rIns="0" bIns="0" rtlCol="0">
            <a:spAutoFit/>
          </a:bodyPr>
          <a:lstStyle/>
          <a:p>
            <a:pPr fontAlgn="base">
              <a:spcBef>
                <a:spcPct val="50000"/>
              </a:spcBef>
              <a:spcAft>
                <a:spcPct val="0"/>
              </a:spcAft>
              <a:buClr>
                <a:srgbClr val="F0AB00"/>
              </a:buClr>
              <a:buSzPct val="80000"/>
            </a:pPr>
            <a:r>
              <a:rPr lang="en-US" sz="1800" b="1" kern="0" dirty="0" err="1">
                <a:latin typeface="Times New Roman" panose="02020603050405020304" pitchFamily="18" charset="0"/>
                <a:ea typeface="Arial Unicode MS" pitchFamily="34" charset="-128"/>
                <a:cs typeface="Times New Roman" panose="02020603050405020304" pitchFamily="18" charset="0"/>
              </a:rPr>
              <a:t>Khi</a:t>
            </a:r>
            <a:r>
              <a:rPr lang="en-US" sz="1800" b="1" kern="0" dirty="0">
                <a:latin typeface="Times New Roman" panose="02020603050405020304" pitchFamily="18" charset="0"/>
                <a:ea typeface="Arial Unicode MS" pitchFamily="34" charset="-128"/>
                <a:cs typeface="Times New Roman" panose="02020603050405020304" pitchFamily="18" charset="0"/>
              </a:rPr>
              <a:t> </a:t>
            </a:r>
            <a:r>
              <a:rPr lang="en-US" sz="1800" b="1" kern="0" dirty="0" err="1">
                <a:latin typeface="Times New Roman" panose="02020603050405020304" pitchFamily="18" charset="0"/>
                <a:ea typeface="Arial Unicode MS" pitchFamily="34" charset="-128"/>
                <a:cs typeface="Times New Roman" panose="02020603050405020304" pitchFamily="18" charset="0"/>
              </a:rPr>
              <a:t>bạn</a:t>
            </a:r>
            <a:r>
              <a:rPr lang="en-US" sz="1800" b="1" kern="0" dirty="0">
                <a:latin typeface="Times New Roman" panose="02020603050405020304" pitchFamily="18" charset="0"/>
                <a:ea typeface="Arial Unicode MS" pitchFamily="34" charset="-128"/>
                <a:cs typeface="Times New Roman" panose="02020603050405020304" pitchFamily="18" charset="0"/>
              </a:rPr>
              <a:t> </a:t>
            </a:r>
            <a:r>
              <a:rPr lang="en-US" sz="1800" b="1" kern="0" dirty="0" err="1">
                <a:latin typeface="Times New Roman" panose="02020603050405020304" pitchFamily="18" charset="0"/>
                <a:ea typeface="Arial Unicode MS" pitchFamily="34" charset="-128"/>
                <a:cs typeface="Times New Roman" panose="02020603050405020304" pitchFamily="18" charset="0"/>
              </a:rPr>
              <a:t>có</a:t>
            </a:r>
            <a:r>
              <a:rPr lang="en-US" sz="1800" b="1" kern="0" dirty="0">
                <a:latin typeface="Times New Roman" panose="02020603050405020304" pitchFamily="18" charset="0"/>
                <a:ea typeface="Arial Unicode MS" pitchFamily="34" charset="-128"/>
                <a:cs typeface="Times New Roman" panose="02020603050405020304" pitchFamily="18" charset="0"/>
              </a:rPr>
              <a:t> kế </a:t>
            </a:r>
            <a:r>
              <a:rPr lang="en-US" sz="1800" b="1" kern="0" dirty="0" err="1">
                <a:latin typeface="Times New Roman" panose="02020603050405020304" pitchFamily="18" charset="0"/>
                <a:ea typeface="Arial Unicode MS" pitchFamily="34" charset="-128"/>
                <a:cs typeface="Times New Roman" panose="02020603050405020304" pitchFamily="18" charset="0"/>
              </a:rPr>
              <a:t>hoạch</a:t>
            </a:r>
            <a:r>
              <a:rPr lang="en-US" sz="1800" b="1" kern="0" dirty="0">
                <a:latin typeface="Times New Roman" panose="02020603050405020304" pitchFamily="18" charset="0"/>
                <a:ea typeface="Arial Unicode MS" pitchFamily="34" charset="-128"/>
                <a:cs typeface="Times New Roman" panose="02020603050405020304" pitchFamily="18" charset="0"/>
              </a:rPr>
              <a:t> </a:t>
            </a:r>
            <a:r>
              <a:rPr lang="en-US" sz="1800" b="1" kern="0" dirty="0" err="1">
                <a:latin typeface="Times New Roman" panose="02020603050405020304" pitchFamily="18" charset="0"/>
                <a:ea typeface="Arial Unicode MS" pitchFamily="34" charset="-128"/>
                <a:cs typeface="Times New Roman" panose="02020603050405020304" pitchFamily="18" charset="0"/>
              </a:rPr>
              <a:t>giao</a:t>
            </a:r>
            <a:r>
              <a:rPr lang="en-US" sz="1800" b="1" kern="0" dirty="0">
                <a:latin typeface="Times New Roman" panose="02020603050405020304" pitchFamily="18" charset="0"/>
                <a:ea typeface="Arial Unicode MS" pitchFamily="34" charset="-128"/>
                <a:cs typeface="Times New Roman" panose="02020603050405020304" pitchFamily="18" charset="0"/>
              </a:rPr>
              <a:t> </a:t>
            </a:r>
            <a:r>
              <a:rPr lang="en-US" sz="1800" b="1" kern="0" dirty="0" err="1">
                <a:latin typeface="Times New Roman" panose="02020603050405020304" pitchFamily="18" charset="0"/>
                <a:ea typeface="Arial Unicode MS" pitchFamily="34" charset="-128"/>
                <a:cs typeface="Times New Roman" panose="02020603050405020304" pitchFamily="18" charset="0"/>
              </a:rPr>
              <a:t>hàng</a:t>
            </a:r>
            <a:r>
              <a:rPr lang="en-US" sz="1800" b="1" kern="0" dirty="0">
                <a:latin typeface="Times New Roman" panose="02020603050405020304" pitchFamily="18" charset="0"/>
                <a:ea typeface="Arial Unicode MS" pitchFamily="34" charset="-128"/>
                <a:cs typeface="Times New Roman" panose="02020603050405020304" pitchFamily="18" charset="0"/>
              </a:rPr>
              <a:t> </a:t>
            </a:r>
            <a:r>
              <a:rPr lang="en-US" sz="1800" b="1" kern="0" dirty="0" err="1">
                <a:latin typeface="Times New Roman" panose="02020603050405020304" pitchFamily="18" charset="0"/>
                <a:ea typeface="Arial Unicode MS" pitchFamily="34" charset="-128"/>
                <a:cs typeface="Times New Roman" panose="02020603050405020304" pitchFamily="18" charset="0"/>
              </a:rPr>
              <a:t>cho</a:t>
            </a:r>
            <a:r>
              <a:rPr lang="en-US" sz="1800" b="1" kern="0" dirty="0">
                <a:latin typeface="Times New Roman" panose="02020603050405020304" pitchFamily="18" charset="0"/>
                <a:ea typeface="Arial Unicode MS" pitchFamily="34" charset="-128"/>
                <a:cs typeface="Times New Roman" panose="02020603050405020304" pitchFamily="18" charset="0"/>
              </a:rPr>
              <a:t> FBHP, </a:t>
            </a:r>
            <a:r>
              <a:rPr lang="en-US" sz="1800" b="1" kern="0" dirty="0" err="1">
                <a:latin typeface="Times New Roman" panose="02020603050405020304" pitchFamily="18" charset="0"/>
                <a:ea typeface="Arial Unicode MS" pitchFamily="34" charset="-128"/>
                <a:cs typeface="Times New Roman" panose="02020603050405020304" pitchFamily="18" charset="0"/>
              </a:rPr>
              <a:t>vui</a:t>
            </a:r>
            <a:r>
              <a:rPr lang="en-US" sz="1800" b="1" kern="0" dirty="0">
                <a:latin typeface="Times New Roman" panose="02020603050405020304" pitchFamily="18" charset="0"/>
                <a:ea typeface="Arial Unicode MS" pitchFamily="34" charset="-128"/>
                <a:cs typeface="Times New Roman" panose="02020603050405020304" pitchFamily="18" charset="0"/>
              </a:rPr>
              <a:t> </a:t>
            </a:r>
            <a:r>
              <a:rPr lang="en-US" sz="1800" b="1" kern="0" dirty="0" err="1">
                <a:latin typeface="Times New Roman" panose="02020603050405020304" pitchFamily="18" charset="0"/>
                <a:ea typeface="Arial Unicode MS" pitchFamily="34" charset="-128"/>
                <a:cs typeface="Times New Roman" panose="02020603050405020304" pitchFamily="18" charset="0"/>
              </a:rPr>
              <a:t>lòng</a:t>
            </a:r>
            <a:r>
              <a:rPr lang="en-US" sz="1800" b="1" kern="0" dirty="0">
                <a:latin typeface="Times New Roman" panose="02020603050405020304" pitchFamily="18" charset="0"/>
                <a:ea typeface="Arial Unicode MS" pitchFamily="34" charset="-128"/>
                <a:cs typeface="Times New Roman" panose="02020603050405020304" pitchFamily="18" charset="0"/>
              </a:rPr>
              <a:t> </a:t>
            </a:r>
            <a:r>
              <a:rPr lang="en-US" sz="1800" b="1" kern="0" dirty="0" err="1">
                <a:latin typeface="Times New Roman" panose="02020603050405020304" pitchFamily="18" charset="0"/>
                <a:ea typeface="Arial Unicode MS" pitchFamily="34" charset="-128"/>
                <a:cs typeface="Times New Roman" panose="02020603050405020304" pitchFamily="18" charset="0"/>
              </a:rPr>
              <a:t>thông</a:t>
            </a:r>
            <a:r>
              <a:rPr lang="en-US" sz="1800" b="1" kern="0" dirty="0">
                <a:latin typeface="Times New Roman" panose="02020603050405020304" pitchFamily="18" charset="0"/>
                <a:ea typeface="Arial Unicode MS" pitchFamily="34" charset="-128"/>
                <a:cs typeface="Times New Roman" panose="02020603050405020304" pitchFamily="18" charset="0"/>
              </a:rPr>
              <a:t> </a:t>
            </a:r>
            <a:r>
              <a:rPr lang="en-US" sz="1800" b="1" kern="0" dirty="0" err="1">
                <a:latin typeface="Times New Roman" panose="02020603050405020304" pitchFamily="18" charset="0"/>
                <a:ea typeface="Arial Unicode MS" pitchFamily="34" charset="-128"/>
                <a:cs typeface="Times New Roman" panose="02020603050405020304" pitchFamily="18" charset="0"/>
              </a:rPr>
              <a:t>báo</a:t>
            </a:r>
            <a:r>
              <a:rPr lang="en-US" sz="1800" b="1" kern="0" dirty="0">
                <a:latin typeface="Times New Roman" panose="02020603050405020304" pitchFamily="18" charset="0"/>
                <a:ea typeface="Arial Unicode MS" pitchFamily="34" charset="-128"/>
                <a:cs typeface="Times New Roman" panose="02020603050405020304" pitchFamily="18" charset="0"/>
              </a:rPr>
              <a:t> </a:t>
            </a:r>
            <a:r>
              <a:rPr lang="en-US" sz="1800" b="1" kern="0" dirty="0" err="1">
                <a:latin typeface="Times New Roman" panose="02020603050405020304" pitchFamily="18" charset="0"/>
                <a:ea typeface="Arial Unicode MS" pitchFamily="34" charset="-128"/>
                <a:cs typeface="Times New Roman" panose="02020603050405020304" pitchFamily="18" charset="0"/>
              </a:rPr>
              <a:t>cho</a:t>
            </a:r>
            <a:r>
              <a:rPr lang="en-US" sz="1800" b="1" kern="0" dirty="0">
                <a:latin typeface="Times New Roman" panose="02020603050405020304" pitchFamily="18" charset="0"/>
                <a:ea typeface="Arial Unicode MS" pitchFamily="34" charset="-128"/>
                <a:cs typeface="Times New Roman" panose="02020603050405020304" pitchFamily="18" charset="0"/>
              </a:rPr>
              <a:t> FBHP – </a:t>
            </a:r>
            <a:r>
              <a:rPr lang="en-US" sz="1800" b="1" kern="0" dirty="0" err="1">
                <a:latin typeface="Times New Roman" panose="02020603050405020304" pitchFamily="18" charset="0"/>
                <a:ea typeface="Arial Unicode MS" pitchFamily="34" charset="-128"/>
                <a:cs typeface="Times New Roman" panose="02020603050405020304" pitchFamily="18" charset="0"/>
              </a:rPr>
              <a:t>chúng</a:t>
            </a:r>
            <a:r>
              <a:rPr lang="en-US" sz="1800" b="1" kern="0" dirty="0">
                <a:latin typeface="Times New Roman" panose="02020603050405020304" pitchFamily="18" charset="0"/>
                <a:ea typeface="Arial Unicode MS" pitchFamily="34" charset="-128"/>
                <a:cs typeface="Times New Roman" panose="02020603050405020304" pitchFamily="18" charset="0"/>
              </a:rPr>
              <a:t> </a:t>
            </a:r>
            <a:r>
              <a:rPr lang="en-US" sz="1800" b="1" kern="0" dirty="0" err="1">
                <a:latin typeface="Times New Roman" panose="02020603050405020304" pitchFamily="18" charset="0"/>
                <a:ea typeface="Arial Unicode MS" pitchFamily="34" charset="-128"/>
                <a:cs typeface="Times New Roman" panose="02020603050405020304" pitchFamily="18" charset="0"/>
              </a:rPr>
              <a:t>tôi</a:t>
            </a:r>
            <a:r>
              <a:rPr lang="en-US" sz="1800" b="1" kern="0" dirty="0">
                <a:latin typeface="Times New Roman" panose="02020603050405020304" pitchFamily="18" charset="0"/>
                <a:ea typeface="Arial Unicode MS" pitchFamily="34" charset="-128"/>
                <a:cs typeface="Times New Roman" panose="02020603050405020304" pitchFamily="18" charset="0"/>
              </a:rPr>
              <a:t> </a:t>
            </a:r>
            <a:r>
              <a:rPr lang="en-US" sz="1800" b="1" kern="0" dirty="0" err="1">
                <a:latin typeface="Times New Roman" panose="02020603050405020304" pitchFamily="18" charset="0"/>
                <a:ea typeface="Arial Unicode MS" pitchFamily="34" charset="-128"/>
                <a:cs typeface="Times New Roman" panose="02020603050405020304" pitchFamily="18" charset="0"/>
              </a:rPr>
              <a:t>sẽ</a:t>
            </a:r>
            <a:r>
              <a:rPr lang="en-US" sz="1800" b="1" kern="0" dirty="0">
                <a:latin typeface="Times New Roman" panose="02020603050405020304" pitchFamily="18" charset="0"/>
                <a:ea typeface="Arial Unicode MS" pitchFamily="34" charset="-128"/>
                <a:cs typeface="Times New Roman" panose="02020603050405020304" pitchFamily="18" charset="0"/>
              </a:rPr>
              <a:t> download PO </a:t>
            </a:r>
            <a:r>
              <a:rPr lang="en-US" sz="1800" b="1" kern="0" dirty="0" err="1">
                <a:latin typeface="Times New Roman" panose="02020603050405020304" pitchFamily="18" charset="0"/>
                <a:ea typeface="Arial Unicode MS" pitchFamily="34" charset="-128"/>
                <a:cs typeface="Times New Roman" panose="02020603050405020304" pitchFamily="18" charset="0"/>
              </a:rPr>
              <a:t>và</a:t>
            </a:r>
            <a:r>
              <a:rPr lang="en-US" sz="1800" b="1" kern="0" dirty="0">
                <a:latin typeface="Times New Roman" panose="02020603050405020304" pitchFamily="18" charset="0"/>
                <a:ea typeface="Arial Unicode MS" pitchFamily="34" charset="-128"/>
                <a:cs typeface="Times New Roman" panose="02020603050405020304" pitchFamily="18" charset="0"/>
              </a:rPr>
              <a:t> </a:t>
            </a:r>
            <a:r>
              <a:rPr lang="en-US" sz="1800" b="1" kern="0" dirty="0" err="1">
                <a:latin typeface="Times New Roman" panose="02020603050405020304" pitchFamily="18" charset="0"/>
                <a:ea typeface="Arial Unicode MS" pitchFamily="34" charset="-128"/>
                <a:cs typeface="Times New Roman" panose="02020603050405020304" pitchFamily="18" charset="0"/>
              </a:rPr>
              <a:t>gửi</a:t>
            </a:r>
            <a:r>
              <a:rPr lang="en-US" sz="1800" b="1" kern="0" dirty="0">
                <a:latin typeface="Times New Roman" panose="02020603050405020304" pitchFamily="18" charset="0"/>
                <a:ea typeface="Arial Unicode MS" pitchFamily="34" charset="-128"/>
                <a:cs typeface="Times New Roman" panose="02020603050405020304" pitchFamily="18" charset="0"/>
              </a:rPr>
              <a:t> </a:t>
            </a:r>
            <a:r>
              <a:rPr lang="en-US" sz="1800" b="1" kern="0" dirty="0" err="1">
                <a:latin typeface="Times New Roman" panose="02020603050405020304" pitchFamily="18" charset="0"/>
                <a:ea typeface="Arial Unicode MS" pitchFamily="34" charset="-128"/>
                <a:cs typeface="Times New Roman" panose="02020603050405020304" pitchFamily="18" charset="0"/>
              </a:rPr>
              <a:t>lại</a:t>
            </a:r>
            <a:r>
              <a:rPr lang="en-US" sz="1800" b="1" kern="0" dirty="0">
                <a:latin typeface="Times New Roman" panose="02020603050405020304" pitchFamily="18" charset="0"/>
                <a:ea typeface="Arial Unicode MS" pitchFamily="34" charset="-128"/>
                <a:cs typeface="Times New Roman" panose="02020603050405020304" pitchFamily="18" charset="0"/>
              </a:rPr>
              <a:t> </a:t>
            </a:r>
            <a:r>
              <a:rPr lang="en-US" sz="1800" b="1" kern="0" dirty="0" err="1">
                <a:latin typeface="Times New Roman" panose="02020603050405020304" pitchFamily="18" charset="0"/>
                <a:ea typeface="Arial Unicode MS" pitchFamily="34" charset="-128"/>
                <a:cs typeface="Times New Roman" panose="02020603050405020304" pitchFamily="18" charset="0"/>
              </a:rPr>
              <a:t>bạn</a:t>
            </a:r>
            <a:r>
              <a:rPr lang="en-US" sz="1800" b="1" kern="0" dirty="0">
                <a:latin typeface="Times New Roman" panose="02020603050405020304" pitchFamily="18" charset="0"/>
                <a:ea typeface="Arial Unicode MS" pitchFamily="34" charset="-128"/>
                <a:cs typeface="Times New Roman" panose="02020603050405020304" pitchFamily="18" charset="0"/>
              </a:rPr>
              <a:t> </a:t>
            </a:r>
            <a:r>
              <a:rPr lang="en-US" sz="1800" b="1" kern="0" dirty="0" err="1">
                <a:latin typeface="Times New Roman" panose="02020603050405020304" pitchFamily="18" charset="0"/>
                <a:ea typeface="Arial Unicode MS" pitchFamily="34" charset="-128"/>
                <a:cs typeface="Times New Roman" panose="02020603050405020304" pitchFamily="18" charset="0"/>
              </a:rPr>
              <a:t>để</a:t>
            </a:r>
            <a:r>
              <a:rPr lang="en-US" sz="1800" b="1" kern="0" dirty="0">
                <a:latin typeface="Times New Roman" panose="02020603050405020304" pitchFamily="18" charset="0"/>
                <a:ea typeface="Arial Unicode MS" pitchFamily="34" charset="-128"/>
                <a:cs typeface="Times New Roman" panose="02020603050405020304" pitchFamily="18" charset="0"/>
              </a:rPr>
              <a:t> </a:t>
            </a:r>
            <a:r>
              <a:rPr lang="en-US" sz="1800" b="1" kern="0" dirty="0" err="1">
                <a:latin typeface="Times New Roman" panose="02020603050405020304" pitchFamily="18" charset="0"/>
                <a:ea typeface="Arial Unicode MS" pitchFamily="34" charset="-128"/>
                <a:cs typeface="Times New Roman" panose="02020603050405020304" pitchFamily="18" charset="0"/>
              </a:rPr>
              <a:t>tạo</a:t>
            </a:r>
            <a:r>
              <a:rPr lang="en-US" sz="1800" b="1" kern="0" dirty="0">
                <a:latin typeface="Times New Roman" panose="02020603050405020304" pitchFamily="18" charset="0"/>
                <a:ea typeface="Arial Unicode MS" pitchFamily="34" charset="-128"/>
                <a:cs typeface="Times New Roman" panose="02020603050405020304" pitchFamily="18" charset="0"/>
              </a:rPr>
              <a:t> </a:t>
            </a:r>
            <a:r>
              <a:rPr lang="en-US" sz="1800" b="1" kern="0" dirty="0" err="1">
                <a:latin typeface="Times New Roman" panose="02020603050405020304" pitchFamily="18" charset="0"/>
                <a:ea typeface="Arial Unicode MS" pitchFamily="34" charset="-128"/>
                <a:cs typeface="Times New Roman" panose="02020603050405020304" pitchFamily="18" charset="0"/>
              </a:rPr>
              <a:t>tem</a:t>
            </a:r>
            <a:endParaRPr lang="en-US" sz="1800" b="1" kern="0" dirty="0">
              <a:latin typeface="Times New Roman" panose="02020603050405020304" pitchFamily="18" charset="0"/>
              <a:ea typeface="Arial Unicode MS" pitchFamily="34" charset="-128"/>
              <a:cs typeface="Times New Roman" panose="02020603050405020304" pitchFamily="18" charset="0"/>
            </a:endParaRPr>
          </a:p>
        </p:txBody>
      </p:sp>
    </p:spTree>
    <p:extLst>
      <p:ext uri="{BB962C8B-B14F-4D97-AF65-F5344CB8AC3E}">
        <p14:creationId xmlns:p14="http://schemas.microsoft.com/office/powerpoint/2010/main" val="19502011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EBC543C-5943-4731-8D46-F7DE93964C61}"/>
              </a:ext>
            </a:extLst>
          </p:cNvPr>
          <p:cNvSpPr>
            <a:spLocks noGrp="1"/>
          </p:cNvSpPr>
          <p:nvPr>
            <p:ph type="title"/>
          </p:nvPr>
        </p:nvSpPr>
        <p:spPr>
          <a:xfrm>
            <a:off x="61592" y="90048"/>
            <a:ext cx="12997505" cy="791753"/>
          </a:xfrm>
          <a:noFill/>
          <a:ln>
            <a:noFill/>
          </a:ln>
        </p:spPr>
        <p:txBody>
          <a:bodyPr anchor="t">
            <a:noAutofit/>
          </a:bodyPr>
          <a:lstStyle/>
          <a:p>
            <a:pPr>
              <a:lnSpc>
                <a:spcPct val="150000"/>
              </a:lnSpc>
            </a:pPr>
            <a:r>
              <a:rPr lang="en-US" sz="2152" b="1" dirty="0">
                <a:latin typeface="Times New Roman" panose="02020603050405020304" pitchFamily="18" charset="0"/>
                <a:cs typeface="Times New Roman" panose="02020603050405020304" pitchFamily="18" charset="0"/>
              </a:rPr>
              <a:t>8.1. </a:t>
            </a:r>
            <a:r>
              <a:rPr lang="en-US" sz="2152" b="1" dirty="0" err="1">
                <a:latin typeface="Times New Roman" panose="02020603050405020304" pitchFamily="18" charset="0"/>
                <a:cs typeface="Times New Roman" panose="02020603050405020304" pitchFamily="18" charset="0"/>
              </a:rPr>
              <a:t>Tải</a:t>
            </a:r>
            <a:r>
              <a:rPr lang="en-US" sz="2152" b="1" dirty="0">
                <a:latin typeface="Times New Roman" panose="02020603050405020304" pitchFamily="18" charset="0"/>
                <a:cs typeface="Times New Roman" panose="02020603050405020304" pitchFamily="18" charset="0"/>
              </a:rPr>
              <a:t> công </a:t>
            </a:r>
            <a:r>
              <a:rPr lang="en-US" sz="2152" b="1" dirty="0" err="1">
                <a:latin typeface="Times New Roman" panose="02020603050405020304" pitchFamily="18" charset="0"/>
                <a:cs typeface="Times New Roman" panose="02020603050405020304" pitchFamily="18" charset="0"/>
              </a:rPr>
              <a:t>cụ</a:t>
            </a:r>
            <a:r>
              <a:rPr lang="en-US" sz="2152" b="1" dirty="0">
                <a:latin typeface="Times New Roman" panose="02020603050405020304" pitchFamily="18" charset="0"/>
                <a:cs typeface="Times New Roman" panose="02020603050405020304" pitchFamily="18" charset="0"/>
              </a:rPr>
              <a:t> </a:t>
            </a:r>
            <a:r>
              <a:rPr lang="en-US" sz="2152" b="1" dirty="0" err="1">
                <a:latin typeface="Times New Roman" panose="02020603050405020304" pitchFamily="18" charset="0"/>
                <a:cs typeface="Times New Roman" panose="02020603050405020304" pitchFamily="18" charset="0"/>
              </a:rPr>
              <a:t>phát</a:t>
            </a:r>
            <a:r>
              <a:rPr lang="en-US" sz="2152" b="1" dirty="0">
                <a:latin typeface="Times New Roman" panose="02020603050405020304" pitchFamily="18" charset="0"/>
                <a:cs typeface="Times New Roman" panose="02020603050405020304" pitchFamily="18" charset="0"/>
              </a:rPr>
              <a:t> </a:t>
            </a:r>
            <a:r>
              <a:rPr lang="en-US" sz="2152" b="1" dirty="0" err="1">
                <a:latin typeface="Times New Roman" panose="02020603050405020304" pitchFamily="18" charset="0"/>
                <a:cs typeface="Times New Roman" panose="02020603050405020304" pitchFamily="18" charset="0"/>
              </a:rPr>
              <a:t>hành</a:t>
            </a:r>
            <a:r>
              <a:rPr lang="en-US" sz="2152" b="1" dirty="0">
                <a:latin typeface="Times New Roman" panose="02020603050405020304" pitchFamily="18" charset="0"/>
                <a:cs typeface="Times New Roman" panose="02020603050405020304" pitchFamily="18" charset="0"/>
              </a:rPr>
              <a:t> </a:t>
            </a:r>
            <a:r>
              <a:rPr lang="en-US" sz="2152" b="1" dirty="0" err="1">
                <a:latin typeface="Times New Roman" panose="02020603050405020304" pitchFamily="18" charset="0"/>
                <a:cs typeface="Times New Roman" panose="02020603050405020304" pitchFamily="18" charset="0"/>
              </a:rPr>
              <a:t>tem</a:t>
            </a:r>
            <a:endParaRPr lang="en-US" sz="3444" dirty="0">
              <a:highlight>
                <a:srgbClr val="FFFF00"/>
              </a:highlight>
              <a:latin typeface="Times New Roman" panose="02020603050405020304" pitchFamily="18" charset="0"/>
              <a:cs typeface="Times New Roman" panose="02020603050405020304" pitchFamily="18" charset="0"/>
            </a:endParaRPr>
          </a:p>
        </p:txBody>
      </p:sp>
      <p:sp>
        <p:nvSpPr>
          <p:cNvPr id="10" name="Title 3">
            <a:extLst>
              <a:ext uri="{FF2B5EF4-FFF2-40B4-BE49-F238E27FC236}">
                <a16:creationId xmlns:a16="http://schemas.microsoft.com/office/drawing/2014/main" id="{F389489A-9E92-44F3-BD15-257ED0DFC2CB}"/>
              </a:ext>
            </a:extLst>
          </p:cNvPr>
          <p:cNvSpPr txBox="1">
            <a:spLocks/>
          </p:cNvSpPr>
          <p:nvPr/>
        </p:nvSpPr>
        <p:spPr>
          <a:xfrm>
            <a:off x="118224" y="1080030"/>
            <a:ext cx="3565542" cy="1110166"/>
          </a:xfrm>
          <a:prstGeom prst="rect">
            <a:avLst/>
          </a:prstGeom>
        </p:spPr>
        <p:txBody>
          <a:bodyPr vert="horz" lIns="0" tIns="0" rIns="0" bIns="15497" rtlCol="0" anchor="b" anchorCtr="0">
            <a:noAutofit/>
          </a:bodyPr>
          <a:lstStyle>
            <a:lvl1pPr marL="0" marR="0" indent="0" algn="l" defTabSz="493730" rtl="0" eaLnBrk="1" fontAlgn="auto" latinLnBrk="0" hangingPunct="1">
              <a:lnSpc>
                <a:spcPct val="100000"/>
              </a:lnSpc>
              <a:spcBef>
                <a:spcPct val="0"/>
              </a:spcBef>
              <a:spcAft>
                <a:spcPts val="0"/>
              </a:spcAft>
              <a:buClrTx/>
              <a:buSzTx/>
              <a:buFontTx/>
              <a:buNone/>
              <a:tabLst/>
              <a:defRPr kumimoji="1" lang="en-US" altLang="en-US" sz="2400" b="0" i="0" u="none" strike="noStrike" kern="1200" cap="none" spc="0" normalizeH="0" baseline="0" noProof="0">
                <a:ln>
                  <a:noFill/>
                </a:ln>
                <a:solidFill>
                  <a:schemeClr val="tx2"/>
                </a:solidFill>
                <a:effectLst/>
                <a:uLnTx/>
                <a:uFillTx/>
                <a:latin typeface="+mj-lt"/>
                <a:ea typeface="+mj-ea"/>
                <a:cs typeface="+mj-cs"/>
              </a:defRPr>
            </a:lvl1pPr>
          </a:lstStyle>
          <a:p>
            <a:pPr marL="0" marR="0" lvl="0" indent="0" algn="l" defTabSz="531352" rtl="0" eaLnBrk="1" fontAlgn="auto" latinLnBrk="0" hangingPunct="1">
              <a:lnSpc>
                <a:spcPct val="100000"/>
              </a:lnSpc>
              <a:spcBef>
                <a:spcPct val="0"/>
              </a:spcBef>
              <a:spcAft>
                <a:spcPts val="0"/>
              </a:spcAft>
              <a:buClrTx/>
              <a:buSzTx/>
              <a:buFontTx/>
              <a:buNone/>
              <a:tabLst/>
              <a:defRPr/>
            </a:pP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B</a:t>
            </a:r>
            <a:r>
              <a:rPr kumimoji="1" lang="vi-VN"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ư</a:t>
            </a:r>
            <a:r>
              <a:rPr kumimoji="1" lang="en-US" alt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ớc</a:t>
            </a: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1 : </a:t>
            </a:r>
            <a:r>
              <a:rPr kumimoji="1" lang="en-US" alt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Truy</a:t>
            </a: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1" lang="en-US" alt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cập</a:t>
            </a: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1" lang="en-US" alt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vào</a:t>
            </a: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trang web:</a:t>
            </a:r>
          </a:p>
          <a:p>
            <a:pPr marL="0" marR="0" lvl="0" indent="0" algn="l" defTabSz="531352" rtl="0" eaLnBrk="1" fontAlgn="auto" latinLnBrk="0" hangingPunct="1">
              <a:lnSpc>
                <a:spcPct val="100000"/>
              </a:lnSpc>
              <a:spcBef>
                <a:spcPct val="0"/>
              </a:spcBef>
              <a:spcAft>
                <a:spcPts val="0"/>
              </a:spcAft>
              <a:buClrTx/>
              <a:buSzTx/>
              <a:buFontTx/>
              <a:buNone/>
              <a:tabLst/>
              <a:defRPr/>
            </a:pPr>
            <a:r>
              <a:rPr kumimoji="1" lang="en-US" altLang="en-US" sz="1937" b="0" i="0" u="none" strike="noStrike" kern="1200" cap="none" spc="0" normalizeH="0" baseline="0" noProof="0" dirty="0">
                <a:ln>
                  <a:noFill/>
                </a:ln>
                <a:solidFill>
                  <a:srgbClr val="00B0F0"/>
                </a:solidFill>
                <a:effectLst/>
                <a:uLnTx/>
                <a:uFillTx/>
                <a:latin typeface="Times New Roman" panose="02020603050405020304" pitchFamily="18" charset="0"/>
                <a:ea typeface="+mj-ea"/>
                <a:cs typeface="Times New Roman" panose="02020603050405020304" pitchFamily="18" charset="0"/>
              </a:rPr>
              <a:t>https://support.ariba.com/item/view/191042 </a:t>
            </a:r>
            <a:endParaRPr kumimoji="1" lang="en-US" altLang="en-US" sz="1937" b="0" i="0" u="none" strike="noStrike" kern="1200" cap="none" spc="0" normalizeH="0" baseline="0" noProof="0" dirty="0">
              <a:ln>
                <a:noFill/>
              </a:ln>
              <a:solidFill>
                <a:srgbClr val="00B0F0"/>
              </a:solidFill>
              <a:effectLst/>
              <a:highlight>
                <a:srgbClr val="FFFF00"/>
              </a:highlight>
              <a:uLnTx/>
              <a:uFillTx/>
              <a:latin typeface="Times New Roman" panose="02020603050405020304" pitchFamily="18" charset="0"/>
              <a:ea typeface="+mj-ea"/>
              <a:cs typeface="Times New Roman" panose="02020603050405020304" pitchFamily="18" charset="0"/>
            </a:endParaRPr>
          </a:p>
        </p:txBody>
      </p:sp>
      <p:sp>
        <p:nvSpPr>
          <p:cNvPr id="14" name="Title 3">
            <a:extLst>
              <a:ext uri="{FF2B5EF4-FFF2-40B4-BE49-F238E27FC236}">
                <a16:creationId xmlns:a16="http://schemas.microsoft.com/office/drawing/2014/main" id="{066FA9A4-C162-470E-989F-30C3952E5029}"/>
              </a:ext>
            </a:extLst>
          </p:cNvPr>
          <p:cNvSpPr txBox="1">
            <a:spLocks/>
          </p:cNvSpPr>
          <p:nvPr/>
        </p:nvSpPr>
        <p:spPr>
          <a:xfrm>
            <a:off x="118224" y="2190196"/>
            <a:ext cx="3274007" cy="1222133"/>
          </a:xfrm>
          <a:prstGeom prst="rect">
            <a:avLst/>
          </a:prstGeom>
        </p:spPr>
        <p:txBody>
          <a:bodyPr vert="horz" lIns="0" tIns="0" rIns="0" bIns="15497" rtlCol="0" anchor="b" anchorCtr="0">
            <a:noAutofit/>
          </a:bodyPr>
          <a:lstStyle>
            <a:lvl1pPr marL="0" marR="0" indent="0" algn="l" defTabSz="493730" rtl="0" eaLnBrk="1" fontAlgn="auto" latinLnBrk="0" hangingPunct="1">
              <a:lnSpc>
                <a:spcPct val="100000"/>
              </a:lnSpc>
              <a:spcBef>
                <a:spcPct val="0"/>
              </a:spcBef>
              <a:spcAft>
                <a:spcPts val="0"/>
              </a:spcAft>
              <a:buClrTx/>
              <a:buSzTx/>
              <a:buFontTx/>
              <a:buNone/>
              <a:tabLst/>
              <a:defRPr kumimoji="1" lang="en-US" altLang="en-US" sz="2400" b="0" i="0" u="none" strike="noStrike" kern="1200" cap="none" spc="0" normalizeH="0" baseline="0" noProof="0">
                <a:ln>
                  <a:noFill/>
                </a:ln>
                <a:solidFill>
                  <a:schemeClr val="tx2"/>
                </a:solidFill>
                <a:effectLst/>
                <a:uLnTx/>
                <a:uFillTx/>
                <a:latin typeface="+mj-lt"/>
                <a:ea typeface="+mj-ea"/>
                <a:cs typeface="+mj-cs"/>
              </a:defRPr>
            </a:lvl1pPr>
          </a:lstStyle>
          <a:p>
            <a:pPr marL="0" marR="0" lvl="0" indent="0" algn="l" defTabSz="531352" rtl="0" eaLnBrk="1" fontAlgn="auto" latinLnBrk="0" hangingPunct="1">
              <a:lnSpc>
                <a:spcPct val="100000"/>
              </a:lnSpc>
              <a:spcBef>
                <a:spcPct val="0"/>
              </a:spcBef>
              <a:spcAft>
                <a:spcPts val="0"/>
              </a:spcAft>
              <a:buClrTx/>
              <a:buSzTx/>
              <a:buFontTx/>
              <a:buNone/>
              <a:tabLst/>
              <a:defRPr/>
            </a:pP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B</a:t>
            </a:r>
            <a:r>
              <a:rPr kumimoji="1" lang="vi-VN"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ư</a:t>
            </a:r>
            <a:r>
              <a:rPr kumimoji="1" lang="en-US" alt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ớc</a:t>
            </a: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2 : Click </a:t>
            </a:r>
            <a:r>
              <a:rPr kumimoji="1" lang="en-US" alt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chọn</a:t>
            </a: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 </a:t>
            </a:r>
            <a:r>
              <a:rPr kumimoji="1" lang="en-US" alt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Delivery Label issuing tool </a:t>
            </a: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trong buyer communication.</a:t>
            </a:r>
            <a:endParaRPr kumimoji="1" lang="en-US" altLang="en-US" sz="1937" b="0" i="0" u="none" strike="noStrike" kern="1200" cap="none" spc="0" normalizeH="0" baseline="0" noProof="0" dirty="0">
              <a:ln>
                <a:noFill/>
              </a:ln>
              <a:solidFill>
                <a:prstClr val="black"/>
              </a:solidFill>
              <a:effectLst/>
              <a:highlight>
                <a:srgbClr val="FFFF00"/>
              </a:highlight>
              <a:uLnTx/>
              <a:uFillTx/>
              <a:latin typeface="Times New Roman" panose="02020603050405020304" pitchFamily="18" charset="0"/>
              <a:ea typeface="+mj-ea"/>
              <a:cs typeface="Times New Roman" panose="02020603050405020304" pitchFamily="18" charset="0"/>
            </a:endParaRPr>
          </a:p>
        </p:txBody>
      </p:sp>
      <p:pic>
        <p:nvPicPr>
          <p:cNvPr id="4" name="Picture 3">
            <a:extLst>
              <a:ext uri="{FF2B5EF4-FFF2-40B4-BE49-F238E27FC236}">
                <a16:creationId xmlns:a16="http://schemas.microsoft.com/office/drawing/2014/main" id="{5BB01FBD-85C2-176C-840E-5EBCE9A70AA9}"/>
              </a:ext>
            </a:extLst>
          </p:cNvPr>
          <p:cNvPicPr>
            <a:picLocks noChangeAspect="1"/>
          </p:cNvPicPr>
          <p:nvPr/>
        </p:nvPicPr>
        <p:blipFill>
          <a:blip r:embed="rId2"/>
          <a:stretch>
            <a:fillRect/>
          </a:stretch>
        </p:blipFill>
        <p:spPr>
          <a:xfrm>
            <a:off x="4066068" y="1068558"/>
            <a:ext cx="8078943" cy="1222133"/>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5" name="Rectangle: Rounded Corners 4">
            <a:extLst>
              <a:ext uri="{FF2B5EF4-FFF2-40B4-BE49-F238E27FC236}">
                <a16:creationId xmlns:a16="http://schemas.microsoft.com/office/drawing/2014/main" id="{36746275-25FD-82E2-26D6-41B614A0721A}"/>
              </a:ext>
            </a:extLst>
          </p:cNvPr>
          <p:cNvSpPr/>
          <p:nvPr/>
        </p:nvSpPr>
        <p:spPr>
          <a:xfrm>
            <a:off x="5475621" y="1118154"/>
            <a:ext cx="3088432" cy="286202"/>
          </a:xfrm>
          <a:prstGeom prst="roundRect">
            <a:avLst/>
          </a:prstGeom>
          <a:noFill/>
          <a:ln w="28575" cap="flat" cmpd="sng" algn="ctr">
            <a:solidFill>
              <a:srgbClr val="FF0000"/>
            </a:solidFill>
            <a:prstDash val="solid"/>
          </a:ln>
          <a:effectLst/>
        </p:spPr>
        <p:txBody>
          <a:bodyPr rtlCol="0" anchor="ctr"/>
          <a:lstStyle/>
          <a:p>
            <a:pPr marL="0" marR="0" lvl="0" indent="0" algn="ctr" defTabSz="984077" eaLnBrk="1" fontAlgn="auto" latinLnBrk="0" hangingPunct="1">
              <a:lnSpc>
                <a:spcPct val="100000"/>
              </a:lnSpc>
              <a:spcBef>
                <a:spcPts val="0"/>
              </a:spcBef>
              <a:spcAft>
                <a:spcPts val="0"/>
              </a:spcAft>
              <a:buClrTx/>
              <a:buSzTx/>
              <a:buFontTx/>
              <a:buNone/>
              <a:tabLst/>
              <a:defRPr/>
            </a:pPr>
            <a:endParaRPr kumimoji="0" lang="en-US" sz="1937" b="0" i="0" u="none" strike="noStrike" kern="0" cap="none" spc="0" normalizeH="0" baseline="0" noProof="0">
              <a:ln>
                <a:noFill/>
              </a:ln>
              <a:solidFill>
                <a:prstClr val="white"/>
              </a:solidFill>
              <a:effectLst/>
              <a:uLnTx/>
              <a:uFillTx/>
              <a:latin typeface="HG丸ｺﾞｼｯｸM-PRO"/>
              <a:ea typeface="HG丸ｺﾞｼｯｸM-PRO"/>
              <a:cs typeface="+mn-cs"/>
            </a:endParaRPr>
          </a:p>
        </p:txBody>
      </p:sp>
      <p:sp>
        <p:nvSpPr>
          <p:cNvPr id="6" name="Flowchart: Connector 5">
            <a:extLst>
              <a:ext uri="{FF2B5EF4-FFF2-40B4-BE49-F238E27FC236}">
                <a16:creationId xmlns:a16="http://schemas.microsoft.com/office/drawing/2014/main" id="{09950EAD-E4EC-CDDD-D424-D1F1B5C4B6F5}"/>
              </a:ext>
            </a:extLst>
          </p:cNvPr>
          <p:cNvSpPr/>
          <p:nvPr/>
        </p:nvSpPr>
        <p:spPr>
          <a:xfrm>
            <a:off x="8755204" y="1133579"/>
            <a:ext cx="273373" cy="255353"/>
          </a:xfrm>
          <a:prstGeom prst="flowChartConnector">
            <a:avLst/>
          </a:prstGeom>
          <a:solidFill>
            <a:srgbClr val="FFFFCC"/>
          </a:solidFill>
          <a:ln w="25400" cap="flat" cmpd="sng" algn="ctr">
            <a:solidFill>
              <a:srgbClr val="7EBFE6">
                <a:lumMod val="75000"/>
              </a:srgbClr>
            </a:solidFill>
            <a:prstDash val="solid"/>
          </a:ln>
          <a:effectLst/>
        </p:spPr>
        <p:txBody>
          <a:bodyPr rtlCol="0" anchor="ctr"/>
          <a:lstStyle/>
          <a:p>
            <a:pPr marL="0" marR="0" lvl="0" indent="0" algn="ctr" defTabSz="984077" eaLnBrk="1" fontAlgn="auto" latinLnBrk="0" hangingPunct="1">
              <a:lnSpc>
                <a:spcPct val="100000"/>
              </a:lnSpc>
              <a:spcBef>
                <a:spcPts val="0"/>
              </a:spcBef>
              <a:spcAft>
                <a:spcPts val="0"/>
              </a:spcAft>
              <a:buClrTx/>
              <a:buSzTx/>
              <a:buFontTx/>
              <a:buNone/>
              <a:tabLst/>
              <a:defRPr/>
            </a:pPr>
            <a:r>
              <a:rPr kumimoji="0" lang="vi-VN" sz="1937" b="1" i="0" u="none" strike="noStrike" kern="0" cap="none" spc="0" normalizeH="0" baseline="0" noProof="0">
                <a:ln>
                  <a:noFill/>
                </a:ln>
                <a:solidFill>
                  <a:srgbClr val="C00000"/>
                </a:solidFill>
                <a:effectLst/>
                <a:uLnTx/>
                <a:uFillTx/>
                <a:latin typeface="Times New Roman" panose="02020603050405020304" pitchFamily="18" charset="0"/>
                <a:ea typeface="HG丸ｺﾞｼｯｸM-PRO"/>
                <a:cs typeface="+mn-cs"/>
              </a:rPr>
              <a:t>1</a:t>
            </a:r>
            <a:endParaRPr kumimoji="0" lang="en-US" sz="1937" b="1" i="0" u="none" strike="noStrike" kern="0" cap="none" spc="0" normalizeH="0" baseline="0" noProof="0">
              <a:ln>
                <a:noFill/>
              </a:ln>
              <a:solidFill>
                <a:srgbClr val="C00000"/>
              </a:solidFill>
              <a:effectLst/>
              <a:uLnTx/>
              <a:uFillTx/>
              <a:latin typeface="Calibri Light" panose="020F0302020204030204"/>
              <a:ea typeface="HG丸ｺﾞｼｯｸM-PRO"/>
              <a:cs typeface="+mn-cs"/>
            </a:endParaRPr>
          </a:p>
        </p:txBody>
      </p:sp>
      <p:grpSp>
        <p:nvGrpSpPr>
          <p:cNvPr id="17" name="Group 16">
            <a:extLst>
              <a:ext uri="{FF2B5EF4-FFF2-40B4-BE49-F238E27FC236}">
                <a16:creationId xmlns:a16="http://schemas.microsoft.com/office/drawing/2014/main" id="{2929FA66-049A-FDE9-22FD-3CF4225BF3AF}"/>
              </a:ext>
            </a:extLst>
          </p:cNvPr>
          <p:cNvGrpSpPr/>
          <p:nvPr/>
        </p:nvGrpSpPr>
        <p:grpSpPr>
          <a:xfrm>
            <a:off x="4086821" y="2521363"/>
            <a:ext cx="8072511" cy="4152910"/>
            <a:chOff x="4086821" y="2521363"/>
            <a:chExt cx="8072511" cy="4152910"/>
          </a:xfrm>
        </p:grpSpPr>
        <p:pic>
          <p:nvPicPr>
            <p:cNvPr id="8" name="Picture 7">
              <a:extLst>
                <a:ext uri="{FF2B5EF4-FFF2-40B4-BE49-F238E27FC236}">
                  <a16:creationId xmlns:a16="http://schemas.microsoft.com/office/drawing/2014/main" id="{33270775-2169-2158-5F58-5BD5F91FDB17}"/>
                </a:ext>
              </a:extLst>
            </p:cNvPr>
            <p:cNvPicPr>
              <a:picLocks noChangeAspect="1"/>
            </p:cNvPicPr>
            <p:nvPr/>
          </p:nvPicPr>
          <p:blipFill>
            <a:blip r:embed="rId3"/>
            <a:stretch>
              <a:fillRect/>
            </a:stretch>
          </p:blipFill>
          <p:spPr>
            <a:xfrm>
              <a:off x="4086821" y="2521363"/>
              <a:ext cx="8072511" cy="415291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9" name="TextBox 8">
              <a:extLst>
                <a:ext uri="{FF2B5EF4-FFF2-40B4-BE49-F238E27FC236}">
                  <a16:creationId xmlns:a16="http://schemas.microsoft.com/office/drawing/2014/main" id="{64486ECB-F5EC-D24E-C1BE-ECAA73861277}"/>
                </a:ext>
              </a:extLst>
            </p:cNvPr>
            <p:cNvSpPr txBox="1"/>
            <p:nvPr/>
          </p:nvSpPr>
          <p:spPr>
            <a:xfrm>
              <a:off x="4572000" y="5762625"/>
              <a:ext cx="2276475" cy="369332"/>
            </a:xfrm>
            <a:prstGeom prst="rect">
              <a:avLst/>
            </a:prstGeom>
            <a:noFill/>
          </p:spPr>
          <p:txBody>
            <a:bodyPr wrap="square" rtlCol="0">
              <a:spAutoFit/>
            </a:bodyPr>
            <a:lstStyle/>
            <a:p>
              <a:r>
                <a:rPr kumimoji="1" lang="en-US" altLang="ja-JP" sz="900" b="1" dirty="0">
                  <a:solidFill>
                    <a:srgbClr val="C00000"/>
                  </a:solidFill>
                  <a:ea typeface="Calibri" panose="020F0502020204030204" pitchFamily="34" charset="0"/>
                  <a:cs typeface="Calibri" panose="020F0502020204030204" pitchFamily="34" charset="0"/>
                </a:rPr>
                <a:t>FBHP Document</a:t>
              </a:r>
            </a:p>
            <a:p>
              <a:r>
                <a:rPr kumimoji="1" lang="en-US" altLang="ja-JP" sz="900" dirty="0">
                  <a:solidFill>
                    <a:srgbClr val="C00000"/>
                  </a:solidFill>
                  <a:ea typeface="Calibri" panose="020F0502020204030204" pitchFamily="34" charset="0"/>
                  <a:cs typeface="Calibri" panose="020F0502020204030204" pitchFamily="34" charset="0"/>
                </a:rPr>
                <a:t>Delivery Label issuing tool</a:t>
              </a:r>
              <a:endParaRPr kumimoji="1" lang="ja-JP" altLang="en-US" sz="900" dirty="0" err="1">
                <a:solidFill>
                  <a:srgbClr val="C00000"/>
                </a:solidFill>
                <a:ea typeface="HG丸ｺﾞｼｯｸM-PRO"/>
                <a:cs typeface="Calibri" panose="020F0502020204030204" pitchFamily="34" charset="0"/>
              </a:endParaRPr>
            </a:p>
          </p:txBody>
        </p:sp>
        <p:sp>
          <p:nvSpPr>
            <p:cNvPr id="13" name="TextBox 12">
              <a:extLst>
                <a:ext uri="{FF2B5EF4-FFF2-40B4-BE49-F238E27FC236}">
                  <a16:creationId xmlns:a16="http://schemas.microsoft.com/office/drawing/2014/main" id="{AFF92931-80B1-07D4-DA8C-83ED97CEFFE0}"/>
                </a:ext>
              </a:extLst>
            </p:cNvPr>
            <p:cNvSpPr txBox="1"/>
            <p:nvPr/>
          </p:nvSpPr>
          <p:spPr>
            <a:xfrm>
              <a:off x="9151144" y="5762625"/>
              <a:ext cx="2276475" cy="738664"/>
            </a:xfrm>
            <a:prstGeom prst="rect">
              <a:avLst/>
            </a:prstGeom>
            <a:noFill/>
          </p:spPr>
          <p:txBody>
            <a:bodyPr wrap="square" rtlCol="0">
              <a:spAutoFit/>
            </a:bodyPr>
            <a:lstStyle/>
            <a:p>
              <a:r>
                <a:rPr kumimoji="1" lang="en-US" altLang="ja-JP" sz="900" b="1" dirty="0">
                  <a:solidFill>
                    <a:srgbClr val="C00000"/>
                  </a:solidFill>
                  <a:ea typeface="Calibri" panose="020F0502020204030204" pitchFamily="34" charset="0"/>
                  <a:cs typeface="Calibri" panose="020F0502020204030204" pitchFamily="34" charset="0"/>
                </a:rPr>
                <a:t>FBHP Document</a:t>
              </a:r>
            </a:p>
            <a:p>
              <a:r>
                <a:rPr lang="en-US" altLang="ja-JP" sz="800" b="0" i="0" dirty="0">
                  <a:solidFill>
                    <a:srgbClr val="C00000"/>
                  </a:solidFill>
                  <a:effectLst/>
                  <a:latin typeface="72"/>
                  <a:hlinkClick r:id="rId4" tooltip="FXHP's guideline for Standard Account suppliers_VN">
                    <a:extLst>
                      <a:ext uri="{A12FA001-AC4F-418D-AE19-62706E023703}">
                        <ahyp:hlinkClr xmlns:ahyp="http://schemas.microsoft.com/office/drawing/2018/hyperlinkcolor" val="tx"/>
                      </a:ext>
                    </a:extLst>
                  </a:hlinkClick>
                </a:rPr>
                <a:t>FBHP's Standard Account Guide – VN</a:t>
              </a:r>
              <a:endParaRPr lang="en-US" altLang="ja-JP" sz="800" b="0" i="0" dirty="0">
                <a:solidFill>
                  <a:srgbClr val="C00000"/>
                </a:solidFill>
                <a:effectLst/>
                <a:latin typeface="72"/>
              </a:endParaRPr>
            </a:p>
            <a:p>
              <a:r>
                <a:rPr lang="en-US" altLang="ja-JP" sz="800" b="0" i="0" dirty="0">
                  <a:solidFill>
                    <a:srgbClr val="C00000"/>
                  </a:solidFill>
                  <a:effectLst/>
                  <a:latin typeface="72"/>
                  <a:hlinkClick r:id="rId5">
                    <a:extLst>
                      <a:ext uri="{A12FA001-AC4F-418D-AE19-62706E023703}">
                        <ahyp:hlinkClr xmlns:ahyp="http://schemas.microsoft.com/office/drawing/2018/hyperlinkcolor" val="tx"/>
                      </a:ext>
                    </a:extLst>
                  </a:hlinkClick>
                </a:rPr>
                <a:t>FBHP's Standard Account Guide –EN</a:t>
              </a:r>
              <a:endParaRPr lang="en-US" altLang="ja-JP" sz="800" dirty="0">
                <a:solidFill>
                  <a:srgbClr val="C00000"/>
                </a:solidFill>
                <a:latin typeface="72"/>
              </a:endParaRPr>
            </a:p>
            <a:p>
              <a:r>
                <a:rPr lang="en-US" altLang="ja-JP" sz="800" b="0" i="0" dirty="0">
                  <a:solidFill>
                    <a:srgbClr val="C00000"/>
                  </a:solidFill>
                  <a:effectLst/>
                  <a:latin typeface="72"/>
                  <a:hlinkClick r:id="rId6" tooltip="FXHP's specific guideline for Enterprise Account suppliers_VN">
                    <a:extLst>
                      <a:ext uri="{A12FA001-AC4F-418D-AE19-62706E023703}">
                        <ahyp:hlinkClr xmlns:ahyp="http://schemas.microsoft.com/office/drawing/2018/hyperlinkcolor" val="tx"/>
                      </a:ext>
                    </a:extLst>
                  </a:hlinkClick>
                </a:rPr>
                <a:t>FBHP's Enterprise Account Guide – VN</a:t>
              </a:r>
              <a:endParaRPr lang="en-US" altLang="ja-JP" sz="800" b="0" i="0" dirty="0">
                <a:solidFill>
                  <a:srgbClr val="C00000"/>
                </a:solidFill>
                <a:effectLst/>
                <a:latin typeface="72"/>
              </a:endParaRPr>
            </a:p>
            <a:p>
              <a:r>
                <a:rPr lang="en-US" altLang="ja-JP" sz="800" b="0" i="0" dirty="0">
                  <a:solidFill>
                    <a:srgbClr val="C00000"/>
                  </a:solidFill>
                  <a:effectLst/>
                  <a:latin typeface="72"/>
                  <a:hlinkClick r:id="rId7" tooltip="FXHP's specific guideline for Enterprise Account suppliers_VN">
                    <a:extLst>
                      <a:ext uri="{A12FA001-AC4F-418D-AE19-62706E023703}">
                        <ahyp:hlinkClr xmlns:ahyp="http://schemas.microsoft.com/office/drawing/2018/hyperlinkcolor" val="tx"/>
                      </a:ext>
                    </a:extLst>
                  </a:hlinkClick>
                </a:rPr>
                <a:t>FBHP's Enterprise Account Guide - EN</a:t>
              </a:r>
              <a:endParaRPr kumimoji="1" lang="ja-JP" altLang="en-US" sz="900" dirty="0" err="1">
                <a:solidFill>
                  <a:srgbClr val="C00000"/>
                </a:solidFill>
                <a:ea typeface="HG丸ｺﾞｼｯｸM-PRO"/>
                <a:cs typeface="Calibri" panose="020F0502020204030204" pitchFamily="34" charset="0"/>
              </a:endParaRPr>
            </a:p>
          </p:txBody>
        </p:sp>
      </p:grpSp>
      <p:sp>
        <p:nvSpPr>
          <p:cNvPr id="2" name="Rectangle: Rounded Corners 1">
            <a:extLst>
              <a:ext uri="{FF2B5EF4-FFF2-40B4-BE49-F238E27FC236}">
                <a16:creationId xmlns:a16="http://schemas.microsoft.com/office/drawing/2014/main" id="{07ABD9F0-14CB-09DB-83F3-A2F8BF635F90}"/>
              </a:ext>
            </a:extLst>
          </p:cNvPr>
          <p:cNvSpPr/>
          <p:nvPr/>
        </p:nvSpPr>
        <p:spPr>
          <a:xfrm>
            <a:off x="4569205" y="5762624"/>
            <a:ext cx="2276475" cy="499509"/>
          </a:xfrm>
          <a:prstGeom prst="roundRect">
            <a:avLst/>
          </a:prstGeom>
          <a:noFill/>
          <a:ln w="28575" cap="flat" cmpd="sng" algn="ctr">
            <a:solidFill>
              <a:srgbClr val="FF0000"/>
            </a:solidFill>
            <a:prstDash val="solid"/>
          </a:ln>
          <a:effectLst/>
        </p:spPr>
        <p:txBody>
          <a:bodyPr rtlCol="0" anchor="ctr"/>
          <a:lstStyle/>
          <a:p>
            <a:pPr marL="0" marR="0" lvl="0" indent="0" algn="ctr" defTabSz="984077" eaLnBrk="1" fontAlgn="auto" latinLnBrk="0" hangingPunct="1">
              <a:lnSpc>
                <a:spcPct val="100000"/>
              </a:lnSpc>
              <a:spcBef>
                <a:spcPts val="0"/>
              </a:spcBef>
              <a:spcAft>
                <a:spcPts val="0"/>
              </a:spcAft>
              <a:buClrTx/>
              <a:buSzTx/>
              <a:buFontTx/>
              <a:buNone/>
              <a:tabLst/>
              <a:defRPr/>
            </a:pPr>
            <a:endParaRPr kumimoji="0" lang="en-US" sz="1937" b="0" i="0" u="none" strike="noStrike" kern="0" cap="none" spc="0" normalizeH="0" baseline="0" noProof="0">
              <a:ln>
                <a:noFill/>
              </a:ln>
              <a:solidFill>
                <a:prstClr val="white"/>
              </a:solidFill>
              <a:effectLst/>
              <a:uLnTx/>
              <a:uFillTx/>
              <a:latin typeface="HG丸ｺﾞｼｯｸM-PRO"/>
              <a:ea typeface="HG丸ｺﾞｼｯｸM-PRO"/>
              <a:cs typeface="+mn-cs"/>
            </a:endParaRPr>
          </a:p>
        </p:txBody>
      </p:sp>
      <p:sp>
        <p:nvSpPr>
          <p:cNvPr id="3" name="Flowchart: Connector 2">
            <a:extLst>
              <a:ext uri="{FF2B5EF4-FFF2-40B4-BE49-F238E27FC236}">
                <a16:creationId xmlns:a16="http://schemas.microsoft.com/office/drawing/2014/main" id="{497BEE1F-3C9C-1118-BEE9-5497F87C0318}"/>
              </a:ext>
            </a:extLst>
          </p:cNvPr>
          <p:cNvSpPr/>
          <p:nvPr/>
        </p:nvSpPr>
        <p:spPr>
          <a:xfrm>
            <a:off x="7019837" y="5819614"/>
            <a:ext cx="273373" cy="255353"/>
          </a:xfrm>
          <a:prstGeom prst="flowChartConnector">
            <a:avLst/>
          </a:prstGeom>
          <a:solidFill>
            <a:srgbClr val="FFFFCC"/>
          </a:solidFill>
          <a:ln w="25400" cap="flat" cmpd="sng" algn="ctr">
            <a:solidFill>
              <a:srgbClr val="7EBFE6">
                <a:lumMod val="75000"/>
              </a:srgbClr>
            </a:solidFill>
            <a:prstDash val="solid"/>
          </a:ln>
          <a:effectLst/>
        </p:spPr>
        <p:txBody>
          <a:bodyPr rtlCol="0" anchor="ctr"/>
          <a:lstStyle/>
          <a:p>
            <a:pPr marL="0" marR="0" lvl="0" indent="0" algn="ctr" defTabSz="984077" eaLnBrk="1" fontAlgn="auto" latinLnBrk="0" hangingPunct="1">
              <a:lnSpc>
                <a:spcPct val="100000"/>
              </a:lnSpc>
              <a:spcBef>
                <a:spcPts val="0"/>
              </a:spcBef>
              <a:spcAft>
                <a:spcPts val="0"/>
              </a:spcAft>
              <a:buClrTx/>
              <a:buSzTx/>
              <a:buFontTx/>
              <a:buNone/>
              <a:tabLst/>
              <a:defRPr/>
            </a:pPr>
            <a:r>
              <a:rPr kumimoji="0" lang="en-US" sz="1937" b="1" i="0" u="none" strike="noStrike" kern="0" cap="none" spc="0" normalizeH="0" baseline="0" noProof="0" dirty="0">
                <a:ln>
                  <a:noFill/>
                </a:ln>
                <a:solidFill>
                  <a:srgbClr val="C00000"/>
                </a:solidFill>
                <a:effectLst/>
                <a:uLnTx/>
                <a:uFillTx/>
                <a:latin typeface="Calibri Light" panose="020F0302020204030204"/>
                <a:ea typeface="HG丸ｺﾞｼｯｸM-PRO"/>
                <a:cs typeface="+mn-cs"/>
              </a:rPr>
              <a:t>2</a:t>
            </a:r>
          </a:p>
        </p:txBody>
      </p:sp>
    </p:spTree>
    <p:extLst>
      <p:ext uri="{BB962C8B-B14F-4D97-AF65-F5344CB8AC3E}">
        <p14:creationId xmlns:p14="http://schemas.microsoft.com/office/powerpoint/2010/main" val="81337495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EBC543C-5943-4731-8D46-F7DE93964C61}"/>
              </a:ext>
            </a:extLst>
          </p:cNvPr>
          <p:cNvSpPr>
            <a:spLocks noGrp="1"/>
          </p:cNvSpPr>
          <p:nvPr>
            <p:ph type="title"/>
          </p:nvPr>
        </p:nvSpPr>
        <p:spPr>
          <a:xfrm>
            <a:off x="61592" y="90048"/>
            <a:ext cx="12997505" cy="791753"/>
          </a:xfrm>
          <a:noFill/>
          <a:ln>
            <a:noFill/>
          </a:ln>
        </p:spPr>
        <p:txBody>
          <a:bodyPr anchor="t">
            <a:noAutofit/>
          </a:bodyPr>
          <a:lstStyle/>
          <a:p>
            <a:pPr>
              <a:lnSpc>
                <a:spcPct val="150000"/>
              </a:lnSpc>
            </a:pPr>
            <a:r>
              <a:rPr lang="en-US" sz="2152" b="1" dirty="0">
                <a:latin typeface="Times New Roman" panose="02020603050405020304" pitchFamily="18" charset="0"/>
                <a:cs typeface="Times New Roman" panose="02020603050405020304" pitchFamily="18" charset="0"/>
              </a:rPr>
              <a:t>8.1. </a:t>
            </a:r>
            <a:r>
              <a:rPr lang="en-US" sz="2152" b="1" dirty="0" err="1">
                <a:latin typeface="Times New Roman" panose="02020603050405020304" pitchFamily="18" charset="0"/>
                <a:cs typeface="Times New Roman" panose="02020603050405020304" pitchFamily="18" charset="0"/>
              </a:rPr>
              <a:t>Tải</a:t>
            </a:r>
            <a:r>
              <a:rPr lang="en-US" sz="2152" b="1" dirty="0">
                <a:latin typeface="Times New Roman" panose="02020603050405020304" pitchFamily="18" charset="0"/>
                <a:cs typeface="Times New Roman" panose="02020603050405020304" pitchFamily="18" charset="0"/>
              </a:rPr>
              <a:t> công </a:t>
            </a:r>
            <a:r>
              <a:rPr lang="en-US" sz="2152" b="1" dirty="0" err="1">
                <a:latin typeface="Times New Roman" panose="02020603050405020304" pitchFamily="18" charset="0"/>
                <a:cs typeface="Times New Roman" panose="02020603050405020304" pitchFamily="18" charset="0"/>
              </a:rPr>
              <a:t>cụ</a:t>
            </a:r>
            <a:r>
              <a:rPr lang="en-US" sz="2152" b="1" dirty="0">
                <a:latin typeface="Times New Roman" panose="02020603050405020304" pitchFamily="18" charset="0"/>
                <a:cs typeface="Times New Roman" panose="02020603050405020304" pitchFamily="18" charset="0"/>
              </a:rPr>
              <a:t> </a:t>
            </a:r>
            <a:r>
              <a:rPr lang="en-US" sz="2152" b="1" dirty="0" err="1">
                <a:latin typeface="Times New Roman" panose="02020603050405020304" pitchFamily="18" charset="0"/>
                <a:cs typeface="Times New Roman" panose="02020603050405020304" pitchFamily="18" charset="0"/>
              </a:rPr>
              <a:t>phát</a:t>
            </a:r>
            <a:r>
              <a:rPr lang="en-US" sz="2152" b="1" dirty="0">
                <a:latin typeface="Times New Roman" panose="02020603050405020304" pitchFamily="18" charset="0"/>
                <a:cs typeface="Times New Roman" panose="02020603050405020304" pitchFamily="18" charset="0"/>
              </a:rPr>
              <a:t> </a:t>
            </a:r>
            <a:r>
              <a:rPr lang="en-US" sz="2152" b="1" dirty="0" err="1">
                <a:latin typeface="Times New Roman" panose="02020603050405020304" pitchFamily="18" charset="0"/>
                <a:cs typeface="Times New Roman" panose="02020603050405020304" pitchFamily="18" charset="0"/>
              </a:rPr>
              <a:t>hành</a:t>
            </a:r>
            <a:r>
              <a:rPr lang="en-US" sz="2152" b="1" dirty="0">
                <a:latin typeface="Times New Roman" panose="02020603050405020304" pitchFamily="18" charset="0"/>
                <a:cs typeface="Times New Roman" panose="02020603050405020304" pitchFamily="18" charset="0"/>
              </a:rPr>
              <a:t> </a:t>
            </a:r>
            <a:r>
              <a:rPr lang="en-US" sz="2152" b="1" dirty="0" err="1">
                <a:latin typeface="Times New Roman" panose="02020603050405020304" pitchFamily="18" charset="0"/>
                <a:cs typeface="Times New Roman" panose="02020603050405020304" pitchFamily="18" charset="0"/>
              </a:rPr>
              <a:t>tem</a:t>
            </a:r>
            <a:endParaRPr lang="en-US" sz="3444" dirty="0">
              <a:highlight>
                <a:srgbClr val="FFFF00"/>
              </a:highlight>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1A07FFE6-8120-4F24-906A-34B93F8A376C}"/>
              </a:ext>
            </a:extLst>
          </p:cNvPr>
          <p:cNvPicPr>
            <a:picLocks noChangeAspect="1"/>
          </p:cNvPicPr>
          <p:nvPr/>
        </p:nvPicPr>
        <p:blipFill>
          <a:blip r:embed="rId2"/>
          <a:stretch>
            <a:fillRect/>
          </a:stretch>
        </p:blipFill>
        <p:spPr>
          <a:xfrm>
            <a:off x="4609975" y="1148177"/>
            <a:ext cx="8108066" cy="2275589"/>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
        <p:nvSpPr>
          <p:cNvPr id="11" name="Rectangle: Rounded Corners 10">
            <a:extLst>
              <a:ext uri="{FF2B5EF4-FFF2-40B4-BE49-F238E27FC236}">
                <a16:creationId xmlns:a16="http://schemas.microsoft.com/office/drawing/2014/main" id="{761ECAA6-9826-4883-87FF-6B8682617F64}"/>
              </a:ext>
            </a:extLst>
          </p:cNvPr>
          <p:cNvSpPr/>
          <p:nvPr/>
        </p:nvSpPr>
        <p:spPr>
          <a:xfrm>
            <a:off x="4639126" y="2116908"/>
            <a:ext cx="4236479" cy="616821"/>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endParaRPr kumimoji="0" lang="en-US" sz="1937"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622D8795-A9D7-4751-B31D-DB32D2552AC9}"/>
              </a:ext>
            </a:extLst>
          </p:cNvPr>
          <p:cNvPicPr>
            <a:picLocks noChangeAspect="1"/>
          </p:cNvPicPr>
          <p:nvPr/>
        </p:nvPicPr>
        <p:blipFill>
          <a:blip r:embed="rId3"/>
          <a:stretch>
            <a:fillRect/>
          </a:stretch>
        </p:blipFill>
        <p:spPr>
          <a:xfrm>
            <a:off x="4639126" y="3877662"/>
            <a:ext cx="2952115" cy="830282"/>
          </a:xfrm>
          <a:prstGeom prst="rect">
            <a:avLst/>
          </a:prstGeom>
        </p:spPr>
      </p:pic>
      <p:sp>
        <p:nvSpPr>
          <p:cNvPr id="15" name="Rectangle: Rounded Corners 14">
            <a:extLst>
              <a:ext uri="{FF2B5EF4-FFF2-40B4-BE49-F238E27FC236}">
                <a16:creationId xmlns:a16="http://schemas.microsoft.com/office/drawing/2014/main" id="{712387E8-261F-42EC-A115-A2666D4C8571}"/>
              </a:ext>
            </a:extLst>
          </p:cNvPr>
          <p:cNvSpPr/>
          <p:nvPr/>
        </p:nvSpPr>
        <p:spPr>
          <a:xfrm>
            <a:off x="4539789" y="3981615"/>
            <a:ext cx="3204810" cy="791754"/>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endParaRPr kumimoji="0" lang="en-US" sz="1937"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Flowchart: Connector 17">
            <a:extLst>
              <a:ext uri="{FF2B5EF4-FFF2-40B4-BE49-F238E27FC236}">
                <a16:creationId xmlns:a16="http://schemas.microsoft.com/office/drawing/2014/main" id="{BE435C87-59D9-48C7-9DC3-53180FA5F97B}"/>
              </a:ext>
            </a:extLst>
          </p:cNvPr>
          <p:cNvSpPr/>
          <p:nvPr/>
        </p:nvSpPr>
        <p:spPr>
          <a:xfrm>
            <a:off x="4261541" y="2268109"/>
            <a:ext cx="273373" cy="255353"/>
          </a:xfrm>
          <a:prstGeom prst="flowChartConnector">
            <a:avLst/>
          </a:prstGeom>
          <a:solidFill>
            <a:srgbClr val="FFFFCC"/>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r>
              <a:rPr kumimoji="0" lang="vi-VN" sz="1937"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rPr>
              <a:t>1</a:t>
            </a:r>
            <a:endParaRPr kumimoji="0" lang="en-US" sz="1937" b="1" i="0" u="none" strike="noStrike" kern="1200" cap="none" spc="0" normalizeH="0" baseline="0" noProof="0" dirty="0">
              <a:ln>
                <a:noFill/>
              </a:ln>
              <a:solidFill>
                <a:srgbClr val="C00000"/>
              </a:solidFill>
              <a:effectLst/>
              <a:uLnTx/>
              <a:uFillTx/>
              <a:latin typeface="Calibri Light" panose="020F0302020204030204"/>
              <a:ea typeface="+mn-ea"/>
              <a:cs typeface="+mn-cs"/>
            </a:endParaRPr>
          </a:p>
        </p:txBody>
      </p:sp>
      <p:sp>
        <p:nvSpPr>
          <p:cNvPr id="19" name="Flowchart: Connector 18">
            <a:extLst>
              <a:ext uri="{FF2B5EF4-FFF2-40B4-BE49-F238E27FC236}">
                <a16:creationId xmlns:a16="http://schemas.microsoft.com/office/drawing/2014/main" id="{352DB48D-166B-43FA-9AD3-E020733D535D}"/>
              </a:ext>
            </a:extLst>
          </p:cNvPr>
          <p:cNvSpPr/>
          <p:nvPr/>
        </p:nvSpPr>
        <p:spPr>
          <a:xfrm>
            <a:off x="4179399" y="4249815"/>
            <a:ext cx="273373" cy="255353"/>
          </a:xfrm>
          <a:prstGeom prst="flowChartConnector">
            <a:avLst/>
          </a:prstGeom>
          <a:solidFill>
            <a:srgbClr val="FFFFCC"/>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r>
              <a:rPr kumimoji="0" lang="en-US" sz="1937" b="1" i="0" u="none" strike="noStrike" kern="1200" cap="none" spc="0" normalizeH="0" baseline="0" noProof="0" dirty="0">
                <a:ln>
                  <a:noFill/>
                </a:ln>
                <a:solidFill>
                  <a:srgbClr val="C00000"/>
                </a:solidFill>
                <a:effectLst/>
                <a:uLnTx/>
                <a:uFillTx/>
                <a:latin typeface="Calibri Light" panose="020F0302020204030204"/>
                <a:ea typeface="+mn-ea"/>
                <a:cs typeface="+mn-cs"/>
              </a:rPr>
              <a:t>2</a:t>
            </a:r>
          </a:p>
        </p:txBody>
      </p:sp>
      <p:sp>
        <p:nvSpPr>
          <p:cNvPr id="22" name="Title 3">
            <a:extLst>
              <a:ext uri="{FF2B5EF4-FFF2-40B4-BE49-F238E27FC236}">
                <a16:creationId xmlns:a16="http://schemas.microsoft.com/office/drawing/2014/main" id="{5E1FA4AF-ABC2-4832-971F-28D50AF52723}"/>
              </a:ext>
            </a:extLst>
          </p:cNvPr>
          <p:cNvSpPr txBox="1">
            <a:spLocks/>
          </p:cNvSpPr>
          <p:nvPr/>
        </p:nvSpPr>
        <p:spPr>
          <a:xfrm>
            <a:off x="156563" y="858213"/>
            <a:ext cx="3565542" cy="1110166"/>
          </a:xfrm>
          <a:prstGeom prst="rect">
            <a:avLst/>
          </a:prstGeom>
        </p:spPr>
        <p:txBody>
          <a:bodyPr vert="horz" lIns="0" tIns="0" rIns="0" bIns="15497" rtlCol="0" anchor="b" anchorCtr="0">
            <a:noAutofit/>
          </a:bodyPr>
          <a:lstStyle>
            <a:lvl1pPr marL="0" marR="0" indent="0" algn="l" defTabSz="493730" rtl="0" eaLnBrk="1" fontAlgn="auto" latinLnBrk="0" hangingPunct="1">
              <a:lnSpc>
                <a:spcPct val="100000"/>
              </a:lnSpc>
              <a:spcBef>
                <a:spcPct val="0"/>
              </a:spcBef>
              <a:spcAft>
                <a:spcPts val="0"/>
              </a:spcAft>
              <a:buClrTx/>
              <a:buSzTx/>
              <a:buFontTx/>
              <a:buNone/>
              <a:tabLst/>
              <a:defRPr kumimoji="1" lang="en-US" altLang="en-US" sz="2400" b="0" i="0" u="none" strike="noStrike" kern="1200" cap="none" spc="0" normalizeH="0" baseline="0" noProof="0">
                <a:ln>
                  <a:noFill/>
                </a:ln>
                <a:solidFill>
                  <a:schemeClr val="tx2"/>
                </a:solidFill>
                <a:effectLst/>
                <a:uLnTx/>
                <a:uFillTx/>
                <a:latin typeface="+mj-lt"/>
                <a:ea typeface="+mj-ea"/>
                <a:cs typeface="+mj-cs"/>
              </a:defRPr>
            </a:lvl1pPr>
          </a:lstStyle>
          <a:p>
            <a:pPr marL="0" marR="0" lvl="0" indent="0" algn="l" defTabSz="531352" rtl="0" eaLnBrk="1" fontAlgn="auto" latinLnBrk="0" hangingPunct="1">
              <a:lnSpc>
                <a:spcPct val="100000"/>
              </a:lnSpc>
              <a:spcBef>
                <a:spcPct val="0"/>
              </a:spcBef>
              <a:spcAft>
                <a:spcPts val="0"/>
              </a:spcAft>
              <a:buClrTx/>
              <a:buSzTx/>
              <a:buFontTx/>
              <a:buNone/>
              <a:tabLst/>
              <a:defRPr/>
            </a:pP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B</a:t>
            </a:r>
            <a:r>
              <a:rPr kumimoji="1" lang="vi-VN"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ư</a:t>
            </a:r>
            <a:r>
              <a:rPr kumimoji="1" lang="en-US" alt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ớc</a:t>
            </a: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3 : Click </a:t>
            </a:r>
            <a:r>
              <a:rPr kumimoji="1" lang="en-US" alt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chọn</a:t>
            </a: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lang="en-US" altLang="en-US" sz="1937" dirty="0">
                <a:solidFill>
                  <a:prstClr val="black"/>
                </a:solidFill>
                <a:latin typeface="Times New Roman" panose="02020603050405020304" pitchFamily="18" charset="0"/>
                <a:cs typeface="Times New Roman" panose="02020603050405020304" pitchFamily="18" charset="0"/>
              </a:rPr>
              <a:t>“</a:t>
            </a:r>
            <a:r>
              <a:rPr kumimoji="1" lang="en-US" alt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Delivery Label issuing tool.zip </a:t>
            </a: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1" lang="en-US" alt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Đợi</a:t>
            </a: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1" lang="en-US" alt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dữ</a:t>
            </a: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1" lang="en-US" alt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liệu</a:t>
            </a: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1" lang="en-US" alt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tải</a:t>
            </a: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1" lang="en-US" alt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xong</a:t>
            </a: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endParaRPr kumimoji="1" lang="en-US" altLang="en-US" sz="1937" b="0" i="0" u="none" strike="noStrike" kern="1200" cap="none" spc="0" normalizeH="0" baseline="0" noProof="0" dirty="0">
              <a:ln>
                <a:noFill/>
              </a:ln>
              <a:solidFill>
                <a:srgbClr val="00B0F0"/>
              </a:solidFill>
              <a:effectLst/>
              <a:highlight>
                <a:srgbClr val="FFFF00"/>
              </a:highlight>
              <a:uLnTx/>
              <a:uFillTx/>
              <a:latin typeface="Times New Roman" panose="02020603050405020304" pitchFamily="18" charset="0"/>
              <a:ea typeface="+mj-ea"/>
              <a:cs typeface="Times New Roman" panose="02020603050405020304" pitchFamily="18" charset="0"/>
            </a:endParaRPr>
          </a:p>
        </p:txBody>
      </p:sp>
      <p:pic>
        <p:nvPicPr>
          <p:cNvPr id="6" name="Picture 5">
            <a:extLst>
              <a:ext uri="{FF2B5EF4-FFF2-40B4-BE49-F238E27FC236}">
                <a16:creationId xmlns:a16="http://schemas.microsoft.com/office/drawing/2014/main" id="{6C82516D-134A-4270-BB22-04125A11685B}"/>
              </a:ext>
            </a:extLst>
          </p:cNvPr>
          <p:cNvPicPr>
            <a:picLocks noChangeAspect="1"/>
          </p:cNvPicPr>
          <p:nvPr/>
        </p:nvPicPr>
        <p:blipFill>
          <a:blip r:embed="rId4"/>
          <a:stretch>
            <a:fillRect/>
          </a:stretch>
        </p:blipFill>
        <p:spPr>
          <a:xfrm>
            <a:off x="4639127" y="5833544"/>
            <a:ext cx="2470346" cy="615024"/>
          </a:xfrm>
          <a:prstGeom prst="rect">
            <a:avLst/>
          </a:prstGeom>
        </p:spPr>
      </p:pic>
      <p:sp>
        <p:nvSpPr>
          <p:cNvPr id="8" name="Arrow: Right 7">
            <a:extLst>
              <a:ext uri="{FF2B5EF4-FFF2-40B4-BE49-F238E27FC236}">
                <a16:creationId xmlns:a16="http://schemas.microsoft.com/office/drawing/2014/main" id="{533A1F8B-A52E-4A7E-B08A-C7DFC0AEA4DD}"/>
              </a:ext>
            </a:extLst>
          </p:cNvPr>
          <p:cNvSpPr/>
          <p:nvPr/>
        </p:nvSpPr>
        <p:spPr>
          <a:xfrm rot="5400000">
            <a:off x="5865776" y="4901069"/>
            <a:ext cx="498816" cy="5215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endParaRPr kumimoji="0" lang="en-US" sz="1937"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Title 3">
            <a:extLst>
              <a:ext uri="{FF2B5EF4-FFF2-40B4-BE49-F238E27FC236}">
                <a16:creationId xmlns:a16="http://schemas.microsoft.com/office/drawing/2014/main" id="{CB30937C-7245-47C6-ACD6-BD92F6F0A41F}"/>
              </a:ext>
            </a:extLst>
          </p:cNvPr>
          <p:cNvSpPr txBox="1">
            <a:spLocks/>
          </p:cNvSpPr>
          <p:nvPr/>
        </p:nvSpPr>
        <p:spPr>
          <a:xfrm>
            <a:off x="156563" y="5840173"/>
            <a:ext cx="3565542" cy="1110166"/>
          </a:xfrm>
          <a:prstGeom prst="rect">
            <a:avLst/>
          </a:prstGeom>
        </p:spPr>
        <p:txBody>
          <a:bodyPr vert="horz" lIns="0" tIns="0" rIns="0" bIns="15497" rtlCol="0" anchor="b" anchorCtr="0">
            <a:noAutofit/>
          </a:bodyPr>
          <a:lstStyle>
            <a:lvl1pPr marL="0" marR="0" indent="0" algn="l" defTabSz="493730" rtl="0" eaLnBrk="1" fontAlgn="auto" latinLnBrk="0" hangingPunct="1">
              <a:lnSpc>
                <a:spcPct val="100000"/>
              </a:lnSpc>
              <a:spcBef>
                <a:spcPct val="0"/>
              </a:spcBef>
              <a:spcAft>
                <a:spcPts val="0"/>
              </a:spcAft>
              <a:buClrTx/>
              <a:buSzTx/>
              <a:buFontTx/>
              <a:buNone/>
              <a:tabLst/>
              <a:defRPr kumimoji="1" lang="en-US" altLang="en-US" sz="2400" b="0" i="0" u="none" strike="noStrike" kern="1200" cap="none" spc="0" normalizeH="0" baseline="0" noProof="0">
                <a:ln>
                  <a:noFill/>
                </a:ln>
                <a:solidFill>
                  <a:schemeClr val="tx2"/>
                </a:solidFill>
                <a:effectLst/>
                <a:uLnTx/>
                <a:uFillTx/>
                <a:latin typeface="+mj-lt"/>
                <a:ea typeface="+mj-ea"/>
                <a:cs typeface="+mj-cs"/>
              </a:defRPr>
            </a:lvl1pPr>
          </a:lstStyle>
          <a:p>
            <a:pPr marL="0" marR="0" lvl="0" indent="0" algn="l" defTabSz="531352" rtl="0" eaLnBrk="1" fontAlgn="auto" latinLnBrk="0" hangingPunct="1">
              <a:lnSpc>
                <a:spcPct val="100000"/>
              </a:lnSpc>
              <a:spcBef>
                <a:spcPct val="0"/>
              </a:spcBef>
              <a:spcAft>
                <a:spcPts val="0"/>
              </a:spcAft>
              <a:buClrTx/>
              <a:buSzTx/>
              <a:buFontTx/>
              <a:buNone/>
              <a:tabLst/>
              <a:defRPr/>
            </a:pP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B</a:t>
            </a:r>
            <a:r>
              <a:rPr kumimoji="1" lang="vi-VN"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ư</a:t>
            </a:r>
            <a:r>
              <a:rPr kumimoji="1" lang="en-US" alt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ớc</a:t>
            </a: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4 : </a:t>
            </a:r>
            <a:r>
              <a:rPr kumimoji="1" lang="en-US" alt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Mở</a:t>
            </a: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file </a:t>
            </a:r>
            <a:r>
              <a:rPr kumimoji="1" lang="en-US" alt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tải</a:t>
            </a: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1" lang="en-US" alt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xong</a:t>
            </a: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1" lang="en-US" alt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tại</a:t>
            </a: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1" lang="en-US" alt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góc</a:t>
            </a: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d</a:t>
            </a:r>
            <a:r>
              <a:rPr kumimoji="1" lang="vi-VN"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ư</a:t>
            </a:r>
            <a:r>
              <a:rPr kumimoji="1" lang="en-US" alt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ới</a:t>
            </a: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1" lang="en-US" alt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màn</a:t>
            </a: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1" lang="en-US" alt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hình</a:t>
            </a: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1" lang="en-US" alt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hoặc</a:t>
            </a: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1" lang="en-US" alt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tìm</a:t>
            </a: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trong file </a:t>
            </a:r>
            <a:r>
              <a:rPr kumimoji="1" lang="en-US" alt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tải</a:t>
            </a: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1" lang="en-US" alt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về</a:t>
            </a: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trong </a:t>
            </a:r>
            <a:r>
              <a:rPr kumimoji="1" lang="en-US" alt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phần</a:t>
            </a: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 </a:t>
            </a:r>
            <a:r>
              <a:rPr kumimoji="1" lang="en-US" alt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down load</a:t>
            </a: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a:t>
            </a:r>
            <a:endParaRPr kumimoji="1" lang="en-US" altLang="en-US" sz="1937" b="0" i="0" u="none" strike="noStrike" kern="1200" cap="none" spc="0" normalizeH="0" baseline="0" noProof="0" dirty="0">
              <a:ln>
                <a:noFill/>
              </a:ln>
              <a:solidFill>
                <a:srgbClr val="00B0F0"/>
              </a:solidFill>
              <a:effectLst/>
              <a:highlight>
                <a:srgbClr val="FFFF00"/>
              </a:highlight>
              <a:uLnTx/>
              <a:uFillTx/>
              <a:latin typeface="Times New Roman" panose="02020603050405020304" pitchFamily="18" charset="0"/>
              <a:ea typeface="+mj-ea"/>
              <a:cs typeface="Times New Roman" panose="02020603050405020304" pitchFamily="18" charset="0"/>
            </a:endParaRPr>
          </a:p>
        </p:txBody>
      </p:sp>
      <p:pic>
        <p:nvPicPr>
          <p:cNvPr id="13" name="Picture 12">
            <a:extLst>
              <a:ext uri="{FF2B5EF4-FFF2-40B4-BE49-F238E27FC236}">
                <a16:creationId xmlns:a16="http://schemas.microsoft.com/office/drawing/2014/main" id="{4ECB39C8-C0BF-4DA4-B3BD-D9EB3F87BE47}"/>
              </a:ext>
            </a:extLst>
          </p:cNvPr>
          <p:cNvPicPr>
            <a:picLocks noChangeAspect="1"/>
          </p:cNvPicPr>
          <p:nvPr/>
        </p:nvPicPr>
        <p:blipFill>
          <a:blip r:embed="rId5"/>
          <a:stretch>
            <a:fillRect/>
          </a:stretch>
        </p:blipFill>
        <p:spPr>
          <a:xfrm>
            <a:off x="5150013" y="2189024"/>
            <a:ext cx="572131" cy="515622"/>
          </a:xfrm>
          <a:prstGeom prst="rect">
            <a:avLst/>
          </a:prstGeom>
        </p:spPr>
      </p:pic>
      <p:pic>
        <p:nvPicPr>
          <p:cNvPr id="14" name="Picture 13">
            <a:extLst>
              <a:ext uri="{FF2B5EF4-FFF2-40B4-BE49-F238E27FC236}">
                <a16:creationId xmlns:a16="http://schemas.microsoft.com/office/drawing/2014/main" id="{471CBF6B-FDA2-4103-A01D-EFB6853C493B}"/>
              </a:ext>
            </a:extLst>
          </p:cNvPr>
          <p:cNvPicPr>
            <a:picLocks noChangeAspect="1"/>
          </p:cNvPicPr>
          <p:nvPr/>
        </p:nvPicPr>
        <p:blipFill>
          <a:blip r:embed="rId6"/>
          <a:stretch>
            <a:fillRect/>
          </a:stretch>
        </p:blipFill>
        <p:spPr>
          <a:xfrm>
            <a:off x="5046786" y="4218463"/>
            <a:ext cx="414356" cy="187129"/>
          </a:xfrm>
          <a:prstGeom prst="rect">
            <a:avLst/>
          </a:prstGeom>
        </p:spPr>
      </p:pic>
      <p:pic>
        <p:nvPicPr>
          <p:cNvPr id="16" name="Picture 15">
            <a:extLst>
              <a:ext uri="{FF2B5EF4-FFF2-40B4-BE49-F238E27FC236}">
                <a16:creationId xmlns:a16="http://schemas.microsoft.com/office/drawing/2014/main" id="{31290C5A-F0FD-4A32-9654-15E29230EC45}"/>
              </a:ext>
            </a:extLst>
          </p:cNvPr>
          <p:cNvPicPr>
            <a:picLocks noChangeAspect="1"/>
          </p:cNvPicPr>
          <p:nvPr/>
        </p:nvPicPr>
        <p:blipFill>
          <a:blip r:embed="rId6"/>
          <a:stretch>
            <a:fillRect/>
          </a:stretch>
        </p:blipFill>
        <p:spPr>
          <a:xfrm>
            <a:off x="5017479" y="6074380"/>
            <a:ext cx="347955" cy="157141"/>
          </a:xfrm>
          <a:prstGeom prst="rect">
            <a:avLst/>
          </a:prstGeom>
        </p:spPr>
      </p:pic>
      <p:pic>
        <p:nvPicPr>
          <p:cNvPr id="17" name="Picture 16">
            <a:extLst>
              <a:ext uri="{FF2B5EF4-FFF2-40B4-BE49-F238E27FC236}">
                <a16:creationId xmlns:a16="http://schemas.microsoft.com/office/drawing/2014/main" id="{20A886E4-A0A7-44D1-A851-1481B190D8D0}"/>
              </a:ext>
            </a:extLst>
          </p:cNvPr>
          <p:cNvPicPr>
            <a:picLocks noChangeAspect="1"/>
          </p:cNvPicPr>
          <p:nvPr/>
        </p:nvPicPr>
        <p:blipFill>
          <a:blip r:embed="rId7"/>
          <a:stretch>
            <a:fillRect/>
          </a:stretch>
        </p:blipFill>
        <p:spPr>
          <a:xfrm>
            <a:off x="4779169" y="1785144"/>
            <a:ext cx="485775" cy="180975"/>
          </a:xfrm>
          <a:prstGeom prst="rect">
            <a:avLst/>
          </a:prstGeom>
        </p:spPr>
      </p:pic>
      <p:pic>
        <p:nvPicPr>
          <p:cNvPr id="20" name="Picture 19">
            <a:extLst>
              <a:ext uri="{FF2B5EF4-FFF2-40B4-BE49-F238E27FC236}">
                <a16:creationId xmlns:a16="http://schemas.microsoft.com/office/drawing/2014/main" id="{BD725134-970B-4DEA-BEB6-38E8E7405932}"/>
              </a:ext>
            </a:extLst>
          </p:cNvPr>
          <p:cNvPicPr>
            <a:picLocks noChangeAspect="1"/>
          </p:cNvPicPr>
          <p:nvPr/>
        </p:nvPicPr>
        <p:blipFill>
          <a:blip r:embed="rId7"/>
          <a:stretch>
            <a:fillRect/>
          </a:stretch>
        </p:blipFill>
        <p:spPr>
          <a:xfrm>
            <a:off x="9913144" y="1244114"/>
            <a:ext cx="485775" cy="180975"/>
          </a:xfrm>
          <a:prstGeom prst="rect">
            <a:avLst/>
          </a:prstGeom>
        </p:spPr>
      </p:pic>
    </p:spTree>
    <p:extLst>
      <p:ext uri="{BB962C8B-B14F-4D97-AF65-F5344CB8AC3E}">
        <p14:creationId xmlns:p14="http://schemas.microsoft.com/office/powerpoint/2010/main" val="208721750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EBC543C-5943-4731-8D46-F7DE93964C61}"/>
              </a:ext>
            </a:extLst>
          </p:cNvPr>
          <p:cNvSpPr>
            <a:spLocks noGrp="1"/>
          </p:cNvSpPr>
          <p:nvPr>
            <p:ph type="title"/>
          </p:nvPr>
        </p:nvSpPr>
        <p:spPr>
          <a:xfrm>
            <a:off x="61592" y="90048"/>
            <a:ext cx="12997505" cy="791753"/>
          </a:xfrm>
          <a:noFill/>
          <a:ln>
            <a:noFill/>
          </a:ln>
        </p:spPr>
        <p:txBody>
          <a:bodyPr anchor="t">
            <a:noAutofit/>
          </a:bodyPr>
          <a:lstStyle/>
          <a:p>
            <a:pPr>
              <a:lnSpc>
                <a:spcPct val="150000"/>
              </a:lnSpc>
            </a:pPr>
            <a:r>
              <a:rPr lang="en-US" sz="2152" b="1" dirty="0">
                <a:latin typeface="Times New Roman" panose="02020603050405020304" pitchFamily="18" charset="0"/>
                <a:cs typeface="Times New Roman" panose="02020603050405020304" pitchFamily="18" charset="0"/>
              </a:rPr>
              <a:t>8.1. </a:t>
            </a:r>
            <a:r>
              <a:rPr lang="en-US" sz="2152" b="1" dirty="0" err="1">
                <a:latin typeface="Times New Roman" panose="02020603050405020304" pitchFamily="18" charset="0"/>
                <a:cs typeface="Times New Roman" panose="02020603050405020304" pitchFamily="18" charset="0"/>
              </a:rPr>
              <a:t>Tải</a:t>
            </a:r>
            <a:r>
              <a:rPr lang="en-US" sz="2152" b="1" dirty="0">
                <a:latin typeface="Times New Roman" panose="02020603050405020304" pitchFamily="18" charset="0"/>
                <a:cs typeface="Times New Roman" panose="02020603050405020304" pitchFamily="18" charset="0"/>
              </a:rPr>
              <a:t> công </a:t>
            </a:r>
            <a:r>
              <a:rPr lang="en-US" sz="2152" b="1" dirty="0" err="1">
                <a:latin typeface="Times New Roman" panose="02020603050405020304" pitchFamily="18" charset="0"/>
                <a:cs typeface="Times New Roman" panose="02020603050405020304" pitchFamily="18" charset="0"/>
              </a:rPr>
              <a:t>cụ</a:t>
            </a:r>
            <a:r>
              <a:rPr lang="en-US" sz="2152" b="1" dirty="0">
                <a:latin typeface="Times New Roman" panose="02020603050405020304" pitchFamily="18" charset="0"/>
                <a:cs typeface="Times New Roman" panose="02020603050405020304" pitchFamily="18" charset="0"/>
              </a:rPr>
              <a:t> </a:t>
            </a:r>
            <a:r>
              <a:rPr lang="en-US" sz="2152" b="1" dirty="0" err="1">
                <a:latin typeface="Times New Roman" panose="02020603050405020304" pitchFamily="18" charset="0"/>
                <a:cs typeface="Times New Roman" panose="02020603050405020304" pitchFamily="18" charset="0"/>
              </a:rPr>
              <a:t>phát</a:t>
            </a:r>
            <a:r>
              <a:rPr lang="en-US" sz="2152" b="1" dirty="0">
                <a:latin typeface="Times New Roman" panose="02020603050405020304" pitchFamily="18" charset="0"/>
                <a:cs typeface="Times New Roman" panose="02020603050405020304" pitchFamily="18" charset="0"/>
              </a:rPr>
              <a:t> </a:t>
            </a:r>
            <a:r>
              <a:rPr lang="en-US" sz="2152" b="1" dirty="0" err="1">
                <a:latin typeface="Times New Roman" panose="02020603050405020304" pitchFamily="18" charset="0"/>
                <a:cs typeface="Times New Roman" panose="02020603050405020304" pitchFamily="18" charset="0"/>
              </a:rPr>
              <a:t>hành</a:t>
            </a:r>
            <a:r>
              <a:rPr lang="en-US" sz="2152" b="1" dirty="0">
                <a:latin typeface="Times New Roman" panose="02020603050405020304" pitchFamily="18" charset="0"/>
                <a:cs typeface="Times New Roman" panose="02020603050405020304" pitchFamily="18" charset="0"/>
              </a:rPr>
              <a:t> </a:t>
            </a:r>
            <a:r>
              <a:rPr lang="en-US" sz="2152" b="1" dirty="0" err="1">
                <a:latin typeface="Times New Roman" panose="02020603050405020304" pitchFamily="18" charset="0"/>
                <a:cs typeface="Times New Roman" panose="02020603050405020304" pitchFamily="18" charset="0"/>
              </a:rPr>
              <a:t>tem</a:t>
            </a:r>
            <a:endParaRPr lang="en-US" sz="3444" dirty="0">
              <a:highlight>
                <a:srgbClr val="FFFF00"/>
              </a:highlight>
              <a:latin typeface="Times New Roman" panose="02020603050405020304" pitchFamily="18" charset="0"/>
              <a:cs typeface="Times New Roman" panose="02020603050405020304" pitchFamily="18" charset="0"/>
            </a:endParaRPr>
          </a:p>
        </p:txBody>
      </p:sp>
      <p:sp>
        <p:nvSpPr>
          <p:cNvPr id="22" name="Title 3">
            <a:extLst>
              <a:ext uri="{FF2B5EF4-FFF2-40B4-BE49-F238E27FC236}">
                <a16:creationId xmlns:a16="http://schemas.microsoft.com/office/drawing/2014/main" id="{5E1FA4AF-ABC2-4832-971F-28D50AF52723}"/>
              </a:ext>
            </a:extLst>
          </p:cNvPr>
          <p:cNvSpPr txBox="1">
            <a:spLocks/>
          </p:cNvSpPr>
          <p:nvPr/>
        </p:nvSpPr>
        <p:spPr>
          <a:xfrm>
            <a:off x="205107" y="1067034"/>
            <a:ext cx="4236479" cy="718110"/>
          </a:xfrm>
          <a:prstGeom prst="rect">
            <a:avLst/>
          </a:prstGeom>
        </p:spPr>
        <p:txBody>
          <a:bodyPr vert="horz" lIns="0" tIns="0" rIns="0" bIns="15497" rtlCol="0" anchor="b" anchorCtr="0">
            <a:noAutofit/>
          </a:bodyPr>
          <a:lstStyle>
            <a:lvl1pPr marL="0" marR="0" indent="0" algn="l" defTabSz="493730" rtl="0" eaLnBrk="1" fontAlgn="auto" latinLnBrk="0" hangingPunct="1">
              <a:lnSpc>
                <a:spcPct val="100000"/>
              </a:lnSpc>
              <a:spcBef>
                <a:spcPct val="0"/>
              </a:spcBef>
              <a:spcAft>
                <a:spcPts val="0"/>
              </a:spcAft>
              <a:buClrTx/>
              <a:buSzTx/>
              <a:buFontTx/>
              <a:buNone/>
              <a:tabLst/>
              <a:defRPr kumimoji="1" lang="en-US" altLang="en-US" sz="2400" b="0" i="0" u="none" strike="noStrike" kern="1200" cap="none" spc="0" normalizeH="0" baseline="0" noProof="0">
                <a:ln>
                  <a:noFill/>
                </a:ln>
                <a:solidFill>
                  <a:schemeClr val="tx2"/>
                </a:solidFill>
                <a:effectLst/>
                <a:uLnTx/>
                <a:uFillTx/>
                <a:latin typeface="+mj-lt"/>
                <a:ea typeface="+mj-ea"/>
                <a:cs typeface="+mj-cs"/>
              </a:defRPr>
            </a:lvl1pPr>
          </a:lstStyle>
          <a:p>
            <a:pPr marL="0" marR="0" lvl="0" indent="0" algn="l" defTabSz="531352" rtl="0" eaLnBrk="1" fontAlgn="auto" latinLnBrk="0" hangingPunct="1">
              <a:lnSpc>
                <a:spcPct val="100000"/>
              </a:lnSpc>
              <a:spcBef>
                <a:spcPct val="0"/>
              </a:spcBef>
              <a:spcAft>
                <a:spcPts val="0"/>
              </a:spcAft>
              <a:buClrTx/>
              <a:buSzTx/>
              <a:buFontTx/>
              <a:buNone/>
              <a:tabLst/>
              <a:defRPr/>
            </a:pP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B</a:t>
            </a:r>
            <a:r>
              <a:rPr kumimoji="1" lang="vi-VN"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ư</a:t>
            </a:r>
            <a:r>
              <a:rPr kumimoji="1" lang="en-US" alt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ớc</a:t>
            </a: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5 : Click </a:t>
            </a:r>
            <a:r>
              <a:rPr kumimoji="1" lang="en-US" alt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chọn</a:t>
            </a: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1" lang="en-US" alt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Delivery Label issuing tool.exe </a:t>
            </a: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1" lang="en-US" alt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rồi</a:t>
            </a: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1" lang="en-US" alt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chọn</a:t>
            </a: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1" lang="en-US" alt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Extract all”</a:t>
            </a:r>
            <a:endParaRPr kumimoji="1" lang="en-US" altLang="en-US" sz="1937" b="1" i="0" u="none" strike="noStrike" kern="1200" cap="none" spc="0" normalizeH="0" baseline="0" noProof="0" dirty="0">
              <a:ln>
                <a:noFill/>
              </a:ln>
              <a:solidFill>
                <a:srgbClr val="00B0F0"/>
              </a:solidFill>
              <a:effectLst/>
              <a:highlight>
                <a:srgbClr val="FFFF00"/>
              </a:highlight>
              <a:uLnTx/>
              <a:uFillTx/>
              <a:latin typeface="Times New Roman" panose="02020603050405020304" pitchFamily="18" charset="0"/>
              <a:ea typeface="+mj-ea"/>
              <a:cs typeface="Times New Roman" panose="02020603050405020304" pitchFamily="18" charset="0"/>
            </a:endParaRPr>
          </a:p>
        </p:txBody>
      </p:sp>
      <p:pic>
        <p:nvPicPr>
          <p:cNvPr id="2" name="Picture 1">
            <a:extLst>
              <a:ext uri="{FF2B5EF4-FFF2-40B4-BE49-F238E27FC236}">
                <a16:creationId xmlns:a16="http://schemas.microsoft.com/office/drawing/2014/main" id="{945AF8BA-773B-4AFD-B527-3D7D09686E2B}"/>
              </a:ext>
            </a:extLst>
          </p:cNvPr>
          <p:cNvPicPr>
            <a:picLocks noChangeAspect="1"/>
          </p:cNvPicPr>
          <p:nvPr/>
        </p:nvPicPr>
        <p:blipFill>
          <a:blip r:embed="rId2"/>
          <a:stretch>
            <a:fillRect/>
          </a:stretch>
        </p:blipFill>
        <p:spPr>
          <a:xfrm>
            <a:off x="205107" y="2379142"/>
            <a:ext cx="4809804" cy="4051940"/>
          </a:xfrm>
          <a:prstGeom prst="rect">
            <a:avLst/>
          </a:prstGeom>
          <a:ln>
            <a:solidFill>
              <a:schemeClr val="tx1"/>
            </a:solidFill>
          </a:ln>
        </p:spPr>
      </p:pic>
      <p:pic>
        <p:nvPicPr>
          <p:cNvPr id="3" name="Picture 2">
            <a:extLst>
              <a:ext uri="{FF2B5EF4-FFF2-40B4-BE49-F238E27FC236}">
                <a16:creationId xmlns:a16="http://schemas.microsoft.com/office/drawing/2014/main" id="{EE6C3D50-4F5E-485C-B528-AE86C873C4F6}"/>
              </a:ext>
            </a:extLst>
          </p:cNvPr>
          <p:cNvPicPr>
            <a:picLocks noChangeAspect="1"/>
          </p:cNvPicPr>
          <p:nvPr/>
        </p:nvPicPr>
        <p:blipFill>
          <a:blip r:embed="rId3"/>
          <a:stretch>
            <a:fillRect/>
          </a:stretch>
        </p:blipFill>
        <p:spPr>
          <a:xfrm>
            <a:off x="5177454" y="1157578"/>
            <a:ext cx="3928956" cy="2821465"/>
          </a:xfrm>
          <a:prstGeom prst="rect">
            <a:avLst/>
          </a:prstGeom>
          <a:ln>
            <a:solidFill>
              <a:schemeClr val="tx2"/>
            </a:solidFill>
          </a:ln>
        </p:spPr>
      </p:pic>
      <p:pic>
        <p:nvPicPr>
          <p:cNvPr id="9" name="Picture 8">
            <a:extLst>
              <a:ext uri="{FF2B5EF4-FFF2-40B4-BE49-F238E27FC236}">
                <a16:creationId xmlns:a16="http://schemas.microsoft.com/office/drawing/2014/main" id="{AA979ACC-D993-46FD-8C92-C946A1D0B2D0}"/>
              </a:ext>
            </a:extLst>
          </p:cNvPr>
          <p:cNvPicPr>
            <a:picLocks noChangeAspect="1"/>
          </p:cNvPicPr>
          <p:nvPr/>
        </p:nvPicPr>
        <p:blipFill>
          <a:blip r:embed="rId4"/>
          <a:stretch>
            <a:fillRect/>
          </a:stretch>
        </p:blipFill>
        <p:spPr>
          <a:xfrm>
            <a:off x="5177454" y="3979043"/>
            <a:ext cx="3928956" cy="3401245"/>
          </a:xfrm>
          <a:prstGeom prst="rect">
            <a:avLst/>
          </a:prstGeom>
          <a:ln>
            <a:solidFill>
              <a:schemeClr val="tx2"/>
            </a:solidFill>
          </a:ln>
        </p:spPr>
      </p:pic>
      <p:sp>
        <p:nvSpPr>
          <p:cNvPr id="16" name="Rectangle: Rounded Corners 15">
            <a:extLst>
              <a:ext uri="{FF2B5EF4-FFF2-40B4-BE49-F238E27FC236}">
                <a16:creationId xmlns:a16="http://schemas.microsoft.com/office/drawing/2014/main" id="{C6D2DB74-B26C-4739-BB08-2C29E7B83BA3}"/>
              </a:ext>
            </a:extLst>
          </p:cNvPr>
          <p:cNvSpPr/>
          <p:nvPr/>
        </p:nvSpPr>
        <p:spPr>
          <a:xfrm>
            <a:off x="205107" y="4405111"/>
            <a:ext cx="1239632" cy="204477"/>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endParaRPr kumimoji="0" lang="en-US" sz="1937"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Rounded Corners 16">
            <a:extLst>
              <a:ext uri="{FF2B5EF4-FFF2-40B4-BE49-F238E27FC236}">
                <a16:creationId xmlns:a16="http://schemas.microsoft.com/office/drawing/2014/main" id="{BE72B091-57FF-4B5B-B1D6-F88225BF400A}"/>
              </a:ext>
            </a:extLst>
          </p:cNvPr>
          <p:cNvSpPr/>
          <p:nvPr/>
        </p:nvSpPr>
        <p:spPr>
          <a:xfrm>
            <a:off x="2773286" y="4779616"/>
            <a:ext cx="650179" cy="198454"/>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endParaRPr kumimoji="0" lang="en-US" sz="1937"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Flowchart: Connector 19">
            <a:extLst>
              <a:ext uri="{FF2B5EF4-FFF2-40B4-BE49-F238E27FC236}">
                <a16:creationId xmlns:a16="http://schemas.microsoft.com/office/drawing/2014/main" id="{495E7F87-9BF5-4E9C-A571-2CB49A7CEB03}"/>
              </a:ext>
            </a:extLst>
          </p:cNvPr>
          <p:cNvSpPr/>
          <p:nvPr/>
        </p:nvSpPr>
        <p:spPr>
          <a:xfrm>
            <a:off x="1470596" y="4354235"/>
            <a:ext cx="273373" cy="255353"/>
          </a:xfrm>
          <a:prstGeom prst="flowChartConnector">
            <a:avLst/>
          </a:prstGeom>
          <a:solidFill>
            <a:srgbClr val="FFFFCC"/>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r>
              <a:rPr kumimoji="0" lang="vi-VN" sz="1937"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rPr>
              <a:t>1</a:t>
            </a:r>
            <a:endParaRPr kumimoji="0" lang="en-US" sz="1937" b="1" i="0" u="none" strike="noStrike" kern="1200" cap="none" spc="0" normalizeH="0" baseline="0" noProof="0" dirty="0">
              <a:ln>
                <a:noFill/>
              </a:ln>
              <a:solidFill>
                <a:srgbClr val="C00000"/>
              </a:solidFill>
              <a:effectLst/>
              <a:uLnTx/>
              <a:uFillTx/>
              <a:latin typeface="Calibri Light" panose="020F0302020204030204"/>
              <a:ea typeface="+mn-ea"/>
              <a:cs typeface="+mn-cs"/>
            </a:endParaRPr>
          </a:p>
        </p:txBody>
      </p:sp>
      <p:sp>
        <p:nvSpPr>
          <p:cNvPr id="21" name="Flowchart: Connector 20">
            <a:extLst>
              <a:ext uri="{FF2B5EF4-FFF2-40B4-BE49-F238E27FC236}">
                <a16:creationId xmlns:a16="http://schemas.microsoft.com/office/drawing/2014/main" id="{E28F8A65-60E3-46AA-97A9-8893DF3B949F}"/>
              </a:ext>
            </a:extLst>
          </p:cNvPr>
          <p:cNvSpPr/>
          <p:nvPr/>
        </p:nvSpPr>
        <p:spPr>
          <a:xfrm>
            <a:off x="2418642" y="4751166"/>
            <a:ext cx="273373" cy="255353"/>
          </a:xfrm>
          <a:prstGeom prst="flowChartConnector">
            <a:avLst/>
          </a:prstGeom>
          <a:solidFill>
            <a:srgbClr val="FFFFCC"/>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r>
              <a:rPr kumimoji="0" lang="en-US" sz="1937" b="1" i="0" u="none" strike="noStrike" kern="1200" cap="none" spc="0" normalizeH="0" baseline="0" noProof="0" dirty="0">
                <a:ln>
                  <a:noFill/>
                </a:ln>
                <a:solidFill>
                  <a:srgbClr val="C00000"/>
                </a:solidFill>
                <a:effectLst/>
                <a:uLnTx/>
                <a:uFillTx/>
                <a:latin typeface="Calibri Light" panose="020F0302020204030204"/>
                <a:ea typeface="+mn-ea"/>
                <a:cs typeface="+mn-cs"/>
              </a:rPr>
              <a:t>2</a:t>
            </a:r>
          </a:p>
        </p:txBody>
      </p:sp>
      <p:sp>
        <p:nvSpPr>
          <p:cNvPr id="24" name="Title 3">
            <a:extLst>
              <a:ext uri="{FF2B5EF4-FFF2-40B4-BE49-F238E27FC236}">
                <a16:creationId xmlns:a16="http://schemas.microsoft.com/office/drawing/2014/main" id="{DB33D05D-21A5-43A3-9F9E-E991D8BC7180}"/>
              </a:ext>
            </a:extLst>
          </p:cNvPr>
          <p:cNvSpPr txBox="1">
            <a:spLocks/>
          </p:cNvSpPr>
          <p:nvPr/>
        </p:nvSpPr>
        <p:spPr>
          <a:xfrm>
            <a:off x="9268953" y="1128122"/>
            <a:ext cx="3468921" cy="1011711"/>
          </a:xfrm>
          <a:prstGeom prst="rect">
            <a:avLst/>
          </a:prstGeom>
        </p:spPr>
        <p:txBody>
          <a:bodyPr vert="horz" lIns="0" tIns="0" rIns="0" bIns="15497" rtlCol="0" anchor="b" anchorCtr="0">
            <a:noAutofit/>
          </a:bodyPr>
          <a:lstStyle>
            <a:lvl1pPr marL="0" marR="0" indent="0" algn="l" defTabSz="493730" rtl="0" eaLnBrk="1" fontAlgn="auto" latinLnBrk="0" hangingPunct="1">
              <a:lnSpc>
                <a:spcPct val="100000"/>
              </a:lnSpc>
              <a:spcBef>
                <a:spcPct val="0"/>
              </a:spcBef>
              <a:spcAft>
                <a:spcPts val="0"/>
              </a:spcAft>
              <a:buClrTx/>
              <a:buSzTx/>
              <a:buFontTx/>
              <a:buNone/>
              <a:tabLst/>
              <a:defRPr kumimoji="1" lang="en-US" altLang="en-US" sz="2400" b="0" i="0" u="none" strike="noStrike" kern="1200" cap="none" spc="0" normalizeH="0" baseline="0" noProof="0">
                <a:ln>
                  <a:noFill/>
                </a:ln>
                <a:solidFill>
                  <a:schemeClr val="tx2"/>
                </a:solidFill>
                <a:effectLst/>
                <a:uLnTx/>
                <a:uFillTx/>
                <a:latin typeface="+mj-lt"/>
                <a:ea typeface="+mj-ea"/>
                <a:cs typeface="+mj-cs"/>
              </a:defRPr>
            </a:lvl1pPr>
          </a:lstStyle>
          <a:p>
            <a:pPr marL="0" marR="0" lvl="0" indent="0" algn="l" defTabSz="531352" rtl="0" eaLnBrk="1" fontAlgn="auto" latinLnBrk="0" hangingPunct="1">
              <a:lnSpc>
                <a:spcPct val="100000"/>
              </a:lnSpc>
              <a:spcBef>
                <a:spcPct val="0"/>
              </a:spcBef>
              <a:spcAft>
                <a:spcPts val="0"/>
              </a:spcAft>
              <a:buClrTx/>
              <a:buSzTx/>
              <a:buFontTx/>
              <a:buNone/>
              <a:tabLst/>
              <a:defRPr/>
            </a:pP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B</a:t>
            </a:r>
            <a:r>
              <a:rPr kumimoji="1" lang="vi-VN"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ư</a:t>
            </a:r>
            <a:r>
              <a:rPr kumimoji="1" lang="en-US" alt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ớc</a:t>
            </a: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6 : </a:t>
            </a:r>
            <a:r>
              <a:rPr kumimoji="1" lang="en-US" alt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Tiếp</a:t>
            </a: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1" lang="en-US" alt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tục</a:t>
            </a: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1" lang="en-US" alt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chọn</a:t>
            </a: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1" lang="en-US" alt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Extract all”</a:t>
            </a:r>
            <a:endParaRPr kumimoji="1" lang="en-US" altLang="en-US" sz="1937" b="1" i="0" u="none" strike="noStrike" kern="1200" cap="none" spc="0" normalizeH="0" baseline="0" noProof="0" dirty="0">
              <a:ln>
                <a:noFill/>
              </a:ln>
              <a:solidFill>
                <a:srgbClr val="00B0F0"/>
              </a:solidFill>
              <a:effectLst/>
              <a:highlight>
                <a:srgbClr val="FFFF00"/>
              </a:highlight>
              <a:uLnTx/>
              <a:uFillTx/>
              <a:latin typeface="Times New Roman" panose="02020603050405020304" pitchFamily="18" charset="0"/>
              <a:ea typeface="+mj-ea"/>
              <a:cs typeface="Times New Roman" panose="02020603050405020304" pitchFamily="18" charset="0"/>
            </a:endParaRPr>
          </a:p>
        </p:txBody>
      </p:sp>
      <p:sp>
        <p:nvSpPr>
          <p:cNvPr id="25" name="Rectangle: Rounded Corners 24">
            <a:extLst>
              <a:ext uri="{FF2B5EF4-FFF2-40B4-BE49-F238E27FC236}">
                <a16:creationId xmlns:a16="http://schemas.microsoft.com/office/drawing/2014/main" id="{32A62EEA-660B-4098-A16F-48B3ACC5EB90}"/>
              </a:ext>
            </a:extLst>
          </p:cNvPr>
          <p:cNvSpPr/>
          <p:nvPr/>
        </p:nvSpPr>
        <p:spPr>
          <a:xfrm>
            <a:off x="7972502" y="3748363"/>
            <a:ext cx="650179" cy="198454"/>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endParaRPr kumimoji="0" lang="en-US" sz="1937"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Rectangle: Rounded Corners 25">
            <a:extLst>
              <a:ext uri="{FF2B5EF4-FFF2-40B4-BE49-F238E27FC236}">
                <a16:creationId xmlns:a16="http://schemas.microsoft.com/office/drawing/2014/main" id="{5D2AAC64-B6CD-46EE-92EC-CF16226A9B4C}"/>
              </a:ext>
            </a:extLst>
          </p:cNvPr>
          <p:cNvSpPr/>
          <p:nvPr/>
        </p:nvSpPr>
        <p:spPr>
          <a:xfrm>
            <a:off x="5177454" y="5738094"/>
            <a:ext cx="1008018" cy="153358"/>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endParaRPr kumimoji="0" lang="en-US" sz="1937"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Speech Bubble: Oval 26">
            <a:extLst>
              <a:ext uri="{FF2B5EF4-FFF2-40B4-BE49-F238E27FC236}">
                <a16:creationId xmlns:a16="http://schemas.microsoft.com/office/drawing/2014/main" id="{6251B825-8D7D-4050-B8C1-B8AEFB150662}"/>
              </a:ext>
            </a:extLst>
          </p:cNvPr>
          <p:cNvSpPr/>
          <p:nvPr/>
        </p:nvSpPr>
        <p:spPr>
          <a:xfrm>
            <a:off x="9882378" y="4324461"/>
            <a:ext cx="3033202" cy="1011711"/>
          </a:xfrm>
          <a:prstGeom prst="wedgeEllipseCallout">
            <a:avLst>
              <a:gd name="adj1" fmla="val -169459"/>
              <a:gd name="adj2" fmla="val 94450"/>
            </a:avLst>
          </a:prstGeom>
          <a:solidFill>
            <a:schemeClr val="accent1">
              <a:lumMod val="40000"/>
              <a:lumOff val="6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r>
              <a:rPr kumimoji="0" lang="en-US" sz="1937"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Xuất</a:t>
            </a:r>
            <a:r>
              <a:rPr kumimoji="0" 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hiện</a:t>
            </a:r>
            <a:r>
              <a:rPr kumimoji="0" 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file </a:t>
            </a:r>
            <a:r>
              <a:rPr kumimoji="0" lang="en-US" sz="1937"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này</a:t>
            </a:r>
            <a:r>
              <a:rPr kumimoji="0" 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a:t>
            </a:r>
            <a:r>
              <a:rPr kumimoji="0" 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đã</a:t>
            </a:r>
            <a:r>
              <a:rPr kumimoji="0" 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tải</a:t>
            </a:r>
            <a:r>
              <a:rPr kumimoji="0" 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thành</a:t>
            </a:r>
            <a:r>
              <a:rPr kumimoji="0" 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công</a:t>
            </a:r>
          </a:p>
        </p:txBody>
      </p:sp>
    </p:spTree>
    <p:extLst>
      <p:ext uri="{BB962C8B-B14F-4D97-AF65-F5344CB8AC3E}">
        <p14:creationId xmlns:p14="http://schemas.microsoft.com/office/powerpoint/2010/main" val="246304766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EBC543C-5943-4731-8D46-F7DE93964C61}"/>
              </a:ext>
            </a:extLst>
          </p:cNvPr>
          <p:cNvSpPr>
            <a:spLocks noGrp="1"/>
          </p:cNvSpPr>
          <p:nvPr>
            <p:ph type="title"/>
          </p:nvPr>
        </p:nvSpPr>
        <p:spPr>
          <a:xfrm>
            <a:off x="61592" y="90048"/>
            <a:ext cx="12997505" cy="791753"/>
          </a:xfrm>
          <a:noFill/>
          <a:ln>
            <a:noFill/>
          </a:ln>
        </p:spPr>
        <p:txBody>
          <a:bodyPr anchor="t">
            <a:noAutofit/>
          </a:bodyPr>
          <a:lstStyle/>
          <a:p>
            <a:pPr>
              <a:lnSpc>
                <a:spcPct val="150000"/>
              </a:lnSpc>
            </a:pPr>
            <a:r>
              <a:rPr lang="en-US" sz="2152" b="1" dirty="0">
                <a:latin typeface="Times New Roman" panose="02020603050405020304" pitchFamily="18" charset="0"/>
                <a:cs typeface="Times New Roman" panose="02020603050405020304" pitchFamily="18" charset="0"/>
              </a:rPr>
              <a:t>8.2. Phát </a:t>
            </a:r>
            <a:r>
              <a:rPr lang="en-US" sz="2152" b="1" dirty="0" err="1">
                <a:latin typeface="Times New Roman" panose="02020603050405020304" pitchFamily="18" charset="0"/>
                <a:cs typeface="Times New Roman" panose="02020603050405020304" pitchFamily="18" charset="0"/>
              </a:rPr>
              <a:t>hành</a:t>
            </a:r>
            <a:r>
              <a:rPr lang="en-US" sz="2152" b="1" dirty="0">
                <a:latin typeface="Times New Roman" panose="02020603050405020304" pitchFamily="18" charset="0"/>
                <a:cs typeface="Times New Roman" panose="02020603050405020304" pitchFamily="18" charset="0"/>
              </a:rPr>
              <a:t> </a:t>
            </a:r>
            <a:r>
              <a:rPr lang="en-US" sz="2152" b="1" dirty="0" err="1">
                <a:latin typeface="Times New Roman" panose="02020603050405020304" pitchFamily="18" charset="0"/>
                <a:cs typeface="Times New Roman" panose="02020603050405020304" pitchFamily="18" charset="0"/>
              </a:rPr>
              <a:t>tem</a:t>
            </a:r>
            <a:endParaRPr lang="en-US" sz="3444" dirty="0">
              <a:highlight>
                <a:srgbClr val="FFFF00"/>
              </a:highlight>
              <a:latin typeface="Times New Roman" panose="02020603050405020304" pitchFamily="18" charset="0"/>
              <a:cs typeface="Times New Roman" panose="02020603050405020304" pitchFamily="18" charset="0"/>
            </a:endParaRPr>
          </a:p>
        </p:txBody>
      </p:sp>
      <p:pic>
        <p:nvPicPr>
          <p:cNvPr id="2" name="Picture 1">
            <a:extLst>
              <a:ext uri="{FF2B5EF4-FFF2-40B4-BE49-F238E27FC236}">
                <a16:creationId xmlns:a16="http://schemas.microsoft.com/office/drawing/2014/main" id="{5A9E17F3-AA96-447C-B352-7F3EC4844974}"/>
              </a:ext>
            </a:extLst>
          </p:cNvPr>
          <p:cNvPicPr>
            <a:picLocks noChangeAspect="1"/>
          </p:cNvPicPr>
          <p:nvPr/>
        </p:nvPicPr>
        <p:blipFill>
          <a:blip r:embed="rId2"/>
          <a:stretch>
            <a:fillRect/>
          </a:stretch>
        </p:blipFill>
        <p:spPr>
          <a:xfrm>
            <a:off x="2398682" y="1207245"/>
            <a:ext cx="8323324" cy="5545466"/>
          </a:xfrm>
          <a:prstGeom prst="rect">
            <a:avLst/>
          </a:prstGeom>
        </p:spPr>
      </p:pic>
      <p:sp>
        <p:nvSpPr>
          <p:cNvPr id="16" name="Rectangle: Rounded Corners 15">
            <a:extLst>
              <a:ext uri="{FF2B5EF4-FFF2-40B4-BE49-F238E27FC236}">
                <a16:creationId xmlns:a16="http://schemas.microsoft.com/office/drawing/2014/main" id="{D20A8810-8084-43B3-8071-E3B8FEE5B6EF}"/>
              </a:ext>
            </a:extLst>
          </p:cNvPr>
          <p:cNvSpPr/>
          <p:nvPr/>
        </p:nvSpPr>
        <p:spPr>
          <a:xfrm>
            <a:off x="4281294" y="4018179"/>
            <a:ext cx="1853059" cy="217256"/>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endParaRPr kumimoji="0" lang="en-US" sz="1937"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itle 3">
            <a:extLst>
              <a:ext uri="{FF2B5EF4-FFF2-40B4-BE49-F238E27FC236}">
                <a16:creationId xmlns:a16="http://schemas.microsoft.com/office/drawing/2014/main" id="{E8318E06-556A-422D-98BC-AAC438535F61}"/>
              </a:ext>
            </a:extLst>
          </p:cNvPr>
          <p:cNvSpPr txBox="1">
            <a:spLocks/>
          </p:cNvSpPr>
          <p:nvPr/>
        </p:nvSpPr>
        <p:spPr>
          <a:xfrm>
            <a:off x="121593" y="635043"/>
            <a:ext cx="10945732" cy="388101"/>
          </a:xfrm>
          <a:prstGeom prst="rect">
            <a:avLst/>
          </a:prstGeom>
        </p:spPr>
        <p:txBody>
          <a:bodyPr vert="horz" lIns="0" tIns="0" rIns="0" bIns="15497" rtlCol="0" anchor="b" anchorCtr="0">
            <a:noAutofit/>
          </a:bodyPr>
          <a:lstStyle>
            <a:lvl1pPr marL="0" marR="0" indent="0" algn="l" defTabSz="493730" rtl="0" eaLnBrk="1" fontAlgn="auto" latinLnBrk="0" hangingPunct="1">
              <a:lnSpc>
                <a:spcPct val="100000"/>
              </a:lnSpc>
              <a:spcBef>
                <a:spcPct val="0"/>
              </a:spcBef>
              <a:spcAft>
                <a:spcPts val="0"/>
              </a:spcAft>
              <a:buClrTx/>
              <a:buSzTx/>
              <a:buFontTx/>
              <a:buNone/>
              <a:tabLst/>
              <a:defRPr kumimoji="1" lang="en-US" altLang="en-US" sz="2400" b="0" i="0" u="none" strike="noStrike" kern="1200" cap="none" spc="0" normalizeH="0" baseline="0" noProof="0">
                <a:ln>
                  <a:noFill/>
                </a:ln>
                <a:solidFill>
                  <a:schemeClr val="tx2"/>
                </a:solidFill>
                <a:effectLst/>
                <a:uLnTx/>
                <a:uFillTx/>
                <a:latin typeface="+mj-lt"/>
                <a:ea typeface="+mj-ea"/>
                <a:cs typeface="+mj-cs"/>
              </a:defRPr>
            </a:lvl1pPr>
          </a:lstStyle>
          <a:p>
            <a:pPr marL="0" marR="0" lvl="0" indent="0" algn="l" defTabSz="531352" rtl="0" eaLnBrk="1" fontAlgn="auto" latinLnBrk="0" hangingPunct="1">
              <a:lnSpc>
                <a:spcPct val="100000"/>
              </a:lnSpc>
              <a:spcBef>
                <a:spcPct val="0"/>
              </a:spcBef>
              <a:spcAft>
                <a:spcPts val="0"/>
              </a:spcAft>
              <a:buClrTx/>
              <a:buSzTx/>
              <a:buFontTx/>
              <a:buNone/>
              <a:tabLst/>
              <a:defRPr/>
            </a:pP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B</a:t>
            </a:r>
            <a:r>
              <a:rPr kumimoji="1" lang="vi-VN"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ư</a:t>
            </a:r>
            <a:r>
              <a:rPr kumimoji="1" lang="en-US" alt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ớc</a:t>
            </a: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1 : </a:t>
            </a:r>
            <a:r>
              <a:rPr kumimoji="1" lang="en-US" alt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Mở</a:t>
            </a: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công </a:t>
            </a:r>
            <a:r>
              <a:rPr kumimoji="1" lang="en-US" alt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cụ</a:t>
            </a: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1" lang="en-US" alt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phát</a:t>
            </a: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1" lang="en-US" alt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hành</a:t>
            </a: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1" lang="en-US" alt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tem</a:t>
            </a: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1" lang="en-US" alt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tải</a:t>
            </a: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1" lang="en-US" alt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về</a:t>
            </a: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1" lang="en-US" alt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từ</a:t>
            </a: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trang web </a:t>
            </a:r>
            <a:r>
              <a:rPr kumimoji="1" lang="en-US" alt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rồi</a:t>
            </a: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1" lang="en-US" alt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chọn</a:t>
            </a: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1" lang="en-US" alt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D-Label Issue Tool.exe</a:t>
            </a: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a:t>
            </a:r>
            <a:endParaRPr kumimoji="1" lang="en-US" altLang="en-US" sz="1937" b="0" i="0" u="none" strike="noStrike" kern="1200" cap="none" spc="0" normalizeH="0" baseline="0" noProof="0" dirty="0">
              <a:ln>
                <a:noFill/>
              </a:ln>
              <a:solidFill>
                <a:srgbClr val="00B0F0"/>
              </a:solidFill>
              <a:effectLst/>
              <a:highlight>
                <a:srgbClr val="FFFF00"/>
              </a:highlight>
              <a:uLnTx/>
              <a:uFillTx/>
              <a:latin typeface="Times New Roman" panose="02020603050405020304" pitchFamily="18" charset="0"/>
              <a:ea typeface="+mj-ea"/>
              <a:cs typeface="Times New Roman" panose="02020603050405020304" pitchFamily="18" charset="0"/>
            </a:endParaRPr>
          </a:p>
        </p:txBody>
      </p:sp>
    </p:spTree>
    <p:extLst>
      <p:ext uri="{BB962C8B-B14F-4D97-AF65-F5344CB8AC3E}">
        <p14:creationId xmlns:p14="http://schemas.microsoft.com/office/powerpoint/2010/main" val="78227468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1F15343-8B4F-4562-86D5-51922636808D}"/>
              </a:ext>
            </a:extLst>
          </p:cNvPr>
          <p:cNvPicPr>
            <a:picLocks noChangeAspect="1"/>
          </p:cNvPicPr>
          <p:nvPr/>
        </p:nvPicPr>
        <p:blipFill>
          <a:blip r:embed="rId2"/>
          <a:stretch>
            <a:fillRect/>
          </a:stretch>
        </p:blipFill>
        <p:spPr>
          <a:xfrm>
            <a:off x="2190262" y="1861344"/>
            <a:ext cx="8610335" cy="4756185"/>
          </a:xfrm>
          <a:prstGeom prst="rect">
            <a:avLst/>
          </a:prstGeom>
        </p:spPr>
      </p:pic>
      <p:sp>
        <p:nvSpPr>
          <p:cNvPr id="9" name="Rectangle: Rounded Corners 8">
            <a:extLst>
              <a:ext uri="{FF2B5EF4-FFF2-40B4-BE49-F238E27FC236}">
                <a16:creationId xmlns:a16="http://schemas.microsoft.com/office/drawing/2014/main" id="{C20BFBE3-D637-404A-947B-6A1633236F6E}"/>
              </a:ext>
            </a:extLst>
          </p:cNvPr>
          <p:cNvSpPr/>
          <p:nvPr/>
        </p:nvSpPr>
        <p:spPr>
          <a:xfrm>
            <a:off x="6270809" y="2923114"/>
            <a:ext cx="1853059" cy="1175744"/>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endParaRPr kumimoji="0" lang="en-US" sz="1937"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21" name="Connector: Elbow 20">
            <a:extLst>
              <a:ext uri="{FF2B5EF4-FFF2-40B4-BE49-F238E27FC236}">
                <a16:creationId xmlns:a16="http://schemas.microsoft.com/office/drawing/2014/main" id="{82F56AAB-1CA8-42C1-A4EC-EE2099838CC1}"/>
              </a:ext>
            </a:extLst>
          </p:cNvPr>
          <p:cNvCxnSpPr>
            <a:cxnSpLocks/>
            <a:stCxn id="9" idx="2"/>
          </p:cNvCxnSpPr>
          <p:nvPr/>
        </p:nvCxnSpPr>
        <p:spPr>
          <a:xfrm rot="16200000" flipH="1">
            <a:off x="9030093" y="2266104"/>
            <a:ext cx="281159" cy="3946667"/>
          </a:xfrm>
          <a:prstGeom prst="bentConnector2">
            <a:avLst/>
          </a:prstGeom>
          <a:ln>
            <a:tailEnd type="triangle"/>
          </a:ln>
        </p:spPr>
        <p:style>
          <a:lnRef idx="3">
            <a:schemeClr val="accent1"/>
          </a:lnRef>
          <a:fillRef idx="0">
            <a:schemeClr val="accent1"/>
          </a:fillRef>
          <a:effectRef idx="2">
            <a:schemeClr val="accent1"/>
          </a:effectRef>
          <a:fontRef idx="minor">
            <a:schemeClr val="tx1"/>
          </a:fontRef>
        </p:style>
      </p:cxnSp>
      <p:sp>
        <p:nvSpPr>
          <p:cNvPr id="26" name="Rectangle: Rounded Corners 25">
            <a:extLst>
              <a:ext uri="{FF2B5EF4-FFF2-40B4-BE49-F238E27FC236}">
                <a16:creationId xmlns:a16="http://schemas.microsoft.com/office/drawing/2014/main" id="{55843DC7-3DD4-428A-93E3-D99303AFD0EF}"/>
              </a:ext>
            </a:extLst>
          </p:cNvPr>
          <p:cNvSpPr/>
          <p:nvPr/>
        </p:nvSpPr>
        <p:spPr>
          <a:xfrm>
            <a:off x="11131227" y="3751676"/>
            <a:ext cx="1680577" cy="1278035"/>
          </a:xfrm>
          <a:prstGeom prst="roundRect">
            <a:avLst/>
          </a:prstGeom>
          <a:solidFill>
            <a:schemeClr val="accent1">
              <a:lumMod val="40000"/>
              <a:lumOff val="6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r>
              <a:rPr kumimoji="0" 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Ch</a:t>
            </a:r>
            <a:r>
              <a:rPr lang="en-US" sz="1937" dirty="0" err="1">
                <a:solidFill>
                  <a:prstClr val="black"/>
                </a:solidFill>
                <a:latin typeface="Times New Roman" panose="02020603050405020304" pitchFamily="18" charset="0"/>
                <a:cs typeface="Times New Roman" panose="02020603050405020304" pitchFamily="18" charset="0"/>
              </a:rPr>
              <a:t>ức</a:t>
            </a:r>
            <a:r>
              <a:rPr lang="en-US" sz="1937" dirty="0">
                <a:solidFill>
                  <a:prstClr val="black"/>
                </a:solidFill>
                <a:latin typeface="Times New Roman" panose="02020603050405020304" pitchFamily="18" charset="0"/>
                <a:cs typeface="Times New Roman" panose="02020603050405020304" pitchFamily="18" charset="0"/>
              </a:rPr>
              <a:t> </a:t>
            </a:r>
            <a:r>
              <a:rPr lang="en-US" sz="1937" dirty="0" err="1">
                <a:solidFill>
                  <a:prstClr val="black"/>
                </a:solidFill>
                <a:latin typeface="Times New Roman" panose="02020603050405020304" pitchFamily="18" charset="0"/>
                <a:cs typeface="Times New Roman" panose="02020603050405020304" pitchFamily="18" charset="0"/>
              </a:rPr>
              <a:t>năng</a:t>
            </a:r>
            <a:r>
              <a:rPr lang="en-US" sz="1937" dirty="0">
                <a:solidFill>
                  <a:prstClr val="black"/>
                </a:solidFill>
                <a:latin typeface="Times New Roman" panose="02020603050405020304" pitchFamily="18" charset="0"/>
                <a:cs typeface="Times New Roman" panose="02020603050405020304" pitchFamily="18" charset="0"/>
              </a:rPr>
              <a:t> </a:t>
            </a:r>
            <a:r>
              <a:rPr lang="en-US" sz="1937" dirty="0" err="1">
                <a:solidFill>
                  <a:prstClr val="black"/>
                </a:solidFill>
                <a:latin typeface="Times New Roman" panose="02020603050405020304" pitchFamily="18" charset="0"/>
                <a:cs typeface="Times New Roman" panose="02020603050405020304" pitchFamily="18" charset="0"/>
              </a:rPr>
              <a:t>cho</a:t>
            </a:r>
            <a:r>
              <a:rPr lang="en-US" sz="1937" dirty="0">
                <a:solidFill>
                  <a:prstClr val="black"/>
                </a:solidFill>
                <a:latin typeface="Times New Roman" panose="02020603050405020304" pitchFamily="18" charset="0"/>
                <a:cs typeface="Times New Roman" panose="02020603050405020304" pitchFamily="18" charset="0"/>
              </a:rPr>
              <a:t> </a:t>
            </a:r>
            <a:r>
              <a:rPr lang="en-US" sz="1937" dirty="0" err="1">
                <a:solidFill>
                  <a:prstClr val="black"/>
                </a:solidFill>
                <a:latin typeface="Times New Roman" panose="02020603050405020304" pitchFamily="18" charset="0"/>
                <a:cs typeface="Times New Roman" panose="02020603050405020304" pitchFamily="18" charset="0"/>
              </a:rPr>
              <a:t>nhà</a:t>
            </a:r>
            <a:r>
              <a:rPr lang="en-US" sz="1937" dirty="0">
                <a:solidFill>
                  <a:prstClr val="black"/>
                </a:solidFill>
                <a:latin typeface="Times New Roman" panose="02020603050405020304" pitchFamily="18" charset="0"/>
                <a:cs typeface="Times New Roman" panose="02020603050405020304" pitchFamily="18" charset="0"/>
              </a:rPr>
              <a:t> </a:t>
            </a:r>
            <a:r>
              <a:rPr lang="en-US" sz="1937" dirty="0" err="1">
                <a:solidFill>
                  <a:prstClr val="black"/>
                </a:solidFill>
                <a:latin typeface="Times New Roman" panose="02020603050405020304" pitchFamily="18" charset="0"/>
                <a:cs typeface="Times New Roman" panose="02020603050405020304" pitchFamily="18" charset="0"/>
              </a:rPr>
              <a:t>cung</a:t>
            </a:r>
            <a:r>
              <a:rPr lang="en-US" sz="1937" dirty="0">
                <a:solidFill>
                  <a:prstClr val="black"/>
                </a:solidFill>
                <a:latin typeface="Times New Roman" panose="02020603050405020304" pitchFamily="18" charset="0"/>
                <a:cs typeface="Times New Roman" panose="02020603050405020304" pitchFamily="18" charset="0"/>
              </a:rPr>
              <a:t> </a:t>
            </a:r>
            <a:r>
              <a:rPr lang="en-US" sz="1937" dirty="0" err="1">
                <a:solidFill>
                  <a:prstClr val="black"/>
                </a:solidFill>
                <a:latin typeface="Times New Roman" panose="02020603050405020304" pitchFamily="18" charset="0"/>
                <a:cs typeface="Times New Roman" panose="02020603050405020304" pitchFamily="18" charset="0"/>
              </a:rPr>
              <a:t>cấp</a:t>
            </a:r>
            <a:r>
              <a:rPr lang="en-US" sz="1937" dirty="0">
                <a:solidFill>
                  <a:prstClr val="black"/>
                </a:solidFill>
                <a:latin typeface="Times New Roman" panose="02020603050405020304" pitchFamily="18" charset="0"/>
                <a:cs typeface="Times New Roman" panose="02020603050405020304" pitchFamily="18" charset="0"/>
              </a:rPr>
              <a:t> </a:t>
            </a:r>
            <a:r>
              <a:rPr lang="en-US" sz="1937" b="1" dirty="0">
                <a:solidFill>
                  <a:prstClr val="black"/>
                </a:solidFill>
                <a:latin typeface="Times New Roman" panose="02020603050405020304" pitchFamily="18" charset="0"/>
                <a:cs typeface="Times New Roman" panose="02020603050405020304" pitchFamily="18" charset="0"/>
              </a:rPr>
              <a:t>Standard</a:t>
            </a:r>
            <a:endParaRPr kumimoji="0" 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84077" rtl="0" eaLnBrk="1" fontAlgn="auto" latinLnBrk="0" hangingPunct="1">
              <a:lnSpc>
                <a:spcPct val="100000"/>
              </a:lnSpc>
              <a:spcBef>
                <a:spcPts val="0"/>
              </a:spcBef>
              <a:spcAft>
                <a:spcPts val="0"/>
              </a:spcAft>
              <a:buClrTx/>
              <a:buSzTx/>
              <a:buFontTx/>
              <a:buNone/>
              <a:tabLst/>
              <a:defRPr/>
            </a:pPr>
            <a:endParaRPr kumimoji="0" lang="en-US" sz="1937"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Title 6">
            <a:extLst>
              <a:ext uri="{FF2B5EF4-FFF2-40B4-BE49-F238E27FC236}">
                <a16:creationId xmlns:a16="http://schemas.microsoft.com/office/drawing/2014/main" id="{9B921E4C-FBAD-4F21-BCB8-DB0CFAF5D3EA}"/>
              </a:ext>
            </a:extLst>
          </p:cNvPr>
          <p:cNvSpPr txBox="1">
            <a:spLocks/>
          </p:cNvSpPr>
          <p:nvPr/>
        </p:nvSpPr>
        <p:spPr>
          <a:xfrm>
            <a:off x="61591" y="174195"/>
            <a:ext cx="12997505" cy="791753"/>
          </a:xfrm>
          <a:prstGeom prst="rect">
            <a:avLst/>
          </a:prstGeom>
          <a:noFill/>
          <a:ln>
            <a:noFill/>
          </a:ln>
        </p:spPr>
        <p:txBody>
          <a:bodyPr vert="horz" lIns="91440" tIns="45720" rIns="91440" bIns="45720" rtlCol="0" anchor="t">
            <a:noAutofit/>
          </a:bodyPr>
          <a:lstStyle>
            <a:lvl1pPr algn="l" defTabSz="984077" rtl="0" eaLnBrk="1" latinLnBrk="0" hangingPunct="1">
              <a:lnSpc>
                <a:spcPct val="90000"/>
              </a:lnSpc>
              <a:spcBef>
                <a:spcPct val="0"/>
              </a:spcBef>
              <a:buNone/>
              <a:defRPr sz="4735" kern="1200">
                <a:solidFill>
                  <a:schemeClr val="tx1"/>
                </a:solidFill>
                <a:latin typeface="+mj-lt"/>
                <a:ea typeface="+mj-ea"/>
                <a:cs typeface="+mj-cs"/>
              </a:defRPr>
            </a:lvl1pPr>
          </a:lstStyle>
          <a:p>
            <a:pPr>
              <a:lnSpc>
                <a:spcPct val="150000"/>
              </a:lnSpc>
            </a:pPr>
            <a:r>
              <a:rPr lang="en-US" sz="2152" b="1" dirty="0">
                <a:latin typeface="Times New Roman" panose="02020603050405020304" pitchFamily="18" charset="0"/>
                <a:cs typeface="Times New Roman" panose="02020603050405020304" pitchFamily="18" charset="0"/>
              </a:rPr>
              <a:t>8.2. Phát </a:t>
            </a:r>
            <a:r>
              <a:rPr lang="en-US" sz="2152" b="1" dirty="0" err="1">
                <a:latin typeface="Times New Roman" panose="02020603050405020304" pitchFamily="18" charset="0"/>
                <a:cs typeface="Times New Roman" panose="02020603050405020304" pitchFamily="18" charset="0"/>
              </a:rPr>
              <a:t>hành</a:t>
            </a:r>
            <a:r>
              <a:rPr lang="en-US" sz="2152" b="1" dirty="0">
                <a:latin typeface="Times New Roman" panose="02020603050405020304" pitchFamily="18" charset="0"/>
                <a:cs typeface="Times New Roman" panose="02020603050405020304" pitchFamily="18" charset="0"/>
              </a:rPr>
              <a:t> </a:t>
            </a:r>
            <a:r>
              <a:rPr lang="en-US" sz="2152" b="1" dirty="0" err="1">
                <a:latin typeface="Times New Roman" panose="02020603050405020304" pitchFamily="18" charset="0"/>
                <a:cs typeface="Times New Roman" panose="02020603050405020304" pitchFamily="18" charset="0"/>
              </a:rPr>
              <a:t>tem</a:t>
            </a:r>
            <a:endParaRPr lang="en-US" sz="3444" dirty="0">
              <a:highlight>
                <a:srgbClr val="FFFF00"/>
              </a:highlight>
              <a:latin typeface="Times New Roman" panose="02020603050405020304" pitchFamily="18" charset="0"/>
              <a:cs typeface="Times New Roman" panose="02020603050405020304" pitchFamily="18" charset="0"/>
            </a:endParaRPr>
          </a:p>
        </p:txBody>
      </p:sp>
      <p:sp>
        <p:nvSpPr>
          <p:cNvPr id="10" name="Title 3">
            <a:extLst>
              <a:ext uri="{FF2B5EF4-FFF2-40B4-BE49-F238E27FC236}">
                <a16:creationId xmlns:a16="http://schemas.microsoft.com/office/drawing/2014/main" id="{EF124BB6-413D-4DA9-BEA0-E41904A41BA6}"/>
              </a:ext>
            </a:extLst>
          </p:cNvPr>
          <p:cNvSpPr txBox="1">
            <a:spLocks/>
          </p:cNvSpPr>
          <p:nvPr/>
        </p:nvSpPr>
        <p:spPr>
          <a:xfrm>
            <a:off x="121593" y="641349"/>
            <a:ext cx="12747672" cy="581635"/>
          </a:xfrm>
          <a:prstGeom prst="rect">
            <a:avLst/>
          </a:prstGeom>
        </p:spPr>
        <p:txBody>
          <a:bodyPr vert="horz" lIns="0" tIns="0" rIns="0" bIns="15497" rtlCol="0" anchor="b" anchorCtr="0">
            <a:noAutofit/>
          </a:bodyPr>
          <a:lstStyle>
            <a:lvl1pPr marL="0" marR="0" indent="0" algn="l" defTabSz="493730" rtl="0" eaLnBrk="1" fontAlgn="auto" latinLnBrk="0" hangingPunct="1">
              <a:lnSpc>
                <a:spcPct val="100000"/>
              </a:lnSpc>
              <a:spcBef>
                <a:spcPct val="0"/>
              </a:spcBef>
              <a:spcAft>
                <a:spcPts val="0"/>
              </a:spcAft>
              <a:buClrTx/>
              <a:buSzTx/>
              <a:buFontTx/>
              <a:buNone/>
              <a:tabLst/>
              <a:defRPr kumimoji="1" lang="en-US" altLang="en-US" sz="2400" b="0" i="0" u="none" strike="noStrike" kern="1200" cap="none" spc="0" normalizeH="0" baseline="0" noProof="0">
                <a:ln>
                  <a:noFill/>
                </a:ln>
                <a:solidFill>
                  <a:schemeClr val="tx2"/>
                </a:solidFill>
                <a:effectLst/>
                <a:uLnTx/>
                <a:uFillTx/>
                <a:latin typeface="+mj-lt"/>
                <a:ea typeface="+mj-ea"/>
                <a:cs typeface="+mj-cs"/>
              </a:defRPr>
            </a:lvl1pPr>
          </a:lstStyle>
          <a:p>
            <a:pPr marL="0" marR="0" lvl="0" indent="0" algn="l" defTabSz="531352" rtl="0" eaLnBrk="1" fontAlgn="auto" latinLnBrk="0" hangingPunct="1">
              <a:lnSpc>
                <a:spcPct val="100000"/>
              </a:lnSpc>
              <a:spcBef>
                <a:spcPct val="0"/>
              </a:spcBef>
              <a:spcAft>
                <a:spcPts val="0"/>
              </a:spcAft>
              <a:buClrTx/>
              <a:buSzTx/>
              <a:buFontTx/>
              <a:buNone/>
              <a:tabLst/>
              <a:defRPr/>
            </a:pP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B</a:t>
            </a:r>
            <a:r>
              <a:rPr kumimoji="1" lang="vi-VN"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ư</a:t>
            </a:r>
            <a:r>
              <a:rPr kumimoji="1" lang="en-US" alt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ớc</a:t>
            </a: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2 : </a:t>
            </a:r>
            <a:r>
              <a:rPr kumimoji="1" lang="en-US" alt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Chọn</a:t>
            </a: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 </a:t>
            </a:r>
            <a:r>
              <a:rPr kumimoji="1" lang="en-US" alt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NON-AN SUPPLIERS</a:t>
            </a: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1" lang="en-US" alt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khi</a:t>
            </a: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1" lang="en-US" alt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bạn</a:t>
            </a: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1" lang="en-US" alt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là</a:t>
            </a: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1" lang="en-US" alt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nhà</a:t>
            </a: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1" lang="en-US" alt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cung</a:t>
            </a: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1" lang="en-US" alt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cấp</a:t>
            </a: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lang="en-US" altLang="en-US" sz="1937" b="1" dirty="0">
                <a:solidFill>
                  <a:prstClr val="black"/>
                </a:solidFill>
                <a:latin typeface="Times New Roman" panose="02020603050405020304" pitchFamily="18" charset="0"/>
                <a:cs typeface="Times New Roman" panose="02020603050405020304" pitchFamily="18" charset="0"/>
              </a:rPr>
              <a:t>Standard</a:t>
            </a: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endParaRPr kumimoji="1" lang="en-US" altLang="en-US" sz="1937" b="1" i="0" u="none" strike="noStrike" kern="1200" cap="none" spc="0" normalizeH="0" baseline="0" noProof="0" dirty="0">
              <a:ln>
                <a:noFill/>
              </a:ln>
              <a:solidFill>
                <a:srgbClr val="00B0F0"/>
              </a:solidFill>
              <a:effectLst/>
              <a:highlight>
                <a:srgbClr val="FFFF00"/>
              </a:highlight>
              <a:uLnTx/>
              <a:uFillTx/>
              <a:latin typeface="Times New Roman" panose="02020603050405020304" pitchFamily="18" charset="0"/>
              <a:ea typeface="+mj-ea"/>
              <a:cs typeface="Times New Roman" panose="02020603050405020304" pitchFamily="18" charset="0"/>
            </a:endParaRPr>
          </a:p>
        </p:txBody>
      </p:sp>
      <p:sp>
        <p:nvSpPr>
          <p:cNvPr id="2" name="Rectangle 1">
            <a:extLst>
              <a:ext uri="{FF2B5EF4-FFF2-40B4-BE49-F238E27FC236}">
                <a16:creationId xmlns:a16="http://schemas.microsoft.com/office/drawing/2014/main" id="{4B4FF76B-388D-44A1-A5D6-42A525A756FB}"/>
              </a:ext>
            </a:extLst>
          </p:cNvPr>
          <p:cNvSpPr/>
          <p:nvPr/>
        </p:nvSpPr>
        <p:spPr>
          <a:xfrm>
            <a:off x="8312944" y="2775744"/>
            <a:ext cx="1981200" cy="14478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5922006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EBC543C-5943-4731-8D46-F7DE93964C61}"/>
              </a:ext>
            </a:extLst>
          </p:cNvPr>
          <p:cNvSpPr>
            <a:spLocks noGrp="1"/>
          </p:cNvSpPr>
          <p:nvPr>
            <p:ph type="title"/>
          </p:nvPr>
        </p:nvSpPr>
        <p:spPr>
          <a:xfrm>
            <a:off x="61592" y="90048"/>
            <a:ext cx="12997505" cy="791753"/>
          </a:xfrm>
          <a:noFill/>
          <a:ln>
            <a:noFill/>
          </a:ln>
        </p:spPr>
        <p:txBody>
          <a:bodyPr anchor="t">
            <a:noAutofit/>
          </a:bodyPr>
          <a:lstStyle/>
          <a:p>
            <a:pPr>
              <a:lnSpc>
                <a:spcPct val="150000"/>
              </a:lnSpc>
            </a:pPr>
            <a:r>
              <a:rPr lang="en-US" sz="2152" b="1" dirty="0">
                <a:latin typeface="Times New Roman" panose="02020603050405020304" pitchFamily="18" charset="0"/>
                <a:cs typeface="Times New Roman" panose="02020603050405020304" pitchFamily="18" charset="0"/>
              </a:rPr>
              <a:t>8.2. Phát </a:t>
            </a:r>
            <a:r>
              <a:rPr lang="en-US" sz="2152" b="1" dirty="0" err="1">
                <a:latin typeface="Times New Roman" panose="02020603050405020304" pitchFamily="18" charset="0"/>
                <a:cs typeface="Times New Roman" panose="02020603050405020304" pitchFamily="18" charset="0"/>
              </a:rPr>
              <a:t>hành</a:t>
            </a:r>
            <a:r>
              <a:rPr lang="en-US" sz="2152" b="1" dirty="0">
                <a:latin typeface="Times New Roman" panose="02020603050405020304" pitchFamily="18" charset="0"/>
                <a:cs typeface="Times New Roman" panose="02020603050405020304" pitchFamily="18" charset="0"/>
              </a:rPr>
              <a:t> </a:t>
            </a:r>
            <a:r>
              <a:rPr lang="en-US" sz="2152" b="1" dirty="0" err="1">
                <a:latin typeface="Times New Roman" panose="02020603050405020304" pitchFamily="18" charset="0"/>
                <a:cs typeface="Times New Roman" panose="02020603050405020304" pitchFamily="18" charset="0"/>
              </a:rPr>
              <a:t>tem</a:t>
            </a:r>
            <a:endParaRPr lang="en-US" sz="3444" dirty="0">
              <a:highlight>
                <a:srgbClr val="FFFF00"/>
              </a:highlight>
              <a:latin typeface="Times New Roman" panose="02020603050405020304" pitchFamily="18" charset="0"/>
              <a:cs typeface="Times New Roman" panose="02020603050405020304" pitchFamily="18" charset="0"/>
            </a:endParaRPr>
          </a:p>
        </p:txBody>
      </p:sp>
      <p:sp>
        <p:nvSpPr>
          <p:cNvPr id="20" name="Title 3">
            <a:extLst>
              <a:ext uri="{FF2B5EF4-FFF2-40B4-BE49-F238E27FC236}">
                <a16:creationId xmlns:a16="http://schemas.microsoft.com/office/drawing/2014/main" id="{E8318E06-556A-422D-98BC-AAC438535F61}"/>
              </a:ext>
            </a:extLst>
          </p:cNvPr>
          <p:cNvSpPr txBox="1">
            <a:spLocks/>
          </p:cNvSpPr>
          <p:nvPr/>
        </p:nvSpPr>
        <p:spPr>
          <a:xfrm>
            <a:off x="235744" y="534470"/>
            <a:ext cx="11472977" cy="932326"/>
          </a:xfrm>
          <a:prstGeom prst="rect">
            <a:avLst/>
          </a:prstGeom>
        </p:spPr>
        <p:txBody>
          <a:bodyPr vert="horz" lIns="0" tIns="0" rIns="0" bIns="15497" rtlCol="0" anchor="b" anchorCtr="0">
            <a:noAutofit/>
          </a:bodyPr>
          <a:lstStyle>
            <a:lvl1pPr marL="0" marR="0" indent="0" algn="l" defTabSz="493730" rtl="0" eaLnBrk="1" fontAlgn="auto" latinLnBrk="0" hangingPunct="1">
              <a:lnSpc>
                <a:spcPct val="100000"/>
              </a:lnSpc>
              <a:spcBef>
                <a:spcPct val="0"/>
              </a:spcBef>
              <a:spcAft>
                <a:spcPts val="0"/>
              </a:spcAft>
              <a:buClrTx/>
              <a:buSzTx/>
              <a:buFontTx/>
              <a:buNone/>
              <a:tabLst/>
              <a:defRPr kumimoji="1" lang="en-US" altLang="en-US" sz="2400" b="0" i="0" u="none" strike="noStrike" kern="1200" cap="none" spc="0" normalizeH="0" baseline="0" noProof="0">
                <a:ln>
                  <a:noFill/>
                </a:ln>
                <a:solidFill>
                  <a:schemeClr val="tx2"/>
                </a:solidFill>
                <a:effectLst/>
                <a:uLnTx/>
                <a:uFillTx/>
                <a:latin typeface="+mj-lt"/>
                <a:ea typeface="+mj-ea"/>
                <a:cs typeface="+mj-cs"/>
              </a:defRPr>
            </a:lvl1pPr>
          </a:lstStyle>
          <a:p>
            <a:pPr marL="0" marR="0" lvl="0" indent="0" algn="l" defTabSz="531352" rtl="0" eaLnBrk="1" fontAlgn="auto" latinLnBrk="0" hangingPunct="1">
              <a:lnSpc>
                <a:spcPct val="100000"/>
              </a:lnSpc>
              <a:spcBef>
                <a:spcPct val="0"/>
              </a:spcBef>
              <a:spcAft>
                <a:spcPts val="0"/>
              </a:spcAft>
              <a:buClrTx/>
              <a:buSzTx/>
              <a:buFontTx/>
              <a:buNone/>
              <a:tabLst/>
              <a:defRPr/>
            </a:pP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B</a:t>
            </a:r>
            <a:r>
              <a:rPr kumimoji="1" lang="vi-VN"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ư</a:t>
            </a:r>
            <a:r>
              <a:rPr kumimoji="1" lang="en-US" alt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ớc</a:t>
            </a: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3 : </a:t>
            </a:r>
            <a:r>
              <a:rPr kumimoji="1" lang="en-US" alt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Điền</a:t>
            </a: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và </a:t>
            </a:r>
            <a:r>
              <a:rPr kumimoji="1" lang="en-US" alt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chọn</a:t>
            </a: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1" lang="en-US" alt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các</a:t>
            </a: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1" lang="en-US" alt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thông</a:t>
            </a: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tin </a:t>
            </a:r>
            <a:r>
              <a:rPr kumimoji="1" lang="en-US" alt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cần</a:t>
            </a: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thiết </a:t>
            </a:r>
            <a:r>
              <a:rPr kumimoji="1" lang="en-US" alt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phía</a:t>
            </a: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1" lang="en-US" alt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trên</a:t>
            </a: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 </a:t>
            </a:r>
            <a:r>
              <a:rPr kumimoji="1" lang="en-US" alt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tiếp</a:t>
            </a: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1" lang="en-US" alt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theo</a:t>
            </a: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1" lang="en-US" alt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ấn</a:t>
            </a: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1" lang="en-US" alt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Import PO excel file</a:t>
            </a: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1" lang="en-US" alt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chọn</a:t>
            </a: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file PO </a:t>
            </a:r>
            <a:r>
              <a:rPr kumimoji="1" lang="en-US" alt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tải</a:t>
            </a: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1" lang="en-US" alt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về</a:t>
            </a: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1" lang="en-US" alt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từ</a:t>
            </a: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b</a:t>
            </a:r>
            <a:r>
              <a:rPr kumimoji="1" lang="vi-VN"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ư</a:t>
            </a:r>
            <a:r>
              <a:rPr kumimoji="1" lang="en-US" alt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ớc</a:t>
            </a: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7 “</a:t>
            </a:r>
            <a:r>
              <a:rPr kumimoji="1" lang="en-US" alt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Download PO”</a:t>
            </a: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1" lang="en-US" alt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rồi</a:t>
            </a: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1" lang="en-US" alt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ấn</a:t>
            </a: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 </a:t>
            </a:r>
            <a:r>
              <a:rPr kumimoji="1" lang="en-US" alt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Open</a:t>
            </a: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a:t>
            </a:r>
            <a:endParaRPr kumimoji="1" lang="en-US" altLang="en-US" sz="1937" b="0" i="0" u="none" strike="noStrike" kern="1200" cap="none" spc="0" normalizeH="0" baseline="0" noProof="0" dirty="0">
              <a:ln>
                <a:noFill/>
              </a:ln>
              <a:solidFill>
                <a:srgbClr val="00B0F0"/>
              </a:solidFill>
              <a:effectLst/>
              <a:highlight>
                <a:srgbClr val="FFFF00"/>
              </a:highlight>
              <a:uLnTx/>
              <a:uFillTx/>
              <a:latin typeface="Times New Roman" panose="02020603050405020304" pitchFamily="18" charset="0"/>
              <a:ea typeface="+mj-ea"/>
              <a:cs typeface="Times New Roman" panose="02020603050405020304" pitchFamily="18" charset="0"/>
            </a:endParaRPr>
          </a:p>
        </p:txBody>
      </p:sp>
      <p:pic>
        <p:nvPicPr>
          <p:cNvPr id="2" name="Picture 1">
            <a:extLst>
              <a:ext uri="{FF2B5EF4-FFF2-40B4-BE49-F238E27FC236}">
                <a16:creationId xmlns:a16="http://schemas.microsoft.com/office/drawing/2014/main" id="{4D928CEE-AE67-4A26-9D52-24AB94E7CEAD}"/>
              </a:ext>
            </a:extLst>
          </p:cNvPr>
          <p:cNvPicPr>
            <a:picLocks noChangeAspect="1"/>
          </p:cNvPicPr>
          <p:nvPr/>
        </p:nvPicPr>
        <p:blipFill>
          <a:blip r:embed="rId2"/>
          <a:stretch>
            <a:fillRect/>
          </a:stretch>
        </p:blipFill>
        <p:spPr>
          <a:xfrm>
            <a:off x="2904363" y="1749994"/>
            <a:ext cx="7655660" cy="5017983"/>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grpSp>
        <p:nvGrpSpPr>
          <p:cNvPr id="9" name="Group 8">
            <a:extLst>
              <a:ext uri="{FF2B5EF4-FFF2-40B4-BE49-F238E27FC236}">
                <a16:creationId xmlns:a16="http://schemas.microsoft.com/office/drawing/2014/main" id="{E2419A47-5929-44C7-AE62-19BCAD855A4A}"/>
              </a:ext>
            </a:extLst>
          </p:cNvPr>
          <p:cNvGrpSpPr/>
          <p:nvPr/>
        </p:nvGrpSpPr>
        <p:grpSpPr>
          <a:xfrm>
            <a:off x="61591" y="2051792"/>
            <a:ext cx="3734074" cy="1947713"/>
            <a:chOff x="-2675574" y="2206307"/>
            <a:chExt cx="2440675" cy="1809877"/>
          </a:xfrm>
        </p:grpSpPr>
        <p:sp>
          <p:nvSpPr>
            <p:cNvPr id="10" name="TextBox 15">
              <a:extLst>
                <a:ext uri="{FF2B5EF4-FFF2-40B4-BE49-F238E27FC236}">
                  <a16:creationId xmlns:a16="http://schemas.microsoft.com/office/drawing/2014/main" id="{B84DC296-BCC5-417B-A791-EFE10BBD91ED}"/>
                </a:ext>
              </a:extLst>
            </p:cNvPr>
            <p:cNvSpPr txBox="1"/>
            <p:nvPr/>
          </p:nvSpPr>
          <p:spPr>
            <a:xfrm>
              <a:off x="-2675574" y="2206307"/>
              <a:ext cx="1279592" cy="1809877"/>
            </a:xfrm>
            <a:prstGeom prst="rect">
              <a:avLst/>
            </a:prstGeom>
            <a:solidFill>
              <a:srgbClr val="FFFFCC"/>
            </a:solidFill>
            <a:ln>
              <a:solidFill>
                <a:schemeClr val="accent2">
                  <a:lumMod val="75000"/>
                </a:schemeClr>
              </a:solid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84077" rtl="0" eaLnBrk="1" fontAlgn="auto" latinLnBrk="0" hangingPunct="1">
                <a:lnSpc>
                  <a:spcPct val="100000"/>
                </a:lnSpc>
                <a:spcBef>
                  <a:spcPts val="0"/>
                </a:spcBef>
                <a:spcAft>
                  <a:spcPts val="0"/>
                </a:spcAft>
                <a:buClrTx/>
                <a:buSzTx/>
                <a:buFontTx/>
                <a:buNone/>
                <a:tabLst/>
                <a:defRPr/>
              </a:pPr>
              <a:r>
                <a:rPr kumimoji="0" lang="en-US" sz="1507"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Điền</a:t>
              </a:r>
              <a:r>
                <a:rPr kumimoji="0" lang="en-US" sz="1507"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L="0" marR="0" lvl="0" indent="0" algn="l" defTabSz="984077" rtl="0" eaLnBrk="1" fontAlgn="auto" latinLnBrk="0" hangingPunct="1">
                <a:lnSpc>
                  <a:spcPct val="100000"/>
                </a:lnSpc>
                <a:spcBef>
                  <a:spcPts val="0"/>
                </a:spcBef>
                <a:spcAft>
                  <a:spcPts val="0"/>
                </a:spcAft>
                <a:buClrTx/>
                <a:buSzTx/>
                <a:buFontTx/>
                <a:buNone/>
                <a:tabLst/>
                <a:defRPr/>
              </a:pPr>
              <a:r>
                <a:rPr kumimoji="0" lang="en-US" sz="1507"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 </a:t>
              </a:r>
              <a:r>
                <a:rPr kumimoji="0" lang="en-US" sz="1507"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Tên</a:t>
              </a:r>
              <a:r>
                <a:rPr kumimoji="0" lang="en-US" sz="1507"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507"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Nhà</a:t>
              </a:r>
              <a:r>
                <a:rPr kumimoji="0" lang="en-US" sz="1507"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507"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cung</a:t>
              </a:r>
              <a:r>
                <a:rPr kumimoji="0" lang="en-US" sz="1507"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507"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cấp</a:t>
              </a:r>
              <a:endParaRPr kumimoji="0" lang="en-US" sz="1507"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84077" rtl="0" eaLnBrk="1" fontAlgn="auto" latinLnBrk="0" hangingPunct="1">
                <a:lnSpc>
                  <a:spcPct val="100000"/>
                </a:lnSpc>
                <a:spcBef>
                  <a:spcPts val="0"/>
                </a:spcBef>
                <a:spcAft>
                  <a:spcPts val="0"/>
                </a:spcAft>
                <a:buClrTx/>
                <a:buSzTx/>
                <a:buFontTx/>
                <a:buNone/>
                <a:tabLst/>
                <a:defRPr/>
              </a:pPr>
              <a:r>
                <a:rPr kumimoji="0" lang="en-US" sz="1507"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 </a:t>
              </a:r>
              <a:r>
                <a:rPr kumimoji="0" lang="en-US" sz="1507"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Địa</a:t>
              </a:r>
              <a:r>
                <a:rPr kumimoji="0" lang="en-US" sz="1507"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chi</a:t>
              </a:r>
            </a:p>
            <a:p>
              <a:pPr marL="0" marR="0" lvl="0" indent="0" algn="l" defTabSz="984077" rtl="0" eaLnBrk="1" fontAlgn="auto" latinLnBrk="0" hangingPunct="1">
                <a:lnSpc>
                  <a:spcPct val="100000"/>
                </a:lnSpc>
                <a:spcBef>
                  <a:spcPts val="0"/>
                </a:spcBef>
                <a:spcAft>
                  <a:spcPts val="0"/>
                </a:spcAft>
                <a:buClrTx/>
                <a:buSzTx/>
                <a:buFontTx/>
                <a:buNone/>
                <a:tabLst/>
                <a:defRPr/>
              </a:pPr>
              <a:r>
                <a:rPr kumimoji="0" lang="en-US" sz="1507"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3- </a:t>
              </a:r>
              <a:r>
                <a:rPr kumimoji="0" lang="en-US" sz="1507"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Số</a:t>
              </a:r>
              <a:r>
                <a:rPr kumimoji="0" lang="en-US" sz="1507"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Invoice (bao </a:t>
              </a:r>
              <a:r>
                <a:rPr kumimoji="0" lang="en-US" sz="1507"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gồm</a:t>
              </a:r>
              <a:r>
                <a:rPr kumimoji="0" lang="en-US" sz="1507"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507"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cả</a:t>
              </a:r>
              <a:r>
                <a:rPr kumimoji="0" lang="en-US" sz="1507"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507"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ký</a:t>
              </a:r>
              <a:r>
                <a:rPr kumimoji="0" lang="en-US" sz="1507"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507"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hiệu</a:t>
              </a:r>
              <a:r>
                <a:rPr kumimoji="0" lang="en-US" sz="1507"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507"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hóa</a:t>
              </a:r>
              <a:r>
                <a:rPr kumimoji="0" lang="en-US" sz="1507"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đ</a:t>
              </a:r>
              <a:r>
                <a:rPr kumimoji="0" lang="vi-VN" sz="1507"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ơ</a:t>
              </a:r>
              <a:r>
                <a:rPr kumimoji="0" lang="en-US" sz="1507"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n)</a:t>
              </a:r>
            </a:p>
            <a:p>
              <a:pPr marL="0" marR="0" lvl="0" indent="0" algn="l" defTabSz="984077" rtl="0" eaLnBrk="1" fontAlgn="auto" latinLnBrk="0" hangingPunct="1">
                <a:lnSpc>
                  <a:spcPct val="100000"/>
                </a:lnSpc>
                <a:spcBef>
                  <a:spcPts val="0"/>
                </a:spcBef>
                <a:spcAft>
                  <a:spcPts val="0"/>
                </a:spcAft>
                <a:buClrTx/>
                <a:buSzTx/>
                <a:buFontTx/>
                <a:buNone/>
                <a:tabLst/>
                <a:defRPr/>
              </a:pPr>
              <a:r>
                <a:rPr kumimoji="0" lang="en-US" sz="1507"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Chọn</a:t>
              </a:r>
              <a:r>
                <a:rPr kumimoji="0" lang="en-US" sz="1507"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L="0" marR="0" lvl="0" indent="0" algn="l" defTabSz="984077" rtl="0" eaLnBrk="1" fontAlgn="auto" latinLnBrk="0" hangingPunct="1">
                <a:lnSpc>
                  <a:spcPct val="100000"/>
                </a:lnSpc>
                <a:spcBef>
                  <a:spcPts val="0"/>
                </a:spcBef>
                <a:spcAft>
                  <a:spcPts val="0"/>
                </a:spcAft>
                <a:buClrTx/>
                <a:buSzTx/>
                <a:buFontTx/>
                <a:buNone/>
                <a:tabLst/>
                <a:defRPr/>
              </a:pPr>
              <a:r>
                <a:rPr kumimoji="0" lang="en-US" sz="1507"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4 - </a:t>
              </a:r>
              <a:r>
                <a:rPr kumimoji="0" lang="en-US" sz="1507"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Ngày</a:t>
              </a:r>
              <a:r>
                <a:rPr kumimoji="0" lang="en-US" sz="1507"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giao </a:t>
              </a:r>
              <a:r>
                <a:rPr kumimoji="0" lang="en-US" sz="1507"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hàng</a:t>
              </a:r>
              <a:endParaRPr kumimoji="0" lang="vi-VN" sz="1507"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2" name="Rectangle: Rounded Corners 11">
              <a:extLst>
                <a:ext uri="{FF2B5EF4-FFF2-40B4-BE49-F238E27FC236}">
                  <a16:creationId xmlns:a16="http://schemas.microsoft.com/office/drawing/2014/main" id="{D9CC7F4D-9B4E-41C3-ACA3-88EB0CB7AA7B}"/>
                </a:ext>
              </a:extLst>
            </p:cNvPr>
            <p:cNvSpPr/>
            <p:nvPr/>
          </p:nvSpPr>
          <p:spPr>
            <a:xfrm>
              <a:off x="-800769" y="2389933"/>
              <a:ext cx="565870" cy="1448631"/>
            </a:xfrm>
            <a:prstGeom prst="roundRect">
              <a:avLst/>
            </a:prstGeom>
            <a:noFill/>
            <a:ln w="38100">
              <a:solidFill>
                <a:schemeClr val="accent2">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84077" rtl="0" eaLnBrk="1" fontAlgn="auto" latinLnBrk="0" hangingPunct="1">
                <a:lnSpc>
                  <a:spcPct val="100000"/>
                </a:lnSpc>
                <a:spcBef>
                  <a:spcPts val="0"/>
                </a:spcBef>
                <a:spcAft>
                  <a:spcPts val="0"/>
                </a:spcAft>
                <a:buClrTx/>
                <a:buSzTx/>
                <a:buFontTx/>
                <a:buNone/>
                <a:tabLst/>
                <a:defRPr/>
              </a:pPr>
              <a:endParaRPr kumimoji="0" lang="en-US" sz="1937"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3" name="Rectangle: Rounded Corners 12">
            <a:extLst>
              <a:ext uri="{FF2B5EF4-FFF2-40B4-BE49-F238E27FC236}">
                <a16:creationId xmlns:a16="http://schemas.microsoft.com/office/drawing/2014/main" id="{AEBF0C51-64BF-4448-B1E0-25051F5299C1}"/>
              </a:ext>
            </a:extLst>
          </p:cNvPr>
          <p:cNvSpPr/>
          <p:nvPr/>
        </p:nvSpPr>
        <p:spPr>
          <a:xfrm>
            <a:off x="5738251" y="2287741"/>
            <a:ext cx="1290684" cy="1150004"/>
          </a:xfrm>
          <a:prstGeom prst="roundRect">
            <a:avLst/>
          </a:prstGeom>
          <a:noFill/>
          <a:ln w="38100">
            <a:solidFill>
              <a:schemeClr val="accent2">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84077" rtl="0" eaLnBrk="1" fontAlgn="auto" latinLnBrk="0" hangingPunct="1">
              <a:lnSpc>
                <a:spcPct val="100000"/>
              </a:lnSpc>
              <a:spcBef>
                <a:spcPts val="0"/>
              </a:spcBef>
              <a:spcAft>
                <a:spcPts val="0"/>
              </a:spcAft>
              <a:buClrTx/>
              <a:buSzTx/>
              <a:buFontTx/>
              <a:buNone/>
              <a:tabLst/>
              <a:defRPr/>
            </a:pPr>
            <a:endParaRPr kumimoji="0" lang="en-US" sz="1937"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5">
            <a:extLst>
              <a:ext uri="{FF2B5EF4-FFF2-40B4-BE49-F238E27FC236}">
                <a16:creationId xmlns:a16="http://schemas.microsoft.com/office/drawing/2014/main" id="{0BA1FEA7-B2FB-4BA9-AB0E-13DDA8FBFE76}"/>
              </a:ext>
            </a:extLst>
          </p:cNvPr>
          <p:cNvSpPr txBox="1"/>
          <p:nvPr/>
        </p:nvSpPr>
        <p:spPr>
          <a:xfrm>
            <a:off x="10990236" y="2146003"/>
            <a:ext cx="1957693" cy="1483868"/>
          </a:xfrm>
          <a:prstGeom prst="rect">
            <a:avLst/>
          </a:prstGeom>
          <a:solidFill>
            <a:srgbClr val="FFFFCC"/>
          </a:solidFill>
          <a:ln>
            <a:solidFill>
              <a:schemeClr val="accent2">
                <a:lumMod val="75000"/>
              </a:schemeClr>
            </a:solid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84077" rtl="0" eaLnBrk="1" fontAlgn="auto" latinLnBrk="0" hangingPunct="1">
              <a:lnSpc>
                <a:spcPct val="100000"/>
              </a:lnSpc>
              <a:spcBef>
                <a:spcPts val="0"/>
              </a:spcBef>
              <a:spcAft>
                <a:spcPts val="0"/>
              </a:spcAft>
              <a:buClrTx/>
              <a:buSzTx/>
              <a:buFontTx/>
              <a:buNone/>
              <a:tabLst/>
              <a:defRPr/>
            </a:pPr>
            <a:r>
              <a:rPr kumimoji="0" lang="en-US" sz="1507"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Chọn</a:t>
            </a:r>
            <a:r>
              <a:rPr kumimoji="0" lang="en-US" sz="1507"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L="0" marR="0" lvl="0" indent="0" algn="l" defTabSz="984077" rtl="0" eaLnBrk="1" fontAlgn="auto" latinLnBrk="0" hangingPunct="1">
              <a:lnSpc>
                <a:spcPct val="100000"/>
              </a:lnSpc>
              <a:spcBef>
                <a:spcPts val="0"/>
              </a:spcBef>
              <a:spcAft>
                <a:spcPts val="0"/>
              </a:spcAft>
              <a:buClrTx/>
              <a:buSzTx/>
              <a:buFontTx/>
              <a:buNone/>
              <a:tabLst/>
              <a:defRPr/>
            </a:pPr>
            <a:r>
              <a:rPr kumimoji="0" lang="en-US" sz="1507"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 </a:t>
            </a:r>
            <a:r>
              <a:rPr kumimoji="0" lang="en-US" sz="1507"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Điều</a:t>
            </a:r>
            <a:r>
              <a:rPr kumimoji="0" lang="en-US" sz="1507"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507"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kiện</a:t>
            </a:r>
            <a:r>
              <a:rPr kumimoji="0" lang="en-US" sz="1507"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507"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thanh</a:t>
            </a:r>
            <a:r>
              <a:rPr kumimoji="0" lang="en-US" sz="1507"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507"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toán</a:t>
            </a:r>
            <a:endParaRPr kumimoji="0" lang="en-US" sz="1507"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84077" rtl="0" eaLnBrk="1" fontAlgn="auto" latinLnBrk="0" hangingPunct="1">
              <a:lnSpc>
                <a:spcPct val="100000"/>
              </a:lnSpc>
              <a:spcBef>
                <a:spcPts val="0"/>
              </a:spcBef>
              <a:spcAft>
                <a:spcPts val="0"/>
              </a:spcAft>
              <a:buClrTx/>
              <a:buSzTx/>
              <a:buFontTx/>
              <a:buNone/>
              <a:tabLst/>
              <a:defRPr/>
            </a:pPr>
            <a:r>
              <a:rPr kumimoji="0" lang="en-US" sz="1507"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 </a:t>
            </a:r>
            <a:r>
              <a:rPr kumimoji="0" lang="en-US" sz="1507"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Điều</a:t>
            </a:r>
            <a:r>
              <a:rPr kumimoji="0" lang="en-US" sz="1507"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507"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kiện</a:t>
            </a:r>
            <a:r>
              <a:rPr kumimoji="0" lang="en-US" sz="1507"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giao </a:t>
            </a:r>
            <a:r>
              <a:rPr kumimoji="0" lang="en-US" sz="1507"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hàng</a:t>
            </a:r>
            <a:endParaRPr kumimoji="0" lang="en-US" sz="1507"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84077" rtl="0" eaLnBrk="1" fontAlgn="auto" latinLnBrk="0" hangingPunct="1">
              <a:lnSpc>
                <a:spcPct val="100000"/>
              </a:lnSpc>
              <a:spcBef>
                <a:spcPts val="0"/>
              </a:spcBef>
              <a:spcAft>
                <a:spcPts val="0"/>
              </a:spcAft>
              <a:buClrTx/>
              <a:buSzTx/>
              <a:buFontTx/>
              <a:buNone/>
              <a:tabLst/>
              <a:defRPr/>
            </a:pPr>
            <a:r>
              <a:rPr kumimoji="0" lang="en-US" sz="1507"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3- Ph</a:t>
            </a:r>
            <a:r>
              <a:rPr kumimoji="0" lang="vi-VN" sz="1507"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ư</a:t>
            </a:r>
            <a:r>
              <a:rPr kumimoji="0" lang="en-US" sz="1507"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ơng</a:t>
            </a:r>
            <a:r>
              <a:rPr kumimoji="0" lang="en-US" sz="1507"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507"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thức</a:t>
            </a:r>
            <a:r>
              <a:rPr kumimoji="0" lang="en-US" sz="1507"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507"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vận</a:t>
            </a:r>
            <a:r>
              <a:rPr kumimoji="0" lang="en-US" sz="1507"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507"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chuyển</a:t>
            </a:r>
            <a:endParaRPr kumimoji="0" lang="en-US" sz="1507"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7" name="Rectangle: Rounded Corners 16">
            <a:extLst>
              <a:ext uri="{FF2B5EF4-FFF2-40B4-BE49-F238E27FC236}">
                <a16:creationId xmlns:a16="http://schemas.microsoft.com/office/drawing/2014/main" id="{B149935C-A77E-4C95-8D16-22A7CD51A6BC}"/>
              </a:ext>
            </a:extLst>
          </p:cNvPr>
          <p:cNvSpPr/>
          <p:nvPr/>
        </p:nvSpPr>
        <p:spPr>
          <a:xfrm>
            <a:off x="3591189" y="4005966"/>
            <a:ext cx="984038" cy="415984"/>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endParaRPr kumimoji="0" lang="en-US" sz="1937"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Rounded Corners 17">
            <a:extLst>
              <a:ext uri="{FF2B5EF4-FFF2-40B4-BE49-F238E27FC236}">
                <a16:creationId xmlns:a16="http://schemas.microsoft.com/office/drawing/2014/main" id="{84A5C497-6173-4FDA-BB2F-3562B621663B}"/>
              </a:ext>
            </a:extLst>
          </p:cNvPr>
          <p:cNvSpPr/>
          <p:nvPr/>
        </p:nvSpPr>
        <p:spPr>
          <a:xfrm>
            <a:off x="6719413" y="6223723"/>
            <a:ext cx="984038" cy="266412"/>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endParaRPr kumimoji="0" lang="en-US" sz="1937"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Flowchart: Connector 18">
            <a:extLst>
              <a:ext uri="{FF2B5EF4-FFF2-40B4-BE49-F238E27FC236}">
                <a16:creationId xmlns:a16="http://schemas.microsoft.com/office/drawing/2014/main" id="{D502BAFC-9A2C-426C-8D6A-22A96980C33E}"/>
              </a:ext>
            </a:extLst>
          </p:cNvPr>
          <p:cNvSpPr/>
          <p:nvPr/>
        </p:nvSpPr>
        <p:spPr>
          <a:xfrm>
            <a:off x="3226105" y="4052412"/>
            <a:ext cx="273373" cy="255353"/>
          </a:xfrm>
          <a:prstGeom prst="flowChartConnector">
            <a:avLst/>
          </a:prstGeom>
          <a:solidFill>
            <a:srgbClr val="FFFFCC"/>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r>
              <a:rPr kumimoji="0" lang="vi-VN" sz="1937"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rPr>
              <a:t>1</a:t>
            </a:r>
            <a:endParaRPr kumimoji="0" lang="en-US" sz="1937" b="1" i="0" u="none" strike="noStrike" kern="1200" cap="none" spc="0" normalizeH="0" baseline="0" noProof="0" dirty="0">
              <a:ln>
                <a:noFill/>
              </a:ln>
              <a:solidFill>
                <a:srgbClr val="C00000"/>
              </a:solidFill>
              <a:effectLst/>
              <a:uLnTx/>
              <a:uFillTx/>
              <a:latin typeface="Calibri Light" panose="020F0302020204030204"/>
              <a:ea typeface="+mn-ea"/>
              <a:cs typeface="+mn-cs"/>
            </a:endParaRPr>
          </a:p>
        </p:txBody>
      </p:sp>
      <p:sp>
        <p:nvSpPr>
          <p:cNvPr id="21" name="Flowchart: Connector 20">
            <a:extLst>
              <a:ext uri="{FF2B5EF4-FFF2-40B4-BE49-F238E27FC236}">
                <a16:creationId xmlns:a16="http://schemas.microsoft.com/office/drawing/2014/main" id="{92A4FA5F-9591-4F54-A343-9ED20B9684B8}"/>
              </a:ext>
            </a:extLst>
          </p:cNvPr>
          <p:cNvSpPr/>
          <p:nvPr/>
        </p:nvSpPr>
        <p:spPr>
          <a:xfrm>
            <a:off x="6383592" y="6207594"/>
            <a:ext cx="273373" cy="255353"/>
          </a:xfrm>
          <a:prstGeom prst="flowChartConnector">
            <a:avLst/>
          </a:prstGeom>
          <a:solidFill>
            <a:srgbClr val="FFFFCC"/>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r>
              <a:rPr kumimoji="0" lang="en-US" sz="1937" b="1" i="0" u="none" strike="noStrike" kern="1200" cap="none" spc="0" normalizeH="0" baseline="0" noProof="0" dirty="0">
                <a:ln>
                  <a:noFill/>
                </a:ln>
                <a:solidFill>
                  <a:srgbClr val="C00000"/>
                </a:solidFill>
                <a:effectLst/>
                <a:uLnTx/>
                <a:uFillTx/>
                <a:latin typeface="Calibri Light" panose="020F0302020204030204"/>
                <a:ea typeface="+mn-ea"/>
                <a:cs typeface="+mn-cs"/>
              </a:rPr>
              <a:t>2</a:t>
            </a:r>
          </a:p>
        </p:txBody>
      </p:sp>
      <p:cxnSp>
        <p:nvCxnSpPr>
          <p:cNvPr id="22" name="Connector: Elbow 21">
            <a:extLst>
              <a:ext uri="{FF2B5EF4-FFF2-40B4-BE49-F238E27FC236}">
                <a16:creationId xmlns:a16="http://schemas.microsoft.com/office/drawing/2014/main" id="{D5132DAB-0D0A-475A-BCD6-6B6FA94C9A24}"/>
              </a:ext>
            </a:extLst>
          </p:cNvPr>
          <p:cNvCxnSpPr>
            <a:cxnSpLocks/>
            <a:stCxn id="12" idx="1"/>
            <a:endCxn id="10" idx="3"/>
          </p:cNvCxnSpPr>
          <p:nvPr/>
        </p:nvCxnSpPr>
        <p:spPr>
          <a:xfrm rot="10800000">
            <a:off x="2019285" y="3025649"/>
            <a:ext cx="910637" cy="3232"/>
          </a:xfrm>
          <a:prstGeom prst="bentConnector3">
            <a:avLst>
              <a:gd name="adj1" fmla="val 50000"/>
            </a:avLst>
          </a:prstGeom>
        </p:spPr>
        <p:style>
          <a:lnRef idx="3">
            <a:schemeClr val="accent2"/>
          </a:lnRef>
          <a:fillRef idx="0">
            <a:schemeClr val="accent2"/>
          </a:fillRef>
          <a:effectRef idx="2">
            <a:schemeClr val="accent2"/>
          </a:effectRef>
          <a:fontRef idx="minor">
            <a:schemeClr val="tx1"/>
          </a:fontRef>
        </p:style>
      </p:cxnSp>
      <p:pic>
        <p:nvPicPr>
          <p:cNvPr id="3" name="Picture 2">
            <a:extLst>
              <a:ext uri="{FF2B5EF4-FFF2-40B4-BE49-F238E27FC236}">
                <a16:creationId xmlns:a16="http://schemas.microsoft.com/office/drawing/2014/main" id="{8C8123FD-6142-4F54-8C52-3B32EA8E24B7}"/>
              </a:ext>
            </a:extLst>
          </p:cNvPr>
          <p:cNvPicPr>
            <a:picLocks noChangeAspect="1"/>
          </p:cNvPicPr>
          <p:nvPr/>
        </p:nvPicPr>
        <p:blipFill>
          <a:blip r:embed="rId3"/>
          <a:stretch>
            <a:fillRect/>
          </a:stretch>
        </p:blipFill>
        <p:spPr>
          <a:xfrm>
            <a:off x="4447558" y="6767977"/>
            <a:ext cx="4722622" cy="556987"/>
          </a:xfrm>
          <a:prstGeom prst="rect">
            <a:avLst/>
          </a:prstGeom>
        </p:spPr>
      </p:pic>
      <p:sp>
        <p:nvSpPr>
          <p:cNvPr id="24" name="Rectangle: Rounded Corners 23">
            <a:extLst>
              <a:ext uri="{FF2B5EF4-FFF2-40B4-BE49-F238E27FC236}">
                <a16:creationId xmlns:a16="http://schemas.microsoft.com/office/drawing/2014/main" id="{1DA62BD4-A4DC-424C-993A-C7D068833893}"/>
              </a:ext>
            </a:extLst>
          </p:cNvPr>
          <p:cNvSpPr/>
          <p:nvPr/>
        </p:nvSpPr>
        <p:spPr>
          <a:xfrm>
            <a:off x="7527343" y="7045820"/>
            <a:ext cx="851304" cy="244421"/>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endParaRPr kumimoji="0" lang="en-US" sz="1937"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Flowchart: Connector 26">
            <a:extLst>
              <a:ext uri="{FF2B5EF4-FFF2-40B4-BE49-F238E27FC236}">
                <a16:creationId xmlns:a16="http://schemas.microsoft.com/office/drawing/2014/main" id="{23B915E8-D6A0-450D-B702-6A452FAB0D84}"/>
              </a:ext>
            </a:extLst>
          </p:cNvPr>
          <p:cNvSpPr/>
          <p:nvPr/>
        </p:nvSpPr>
        <p:spPr>
          <a:xfrm>
            <a:off x="7209179" y="6991995"/>
            <a:ext cx="273373" cy="255353"/>
          </a:xfrm>
          <a:prstGeom prst="flowChartConnector">
            <a:avLst/>
          </a:prstGeom>
          <a:solidFill>
            <a:srgbClr val="FFFFCC"/>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r>
              <a:rPr kumimoji="0" lang="en-US" sz="1937" b="1" i="0" u="none" strike="noStrike" kern="1200" cap="none" spc="0" normalizeH="0" baseline="0" noProof="0" dirty="0">
                <a:ln>
                  <a:noFill/>
                </a:ln>
                <a:solidFill>
                  <a:srgbClr val="C00000"/>
                </a:solidFill>
                <a:effectLst/>
                <a:uLnTx/>
                <a:uFillTx/>
                <a:latin typeface="Calibri Light" panose="020F0302020204030204"/>
                <a:ea typeface="+mn-ea"/>
                <a:cs typeface="+mn-cs"/>
              </a:rPr>
              <a:t>3</a:t>
            </a:r>
          </a:p>
        </p:txBody>
      </p:sp>
      <p:cxnSp>
        <p:nvCxnSpPr>
          <p:cNvPr id="29" name="Connector: Elbow 28">
            <a:extLst>
              <a:ext uri="{FF2B5EF4-FFF2-40B4-BE49-F238E27FC236}">
                <a16:creationId xmlns:a16="http://schemas.microsoft.com/office/drawing/2014/main" id="{836F3847-1B45-4F44-80D7-77A01DD71CB9}"/>
              </a:ext>
            </a:extLst>
          </p:cNvPr>
          <p:cNvCxnSpPr>
            <a:cxnSpLocks/>
          </p:cNvCxnSpPr>
          <p:nvPr/>
        </p:nvCxnSpPr>
        <p:spPr>
          <a:xfrm rot="10800000">
            <a:off x="7028934" y="2896074"/>
            <a:ext cx="3961301" cy="1"/>
          </a:xfrm>
          <a:prstGeom prst="bentConnector3">
            <a:avLst>
              <a:gd name="adj1" fmla="val 50000"/>
            </a:avLst>
          </a:prstGeom>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05645743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EBC543C-5943-4731-8D46-F7DE93964C61}"/>
              </a:ext>
            </a:extLst>
          </p:cNvPr>
          <p:cNvSpPr>
            <a:spLocks noGrp="1"/>
          </p:cNvSpPr>
          <p:nvPr>
            <p:ph type="title"/>
          </p:nvPr>
        </p:nvSpPr>
        <p:spPr>
          <a:xfrm>
            <a:off x="61592" y="90048"/>
            <a:ext cx="12997505" cy="791753"/>
          </a:xfrm>
          <a:noFill/>
          <a:ln>
            <a:noFill/>
          </a:ln>
        </p:spPr>
        <p:txBody>
          <a:bodyPr anchor="t">
            <a:noAutofit/>
          </a:bodyPr>
          <a:lstStyle/>
          <a:p>
            <a:pPr>
              <a:lnSpc>
                <a:spcPct val="150000"/>
              </a:lnSpc>
            </a:pPr>
            <a:r>
              <a:rPr lang="en-US" sz="2152" b="1" dirty="0">
                <a:latin typeface="Times New Roman" panose="02020603050405020304" pitchFamily="18" charset="0"/>
                <a:cs typeface="Times New Roman" panose="02020603050405020304" pitchFamily="18" charset="0"/>
              </a:rPr>
              <a:t>8.2. Phát </a:t>
            </a:r>
            <a:r>
              <a:rPr lang="en-US" sz="2152" b="1" dirty="0" err="1">
                <a:latin typeface="Times New Roman" panose="02020603050405020304" pitchFamily="18" charset="0"/>
                <a:cs typeface="Times New Roman" panose="02020603050405020304" pitchFamily="18" charset="0"/>
              </a:rPr>
              <a:t>hành</a:t>
            </a:r>
            <a:r>
              <a:rPr lang="en-US" sz="2152" b="1" dirty="0">
                <a:latin typeface="Times New Roman" panose="02020603050405020304" pitchFamily="18" charset="0"/>
                <a:cs typeface="Times New Roman" panose="02020603050405020304" pitchFamily="18" charset="0"/>
              </a:rPr>
              <a:t> </a:t>
            </a:r>
            <a:r>
              <a:rPr lang="en-US" sz="2152" b="1" dirty="0" err="1">
                <a:latin typeface="Times New Roman" panose="02020603050405020304" pitchFamily="18" charset="0"/>
                <a:cs typeface="Times New Roman" panose="02020603050405020304" pitchFamily="18" charset="0"/>
              </a:rPr>
              <a:t>tem</a:t>
            </a:r>
            <a:endParaRPr lang="en-US" sz="3444" dirty="0">
              <a:highlight>
                <a:srgbClr val="FFFF00"/>
              </a:highlight>
              <a:latin typeface="Times New Roman" panose="02020603050405020304" pitchFamily="18" charset="0"/>
              <a:cs typeface="Times New Roman" panose="02020603050405020304" pitchFamily="18" charset="0"/>
            </a:endParaRPr>
          </a:p>
        </p:txBody>
      </p:sp>
      <p:sp>
        <p:nvSpPr>
          <p:cNvPr id="20" name="Title 3">
            <a:extLst>
              <a:ext uri="{FF2B5EF4-FFF2-40B4-BE49-F238E27FC236}">
                <a16:creationId xmlns:a16="http://schemas.microsoft.com/office/drawing/2014/main" id="{E8318E06-556A-422D-98BC-AAC438535F61}"/>
              </a:ext>
            </a:extLst>
          </p:cNvPr>
          <p:cNvSpPr txBox="1">
            <a:spLocks/>
          </p:cNvSpPr>
          <p:nvPr/>
        </p:nvSpPr>
        <p:spPr>
          <a:xfrm>
            <a:off x="227043" y="718344"/>
            <a:ext cx="10945732" cy="2277260"/>
          </a:xfrm>
          <a:prstGeom prst="rect">
            <a:avLst/>
          </a:prstGeom>
        </p:spPr>
        <p:txBody>
          <a:bodyPr vert="horz" lIns="0" tIns="0" rIns="0" bIns="15497" rtlCol="0" anchor="b" anchorCtr="0">
            <a:noAutofit/>
          </a:bodyPr>
          <a:lstStyle>
            <a:lvl1pPr marL="0" marR="0" indent="0" algn="l" defTabSz="493730" rtl="0" eaLnBrk="1" fontAlgn="auto" latinLnBrk="0" hangingPunct="1">
              <a:lnSpc>
                <a:spcPct val="100000"/>
              </a:lnSpc>
              <a:spcBef>
                <a:spcPct val="0"/>
              </a:spcBef>
              <a:spcAft>
                <a:spcPts val="0"/>
              </a:spcAft>
              <a:buClrTx/>
              <a:buSzTx/>
              <a:buFontTx/>
              <a:buNone/>
              <a:tabLst/>
              <a:defRPr kumimoji="1" lang="en-US" altLang="en-US" sz="2400" b="0" i="0" u="none" strike="noStrike" kern="1200" cap="none" spc="0" normalizeH="0" baseline="0" noProof="0">
                <a:ln>
                  <a:noFill/>
                </a:ln>
                <a:solidFill>
                  <a:schemeClr val="tx2"/>
                </a:solidFill>
                <a:effectLst/>
                <a:uLnTx/>
                <a:uFillTx/>
                <a:latin typeface="+mj-lt"/>
                <a:ea typeface="+mj-ea"/>
                <a:cs typeface="+mj-cs"/>
              </a:defRPr>
            </a:lvl1pPr>
          </a:lstStyle>
          <a:p>
            <a:pPr marL="0" marR="0" lvl="0" indent="0" algn="l" defTabSz="531352" rtl="0" eaLnBrk="1" fontAlgn="auto" latinLnBrk="0" hangingPunct="1">
              <a:lnSpc>
                <a:spcPct val="100000"/>
              </a:lnSpc>
              <a:spcBef>
                <a:spcPct val="0"/>
              </a:spcBef>
              <a:spcAft>
                <a:spcPts val="0"/>
              </a:spcAft>
              <a:buClrTx/>
              <a:buSzTx/>
              <a:buFontTx/>
              <a:buNone/>
              <a:tabLst/>
              <a:defRPr/>
            </a:pPr>
            <a:r>
              <a:rPr kumimoji="1" lang="en-US" altLang="en-US" sz="1722"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B</a:t>
            </a:r>
            <a:r>
              <a:rPr kumimoji="1" lang="vi-VN" altLang="en-US" sz="1722"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ư</a:t>
            </a:r>
            <a:r>
              <a:rPr kumimoji="1" lang="en-US" altLang="en-US" sz="1722"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ớc</a:t>
            </a:r>
            <a:r>
              <a:rPr kumimoji="1" lang="en-US" altLang="en-US" sz="1722"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4 : </a:t>
            </a:r>
            <a:r>
              <a:rPr kumimoji="1" lang="en-US" altLang="en-US" sz="1722"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Chọn</a:t>
            </a:r>
            <a:r>
              <a:rPr kumimoji="1" lang="en-US" altLang="en-US" sz="1722"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1" lang="en-US" altLang="en-US" sz="1722"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các</a:t>
            </a:r>
            <a:r>
              <a:rPr kumimoji="1" lang="en-US" altLang="en-US" sz="1722"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PO </a:t>
            </a:r>
            <a:r>
              <a:rPr kumimoji="1" lang="en-US" altLang="en-US" sz="1722"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phát</a:t>
            </a:r>
            <a:r>
              <a:rPr kumimoji="1" lang="en-US" altLang="en-US" sz="1722"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1" lang="en-US" altLang="en-US" sz="1722"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hành</a:t>
            </a:r>
            <a:r>
              <a:rPr kumimoji="1" lang="en-US" altLang="en-US" sz="1722"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1" lang="en-US" altLang="en-US" sz="1722"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tem</a:t>
            </a:r>
            <a:r>
              <a:rPr kumimoji="1" lang="en-US" altLang="en-US" sz="1722"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1" lang="en-US" altLang="en-US" sz="1722"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nhập</a:t>
            </a:r>
            <a:r>
              <a:rPr kumimoji="1" lang="en-US" altLang="en-US" sz="1722"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 </a:t>
            </a:r>
            <a:r>
              <a:rPr kumimoji="1" lang="en-US" altLang="en-US" sz="1722"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sửa</a:t>
            </a:r>
            <a:r>
              <a:rPr kumimoji="1" lang="en-US" altLang="en-US" sz="1722"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1" lang="en-US" altLang="en-US" sz="1722"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thông</a:t>
            </a:r>
            <a:r>
              <a:rPr kumimoji="1" lang="en-US" altLang="en-US" sz="1722"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tin ở </a:t>
            </a:r>
            <a:r>
              <a:rPr kumimoji="1" lang="en-US" altLang="en-US" sz="1722"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những</a:t>
            </a:r>
            <a:r>
              <a:rPr kumimoji="1" lang="en-US" altLang="en-US" sz="1722"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1" lang="en-US" altLang="en-US" sz="1722"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cột</a:t>
            </a:r>
            <a:r>
              <a:rPr kumimoji="1" lang="en-US" altLang="en-US" sz="1722"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1" lang="en-US" altLang="en-US" sz="1722"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màu</a:t>
            </a:r>
            <a:r>
              <a:rPr kumimoji="1" lang="en-US" altLang="en-US" sz="1722"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1" lang="en-US" altLang="en-US" sz="1722"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xanh</a:t>
            </a:r>
            <a:r>
              <a:rPr kumimoji="1" lang="en-US" altLang="en-US" sz="1722"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a:t>
            </a:r>
          </a:p>
          <a:p>
            <a:pPr marL="0" marR="0" lvl="0" indent="0" algn="l" defTabSz="531352" rtl="0" eaLnBrk="1" fontAlgn="auto" latinLnBrk="0" hangingPunct="1">
              <a:lnSpc>
                <a:spcPct val="100000"/>
              </a:lnSpc>
              <a:spcBef>
                <a:spcPct val="0"/>
              </a:spcBef>
              <a:spcAft>
                <a:spcPts val="0"/>
              </a:spcAft>
              <a:buClrTx/>
              <a:buSzTx/>
              <a:buFontTx/>
              <a:buNone/>
              <a:tabLst/>
              <a:defRPr/>
            </a:pPr>
            <a:r>
              <a:rPr kumimoji="1" lang="en-US" altLang="en-US" sz="1722"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1" lang="en-US" altLang="en-US" sz="1722" b="0" i="0" u="none" strike="noStrike" kern="1200" cap="none" spc="0" normalizeH="0" baseline="0" noProof="0" dirty="0">
                <a:ln>
                  <a:noFill/>
                </a:ln>
                <a:solidFill>
                  <a:prstClr val="black"/>
                </a:solidFill>
                <a:effectLst/>
                <a:highlight>
                  <a:srgbClr val="00FFFF"/>
                </a:highlight>
                <a:uLnTx/>
                <a:uFillTx/>
                <a:latin typeface="Times New Roman" panose="02020603050405020304" pitchFamily="18" charset="0"/>
                <a:ea typeface="+mj-ea"/>
                <a:cs typeface="Times New Roman" panose="02020603050405020304" pitchFamily="18" charset="0"/>
              </a:rPr>
              <a:t>DELIVERY TIME:     </a:t>
            </a:r>
            <a:r>
              <a:rPr kumimoji="1" lang="en-US" altLang="en-US" sz="1722"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Là</a:t>
            </a:r>
            <a:r>
              <a:rPr kumimoji="1" lang="en-US" altLang="en-US" sz="1722"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1" lang="en-US" altLang="en-US" sz="1722"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lần</a:t>
            </a:r>
            <a:r>
              <a:rPr kumimoji="1" lang="en-US" altLang="en-US" sz="1722"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giao </a:t>
            </a:r>
            <a:r>
              <a:rPr kumimoji="1" lang="en-US" altLang="en-US" sz="1722"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hàng</a:t>
            </a:r>
            <a:r>
              <a:rPr kumimoji="1" lang="en-US" altLang="en-US" sz="1722"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1" lang="en-US" altLang="en-US" sz="1722"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thứ</a:t>
            </a:r>
            <a:r>
              <a:rPr kumimoji="1" lang="en-US" altLang="en-US" sz="1722"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1" lang="en-US" altLang="en-US" sz="1722"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mấy</a:t>
            </a:r>
            <a:r>
              <a:rPr kumimoji="1" lang="en-US" altLang="en-US" sz="1722"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1" lang="en-US" altLang="en-US" sz="1722"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của</a:t>
            </a:r>
            <a:r>
              <a:rPr kumimoji="1" lang="en-US" altLang="en-US" sz="1722"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PO : </a:t>
            </a:r>
            <a:r>
              <a:rPr kumimoji="1" lang="en-US" altLang="en-US" sz="1722"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lần</a:t>
            </a:r>
            <a:r>
              <a:rPr kumimoji="1" lang="en-US" altLang="en-US" sz="1722"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1, </a:t>
            </a:r>
            <a:r>
              <a:rPr kumimoji="1" lang="en-US" altLang="en-US" sz="1722"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lần</a:t>
            </a:r>
            <a:r>
              <a:rPr kumimoji="1" lang="en-US" altLang="en-US" sz="1722"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2 </a:t>
            </a:r>
            <a:r>
              <a:rPr kumimoji="1" lang="en-US" altLang="en-US" sz="1722"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điền</a:t>
            </a:r>
            <a:r>
              <a:rPr kumimoji="1" lang="en-US" altLang="en-US" sz="1722"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t</a:t>
            </a:r>
            <a:r>
              <a:rPr kumimoji="1" lang="vi-VN" altLang="en-US" sz="1722"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ư</a:t>
            </a:r>
            <a:r>
              <a:rPr kumimoji="1" lang="en-US" altLang="en-US" sz="1722"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ơng</a:t>
            </a:r>
            <a:r>
              <a:rPr kumimoji="1" lang="en-US" altLang="en-US" sz="1722"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1" lang="en-US" altLang="en-US" sz="1722"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ứng</a:t>
            </a:r>
            <a:r>
              <a:rPr kumimoji="1" lang="en-US" altLang="en-US" sz="1722"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1" lang="en-US" altLang="en-US" sz="1722"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số</a:t>
            </a:r>
            <a:r>
              <a:rPr kumimoji="1" lang="en-US" altLang="en-US" sz="1722"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1, 2 …</a:t>
            </a:r>
          </a:p>
          <a:p>
            <a:pPr marL="0" marR="0" lvl="0" indent="0" algn="l" defTabSz="531352" rtl="0" eaLnBrk="1" fontAlgn="auto" latinLnBrk="0" hangingPunct="1">
              <a:lnSpc>
                <a:spcPct val="100000"/>
              </a:lnSpc>
              <a:spcBef>
                <a:spcPct val="0"/>
              </a:spcBef>
              <a:spcAft>
                <a:spcPts val="0"/>
              </a:spcAft>
              <a:buClrTx/>
              <a:buSzTx/>
              <a:buFontTx/>
              <a:buNone/>
              <a:tabLst/>
              <a:defRPr/>
            </a:pPr>
            <a:r>
              <a:rPr kumimoji="1" lang="en-US" altLang="en-US" sz="1722"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1" lang="en-US" altLang="en-US" sz="1722" b="0" i="0" u="none" strike="noStrike" kern="1200" cap="none" spc="0" normalizeH="0" baseline="0" noProof="0" dirty="0">
                <a:ln>
                  <a:noFill/>
                </a:ln>
                <a:solidFill>
                  <a:prstClr val="black"/>
                </a:solidFill>
                <a:effectLst/>
                <a:highlight>
                  <a:srgbClr val="00FFFF"/>
                </a:highlight>
                <a:uLnTx/>
                <a:uFillTx/>
                <a:latin typeface="Times New Roman" panose="02020603050405020304" pitchFamily="18" charset="0"/>
                <a:ea typeface="+mj-ea"/>
                <a:cs typeface="Times New Roman" panose="02020603050405020304" pitchFamily="18" charset="0"/>
              </a:rPr>
              <a:t>DELIVERY QTY :      </a:t>
            </a:r>
            <a:r>
              <a:rPr kumimoji="1" lang="en-US" altLang="en-US" sz="1722"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Số</a:t>
            </a:r>
            <a:r>
              <a:rPr kumimoji="1" lang="en-US" altLang="en-US" sz="1722"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l</a:t>
            </a:r>
            <a:r>
              <a:rPr kumimoji="1" lang="vi-VN" altLang="en-US" sz="1722"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ư</a:t>
            </a:r>
            <a:r>
              <a:rPr kumimoji="1" lang="en-US" altLang="en-US" sz="1722"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ợng</a:t>
            </a:r>
            <a:r>
              <a:rPr kumimoji="1" lang="en-US" altLang="en-US" sz="1722"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giao </a:t>
            </a:r>
            <a:r>
              <a:rPr kumimoji="1" lang="en-US" altLang="en-US" sz="1722"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hàng</a:t>
            </a:r>
            <a:r>
              <a:rPr kumimoji="1" lang="en-US" altLang="en-US" sz="1722"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1" lang="en-US" altLang="en-US" sz="1722"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thực</a:t>
            </a:r>
            <a:r>
              <a:rPr kumimoji="1" lang="en-US" altLang="en-US" sz="1722"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1" lang="en-US" altLang="en-US" sz="1722"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tế</a:t>
            </a:r>
            <a:endParaRPr kumimoji="1" lang="en-US" altLang="en-US" sz="1722"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endParaRPr>
          </a:p>
          <a:p>
            <a:pPr marL="0" marR="0" lvl="0" indent="0" algn="l" defTabSz="531352" rtl="0" eaLnBrk="1" fontAlgn="auto" latinLnBrk="0" hangingPunct="1">
              <a:lnSpc>
                <a:spcPct val="100000"/>
              </a:lnSpc>
              <a:spcBef>
                <a:spcPct val="0"/>
              </a:spcBef>
              <a:spcAft>
                <a:spcPts val="0"/>
              </a:spcAft>
              <a:buClrTx/>
              <a:buSzTx/>
              <a:buFontTx/>
              <a:buNone/>
              <a:tabLst/>
              <a:defRPr/>
            </a:pPr>
            <a:r>
              <a:rPr kumimoji="1" lang="en-US" altLang="en-US" sz="1722"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1" lang="en-US" altLang="en-US" sz="1722" b="0" i="0" u="none" strike="noStrike" kern="1200" cap="none" spc="0" normalizeH="0" baseline="0" noProof="0" dirty="0">
                <a:ln>
                  <a:noFill/>
                </a:ln>
                <a:solidFill>
                  <a:prstClr val="black"/>
                </a:solidFill>
                <a:effectLst/>
                <a:highlight>
                  <a:srgbClr val="00FFFF"/>
                </a:highlight>
                <a:uLnTx/>
                <a:uFillTx/>
                <a:latin typeface="Times New Roman" panose="02020603050405020304" pitchFamily="18" charset="0"/>
                <a:ea typeface="+mj-ea"/>
                <a:cs typeface="Times New Roman" panose="02020603050405020304" pitchFamily="18" charset="0"/>
              </a:rPr>
              <a:t>PACKAGE COUNT : </a:t>
            </a:r>
            <a:r>
              <a:rPr kumimoji="1" lang="en-US" altLang="en-US" sz="1722"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Đ</a:t>
            </a:r>
            <a:r>
              <a:rPr kumimoji="1" lang="vi-VN" altLang="en-US" sz="1722"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ơ</a:t>
            </a:r>
            <a:r>
              <a:rPr kumimoji="1" lang="en-US" altLang="en-US" sz="1722"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n </a:t>
            </a:r>
            <a:r>
              <a:rPr kumimoji="1" lang="en-US" altLang="en-US" sz="1722"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vị</a:t>
            </a:r>
            <a:r>
              <a:rPr kumimoji="1" lang="en-US" altLang="en-US" sz="1722"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1" lang="en-US" altLang="en-US" sz="1722"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đóng</a:t>
            </a:r>
            <a:r>
              <a:rPr kumimoji="1" lang="en-US" altLang="en-US" sz="1722"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1" lang="en-US" altLang="en-US" sz="1722"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gói</a:t>
            </a:r>
            <a:r>
              <a:rPr kumimoji="1" lang="en-US" altLang="en-US" sz="1722"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( 1 </a:t>
            </a:r>
            <a:r>
              <a:rPr kumimoji="1" lang="en-US" altLang="en-US" sz="1722"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thùng</a:t>
            </a:r>
            <a:r>
              <a:rPr kumimoji="1" lang="en-US" altLang="en-US" sz="1722"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1" lang="en-US" altLang="en-US" sz="1722"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hộp</a:t>
            </a:r>
            <a:r>
              <a:rPr kumimoji="1" lang="en-US" altLang="en-US" sz="1722"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1" lang="en-US" altLang="en-US" sz="1722"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hoăc</a:t>
            </a:r>
            <a:r>
              <a:rPr kumimoji="1" lang="en-US" altLang="en-US" sz="1722"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2,3,…</a:t>
            </a:r>
            <a:r>
              <a:rPr kumimoji="1" lang="en-US" altLang="en-US" sz="1722"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thùng</a:t>
            </a:r>
            <a:r>
              <a:rPr kumimoji="1" lang="en-US" altLang="en-US" sz="1722"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a:t>
            </a:r>
            <a:r>
              <a:rPr kumimoji="1" lang="en-US" altLang="en-US" sz="1722"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hộp</a:t>
            </a:r>
            <a:r>
              <a:rPr kumimoji="1" lang="en-US" altLang="en-US" sz="1722"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a:t>
            </a:r>
          </a:p>
          <a:p>
            <a:pPr marL="0" marR="0" lvl="0" indent="0" algn="l" defTabSz="531352" rtl="0" eaLnBrk="1" fontAlgn="auto" latinLnBrk="0" hangingPunct="1">
              <a:lnSpc>
                <a:spcPct val="100000"/>
              </a:lnSpc>
              <a:spcBef>
                <a:spcPct val="0"/>
              </a:spcBef>
              <a:spcAft>
                <a:spcPts val="0"/>
              </a:spcAft>
              <a:buClrTx/>
              <a:buSzTx/>
              <a:buFontTx/>
              <a:buNone/>
              <a:tabLst/>
              <a:defRPr/>
            </a:pPr>
            <a:r>
              <a:rPr kumimoji="1" lang="en-US" altLang="en-US" sz="1722"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1" lang="en-US" altLang="en-US" sz="1722" b="0" i="0" u="none" strike="noStrike" kern="1200" cap="none" spc="0" normalizeH="0" baseline="0" noProof="0" dirty="0">
                <a:ln>
                  <a:noFill/>
                </a:ln>
                <a:solidFill>
                  <a:prstClr val="black"/>
                </a:solidFill>
                <a:effectLst/>
                <a:highlight>
                  <a:srgbClr val="00FFFF"/>
                </a:highlight>
                <a:uLnTx/>
                <a:uFillTx/>
                <a:latin typeface="Times New Roman" panose="02020603050405020304" pitchFamily="18" charset="0"/>
                <a:ea typeface="+mj-ea"/>
                <a:cs typeface="Times New Roman" panose="02020603050405020304" pitchFamily="18" charset="0"/>
              </a:rPr>
              <a:t>ORIGIN ( </a:t>
            </a:r>
            <a:r>
              <a:rPr kumimoji="1" lang="en-US" altLang="en-US" sz="1722" b="0" i="0" u="none" strike="noStrike" kern="1200" cap="none" spc="0" normalizeH="0" baseline="0" noProof="0" dirty="0" err="1">
                <a:ln>
                  <a:noFill/>
                </a:ln>
                <a:solidFill>
                  <a:prstClr val="black"/>
                </a:solidFill>
                <a:effectLst/>
                <a:highlight>
                  <a:srgbClr val="00FFFF"/>
                </a:highlight>
                <a:uLnTx/>
                <a:uFillTx/>
                <a:latin typeface="Times New Roman" panose="02020603050405020304" pitchFamily="18" charset="0"/>
                <a:ea typeface="+mj-ea"/>
                <a:cs typeface="Times New Roman" panose="02020603050405020304" pitchFamily="18" charset="0"/>
              </a:rPr>
              <a:t>Xuất</a:t>
            </a:r>
            <a:r>
              <a:rPr kumimoji="1" lang="en-US" altLang="en-US" sz="1722" b="0" i="0" u="none" strike="noStrike" kern="1200" cap="none" spc="0" normalizeH="0" baseline="0" noProof="0" dirty="0">
                <a:ln>
                  <a:noFill/>
                </a:ln>
                <a:solidFill>
                  <a:prstClr val="black"/>
                </a:solidFill>
                <a:effectLst/>
                <a:highlight>
                  <a:srgbClr val="00FFFF"/>
                </a:highlight>
                <a:uLnTx/>
                <a:uFillTx/>
                <a:latin typeface="Times New Roman" panose="02020603050405020304" pitchFamily="18" charset="0"/>
                <a:ea typeface="+mj-ea"/>
                <a:cs typeface="Times New Roman" panose="02020603050405020304" pitchFamily="18" charset="0"/>
              </a:rPr>
              <a:t> </a:t>
            </a:r>
            <a:r>
              <a:rPr kumimoji="1" lang="en-US" altLang="en-US" sz="1722" b="0" i="0" u="none" strike="noStrike" kern="1200" cap="none" spc="0" normalizeH="0" baseline="0" noProof="0" dirty="0" err="1">
                <a:ln>
                  <a:noFill/>
                </a:ln>
                <a:solidFill>
                  <a:prstClr val="black"/>
                </a:solidFill>
                <a:effectLst/>
                <a:highlight>
                  <a:srgbClr val="00FFFF"/>
                </a:highlight>
                <a:uLnTx/>
                <a:uFillTx/>
                <a:latin typeface="Times New Roman" panose="02020603050405020304" pitchFamily="18" charset="0"/>
                <a:ea typeface="+mj-ea"/>
                <a:cs typeface="Times New Roman" panose="02020603050405020304" pitchFamily="18" charset="0"/>
              </a:rPr>
              <a:t>xứ</a:t>
            </a:r>
            <a:r>
              <a:rPr kumimoji="1" lang="en-US" altLang="en-US" sz="1722" b="0" i="0" u="none" strike="noStrike" kern="1200" cap="none" spc="0" normalizeH="0" baseline="0" noProof="0" dirty="0">
                <a:ln>
                  <a:noFill/>
                </a:ln>
                <a:solidFill>
                  <a:prstClr val="black"/>
                </a:solidFill>
                <a:effectLst/>
                <a:highlight>
                  <a:srgbClr val="00FFFF"/>
                </a:highlight>
                <a:uLnTx/>
                <a:uFillTx/>
                <a:latin typeface="Times New Roman" panose="02020603050405020304" pitchFamily="18" charset="0"/>
                <a:ea typeface="+mj-ea"/>
                <a:cs typeface="Times New Roman" panose="02020603050405020304" pitchFamily="18" charset="0"/>
              </a:rPr>
              <a:t>) :   </a:t>
            </a:r>
            <a:r>
              <a:rPr kumimoji="1" lang="en-US" altLang="en-US" sz="1722"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Trung </a:t>
            </a:r>
            <a:r>
              <a:rPr kumimoji="1" lang="en-US" altLang="en-US" sz="1722"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Quốc</a:t>
            </a:r>
            <a:r>
              <a:rPr kumimoji="1" lang="en-US" altLang="en-US" sz="1722"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Nhật, Việt Nam…..</a:t>
            </a:r>
          </a:p>
          <a:p>
            <a:pPr marL="0" marR="0" lvl="0" indent="0" algn="l" defTabSz="531352" rtl="0" eaLnBrk="1" fontAlgn="auto" latinLnBrk="0" hangingPunct="1">
              <a:lnSpc>
                <a:spcPct val="100000"/>
              </a:lnSpc>
              <a:spcBef>
                <a:spcPct val="0"/>
              </a:spcBef>
              <a:spcAft>
                <a:spcPts val="0"/>
              </a:spcAft>
              <a:buClrTx/>
              <a:buSzTx/>
              <a:buFontTx/>
              <a:buNone/>
              <a:tabLst/>
              <a:defRPr/>
            </a:pPr>
            <a:endParaRPr kumimoji="1" lang="en-US" altLang="en-US" sz="1722"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endParaRPr>
          </a:p>
          <a:p>
            <a:pPr marL="0" marR="0" lvl="0" indent="0" algn="l" defTabSz="531352" rtl="0" eaLnBrk="1" fontAlgn="auto" latinLnBrk="0" hangingPunct="1">
              <a:lnSpc>
                <a:spcPct val="100000"/>
              </a:lnSpc>
              <a:spcBef>
                <a:spcPct val="0"/>
              </a:spcBef>
              <a:spcAft>
                <a:spcPts val="0"/>
              </a:spcAft>
              <a:buClrTx/>
              <a:buSzTx/>
              <a:buFontTx/>
              <a:buNone/>
              <a:tabLst/>
              <a:defRPr/>
            </a:pPr>
            <a:r>
              <a:rPr kumimoji="1" lang="en-US" altLang="en-US" sz="1722"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B</a:t>
            </a:r>
            <a:r>
              <a:rPr kumimoji="1" lang="vi-VN" altLang="en-US" sz="1722"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ư</a:t>
            </a:r>
            <a:r>
              <a:rPr kumimoji="1" lang="en-US" altLang="en-US" sz="1722"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ớc</a:t>
            </a:r>
            <a:r>
              <a:rPr kumimoji="1" lang="en-US" altLang="en-US" sz="1722"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5: Click “ </a:t>
            </a:r>
            <a:r>
              <a:rPr kumimoji="1" lang="en-US" altLang="en-US" sz="1722" b="1"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Issue</a:t>
            </a:r>
            <a:r>
              <a:rPr kumimoji="1" lang="en-US" altLang="en-US" sz="1722"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1" lang="en-US" altLang="en-US" sz="1722"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rồi</a:t>
            </a:r>
            <a:r>
              <a:rPr kumimoji="1" lang="en-US" altLang="en-US" sz="1722"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1" lang="en-US" altLang="en-US" sz="1722"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chọn</a:t>
            </a:r>
            <a:r>
              <a:rPr kumimoji="1" lang="en-US" altLang="en-US" sz="1722"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1" lang="en-US" altLang="en-US" sz="1722"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vị</a:t>
            </a:r>
            <a:r>
              <a:rPr kumimoji="1" lang="en-US" altLang="en-US" sz="1722"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1" lang="en-US" altLang="en-US" sz="1722"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trí</a:t>
            </a:r>
            <a:r>
              <a:rPr kumimoji="1" lang="en-US" altLang="en-US" sz="1722"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l</a:t>
            </a:r>
            <a:r>
              <a:rPr kumimoji="1" lang="vi-VN" altLang="en-US" sz="1722"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ư</a:t>
            </a:r>
            <a:r>
              <a:rPr kumimoji="1" lang="en-US" altLang="en-US" sz="1722"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u file và click “</a:t>
            </a:r>
            <a:r>
              <a:rPr kumimoji="1" lang="en-US" altLang="en-US" sz="1722" b="1"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OK</a:t>
            </a:r>
            <a:r>
              <a:rPr kumimoji="1" lang="en-US" altLang="en-US" sz="1722"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a:t>
            </a:r>
          </a:p>
          <a:p>
            <a:pPr marL="0" marR="0" lvl="0" indent="0" algn="l" defTabSz="531352" rtl="0" eaLnBrk="1" fontAlgn="auto" latinLnBrk="0" hangingPunct="1">
              <a:lnSpc>
                <a:spcPct val="100000"/>
              </a:lnSpc>
              <a:spcBef>
                <a:spcPct val="0"/>
              </a:spcBef>
              <a:spcAft>
                <a:spcPts val="0"/>
              </a:spcAft>
              <a:buClrTx/>
              <a:buSzTx/>
              <a:buFontTx/>
              <a:buNone/>
              <a:tabLst/>
              <a:defRPr/>
            </a:pPr>
            <a:endParaRPr kumimoji="1" lang="en-US" altLang="en-US" sz="1722"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endParaRPr>
          </a:p>
        </p:txBody>
      </p:sp>
      <p:pic>
        <p:nvPicPr>
          <p:cNvPr id="4" name="Picture 3">
            <a:extLst>
              <a:ext uri="{FF2B5EF4-FFF2-40B4-BE49-F238E27FC236}">
                <a16:creationId xmlns:a16="http://schemas.microsoft.com/office/drawing/2014/main" id="{14B94F48-32BD-4536-A794-AF27CA4F7B03}"/>
              </a:ext>
            </a:extLst>
          </p:cNvPr>
          <p:cNvPicPr>
            <a:picLocks noChangeAspect="1"/>
          </p:cNvPicPr>
          <p:nvPr/>
        </p:nvPicPr>
        <p:blipFill>
          <a:blip r:embed="rId2"/>
          <a:stretch>
            <a:fillRect/>
          </a:stretch>
        </p:blipFill>
        <p:spPr>
          <a:xfrm>
            <a:off x="9393184" y="2941605"/>
            <a:ext cx="2206458" cy="3797510"/>
          </a:xfrm>
          <a:prstGeom prst="rect">
            <a:avLst/>
          </a:prstGeom>
        </p:spPr>
      </p:pic>
      <p:pic>
        <p:nvPicPr>
          <p:cNvPr id="10" name="Picture 9">
            <a:extLst>
              <a:ext uri="{FF2B5EF4-FFF2-40B4-BE49-F238E27FC236}">
                <a16:creationId xmlns:a16="http://schemas.microsoft.com/office/drawing/2014/main" id="{676D1152-F0B9-4006-89B8-D5C8882B37CA}"/>
              </a:ext>
            </a:extLst>
          </p:cNvPr>
          <p:cNvPicPr>
            <a:picLocks noChangeAspect="1"/>
          </p:cNvPicPr>
          <p:nvPr/>
        </p:nvPicPr>
        <p:blipFill>
          <a:blip r:embed="rId3"/>
          <a:stretch>
            <a:fillRect/>
          </a:stretch>
        </p:blipFill>
        <p:spPr>
          <a:xfrm>
            <a:off x="497233" y="2937542"/>
            <a:ext cx="8895950" cy="3797510"/>
          </a:xfrm>
          <a:prstGeom prst="rect">
            <a:avLst/>
          </a:prstGeom>
        </p:spPr>
      </p:pic>
      <p:pic>
        <p:nvPicPr>
          <p:cNvPr id="5" name="Picture 4">
            <a:extLst>
              <a:ext uri="{FF2B5EF4-FFF2-40B4-BE49-F238E27FC236}">
                <a16:creationId xmlns:a16="http://schemas.microsoft.com/office/drawing/2014/main" id="{9E06702A-DE9E-44B3-A32E-4F6259D7068B}"/>
              </a:ext>
            </a:extLst>
          </p:cNvPr>
          <p:cNvPicPr>
            <a:picLocks noChangeAspect="1"/>
          </p:cNvPicPr>
          <p:nvPr/>
        </p:nvPicPr>
        <p:blipFill>
          <a:blip r:embed="rId4"/>
          <a:stretch>
            <a:fillRect/>
          </a:stretch>
        </p:blipFill>
        <p:spPr>
          <a:xfrm>
            <a:off x="9095621" y="3265499"/>
            <a:ext cx="595125" cy="1376207"/>
          </a:xfrm>
          <a:prstGeom prst="rect">
            <a:avLst/>
          </a:prstGeom>
        </p:spPr>
      </p:pic>
      <p:pic>
        <p:nvPicPr>
          <p:cNvPr id="8" name="Picture 7">
            <a:extLst>
              <a:ext uri="{FF2B5EF4-FFF2-40B4-BE49-F238E27FC236}">
                <a16:creationId xmlns:a16="http://schemas.microsoft.com/office/drawing/2014/main" id="{CE39345E-E598-405C-B38E-5428B6790225}"/>
              </a:ext>
            </a:extLst>
          </p:cNvPr>
          <p:cNvPicPr>
            <a:picLocks noChangeAspect="1"/>
          </p:cNvPicPr>
          <p:nvPr/>
        </p:nvPicPr>
        <p:blipFill>
          <a:blip r:embed="rId5"/>
          <a:stretch>
            <a:fillRect/>
          </a:stretch>
        </p:blipFill>
        <p:spPr>
          <a:xfrm>
            <a:off x="10820747" y="5722639"/>
            <a:ext cx="527734" cy="624361"/>
          </a:xfrm>
          <a:prstGeom prst="rect">
            <a:avLst/>
          </a:prstGeom>
        </p:spPr>
      </p:pic>
      <p:sp>
        <p:nvSpPr>
          <p:cNvPr id="13" name="Rectangle: Rounded Corners 12">
            <a:extLst>
              <a:ext uri="{FF2B5EF4-FFF2-40B4-BE49-F238E27FC236}">
                <a16:creationId xmlns:a16="http://schemas.microsoft.com/office/drawing/2014/main" id="{B057861C-2F71-4E9E-9EFD-F080636593CD}"/>
              </a:ext>
            </a:extLst>
          </p:cNvPr>
          <p:cNvSpPr/>
          <p:nvPr/>
        </p:nvSpPr>
        <p:spPr>
          <a:xfrm>
            <a:off x="8802557" y="5374769"/>
            <a:ext cx="2797085" cy="403200"/>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endParaRPr kumimoji="0" lang="en-US" sz="1937"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Rounded Corners 13">
            <a:extLst>
              <a:ext uri="{FF2B5EF4-FFF2-40B4-BE49-F238E27FC236}">
                <a16:creationId xmlns:a16="http://schemas.microsoft.com/office/drawing/2014/main" id="{19479038-F08C-42C1-B116-7BCF01CCAFD8}"/>
              </a:ext>
            </a:extLst>
          </p:cNvPr>
          <p:cNvSpPr/>
          <p:nvPr/>
        </p:nvSpPr>
        <p:spPr>
          <a:xfrm>
            <a:off x="2543254" y="4731179"/>
            <a:ext cx="613427" cy="418862"/>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endParaRPr kumimoji="0" lang="en-US" sz="1937"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Flowchart: Connector 14">
            <a:extLst>
              <a:ext uri="{FF2B5EF4-FFF2-40B4-BE49-F238E27FC236}">
                <a16:creationId xmlns:a16="http://schemas.microsoft.com/office/drawing/2014/main" id="{184F36F4-805E-452C-B424-DD66193AEAC8}"/>
              </a:ext>
            </a:extLst>
          </p:cNvPr>
          <p:cNvSpPr/>
          <p:nvPr/>
        </p:nvSpPr>
        <p:spPr>
          <a:xfrm>
            <a:off x="8529183" y="5115353"/>
            <a:ext cx="273373" cy="255353"/>
          </a:xfrm>
          <a:prstGeom prst="flowChartConnector">
            <a:avLst/>
          </a:prstGeom>
          <a:solidFill>
            <a:srgbClr val="FFFFCC"/>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r>
              <a:rPr kumimoji="0" lang="vi-VN" sz="1937"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rPr>
              <a:t>1</a:t>
            </a:r>
            <a:endParaRPr kumimoji="0" lang="en-US" sz="1937" b="1" i="0" u="none" strike="noStrike" kern="1200" cap="none" spc="0" normalizeH="0" baseline="0" noProof="0" dirty="0">
              <a:ln>
                <a:noFill/>
              </a:ln>
              <a:solidFill>
                <a:srgbClr val="C00000"/>
              </a:solidFill>
              <a:effectLst/>
              <a:uLnTx/>
              <a:uFillTx/>
              <a:latin typeface="Calibri Light" panose="020F0302020204030204"/>
              <a:ea typeface="+mn-ea"/>
              <a:cs typeface="+mn-cs"/>
            </a:endParaRPr>
          </a:p>
        </p:txBody>
      </p:sp>
      <p:sp>
        <p:nvSpPr>
          <p:cNvPr id="16" name="Flowchart: Connector 15">
            <a:extLst>
              <a:ext uri="{FF2B5EF4-FFF2-40B4-BE49-F238E27FC236}">
                <a16:creationId xmlns:a16="http://schemas.microsoft.com/office/drawing/2014/main" id="{748A8DA8-DB57-42AA-AF07-41F4E99627F5}"/>
              </a:ext>
            </a:extLst>
          </p:cNvPr>
          <p:cNvSpPr/>
          <p:nvPr/>
        </p:nvSpPr>
        <p:spPr>
          <a:xfrm>
            <a:off x="2269880" y="4514029"/>
            <a:ext cx="273373" cy="255353"/>
          </a:xfrm>
          <a:prstGeom prst="flowChartConnector">
            <a:avLst/>
          </a:prstGeom>
          <a:solidFill>
            <a:srgbClr val="FFFFCC"/>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r>
              <a:rPr kumimoji="0" lang="en-US" sz="1937" b="1" i="0" u="none" strike="noStrike" kern="1200" cap="none" spc="0" normalizeH="0" baseline="0" noProof="0" dirty="0">
                <a:ln>
                  <a:noFill/>
                </a:ln>
                <a:solidFill>
                  <a:srgbClr val="C00000"/>
                </a:solidFill>
                <a:effectLst/>
                <a:uLnTx/>
                <a:uFillTx/>
                <a:latin typeface="Calibri Light" panose="020F0302020204030204"/>
                <a:ea typeface="+mn-ea"/>
                <a:cs typeface="+mn-cs"/>
              </a:rPr>
              <a:t>2</a:t>
            </a:r>
          </a:p>
        </p:txBody>
      </p:sp>
      <p:pic>
        <p:nvPicPr>
          <p:cNvPr id="12" name="Picture 11">
            <a:extLst>
              <a:ext uri="{FF2B5EF4-FFF2-40B4-BE49-F238E27FC236}">
                <a16:creationId xmlns:a16="http://schemas.microsoft.com/office/drawing/2014/main" id="{6E84E7E5-6B02-40DF-B895-6175F769FE9C}"/>
              </a:ext>
            </a:extLst>
          </p:cNvPr>
          <p:cNvPicPr>
            <a:picLocks noChangeAspect="1"/>
          </p:cNvPicPr>
          <p:nvPr/>
        </p:nvPicPr>
        <p:blipFill>
          <a:blip r:embed="rId6"/>
          <a:stretch>
            <a:fillRect/>
          </a:stretch>
        </p:blipFill>
        <p:spPr>
          <a:xfrm>
            <a:off x="4730831" y="4641706"/>
            <a:ext cx="2014837" cy="2242120"/>
          </a:xfrm>
          <a:prstGeom prst="rect">
            <a:avLst/>
          </a:prstGeom>
        </p:spPr>
      </p:pic>
      <p:sp>
        <p:nvSpPr>
          <p:cNvPr id="18" name="Rectangle: Rounded Corners 17">
            <a:extLst>
              <a:ext uri="{FF2B5EF4-FFF2-40B4-BE49-F238E27FC236}">
                <a16:creationId xmlns:a16="http://schemas.microsoft.com/office/drawing/2014/main" id="{9FBD9686-508A-4896-8B20-BBED9D434E90}"/>
              </a:ext>
            </a:extLst>
          </p:cNvPr>
          <p:cNvSpPr/>
          <p:nvPr/>
        </p:nvSpPr>
        <p:spPr>
          <a:xfrm>
            <a:off x="4730831" y="5115353"/>
            <a:ext cx="613427" cy="209431"/>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endParaRPr kumimoji="0" lang="en-US" sz="1937"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Rounded Corners 18">
            <a:extLst>
              <a:ext uri="{FF2B5EF4-FFF2-40B4-BE49-F238E27FC236}">
                <a16:creationId xmlns:a16="http://schemas.microsoft.com/office/drawing/2014/main" id="{A18E64A0-0E81-4C67-BE40-CD06CCBB536B}"/>
              </a:ext>
            </a:extLst>
          </p:cNvPr>
          <p:cNvSpPr/>
          <p:nvPr/>
        </p:nvSpPr>
        <p:spPr>
          <a:xfrm>
            <a:off x="5623283" y="6622574"/>
            <a:ext cx="536631" cy="174085"/>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endParaRPr kumimoji="0" lang="en-US" sz="1937"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lowchart: Connector 21">
            <a:extLst>
              <a:ext uri="{FF2B5EF4-FFF2-40B4-BE49-F238E27FC236}">
                <a16:creationId xmlns:a16="http://schemas.microsoft.com/office/drawing/2014/main" id="{940D50D8-27F9-4E61-85E9-2DB9C8E4CCFF}"/>
              </a:ext>
            </a:extLst>
          </p:cNvPr>
          <p:cNvSpPr/>
          <p:nvPr/>
        </p:nvSpPr>
        <p:spPr>
          <a:xfrm>
            <a:off x="4932429" y="4812933"/>
            <a:ext cx="273373" cy="255353"/>
          </a:xfrm>
          <a:prstGeom prst="flowChartConnector">
            <a:avLst/>
          </a:prstGeom>
          <a:solidFill>
            <a:srgbClr val="FFFFCC"/>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r>
              <a:rPr kumimoji="0" lang="en-US" sz="1937" b="1" i="0" u="none" strike="noStrike" kern="1200" cap="none" spc="0" normalizeH="0" baseline="0" noProof="0" dirty="0">
                <a:ln>
                  <a:noFill/>
                </a:ln>
                <a:solidFill>
                  <a:srgbClr val="C00000"/>
                </a:solidFill>
                <a:effectLst/>
                <a:uLnTx/>
                <a:uFillTx/>
                <a:latin typeface="Calibri Light" panose="020F0302020204030204"/>
                <a:ea typeface="+mn-ea"/>
                <a:cs typeface="+mn-cs"/>
              </a:rPr>
              <a:t>3</a:t>
            </a:r>
          </a:p>
        </p:txBody>
      </p:sp>
      <p:sp>
        <p:nvSpPr>
          <p:cNvPr id="23" name="Flowchart: Connector 22">
            <a:extLst>
              <a:ext uri="{FF2B5EF4-FFF2-40B4-BE49-F238E27FC236}">
                <a16:creationId xmlns:a16="http://schemas.microsoft.com/office/drawing/2014/main" id="{04008236-2545-4870-949D-D88B0D769EF4}"/>
              </a:ext>
            </a:extLst>
          </p:cNvPr>
          <p:cNvSpPr/>
          <p:nvPr/>
        </p:nvSpPr>
        <p:spPr>
          <a:xfrm>
            <a:off x="5699909" y="6272248"/>
            <a:ext cx="273373" cy="255353"/>
          </a:xfrm>
          <a:prstGeom prst="flowChartConnector">
            <a:avLst/>
          </a:prstGeom>
          <a:solidFill>
            <a:srgbClr val="FFFFCC"/>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r>
              <a:rPr kumimoji="0" lang="en-US" sz="1937" b="1" i="0" u="none" strike="noStrike" kern="1200" cap="none" spc="0" normalizeH="0" baseline="0" noProof="0" dirty="0">
                <a:ln>
                  <a:noFill/>
                </a:ln>
                <a:solidFill>
                  <a:srgbClr val="C00000"/>
                </a:solidFill>
                <a:effectLst/>
                <a:uLnTx/>
                <a:uFillTx/>
                <a:latin typeface="Calibri Light" panose="020F0302020204030204"/>
                <a:ea typeface="+mn-ea"/>
                <a:cs typeface="+mn-cs"/>
              </a:rPr>
              <a:t>4</a:t>
            </a:r>
          </a:p>
        </p:txBody>
      </p:sp>
    </p:spTree>
    <p:extLst>
      <p:ext uri="{BB962C8B-B14F-4D97-AF65-F5344CB8AC3E}">
        <p14:creationId xmlns:p14="http://schemas.microsoft.com/office/powerpoint/2010/main" val="26811146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5211081-89A4-47D6-AF69-A0CA7EB4872E}"/>
              </a:ext>
            </a:extLst>
          </p:cNvPr>
          <p:cNvPicPr>
            <a:picLocks noChangeAspect="1"/>
          </p:cNvPicPr>
          <p:nvPr/>
        </p:nvPicPr>
        <p:blipFill rotWithShape="1">
          <a:blip r:embed="rId2"/>
          <a:srcRect t="17552" r="47730" b="35986"/>
          <a:stretch/>
        </p:blipFill>
        <p:spPr>
          <a:xfrm>
            <a:off x="845344" y="1404144"/>
            <a:ext cx="8686800" cy="4343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TextBox 5">
            <a:extLst>
              <a:ext uri="{FF2B5EF4-FFF2-40B4-BE49-F238E27FC236}">
                <a16:creationId xmlns:a16="http://schemas.microsoft.com/office/drawing/2014/main" id="{698D250A-0EA7-465A-94C8-9019946CC112}"/>
              </a:ext>
            </a:extLst>
          </p:cNvPr>
          <p:cNvSpPr txBox="1"/>
          <p:nvPr/>
        </p:nvSpPr>
        <p:spPr>
          <a:xfrm>
            <a:off x="299912" y="535103"/>
            <a:ext cx="9841831"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B6: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Bạn</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sẽ</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nhận</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đ</a:t>
            </a:r>
            <a:r>
              <a:rPr kumimoji="0" lang="vi-VN"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ư</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ợc</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1 email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từ</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hệ</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thống</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Ariba : </a:t>
            </a:r>
            <a:r>
              <a:rPr kumimoji="0" lang="fr-FR"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ordersender-prod@ansmtp.ariba.com</a:t>
            </a:r>
            <a:endPar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endParaRPr>
          </a:p>
        </p:txBody>
      </p:sp>
      <p:sp>
        <p:nvSpPr>
          <p:cNvPr id="8" name="Flowchart: Process 7">
            <a:extLst>
              <a:ext uri="{FF2B5EF4-FFF2-40B4-BE49-F238E27FC236}">
                <a16:creationId xmlns:a16="http://schemas.microsoft.com/office/drawing/2014/main" id="{3036110C-3EDA-4942-A1DE-71353520BE4E}"/>
              </a:ext>
            </a:extLst>
          </p:cNvPr>
          <p:cNvSpPr/>
          <p:nvPr/>
        </p:nvSpPr>
        <p:spPr bwMode="gray">
          <a:xfrm>
            <a:off x="2402556" y="4223544"/>
            <a:ext cx="1338387" cy="228600"/>
          </a:xfrm>
          <a:prstGeom prst="flowChartProcess">
            <a:avLst/>
          </a:prstGeom>
          <a:noFill/>
          <a:ln w="25400" algn="ctr">
            <a:solidFill>
              <a:schemeClr val="accent5">
                <a:lumMod val="60000"/>
                <a:lumOff val="40000"/>
              </a:schemeClr>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err="1">
              <a:ln>
                <a:noFill/>
              </a:ln>
              <a:solidFill>
                <a:srgbClr val="000000"/>
              </a:solidFill>
              <a:effectLst/>
              <a:uLnTx/>
              <a:uFillTx/>
              <a:latin typeface="Arial"/>
              <a:ea typeface="Arial Unicode MS" pitchFamily="34" charset="-128"/>
              <a:cs typeface="Arial Unicode MS" pitchFamily="34" charset="-128"/>
            </a:endParaRPr>
          </a:p>
        </p:txBody>
      </p:sp>
      <p:cxnSp>
        <p:nvCxnSpPr>
          <p:cNvPr id="9" name="Straight Connector 8">
            <a:extLst>
              <a:ext uri="{FF2B5EF4-FFF2-40B4-BE49-F238E27FC236}">
                <a16:creationId xmlns:a16="http://schemas.microsoft.com/office/drawing/2014/main" id="{22A7D05C-7D0B-4E30-BC82-8E49C3562FB6}"/>
              </a:ext>
            </a:extLst>
          </p:cNvPr>
          <p:cNvCxnSpPr>
            <a:cxnSpLocks/>
          </p:cNvCxnSpPr>
          <p:nvPr/>
        </p:nvCxnSpPr>
        <p:spPr>
          <a:xfrm flipV="1">
            <a:off x="3740943" y="4306888"/>
            <a:ext cx="5943601" cy="1"/>
          </a:xfrm>
          <a:prstGeom prst="line">
            <a:avLst/>
          </a:prstGeom>
          <a:ln>
            <a:headEnd type="none" w="med" len="med"/>
            <a:tailEnd type="none" w="med" len="med"/>
          </a:ln>
        </p:spPr>
        <p:style>
          <a:lnRef idx="1">
            <a:schemeClr val="accent5"/>
          </a:lnRef>
          <a:fillRef idx="0">
            <a:schemeClr val="accent5"/>
          </a:fillRef>
          <a:effectRef idx="0">
            <a:schemeClr val="accent5"/>
          </a:effectRef>
          <a:fontRef idx="minor">
            <a:schemeClr val="tx1"/>
          </a:fontRef>
        </p:style>
      </p:cxnSp>
      <p:sp>
        <p:nvSpPr>
          <p:cNvPr id="10" name="Flowchart: Process 9">
            <a:extLst>
              <a:ext uri="{FF2B5EF4-FFF2-40B4-BE49-F238E27FC236}">
                <a16:creationId xmlns:a16="http://schemas.microsoft.com/office/drawing/2014/main" id="{7CC41A95-940F-445D-9D05-95C8CE466D69}"/>
              </a:ext>
            </a:extLst>
          </p:cNvPr>
          <p:cNvSpPr/>
          <p:nvPr/>
        </p:nvSpPr>
        <p:spPr bwMode="gray">
          <a:xfrm>
            <a:off x="9684544" y="3274398"/>
            <a:ext cx="3276600" cy="2854146"/>
          </a:xfrm>
          <a:prstGeom prst="flowChartProcess">
            <a:avLst/>
          </a:prstGeom>
          <a:solidFill>
            <a:schemeClr val="accent3">
              <a:lumMod val="20000"/>
              <a:lumOff val="80000"/>
            </a:schemeClr>
          </a:solidFill>
          <a:ln w="25400" algn="ctr">
            <a:solidFill>
              <a:schemeClr val="tx1"/>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err="1">
              <a:ln>
                <a:noFill/>
              </a:ln>
              <a:solidFill>
                <a:srgbClr val="FFC000"/>
              </a:solidFill>
              <a:effectLst/>
              <a:uLnTx/>
              <a:uFillTx/>
              <a:latin typeface="Arial"/>
              <a:ea typeface="Arial Unicode MS" pitchFamily="34" charset="-128"/>
              <a:cs typeface="Arial Unicode MS" pitchFamily="34" charset="-128"/>
            </a:endParaRPr>
          </a:p>
        </p:txBody>
      </p:sp>
      <p:sp>
        <p:nvSpPr>
          <p:cNvPr id="11" name="TextBox 10">
            <a:extLst>
              <a:ext uri="{FF2B5EF4-FFF2-40B4-BE49-F238E27FC236}">
                <a16:creationId xmlns:a16="http://schemas.microsoft.com/office/drawing/2014/main" id="{96291F69-AF65-47DF-9F37-9ED64284B47C}"/>
              </a:ext>
            </a:extLst>
          </p:cNvPr>
          <p:cNvSpPr txBox="1"/>
          <p:nvPr/>
        </p:nvSpPr>
        <p:spPr>
          <a:xfrm>
            <a:off x="9754853" y="3531553"/>
            <a:ext cx="3201069" cy="1969770"/>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Đây</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là</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Ariba  Network ID(ANID)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của</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quý</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công</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ty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anh</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chị</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vui</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lòng</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copy ANID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này</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gửi</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cho</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phòng</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mua</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hàng</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FBHP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trong</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2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ngày</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làm</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việc</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endParaRPr lang="en-US" sz="1600" kern="0" dirty="0">
              <a:solidFill>
                <a:srgbClr val="000000"/>
              </a:solidFill>
              <a:latin typeface="Times New Roman" panose="02020603050405020304" pitchFamily="18" charset="0"/>
              <a:ea typeface="Arial Unicode MS" pitchFamily="34" charset="-128"/>
              <a:cs typeface="Times New Roman" panose="02020603050405020304" pitchFamily="18" charset="0"/>
            </a:endParaRPr>
          </a:p>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lang="en-US" sz="1600" kern="0" dirty="0">
                <a:solidFill>
                  <a:srgbClr val="000000"/>
                </a:solidFill>
                <a:latin typeface="Times New Roman" panose="02020603050405020304" pitchFamily="18" charset="0"/>
                <a:ea typeface="Arial Unicode MS" pitchFamily="34" charset="-128"/>
                <a:cs typeface="Times New Roman" panose="02020603050405020304" pitchFamily="18" charset="0"/>
                <a:hlinkClick r:id="rId3"/>
              </a:rPr>
              <a:t>dgi-fbhp-nonpro-group@fujifilm.com</a:t>
            </a:r>
            <a:endParaRPr lang="en-US" sz="1600" kern="0" dirty="0">
              <a:solidFill>
                <a:srgbClr val="000000"/>
              </a:solidFill>
              <a:latin typeface="Times New Roman" panose="02020603050405020304" pitchFamily="18" charset="0"/>
              <a:ea typeface="Arial Unicode MS" pitchFamily="34" charset="-128"/>
              <a:cs typeface="Times New Roman" panose="02020603050405020304" pitchFamily="18" charset="0"/>
            </a:endParaRPr>
          </a:p>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Tiêu</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đề</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email: [Ariba] ANID Standard supplier</a:t>
            </a:r>
          </a:p>
        </p:txBody>
      </p:sp>
      <p:sp>
        <p:nvSpPr>
          <p:cNvPr id="2" name="TextBox 1">
            <a:extLst>
              <a:ext uri="{FF2B5EF4-FFF2-40B4-BE49-F238E27FC236}">
                <a16:creationId xmlns:a16="http://schemas.microsoft.com/office/drawing/2014/main" id="{031981F8-66DC-9B72-D463-CAE0B09D3046}"/>
              </a:ext>
            </a:extLst>
          </p:cNvPr>
          <p:cNvSpPr txBox="1"/>
          <p:nvPr/>
        </p:nvSpPr>
        <p:spPr>
          <a:xfrm>
            <a:off x="897481" y="92278"/>
            <a:ext cx="4191000" cy="307777"/>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1.1. </a:t>
            </a:r>
            <a:r>
              <a:rPr kumimoji="0" lang="en-US" sz="2000" b="1"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Tạo</a:t>
            </a: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2000" b="1"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tài</a:t>
            </a: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2000" b="1"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khoản</a:t>
            </a: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2000" b="1"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trên</a:t>
            </a: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Ariba</a:t>
            </a:r>
          </a:p>
        </p:txBody>
      </p:sp>
    </p:spTree>
    <p:extLst>
      <p:ext uri="{BB962C8B-B14F-4D97-AF65-F5344CB8AC3E}">
        <p14:creationId xmlns:p14="http://schemas.microsoft.com/office/powerpoint/2010/main" val="317904086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EBC543C-5943-4731-8D46-F7DE93964C61}"/>
              </a:ext>
            </a:extLst>
          </p:cNvPr>
          <p:cNvSpPr>
            <a:spLocks noGrp="1"/>
          </p:cNvSpPr>
          <p:nvPr>
            <p:ph type="title"/>
          </p:nvPr>
        </p:nvSpPr>
        <p:spPr>
          <a:xfrm>
            <a:off x="123094" y="19645"/>
            <a:ext cx="11316441" cy="989953"/>
          </a:xfrm>
        </p:spPr>
        <p:txBody>
          <a:bodyPr anchor="t">
            <a:noAutofit/>
          </a:bodyPr>
          <a:lstStyle/>
          <a:p>
            <a:pPr>
              <a:lnSpc>
                <a:spcPct val="150000"/>
              </a:lnSpc>
            </a:pPr>
            <a:r>
              <a:rPr lang="en-US" sz="2152" b="1" dirty="0">
                <a:latin typeface="Times New Roman" panose="02020603050405020304" pitchFamily="18" charset="0"/>
                <a:cs typeface="Times New Roman" panose="02020603050405020304" pitchFamily="18" charset="0"/>
              </a:rPr>
              <a:t>8.3. H</a:t>
            </a:r>
            <a:r>
              <a:rPr lang="vi-VN" sz="2152" b="1" dirty="0">
                <a:latin typeface="Times New Roman" panose="02020603050405020304" pitchFamily="18" charset="0"/>
                <a:cs typeface="Times New Roman" panose="02020603050405020304" pitchFamily="18" charset="0"/>
              </a:rPr>
              <a:t>ư</a:t>
            </a:r>
            <a:r>
              <a:rPr lang="en-US" sz="2152" b="1" dirty="0" err="1">
                <a:latin typeface="Times New Roman" panose="02020603050405020304" pitchFamily="18" charset="0"/>
                <a:cs typeface="Times New Roman" panose="02020603050405020304" pitchFamily="18" charset="0"/>
              </a:rPr>
              <a:t>ớng</a:t>
            </a:r>
            <a:r>
              <a:rPr lang="en-US" sz="2152" b="1" dirty="0">
                <a:latin typeface="Times New Roman" panose="02020603050405020304" pitchFamily="18" charset="0"/>
                <a:cs typeface="Times New Roman" panose="02020603050405020304" pitchFamily="18" charset="0"/>
              </a:rPr>
              <a:t> </a:t>
            </a:r>
            <a:r>
              <a:rPr lang="en-US" sz="2152" b="1" dirty="0" err="1">
                <a:latin typeface="Times New Roman" panose="02020603050405020304" pitchFamily="18" charset="0"/>
                <a:cs typeface="Times New Roman" panose="02020603050405020304" pitchFamily="18" charset="0"/>
              </a:rPr>
              <a:t>dẫn</a:t>
            </a:r>
            <a:r>
              <a:rPr lang="en-US" sz="2152" b="1" dirty="0">
                <a:latin typeface="Times New Roman" panose="02020603050405020304" pitchFamily="18" charset="0"/>
                <a:cs typeface="Times New Roman" panose="02020603050405020304" pitchFamily="18" charset="0"/>
              </a:rPr>
              <a:t> </a:t>
            </a:r>
            <a:r>
              <a:rPr lang="en-US" sz="2152" b="1" dirty="0" err="1">
                <a:latin typeface="Times New Roman" panose="02020603050405020304" pitchFamily="18" charset="0"/>
                <a:cs typeface="Times New Roman" panose="02020603050405020304" pitchFamily="18" charset="0"/>
              </a:rPr>
              <a:t>giao</a:t>
            </a:r>
            <a:r>
              <a:rPr lang="en-US" sz="2152" b="1" dirty="0">
                <a:latin typeface="Times New Roman" panose="02020603050405020304" pitchFamily="18" charset="0"/>
                <a:cs typeface="Times New Roman" panose="02020603050405020304" pitchFamily="18" charset="0"/>
              </a:rPr>
              <a:t> </a:t>
            </a:r>
            <a:r>
              <a:rPr lang="en-US" sz="2152" b="1" dirty="0" err="1">
                <a:latin typeface="Times New Roman" panose="02020603050405020304" pitchFamily="18" charset="0"/>
                <a:cs typeface="Times New Roman" panose="02020603050405020304" pitchFamily="18" charset="0"/>
              </a:rPr>
              <a:t>hàng</a:t>
            </a:r>
            <a:r>
              <a:rPr lang="en-US" sz="2152" b="1" dirty="0">
                <a:latin typeface="Times New Roman" panose="02020603050405020304" pitchFamily="18" charset="0"/>
                <a:cs typeface="Times New Roman" panose="02020603050405020304" pitchFamily="18" charset="0"/>
              </a:rPr>
              <a:t> </a:t>
            </a:r>
            <a:r>
              <a:rPr lang="en-US" sz="2152" b="1" dirty="0" err="1">
                <a:latin typeface="Times New Roman" panose="02020603050405020304" pitchFamily="18" charset="0"/>
                <a:cs typeface="Times New Roman" panose="02020603050405020304" pitchFamily="18" charset="0"/>
              </a:rPr>
              <a:t>cho</a:t>
            </a:r>
            <a:r>
              <a:rPr lang="en-US" sz="2152" b="1" dirty="0">
                <a:latin typeface="Times New Roman" panose="02020603050405020304" pitchFamily="18" charset="0"/>
                <a:cs typeface="Times New Roman" panose="02020603050405020304" pitchFamily="18" charset="0"/>
              </a:rPr>
              <a:t> </a:t>
            </a:r>
            <a:r>
              <a:rPr lang="en-US" sz="2152" b="1" dirty="0" err="1">
                <a:latin typeface="Times New Roman" panose="02020603050405020304" pitchFamily="18" charset="0"/>
                <a:cs typeface="Times New Roman" panose="02020603050405020304" pitchFamily="18" charset="0"/>
              </a:rPr>
              <a:t>Nhà</a:t>
            </a:r>
            <a:r>
              <a:rPr lang="en-US" sz="2152" b="1" dirty="0">
                <a:latin typeface="Times New Roman" panose="02020603050405020304" pitchFamily="18" charset="0"/>
                <a:cs typeface="Times New Roman" panose="02020603050405020304" pitchFamily="18" charset="0"/>
              </a:rPr>
              <a:t> </a:t>
            </a:r>
            <a:r>
              <a:rPr lang="en-US" sz="2152" b="1" dirty="0" err="1">
                <a:latin typeface="Times New Roman" panose="02020603050405020304" pitchFamily="18" charset="0"/>
                <a:cs typeface="Times New Roman" panose="02020603050405020304" pitchFamily="18" charset="0"/>
              </a:rPr>
              <a:t>cung</a:t>
            </a:r>
            <a:r>
              <a:rPr lang="en-US" sz="2152" b="1" dirty="0">
                <a:latin typeface="Times New Roman" panose="02020603050405020304" pitchFamily="18" charset="0"/>
                <a:cs typeface="Times New Roman" panose="02020603050405020304" pitchFamily="18" charset="0"/>
              </a:rPr>
              <a:t> </a:t>
            </a:r>
            <a:r>
              <a:rPr lang="en-US" sz="2152" b="1" dirty="0" err="1">
                <a:latin typeface="Times New Roman" panose="02020603050405020304" pitchFamily="18" charset="0"/>
                <a:cs typeface="Times New Roman" panose="02020603050405020304" pitchFamily="18" charset="0"/>
              </a:rPr>
              <a:t>cấp</a:t>
            </a:r>
            <a:r>
              <a:rPr lang="en-US" sz="2152" b="1" dirty="0">
                <a:latin typeface="Times New Roman" panose="02020603050405020304" pitchFamily="18" charset="0"/>
                <a:cs typeface="Times New Roman" panose="02020603050405020304" pitchFamily="18" charset="0"/>
              </a:rPr>
              <a:t> </a:t>
            </a:r>
            <a:br>
              <a:rPr lang="en-US" sz="2152" b="1" dirty="0">
                <a:latin typeface="Times New Roman" panose="02020603050405020304" pitchFamily="18" charset="0"/>
                <a:cs typeface="Times New Roman" panose="02020603050405020304" pitchFamily="18" charset="0"/>
              </a:rPr>
            </a:br>
            <a:br>
              <a:rPr lang="en-US" sz="2152" dirty="0">
                <a:latin typeface="Times New Roman" panose="02020603050405020304" pitchFamily="18" charset="0"/>
                <a:cs typeface="Times New Roman" panose="02020603050405020304" pitchFamily="18" charset="0"/>
              </a:rPr>
            </a:br>
            <a:br>
              <a:rPr lang="en-US" sz="3444" dirty="0">
                <a:latin typeface="Times New Roman" panose="02020603050405020304" pitchFamily="18" charset="0"/>
                <a:cs typeface="Times New Roman" panose="02020603050405020304" pitchFamily="18" charset="0"/>
              </a:rPr>
            </a:br>
            <a:endParaRPr lang="en-US" sz="3444" dirty="0">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97E0380A-8C24-4CBB-820B-11C8A5F87262}"/>
              </a:ext>
            </a:extLst>
          </p:cNvPr>
          <p:cNvSpPr txBox="1"/>
          <p:nvPr/>
        </p:nvSpPr>
        <p:spPr>
          <a:xfrm>
            <a:off x="123094" y="718344"/>
            <a:ext cx="7402242" cy="1284711"/>
          </a:xfrm>
          <a:prstGeom prst="rect">
            <a:avLst/>
          </a:prstGeom>
          <a:solidFill>
            <a:srgbClr val="CCECFF"/>
          </a:solidFill>
          <a:ln>
            <a:solidFill>
              <a:schemeClr val="accent1"/>
            </a:solidFill>
          </a:ln>
        </p:spPr>
        <p:txBody>
          <a:bodyPr wrap="square" rtlCol="0">
            <a:spAutoFit/>
          </a:bodyPr>
          <a:lstStyle/>
          <a:p>
            <a:pPr marL="0" marR="0" lvl="0" indent="0" algn="l" defTabSz="984077" rtl="0" eaLnBrk="1" fontAlgn="auto" latinLnBrk="0" hangingPunct="1">
              <a:lnSpc>
                <a:spcPct val="100000"/>
              </a:lnSpc>
              <a:spcBef>
                <a:spcPts val="0"/>
              </a:spcBef>
              <a:spcAft>
                <a:spcPts val="0"/>
              </a:spcAft>
              <a:buClrTx/>
              <a:buSzTx/>
              <a:buFontTx/>
              <a:buNone/>
              <a:tabLst/>
              <a:defRPr/>
            </a:pPr>
            <a:r>
              <a:rPr kumimoji="0" 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Hình</a:t>
            </a:r>
            <a:r>
              <a:rPr kumimoji="0" 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ảnh</a:t>
            </a:r>
            <a:r>
              <a:rPr kumimoji="0" 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file excel ( Invoice &amp; packing list)</a:t>
            </a:r>
          </a:p>
          <a:p>
            <a:pPr lvl="0" defTabSz="984077">
              <a:defRPr/>
            </a:pPr>
            <a:r>
              <a:rPr kumimoji="0" 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Dùng</a:t>
            </a:r>
            <a:r>
              <a:rPr kumimoji="0" 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để</a:t>
            </a:r>
            <a:r>
              <a:rPr kumimoji="0" 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thông</a:t>
            </a:r>
            <a:r>
              <a:rPr kumimoji="0" 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báo</a:t>
            </a:r>
            <a:r>
              <a:rPr kumimoji="0" 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tr</a:t>
            </a:r>
            <a:r>
              <a:rPr kumimoji="0" lang="vi-VN" sz="1937"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ư</a:t>
            </a:r>
            <a:r>
              <a:rPr kumimoji="0" 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ớc</a:t>
            </a:r>
            <a:r>
              <a:rPr kumimoji="0" 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kế </a:t>
            </a:r>
            <a:r>
              <a:rPr kumimoji="0" 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hoạch</a:t>
            </a:r>
            <a:r>
              <a:rPr kumimoji="0" 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giao </a:t>
            </a:r>
            <a:r>
              <a:rPr kumimoji="0" 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hàng</a:t>
            </a:r>
            <a:r>
              <a:rPr kumimoji="0" 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 </a:t>
            </a:r>
            <a:r>
              <a:rPr kumimoji="0" 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yêu</a:t>
            </a:r>
            <a:r>
              <a:rPr kumimoji="0" 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cầu</a:t>
            </a:r>
            <a:r>
              <a:rPr kumimoji="0" 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gửi</a:t>
            </a:r>
            <a:r>
              <a:rPr kumimoji="0" 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tr</a:t>
            </a:r>
            <a:r>
              <a:rPr kumimoji="0" lang="vi-VN" sz="1937"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ư</a:t>
            </a:r>
            <a:r>
              <a:rPr kumimoji="0" 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ớc</a:t>
            </a:r>
            <a:r>
              <a:rPr kumimoji="0" 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4 </a:t>
            </a:r>
            <a:r>
              <a:rPr kumimoji="0" 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tiếng</a:t>
            </a:r>
            <a:r>
              <a:rPr kumimoji="0" 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tr</a:t>
            </a:r>
            <a:r>
              <a:rPr kumimoji="0" lang="vi-VN" sz="1937"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ư</a:t>
            </a:r>
            <a:r>
              <a:rPr kumimoji="0" 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ớc</a:t>
            </a:r>
            <a:r>
              <a:rPr kumimoji="0" 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khi</a:t>
            </a:r>
            <a:r>
              <a:rPr kumimoji="0" 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giao </a:t>
            </a:r>
            <a:r>
              <a:rPr kumimoji="0" 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hàng</a:t>
            </a:r>
            <a:r>
              <a:rPr kumimoji="0" 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vào</a:t>
            </a:r>
            <a:r>
              <a:rPr kumimoji="0" 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nhóm</a:t>
            </a:r>
            <a:r>
              <a:rPr kumimoji="0" 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 “</a:t>
            </a:r>
            <a:r>
              <a:rPr lang="en-US" u="sng" dirty="0">
                <a:latin typeface="Times New Roman" panose="02020603050405020304" pitchFamily="18" charset="0"/>
                <a:cs typeface="Times New Roman" panose="02020603050405020304" pitchFamily="18" charset="0"/>
                <a:hlinkClick r:id="rId2"/>
              </a:rPr>
              <a:t>dgi-fbhp-nonpro-msd@fujifilm.com</a:t>
            </a:r>
            <a:r>
              <a:rPr lang="en-US" sz="1800" u="sng" dirty="0">
                <a:latin typeface="Times New Roman" panose="02020603050405020304" pitchFamily="18" charset="0"/>
                <a:cs typeface="Times New Roman" panose="02020603050405020304" pitchFamily="18" charset="0"/>
              </a:rPr>
              <a:t>”</a:t>
            </a:r>
            <a:endParaRPr kumimoji="0" 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84077" rtl="0" eaLnBrk="1" fontAlgn="auto" latinLnBrk="0" hangingPunct="1">
              <a:lnSpc>
                <a:spcPct val="100000"/>
              </a:lnSpc>
              <a:spcBef>
                <a:spcPts val="0"/>
              </a:spcBef>
              <a:spcAft>
                <a:spcPts val="0"/>
              </a:spcAft>
              <a:buClrTx/>
              <a:buSzTx/>
              <a:buFontTx/>
              <a:buNone/>
              <a:tabLst/>
              <a:defRPr/>
            </a:pPr>
            <a:endParaRPr kumimoji="0" lang="en-US" sz="1937"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0F8680A3-5A15-456F-A096-BE9C754BEAE3}"/>
              </a:ext>
            </a:extLst>
          </p:cNvPr>
          <p:cNvSpPr txBox="1"/>
          <p:nvPr/>
        </p:nvSpPr>
        <p:spPr>
          <a:xfrm>
            <a:off x="7844706" y="718344"/>
            <a:ext cx="4949508" cy="986617"/>
          </a:xfrm>
          <a:prstGeom prst="rect">
            <a:avLst/>
          </a:prstGeom>
          <a:solidFill>
            <a:srgbClr val="CCECFF"/>
          </a:solidFill>
          <a:ln>
            <a:solidFill>
              <a:schemeClr val="accent1"/>
            </a:solidFill>
          </a:ln>
        </p:spPr>
        <p:txBody>
          <a:bodyPr wrap="square" rtlCol="0">
            <a:spAutoFit/>
          </a:bodyPr>
          <a:lstStyle/>
          <a:p>
            <a:pPr marL="0" marR="0" lvl="0" indent="0" algn="l" defTabSz="984077" rtl="0" eaLnBrk="1" fontAlgn="auto" latinLnBrk="0" hangingPunct="1">
              <a:lnSpc>
                <a:spcPct val="100000"/>
              </a:lnSpc>
              <a:spcBef>
                <a:spcPts val="0"/>
              </a:spcBef>
              <a:spcAft>
                <a:spcPts val="0"/>
              </a:spcAft>
              <a:buClrTx/>
              <a:buSzTx/>
              <a:buFontTx/>
              <a:buNone/>
              <a:tabLst/>
              <a:defRPr/>
            </a:pPr>
            <a:r>
              <a:rPr kumimoji="0" 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Hình</a:t>
            </a:r>
            <a:r>
              <a:rPr kumimoji="0" 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ảnh</a:t>
            </a:r>
            <a:r>
              <a:rPr kumimoji="0" 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file </a:t>
            </a:r>
            <a:r>
              <a:rPr kumimoji="0" 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tem</a:t>
            </a:r>
            <a:r>
              <a:rPr kumimoji="0" 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dán</a:t>
            </a:r>
            <a:r>
              <a:rPr kumimoji="0" 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lên</a:t>
            </a:r>
            <a:r>
              <a:rPr kumimoji="0" 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thùng</a:t>
            </a:r>
            <a:r>
              <a:rPr kumimoji="0" 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hàng</a:t>
            </a:r>
            <a:endParaRPr kumimoji="0" 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84077" rtl="0" eaLnBrk="1" fontAlgn="auto" latinLnBrk="0" hangingPunct="1">
              <a:lnSpc>
                <a:spcPct val="100000"/>
              </a:lnSpc>
              <a:spcBef>
                <a:spcPts val="0"/>
              </a:spcBef>
              <a:spcAft>
                <a:spcPts val="0"/>
              </a:spcAft>
              <a:buClrTx/>
              <a:buSzTx/>
              <a:buFontTx/>
              <a:buNone/>
              <a:tabLst/>
              <a:defRPr/>
            </a:pPr>
            <a:r>
              <a:rPr kumimoji="0" lang="en-US" sz="1937"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Dùng</a:t>
            </a:r>
            <a:r>
              <a:rPr kumimoji="0" 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để</a:t>
            </a:r>
            <a:r>
              <a:rPr kumimoji="0" 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dán</a:t>
            </a:r>
            <a:r>
              <a:rPr kumimoji="0" 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lên</a:t>
            </a:r>
            <a:r>
              <a:rPr kumimoji="0" 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thùng</a:t>
            </a:r>
            <a:r>
              <a:rPr kumimoji="0" 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hàng</a:t>
            </a:r>
            <a:endParaRPr kumimoji="0" 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84077" rtl="0" eaLnBrk="1" fontAlgn="auto" latinLnBrk="0" hangingPunct="1">
              <a:lnSpc>
                <a:spcPct val="100000"/>
              </a:lnSpc>
              <a:spcBef>
                <a:spcPts val="0"/>
              </a:spcBef>
              <a:spcAft>
                <a:spcPts val="0"/>
              </a:spcAft>
              <a:buClrTx/>
              <a:buSzTx/>
              <a:buFontTx/>
              <a:buNone/>
              <a:tabLst/>
              <a:defRPr/>
            </a:pPr>
            <a:endParaRPr kumimoji="0" lang="en-US" sz="1937"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53EAAE39-EB4C-443B-8535-EA70FB81E987}"/>
              </a:ext>
            </a:extLst>
          </p:cNvPr>
          <p:cNvPicPr>
            <a:picLocks noChangeAspect="1"/>
          </p:cNvPicPr>
          <p:nvPr/>
        </p:nvPicPr>
        <p:blipFill>
          <a:blip r:embed="rId3"/>
          <a:stretch>
            <a:fillRect/>
          </a:stretch>
        </p:blipFill>
        <p:spPr>
          <a:xfrm>
            <a:off x="7844706" y="2158251"/>
            <a:ext cx="4949508" cy="3908817"/>
          </a:xfrm>
          <a:prstGeom prst="rect">
            <a:avLst/>
          </a:prstGeom>
        </p:spPr>
      </p:pic>
      <p:pic>
        <p:nvPicPr>
          <p:cNvPr id="12" name="Picture 11">
            <a:extLst>
              <a:ext uri="{FF2B5EF4-FFF2-40B4-BE49-F238E27FC236}">
                <a16:creationId xmlns:a16="http://schemas.microsoft.com/office/drawing/2014/main" id="{61891F37-21F3-4D27-B9CE-D7975C25020F}"/>
              </a:ext>
            </a:extLst>
          </p:cNvPr>
          <p:cNvPicPr>
            <a:picLocks noChangeAspect="1"/>
          </p:cNvPicPr>
          <p:nvPr/>
        </p:nvPicPr>
        <p:blipFill>
          <a:blip r:embed="rId4"/>
          <a:stretch>
            <a:fillRect/>
          </a:stretch>
        </p:blipFill>
        <p:spPr>
          <a:xfrm>
            <a:off x="170251" y="2233256"/>
            <a:ext cx="7320621" cy="3908817"/>
          </a:xfrm>
          <a:prstGeom prst="rect">
            <a:avLst/>
          </a:prstGeom>
        </p:spPr>
      </p:pic>
    </p:spTree>
    <p:extLst>
      <p:ext uri="{BB962C8B-B14F-4D97-AF65-F5344CB8AC3E}">
        <p14:creationId xmlns:p14="http://schemas.microsoft.com/office/powerpoint/2010/main" val="118036219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E29E72C-0A01-4D7E-80D4-839AB45B991F}"/>
              </a:ext>
            </a:extLst>
          </p:cNvPr>
          <p:cNvPicPr>
            <a:picLocks noChangeAspect="1"/>
          </p:cNvPicPr>
          <p:nvPr/>
        </p:nvPicPr>
        <p:blipFill rotWithShape="1">
          <a:blip r:embed="rId2"/>
          <a:srcRect l="28325" t="11348" r="28875" b="12749"/>
          <a:stretch/>
        </p:blipFill>
        <p:spPr>
          <a:xfrm>
            <a:off x="664988" y="2358736"/>
            <a:ext cx="1846380" cy="1832903"/>
          </a:xfrm>
          <a:prstGeom prst="rect">
            <a:avLst/>
          </a:prstGeom>
        </p:spPr>
      </p:pic>
      <p:pic>
        <p:nvPicPr>
          <p:cNvPr id="10" name="Picture 9">
            <a:extLst>
              <a:ext uri="{FF2B5EF4-FFF2-40B4-BE49-F238E27FC236}">
                <a16:creationId xmlns:a16="http://schemas.microsoft.com/office/drawing/2014/main" id="{BC756E08-A269-4974-9FA1-73CF004E1725}"/>
              </a:ext>
            </a:extLst>
          </p:cNvPr>
          <p:cNvPicPr>
            <a:picLocks noChangeAspect="1"/>
          </p:cNvPicPr>
          <p:nvPr/>
        </p:nvPicPr>
        <p:blipFill>
          <a:blip r:embed="rId3"/>
          <a:stretch>
            <a:fillRect/>
          </a:stretch>
        </p:blipFill>
        <p:spPr>
          <a:xfrm>
            <a:off x="905218" y="2975247"/>
            <a:ext cx="660270" cy="599880"/>
          </a:xfrm>
          <a:prstGeom prst="rect">
            <a:avLst/>
          </a:prstGeom>
        </p:spPr>
      </p:pic>
      <p:sp>
        <p:nvSpPr>
          <p:cNvPr id="13" name="Title 3">
            <a:extLst>
              <a:ext uri="{FF2B5EF4-FFF2-40B4-BE49-F238E27FC236}">
                <a16:creationId xmlns:a16="http://schemas.microsoft.com/office/drawing/2014/main" id="{03037C53-5CFA-4C0C-81B6-05362D66D22B}"/>
              </a:ext>
            </a:extLst>
          </p:cNvPr>
          <p:cNvSpPr txBox="1">
            <a:spLocks/>
          </p:cNvSpPr>
          <p:nvPr/>
        </p:nvSpPr>
        <p:spPr>
          <a:xfrm>
            <a:off x="336239" y="1320335"/>
            <a:ext cx="2796083" cy="571064"/>
          </a:xfrm>
          <a:prstGeom prst="rect">
            <a:avLst/>
          </a:prstGeom>
          <a:ln>
            <a:solidFill>
              <a:schemeClr val="accent1"/>
            </a:solidFill>
          </a:ln>
        </p:spPr>
        <p:txBody>
          <a:bodyPr vert="horz" lIns="0" tIns="0" rIns="0" bIns="15497" rtlCol="0" anchor="b" anchorCtr="0">
            <a:noAutofit/>
          </a:bodyPr>
          <a:lstStyle>
            <a:lvl1pPr marL="0" marR="0" indent="0" algn="l" defTabSz="493730" rtl="0" eaLnBrk="1" fontAlgn="auto" latinLnBrk="0" hangingPunct="1">
              <a:lnSpc>
                <a:spcPct val="100000"/>
              </a:lnSpc>
              <a:spcBef>
                <a:spcPct val="0"/>
              </a:spcBef>
              <a:spcAft>
                <a:spcPts val="0"/>
              </a:spcAft>
              <a:buClrTx/>
              <a:buSzTx/>
              <a:buFontTx/>
              <a:buNone/>
              <a:tabLst/>
              <a:defRPr kumimoji="1" lang="en-US" altLang="en-US" sz="2400" b="0" i="0" u="none" strike="noStrike" kern="1200" cap="none" spc="0" normalizeH="0" baseline="0" noProof="0">
                <a:ln>
                  <a:noFill/>
                </a:ln>
                <a:solidFill>
                  <a:schemeClr val="tx2"/>
                </a:solidFill>
                <a:effectLst/>
                <a:uLnTx/>
                <a:uFillTx/>
                <a:latin typeface="+mj-lt"/>
                <a:ea typeface="+mj-ea"/>
                <a:cs typeface="+mj-cs"/>
              </a:defRPr>
            </a:lvl1pPr>
          </a:lstStyle>
          <a:p>
            <a:pPr marL="0" marR="0" lvl="0" indent="0" algn="l" defTabSz="531352" rtl="0" eaLnBrk="1" fontAlgn="auto" latinLnBrk="0" hangingPunct="1">
              <a:lnSpc>
                <a:spcPct val="100000"/>
              </a:lnSpc>
              <a:spcBef>
                <a:spcPct val="0"/>
              </a:spcBef>
              <a:spcAft>
                <a:spcPts val="0"/>
              </a:spcAft>
              <a:buClrTx/>
              <a:buSzTx/>
              <a:buFontTx/>
              <a:buNone/>
              <a:tabLst/>
              <a:defRPr/>
            </a:pP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1 PO </a:t>
            </a:r>
            <a:r>
              <a:rPr kumimoji="1" lang="en-US" alt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đóng</a:t>
            </a: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1 </a:t>
            </a:r>
            <a:r>
              <a:rPr kumimoji="1" lang="en-US" alt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thùng</a:t>
            </a: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1" lang="en-US" alt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hàng</a:t>
            </a:r>
            <a:endPar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endParaRPr>
          </a:p>
          <a:p>
            <a:pPr marL="0" marR="0" lvl="0" indent="0" algn="l" defTabSz="531352" rtl="0" eaLnBrk="1" fontAlgn="auto" latinLnBrk="0" hangingPunct="1">
              <a:lnSpc>
                <a:spcPct val="100000"/>
              </a:lnSpc>
              <a:spcBef>
                <a:spcPct val="0"/>
              </a:spcBef>
              <a:spcAft>
                <a:spcPts val="0"/>
              </a:spcAft>
              <a:buClrTx/>
              <a:buSzTx/>
              <a:buFontTx/>
              <a:buNone/>
              <a:tabLst/>
              <a:defRPr/>
            </a:pP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1" lang="en-US" alt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Dán</a:t>
            </a: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1" lang="en-US" alt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tem</a:t>
            </a: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1" lang="en-US" alt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ngoài</a:t>
            </a: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1" lang="en-US" alt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thùng</a:t>
            </a: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a:t>
            </a:r>
          </a:p>
        </p:txBody>
      </p:sp>
      <p:sp>
        <p:nvSpPr>
          <p:cNvPr id="16" name="Title 3">
            <a:extLst>
              <a:ext uri="{FF2B5EF4-FFF2-40B4-BE49-F238E27FC236}">
                <a16:creationId xmlns:a16="http://schemas.microsoft.com/office/drawing/2014/main" id="{0D26228F-71D0-4461-9845-B048EBFB3B4D}"/>
              </a:ext>
            </a:extLst>
          </p:cNvPr>
          <p:cNvSpPr txBox="1">
            <a:spLocks/>
          </p:cNvSpPr>
          <p:nvPr/>
        </p:nvSpPr>
        <p:spPr>
          <a:xfrm>
            <a:off x="3483478" y="1320335"/>
            <a:ext cx="5168477" cy="571064"/>
          </a:xfrm>
          <a:prstGeom prst="rect">
            <a:avLst/>
          </a:prstGeom>
          <a:ln>
            <a:solidFill>
              <a:schemeClr val="accent1"/>
            </a:solidFill>
          </a:ln>
        </p:spPr>
        <p:txBody>
          <a:bodyPr vert="horz" lIns="0" tIns="0" rIns="0" bIns="15497" rtlCol="0" anchor="b" anchorCtr="0">
            <a:noAutofit/>
          </a:bodyPr>
          <a:lstStyle>
            <a:lvl1pPr marL="0" marR="0" indent="0" algn="l" defTabSz="493730" rtl="0" eaLnBrk="1" fontAlgn="auto" latinLnBrk="0" hangingPunct="1">
              <a:lnSpc>
                <a:spcPct val="100000"/>
              </a:lnSpc>
              <a:spcBef>
                <a:spcPct val="0"/>
              </a:spcBef>
              <a:spcAft>
                <a:spcPts val="0"/>
              </a:spcAft>
              <a:buClrTx/>
              <a:buSzTx/>
              <a:buFontTx/>
              <a:buNone/>
              <a:tabLst/>
              <a:defRPr kumimoji="1" lang="en-US" altLang="en-US" sz="2400" b="0" i="0" u="none" strike="noStrike" kern="1200" cap="none" spc="0" normalizeH="0" baseline="0" noProof="0">
                <a:ln>
                  <a:noFill/>
                </a:ln>
                <a:solidFill>
                  <a:schemeClr val="tx2"/>
                </a:solidFill>
                <a:effectLst/>
                <a:uLnTx/>
                <a:uFillTx/>
                <a:latin typeface="+mj-lt"/>
                <a:ea typeface="+mj-ea"/>
                <a:cs typeface="+mj-cs"/>
              </a:defRPr>
            </a:lvl1pPr>
          </a:lstStyle>
          <a:p>
            <a:pPr marL="0" marR="0" lvl="0" indent="0" algn="l" defTabSz="531352" rtl="0" eaLnBrk="1" fontAlgn="auto" latinLnBrk="0" hangingPunct="1">
              <a:lnSpc>
                <a:spcPct val="100000"/>
              </a:lnSpc>
              <a:spcBef>
                <a:spcPct val="0"/>
              </a:spcBef>
              <a:spcAft>
                <a:spcPts val="0"/>
              </a:spcAft>
              <a:buClrTx/>
              <a:buSzTx/>
              <a:buFontTx/>
              <a:buNone/>
              <a:tabLst/>
              <a:defRPr/>
            </a:pPr>
            <a:r>
              <a:rPr kumimoji="1" lang="en-US" alt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Nhiều</a:t>
            </a: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PO, </a:t>
            </a:r>
            <a:r>
              <a:rPr kumimoji="1" lang="en-US" alt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nhiều</a:t>
            </a: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1" lang="en-US" alt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hàng</a:t>
            </a:r>
            <a:endPar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endParaRPr>
          </a:p>
          <a:p>
            <a:pPr marL="0" marR="0" lvl="0" indent="0" algn="l" defTabSz="531352" rtl="0" eaLnBrk="1" fontAlgn="auto" latinLnBrk="0" hangingPunct="1">
              <a:lnSpc>
                <a:spcPct val="100000"/>
              </a:lnSpc>
              <a:spcBef>
                <a:spcPct val="0"/>
              </a:spcBef>
              <a:spcAft>
                <a:spcPts val="0"/>
              </a:spcAft>
              <a:buClrTx/>
              <a:buSzTx/>
              <a:buFontTx/>
              <a:buNone/>
              <a:tabLst/>
              <a:defRPr/>
            </a:pP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a:t>
            </a:r>
            <a:r>
              <a:rPr kumimoji="1" lang="en-US" altLang="en-US" sz="1507"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Dán</a:t>
            </a:r>
            <a:r>
              <a:rPr kumimoji="1" lang="en-US" altLang="en-US" sz="150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1" lang="en-US" altLang="en-US" sz="1507"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tem</a:t>
            </a:r>
            <a:r>
              <a:rPr kumimoji="1" lang="en-US" altLang="en-US" sz="150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1" lang="en-US" altLang="en-US" sz="1507"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lên</a:t>
            </a:r>
            <a:r>
              <a:rPr kumimoji="1" lang="en-US" altLang="en-US" sz="150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1" lang="en-US" altLang="en-US" sz="1507"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từng</a:t>
            </a:r>
            <a:r>
              <a:rPr kumimoji="1" lang="en-US" altLang="en-US" sz="150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PO, VD 100pcs but 1 </a:t>
            </a:r>
            <a:r>
              <a:rPr kumimoji="1" lang="en-US" altLang="en-US" sz="1507"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tem</a:t>
            </a:r>
            <a:r>
              <a:rPr kumimoji="1" lang="en-US" altLang="en-US" sz="150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3 </a:t>
            </a:r>
            <a:r>
              <a:rPr kumimoji="1" lang="en-US" altLang="en-US" sz="1507"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cái</a:t>
            </a:r>
            <a:r>
              <a:rPr kumimoji="1" lang="en-US" altLang="en-US" sz="150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1" lang="en-US" altLang="en-US" sz="1507"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tẩy</a:t>
            </a:r>
            <a:r>
              <a:rPr kumimoji="1" lang="en-US" altLang="en-US" sz="150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1 </a:t>
            </a:r>
            <a:r>
              <a:rPr kumimoji="1" lang="en-US" altLang="en-US" sz="1507"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tem</a:t>
            </a:r>
            <a:r>
              <a:rPr kumimoji="1" lang="en-US" altLang="en-US" sz="150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a:t>
            </a:r>
          </a:p>
        </p:txBody>
      </p:sp>
      <p:pic>
        <p:nvPicPr>
          <p:cNvPr id="2" name="Picture 1">
            <a:extLst>
              <a:ext uri="{FF2B5EF4-FFF2-40B4-BE49-F238E27FC236}">
                <a16:creationId xmlns:a16="http://schemas.microsoft.com/office/drawing/2014/main" id="{2E77EDC7-EC26-4B5B-A43D-20CBB0366993}"/>
              </a:ext>
            </a:extLst>
          </p:cNvPr>
          <p:cNvPicPr>
            <a:picLocks noChangeAspect="1"/>
          </p:cNvPicPr>
          <p:nvPr/>
        </p:nvPicPr>
        <p:blipFill>
          <a:blip r:embed="rId4"/>
          <a:stretch>
            <a:fillRect/>
          </a:stretch>
        </p:blipFill>
        <p:spPr>
          <a:xfrm>
            <a:off x="3483479" y="1891399"/>
            <a:ext cx="5168476" cy="2964894"/>
          </a:xfrm>
          <a:prstGeom prst="rect">
            <a:avLst/>
          </a:prstGeom>
          <a:ln>
            <a:solidFill>
              <a:schemeClr val="accent1"/>
            </a:solidFill>
          </a:ln>
        </p:spPr>
      </p:pic>
      <p:sp>
        <p:nvSpPr>
          <p:cNvPr id="18" name="Title 3">
            <a:extLst>
              <a:ext uri="{FF2B5EF4-FFF2-40B4-BE49-F238E27FC236}">
                <a16:creationId xmlns:a16="http://schemas.microsoft.com/office/drawing/2014/main" id="{3402759B-DF4E-4203-8145-083A2EE41701}"/>
              </a:ext>
            </a:extLst>
          </p:cNvPr>
          <p:cNvSpPr txBox="1">
            <a:spLocks/>
          </p:cNvSpPr>
          <p:nvPr/>
        </p:nvSpPr>
        <p:spPr>
          <a:xfrm>
            <a:off x="336239" y="1897788"/>
            <a:ext cx="2796084" cy="2958505"/>
          </a:xfrm>
          <a:prstGeom prst="rect">
            <a:avLst/>
          </a:prstGeom>
          <a:ln>
            <a:solidFill>
              <a:schemeClr val="accent1"/>
            </a:solidFill>
          </a:ln>
        </p:spPr>
        <p:txBody>
          <a:bodyPr vert="horz" lIns="0" tIns="0" rIns="0" bIns="15497" rtlCol="0" anchor="b" anchorCtr="0">
            <a:noAutofit/>
          </a:bodyPr>
          <a:lstStyle>
            <a:lvl1pPr marL="0" marR="0" indent="0" algn="l" defTabSz="493730" rtl="0" eaLnBrk="1" fontAlgn="auto" latinLnBrk="0" hangingPunct="1">
              <a:lnSpc>
                <a:spcPct val="100000"/>
              </a:lnSpc>
              <a:spcBef>
                <a:spcPct val="0"/>
              </a:spcBef>
              <a:spcAft>
                <a:spcPts val="0"/>
              </a:spcAft>
              <a:buClrTx/>
              <a:buSzTx/>
              <a:buFontTx/>
              <a:buNone/>
              <a:tabLst/>
              <a:defRPr kumimoji="1" lang="en-US" altLang="en-US" sz="2400" b="0" i="0" u="none" strike="noStrike" kern="1200" cap="none" spc="0" normalizeH="0" baseline="0" noProof="0">
                <a:ln>
                  <a:noFill/>
                </a:ln>
                <a:solidFill>
                  <a:schemeClr val="tx2"/>
                </a:solidFill>
                <a:effectLst/>
                <a:uLnTx/>
                <a:uFillTx/>
                <a:latin typeface="+mj-lt"/>
                <a:ea typeface="+mj-ea"/>
                <a:cs typeface="+mj-cs"/>
              </a:defRPr>
            </a:lvl1pPr>
          </a:lstStyle>
          <a:p>
            <a:pPr marL="0" marR="0" lvl="0" indent="0" algn="l" defTabSz="531352" rtl="0" eaLnBrk="1" fontAlgn="auto" latinLnBrk="0" hangingPunct="1">
              <a:lnSpc>
                <a:spcPct val="100000"/>
              </a:lnSpc>
              <a:spcBef>
                <a:spcPct val="0"/>
              </a:spcBef>
              <a:spcAft>
                <a:spcPts val="0"/>
              </a:spcAft>
              <a:buClrTx/>
              <a:buSzTx/>
              <a:buFontTx/>
              <a:buNone/>
              <a:tabLst/>
              <a:defRPr/>
            </a:pPr>
            <a:endPar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endParaRPr>
          </a:p>
        </p:txBody>
      </p:sp>
      <p:pic>
        <p:nvPicPr>
          <p:cNvPr id="19" name="Picture 18">
            <a:extLst>
              <a:ext uri="{FF2B5EF4-FFF2-40B4-BE49-F238E27FC236}">
                <a16:creationId xmlns:a16="http://schemas.microsoft.com/office/drawing/2014/main" id="{314A1089-08D0-495D-9657-2B0B88A1FCEA}"/>
              </a:ext>
            </a:extLst>
          </p:cNvPr>
          <p:cNvPicPr>
            <a:picLocks noChangeAspect="1"/>
          </p:cNvPicPr>
          <p:nvPr/>
        </p:nvPicPr>
        <p:blipFill>
          <a:blip r:embed="rId3"/>
          <a:stretch>
            <a:fillRect/>
          </a:stretch>
        </p:blipFill>
        <p:spPr>
          <a:xfrm>
            <a:off x="3578411" y="4025611"/>
            <a:ext cx="551981" cy="501495"/>
          </a:xfrm>
          <a:prstGeom prst="rect">
            <a:avLst/>
          </a:prstGeom>
        </p:spPr>
      </p:pic>
      <p:pic>
        <p:nvPicPr>
          <p:cNvPr id="20" name="Picture 19">
            <a:extLst>
              <a:ext uri="{FF2B5EF4-FFF2-40B4-BE49-F238E27FC236}">
                <a16:creationId xmlns:a16="http://schemas.microsoft.com/office/drawing/2014/main" id="{965EB502-A599-4BED-9577-E1D6AF596CA9}"/>
              </a:ext>
            </a:extLst>
          </p:cNvPr>
          <p:cNvPicPr>
            <a:picLocks noChangeAspect="1"/>
          </p:cNvPicPr>
          <p:nvPr/>
        </p:nvPicPr>
        <p:blipFill>
          <a:blip r:embed="rId3"/>
          <a:stretch>
            <a:fillRect/>
          </a:stretch>
        </p:blipFill>
        <p:spPr>
          <a:xfrm>
            <a:off x="4533869" y="3690144"/>
            <a:ext cx="551981" cy="501495"/>
          </a:xfrm>
          <a:prstGeom prst="rect">
            <a:avLst/>
          </a:prstGeom>
        </p:spPr>
      </p:pic>
      <p:pic>
        <p:nvPicPr>
          <p:cNvPr id="21" name="Picture 20">
            <a:extLst>
              <a:ext uri="{FF2B5EF4-FFF2-40B4-BE49-F238E27FC236}">
                <a16:creationId xmlns:a16="http://schemas.microsoft.com/office/drawing/2014/main" id="{FA4C9103-CFCD-444D-B5AD-D272AD6762ED}"/>
              </a:ext>
            </a:extLst>
          </p:cNvPr>
          <p:cNvPicPr>
            <a:picLocks noChangeAspect="1"/>
          </p:cNvPicPr>
          <p:nvPr/>
        </p:nvPicPr>
        <p:blipFill>
          <a:blip r:embed="rId3"/>
          <a:stretch>
            <a:fillRect/>
          </a:stretch>
        </p:blipFill>
        <p:spPr>
          <a:xfrm>
            <a:off x="6589276" y="4373825"/>
            <a:ext cx="337422" cy="306560"/>
          </a:xfrm>
          <a:prstGeom prst="rect">
            <a:avLst/>
          </a:prstGeom>
        </p:spPr>
      </p:pic>
      <p:pic>
        <p:nvPicPr>
          <p:cNvPr id="22" name="Picture 21">
            <a:extLst>
              <a:ext uri="{FF2B5EF4-FFF2-40B4-BE49-F238E27FC236}">
                <a16:creationId xmlns:a16="http://schemas.microsoft.com/office/drawing/2014/main" id="{5AF4287E-B7C4-4C66-A507-7FF360FDA216}"/>
              </a:ext>
            </a:extLst>
          </p:cNvPr>
          <p:cNvPicPr>
            <a:picLocks noChangeAspect="1"/>
          </p:cNvPicPr>
          <p:nvPr/>
        </p:nvPicPr>
        <p:blipFill>
          <a:blip r:embed="rId3"/>
          <a:stretch>
            <a:fillRect/>
          </a:stretch>
        </p:blipFill>
        <p:spPr>
          <a:xfrm>
            <a:off x="5870240" y="2880549"/>
            <a:ext cx="551981" cy="501495"/>
          </a:xfrm>
          <a:prstGeom prst="rect">
            <a:avLst/>
          </a:prstGeom>
        </p:spPr>
      </p:pic>
      <p:pic>
        <p:nvPicPr>
          <p:cNvPr id="23" name="Picture 22">
            <a:extLst>
              <a:ext uri="{FF2B5EF4-FFF2-40B4-BE49-F238E27FC236}">
                <a16:creationId xmlns:a16="http://schemas.microsoft.com/office/drawing/2014/main" id="{A844FE0A-E3B3-44B5-9A86-2E2A239F2F21}"/>
              </a:ext>
            </a:extLst>
          </p:cNvPr>
          <p:cNvPicPr>
            <a:picLocks noChangeAspect="1"/>
          </p:cNvPicPr>
          <p:nvPr/>
        </p:nvPicPr>
        <p:blipFill>
          <a:blip r:embed="rId3"/>
          <a:stretch>
            <a:fillRect/>
          </a:stretch>
        </p:blipFill>
        <p:spPr>
          <a:xfrm>
            <a:off x="6563999" y="3101651"/>
            <a:ext cx="387974" cy="352489"/>
          </a:xfrm>
          <a:prstGeom prst="rect">
            <a:avLst/>
          </a:prstGeom>
        </p:spPr>
      </p:pic>
      <p:pic>
        <p:nvPicPr>
          <p:cNvPr id="24" name="Picture 23">
            <a:extLst>
              <a:ext uri="{FF2B5EF4-FFF2-40B4-BE49-F238E27FC236}">
                <a16:creationId xmlns:a16="http://schemas.microsoft.com/office/drawing/2014/main" id="{DC584E6E-B43C-412A-99A7-155688A092C6}"/>
              </a:ext>
            </a:extLst>
          </p:cNvPr>
          <p:cNvPicPr>
            <a:picLocks noChangeAspect="1"/>
          </p:cNvPicPr>
          <p:nvPr/>
        </p:nvPicPr>
        <p:blipFill>
          <a:blip r:embed="rId3"/>
          <a:stretch>
            <a:fillRect/>
          </a:stretch>
        </p:blipFill>
        <p:spPr>
          <a:xfrm>
            <a:off x="3854401" y="2289276"/>
            <a:ext cx="551981" cy="501495"/>
          </a:xfrm>
          <a:prstGeom prst="rect">
            <a:avLst/>
          </a:prstGeom>
        </p:spPr>
      </p:pic>
      <p:sp>
        <p:nvSpPr>
          <p:cNvPr id="25" name="Title 3">
            <a:extLst>
              <a:ext uri="{FF2B5EF4-FFF2-40B4-BE49-F238E27FC236}">
                <a16:creationId xmlns:a16="http://schemas.microsoft.com/office/drawing/2014/main" id="{37C1B452-66B1-4223-861A-680F88AB01A7}"/>
              </a:ext>
            </a:extLst>
          </p:cNvPr>
          <p:cNvSpPr txBox="1">
            <a:spLocks/>
          </p:cNvSpPr>
          <p:nvPr/>
        </p:nvSpPr>
        <p:spPr>
          <a:xfrm>
            <a:off x="9343814" y="1320335"/>
            <a:ext cx="3440635" cy="571064"/>
          </a:xfrm>
          <a:prstGeom prst="rect">
            <a:avLst/>
          </a:prstGeom>
          <a:ln>
            <a:solidFill>
              <a:schemeClr val="accent1"/>
            </a:solidFill>
          </a:ln>
        </p:spPr>
        <p:txBody>
          <a:bodyPr vert="horz" lIns="0" tIns="0" rIns="0" bIns="15497" rtlCol="0" anchor="b" anchorCtr="0">
            <a:noAutofit/>
          </a:bodyPr>
          <a:lstStyle>
            <a:lvl1pPr marL="0" marR="0" indent="0" algn="l" defTabSz="493730" rtl="0" eaLnBrk="1" fontAlgn="auto" latinLnBrk="0" hangingPunct="1">
              <a:lnSpc>
                <a:spcPct val="100000"/>
              </a:lnSpc>
              <a:spcBef>
                <a:spcPct val="0"/>
              </a:spcBef>
              <a:spcAft>
                <a:spcPts val="0"/>
              </a:spcAft>
              <a:buClrTx/>
              <a:buSzTx/>
              <a:buFontTx/>
              <a:buNone/>
              <a:tabLst/>
              <a:defRPr kumimoji="1" lang="en-US" altLang="en-US" sz="2400" b="0" i="0" u="none" strike="noStrike" kern="1200" cap="none" spc="0" normalizeH="0" baseline="0" noProof="0">
                <a:ln>
                  <a:noFill/>
                </a:ln>
                <a:solidFill>
                  <a:schemeClr val="tx2"/>
                </a:solidFill>
                <a:effectLst/>
                <a:uLnTx/>
                <a:uFillTx/>
                <a:latin typeface="+mj-lt"/>
                <a:ea typeface="+mj-ea"/>
                <a:cs typeface="+mj-cs"/>
              </a:defRPr>
            </a:lvl1pPr>
          </a:lstStyle>
          <a:p>
            <a:pPr marL="0" marR="0" lvl="0" indent="0" algn="l" defTabSz="531352" rtl="0" eaLnBrk="1" fontAlgn="auto" latinLnBrk="0" hangingPunct="1">
              <a:lnSpc>
                <a:spcPct val="100000"/>
              </a:lnSpc>
              <a:spcBef>
                <a:spcPct val="0"/>
              </a:spcBef>
              <a:spcAft>
                <a:spcPts val="0"/>
              </a:spcAft>
              <a:buClrTx/>
              <a:buSzTx/>
              <a:buFontTx/>
              <a:buNone/>
              <a:tabLst/>
              <a:defRPr/>
            </a:pP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1 PO </a:t>
            </a:r>
            <a:r>
              <a:rPr kumimoji="1" lang="en-US" alt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đóng</a:t>
            </a: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1" lang="en-US" alt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nhiều</a:t>
            </a: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1" lang="en-US" alt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thùng</a:t>
            </a: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1" lang="en-US" alt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hàng</a:t>
            </a:r>
            <a:endPar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endParaRPr>
          </a:p>
          <a:p>
            <a:pPr marL="0" marR="0" lvl="0" indent="0" algn="l" defTabSz="531352" rtl="0" eaLnBrk="1" fontAlgn="auto" latinLnBrk="0" hangingPunct="1">
              <a:lnSpc>
                <a:spcPct val="100000"/>
              </a:lnSpc>
              <a:spcBef>
                <a:spcPct val="0"/>
              </a:spcBef>
              <a:spcAft>
                <a:spcPts val="0"/>
              </a:spcAft>
              <a:buClrTx/>
              <a:buSzTx/>
              <a:buFontTx/>
              <a:buNone/>
              <a:tabLst/>
              <a:defRPr/>
            </a:pP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1" lang="en-US" altLang="en-US" sz="1507"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Dán</a:t>
            </a:r>
            <a:r>
              <a:rPr kumimoji="1" lang="en-US" altLang="en-US" sz="150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1" lang="en-US" altLang="en-US" sz="1507"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tem</a:t>
            </a:r>
            <a:r>
              <a:rPr kumimoji="1" lang="en-US" altLang="en-US" sz="150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1" lang="en-US" altLang="en-US" sz="1507"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ngoài</a:t>
            </a:r>
            <a:r>
              <a:rPr kumimoji="1" lang="en-US" altLang="en-US" sz="150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1" lang="en-US" altLang="en-US" sz="1507"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thùng</a:t>
            </a:r>
            <a:r>
              <a:rPr kumimoji="1" lang="en-US" altLang="en-US" sz="150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1" lang="en-US" altLang="en-US" sz="1507"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theo</a:t>
            </a:r>
            <a:r>
              <a:rPr kumimoji="1" lang="en-US" altLang="en-US" sz="150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1" lang="en-US" altLang="en-US" sz="1507" b="0" i="0" u="none" strike="noStrike" kern="120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packcount</a:t>
            </a:r>
            <a:r>
              <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a:t>
            </a:r>
          </a:p>
        </p:txBody>
      </p:sp>
      <p:sp>
        <p:nvSpPr>
          <p:cNvPr id="26" name="Title 3">
            <a:extLst>
              <a:ext uri="{FF2B5EF4-FFF2-40B4-BE49-F238E27FC236}">
                <a16:creationId xmlns:a16="http://schemas.microsoft.com/office/drawing/2014/main" id="{A8211B04-8184-437A-845C-582D259CBA41}"/>
              </a:ext>
            </a:extLst>
          </p:cNvPr>
          <p:cNvSpPr txBox="1">
            <a:spLocks/>
          </p:cNvSpPr>
          <p:nvPr/>
        </p:nvSpPr>
        <p:spPr>
          <a:xfrm>
            <a:off x="9343813" y="1897788"/>
            <a:ext cx="3440637" cy="2958505"/>
          </a:xfrm>
          <a:prstGeom prst="rect">
            <a:avLst/>
          </a:prstGeom>
          <a:ln>
            <a:solidFill>
              <a:schemeClr val="accent1"/>
            </a:solidFill>
          </a:ln>
        </p:spPr>
        <p:txBody>
          <a:bodyPr vert="horz" lIns="0" tIns="0" rIns="0" bIns="15497" rtlCol="0" anchor="b" anchorCtr="0">
            <a:noAutofit/>
          </a:bodyPr>
          <a:lstStyle>
            <a:lvl1pPr marL="0" marR="0" indent="0" algn="l" defTabSz="493730" rtl="0" eaLnBrk="1" fontAlgn="auto" latinLnBrk="0" hangingPunct="1">
              <a:lnSpc>
                <a:spcPct val="100000"/>
              </a:lnSpc>
              <a:spcBef>
                <a:spcPct val="0"/>
              </a:spcBef>
              <a:spcAft>
                <a:spcPts val="0"/>
              </a:spcAft>
              <a:buClrTx/>
              <a:buSzTx/>
              <a:buFontTx/>
              <a:buNone/>
              <a:tabLst/>
              <a:defRPr kumimoji="1" lang="en-US" altLang="en-US" sz="2400" b="0" i="0" u="none" strike="noStrike" kern="1200" cap="none" spc="0" normalizeH="0" baseline="0" noProof="0">
                <a:ln>
                  <a:noFill/>
                </a:ln>
                <a:solidFill>
                  <a:schemeClr val="tx2"/>
                </a:solidFill>
                <a:effectLst/>
                <a:uLnTx/>
                <a:uFillTx/>
                <a:latin typeface="+mj-lt"/>
                <a:ea typeface="+mj-ea"/>
                <a:cs typeface="+mj-cs"/>
              </a:defRPr>
            </a:lvl1pPr>
          </a:lstStyle>
          <a:p>
            <a:pPr marL="0" marR="0" lvl="0" indent="0" algn="l" defTabSz="531352" rtl="0" eaLnBrk="1" fontAlgn="auto" latinLnBrk="0" hangingPunct="1">
              <a:lnSpc>
                <a:spcPct val="100000"/>
              </a:lnSpc>
              <a:spcBef>
                <a:spcPct val="0"/>
              </a:spcBef>
              <a:spcAft>
                <a:spcPts val="0"/>
              </a:spcAft>
              <a:buClrTx/>
              <a:buSzTx/>
              <a:buFontTx/>
              <a:buNone/>
              <a:tabLst/>
              <a:defRPr/>
            </a:pPr>
            <a:endParaRPr kumimoji="1" lang="en-US" alt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endParaRPr>
          </a:p>
        </p:txBody>
      </p:sp>
      <p:pic>
        <p:nvPicPr>
          <p:cNvPr id="27" name="Picture 26">
            <a:extLst>
              <a:ext uri="{FF2B5EF4-FFF2-40B4-BE49-F238E27FC236}">
                <a16:creationId xmlns:a16="http://schemas.microsoft.com/office/drawing/2014/main" id="{AED021D5-17D0-463A-B79D-29AA55640E98}"/>
              </a:ext>
            </a:extLst>
          </p:cNvPr>
          <p:cNvPicPr>
            <a:picLocks noChangeAspect="1"/>
          </p:cNvPicPr>
          <p:nvPr/>
        </p:nvPicPr>
        <p:blipFill rotWithShape="1">
          <a:blip r:embed="rId2"/>
          <a:srcRect l="28325" t="11348" r="28875" b="12749"/>
          <a:stretch/>
        </p:blipFill>
        <p:spPr>
          <a:xfrm>
            <a:off x="9529390" y="2050836"/>
            <a:ext cx="1145918" cy="1137553"/>
          </a:xfrm>
          <a:prstGeom prst="rect">
            <a:avLst/>
          </a:prstGeom>
        </p:spPr>
      </p:pic>
      <p:pic>
        <p:nvPicPr>
          <p:cNvPr id="28" name="Picture 27">
            <a:extLst>
              <a:ext uri="{FF2B5EF4-FFF2-40B4-BE49-F238E27FC236}">
                <a16:creationId xmlns:a16="http://schemas.microsoft.com/office/drawing/2014/main" id="{49CD1521-A61D-4935-9D60-D7D7E2C831CB}"/>
              </a:ext>
            </a:extLst>
          </p:cNvPr>
          <p:cNvPicPr>
            <a:picLocks noChangeAspect="1"/>
          </p:cNvPicPr>
          <p:nvPr/>
        </p:nvPicPr>
        <p:blipFill>
          <a:blip r:embed="rId3"/>
          <a:stretch>
            <a:fillRect/>
          </a:stretch>
        </p:blipFill>
        <p:spPr>
          <a:xfrm>
            <a:off x="9613579" y="2444076"/>
            <a:ext cx="457258" cy="415436"/>
          </a:xfrm>
          <a:prstGeom prst="rect">
            <a:avLst/>
          </a:prstGeom>
        </p:spPr>
      </p:pic>
      <p:pic>
        <p:nvPicPr>
          <p:cNvPr id="29" name="Picture 28">
            <a:extLst>
              <a:ext uri="{FF2B5EF4-FFF2-40B4-BE49-F238E27FC236}">
                <a16:creationId xmlns:a16="http://schemas.microsoft.com/office/drawing/2014/main" id="{7146FEB7-EF38-4A7A-8FC8-A746B1EBFD77}"/>
              </a:ext>
            </a:extLst>
          </p:cNvPr>
          <p:cNvPicPr>
            <a:picLocks noChangeAspect="1"/>
          </p:cNvPicPr>
          <p:nvPr/>
        </p:nvPicPr>
        <p:blipFill rotWithShape="1">
          <a:blip r:embed="rId2"/>
          <a:srcRect l="28325" t="11348" r="28875" b="12749"/>
          <a:stretch/>
        </p:blipFill>
        <p:spPr>
          <a:xfrm>
            <a:off x="11129980" y="2050836"/>
            <a:ext cx="1145918" cy="1137553"/>
          </a:xfrm>
          <a:prstGeom prst="rect">
            <a:avLst/>
          </a:prstGeom>
        </p:spPr>
      </p:pic>
      <p:pic>
        <p:nvPicPr>
          <p:cNvPr id="30" name="Picture 29">
            <a:extLst>
              <a:ext uri="{FF2B5EF4-FFF2-40B4-BE49-F238E27FC236}">
                <a16:creationId xmlns:a16="http://schemas.microsoft.com/office/drawing/2014/main" id="{79443589-4407-4308-84CA-2D0725FF8ABD}"/>
              </a:ext>
            </a:extLst>
          </p:cNvPr>
          <p:cNvPicPr>
            <a:picLocks noChangeAspect="1"/>
          </p:cNvPicPr>
          <p:nvPr/>
        </p:nvPicPr>
        <p:blipFill>
          <a:blip r:embed="rId3"/>
          <a:stretch>
            <a:fillRect/>
          </a:stretch>
        </p:blipFill>
        <p:spPr>
          <a:xfrm>
            <a:off x="11214168" y="2444076"/>
            <a:ext cx="457258" cy="415436"/>
          </a:xfrm>
          <a:prstGeom prst="rect">
            <a:avLst/>
          </a:prstGeom>
        </p:spPr>
      </p:pic>
      <p:pic>
        <p:nvPicPr>
          <p:cNvPr id="31" name="Picture 30">
            <a:extLst>
              <a:ext uri="{FF2B5EF4-FFF2-40B4-BE49-F238E27FC236}">
                <a16:creationId xmlns:a16="http://schemas.microsoft.com/office/drawing/2014/main" id="{7950B7CB-2B8E-41C1-A89E-0CC4F8EFB5C8}"/>
              </a:ext>
            </a:extLst>
          </p:cNvPr>
          <p:cNvPicPr>
            <a:picLocks noChangeAspect="1"/>
          </p:cNvPicPr>
          <p:nvPr/>
        </p:nvPicPr>
        <p:blipFill rotWithShape="1">
          <a:blip r:embed="rId2"/>
          <a:srcRect l="28325" t="11348" r="28875" b="12749"/>
          <a:stretch/>
        </p:blipFill>
        <p:spPr>
          <a:xfrm>
            <a:off x="9470324" y="3401515"/>
            <a:ext cx="1145918" cy="1137553"/>
          </a:xfrm>
          <a:prstGeom prst="rect">
            <a:avLst/>
          </a:prstGeom>
        </p:spPr>
      </p:pic>
      <p:pic>
        <p:nvPicPr>
          <p:cNvPr id="32" name="Picture 31">
            <a:extLst>
              <a:ext uri="{FF2B5EF4-FFF2-40B4-BE49-F238E27FC236}">
                <a16:creationId xmlns:a16="http://schemas.microsoft.com/office/drawing/2014/main" id="{1C8C949D-B078-450B-AB52-28E8F28EF56E}"/>
              </a:ext>
            </a:extLst>
          </p:cNvPr>
          <p:cNvPicPr>
            <a:picLocks noChangeAspect="1"/>
          </p:cNvPicPr>
          <p:nvPr/>
        </p:nvPicPr>
        <p:blipFill>
          <a:blip r:embed="rId3"/>
          <a:stretch>
            <a:fillRect/>
          </a:stretch>
        </p:blipFill>
        <p:spPr>
          <a:xfrm>
            <a:off x="9554513" y="3794755"/>
            <a:ext cx="457258" cy="415436"/>
          </a:xfrm>
          <a:prstGeom prst="rect">
            <a:avLst/>
          </a:prstGeom>
        </p:spPr>
      </p:pic>
      <p:pic>
        <p:nvPicPr>
          <p:cNvPr id="33" name="Picture 32">
            <a:extLst>
              <a:ext uri="{FF2B5EF4-FFF2-40B4-BE49-F238E27FC236}">
                <a16:creationId xmlns:a16="http://schemas.microsoft.com/office/drawing/2014/main" id="{54A89422-8E7D-4AC6-83EF-BD57BF3B7B60}"/>
              </a:ext>
            </a:extLst>
          </p:cNvPr>
          <p:cNvPicPr>
            <a:picLocks noChangeAspect="1"/>
          </p:cNvPicPr>
          <p:nvPr/>
        </p:nvPicPr>
        <p:blipFill rotWithShape="1">
          <a:blip r:embed="rId2"/>
          <a:srcRect l="28325" t="11348" r="28875" b="12749"/>
          <a:stretch/>
        </p:blipFill>
        <p:spPr>
          <a:xfrm>
            <a:off x="11098467" y="3314402"/>
            <a:ext cx="1145918" cy="1137553"/>
          </a:xfrm>
          <a:prstGeom prst="rect">
            <a:avLst/>
          </a:prstGeom>
        </p:spPr>
      </p:pic>
      <p:pic>
        <p:nvPicPr>
          <p:cNvPr id="34" name="Picture 33">
            <a:extLst>
              <a:ext uri="{FF2B5EF4-FFF2-40B4-BE49-F238E27FC236}">
                <a16:creationId xmlns:a16="http://schemas.microsoft.com/office/drawing/2014/main" id="{7A155598-8C65-443C-9EBE-EB81A301FF6A}"/>
              </a:ext>
            </a:extLst>
          </p:cNvPr>
          <p:cNvPicPr>
            <a:picLocks noChangeAspect="1"/>
          </p:cNvPicPr>
          <p:nvPr/>
        </p:nvPicPr>
        <p:blipFill>
          <a:blip r:embed="rId3"/>
          <a:stretch>
            <a:fillRect/>
          </a:stretch>
        </p:blipFill>
        <p:spPr>
          <a:xfrm>
            <a:off x="11182655" y="3707642"/>
            <a:ext cx="457258" cy="415436"/>
          </a:xfrm>
          <a:prstGeom prst="rect">
            <a:avLst/>
          </a:prstGeom>
        </p:spPr>
      </p:pic>
      <p:sp>
        <p:nvSpPr>
          <p:cNvPr id="35" name="Title 6">
            <a:extLst>
              <a:ext uri="{FF2B5EF4-FFF2-40B4-BE49-F238E27FC236}">
                <a16:creationId xmlns:a16="http://schemas.microsoft.com/office/drawing/2014/main" id="{ECA33E32-1ACE-48BE-9456-DEB10030C9AC}"/>
              </a:ext>
            </a:extLst>
          </p:cNvPr>
          <p:cNvSpPr>
            <a:spLocks noGrp="1"/>
          </p:cNvSpPr>
          <p:nvPr>
            <p:ph type="title"/>
          </p:nvPr>
        </p:nvSpPr>
        <p:spPr>
          <a:xfrm>
            <a:off x="123094" y="19645"/>
            <a:ext cx="11316441" cy="989953"/>
          </a:xfrm>
        </p:spPr>
        <p:txBody>
          <a:bodyPr anchor="t">
            <a:noAutofit/>
          </a:bodyPr>
          <a:lstStyle/>
          <a:p>
            <a:pPr>
              <a:lnSpc>
                <a:spcPct val="150000"/>
              </a:lnSpc>
            </a:pPr>
            <a:r>
              <a:rPr lang="en-US" sz="2152" b="1" dirty="0">
                <a:latin typeface="Times New Roman" panose="02020603050405020304" pitchFamily="18" charset="0"/>
                <a:cs typeface="Times New Roman" panose="02020603050405020304" pitchFamily="18" charset="0"/>
              </a:rPr>
              <a:t>8.3. H</a:t>
            </a:r>
            <a:r>
              <a:rPr lang="vi-VN" sz="2152" b="1" dirty="0">
                <a:latin typeface="Times New Roman" panose="02020603050405020304" pitchFamily="18" charset="0"/>
                <a:cs typeface="Times New Roman" panose="02020603050405020304" pitchFamily="18" charset="0"/>
              </a:rPr>
              <a:t>ư</a:t>
            </a:r>
            <a:r>
              <a:rPr lang="en-US" sz="2152" b="1" dirty="0" err="1">
                <a:latin typeface="Times New Roman" panose="02020603050405020304" pitchFamily="18" charset="0"/>
                <a:cs typeface="Times New Roman" panose="02020603050405020304" pitchFamily="18" charset="0"/>
              </a:rPr>
              <a:t>ớng</a:t>
            </a:r>
            <a:r>
              <a:rPr lang="en-US" sz="2152" b="1" dirty="0">
                <a:latin typeface="Times New Roman" panose="02020603050405020304" pitchFamily="18" charset="0"/>
                <a:cs typeface="Times New Roman" panose="02020603050405020304" pitchFamily="18" charset="0"/>
              </a:rPr>
              <a:t> </a:t>
            </a:r>
            <a:r>
              <a:rPr lang="en-US" sz="2152" b="1" dirty="0" err="1">
                <a:latin typeface="Times New Roman" panose="02020603050405020304" pitchFamily="18" charset="0"/>
                <a:cs typeface="Times New Roman" panose="02020603050405020304" pitchFamily="18" charset="0"/>
              </a:rPr>
              <a:t>dẫn</a:t>
            </a:r>
            <a:r>
              <a:rPr lang="en-US" sz="2152" b="1" dirty="0">
                <a:latin typeface="Times New Roman" panose="02020603050405020304" pitchFamily="18" charset="0"/>
                <a:cs typeface="Times New Roman" panose="02020603050405020304" pitchFamily="18" charset="0"/>
              </a:rPr>
              <a:t> </a:t>
            </a:r>
            <a:r>
              <a:rPr lang="en-US" sz="2152" b="1" dirty="0" err="1">
                <a:latin typeface="Times New Roman" panose="02020603050405020304" pitchFamily="18" charset="0"/>
                <a:cs typeface="Times New Roman" panose="02020603050405020304" pitchFamily="18" charset="0"/>
              </a:rPr>
              <a:t>giao</a:t>
            </a:r>
            <a:r>
              <a:rPr lang="en-US" sz="2152" b="1" dirty="0">
                <a:latin typeface="Times New Roman" panose="02020603050405020304" pitchFamily="18" charset="0"/>
                <a:cs typeface="Times New Roman" panose="02020603050405020304" pitchFamily="18" charset="0"/>
              </a:rPr>
              <a:t> </a:t>
            </a:r>
            <a:r>
              <a:rPr lang="en-US" sz="2152" b="1" dirty="0" err="1">
                <a:latin typeface="Times New Roman" panose="02020603050405020304" pitchFamily="18" charset="0"/>
                <a:cs typeface="Times New Roman" panose="02020603050405020304" pitchFamily="18" charset="0"/>
              </a:rPr>
              <a:t>hàng</a:t>
            </a:r>
            <a:r>
              <a:rPr lang="en-US" sz="2152" b="1" dirty="0">
                <a:latin typeface="Times New Roman" panose="02020603050405020304" pitchFamily="18" charset="0"/>
                <a:cs typeface="Times New Roman" panose="02020603050405020304" pitchFamily="18" charset="0"/>
              </a:rPr>
              <a:t> </a:t>
            </a:r>
            <a:r>
              <a:rPr lang="en-US" sz="2152" b="1" dirty="0" err="1">
                <a:latin typeface="Times New Roman" panose="02020603050405020304" pitchFamily="18" charset="0"/>
                <a:cs typeface="Times New Roman" panose="02020603050405020304" pitchFamily="18" charset="0"/>
              </a:rPr>
              <a:t>cho</a:t>
            </a:r>
            <a:r>
              <a:rPr lang="en-US" sz="2152" b="1" dirty="0">
                <a:latin typeface="Times New Roman" panose="02020603050405020304" pitchFamily="18" charset="0"/>
                <a:cs typeface="Times New Roman" panose="02020603050405020304" pitchFamily="18" charset="0"/>
              </a:rPr>
              <a:t> </a:t>
            </a:r>
            <a:r>
              <a:rPr lang="en-US" sz="2152" b="1" dirty="0" err="1">
                <a:latin typeface="Times New Roman" panose="02020603050405020304" pitchFamily="18" charset="0"/>
                <a:cs typeface="Times New Roman" panose="02020603050405020304" pitchFamily="18" charset="0"/>
              </a:rPr>
              <a:t>Nhà</a:t>
            </a:r>
            <a:r>
              <a:rPr lang="en-US" sz="2152" b="1" dirty="0">
                <a:latin typeface="Times New Roman" panose="02020603050405020304" pitchFamily="18" charset="0"/>
                <a:cs typeface="Times New Roman" panose="02020603050405020304" pitchFamily="18" charset="0"/>
              </a:rPr>
              <a:t> </a:t>
            </a:r>
            <a:r>
              <a:rPr lang="en-US" sz="2152" b="1" dirty="0" err="1">
                <a:latin typeface="Times New Roman" panose="02020603050405020304" pitchFamily="18" charset="0"/>
                <a:cs typeface="Times New Roman" panose="02020603050405020304" pitchFamily="18" charset="0"/>
              </a:rPr>
              <a:t>cung</a:t>
            </a:r>
            <a:r>
              <a:rPr lang="en-US" sz="2152" b="1" dirty="0">
                <a:latin typeface="Times New Roman" panose="02020603050405020304" pitchFamily="18" charset="0"/>
                <a:cs typeface="Times New Roman" panose="02020603050405020304" pitchFamily="18" charset="0"/>
              </a:rPr>
              <a:t> </a:t>
            </a:r>
            <a:r>
              <a:rPr lang="en-US" sz="2152" b="1" dirty="0" err="1">
                <a:latin typeface="Times New Roman" panose="02020603050405020304" pitchFamily="18" charset="0"/>
                <a:cs typeface="Times New Roman" panose="02020603050405020304" pitchFamily="18" charset="0"/>
              </a:rPr>
              <a:t>cấp</a:t>
            </a:r>
            <a:r>
              <a:rPr lang="en-US" sz="2152" b="1" dirty="0">
                <a:latin typeface="Times New Roman" panose="02020603050405020304" pitchFamily="18" charset="0"/>
                <a:cs typeface="Times New Roman" panose="02020603050405020304" pitchFamily="18" charset="0"/>
              </a:rPr>
              <a:t> </a:t>
            </a:r>
            <a:br>
              <a:rPr lang="en-US" sz="2152" b="1" dirty="0">
                <a:latin typeface="Times New Roman" panose="02020603050405020304" pitchFamily="18" charset="0"/>
                <a:cs typeface="Times New Roman" panose="02020603050405020304" pitchFamily="18" charset="0"/>
              </a:rPr>
            </a:br>
            <a:br>
              <a:rPr lang="en-US" sz="2152" dirty="0">
                <a:latin typeface="Times New Roman" panose="02020603050405020304" pitchFamily="18" charset="0"/>
                <a:cs typeface="Times New Roman" panose="02020603050405020304" pitchFamily="18" charset="0"/>
              </a:rPr>
            </a:br>
            <a:br>
              <a:rPr lang="en-US" sz="3444" dirty="0">
                <a:latin typeface="Times New Roman" panose="02020603050405020304" pitchFamily="18" charset="0"/>
                <a:cs typeface="Times New Roman" panose="02020603050405020304" pitchFamily="18" charset="0"/>
              </a:rPr>
            </a:br>
            <a:endParaRPr lang="en-US" sz="3444" dirty="0">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C6BC70AA-9002-4946-BB07-1B0662AAB3D1}"/>
              </a:ext>
            </a:extLst>
          </p:cNvPr>
          <p:cNvSpPr/>
          <p:nvPr/>
        </p:nvSpPr>
        <p:spPr>
          <a:xfrm>
            <a:off x="366532" y="669809"/>
            <a:ext cx="5334000" cy="505055"/>
          </a:xfrm>
          <a:prstGeom prst="rect">
            <a:avLst/>
          </a:prstGeom>
          <a:solidFill>
            <a:srgbClr val="CCEC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87415" rtl="0" eaLnBrk="1" fontAlgn="auto" latinLnBrk="0" hangingPunct="1">
              <a:lnSpc>
                <a:spcPct val="100000"/>
              </a:lnSpc>
              <a:spcBef>
                <a:spcPts val="0"/>
              </a:spcBef>
              <a:spcAft>
                <a:spcPts val="0"/>
              </a:spcAft>
              <a:buClrTx/>
              <a:buSzTx/>
              <a:buFontTx/>
              <a:buNone/>
              <a:tabLst/>
              <a:defRPr/>
            </a:pPr>
            <a:r>
              <a:rPr kumimoji="0" lang="en-US" sz="1944"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Cách</a:t>
            </a:r>
            <a:r>
              <a:rPr kumimoji="0" lang="en-US" sz="1944"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44"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hiển</a:t>
            </a:r>
            <a:r>
              <a:rPr kumimoji="0" lang="en-US" sz="1944"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44"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thị</a:t>
            </a:r>
            <a:r>
              <a:rPr kumimoji="0" lang="en-US" sz="1944"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44"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lên</a:t>
            </a:r>
            <a:r>
              <a:rPr kumimoji="0" lang="en-US" sz="1944"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44"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thùng</a:t>
            </a:r>
            <a:r>
              <a:rPr kumimoji="0" lang="en-US" sz="1944"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44"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hàng</a:t>
            </a:r>
            <a:endParaRPr kumimoji="0" lang="en-US" sz="1944"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79895400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84B64BC-21D5-45E3-9C1C-DD6F4B0FFB66}"/>
              </a:ext>
            </a:extLst>
          </p:cNvPr>
          <p:cNvPicPr>
            <a:picLocks noChangeAspect="1"/>
          </p:cNvPicPr>
          <p:nvPr/>
        </p:nvPicPr>
        <p:blipFill>
          <a:blip r:embed="rId2"/>
          <a:stretch>
            <a:fillRect/>
          </a:stretch>
        </p:blipFill>
        <p:spPr>
          <a:xfrm>
            <a:off x="1124184" y="1969446"/>
            <a:ext cx="3372203" cy="417238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9" name="Group 8">
            <a:extLst>
              <a:ext uri="{FF2B5EF4-FFF2-40B4-BE49-F238E27FC236}">
                <a16:creationId xmlns:a16="http://schemas.microsoft.com/office/drawing/2014/main" id="{5FF11393-4D55-4966-BB09-1BDC6DDD8520}"/>
              </a:ext>
            </a:extLst>
          </p:cNvPr>
          <p:cNvGrpSpPr/>
          <p:nvPr/>
        </p:nvGrpSpPr>
        <p:grpSpPr>
          <a:xfrm>
            <a:off x="3784852" y="1696941"/>
            <a:ext cx="787231" cy="696397"/>
            <a:chOff x="3516924" y="1237222"/>
            <a:chExt cx="731520" cy="647114"/>
          </a:xfrm>
        </p:grpSpPr>
        <p:sp>
          <p:nvSpPr>
            <p:cNvPr id="6" name="Rectangle 5">
              <a:extLst>
                <a:ext uri="{FF2B5EF4-FFF2-40B4-BE49-F238E27FC236}">
                  <a16:creationId xmlns:a16="http://schemas.microsoft.com/office/drawing/2014/main" id="{09CA4C05-3299-4FD8-9D48-3153B88A0665}"/>
                </a:ext>
              </a:extLst>
            </p:cNvPr>
            <p:cNvSpPr/>
            <p:nvPr/>
          </p:nvSpPr>
          <p:spPr>
            <a:xfrm>
              <a:off x="3699804" y="1420102"/>
              <a:ext cx="548640" cy="464234"/>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84077"/>
              <a:endParaRPr lang="en-US" sz="1937">
                <a:solidFill>
                  <a:prstClr val="white"/>
                </a:solidFill>
                <a:latin typeface="Calibri" panose="020F0502020204030204"/>
              </a:endParaRPr>
            </a:p>
          </p:txBody>
        </p:sp>
        <p:sp>
          <p:nvSpPr>
            <p:cNvPr id="7" name="Oval 6">
              <a:extLst>
                <a:ext uri="{FF2B5EF4-FFF2-40B4-BE49-F238E27FC236}">
                  <a16:creationId xmlns:a16="http://schemas.microsoft.com/office/drawing/2014/main" id="{9C1E9BC6-4912-4C34-AA23-72D2F2C928D9}"/>
                </a:ext>
              </a:extLst>
            </p:cNvPr>
            <p:cNvSpPr/>
            <p:nvPr/>
          </p:nvSpPr>
          <p:spPr>
            <a:xfrm>
              <a:off x="3516924" y="1237222"/>
              <a:ext cx="365760" cy="365760"/>
            </a:xfrm>
            <a:prstGeom prst="ellipse">
              <a:avLst/>
            </a:prstGeom>
            <a:solidFill>
              <a:srgbClr val="FFFF99"/>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84077"/>
              <a:r>
                <a:rPr lang="en-US" sz="2583" b="1" dirty="0">
                  <a:solidFill>
                    <a:prstClr val="black"/>
                  </a:solidFill>
                  <a:latin typeface="Times New Roman" panose="02020603050405020304" pitchFamily="18" charset="0"/>
                  <a:cs typeface="Times New Roman" panose="02020603050405020304" pitchFamily="18" charset="0"/>
                </a:rPr>
                <a:t>1</a:t>
              </a:r>
            </a:p>
          </p:txBody>
        </p:sp>
      </p:grpSp>
      <p:sp>
        <p:nvSpPr>
          <p:cNvPr id="8" name="TextBox 7">
            <a:extLst>
              <a:ext uri="{FF2B5EF4-FFF2-40B4-BE49-F238E27FC236}">
                <a16:creationId xmlns:a16="http://schemas.microsoft.com/office/drawing/2014/main" id="{DCC8D045-F5A6-46BE-861F-8C8FB45BBF86}"/>
              </a:ext>
            </a:extLst>
          </p:cNvPr>
          <p:cNvSpPr txBox="1"/>
          <p:nvPr/>
        </p:nvSpPr>
        <p:spPr>
          <a:xfrm>
            <a:off x="347807" y="1172511"/>
            <a:ext cx="10445945" cy="390428"/>
          </a:xfrm>
          <a:prstGeom prst="rect">
            <a:avLst/>
          </a:prstGeom>
          <a:noFill/>
        </p:spPr>
        <p:txBody>
          <a:bodyPr wrap="square" rtlCol="0">
            <a:spAutoFit/>
          </a:bodyPr>
          <a:lstStyle/>
          <a:p>
            <a:pPr defTabSz="984077"/>
            <a:r>
              <a:rPr lang="en-US" sz="1937" dirty="0" err="1">
                <a:solidFill>
                  <a:prstClr val="black"/>
                </a:solidFill>
                <a:latin typeface="Times New Roman" panose="02020603050405020304" pitchFamily="18" charset="0"/>
                <a:cs typeface="Times New Roman" panose="02020603050405020304" pitchFamily="18" charset="0"/>
              </a:rPr>
              <a:t>Mở</a:t>
            </a:r>
            <a:r>
              <a:rPr lang="en-US" sz="1937" dirty="0">
                <a:solidFill>
                  <a:prstClr val="black"/>
                </a:solidFill>
                <a:latin typeface="Times New Roman" panose="02020603050405020304" pitchFamily="18" charset="0"/>
                <a:cs typeface="Times New Roman" panose="02020603050405020304" pitchFamily="18" charset="0"/>
              </a:rPr>
              <a:t> </a:t>
            </a:r>
            <a:r>
              <a:rPr lang="en-US" sz="1937" dirty="0" err="1">
                <a:solidFill>
                  <a:prstClr val="black"/>
                </a:solidFill>
                <a:latin typeface="Times New Roman" panose="02020603050405020304" pitchFamily="18" charset="0"/>
                <a:cs typeface="Times New Roman" panose="02020603050405020304" pitchFamily="18" charset="0"/>
              </a:rPr>
              <a:t>trình</a:t>
            </a:r>
            <a:r>
              <a:rPr lang="en-US" sz="1937" dirty="0">
                <a:solidFill>
                  <a:prstClr val="black"/>
                </a:solidFill>
                <a:latin typeface="Times New Roman" panose="02020603050405020304" pitchFamily="18" charset="0"/>
                <a:cs typeface="Times New Roman" panose="02020603050405020304" pitchFamily="18" charset="0"/>
              </a:rPr>
              <a:t> </a:t>
            </a:r>
            <a:r>
              <a:rPr lang="en-US" sz="1937" dirty="0" err="1">
                <a:solidFill>
                  <a:prstClr val="black"/>
                </a:solidFill>
                <a:latin typeface="Times New Roman" panose="02020603050405020304" pitchFamily="18" charset="0"/>
                <a:cs typeface="Times New Roman" panose="02020603050405020304" pitchFamily="18" charset="0"/>
              </a:rPr>
              <a:t>duyệt</a:t>
            </a:r>
            <a:r>
              <a:rPr lang="en-US" sz="1937" dirty="0">
                <a:solidFill>
                  <a:prstClr val="black"/>
                </a:solidFill>
                <a:latin typeface="Times New Roman" panose="02020603050405020304" pitchFamily="18" charset="0"/>
                <a:cs typeface="Times New Roman" panose="02020603050405020304" pitchFamily="18" charset="0"/>
              </a:rPr>
              <a:t> </a:t>
            </a:r>
            <a:r>
              <a:rPr lang="en-US" sz="1937" b="1" dirty="0">
                <a:solidFill>
                  <a:prstClr val="black"/>
                </a:solidFill>
                <a:latin typeface="Times New Roman" panose="02020603050405020304" pitchFamily="18" charset="0"/>
                <a:cs typeface="Times New Roman" panose="02020603050405020304" pitchFamily="18" charset="0"/>
              </a:rPr>
              <a:t>Google Chrome; </a:t>
            </a:r>
            <a:r>
              <a:rPr lang="en-US" sz="1937" b="1" dirty="0" err="1">
                <a:solidFill>
                  <a:prstClr val="black"/>
                </a:solidFill>
                <a:latin typeface="Times New Roman" panose="02020603050405020304" pitchFamily="18" charset="0"/>
                <a:cs typeface="Times New Roman" panose="02020603050405020304" pitchFamily="18" charset="0"/>
              </a:rPr>
              <a:t>c</a:t>
            </a:r>
            <a:r>
              <a:rPr lang="en-US" sz="1937" dirty="0" err="1">
                <a:solidFill>
                  <a:prstClr val="black"/>
                </a:solidFill>
                <a:latin typeface="Times New Roman" panose="02020603050405020304" pitchFamily="18" charset="0"/>
                <a:cs typeface="Times New Roman" panose="02020603050405020304" pitchFamily="18" charset="0"/>
              </a:rPr>
              <a:t>họn</a:t>
            </a:r>
            <a:r>
              <a:rPr lang="en-US" sz="1937" dirty="0">
                <a:solidFill>
                  <a:prstClr val="black"/>
                </a:solidFill>
                <a:latin typeface="Times New Roman" panose="02020603050405020304" pitchFamily="18" charset="0"/>
                <a:cs typeface="Times New Roman" panose="02020603050405020304" pitchFamily="18" charset="0"/>
              </a:rPr>
              <a:t> </a:t>
            </a:r>
            <a:r>
              <a:rPr lang="en-US" sz="1937" b="1" dirty="0" err="1">
                <a:solidFill>
                  <a:prstClr val="black"/>
                </a:solidFill>
                <a:latin typeface="Times New Roman" panose="02020603050405020304" pitchFamily="18" charset="0"/>
                <a:cs typeface="Times New Roman" panose="02020603050405020304" pitchFamily="18" charset="0"/>
              </a:rPr>
              <a:t>Cài</a:t>
            </a:r>
            <a:r>
              <a:rPr lang="en-US" sz="1937" b="1" dirty="0">
                <a:solidFill>
                  <a:prstClr val="black"/>
                </a:solidFill>
                <a:latin typeface="Times New Roman" panose="02020603050405020304" pitchFamily="18" charset="0"/>
                <a:cs typeface="Times New Roman" panose="02020603050405020304" pitchFamily="18" charset="0"/>
              </a:rPr>
              <a:t> </a:t>
            </a:r>
            <a:r>
              <a:rPr lang="en-US" sz="1937" b="1" dirty="0" err="1">
                <a:solidFill>
                  <a:prstClr val="black"/>
                </a:solidFill>
                <a:latin typeface="Times New Roman" panose="02020603050405020304" pitchFamily="18" charset="0"/>
                <a:cs typeface="Times New Roman" panose="02020603050405020304" pitchFamily="18" charset="0"/>
              </a:rPr>
              <a:t>đặt</a:t>
            </a:r>
            <a:r>
              <a:rPr lang="en-US" sz="1937" dirty="0">
                <a:solidFill>
                  <a:prstClr val="black"/>
                </a:solidFill>
                <a:latin typeface="Times New Roman" panose="02020603050405020304" pitchFamily="18" charset="0"/>
                <a:cs typeface="Times New Roman" panose="02020603050405020304" pitchFamily="18" charset="0"/>
              </a:rPr>
              <a:t> =&gt; </a:t>
            </a:r>
            <a:r>
              <a:rPr lang="en-US" sz="1937" b="1" dirty="0">
                <a:solidFill>
                  <a:prstClr val="black"/>
                </a:solidFill>
                <a:latin typeface="Times New Roman" panose="02020603050405020304" pitchFamily="18" charset="0"/>
                <a:cs typeface="Times New Roman" panose="02020603050405020304" pitchFamily="18" charset="0"/>
              </a:rPr>
              <a:t>Nâng </a:t>
            </a:r>
            <a:r>
              <a:rPr lang="en-US" sz="1937" b="1" dirty="0" err="1">
                <a:solidFill>
                  <a:prstClr val="black"/>
                </a:solidFill>
                <a:latin typeface="Times New Roman" panose="02020603050405020304" pitchFamily="18" charset="0"/>
                <a:cs typeface="Times New Roman" panose="02020603050405020304" pitchFamily="18" charset="0"/>
              </a:rPr>
              <a:t>cao</a:t>
            </a:r>
            <a:endParaRPr lang="en-US" sz="1937" b="1" dirty="0">
              <a:solidFill>
                <a:prstClr val="black"/>
              </a:solidFill>
              <a:latin typeface="Times New Roman" panose="02020603050405020304" pitchFamily="18" charset="0"/>
              <a:cs typeface="Times New Roman" panose="02020603050405020304" pitchFamily="18" charset="0"/>
            </a:endParaRPr>
          </a:p>
        </p:txBody>
      </p:sp>
      <p:grpSp>
        <p:nvGrpSpPr>
          <p:cNvPr id="10" name="Group 9">
            <a:extLst>
              <a:ext uri="{FF2B5EF4-FFF2-40B4-BE49-F238E27FC236}">
                <a16:creationId xmlns:a16="http://schemas.microsoft.com/office/drawing/2014/main" id="{B1D5F3D2-87AE-4713-BA50-31108402BD49}"/>
              </a:ext>
            </a:extLst>
          </p:cNvPr>
          <p:cNvGrpSpPr/>
          <p:nvPr/>
        </p:nvGrpSpPr>
        <p:grpSpPr>
          <a:xfrm>
            <a:off x="1124183" y="5025009"/>
            <a:ext cx="919676" cy="590423"/>
            <a:chOff x="3516924" y="1237222"/>
            <a:chExt cx="854592" cy="548640"/>
          </a:xfrm>
        </p:grpSpPr>
        <p:sp>
          <p:nvSpPr>
            <p:cNvPr id="11" name="Rectangle 10">
              <a:extLst>
                <a:ext uri="{FF2B5EF4-FFF2-40B4-BE49-F238E27FC236}">
                  <a16:creationId xmlns:a16="http://schemas.microsoft.com/office/drawing/2014/main" id="{9E6E0693-A09B-4180-931B-6EFD8F3E91A7}"/>
                </a:ext>
              </a:extLst>
            </p:cNvPr>
            <p:cNvSpPr/>
            <p:nvPr/>
          </p:nvSpPr>
          <p:spPr>
            <a:xfrm>
              <a:off x="3699803" y="1420102"/>
              <a:ext cx="671713" cy="36576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84077"/>
              <a:endParaRPr lang="en-US" sz="1937">
                <a:solidFill>
                  <a:prstClr val="white"/>
                </a:solidFill>
                <a:latin typeface="Calibri" panose="020F0502020204030204"/>
              </a:endParaRPr>
            </a:p>
          </p:txBody>
        </p:sp>
        <p:sp>
          <p:nvSpPr>
            <p:cNvPr id="12" name="Oval 11">
              <a:extLst>
                <a:ext uri="{FF2B5EF4-FFF2-40B4-BE49-F238E27FC236}">
                  <a16:creationId xmlns:a16="http://schemas.microsoft.com/office/drawing/2014/main" id="{40C00F54-715C-41F4-B032-A7BB187D0864}"/>
                </a:ext>
              </a:extLst>
            </p:cNvPr>
            <p:cNvSpPr/>
            <p:nvPr/>
          </p:nvSpPr>
          <p:spPr>
            <a:xfrm>
              <a:off x="3516924" y="1237222"/>
              <a:ext cx="365760" cy="365760"/>
            </a:xfrm>
            <a:prstGeom prst="ellipse">
              <a:avLst/>
            </a:prstGeom>
            <a:solidFill>
              <a:srgbClr val="FFFF99"/>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84077"/>
              <a:r>
                <a:rPr lang="en-US" sz="2583" b="1" dirty="0">
                  <a:solidFill>
                    <a:prstClr val="black"/>
                  </a:solidFill>
                  <a:latin typeface="Times New Roman" panose="02020603050405020304" pitchFamily="18" charset="0"/>
                  <a:cs typeface="Times New Roman" panose="02020603050405020304" pitchFamily="18" charset="0"/>
                </a:rPr>
                <a:t>2</a:t>
              </a:r>
            </a:p>
          </p:txBody>
        </p:sp>
      </p:grpSp>
      <p:pic>
        <p:nvPicPr>
          <p:cNvPr id="13" name="Picture 12">
            <a:extLst>
              <a:ext uri="{FF2B5EF4-FFF2-40B4-BE49-F238E27FC236}">
                <a16:creationId xmlns:a16="http://schemas.microsoft.com/office/drawing/2014/main" id="{CFEF63C4-1A65-4D16-9743-E44DB39AD3DB}"/>
              </a:ext>
            </a:extLst>
          </p:cNvPr>
          <p:cNvPicPr>
            <a:picLocks noChangeAspect="1"/>
          </p:cNvPicPr>
          <p:nvPr/>
        </p:nvPicPr>
        <p:blipFill rotWithShape="1">
          <a:blip r:embed="rId3"/>
          <a:srcRect b="8467"/>
          <a:stretch/>
        </p:blipFill>
        <p:spPr>
          <a:xfrm>
            <a:off x="8196036" y="1893749"/>
            <a:ext cx="3218223" cy="541300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14" name="Group 13">
            <a:extLst>
              <a:ext uri="{FF2B5EF4-FFF2-40B4-BE49-F238E27FC236}">
                <a16:creationId xmlns:a16="http://schemas.microsoft.com/office/drawing/2014/main" id="{7ABF6184-EF8A-4F25-A420-B581B0A102A3}"/>
              </a:ext>
            </a:extLst>
          </p:cNvPr>
          <p:cNvGrpSpPr/>
          <p:nvPr/>
        </p:nvGrpSpPr>
        <p:grpSpPr>
          <a:xfrm>
            <a:off x="9805148" y="5615431"/>
            <a:ext cx="787231" cy="696397"/>
            <a:chOff x="3516924" y="1237222"/>
            <a:chExt cx="731520" cy="647114"/>
          </a:xfrm>
        </p:grpSpPr>
        <p:sp>
          <p:nvSpPr>
            <p:cNvPr id="15" name="Rectangle 14">
              <a:extLst>
                <a:ext uri="{FF2B5EF4-FFF2-40B4-BE49-F238E27FC236}">
                  <a16:creationId xmlns:a16="http://schemas.microsoft.com/office/drawing/2014/main" id="{B2912208-BDE5-4AEF-83C1-112C896FFCD9}"/>
                </a:ext>
              </a:extLst>
            </p:cNvPr>
            <p:cNvSpPr/>
            <p:nvPr/>
          </p:nvSpPr>
          <p:spPr>
            <a:xfrm>
              <a:off x="3699804" y="1420102"/>
              <a:ext cx="548640" cy="464234"/>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84077"/>
              <a:endParaRPr lang="en-US" sz="1937">
                <a:solidFill>
                  <a:prstClr val="white"/>
                </a:solidFill>
                <a:latin typeface="Calibri" panose="020F0502020204030204"/>
              </a:endParaRPr>
            </a:p>
          </p:txBody>
        </p:sp>
        <p:sp>
          <p:nvSpPr>
            <p:cNvPr id="16" name="Oval 15">
              <a:extLst>
                <a:ext uri="{FF2B5EF4-FFF2-40B4-BE49-F238E27FC236}">
                  <a16:creationId xmlns:a16="http://schemas.microsoft.com/office/drawing/2014/main" id="{B69220F3-9764-419F-955E-7BBFD2C765C9}"/>
                </a:ext>
              </a:extLst>
            </p:cNvPr>
            <p:cNvSpPr/>
            <p:nvPr/>
          </p:nvSpPr>
          <p:spPr>
            <a:xfrm>
              <a:off x="3516924" y="1237222"/>
              <a:ext cx="365760" cy="365760"/>
            </a:xfrm>
            <a:prstGeom prst="ellipse">
              <a:avLst/>
            </a:prstGeom>
            <a:solidFill>
              <a:srgbClr val="FFFF99"/>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84077"/>
              <a:r>
                <a:rPr lang="en-US" sz="2583" b="1" dirty="0">
                  <a:solidFill>
                    <a:prstClr val="black"/>
                  </a:solidFill>
                  <a:latin typeface="Times New Roman" panose="02020603050405020304" pitchFamily="18" charset="0"/>
                  <a:cs typeface="Times New Roman" panose="02020603050405020304" pitchFamily="18" charset="0"/>
                </a:rPr>
                <a:t>3</a:t>
              </a:r>
            </a:p>
          </p:txBody>
        </p:sp>
      </p:grpSp>
      <p:sp>
        <p:nvSpPr>
          <p:cNvPr id="17" name="TextBox 16">
            <a:extLst>
              <a:ext uri="{FF2B5EF4-FFF2-40B4-BE49-F238E27FC236}">
                <a16:creationId xmlns:a16="http://schemas.microsoft.com/office/drawing/2014/main" id="{D7A727D1-788A-43AB-A218-3E0716AEA39A}"/>
              </a:ext>
            </a:extLst>
          </p:cNvPr>
          <p:cNvSpPr txBox="1"/>
          <p:nvPr/>
        </p:nvSpPr>
        <p:spPr>
          <a:xfrm>
            <a:off x="347807" y="343632"/>
            <a:ext cx="10273648" cy="390428"/>
          </a:xfrm>
          <a:prstGeom prst="rect">
            <a:avLst/>
          </a:prstGeom>
          <a:noFill/>
        </p:spPr>
        <p:txBody>
          <a:bodyPr wrap="square" rtlCol="0">
            <a:spAutoFit/>
          </a:bodyPr>
          <a:lstStyle/>
          <a:p>
            <a:pPr defTabSz="984077"/>
            <a:r>
              <a:rPr lang="en-US" sz="1937" b="1" dirty="0">
                <a:solidFill>
                  <a:prstClr val="black"/>
                </a:solidFill>
                <a:latin typeface="Times New Roman" panose="02020603050405020304" pitchFamily="18" charset="0"/>
                <a:cs typeface="Times New Roman" panose="02020603050405020304" pitchFamily="18" charset="0"/>
              </a:rPr>
              <a:t>9. H</a:t>
            </a:r>
            <a:r>
              <a:rPr lang="vi-VN" sz="1937" b="1" dirty="0">
                <a:solidFill>
                  <a:prstClr val="black"/>
                </a:solidFill>
                <a:latin typeface="Times New Roman" panose="02020603050405020304" pitchFamily="18" charset="0"/>
                <a:cs typeface="Times New Roman" panose="02020603050405020304" pitchFamily="18" charset="0"/>
              </a:rPr>
              <a:t>ư</a:t>
            </a:r>
            <a:r>
              <a:rPr lang="en-US" sz="1937" b="1" dirty="0" err="1">
                <a:solidFill>
                  <a:prstClr val="black"/>
                </a:solidFill>
                <a:latin typeface="Times New Roman" panose="02020603050405020304" pitchFamily="18" charset="0"/>
                <a:cs typeface="Times New Roman" panose="02020603050405020304" pitchFamily="18" charset="0"/>
              </a:rPr>
              <a:t>ớng</a:t>
            </a:r>
            <a:r>
              <a:rPr lang="en-US" sz="1937" b="1" dirty="0">
                <a:solidFill>
                  <a:prstClr val="black"/>
                </a:solidFill>
                <a:latin typeface="Times New Roman" panose="02020603050405020304" pitchFamily="18" charset="0"/>
                <a:cs typeface="Times New Roman" panose="02020603050405020304" pitchFamily="18" charset="0"/>
              </a:rPr>
              <a:t> </a:t>
            </a:r>
            <a:r>
              <a:rPr lang="en-US" sz="1937" b="1" dirty="0" err="1">
                <a:solidFill>
                  <a:prstClr val="black"/>
                </a:solidFill>
                <a:latin typeface="Times New Roman" panose="02020603050405020304" pitchFamily="18" charset="0"/>
                <a:cs typeface="Times New Roman" panose="02020603050405020304" pitchFamily="18" charset="0"/>
              </a:rPr>
              <a:t>dẫn</a:t>
            </a:r>
            <a:r>
              <a:rPr lang="en-US" sz="1937" b="1" dirty="0">
                <a:solidFill>
                  <a:prstClr val="black"/>
                </a:solidFill>
                <a:latin typeface="Times New Roman" panose="02020603050405020304" pitchFamily="18" charset="0"/>
                <a:cs typeface="Times New Roman" panose="02020603050405020304" pitchFamily="18" charset="0"/>
              </a:rPr>
              <a:t> </a:t>
            </a:r>
            <a:r>
              <a:rPr lang="en-US" sz="1937" b="1" dirty="0" err="1">
                <a:solidFill>
                  <a:prstClr val="black"/>
                </a:solidFill>
                <a:latin typeface="Times New Roman" panose="02020603050405020304" pitchFamily="18" charset="0"/>
                <a:cs typeface="Times New Roman" panose="02020603050405020304" pitchFamily="18" charset="0"/>
              </a:rPr>
              <a:t>thay</a:t>
            </a:r>
            <a:r>
              <a:rPr lang="en-US" sz="1937" b="1" dirty="0">
                <a:solidFill>
                  <a:prstClr val="black"/>
                </a:solidFill>
                <a:latin typeface="Times New Roman" panose="02020603050405020304" pitchFamily="18" charset="0"/>
                <a:cs typeface="Times New Roman" panose="02020603050405020304" pitchFamily="18" charset="0"/>
              </a:rPr>
              <a:t> </a:t>
            </a:r>
            <a:r>
              <a:rPr lang="en-US" sz="1937" b="1" dirty="0" err="1">
                <a:solidFill>
                  <a:prstClr val="black"/>
                </a:solidFill>
                <a:latin typeface="Times New Roman" panose="02020603050405020304" pitchFamily="18" charset="0"/>
                <a:cs typeface="Times New Roman" panose="02020603050405020304" pitchFamily="18" charset="0"/>
              </a:rPr>
              <a:t>đổi</a:t>
            </a:r>
            <a:r>
              <a:rPr lang="en-US" sz="1937" b="1" dirty="0">
                <a:solidFill>
                  <a:prstClr val="black"/>
                </a:solidFill>
                <a:latin typeface="Times New Roman" panose="02020603050405020304" pitchFamily="18" charset="0"/>
                <a:cs typeface="Times New Roman" panose="02020603050405020304" pitchFamily="18" charset="0"/>
              </a:rPr>
              <a:t> </a:t>
            </a:r>
            <a:r>
              <a:rPr lang="en-US" sz="1937" b="1" dirty="0" err="1">
                <a:solidFill>
                  <a:prstClr val="black"/>
                </a:solidFill>
                <a:latin typeface="Times New Roman" panose="02020603050405020304" pitchFamily="18" charset="0"/>
                <a:cs typeface="Times New Roman" panose="02020603050405020304" pitchFamily="18" charset="0"/>
              </a:rPr>
              <a:t>ngôn</a:t>
            </a:r>
            <a:r>
              <a:rPr lang="en-US" sz="1937" b="1" dirty="0">
                <a:solidFill>
                  <a:prstClr val="black"/>
                </a:solidFill>
                <a:latin typeface="Times New Roman" panose="02020603050405020304" pitchFamily="18" charset="0"/>
                <a:cs typeface="Times New Roman" panose="02020603050405020304" pitchFamily="18" charset="0"/>
              </a:rPr>
              <a:t> </a:t>
            </a:r>
            <a:r>
              <a:rPr lang="en-US" sz="1937" b="1" dirty="0" err="1">
                <a:solidFill>
                  <a:prstClr val="black"/>
                </a:solidFill>
                <a:latin typeface="Times New Roman" panose="02020603050405020304" pitchFamily="18" charset="0"/>
                <a:cs typeface="Times New Roman" panose="02020603050405020304" pitchFamily="18" charset="0"/>
              </a:rPr>
              <a:t>ngữ</a:t>
            </a:r>
            <a:r>
              <a:rPr lang="en-US" sz="1937" b="1" dirty="0">
                <a:solidFill>
                  <a:prstClr val="black"/>
                </a:solidFill>
                <a:latin typeface="Times New Roman" panose="02020603050405020304" pitchFamily="18" charset="0"/>
                <a:cs typeface="Times New Roman" panose="02020603050405020304" pitchFamily="18" charset="0"/>
              </a:rPr>
              <a:t> </a:t>
            </a:r>
            <a:r>
              <a:rPr lang="en-US" sz="1937" b="1" dirty="0" err="1">
                <a:solidFill>
                  <a:prstClr val="black"/>
                </a:solidFill>
                <a:latin typeface="Times New Roman" panose="02020603050405020304" pitchFamily="18" charset="0"/>
                <a:cs typeface="Times New Roman" panose="02020603050405020304" pitchFamily="18" charset="0"/>
              </a:rPr>
              <a:t>hiển</a:t>
            </a:r>
            <a:r>
              <a:rPr lang="en-US" sz="1937" b="1" dirty="0">
                <a:solidFill>
                  <a:prstClr val="black"/>
                </a:solidFill>
                <a:latin typeface="Times New Roman" panose="02020603050405020304" pitchFamily="18" charset="0"/>
                <a:cs typeface="Times New Roman" panose="02020603050405020304" pitchFamily="18" charset="0"/>
              </a:rPr>
              <a:t> thị </a:t>
            </a:r>
            <a:r>
              <a:rPr lang="en-US" sz="1937" b="1" dirty="0" err="1">
                <a:solidFill>
                  <a:prstClr val="black"/>
                </a:solidFill>
                <a:latin typeface="Times New Roman" panose="02020603050405020304" pitchFamily="18" charset="0"/>
                <a:cs typeface="Times New Roman" panose="02020603050405020304" pitchFamily="18" charset="0"/>
              </a:rPr>
              <a:t>của</a:t>
            </a:r>
            <a:r>
              <a:rPr lang="en-US" sz="1937" b="1" dirty="0">
                <a:solidFill>
                  <a:prstClr val="black"/>
                </a:solidFill>
                <a:latin typeface="Times New Roman" panose="02020603050405020304" pitchFamily="18" charset="0"/>
                <a:cs typeface="Times New Roman" panose="02020603050405020304" pitchFamily="18" charset="0"/>
              </a:rPr>
              <a:t> </a:t>
            </a:r>
            <a:r>
              <a:rPr lang="en-US" sz="1937" b="1" dirty="0" err="1">
                <a:solidFill>
                  <a:prstClr val="black"/>
                </a:solidFill>
                <a:latin typeface="Times New Roman" panose="02020603050405020304" pitchFamily="18" charset="0"/>
                <a:cs typeface="Times New Roman" panose="02020603050405020304" pitchFamily="18" charset="0"/>
              </a:rPr>
              <a:t>trình</a:t>
            </a:r>
            <a:r>
              <a:rPr lang="en-US" sz="1937" b="1" dirty="0">
                <a:solidFill>
                  <a:prstClr val="black"/>
                </a:solidFill>
                <a:latin typeface="Times New Roman" panose="02020603050405020304" pitchFamily="18" charset="0"/>
                <a:cs typeface="Times New Roman" panose="02020603050405020304" pitchFamily="18" charset="0"/>
              </a:rPr>
              <a:t> </a:t>
            </a:r>
            <a:r>
              <a:rPr lang="en-US" sz="1937" b="1" dirty="0" err="1">
                <a:solidFill>
                  <a:prstClr val="black"/>
                </a:solidFill>
                <a:latin typeface="Times New Roman" panose="02020603050405020304" pitchFamily="18" charset="0"/>
                <a:cs typeface="Times New Roman" panose="02020603050405020304" pitchFamily="18" charset="0"/>
              </a:rPr>
              <a:t>duyệt</a:t>
            </a:r>
            <a:r>
              <a:rPr lang="en-US" sz="1937" b="1" dirty="0">
                <a:solidFill>
                  <a:prstClr val="black"/>
                </a:solidFill>
                <a:latin typeface="Times New Roman" panose="02020603050405020304" pitchFamily="18" charset="0"/>
                <a:cs typeface="Times New Roman" panose="02020603050405020304" pitchFamily="18" charset="0"/>
              </a:rPr>
              <a:t> Google Chrome.</a:t>
            </a:r>
          </a:p>
        </p:txBody>
      </p:sp>
      <p:sp>
        <p:nvSpPr>
          <p:cNvPr id="18" name="Isosceles Triangle 17">
            <a:hlinkClick r:id="rId4" action="ppaction://hlinksldjump"/>
            <a:extLst>
              <a:ext uri="{FF2B5EF4-FFF2-40B4-BE49-F238E27FC236}">
                <a16:creationId xmlns:a16="http://schemas.microsoft.com/office/drawing/2014/main" id="{B668CDB2-5C8A-44AC-9D51-DC7EC435C533}"/>
              </a:ext>
            </a:extLst>
          </p:cNvPr>
          <p:cNvSpPr/>
          <p:nvPr/>
        </p:nvSpPr>
        <p:spPr>
          <a:xfrm rot="5400000">
            <a:off x="12540919" y="6875535"/>
            <a:ext cx="457200" cy="353825"/>
          </a:xfrm>
          <a:prstGeom prst="triangle">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5904702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FED78B2-28DA-4895-90CC-1C181A80C82E}"/>
              </a:ext>
            </a:extLst>
          </p:cNvPr>
          <p:cNvPicPr>
            <a:picLocks noChangeAspect="1"/>
          </p:cNvPicPr>
          <p:nvPr/>
        </p:nvPicPr>
        <p:blipFill>
          <a:blip r:embed="rId2"/>
          <a:stretch>
            <a:fillRect/>
          </a:stretch>
        </p:blipFill>
        <p:spPr>
          <a:xfrm>
            <a:off x="1078695" y="1076325"/>
            <a:ext cx="10963298" cy="609174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3" name="Group 2">
            <a:extLst>
              <a:ext uri="{FF2B5EF4-FFF2-40B4-BE49-F238E27FC236}">
                <a16:creationId xmlns:a16="http://schemas.microsoft.com/office/drawing/2014/main" id="{D4C2EC03-D060-4894-8317-4824023AA392}"/>
              </a:ext>
            </a:extLst>
          </p:cNvPr>
          <p:cNvGrpSpPr/>
          <p:nvPr/>
        </p:nvGrpSpPr>
        <p:grpSpPr>
          <a:xfrm>
            <a:off x="963943" y="4795760"/>
            <a:ext cx="1685478" cy="590423"/>
            <a:chOff x="3516924" y="1237222"/>
            <a:chExt cx="1566200" cy="548640"/>
          </a:xfrm>
        </p:grpSpPr>
        <p:sp>
          <p:nvSpPr>
            <p:cNvPr id="4" name="Rectangle 3">
              <a:extLst>
                <a:ext uri="{FF2B5EF4-FFF2-40B4-BE49-F238E27FC236}">
                  <a16:creationId xmlns:a16="http://schemas.microsoft.com/office/drawing/2014/main" id="{E962AB44-BE22-48DC-9D5F-545C56602FFA}"/>
                </a:ext>
              </a:extLst>
            </p:cNvPr>
            <p:cNvSpPr/>
            <p:nvPr/>
          </p:nvSpPr>
          <p:spPr>
            <a:xfrm>
              <a:off x="3699803" y="1420102"/>
              <a:ext cx="1383321" cy="36576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84077"/>
              <a:endParaRPr lang="en-US" sz="1937">
                <a:solidFill>
                  <a:prstClr val="white"/>
                </a:solidFill>
                <a:latin typeface="Calibri" panose="020F0502020204030204"/>
              </a:endParaRPr>
            </a:p>
          </p:txBody>
        </p:sp>
        <p:sp>
          <p:nvSpPr>
            <p:cNvPr id="5" name="Oval 4">
              <a:extLst>
                <a:ext uri="{FF2B5EF4-FFF2-40B4-BE49-F238E27FC236}">
                  <a16:creationId xmlns:a16="http://schemas.microsoft.com/office/drawing/2014/main" id="{A1A5FFBD-03B0-4471-BAC4-8C94B8F3101D}"/>
                </a:ext>
              </a:extLst>
            </p:cNvPr>
            <p:cNvSpPr/>
            <p:nvPr/>
          </p:nvSpPr>
          <p:spPr>
            <a:xfrm>
              <a:off x="3516924" y="1237222"/>
              <a:ext cx="365760" cy="365760"/>
            </a:xfrm>
            <a:prstGeom prst="ellipse">
              <a:avLst/>
            </a:prstGeom>
            <a:solidFill>
              <a:srgbClr val="FFFF99"/>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84077"/>
              <a:r>
                <a:rPr lang="en-US" sz="2583" b="1" dirty="0">
                  <a:solidFill>
                    <a:prstClr val="black"/>
                  </a:solidFill>
                  <a:latin typeface="Times New Roman" panose="02020603050405020304" pitchFamily="18" charset="0"/>
                  <a:cs typeface="Times New Roman" panose="02020603050405020304" pitchFamily="18" charset="0"/>
                </a:rPr>
                <a:t>4</a:t>
              </a:r>
            </a:p>
          </p:txBody>
        </p:sp>
      </p:grpSp>
      <p:grpSp>
        <p:nvGrpSpPr>
          <p:cNvPr id="6" name="Group 5">
            <a:extLst>
              <a:ext uri="{FF2B5EF4-FFF2-40B4-BE49-F238E27FC236}">
                <a16:creationId xmlns:a16="http://schemas.microsoft.com/office/drawing/2014/main" id="{D66D56CE-CA39-4B78-8412-25FA817D367B}"/>
              </a:ext>
            </a:extLst>
          </p:cNvPr>
          <p:cNvGrpSpPr/>
          <p:nvPr/>
        </p:nvGrpSpPr>
        <p:grpSpPr>
          <a:xfrm>
            <a:off x="10683214" y="1979897"/>
            <a:ext cx="787231" cy="696397"/>
            <a:chOff x="3516924" y="1237222"/>
            <a:chExt cx="731520" cy="647114"/>
          </a:xfrm>
        </p:grpSpPr>
        <p:sp>
          <p:nvSpPr>
            <p:cNvPr id="7" name="Rectangle 6">
              <a:extLst>
                <a:ext uri="{FF2B5EF4-FFF2-40B4-BE49-F238E27FC236}">
                  <a16:creationId xmlns:a16="http://schemas.microsoft.com/office/drawing/2014/main" id="{A7D074CE-E918-4CB4-8EC2-74D2A268FBF8}"/>
                </a:ext>
              </a:extLst>
            </p:cNvPr>
            <p:cNvSpPr/>
            <p:nvPr/>
          </p:nvSpPr>
          <p:spPr>
            <a:xfrm>
              <a:off x="3699804" y="1420102"/>
              <a:ext cx="548640" cy="464234"/>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84077"/>
              <a:endParaRPr lang="en-US" sz="1937">
                <a:solidFill>
                  <a:prstClr val="white"/>
                </a:solidFill>
                <a:latin typeface="Calibri" panose="020F0502020204030204"/>
              </a:endParaRPr>
            </a:p>
          </p:txBody>
        </p:sp>
        <p:sp>
          <p:nvSpPr>
            <p:cNvPr id="8" name="Oval 7">
              <a:extLst>
                <a:ext uri="{FF2B5EF4-FFF2-40B4-BE49-F238E27FC236}">
                  <a16:creationId xmlns:a16="http://schemas.microsoft.com/office/drawing/2014/main" id="{4525F8AB-CA20-4787-8DD6-E594248A7AC2}"/>
                </a:ext>
              </a:extLst>
            </p:cNvPr>
            <p:cNvSpPr/>
            <p:nvPr/>
          </p:nvSpPr>
          <p:spPr>
            <a:xfrm>
              <a:off x="3516924" y="1237222"/>
              <a:ext cx="365760" cy="365760"/>
            </a:xfrm>
            <a:prstGeom prst="ellipse">
              <a:avLst/>
            </a:prstGeom>
            <a:solidFill>
              <a:srgbClr val="FFFF99"/>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84077"/>
              <a:r>
                <a:rPr lang="en-US" sz="2583" b="1" dirty="0">
                  <a:solidFill>
                    <a:prstClr val="black"/>
                  </a:solidFill>
                  <a:latin typeface="Times New Roman" panose="02020603050405020304" pitchFamily="18" charset="0"/>
                  <a:cs typeface="Times New Roman" panose="02020603050405020304" pitchFamily="18" charset="0"/>
                </a:rPr>
                <a:t>5</a:t>
              </a:r>
            </a:p>
          </p:txBody>
        </p:sp>
      </p:grpSp>
      <p:sp>
        <p:nvSpPr>
          <p:cNvPr id="9" name="TextBox 8">
            <a:extLst>
              <a:ext uri="{FF2B5EF4-FFF2-40B4-BE49-F238E27FC236}">
                <a16:creationId xmlns:a16="http://schemas.microsoft.com/office/drawing/2014/main" id="{E9A8C79C-CAE6-4191-8B4C-AFB7004324C8}"/>
              </a:ext>
            </a:extLst>
          </p:cNvPr>
          <p:cNvSpPr txBox="1"/>
          <p:nvPr/>
        </p:nvSpPr>
        <p:spPr>
          <a:xfrm>
            <a:off x="752829" y="720352"/>
            <a:ext cx="10445945" cy="390428"/>
          </a:xfrm>
          <a:prstGeom prst="rect">
            <a:avLst/>
          </a:prstGeom>
          <a:noFill/>
        </p:spPr>
        <p:txBody>
          <a:bodyPr wrap="square" rtlCol="0">
            <a:spAutoFit/>
          </a:bodyPr>
          <a:lstStyle/>
          <a:p>
            <a:pPr defTabSz="984077"/>
            <a:r>
              <a:rPr lang="en-US" sz="1937" dirty="0" err="1">
                <a:solidFill>
                  <a:prstClr val="black"/>
                </a:solidFill>
                <a:latin typeface="Times New Roman" panose="02020603050405020304" pitchFamily="18" charset="0"/>
                <a:cs typeface="Times New Roman" panose="02020603050405020304" pitchFamily="18" charset="0"/>
              </a:rPr>
              <a:t>Chọn</a:t>
            </a:r>
            <a:r>
              <a:rPr lang="en-US" sz="1937" b="1" dirty="0">
                <a:solidFill>
                  <a:prstClr val="black"/>
                </a:solidFill>
                <a:latin typeface="Times New Roman" panose="02020603050405020304" pitchFamily="18" charset="0"/>
                <a:cs typeface="Times New Roman" panose="02020603050405020304" pitchFamily="18" charset="0"/>
              </a:rPr>
              <a:t> “</a:t>
            </a:r>
            <a:r>
              <a:rPr lang="en-US" sz="1937" b="1" dirty="0" err="1">
                <a:solidFill>
                  <a:prstClr val="black"/>
                </a:solidFill>
                <a:latin typeface="Times New Roman" panose="02020603050405020304" pitchFamily="18" charset="0"/>
                <a:cs typeface="Times New Roman" panose="02020603050405020304" pitchFamily="18" charset="0"/>
              </a:rPr>
              <a:t>Ngôn</a:t>
            </a:r>
            <a:r>
              <a:rPr lang="en-US" sz="1937" b="1" dirty="0">
                <a:solidFill>
                  <a:prstClr val="black"/>
                </a:solidFill>
                <a:latin typeface="Times New Roman" panose="02020603050405020304" pitchFamily="18" charset="0"/>
                <a:cs typeface="Times New Roman" panose="02020603050405020304" pitchFamily="18" charset="0"/>
              </a:rPr>
              <a:t> </a:t>
            </a:r>
            <a:r>
              <a:rPr lang="en-US" sz="1937" b="1" dirty="0" err="1">
                <a:solidFill>
                  <a:prstClr val="black"/>
                </a:solidFill>
                <a:latin typeface="Times New Roman" panose="02020603050405020304" pitchFamily="18" charset="0"/>
                <a:cs typeface="Times New Roman" panose="02020603050405020304" pitchFamily="18" charset="0"/>
              </a:rPr>
              <a:t>ngữ</a:t>
            </a:r>
            <a:r>
              <a:rPr lang="en-US" sz="1937" b="1" dirty="0">
                <a:solidFill>
                  <a:prstClr val="black"/>
                </a:solidFill>
                <a:latin typeface="Times New Roman" panose="02020603050405020304" pitchFamily="18" charset="0"/>
                <a:cs typeface="Times New Roman" panose="02020603050405020304" pitchFamily="18" charset="0"/>
              </a:rPr>
              <a:t>”</a:t>
            </a:r>
          </a:p>
        </p:txBody>
      </p:sp>
      <p:sp>
        <p:nvSpPr>
          <p:cNvPr id="10" name="TextBox 9">
            <a:extLst>
              <a:ext uri="{FF2B5EF4-FFF2-40B4-BE49-F238E27FC236}">
                <a16:creationId xmlns:a16="http://schemas.microsoft.com/office/drawing/2014/main" id="{F6569281-9445-4F14-AC08-6980B72782F8}"/>
              </a:ext>
            </a:extLst>
          </p:cNvPr>
          <p:cNvSpPr txBox="1"/>
          <p:nvPr/>
        </p:nvSpPr>
        <p:spPr>
          <a:xfrm>
            <a:off x="409566" y="198015"/>
            <a:ext cx="10273648" cy="390428"/>
          </a:xfrm>
          <a:prstGeom prst="rect">
            <a:avLst/>
          </a:prstGeom>
          <a:noFill/>
        </p:spPr>
        <p:txBody>
          <a:bodyPr wrap="square" rtlCol="0">
            <a:spAutoFit/>
          </a:bodyPr>
          <a:lstStyle/>
          <a:p>
            <a:pPr defTabSz="984077"/>
            <a:r>
              <a:rPr lang="en-US" sz="1937" b="1" dirty="0">
                <a:solidFill>
                  <a:prstClr val="black"/>
                </a:solidFill>
                <a:latin typeface="Times New Roman" panose="02020603050405020304" pitchFamily="18" charset="0"/>
                <a:cs typeface="Times New Roman" panose="02020603050405020304" pitchFamily="18" charset="0"/>
              </a:rPr>
              <a:t>9. H</a:t>
            </a:r>
            <a:r>
              <a:rPr lang="vi-VN" sz="1937" b="1" dirty="0">
                <a:solidFill>
                  <a:prstClr val="black"/>
                </a:solidFill>
                <a:latin typeface="Times New Roman" panose="02020603050405020304" pitchFamily="18" charset="0"/>
                <a:cs typeface="Times New Roman" panose="02020603050405020304" pitchFamily="18" charset="0"/>
              </a:rPr>
              <a:t>ư</a:t>
            </a:r>
            <a:r>
              <a:rPr lang="en-US" sz="1937" b="1" dirty="0" err="1">
                <a:solidFill>
                  <a:prstClr val="black"/>
                </a:solidFill>
                <a:latin typeface="Times New Roman" panose="02020603050405020304" pitchFamily="18" charset="0"/>
                <a:cs typeface="Times New Roman" panose="02020603050405020304" pitchFamily="18" charset="0"/>
              </a:rPr>
              <a:t>ớng</a:t>
            </a:r>
            <a:r>
              <a:rPr lang="en-US" sz="1937" b="1" dirty="0">
                <a:solidFill>
                  <a:prstClr val="black"/>
                </a:solidFill>
                <a:latin typeface="Times New Roman" panose="02020603050405020304" pitchFamily="18" charset="0"/>
                <a:cs typeface="Times New Roman" panose="02020603050405020304" pitchFamily="18" charset="0"/>
              </a:rPr>
              <a:t> </a:t>
            </a:r>
            <a:r>
              <a:rPr lang="en-US" sz="1937" b="1" dirty="0" err="1">
                <a:solidFill>
                  <a:prstClr val="black"/>
                </a:solidFill>
                <a:latin typeface="Times New Roman" panose="02020603050405020304" pitchFamily="18" charset="0"/>
                <a:cs typeface="Times New Roman" panose="02020603050405020304" pitchFamily="18" charset="0"/>
              </a:rPr>
              <a:t>dẫn</a:t>
            </a:r>
            <a:r>
              <a:rPr lang="en-US" sz="1937" b="1" dirty="0">
                <a:solidFill>
                  <a:prstClr val="black"/>
                </a:solidFill>
                <a:latin typeface="Times New Roman" panose="02020603050405020304" pitchFamily="18" charset="0"/>
                <a:cs typeface="Times New Roman" panose="02020603050405020304" pitchFamily="18" charset="0"/>
              </a:rPr>
              <a:t> </a:t>
            </a:r>
            <a:r>
              <a:rPr lang="en-US" sz="1937" b="1" dirty="0" err="1">
                <a:solidFill>
                  <a:prstClr val="black"/>
                </a:solidFill>
                <a:latin typeface="Times New Roman" panose="02020603050405020304" pitchFamily="18" charset="0"/>
                <a:cs typeface="Times New Roman" panose="02020603050405020304" pitchFamily="18" charset="0"/>
              </a:rPr>
              <a:t>thay</a:t>
            </a:r>
            <a:r>
              <a:rPr lang="en-US" sz="1937" b="1" dirty="0">
                <a:solidFill>
                  <a:prstClr val="black"/>
                </a:solidFill>
                <a:latin typeface="Times New Roman" panose="02020603050405020304" pitchFamily="18" charset="0"/>
                <a:cs typeface="Times New Roman" panose="02020603050405020304" pitchFamily="18" charset="0"/>
              </a:rPr>
              <a:t> </a:t>
            </a:r>
            <a:r>
              <a:rPr lang="en-US" sz="1937" b="1" dirty="0" err="1">
                <a:solidFill>
                  <a:prstClr val="black"/>
                </a:solidFill>
                <a:latin typeface="Times New Roman" panose="02020603050405020304" pitchFamily="18" charset="0"/>
                <a:cs typeface="Times New Roman" panose="02020603050405020304" pitchFamily="18" charset="0"/>
              </a:rPr>
              <a:t>đổi</a:t>
            </a:r>
            <a:r>
              <a:rPr lang="en-US" sz="1937" b="1" dirty="0">
                <a:solidFill>
                  <a:prstClr val="black"/>
                </a:solidFill>
                <a:latin typeface="Times New Roman" panose="02020603050405020304" pitchFamily="18" charset="0"/>
                <a:cs typeface="Times New Roman" panose="02020603050405020304" pitchFamily="18" charset="0"/>
              </a:rPr>
              <a:t> </a:t>
            </a:r>
            <a:r>
              <a:rPr lang="en-US" sz="1937" b="1" dirty="0" err="1">
                <a:solidFill>
                  <a:prstClr val="black"/>
                </a:solidFill>
                <a:latin typeface="Times New Roman" panose="02020603050405020304" pitchFamily="18" charset="0"/>
                <a:cs typeface="Times New Roman" panose="02020603050405020304" pitchFamily="18" charset="0"/>
              </a:rPr>
              <a:t>ngôn</a:t>
            </a:r>
            <a:r>
              <a:rPr lang="en-US" sz="1937" b="1" dirty="0">
                <a:solidFill>
                  <a:prstClr val="black"/>
                </a:solidFill>
                <a:latin typeface="Times New Roman" panose="02020603050405020304" pitchFamily="18" charset="0"/>
                <a:cs typeface="Times New Roman" panose="02020603050405020304" pitchFamily="18" charset="0"/>
              </a:rPr>
              <a:t> </a:t>
            </a:r>
            <a:r>
              <a:rPr lang="en-US" sz="1937" b="1" dirty="0" err="1">
                <a:solidFill>
                  <a:prstClr val="black"/>
                </a:solidFill>
                <a:latin typeface="Times New Roman" panose="02020603050405020304" pitchFamily="18" charset="0"/>
                <a:cs typeface="Times New Roman" panose="02020603050405020304" pitchFamily="18" charset="0"/>
              </a:rPr>
              <a:t>ngữ</a:t>
            </a:r>
            <a:r>
              <a:rPr lang="en-US" sz="1937" b="1" dirty="0">
                <a:solidFill>
                  <a:prstClr val="black"/>
                </a:solidFill>
                <a:latin typeface="Times New Roman" panose="02020603050405020304" pitchFamily="18" charset="0"/>
                <a:cs typeface="Times New Roman" panose="02020603050405020304" pitchFamily="18" charset="0"/>
              </a:rPr>
              <a:t> </a:t>
            </a:r>
            <a:r>
              <a:rPr lang="en-US" sz="1937" b="1" dirty="0" err="1">
                <a:solidFill>
                  <a:prstClr val="black"/>
                </a:solidFill>
                <a:latin typeface="Times New Roman" panose="02020603050405020304" pitchFamily="18" charset="0"/>
                <a:cs typeface="Times New Roman" panose="02020603050405020304" pitchFamily="18" charset="0"/>
              </a:rPr>
              <a:t>hiển</a:t>
            </a:r>
            <a:r>
              <a:rPr lang="en-US" sz="1937" b="1" dirty="0">
                <a:solidFill>
                  <a:prstClr val="black"/>
                </a:solidFill>
                <a:latin typeface="Times New Roman" panose="02020603050405020304" pitchFamily="18" charset="0"/>
                <a:cs typeface="Times New Roman" panose="02020603050405020304" pitchFamily="18" charset="0"/>
              </a:rPr>
              <a:t> thị </a:t>
            </a:r>
            <a:r>
              <a:rPr lang="en-US" sz="1937" b="1" dirty="0" err="1">
                <a:solidFill>
                  <a:prstClr val="black"/>
                </a:solidFill>
                <a:latin typeface="Times New Roman" panose="02020603050405020304" pitchFamily="18" charset="0"/>
                <a:cs typeface="Times New Roman" panose="02020603050405020304" pitchFamily="18" charset="0"/>
              </a:rPr>
              <a:t>của</a:t>
            </a:r>
            <a:r>
              <a:rPr lang="en-US" sz="1937" b="1" dirty="0">
                <a:solidFill>
                  <a:prstClr val="black"/>
                </a:solidFill>
                <a:latin typeface="Times New Roman" panose="02020603050405020304" pitchFamily="18" charset="0"/>
                <a:cs typeface="Times New Roman" panose="02020603050405020304" pitchFamily="18" charset="0"/>
              </a:rPr>
              <a:t> </a:t>
            </a:r>
            <a:r>
              <a:rPr lang="en-US" sz="1937" b="1" dirty="0" err="1">
                <a:solidFill>
                  <a:prstClr val="black"/>
                </a:solidFill>
                <a:latin typeface="Times New Roman" panose="02020603050405020304" pitchFamily="18" charset="0"/>
                <a:cs typeface="Times New Roman" panose="02020603050405020304" pitchFamily="18" charset="0"/>
              </a:rPr>
              <a:t>trình</a:t>
            </a:r>
            <a:r>
              <a:rPr lang="en-US" sz="1937" b="1" dirty="0">
                <a:solidFill>
                  <a:prstClr val="black"/>
                </a:solidFill>
                <a:latin typeface="Times New Roman" panose="02020603050405020304" pitchFamily="18" charset="0"/>
                <a:cs typeface="Times New Roman" panose="02020603050405020304" pitchFamily="18" charset="0"/>
              </a:rPr>
              <a:t> </a:t>
            </a:r>
            <a:r>
              <a:rPr lang="en-US" sz="1937" b="1" dirty="0" err="1">
                <a:solidFill>
                  <a:prstClr val="black"/>
                </a:solidFill>
                <a:latin typeface="Times New Roman" panose="02020603050405020304" pitchFamily="18" charset="0"/>
                <a:cs typeface="Times New Roman" panose="02020603050405020304" pitchFamily="18" charset="0"/>
              </a:rPr>
              <a:t>duyệt</a:t>
            </a:r>
            <a:r>
              <a:rPr lang="en-US" sz="1937" b="1" dirty="0">
                <a:solidFill>
                  <a:prstClr val="black"/>
                </a:solidFill>
                <a:latin typeface="Times New Roman" panose="02020603050405020304" pitchFamily="18" charset="0"/>
                <a:cs typeface="Times New Roman" panose="02020603050405020304" pitchFamily="18" charset="0"/>
              </a:rPr>
              <a:t> Google Chrome.</a:t>
            </a:r>
          </a:p>
        </p:txBody>
      </p:sp>
    </p:spTree>
    <p:extLst>
      <p:ext uri="{BB962C8B-B14F-4D97-AF65-F5344CB8AC3E}">
        <p14:creationId xmlns:p14="http://schemas.microsoft.com/office/powerpoint/2010/main" val="273481454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94E4398-9A2C-42DC-BB8E-6582474FBEFE}"/>
              </a:ext>
            </a:extLst>
          </p:cNvPr>
          <p:cNvPicPr>
            <a:picLocks noChangeAspect="1"/>
          </p:cNvPicPr>
          <p:nvPr/>
        </p:nvPicPr>
        <p:blipFill>
          <a:blip r:embed="rId2"/>
          <a:stretch>
            <a:fillRect/>
          </a:stretch>
        </p:blipFill>
        <p:spPr>
          <a:xfrm>
            <a:off x="2532892" y="916991"/>
            <a:ext cx="7461358" cy="63852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3" name="Group 2">
            <a:extLst>
              <a:ext uri="{FF2B5EF4-FFF2-40B4-BE49-F238E27FC236}">
                <a16:creationId xmlns:a16="http://schemas.microsoft.com/office/drawing/2014/main" id="{B6F7C87F-256B-4CA8-9B3E-DEAE701F2AEC}"/>
              </a:ext>
            </a:extLst>
          </p:cNvPr>
          <p:cNvGrpSpPr/>
          <p:nvPr/>
        </p:nvGrpSpPr>
        <p:grpSpPr>
          <a:xfrm>
            <a:off x="6036485" y="4776175"/>
            <a:ext cx="590423" cy="590423"/>
            <a:chOff x="3516924" y="1237222"/>
            <a:chExt cx="548640" cy="548640"/>
          </a:xfrm>
        </p:grpSpPr>
        <p:sp>
          <p:nvSpPr>
            <p:cNvPr id="4" name="Rectangle 3">
              <a:extLst>
                <a:ext uri="{FF2B5EF4-FFF2-40B4-BE49-F238E27FC236}">
                  <a16:creationId xmlns:a16="http://schemas.microsoft.com/office/drawing/2014/main" id="{5683E7F6-AACF-47F8-BFBB-724DEC2CE335}"/>
                </a:ext>
              </a:extLst>
            </p:cNvPr>
            <p:cNvSpPr/>
            <p:nvPr/>
          </p:nvSpPr>
          <p:spPr>
            <a:xfrm>
              <a:off x="3699804" y="1420102"/>
              <a:ext cx="365760" cy="36576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84077"/>
              <a:endParaRPr lang="en-US" sz="1937">
                <a:solidFill>
                  <a:prstClr val="white"/>
                </a:solidFill>
                <a:latin typeface="Calibri" panose="020F0502020204030204"/>
              </a:endParaRPr>
            </a:p>
          </p:txBody>
        </p:sp>
        <p:sp>
          <p:nvSpPr>
            <p:cNvPr id="5" name="Oval 4">
              <a:extLst>
                <a:ext uri="{FF2B5EF4-FFF2-40B4-BE49-F238E27FC236}">
                  <a16:creationId xmlns:a16="http://schemas.microsoft.com/office/drawing/2014/main" id="{D1E2512F-554C-4E25-A54E-B57ABE857C31}"/>
                </a:ext>
              </a:extLst>
            </p:cNvPr>
            <p:cNvSpPr/>
            <p:nvPr/>
          </p:nvSpPr>
          <p:spPr>
            <a:xfrm>
              <a:off x="3516924" y="1237222"/>
              <a:ext cx="365760" cy="365760"/>
            </a:xfrm>
            <a:prstGeom prst="ellipse">
              <a:avLst/>
            </a:prstGeom>
            <a:solidFill>
              <a:srgbClr val="FFFF99"/>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84077"/>
              <a:r>
                <a:rPr lang="en-US" sz="2583" b="1" dirty="0">
                  <a:solidFill>
                    <a:prstClr val="black"/>
                  </a:solidFill>
                  <a:latin typeface="Times New Roman" panose="02020603050405020304" pitchFamily="18" charset="0"/>
                  <a:cs typeface="Times New Roman" panose="02020603050405020304" pitchFamily="18" charset="0"/>
                </a:rPr>
                <a:t>5</a:t>
              </a:r>
            </a:p>
          </p:txBody>
        </p:sp>
      </p:grpSp>
      <p:sp>
        <p:nvSpPr>
          <p:cNvPr id="6" name="TextBox 5">
            <a:extLst>
              <a:ext uri="{FF2B5EF4-FFF2-40B4-BE49-F238E27FC236}">
                <a16:creationId xmlns:a16="http://schemas.microsoft.com/office/drawing/2014/main" id="{C674F638-6776-4BA0-8EDC-C813C44668AE}"/>
              </a:ext>
            </a:extLst>
          </p:cNvPr>
          <p:cNvSpPr txBox="1"/>
          <p:nvPr/>
        </p:nvSpPr>
        <p:spPr>
          <a:xfrm>
            <a:off x="464344" y="564233"/>
            <a:ext cx="10445945" cy="390428"/>
          </a:xfrm>
          <a:prstGeom prst="rect">
            <a:avLst/>
          </a:prstGeom>
          <a:noFill/>
        </p:spPr>
        <p:txBody>
          <a:bodyPr wrap="square" rtlCol="0">
            <a:spAutoFit/>
          </a:bodyPr>
          <a:lstStyle/>
          <a:p>
            <a:pPr defTabSz="984077"/>
            <a:r>
              <a:rPr lang="en-US" sz="1937" dirty="0" err="1">
                <a:solidFill>
                  <a:prstClr val="black"/>
                </a:solidFill>
                <a:latin typeface="Times New Roman" panose="02020603050405020304" pitchFamily="18" charset="0"/>
                <a:cs typeface="Times New Roman" panose="02020603050405020304" pitchFamily="18" charset="0"/>
              </a:rPr>
              <a:t>Chọn</a:t>
            </a:r>
            <a:r>
              <a:rPr lang="en-US" sz="1937" b="1" dirty="0">
                <a:solidFill>
                  <a:prstClr val="black"/>
                </a:solidFill>
                <a:latin typeface="Times New Roman" panose="02020603050405020304" pitchFamily="18" charset="0"/>
                <a:cs typeface="Times New Roman" panose="02020603050405020304" pitchFamily="18" charset="0"/>
              </a:rPr>
              <a:t> “</a:t>
            </a:r>
            <a:r>
              <a:rPr lang="en-US" sz="1937" b="1" dirty="0" err="1">
                <a:solidFill>
                  <a:prstClr val="black"/>
                </a:solidFill>
                <a:latin typeface="Times New Roman" panose="02020603050405020304" pitchFamily="18" charset="0"/>
                <a:cs typeface="Times New Roman" panose="02020603050405020304" pitchFamily="18" charset="0"/>
              </a:rPr>
              <a:t>Tiếng</a:t>
            </a:r>
            <a:r>
              <a:rPr lang="en-US" sz="1937" b="1" dirty="0">
                <a:solidFill>
                  <a:prstClr val="black"/>
                </a:solidFill>
                <a:latin typeface="Times New Roman" panose="02020603050405020304" pitchFamily="18" charset="0"/>
                <a:cs typeface="Times New Roman" panose="02020603050405020304" pitchFamily="18" charset="0"/>
              </a:rPr>
              <a:t> Anh” </a:t>
            </a:r>
            <a:r>
              <a:rPr lang="en-US" sz="1937" dirty="0" err="1">
                <a:solidFill>
                  <a:prstClr val="black"/>
                </a:solidFill>
                <a:latin typeface="Times New Roman" panose="02020603050405020304" pitchFamily="18" charset="0"/>
                <a:cs typeface="Times New Roman" panose="02020603050405020304" pitchFamily="18" charset="0"/>
              </a:rPr>
              <a:t>làm</a:t>
            </a:r>
            <a:r>
              <a:rPr lang="en-US" sz="1937" dirty="0">
                <a:solidFill>
                  <a:prstClr val="black"/>
                </a:solidFill>
                <a:latin typeface="Times New Roman" panose="02020603050405020304" pitchFamily="18" charset="0"/>
                <a:cs typeface="Times New Roman" panose="02020603050405020304" pitchFamily="18" charset="0"/>
              </a:rPr>
              <a:t> </a:t>
            </a:r>
            <a:r>
              <a:rPr lang="en-US" sz="1937" dirty="0" err="1">
                <a:solidFill>
                  <a:prstClr val="black"/>
                </a:solidFill>
                <a:latin typeface="Times New Roman" panose="02020603050405020304" pitchFamily="18" charset="0"/>
                <a:cs typeface="Times New Roman" panose="02020603050405020304" pitchFamily="18" charset="0"/>
              </a:rPr>
              <a:t>ngôn</a:t>
            </a:r>
            <a:r>
              <a:rPr lang="en-US" sz="1937" dirty="0">
                <a:solidFill>
                  <a:prstClr val="black"/>
                </a:solidFill>
                <a:latin typeface="Times New Roman" panose="02020603050405020304" pitchFamily="18" charset="0"/>
                <a:cs typeface="Times New Roman" panose="02020603050405020304" pitchFamily="18" charset="0"/>
              </a:rPr>
              <a:t> </a:t>
            </a:r>
            <a:r>
              <a:rPr lang="en-US" sz="1937" dirty="0" err="1">
                <a:solidFill>
                  <a:prstClr val="black"/>
                </a:solidFill>
                <a:latin typeface="Times New Roman" panose="02020603050405020304" pitchFamily="18" charset="0"/>
                <a:cs typeface="Times New Roman" panose="02020603050405020304" pitchFamily="18" charset="0"/>
              </a:rPr>
              <a:t>ngữ</a:t>
            </a:r>
            <a:r>
              <a:rPr lang="en-US" sz="1937" dirty="0">
                <a:solidFill>
                  <a:prstClr val="black"/>
                </a:solidFill>
                <a:latin typeface="Times New Roman" panose="02020603050405020304" pitchFamily="18" charset="0"/>
                <a:cs typeface="Times New Roman" panose="02020603050405020304" pitchFamily="18" charset="0"/>
              </a:rPr>
              <a:t> </a:t>
            </a:r>
            <a:r>
              <a:rPr lang="en-US" sz="1937" dirty="0" err="1">
                <a:solidFill>
                  <a:prstClr val="black"/>
                </a:solidFill>
                <a:latin typeface="Times New Roman" panose="02020603050405020304" pitchFamily="18" charset="0"/>
                <a:cs typeface="Times New Roman" panose="02020603050405020304" pitchFamily="18" charset="0"/>
              </a:rPr>
              <a:t>hiển</a:t>
            </a:r>
            <a:r>
              <a:rPr lang="en-US" sz="1937" dirty="0">
                <a:solidFill>
                  <a:prstClr val="black"/>
                </a:solidFill>
                <a:latin typeface="Times New Roman" panose="02020603050405020304" pitchFamily="18" charset="0"/>
                <a:cs typeface="Times New Roman" panose="02020603050405020304" pitchFamily="18" charset="0"/>
              </a:rPr>
              <a:t> thị</a:t>
            </a:r>
          </a:p>
        </p:txBody>
      </p:sp>
      <p:sp>
        <p:nvSpPr>
          <p:cNvPr id="7" name="TextBox 6">
            <a:extLst>
              <a:ext uri="{FF2B5EF4-FFF2-40B4-BE49-F238E27FC236}">
                <a16:creationId xmlns:a16="http://schemas.microsoft.com/office/drawing/2014/main" id="{A87D8A90-0C17-4A8D-B985-34E20464DA03}"/>
              </a:ext>
            </a:extLst>
          </p:cNvPr>
          <p:cNvSpPr txBox="1"/>
          <p:nvPr/>
        </p:nvSpPr>
        <p:spPr>
          <a:xfrm>
            <a:off x="235744" y="211474"/>
            <a:ext cx="10273648" cy="390428"/>
          </a:xfrm>
          <a:prstGeom prst="rect">
            <a:avLst/>
          </a:prstGeom>
          <a:noFill/>
        </p:spPr>
        <p:txBody>
          <a:bodyPr wrap="square" rtlCol="0">
            <a:spAutoFit/>
          </a:bodyPr>
          <a:lstStyle/>
          <a:p>
            <a:pPr defTabSz="984077"/>
            <a:r>
              <a:rPr lang="en-US" sz="1937" b="1" dirty="0">
                <a:solidFill>
                  <a:prstClr val="black"/>
                </a:solidFill>
                <a:latin typeface="Times New Roman" panose="02020603050405020304" pitchFamily="18" charset="0"/>
                <a:cs typeface="Times New Roman" panose="02020603050405020304" pitchFamily="18" charset="0"/>
              </a:rPr>
              <a:t>9. H</a:t>
            </a:r>
            <a:r>
              <a:rPr lang="vi-VN" sz="1937" b="1" dirty="0">
                <a:solidFill>
                  <a:prstClr val="black"/>
                </a:solidFill>
                <a:latin typeface="Times New Roman" panose="02020603050405020304" pitchFamily="18" charset="0"/>
                <a:cs typeface="Times New Roman" panose="02020603050405020304" pitchFamily="18" charset="0"/>
              </a:rPr>
              <a:t>ư</a:t>
            </a:r>
            <a:r>
              <a:rPr lang="en-US" sz="1937" b="1" dirty="0" err="1">
                <a:solidFill>
                  <a:prstClr val="black"/>
                </a:solidFill>
                <a:latin typeface="Times New Roman" panose="02020603050405020304" pitchFamily="18" charset="0"/>
                <a:cs typeface="Times New Roman" panose="02020603050405020304" pitchFamily="18" charset="0"/>
              </a:rPr>
              <a:t>ớng</a:t>
            </a:r>
            <a:r>
              <a:rPr lang="en-US" sz="1937" b="1" dirty="0">
                <a:solidFill>
                  <a:prstClr val="black"/>
                </a:solidFill>
                <a:latin typeface="Times New Roman" panose="02020603050405020304" pitchFamily="18" charset="0"/>
                <a:cs typeface="Times New Roman" panose="02020603050405020304" pitchFamily="18" charset="0"/>
              </a:rPr>
              <a:t> </a:t>
            </a:r>
            <a:r>
              <a:rPr lang="en-US" sz="1937" b="1" dirty="0" err="1">
                <a:solidFill>
                  <a:prstClr val="black"/>
                </a:solidFill>
                <a:latin typeface="Times New Roman" panose="02020603050405020304" pitchFamily="18" charset="0"/>
                <a:cs typeface="Times New Roman" panose="02020603050405020304" pitchFamily="18" charset="0"/>
              </a:rPr>
              <a:t>dẫn</a:t>
            </a:r>
            <a:r>
              <a:rPr lang="en-US" sz="1937" b="1" dirty="0">
                <a:solidFill>
                  <a:prstClr val="black"/>
                </a:solidFill>
                <a:latin typeface="Times New Roman" panose="02020603050405020304" pitchFamily="18" charset="0"/>
                <a:cs typeface="Times New Roman" panose="02020603050405020304" pitchFamily="18" charset="0"/>
              </a:rPr>
              <a:t> </a:t>
            </a:r>
            <a:r>
              <a:rPr lang="en-US" sz="1937" b="1" dirty="0" err="1">
                <a:solidFill>
                  <a:prstClr val="black"/>
                </a:solidFill>
                <a:latin typeface="Times New Roman" panose="02020603050405020304" pitchFamily="18" charset="0"/>
                <a:cs typeface="Times New Roman" panose="02020603050405020304" pitchFamily="18" charset="0"/>
              </a:rPr>
              <a:t>thay</a:t>
            </a:r>
            <a:r>
              <a:rPr lang="en-US" sz="1937" b="1" dirty="0">
                <a:solidFill>
                  <a:prstClr val="black"/>
                </a:solidFill>
                <a:latin typeface="Times New Roman" panose="02020603050405020304" pitchFamily="18" charset="0"/>
                <a:cs typeface="Times New Roman" panose="02020603050405020304" pitchFamily="18" charset="0"/>
              </a:rPr>
              <a:t> </a:t>
            </a:r>
            <a:r>
              <a:rPr lang="en-US" sz="1937" b="1" dirty="0" err="1">
                <a:solidFill>
                  <a:prstClr val="black"/>
                </a:solidFill>
                <a:latin typeface="Times New Roman" panose="02020603050405020304" pitchFamily="18" charset="0"/>
                <a:cs typeface="Times New Roman" panose="02020603050405020304" pitchFamily="18" charset="0"/>
              </a:rPr>
              <a:t>đổi</a:t>
            </a:r>
            <a:r>
              <a:rPr lang="en-US" sz="1937" b="1" dirty="0">
                <a:solidFill>
                  <a:prstClr val="black"/>
                </a:solidFill>
                <a:latin typeface="Times New Roman" panose="02020603050405020304" pitchFamily="18" charset="0"/>
                <a:cs typeface="Times New Roman" panose="02020603050405020304" pitchFamily="18" charset="0"/>
              </a:rPr>
              <a:t> </a:t>
            </a:r>
            <a:r>
              <a:rPr lang="en-US" sz="1937" b="1" dirty="0" err="1">
                <a:solidFill>
                  <a:prstClr val="black"/>
                </a:solidFill>
                <a:latin typeface="Times New Roman" panose="02020603050405020304" pitchFamily="18" charset="0"/>
                <a:cs typeface="Times New Roman" panose="02020603050405020304" pitchFamily="18" charset="0"/>
              </a:rPr>
              <a:t>ngôn</a:t>
            </a:r>
            <a:r>
              <a:rPr lang="en-US" sz="1937" b="1" dirty="0">
                <a:solidFill>
                  <a:prstClr val="black"/>
                </a:solidFill>
                <a:latin typeface="Times New Roman" panose="02020603050405020304" pitchFamily="18" charset="0"/>
                <a:cs typeface="Times New Roman" panose="02020603050405020304" pitchFamily="18" charset="0"/>
              </a:rPr>
              <a:t> </a:t>
            </a:r>
            <a:r>
              <a:rPr lang="en-US" sz="1937" b="1" dirty="0" err="1">
                <a:solidFill>
                  <a:prstClr val="black"/>
                </a:solidFill>
                <a:latin typeface="Times New Roman" panose="02020603050405020304" pitchFamily="18" charset="0"/>
                <a:cs typeface="Times New Roman" panose="02020603050405020304" pitchFamily="18" charset="0"/>
              </a:rPr>
              <a:t>ngữ</a:t>
            </a:r>
            <a:r>
              <a:rPr lang="en-US" sz="1937" b="1" dirty="0">
                <a:solidFill>
                  <a:prstClr val="black"/>
                </a:solidFill>
                <a:latin typeface="Times New Roman" panose="02020603050405020304" pitchFamily="18" charset="0"/>
                <a:cs typeface="Times New Roman" panose="02020603050405020304" pitchFamily="18" charset="0"/>
              </a:rPr>
              <a:t> </a:t>
            </a:r>
            <a:r>
              <a:rPr lang="en-US" sz="1937" b="1" dirty="0" err="1">
                <a:solidFill>
                  <a:prstClr val="black"/>
                </a:solidFill>
                <a:latin typeface="Times New Roman" panose="02020603050405020304" pitchFamily="18" charset="0"/>
                <a:cs typeface="Times New Roman" panose="02020603050405020304" pitchFamily="18" charset="0"/>
              </a:rPr>
              <a:t>hiển</a:t>
            </a:r>
            <a:r>
              <a:rPr lang="en-US" sz="1937" b="1" dirty="0">
                <a:solidFill>
                  <a:prstClr val="black"/>
                </a:solidFill>
                <a:latin typeface="Times New Roman" panose="02020603050405020304" pitchFamily="18" charset="0"/>
                <a:cs typeface="Times New Roman" panose="02020603050405020304" pitchFamily="18" charset="0"/>
              </a:rPr>
              <a:t> thị </a:t>
            </a:r>
            <a:r>
              <a:rPr lang="en-US" sz="1937" b="1" dirty="0" err="1">
                <a:solidFill>
                  <a:prstClr val="black"/>
                </a:solidFill>
                <a:latin typeface="Times New Roman" panose="02020603050405020304" pitchFamily="18" charset="0"/>
                <a:cs typeface="Times New Roman" panose="02020603050405020304" pitchFamily="18" charset="0"/>
              </a:rPr>
              <a:t>của</a:t>
            </a:r>
            <a:r>
              <a:rPr lang="en-US" sz="1937" b="1" dirty="0">
                <a:solidFill>
                  <a:prstClr val="black"/>
                </a:solidFill>
                <a:latin typeface="Times New Roman" panose="02020603050405020304" pitchFamily="18" charset="0"/>
                <a:cs typeface="Times New Roman" panose="02020603050405020304" pitchFamily="18" charset="0"/>
              </a:rPr>
              <a:t> </a:t>
            </a:r>
            <a:r>
              <a:rPr lang="en-US" sz="1937" b="1" dirty="0" err="1">
                <a:solidFill>
                  <a:prstClr val="black"/>
                </a:solidFill>
                <a:latin typeface="Times New Roman" panose="02020603050405020304" pitchFamily="18" charset="0"/>
                <a:cs typeface="Times New Roman" panose="02020603050405020304" pitchFamily="18" charset="0"/>
              </a:rPr>
              <a:t>trình</a:t>
            </a:r>
            <a:r>
              <a:rPr lang="en-US" sz="1937" b="1" dirty="0">
                <a:solidFill>
                  <a:prstClr val="black"/>
                </a:solidFill>
                <a:latin typeface="Times New Roman" panose="02020603050405020304" pitchFamily="18" charset="0"/>
                <a:cs typeface="Times New Roman" panose="02020603050405020304" pitchFamily="18" charset="0"/>
              </a:rPr>
              <a:t> </a:t>
            </a:r>
            <a:r>
              <a:rPr lang="en-US" sz="1937" b="1" dirty="0" err="1">
                <a:solidFill>
                  <a:prstClr val="black"/>
                </a:solidFill>
                <a:latin typeface="Times New Roman" panose="02020603050405020304" pitchFamily="18" charset="0"/>
                <a:cs typeface="Times New Roman" panose="02020603050405020304" pitchFamily="18" charset="0"/>
              </a:rPr>
              <a:t>duyệt</a:t>
            </a:r>
            <a:r>
              <a:rPr lang="en-US" sz="1937" b="1" dirty="0">
                <a:solidFill>
                  <a:prstClr val="black"/>
                </a:solidFill>
                <a:latin typeface="Times New Roman" panose="02020603050405020304" pitchFamily="18" charset="0"/>
                <a:cs typeface="Times New Roman" panose="02020603050405020304" pitchFamily="18" charset="0"/>
              </a:rPr>
              <a:t> Google Chrome.</a:t>
            </a:r>
          </a:p>
        </p:txBody>
      </p:sp>
    </p:spTree>
    <p:extLst>
      <p:ext uri="{BB962C8B-B14F-4D97-AF65-F5344CB8AC3E}">
        <p14:creationId xmlns:p14="http://schemas.microsoft.com/office/powerpoint/2010/main" val="160001993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3A34EF5-263B-46E2-A7B5-7876EE5B44E1}"/>
              </a:ext>
            </a:extLst>
          </p:cNvPr>
          <p:cNvPicPr>
            <a:picLocks noChangeAspect="1"/>
          </p:cNvPicPr>
          <p:nvPr/>
        </p:nvPicPr>
        <p:blipFill>
          <a:blip r:embed="rId2"/>
          <a:stretch>
            <a:fillRect/>
          </a:stretch>
        </p:blipFill>
        <p:spPr>
          <a:xfrm>
            <a:off x="559544" y="656021"/>
            <a:ext cx="6000800" cy="4743098"/>
          </a:xfrm>
          <a:prstGeom prst="rect">
            <a:avLst/>
          </a:prstGeom>
        </p:spPr>
      </p:pic>
      <p:pic>
        <p:nvPicPr>
          <p:cNvPr id="3" name="Picture 2">
            <a:extLst>
              <a:ext uri="{FF2B5EF4-FFF2-40B4-BE49-F238E27FC236}">
                <a16:creationId xmlns:a16="http://schemas.microsoft.com/office/drawing/2014/main" id="{3653FA8C-6F29-49B1-9F4E-5E7A463EBEB1}"/>
              </a:ext>
            </a:extLst>
          </p:cNvPr>
          <p:cNvPicPr>
            <a:picLocks noChangeAspect="1"/>
          </p:cNvPicPr>
          <p:nvPr/>
        </p:nvPicPr>
        <p:blipFill>
          <a:blip r:embed="rId3"/>
          <a:stretch>
            <a:fillRect/>
          </a:stretch>
        </p:blipFill>
        <p:spPr>
          <a:xfrm>
            <a:off x="6757152" y="2232172"/>
            <a:ext cx="6154145" cy="4898197"/>
          </a:xfrm>
          <a:prstGeom prst="rect">
            <a:avLst/>
          </a:prstGeom>
        </p:spPr>
      </p:pic>
      <p:grpSp>
        <p:nvGrpSpPr>
          <p:cNvPr id="4" name="Group 3">
            <a:extLst>
              <a:ext uri="{FF2B5EF4-FFF2-40B4-BE49-F238E27FC236}">
                <a16:creationId xmlns:a16="http://schemas.microsoft.com/office/drawing/2014/main" id="{BA82BBD8-CB78-4CB7-9E08-B6D29064BC85}"/>
              </a:ext>
            </a:extLst>
          </p:cNvPr>
          <p:cNvGrpSpPr/>
          <p:nvPr/>
        </p:nvGrpSpPr>
        <p:grpSpPr>
          <a:xfrm>
            <a:off x="5442937" y="3027569"/>
            <a:ext cx="799725" cy="1002299"/>
            <a:chOff x="3516924" y="1237222"/>
            <a:chExt cx="743130" cy="931368"/>
          </a:xfrm>
        </p:grpSpPr>
        <p:sp>
          <p:nvSpPr>
            <p:cNvPr id="5" name="Rectangle 4">
              <a:extLst>
                <a:ext uri="{FF2B5EF4-FFF2-40B4-BE49-F238E27FC236}">
                  <a16:creationId xmlns:a16="http://schemas.microsoft.com/office/drawing/2014/main" id="{9F43E721-8587-458B-B9A6-038E670056CB}"/>
                </a:ext>
              </a:extLst>
            </p:cNvPr>
            <p:cNvSpPr/>
            <p:nvPr/>
          </p:nvSpPr>
          <p:spPr>
            <a:xfrm>
              <a:off x="3699804" y="1420102"/>
              <a:ext cx="560250" cy="748488"/>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84077"/>
              <a:endParaRPr lang="en-US" sz="1937">
                <a:solidFill>
                  <a:prstClr val="white"/>
                </a:solidFill>
                <a:latin typeface="Calibri" panose="020F0502020204030204"/>
              </a:endParaRPr>
            </a:p>
          </p:txBody>
        </p:sp>
        <p:sp>
          <p:nvSpPr>
            <p:cNvPr id="6" name="Oval 5">
              <a:extLst>
                <a:ext uri="{FF2B5EF4-FFF2-40B4-BE49-F238E27FC236}">
                  <a16:creationId xmlns:a16="http://schemas.microsoft.com/office/drawing/2014/main" id="{7B663753-BE4E-4852-B6AE-E1742529496A}"/>
                </a:ext>
              </a:extLst>
            </p:cNvPr>
            <p:cNvSpPr/>
            <p:nvPr/>
          </p:nvSpPr>
          <p:spPr>
            <a:xfrm>
              <a:off x="3516924" y="1237222"/>
              <a:ext cx="365760" cy="365760"/>
            </a:xfrm>
            <a:prstGeom prst="ellipse">
              <a:avLst/>
            </a:prstGeom>
            <a:solidFill>
              <a:srgbClr val="FFFF99"/>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84077"/>
              <a:r>
                <a:rPr lang="en-US" sz="2583" b="1" dirty="0">
                  <a:solidFill>
                    <a:prstClr val="black"/>
                  </a:solidFill>
                  <a:latin typeface="Times New Roman" panose="02020603050405020304" pitchFamily="18" charset="0"/>
                  <a:cs typeface="Times New Roman" panose="02020603050405020304" pitchFamily="18" charset="0"/>
                </a:rPr>
                <a:t>6</a:t>
              </a:r>
            </a:p>
          </p:txBody>
        </p:sp>
      </p:grpSp>
      <p:sp>
        <p:nvSpPr>
          <p:cNvPr id="7" name="Rectangle 6">
            <a:extLst>
              <a:ext uri="{FF2B5EF4-FFF2-40B4-BE49-F238E27FC236}">
                <a16:creationId xmlns:a16="http://schemas.microsoft.com/office/drawing/2014/main" id="{A7C134BC-7B07-449A-B32A-D285CC511C95}"/>
              </a:ext>
            </a:extLst>
          </p:cNvPr>
          <p:cNvSpPr/>
          <p:nvPr/>
        </p:nvSpPr>
        <p:spPr>
          <a:xfrm>
            <a:off x="12050384" y="4930529"/>
            <a:ext cx="602917" cy="805491"/>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84077"/>
            <a:endParaRPr lang="en-US" sz="1937">
              <a:solidFill>
                <a:prstClr val="white"/>
              </a:solidFill>
              <a:latin typeface="Calibri" panose="020F0502020204030204"/>
            </a:endParaRPr>
          </a:p>
        </p:txBody>
      </p:sp>
      <p:sp>
        <p:nvSpPr>
          <p:cNvPr id="12" name="Arrow: Bent 11">
            <a:extLst>
              <a:ext uri="{FF2B5EF4-FFF2-40B4-BE49-F238E27FC236}">
                <a16:creationId xmlns:a16="http://schemas.microsoft.com/office/drawing/2014/main" id="{00E92342-9284-44C3-990A-964F2BC526F1}"/>
              </a:ext>
            </a:extLst>
          </p:cNvPr>
          <p:cNvSpPr/>
          <p:nvPr/>
        </p:nvSpPr>
        <p:spPr>
          <a:xfrm flipV="1">
            <a:off x="5909129" y="4029867"/>
            <a:ext cx="1213522" cy="1566059"/>
          </a:xfrm>
          <a:prstGeom prst="bentArrow">
            <a:avLst>
              <a:gd name="adj1" fmla="val 9554"/>
              <a:gd name="adj2" fmla="val 14059"/>
              <a:gd name="adj3" fmla="val 18565"/>
              <a:gd name="adj4" fmla="val 43750"/>
            </a:avLst>
          </a:prstGeom>
          <a:solidFill>
            <a:schemeClr val="accent2">
              <a:lumMod val="60000"/>
              <a:lumOff val="4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84077"/>
            <a:endParaRPr lang="en-US" sz="1937">
              <a:solidFill>
                <a:prstClr val="black"/>
              </a:solidFill>
              <a:latin typeface="Calibri" panose="020F0502020204030204"/>
            </a:endParaRPr>
          </a:p>
        </p:txBody>
      </p:sp>
      <p:sp>
        <p:nvSpPr>
          <p:cNvPr id="13" name="TextBox 12">
            <a:extLst>
              <a:ext uri="{FF2B5EF4-FFF2-40B4-BE49-F238E27FC236}">
                <a16:creationId xmlns:a16="http://schemas.microsoft.com/office/drawing/2014/main" id="{332CBB49-1029-4DC6-89D3-F45F977C1703}"/>
              </a:ext>
            </a:extLst>
          </p:cNvPr>
          <p:cNvSpPr txBox="1"/>
          <p:nvPr/>
        </p:nvSpPr>
        <p:spPr>
          <a:xfrm>
            <a:off x="1435776" y="557566"/>
            <a:ext cx="10445945" cy="390428"/>
          </a:xfrm>
          <a:prstGeom prst="rect">
            <a:avLst/>
          </a:prstGeom>
          <a:noFill/>
        </p:spPr>
        <p:txBody>
          <a:bodyPr wrap="square" rtlCol="0">
            <a:spAutoFit/>
          </a:bodyPr>
          <a:lstStyle/>
          <a:p>
            <a:pPr defTabSz="984077"/>
            <a:r>
              <a:rPr lang="en-US" sz="1937" dirty="0" err="1">
                <a:solidFill>
                  <a:prstClr val="black"/>
                </a:solidFill>
                <a:latin typeface="Times New Roman" panose="02020603050405020304" pitchFamily="18" charset="0"/>
                <a:cs typeface="Times New Roman" panose="02020603050405020304" pitchFamily="18" charset="0"/>
              </a:rPr>
              <a:t>Bỏ</a:t>
            </a:r>
            <a:r>
              <a:rPr lang="en-US" sz="1937" dirty="0">
                <a:solidFill>
                  <a:prstClr val="black"/>
                </a:solidFill>
                <a:latin typeface="Times New Roman" panose="02020603050405020304" pitchFamily="18" charset="0"/>
                <a:cs typeface="Times New Roman" panose="02020603050405020304" pitchFamily="18" charset="0"/>
              </a:rPr>
              <a:t> check </a:t>
            </a:r>
            <a:r>
              <a:rPr lang="en-US" sz="1937" dirty="0" err="1">
                <a:solidFill>
                  <a:prstClr val="black"/>
                </a:solidFill>
                <a:latin typeface="Times New Roman" panose="02020603050405020304" pitchFamily="18" charset="0"/>
                <a:cs typeface="Times New Roman" panose="02020603050405020304" pitchFamily="18" charset="0"/>
              </a:rPr>
              <a:t>chính</a:t>
            </a:r>
            <a:r>
              <a:rPr lang="en-US" sz="1937" dirty="0">
                <a:solidFill>
                  <a:prstClr val="black"/>
                </a:solidFill>
                <a:latin typeface="Times New Roman" panose="02020603050405020304" pitchFamily="18" charset="0"/>
                <a:cs typeface="Times New Roman" panose="02020603050405020304" pitchFamily="18" charset="0"/>
              </a:rPr>
              <a:t> </a:t>
            </a:r>
            <a:r>
              <a:rPr lang="en-US" sz="1937" dirty="0" err="1">
                <a:solidFill>
                  <a:prstClr val="black"/>
                </a:solidFill>
                <a:latin typeface="Times New Roman" panose="02020603050405020304" pitchFamily="18" charset="0"/>
                <a:cs typeface="Times New Roman" panose="02020603050405020304" pitchFamily="18" charset="0"/>
              </a:rPr>
              <a:t>tả</a:t>
            </a:r>
            <a:r>
              <a:rPr lang="en-US" sz="1937" dirty="0">
                <a:solidFill>
                  <a:prstClr val="black"/>
                </a:solidFill>
                <a:latin typeface="Times New Roman" panose="02020603050405020304" pitchFamily="18" charset="0"/>
                <a:cs typeface="Times New Roman" panose="02020603050405020304" pitchFamily="18" charset="0"/>
              </a:rPr>
              <a:t> </a:t>
            </a:r>
            <a:r>
              <a:rPr lang="en-US" sz="1937" dirty="0" err="1">
                <a:solidFill>
                  <a:prstClr val="black"/>
                </a:solidFill>
                <a:latin typeface="Times New Roman" panose="02020603050405020304" pitchFamily="18" charset="0"/>
                <a:cs typeface="Times New Roman" panose="02020603050405020304" pitchFamily="18" charset="0"/>
              </a:rPr>
              <a:t>tiếng</a:t>
            </a:r>
            <a:r>
              <a:rPr lang="en-US" sz="1937" dirty="0">
                <a:solidFill>
                  <a:prstClr val="black"/>
                </a:solidFill>
                <a:latin typeface="Times New Roman" panose="02020603050405020304" pitchFamily="18" charset="0"/>
                <a:cs typeface="Times New Roman" panose="02020603050405020304" pitchFamily="18" charset="0"/>
              </a:rPr>
              <a:t> Việt </a:t>
            </a:r>
            <a:r>
              <a:rPr lang="en-US" sz="1937" dirty="0" err="1">
                <a:solidFill>
                  <a:prstClr val="black"/>
                </a:solidFill>
                <a:latin typeface="Times New Roman" panose="02020603050405020304" pitchFamily="18" charset="0"/>
                <a:cs typeface="Times New Roman" panose="02020603050405020304" pitchFamily="18" charset="0"/>
              </a:rPr>
              <a:t>và</a:t>
            </a:r>
            <a:r>
              <a:rPr lang="en-US" sz="1937" dirty="0">
                <a:solidFill>
                  <a:prstClr val="black"/>
                </a:solidFill>
                <a:latin typeface="Times New Roman" panose="02020603050405020304" pitchFamily="18" charset="0"/>
                <a:cs typeface="Times New Roman" panose="02020603050405020304" pitchFamily="18" charset="0"/>
              </a:rPr>
              <a:t> </a:t>
            </a:r>
            <a:r>
              <a:rPr lang="en-US" sz="1937" dirty="0" err="1">
                <a:solidFill>
                  <a:prstClr val="black"/>
                </a:solidFill>
                <a:latin typeface="Times New Roman" panose="02020603050405020304" pitchFamily="18" charset="0"/>
                <a:cs typeface="Times New Roman" panose="02020603050405020304" pitchFamily="18" charset="0"/>
              </a:rPr>
              <a:t>bật</a:t>
            </a:r>
            <a:r>
              <a:rPr lang="en-US" sz="1937" dirty="0">
                <a:solidFill>
                  <a:prstClr val="black"/>
                </a:solidFill>
                <a:latin typeface="Times New Roman" panose="02020603050405020304" pitchFamily="18" charset="0"/>
                <a:cs typeface="Times New Roman" panose="02020603050405020304" pitchFamily="18" charset="0"/>
              </a:rPr>
              <a:t> check </a:t>
            </a:r>
            <a:r>
              <a:rPr lang="en-US" sz="1937" dirty="0" err="1">
                <a:solidFill>
                  <a:prstClr val="black"/>
                </a:solidFill>
                <a:latin typeface="Times New Roman" panose="02020603050405020304" pitchFamily="18" charset="0"/>
                <a:cs typeface="Times New Roman" panose="02020603050405020304" pitchFamily="18" charset="0"/>
              </a:rPr>
              <a:t>Tiếng</a:t>
            </a:r>
            <a:r>
              <a:rPr lang="en-US" sz="1937" dirty="0">
                <a:solidFill>
                  <a:prstClr val="black"/>
                </a:solidFill>
                <a:latin typeface="Times New Roman" panose="02020603050405020304" pitchFamily="18" charset="0"/>
                <a:cs typeface="Times New Roman" panose="02020603050405020304" pitchFamily="18" charset="0"/>
              </a:rPr>
              <a:t> Anh </a:t>
            </a:r>
            <a:r>
              <a:rPr lang="en-US" sz="1937" dirty="0" err="1">
                <a:solidFill>
                  <a:prstClr val="black"/>
                </a:solidFill>
                <a:latin typeface="Times New Roman" panose="02020603050405020304" pitchFamily="18" charset="0"/>
                <a:cs typeface="Times New Roman" panose="02020603050405020304" pitchFamily="18" charset="0"/>
              </a:rPr>
              <a:t>nh</a:t>
            </a:r>
            <a:r>
              <a:rPr lang="vi-VN" sz="1937" dirty="0">
                <a:solidFill>
                  <a:prstClr val="black"/>
                </a:solidFill>
                <a:latin typeface="Times New Roman" panose="02020603050405020304" pitchFamily="18" charset="0"/>
                <a:cs typeface="Times New Roman" panose="02020603050405020304" pitchFamily="18" charset="0"/>
              </a:rPr>
              <a:t>ư</a:t>
            </a:r>
            <a:r>
              <a:rPr lang="en-US" sz="1937" dirty="0">
                <a:solidFill>
                  <a:prstClr val="black"/>
                </a:solidFill>
                <a:latin typeface="Times New Roman" panose="02020603050405020304" pitchFamily="18" charset="0"/>
                <a:cs typeface="Times New Roman" panose="02020603050405020304" pitchFamily="18" charset="0"/>
              </a:rPr>
              <a:t> d</a:t>
            </a:r>
            <a:r>
              <a:rPr lang="vi-VN" sz="1937" dirty="0">
                <a:solidFill>
                  <a:prstClr val="black"/>
                </a:solidFill>
                <a:latin typeface="Times New Roman" panose="02020603050405020304" pitchFamily="18" charset="0"/>
                <a:cs typeface="Times New Roman" panose="02020603050405020304" pitchFamily="18" charset="0"/>
              </a:rPr>
              <a:t>ư</a:t>
            </a:r>
            <a:r>
              <a:rPr lang="en-US" sz="1937" dirty="0" err="1">
                <a:solidFill>
                  <a:prstClr val="black"/>
                </a:solidFill>
                <a:latin typeface="Times New Roman" panose="02020603050405020304" pitchFamily="18" charset="0"/>
                <a:cs typeface="Times New Roman" panose="02020603050405020304" pitchFamily="18" charset="0"/>
              </a:rPr>
              <a:t>ới</a:t>
            </a:r>
            <a:r>
              <a:rPr lang="en-US" sz="1937" dirty="0">
                <a:solidFill>
                  <a:prstClr val="black"/>
                </a:solidFill>
                <a:latin typeface="Times New Roman" panose="02020603050405020304" pitchFamily="18" charset="0"/>
                <a:cs typeface="Times New Roman" panose="02020603050405020304" pitchFamily="18" charset="0"/>
              </a:rPr>
              <a:t>:</a:t>
            </a:r>
          </a:p>
        </p:txBody>
      </p:sp>
      <p:sp>
        <p:nvSpPr>
          <p:cNvPr id="14" name="TextBox 13">
            <a:extLst>
              <a:ext uri="{FF2B5EF4-FFF2-40B4-BE49-F238E27FC236}">
                <a16:creationId xmlns:a16="http://schemas.microsoft.com/office/drawing/2014/main" id="{0D3291F3-5DBE-49E9-B99B-F9D29B660117}"/>
              </a:ext>
            </a:extLst>
          </p:cNvPr>
          <p:cNvSpPr txBox="1"/>
          <p:nvPr/>
        </p:nvSpPr>
        <p:spPr>
          <a:xfrm>
            <a:off x="219965" y="6326808"/>
            <a:ext cx="5616588" cy="390428"/>
          </a:xfrm>
          <a:prstGeom prst="rect">
            <a:avLst/>
          </a:prstGeom>
          <a:noFill/>
        </p:spPr>
        <p:txBody>
          <a:bodyPr wrap="square" rtlCol="0">
            <a:spAutoFit/>
          </a:bodyPr>
          <a:lstStyle/>
          <a:p>
            <a:pPr defTabSz="984077"/>
            <a:r>
              <a:rPr lang="en-US" sz="1937" b="1" dirty="0">
                <a:solidFill>
                  <a:prstClr val="black"/>
                </a:solidFill>
                <a:latin typeface="Times New Roman" panose="02020603050405020304" pitchFamily="18" charset="0"/>
                <a:cs typeface="Times New Roman" panose="02020603050405020304" pitchFamily="18" charset="0"/>
              </a:rPr>
              <a:t>=&gt; </a:t>
            </a:r>
            <a:r>
              <a:rPr lang="en-US" sz="1937" b="1" dirty="0" err="1">
                <a:solidFill>
                  <a:prstClr val="black"/>
                </a:solidFill>
                <a:latin typeface="Times New Roman" panose="02020603050405020304" pitchFamily="18" charset="0"/>
                <a:cs typeface="Times New Roman" panose="02020603050405020304" pitchFamily="18" charset="0"/>
              </a:rPr>
              <a:t>Tắt</a:t>
            </a:r>
            <a:r>
              <a:rPr lang="en-US" sz="1937" b="1" dirty="0">
                <a:solidFill>
                  <a:prstClr val="black"/>
                </a:solidFill>
                <a:latin typeface="Times New Roman" panose="02020603050405020304" pitchFamily="18" charset="0"/>
                <a:cs typeface="Times New Roman" panose="02020603050405020304" pitchFamily="18" charset="0"/>
              </a:rPr>
              <a:t> toàn </a:t>
            </a:r>
            <a:r>
              <a:rPr lang="en-US" sz="1937" b="1" dirty="0" err="1">
                <a:solidFill>
                  <a:prstClr val="black"/>
                </a:solidFill>
                <a:latin typeface="Times New Roman" panose="02020603050405020304" pitchFamily="18" charset="0"/>
                <a:cs typeface="Times New Roman" panose="02020603050405020304" pitchFamily="18" charset="0"/>
              </a:rPr>
              <a:t>bộ</a:t>
            </a:r>
            <a:r>
              <a:rPr lang="en-US" sz="1937" b="1" dirty="0">
                <a:solidFill>
                  <a:prstClr val="black"/>
                </a:solidFill>
                <a:latin typeface="Times New Roman" panose="02020603050405020304" pitchFamily="18" charset="0"/>
                <a:cs typeface="Times New Roman" panose="02020603050405020304" pitchFamily="18" charset="0"/>
              </a:rPr>
              <a:t> </a:t>
            </a:r>
            <a:r>
              <a:rPr lang="en-US" sz="1937" b="1" dirty="0" err="1">
                <a:solidFill>
                  <a:prstClr val="black"/>
                </a:solidFill>
                <a:latin typeface="Times New Roman" panose="02020603050405020304" pitchFamily="18" charset="0"/>
                <a:cs typeface="Times New Roman" panose="02020603050405020304" pitchFamily="18" charset="0"/>
              </a:rPr>
              <a:t>trình</a:t>
            </a:r>
            <a:r>
              <a:rPr lang="en-US" sz="1937" b="1" dirty="0">
                <a:solidFill>
                  <a:prstClr val="black"/>
                </a:solidFill>
                <a:latin typeface="Times New Roman" panose="02020603050405020304" pitchFamily="18" charset="0"/>
                <a:cs typeface="Times New Roman" panose="02020603050405020304" pitchFamily="18" charset="0"/>
              </a:rPr>
              <a:t> </a:t>
            </a:r>
            <a:r>
              <a:rPr lang="en-US" sz="1937" b="1" dirty="0" err="1">
                <a:solidFill>
                  <a:prstClr val="black"/>
                </a:solidFill>
                <a:latin typeface="Times New Roman" panose="02020603050405020304" pitchFamily="18" charset="0"/>
                <a:cs typeface="Times New Roman" panose="02020603050405020304" pitchFamily="18" charset="0"/>
              </a:rPr>
              <a:t>duyệt</a:t>
            </a:r>
            <a:r>
              <a:rPr lang="en-US" sz="1937" b="1" dirty="0">
                <a:solidFill>
                  <a:prstClr val="black"/>
                </a:solidFill>
                <a:latin typeface="Times New Roman" panose="02020603050405020304" pitchFamily="18" charset="0"/>
                <a:cs typeface="Times New Roman" panose="02020603050405020304" pitchFamily="18" charset="0"/>
              </a:rPr>
              <a:t>, </a:t>
            </a:r>
            <a:r>
              <a:rPr lang="en-US" sz="1937" b="1" dirty="0" err="1">
                <a:solidFill>
                  <a:prstClr val="black"/>
                </a:solidFill>
                <a:latin typeface="Times New Roman" panose="02020603050405020304" pitchFamily="18" charset="0"/>
                <a:cs typeface="Times New Roman" panose="02020603050405020304" pitchFamily="18" charset="0"/>
              </a:rPr>
              <a:t>sau</a:t>
            </a:r>
            <a:r>
              <a:rPr lang="en-US" sz="1937" b="1" dirty="0">
                <a:solidFill>
                  <a:prstClr val="black"/>
                </a:solidFill>
                <a:latin typeface="Times New Roman" panose="02020603050405020304" pitchFamily="18" charset="0"/>
                <a:cs typeface="Times New Roman" panose="02020603050405020304" pitchFamily="18" charset="0"/>
              </a:rPr>
              <a:t> </a:t>
            </a:r>
            <a:r>
              <a:rPr lang="en-US" sz="1937" b="1" dirty="0" err="1">
                <a:solidFill>
                  <a:prstClr val="black"/>
                </a:solidFill>
                <a:latin typeface="Times New Roman" panose="02020603050405020304" pitchFamily="18" charset="0"/>
                <a:cs typeface="Times New Roman" panose="02020603050405020304" pitchFamily="18" charset="0"/>
              </a:rPr>
              <a:t>đó</a:t>
            </a:r>
            <a:r>
              <a:rPr lang="en-US" sz="1937" b="1" dirty="0">
                <a:solidFill>
                  <a:prstClr val="black"/>
                </a:solidFill>
                <a:latin typeface="Times New Roman" panose="02020603050405020304" pitchFamily="18" charset="0"/>
                <a:cs typeface="Times New Roman" panose="02020603050405020304" pitchFamily="18" charset="0"/>
              </a:rPr>
              <a:t> </a:t>
            </a:r>
            <a:r>
              <a:rPr lang="en-US" sz="1937" b="1" dirty="0" err="1">
                <a:solidFill>
                  <a:prstClr val="black"/>
                </a:solidFill>
                <a:latin typeface="Times New Roman" panose="02020603050405020304" pitchFamily="18" charset="0"/>
                <a:cs typeface="Times New Roman" panose="02020603050405020304" pitchFamily="18" charset="0"/>
              </a:rPr>
              <a:t>mở</a:t>
            </a:r>
            <a:r>
              <a:rPr lang="en-US" sz="1937" b="1" dirty="0">
                <a:solidFill>
                  <a:prstClr val="black"/>
                </a:solidFill>
                <a:latin typeface="Times New Roman" panose="02020603050405020304" pitchFamily="18" charset="0"/>
                <a:cs typeface="Times New Roman" panose="02020603050405020304" pitchFamily="18" charset="0"/>
              </a:rPr>
              <a:t> </a:t>
            </a:r>
            <a:r>
              <a:rPr lang="en-US" sz="1937" b="1" dirty="0" err="1">
                <a:solidFill>
                  <a:prstClr val="black"/>
                </a:solidFill>
                <a:latin typeface="Times New Roman" panose="02020603050405020304" pitchFamily="18" charset="0"/>
                <a:cs typeface="Times New Roman" panose="02020603050405020304" pitchFamily="18" charset="0"/>
              </a:rPr>
              <a:t>lại</a:t>
            </a:r>
            <a:r>
              <a:rPr lang="en-US" sz="1937" b="1" dirty="0">
                <a:solidFill>
                  <a:prstClr val="black"/>
                </a:solidFill>
                <a:latin typeface="Times New Roman" panose="02020603050405020304" pitchFamily="18" charset="0"/>
                <a:cs typeface="Times New Roman" panose="02020603050405020304" pitchFamily="18" charset="0"/>
              </a:rPr>
              <a:t> </a:t>
            </a:r>
          </a:p>
        </p:txBody>
      </p:sp>
      <p:sp>
        <p:nvSpPr>
          <p:cNvPr id="11" name="TextBox 10">
            <a:extLst>
              <a:ext uri="{FF2B5EF4-FFF2-40B4-BE49-F238E27FC236}">
                <a16:creationId xmlns:a16="http://schemas.microsoft.com/office/drawing/2014/main" id="{11907844-0FE1-4D67-85BF-2293B1AD6ED5}"/>
              </a:ext>
            </a:extLst>
          </p:cNvPr>
          <p:cNvSpPr txBox="1"/>
          <p:nvPr/>
        </p:nvSpPr>
        <p:spPr>
          <a:xfrm>
            <a:off x="235744" y="211474"/>
            <a:ext cx="10273648" cy="390428"/>
          </a:xfrm>
          <a:prstGeom prst="rect">
            <a:avLst/>
          </a:prstGeom>
          <a:noFill/>
        </p:spPr>
        <p:txBody>
          <a:bodyPr wrap="square" rtlCol="0">
            <a:spAutoFit/>
          </a:bodyPr>
          <a:lstStyle/>
          <a:p>
            <a:pPr defTabSz="984077"/>
            <a:r>
              <a:rPr lang="en-US" sz="1937" b="1" dirty="0">
                <a:solidFill>
                  <a:prstClr val="black"/>
                </a:solidFill>
                <a:latin typeface="Times New Roman" panose="02020603050405020304" pitchFamily="18" charset="0"/>
                <a:cs typeface="Times New Roman" panose="02020603050405020304" pitchFamily="18" charset="0"/>
              </a:rPr>
              <a:t>9. H</a:t>
            </a:r>
            <a:r>
              <a:rPr lang="vi-VN" sz="1937" b="1" dirty="0">
                <a:solidFill>
                  <a:prstClr val="black"/>
                </a:solidFill>
                <a:latin typeface="Times New Roman" panose="02020603050405020304" pitchFamily="18" charset="0"/>
                <a:cs typeface="Times New Roman" panose="02020603050405020304" pitchFamily="18" charset="0"/>
              </a:rPr>
              <a:t>ư</a:t>
            </a:r>
            <a:r>
              <a:rPr lang="en-US" sz="1937" b="1" dirty="0" err="1">
                <a:solidFill>
                  <a:prstClr val="black"/>
                </a:solidFill>
                <a:latin typeface="Times New Roman" panose="02020603050405020304" pitchFamily="18" charset="0"/>
                <a:cs typeface="Times New Roman" panose="02020603050405020304" pitchFamily="18" charset="0"/>
              </a:rPr>
              <a:t>ớng</a:t>
            </a:r>
            <a:r>
              <a:rPr lang="en-US" sz="1937" b="1" dirty="0">
                <a:solidFill>
                  <a:prstClr val="black"/>
                </a:solidFill>
                <a:latin typeface="Times New Roman" panose="02020603050405020304" pitchFamily="18" charset="0"/>
                <a:cs typeface="Times New Roman" panose="02020603050405020304" pitchFamily="18" charset="0"/>
              </a:rPr>
              <a:t> </a:t>
            </a:r>
            <a:r>
              <a:rPr lang="en-US" sz="1937" b="1" dirty="0" err="1">
                <a:solidFill>
                  <a:prstClr val="black"/>
                </a:solidFill>
                <a:latin typeface="Times New Roman" panose="02020603050405020304" pitchFamily="18" charset="0"/>
                <a:cs typeface="Times New Roman" panose="02020603050405020304" pitchFamily="18" charset="0"/>
              </a:rPr>
              <a:t>dẫn</a:t>
            </a:r>
            <a:r>
              <a:rPr lang="en-US" sz="1937" b="1" dirty="0">
                <a:solidFill>
                  <a:prstClr val="black"/>
                </a:solidFill>
                <a:latin typeface="Times New Roman" panose="02020603050405020304" pitchFamily="18" charset="0"/>
                <a:cs typeface="Times New Roman" panose="02020603050405020304" pitchFamily="18" charset="0"/>
              </a:rPr>
              <a:t> </a:t>
            </a:r>
            <a:r>
              <a:rPr lang="en-US" sz="1937" b="1" dirty="0" err="1">
                <a:solidFill>
                  <a:prstClr val="black"/>
                </a:solidFill>
                <a:latin typeface="Times New Roman" panose="02020603050405020304" pitchFamily="18" charset="0"/>
                <a:cs typeface="Times New Roman" panose="02020603050405020304" pitchFamily="18" charset="0"/>
              </a:rPr>
              <a:t>thay</a:t>
            </a:r>
            <a:r>
              <a:rPr lang="en-US" sz="1937" b="1" dirty="0">
                <a:solidFill>
                  <a:prstClr val="black"/>
                </a:solidFill>
                <a:latin typeface="Times New Roman" panose="02020603050405020304" pitchFamily="18" charset="0"/>
                <a:cs typeface="Times New Roman" panose="02020603050405020304" pitchFamily="18" charset="0"/>
              </a:rPr>
              <a:t> </a:t>
            </a:r>
            <a:r>
              <a:rPr lang="en-US" sz="1937" b="1" dirty="0" err="1">
                <a:solidFill>
                  <a:prstClr val="black"/>
                </a:solidFill>
                <a:latin typeface="Times New Roman" panose="02020603050405020304" pitchFamily="18" charset="0"/>
                <a:cs typeface="Times New Roman" panose="02020603050405020304" pitchFamily="18" charset="0"/>
              </a:rPr>
              <a:t>đổi</a:t>
            </a:r>
            <a:r>
              <a:rPr lang="en-US" sz="1937" b="1" dirty="0">
                <a:solidFill>
                  <a:prstClr val="black"/>
                </a:solidFill>
                <a:latin typeface="Times New Roman" panose="02020603050405020304" pitchFamily="18" charset="0"/>
                <a:cs typeface="Times New Roman" panose="02020603050405020304" pitchFamily="18" charset="0"/>
              </a:rPr>
              <a:t> </a:t>
            </a:r>
            <a:r>
              <a:rPr lang="en-US" sz="1937" b="1" dirty="0" err="1">
                <a:solidFill>
                  <a:prstClr val="black"/>
                </a:solidFill>
                <a:latin typeface="Times New Roman" panose="02020603050405020304" pitchFamily="18" charset="0"/>
                <a:cs typeface="Times New Roman" panose="02020603050405020304" pitchFamily="18" charset="0"/>
              </a:rPr>
              <a:t>ngôn</a:t>
            </a:r>
            <a:r>
              <a:rPr lang="en-US" sz="1937" b="1" dirty="0">
                <a:solidFill>
                  <a:prstClr val="black"/>
                </a:solidFill>
                <a:latin typeface="Times New Roman" panose="02020603050405020304" pitchFamily="18" charset="0"/>
                <a:cs typeface="Times New Roman" panose="02020603050405020304" pitchFamily="18" charset="0"/>
              </a:rPr>
              <a:t> </a:t>
            </a:r>
            <a:r>
              <a:rPr lang="en-US" sz="1937" b="1" dirty="0" err="1">
                <a:solidFill>
                  <a:prstClr val="black"/>
                </a:solidFill>
                <a:latin typeface="Times New Roman" panose="02020603050405020304" pitchFamily="18" charset="0"/>
                <a:cs typeface="Times New Roman" panose="02020603050405020304" pitchFamily="18" charset="0"/>
              </a:rPr>
              <a:t>ngữ</a:t>
            </a:r>
            <a:r>
              <a:rPr lang="en-US" sz="1937" b="1" dirty="0">
                <a:solidFill>
                  <a:prstClr val="black"/>
                </a:solidFill>
                <a:latin typeface="Times New Roman" panose="02020603050405020304" pitchFamily="18" charset="0"/>
                <a:cs typeface="Times New Roman" panose="02020603050405020304" pitchFamily="18" charset="0"/>
              </a:rPr>
              <a:t> </a:t>
            </a:r>
            <a:r>
              <a:rPr lang="en-US" sz="1937" b="1" dirty="0" err="1">
                <a:solidFill>
                  <a:prstClr val="black"/>
                </a:solidFill>
                <a:latin typeface="Times New Roman" panose="02020603050405020304" pitchFamily="18" charset="0"/>
                <a:cs typeface="Times New Roman" panose="02020603050405020304" pitchFamily="18" charset="0"/>
              </a:rPr>
              <a:t>hiển</a:t>
            </a:r>
            <a:r>
              <a:rPr lang="en-US" sz="1937" b="1" dirty="0">
                <a:solidFill>
                  <a:prstClr val="black"/>
                </a:solidFill>
                <a:latin typeface="Times New Roman" panose="02020603050405020304" pitchFamily="18" charset="0"/>
                <a:cs typeface="Times New Roman" panose="02020603050405020304" pitchFamily="18" charset="0"/>
              </a:rPr>
              <a:t> thị </a:t>
            </a:r>
            <a:r>
              <a:rPr lang="en-US" sz="1937" b="1" dirty="0" err="1">
                <a:solidFill>
                  <a:prstClr val="black"/>
                </a:solidFill>
                <a:latin typeface="Times New Roman" panose="02020603050405020304" pitchFamily="18" charset="0"/>
                <a:cs typeface="Times New Roman" panose="02020603050405020304" pitchFamily="18" charset="0"/>
              </a:rPr>
              <a:t>của</a:t>
            </a:r>
            <a:r>
              <a:rPr lang="en-US" sz="1937" b="1" dirty="0">
                <a:solidFill>
                  <a:prstClr val="black"/>
                </a:solidFill>
                <a:latin typeface="Times New Roman" panose="02020603050405020304" pitchFamily="18" charset="0"/>
                <a:cs typeface="Times New Roman" panose="02020603050405020304" pitchFamily="18" charset="0"/>
              </a:rPr>
              <a:t> </a:t>
            </a:r>
            <a:r>
              <a:rPr lang="en-US" sz="1937" b="1" dirty="0" err="1">
                <a:solidFill>
                  <a:prstClr val="black"/>
                </a:solidFill>
                <a:latin typeface="Times New Roman" panose="02020603050405020304" pitchFamily="18" charset="0"/>
                <a:cs typeface="Times New Roman" panose="02020603050405020304" pitchFamily="18" charset="0"/>
              </a:rPr>
              <a:t>trình</a:t>
            </a:r>
            <a:r>
              <a:rPr lang="en-US" sz="1937" b="1" dirty="0">
                <a:solidFill>
                  <a:prstClr val="black"/>
                </a:solidFill>
                <a:latin typeface="Times New Roman" panose="02020603050405020304" pitchFamily="18" charset="0"/>
                <a:cs typeface="Times New Roman" panose="02020603050405020304" pitchFamily="18" charset="0"/>
              </a:rPr>
              <a:t> </a:t>
            </a:r>
            <a:r>
              <a:rPr lang="en-US" sz="1937" b="1" dirty="0" err="1">
                <a:solidFill>
                  <a:prstClr val="black"/>
                </a:solidFill>
                <a:latin typeface="Times New Roman" panose="02020603050405020304" pitchFamily="18" charset="0"/>
                <a:cs typeface="Times New Roman" panose="02020603050405020304" pitchFamily="18" charset="0"/>
              </a:rPr>
              <a:t>duyệt</a:t>
            </a:r>
            <a:r>
              <a:rPr lang="en-US" sz="1937" b="1" dirty="0">
                <a:solidFill>
                  <a:prstClr val="black"/>
                </a:solidFill>
                <a:latin typeface="Times New Roman" panose="02020603050405020304" pitchFamily="18" charset="0"/>
                <a:cs typeface="Times New Roman" panose="02020603050405020304" pitchFamily="18" charset="0"/>
              </a:rPr>
              <a:t> Google Chrome.</a:t>
            </a:r>
          </a:p>
        </p:txBody>
      </p:sp>
    </p:spTree>
    <p:extLst>
      <p:ext uri="{BB962C8B-B14F-4D97-AF65-F5344CB8AC3E}">
        <p14:creationId xmlns:p14="http://schemas.microsoft.com/office/powerpoint/2010/main" val="125518658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7A6510E-E791-4E61-A690-7A26B94EBA47}"/>
              </a:ext>
            </a:extLst>
          </p:cNvPr>
          <p:cNvPicPr>
            <a:picLocks noChangeAspect="1"/>
          </p:cNvPicPr>
          <p:nvPr/>
        </p:nvPicPr>
        <p:blipFill rotWithShape="1">
          <a:blip r:embed="rId2"/>
          <a:srcRect t="4149" b="6637"/>
          <a:stretch/>
        </p:blipFill>
        <p:spPr>
          <a:xfrm>
            <a:off x="769144" y="1480344"/>
            <a:ext cx="10598856" cy="5318831"/>
          </a:xfrm>
          <a:prstGeom prst="rect">
            <a:avLst/>
          </a:prstGeom>
          <a:ln>
            <a:solidFill>
              <a:srgbClr val="595959"/>
            </a:solidFill>
          </a:ln>
        </p:spPr>
      </p:pic>
      <p:sp>
        <p:nvSpPr>
          <p:cNvPr id="3" name="TextBox 2">
            <a:extLst>
              <a:ext uri="{FF2B5EF4-FFF2-40B4-BE49-F238E27FC236}">
                <a16:creationId xmlns:a16="http://schemas.microsoft.com/office/drawing/2014/main" id="{9BADD90A-BAE0-4DDC-850B-025D887C23AC}"/>
              </a:ext>
            </a:extLst>
          </p:cNvPr>
          <p:cNvSpPr txBox="1"/>
          <p:nvPr/>
        </p:nvSpPr>
        <p:spPr>
          <a:xfrm>
            <a:off x="235744" y="211474"/>
            <a:ext cx="10273648" cy="390428"/>
          </a:xfrm>
          <a:prstGeom prst="rect">
            <a:avLst/>
          </a:prstGeom>
          <a:noFill/>
        </p:spPr>
        <p:txBody>
          <a:bodyPr wrap="square" rtlCol="0">
            <a:spAutoFit/>
          </a:bodyPr>
          <a:lstStyle/>
          <a:p>
            <a:pPr marL="0" marR="0" lvl="0" indent="0" algn="l" defTabSz="984077" rtl="0" eaLnBrk="1" fontAlgn="auto" latinLnBrk="0" hangingPunct="1">
              <a:lnSpc>
                <a:spcPct val="100000"/>
              </a:lnSpc>
              <a:spcBef>
                <a:spcPts val="0"/>
              </a:spcBef>
              <a:spcAft>
                <a:spcPts val="0"/>
              </a:spcAft>
              <a:buClrTx/>
              <a:buSzTx/>
              <a:buFontTx/>
              <a:buNone/>
              <a:tabLst/>
              <a:defRPr/>
            </a:pPr>
            <a:r>
              <a:rPr kumimoji="0" 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10. H</a:t>
            </a:r>
            <a:r>
              <a:rPr kumimoji="0" lang="vi-VN" sz="1937"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ư</a:t>
            </a:r>
            <a:r>
              <a:rPr kumimoji="0" lang="en-US" sz="1937"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ớng</a:t>
            </a:r>
            <a:r>
              <a:rPr kumimoji="0" 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dẫn</a:t>
            </a:r>
            <a:r>
              <a:rPr kumimoji="0" 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gửi</a:t>
            </a:r>
            <a:r>
              <a:rPr kumimoji="0" 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các</a:t>
            </a:r>
            <a:r>
              <a:rPr kumimoji="0" 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câu</a:t>
            </a:r>
            <a:r>
              <a:rPr kumimoji="0" 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hỏi</a:t>
            </a:r>
            <a:r>
              <a:rPr kumimoji="0" 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đến</a:t>
            </a:r>
            <a:r>
              <a:rPr kumimoji="0" 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FBHP qua </a:t>
            </a:r>
            <a:r>
              <a:rPr kumimoji="0" lang="en-US" sz="1937"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chức</a:t>
            </a:r>
            <a:r>
              <a:rPr kumimoji="0" 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năng</a:t>
            </a:r>
            <a:r>
              <a:rPr kumimoji="0" 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Send message</a:t>
            </a:r>
          </a:p>
        </p:txBody>
      </p:sp>
      <p:sp>
        <p:nvSpPr>
          <p:cNvPr id="4" name="TextBox 3">
            <a:extLst>
              <a:ext uri="{FF2B5EF4-FFF2-40B4-BE49-F238E27FC236}">
                <a16:creationId xmlns:a16="http://schemas.microsoft.com/office/drawing/2014/main" id="{D0BDD6A0-E1C2-45D1-ADEC-0B4D942A43F3}"/>
              </a:ext>
            </a:extLst>
          </p:cNvPr>
          <p:cNvSpPr txBox="1"/>
          <p:nvPr/>
        </p:nvSpPr>
        <p:spPr>
          <a:xfrm>
            <a:off x="259285" y="601902"/>
            <a:ext cx="11887200" cy="690702"/>
          </a:xfrm>
          <a:prstGeom prst="rect">
            <a:avLst/>
          </a:prstGeom>
          <a:noFill/>
        </p:spPr>
        <p:txBody>
          <a:bodyPr wrap="square" rtlCol="0">
            <a:spAutoFit/>
          </a:bodyPr>
          <a:lstStyle/>
          <a:p>
            <a:pPr marL="0" marR="0" lvl="0" indent="0" algn="l" defTabSz="987415" rtl="0" eaLnBrk="1" fontAlgn="auto" latinLnBrk="0" hangingPunct="1">
              <a:lnSpc>
                <a:spcPct val="100000"/>
              </a:lnSpc>
              <a:spcBef>
                <a:spcPts val="0"/>
              </a:spcBef>
              <a:spcAft>
                <a:spcPts val="0"/>
              </a:spcAft>
              <a:buClrTx/>
              <a:buSzTx/>
              <a:buFontTx/>
              <a:buNone/>
              <a:tabLst/>
              <a:defRPr/>
            </a:pPr>
            <a:r>
              <a:rPr kumimoji="0" lang="en-US" sz="1944"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Khi</a:t>
            </a:r>
            <a:r>
              <a:rPr kumimoji="0" lang="en-US" sz="1944"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44"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nhà</a:t>
            </a:r>
            <a:r>
              <a:rPr kumimoji="0" lang="en-US" sz="1944"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44"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cung</a:t>
            </a:r>
            <a:r>
              <a:rPr kumimoji="0" lang="en-US" sz="1944"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44"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cấp</a:t>
            </a:r>
            <a:r>
              <a:rPr kumimoji="0" lang="en-US" sz="1944"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44"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có</a:t>
            </a:r>
            <a:r>
              <a:rPr kumimoji="0" lang="en-US" sz="1944"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44"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bất</a:t>
            </a:r>
            <a:r>
              <a:rPr kumimoji="0" lang="en-US" sz="1944"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44"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cứ</a:t>
            </a:r>
            <a:r>
              <a:rPr kumimoji="0" lang="en-US" sz="1944"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44"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câu</a:t>
            </a:r>
            <a:r>
              <a:rPr kumimoji="0" lang="en-US" sz="1944"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44"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hỏi</a:t>
            </a:r>
            <a:r>
              <a:rPr kumimoji="0" lang="en-US" sz="1944"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44"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nào</a:t>
            </a:r>
            <a:r>
              <a:rPr kumimoji="0" lang="en-US" sz="1944"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44"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liên</a:t>
            </a:r>
            <a:r>
              <a:rPr kumimoji="0" lang="en-US" sz="1944"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44"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quan</a:t>
            </a:r>
            <a:r>
              <a:rPr kumimoji="0" lang="en-US" sz="1944"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44"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đến</a:t>
            </a:r>
            <a:r>
              <a:rPr kumimoji="0" lang="en-US" sz="1944"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44"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yêu</a:t>
            </a:r>
            <a:r>
              <a:rPr kumimoji="0" lang="en-US" sz="1944"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44"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cầu</a:t>
            </a:r>
            <a:r>
              <a:rPr kumimoji="0" lang="en-US" sz="1944"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44"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báo</a:t>
            </a:r>
            <a:r>
              <a:rPr kumimoji="0" lang="en-US" sz="1944"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44"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giá</a:t>
            </a:r>
            <a:r>
              <a:rPr kumimoji="0" lang="en-US" sz="1944"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44"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của</a:t>
            </a:r>
            <a:r>
              <a:rPr kumimoji="0" lang="en-US" sz="1944"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FBHP:</a:t>
            </a:r>
          </a:p>
          <a:p>
            <a:pPr marL="0" marR="0" lvl="0" indent="0" algn="l" defTabSz="987415" rtl="0" eaLnBrk="1" fontAlgn="auto" latinLnBrk="0" hangingPunct="1">
              <a:lnSpc>
                <a:spcPct val="100000"/>
              </a:lnSpc>
              <a:spcBef>
                <a:spcPts val="0"/>
              </a:spcBef>
              <a:spcAft>
                <a:spcPts val="0"/>
              </a:spcAft>
              <a:buClrTx/>
              <a:buSzTx/>
              <a:buFontTx/>
              <a:buNone/>
              <a:tabLst/>
              <a:defRPr/>
            </a:pPr>
            <a:r>
              <a:rPr kumimoji="0" lang="en-US" sz="1944"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B</a:t>
            </a:r>
            <a:r>
              <a:rPr kumimoji="0" lang="vi-VN" sz="1944"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ư</a:t>
            </a:r>
            <a:r>
              <a:rPr kumimoji="0" lang="en-US" sz="1944"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ớc</a:t>
            </a:r>
            <a:r>
              <a:rPr kumimoji="0" lang="en-US" sz="1944"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1</a:t>
            </a:r>
            <a:r>
              <a:rPr kumimoji="0" lang="en-US" sz="1944"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44"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vui</a:t>
            </a:r>
            <a:r>
              <a:rPr kumimoji="0" lang="en-US" sz="1944"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44"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lòng</a:t>
            </a:r>
            <a:r>
              <a:rPr kumimoji="0" lang="en-US" sz="1944"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44"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kích</a:t>
            </a:r>
            <a:r>
              <a:rPr kumimoji="0" lang="en-US" sz="1944"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44"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vào</a:t>
            </a:r>
            <a:r>
              <a:rPr kumimoji="0" lang="en-US" sz="1944"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44"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chức</a:t>
            </a:r>
            <a:r>
              <a:rPr kumimoji="0" lang="en-US" sz="1944"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44"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năng</a:t>
            </a:r>
            <a:r>
              <a:rPr kumimoji="0" lang="en-US" sz="1944"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Send message </a:t>
            </a:r>
            <a:r>
              <a:rPr kumimoji="0" lang="en-US" sz="1944"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trong</a:t>
            </a:r>
            <a:r>
              <a:rPr kumimoji="0" lang="en-US" sz="1944"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44"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yêu</a:t>
            </a:r>
            <a:r>
              <a:rPr kumimoji="0" lang="en-US" sz="1944"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44"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cầu</a:t>
            </a:r>
            <a:r>
              <a:rPr kumimoji="0" lang="en-US" sz="1944"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44"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đó</a:t>
            </a:r>
            <a:r>
              <a:rPr kumimoji="0" lang="en-US" sz="1944"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44"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bằng</a:t>
            </a:r>
            <a:r>
              <a:rPr kumimoji="0" lang="en-US" sz="1944"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1 </a:t>
            </a:r>
            <a:r>
              <a:rPr kumimoji="0" lang="en-US" sz="1944"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trong</a:t>
            </a:r>
            <a:r>
              <a:rPr kumimoji="0" lang="en-US" sz="1944"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2 </a:t>
            </a:r>
            <a:r>
              <a:rPr kumimoji="0" lang="en-US" sz="1944"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cách</a:t>
            </a:r>
            <a:r>
              <a:rPr kumimoji="0" lang="en-US" sz="1944"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44"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sau</a:t>
            </a:r>
            <a:r>
              <a:rPr kumimoji="0" lang="en-US" sz="1944"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p:txBody>
      </p:sp>
      <p:sp>
        <p:nvSpPr>
          <p:cNvPr id="5" name="Rectangle 4">
            <a:extLst>
              <a:ext uri="{FF2B5EF4-FFF2-40B4-BE49-F238E27FC236}">
                <a16:creationId xmlns:a16="http://schemas.microsoft.com/office/drawing/2014/main" id="{B0010FD2-B555-4263-9832-0FBAE43FC6F8}"/>
              </a:ext>
            </a:extLst>
          </p:cNvPr>
          <p:cNvSpPr/>
          <p:nvPr/>
        </p:nvSpPr>
        <p:spPr>
          <a:xfrm>
            <a:off x="9760744" y="2667751"/>
            <a:ext cx="609600" cy="304800"/>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7415" rtl="0" eaLnBrk="1" fontAlgn="auto" latinLnBrk="0" hangingPunct="1">
              <a:lnSpc>
                <a:spcPct val="100000"/>
              </a:lnSpc>
              <a:spcBef>
                <a:spcPts val="0"/>
              </a:spcBef>
              <a:spcAft>
                <a:spcPts val="0"/>
              </a:spcAft>
              <a:buClrTx/>
              <a:buSzTx/>
              <a:buFontTx/>
              <a:buNone/>
              <a:tabLst/>
              <a:defRPr/>
            </a:pPr>
            <a:endParaRPr kumimoji="0" lang="en-US" sz="1944"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8CAB5B0F-49C9-4E2E-B217-74AAF9ADBA86}"/>
              </a:ext>
            </a:extLst>
          </p:cNvPr>
          <p:cNvSpPr/>
          <p:nvPr/>
        </p:nvSpPr>
        <p:spPr>
          <a:xfrm>
            <a:off x="10122845" y="4877551"/>
            <a:ext cx="1066800" cy="304800"/>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7415" rtl="0" eaLnBrk="1" fontAlgn="auto" latinLnBrk="0" hangingPunct="1">
              <a:lnSpc>
                <a:spcPct val="100000"/>
              </a:lnSpc>
              <a:spcBef>
                <a:spcPts val="0"/>
              </a:spcBef>
              <a:spcAft>
                <a:spcPts val="0"/>
              </a:spcAft>
              <a:buClrTx/>
              <a:buSzTx/>
              <a:buFontTx/>
              <a:buNone/>
              <a:tabLst/>
              <a:defRPr/>
            </a:pPr>
            <a:endParaRPr kumimoji="0" lang="en-US" sz="1944"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27AF44CB-F14F-42F8-8575-B83831E2FF19}"/>
              </a:ext>
            </a:extLst>
          </p:cNvPr>
          <p:cNvSpPr/>
          <p:nvPr/>
        </p:nvSpPr>
        <p:spPr>
          <a:xfrm>
            <a:off x="9227344" y="2603764"/>
            <a:ext cx="393615" cy="393615"/>
          </a:xfrm>
          <a:prstGeom prst="ellipse">
            <a:avLst/>
          </a:prstGeom>
          <a:solidFill>
            <a:srgbClr val="FFFF99"/>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r>
              <a:rPr kumimoji="0" lang="en-US" sz="2583"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a:t>
            </a:r>
          </a:p>
        </p:txBody>
      </p:sp>
      <p:sp>
        <p:nvSpPr>
          <p:cNvPr id="8" name="Oval 7">
            <a:extLst>
              <a:ext uri="{FF2B5EF4-FFF2-40B4-BE49-F238E27FC236}">
                <a16:creationId xmlns:a16="http://schemas.microsoft.com/office/drawing/2014/main" id="{96B7EE41-9301-4274-B84F-6344B28AB8FB}"/>
              </a:ext>
            </a:extLst>
          </p:cNvPr>
          <p:cNvSpPr/>
          <p:nvPr/>
        </p:nvSpPr>
        <p:spPr>
          <a:xfrm>
            <a:off x="9620959" y="4833143"/>
            <a:ext cx="393615" cy="393615"/>
          </a:xfrm>
          <a:prstGeom prst="ellipse">
            <a:avLst/>
          </a:prstGeom>
          <a:solidFill>
            <a:srgbClr val="FFFF99"/>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r>
              <a:rPr kumimoji="0" lang="en-US" sz="2583"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a:t>
            </a:r>
          </a:p>
        </p:txBody>
      </p:sp>
      <p:sp>
        <p:nvSpPr>
          <p:cNvPr id="9" name="Isosceles Triangle 8">
            <a:hlinkClick r:id="rId3" action="ppaction://hlinksldjump"/>
            <a:extLst>
              <a:ext uri="{FF2B5EF4-FFF2-40B4-BE49-F238E27FC236}">
                <a16:creationId xmlns:a16="http://schemas.microsoft.com/office/drawing/2014/main" id="{8BB06746-0DAA-4681-86B9-C05B7471D171}"/>
              </a:ext>
            </a:extLst>
          </p:cNvPr>
          <p:cNvSpPr/>
          <p:nvPr/>
        </p:nvSpPr>
        <p:spPr>
          <a:xfrm rot="5400000">
            <a:off x="12540919" y="6875535"/>
            <a:ext cx="457200" cy="353825"/>
          </a:xfrm>
          <a:prstGeom prst="triangle">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9765912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F706C28-0775-4818-80C8-3058AEB7C207}"/>
              </a:ext>
            </a:extLst>
          </p:cNvPr>
          <p:cNvPicPr>
            <a:picLocks noChangeAspect="1"/>
          </p:cNvPicPr>
          <p:nvPr/>
        </p:nvPicPr>
        <p:blipFill rotWithShape="1">
          <a:blip r:embed="rId2"/>
          <a:srcRect t="4554" b="4571"/>
          <a:stretch/>
        </p:blipFill>
        <p:spPr>
          <a:xfrm>
            <a:off x="1226344" y="1664056"/>
            <a:ext cx="10522656" cy="5378888"/>
          </a:xfrm>
          <a:prstGeom prst="rect">
            <a:avLst/>
          </a:prstGeom>
          <a:ln>
            <a:solidFill>
              <a:schemeClr val="bg1">
                <a:lumMod val="75000"/>
              </a:schemeClr>
            </a:solidFill>
          </a:ln>
        </p:spPr>
      </p:pic>
      <p:sp>
        <p:nvSpPr>
          <p:cNvPr id="3" name="TextBox 2">
            <a:extLst>
              <a:ext uri="{FF2B5EF4-FFF2-40B4-BE49-F238E27FC236}">
                <a16:creationId xmlns:a16="http://schemas.microsoft.com/office/drawing/2014/main" id="{4AA375F8-C79E-4CBB-9D23-85A992AEA634}"/>
              </a:ext>
            </a:extLst>
          </p:cNvPr>
          <p:cNvSpPr txBox="1"/>
          <p:nvPr/>
        </p:nvSpPr>
        <p:spPr>
          <a:xfrm>
            <a:off x="235744" y="211474"/>
            <a:ext cx="10273648" cy="390428"/>
          </a:xfrm>
          <a:prstGeom prst="rect">
            <a:avLst/>
          </a:prstGeom>
          <a:noFill/>
        </p:spPr>
        <p:txBody>
          <a:bodyPr wrap="square" rtlCol="0">
            <a:spAutoFit/>
          </a:bodyPr>
          <a:lstStyle/>
          <a:p>
            <a:pPr marL="0" marR="0" lvl="0" indent="0" algn="l" defTabSz="984077" rtl="0" eaLnBrk="1" fontAlgn="auto" latinLnBrk="0" hangingPunct="1">
              <a:lnSpc>
                <a:spcPct val="100000"/>
              </a:lnSpc>
              <a:spcBef>
                <a:spcPts val="0"/>
              </a:spcBef>
              <a:spcAft>
                <a:spcPts val="0"/>
              </a:spcAft>
              <a:buClrTx/>
              <a:buSzTx/>
              <a:buFontTx/>
              <a:buNone/>
              <a:tabLst/>
              <a:defRPr/>
            </a:pPr>
            <a:r>
              <a:rPr kumimoji="0" 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10. H</a:t>
            </a:r>
            <a:r>
              <a:rPr kumimoji="0" lang="vi-VN" sz="1937"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ư</a:t>
            </a:r>
            <a:r>
              <a:rPr kumimoji="0" lang="en-US" sz="1937"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ớng</a:t>
            </a:r>
            <a:r>
              <a:rPr kumimoji="0" 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dẫn</a:t>
            </a:r>
            <a:r>
              <a:rPr kumimoji="0" 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gửi</a:t>
            </a:r>
            <a:r>
              <a:rPr kumimoji="0" 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các</a:t>
            </a:r>
            <a:r>
              <a:rPr kumimoji="0" 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câu</a:t>
            </a:r>
            <a:r>
              <a:rPr kumimoji="0" 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hỏi</a:t>
            </a:r>
            <a:r>
              <a:rPr kumimoji="0" 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đến</a:t>
            </a:r>
            <a:r>
              <a:rPr kumimoji="0" 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FBHP qua </a:t>
            </a:r>
            <a:r>
              <a:rPr kumimoji="0" lang="en-US" sz="1937"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chức</a:t>
            </a:r>
            <a:r>
              <a:rPr kumimoji="0" 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năng</a:t>
            </a:r>
            <a:r>
              <a:rPr kumimoji="0" 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Send message</a:t>
            </a:r>
          </a:p>
        </p:txBody>
      </p:sp>
      <p:sp>
        <p:nvSpPr>
          <p:cNvPr id="4" name="Rectangle 3">
            <a:extLst>
              <a:ext uri="{FF2B5EF4-FFF2-40B4-BE49-F238E27FC236}">
                <a16:creationId xmlns:a16="http://schemas.microsoft.com/office/drawing/2014/main" id="{85A2C5E7-5322-4FB5-A27A-C47F1135A635}"/>
              </a:ext>
            </a:extLst>
          </p:cNvPr>
          <p:cNvSpPr/>
          <p:nvPr/>
        </p:nvSpPr>
        <p:spPr>
          <a:xfrm>
            <a:off x="1835944" y="3147100"/>
            <a:ext cx="4114800" cy="1371600"/>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7415" rtl="0" eaLnBrk="1" fontAlgn="auto" latinLnBrk="0" hangingPunct="1">
              <a:lnSpc>
                <a:spcPct val="100000"/>
              </a:lnSpc>
              <a:spcBef>
                <a:spcPts val="0"/>
              </a:spcBef>
              <a:spcAft>
                <a:spcPts val="0"/>
              </a:spcAft>
              <a:buClrTx/>
              <a:buSzTx/>
              <a:buFontTx/>
              <a:buNone/>
              <a:tabLst/>
              <a:defRPr/>
            </a:pPr>
            <a:endParaRPr kumimoji="0" lang="en-US" sz="1944"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Oval 4">
            <a:extLst>
              <a:ext uri="{FF2B5EF4-FFF2-40B4-BE49-F238E27FC236}">
                <a16:creationId xmlns:a16="http://schemas.microsoft.com/office/drawing/2014/main" id="{CF1623EE-1DEF-4368-BAE1-E8600F6C1BF2}"/>
              </a:ext>
            </a:extLst>
          </p:cNvPr>
          <p:cNvSpPr/>
          <p:nvPr/>
        </p:nvSpPr>
        <p:spPr>
          <a:xfrm>
            <a:off x="1347502" y="3636092"/>
            <a:ext cx="356494" cy="393615"/>
          </a:xfrm>
          <a:prstGeom prst="ellipse">
            <a:avLst/>
          </a:prstGeom>
          <a:solidFill>
            <a:srgbClr val="FFFF99"/>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r>
              <a:rPr kumimoji="0" lang="en-US" sz="2583"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a:t>
            </a:r>
          </a:p>
        </p:txBody>
      </p:sp>
      <p:sp>
        <p:nvSpPr>
          <p:cNvPr id="6" name="Oval 5">
            <a:extLst>
              <a:ext uri="{FF2B5EF4-FFF2-40B4-BE49-F238E27FC236}">
                <a16:creationId xmlns:a16="http://schemas.microsoft.com/office/drawing/2014/main" id="{C787B1F2-E176-4C2E-95D8-8F7A102DF9D4}"/>
              </a:ext>
            </a:extLst>
          </p:cNvPr>
          <p:cNvSpPr/>
          <p:nvPr/>
        </p:nvSpPr>
        <p:spPr>
          <a:xfrm>
            <a:off x="9760744" y="2524885"/>
            <a:ext cx="356494" cy="393615"/>
          </a:xfrm>
          <a:prstGeom prst="ellipse">
            <a:avLst/>
          </a:prstGeom>
          <a:solidFill>
            <a:srgbClr val="FFFF99"/>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r>
              <a:rPr kumimoji="0" lang="en-US" sz="2583"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3</a:t>
            </a:r>
          </a:p>
        </p:txBody>
      </p:sp>
      <p:sp>
        <p:nvSpPr>
          <p:cNvPr id="7" name="Rectangle 6">
            <a:extLst>
              <a:ext uri="{FF2B5EF4-FFF2-40B4-BE49-F238E27FC236}">
                <a16:creationId xmlns:a16="http://schemas.microsoft.com/office/drawing/2014/main" id="{24E2407D-5300-4BE4-80C6-B9E432FB16C4}"/>
              </a:ext>
            </a:extLst>
          </p:cNvPr>
          <p:cNvSpPr/>
          <p:nvPr/>
        </p:nvSpPr>
        <p:spPr>
          <a:xfrm>
            <a:off x="10217944" y="2524885"/>
            <a:ext cx="714798" cy="393615"/>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7415" rtl="0" eaLnBrk="1" fontAlgn="auto" latinLnBrk="0" hangingPunct="1">
              <a:lnSpc>
                <a:spcPct val="100000"/>
              </a:lnSpc>
              <a:spcBef>
                <a:spcPts val="0"/>
              </a:spcBef>
              <a:spcAft>
                <a:spcPts val="0"/>
              </a:spcAft>
              <a:buClrTx/>
              <a:buSzTx/>
              <a:buFontTx/>
              <a:buNone/>
              <a:tabLst/>
              <a:defRPr/>
            </a:pPr>
            <a:endParaRPr kumimoji="0" lang="en-US" sz="1944"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F4AE6666-4F91-4A36-A240-A1AD0D733617}"/>
              </a:ext>
            </a:extLst>
          </p:cNvPr>
          <p:cNvSpPr txBox="1"/>
          <p:nvPr/>
        </p:nvSpPr>
        <p:spPr>
          <a:xfrm>
            <a:off x="259285" y="601902"/>
            <a:ext cx="11887200" cy="989886"/>
          </a:xfrm>
          <a:prstGeom prst="rect">
            <a:avLst/>
          </a:prstGeom>
          <a:noFill/>
        </p:spPr>
        <p:txBody>
          <a:bodyPr wrap="square" rtlCol="0">
            <a:spAutoFit/>
          </a:bodyPr>
          <a:lstStyle/>
          <a:p>
            <a:pPr marL="0" marR="0" lvl="0" indent="0" algn="l" defTabSz="987415" rtl="0" eaLnBrk="1" fontAlgn="auto" latinLnBrk="0" hangingPunct="1">
              <a:lnSpc>
                <a:spcPct val="100000"/>
              </a:lnSpc>
              <a:spcBef>
                <a:spcPts val="0"/>
              </a:spcBef>
              <a:spcAft>
                <a:spcPts val="0"/>
              </a:spcAft>
              <a:buClrTx/>
              <a:buSzTx/>
              <a:buFontTx/>
              <a:buNone/>
              <a:tabLst/>
              <a:defRPr/>
            </a:pPr>
            <a:r>
              <a:rPr kumimoji="0" lang="en-US" sz="1944"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B</a:t>
            </a:r>
            <a:r>
              <a:rPr kumimoji="0" lang="vi-VN" sz="1944"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ư</a:t>
            </a:r>
            <a:r>
              <a:rPr kumimoji="0" lang="en-US" sz="1944"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ớc</a:t>
            </a:r>
            <a:r>
              <a:rPr kumimoji="0" lang="en-US" sz="1944"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2</a:t>
            </a:r>
            <a:r>
              <a:rPr kumimoji="0" lang="en-US" sz="1944"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44"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Điền</a:t>
            </a:r>
            <a:r>
              <a:rPr kumimoji="0" lang="en-US" sz="1944"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44"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tiêu</a:t>
            </a:r>
            <a:r>
              <a:rPr kumimoji="0" lang="en-US" sz="1944"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44"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đề</a:t>
            </a:r>
            <a:r>
              <a:rPr kumimoji="0" lang="en-US" sz="1944"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44"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câu</a:t>
            </a:r>
            <a:r>
              <a:rPr kumimoji="0" lang="en-US" sz="1944"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44"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hỏi</a:t>
            </a:r>
            <a:r>
              <a:rPr kumimoji="0" lang="en-US" sz="1944"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44"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vào</a:t>
            </a:r>
            <a:r>
              <a:rPr kumimoji="0" lang="en-US" sz="1944"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44"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phần</a:t>
            </a:r>
            <a:r>
              <a:rPr kumimoji="0" lang="en-US" sz="1944"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Subject </a:t>
            </a:r>
            <a:r>
              <a:rPr kumimoji="0" lang="en-US" sz="1944"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a:t>
            </a:r>
            <a:r>
              <a:rPr kumimoji="0" lang="en-US" sz="1944"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44"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nội</a:t>
            </a:r>
            <a:r>
              <a:rPr kumimoji="0" lang="en-US" sz="1944"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dung </a:t>
            </a:r>
            <a:r>
              <a:rPr kumimoji="0" lang="en-US" sz="1944"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câu</a:t>
            </a:r>
            <a:r>
              <a:rPr kumimoji="0" lang="en-US" sz="1944"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44"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hỏi</a:t>
            </a:r>
            <a:r>
              <a:rPr kumimoji="0" lang="en-US" sz="1944"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44"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vào</a:t>
            </a:r>
            <a:r>
              <a:rPr kumimoji="0" lang="en-US" sz="1944"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44"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phần</a:t>
            </a:r>
            <a:r>
              <a:rPr kumimoji="0" lang="en-US" sz="1944"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Message, </a:t>
            </a:r>
            <a:r>
              <a:rPr kumimoji="0" lang="en-US" sz="1944"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nếu</a:t>
            </a:r>
            <a:r>
              <a:rPr kumimoji="0" lang="en-US" sz="1944"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44"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có</a:t>
            </a:r>
            <a:r>
              <a:rPr kumimoji="0" lang="en-US" sz="1944"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file </a:t>
            </a:r>
            <a:r>
              <a:rPr kumimoji="0" lang="en-US" sz="1944"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đính</a:t>
            </a:r>
            <a:r>
              <a:rPr kumimoji="0" lang="en-US" sz="1944"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44"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kèm</a:t>
            </a:r>
            <a:r>
              <a:rPr kumimoji="0" lang="en-US" sz="1944"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44"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kích</a:t>
            </a:r>
            <a:r>
              <a:rPr kumimoji="0" lang="en-US" sz="1944"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44"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vào</a:t>
            </a:r>
            <a:r>
              <a:rPr kumimoji="0" lang="en-US" sz="1944"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44"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nút</a:t>
            </a:r>
            <a:r>
              <a:rPr kumimoji="0" lang="en-US" sz="1944"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Add</a:t>
            </a:r>
          </a:p>
          <a:p>
            <a:pPr marL="0" marR="0" lvl="0" indent="0" algn="l" defTabSz="987415" rtl="0" eaLnBrk="1" fontAlgn="auto" latinLnBrk="0" hangingPunct="1">
              <a:lnSpc>
                <a:spcPct val="100000"/>
              </a:lnSpc>
              <a:spcBef>
                <a:spcPts val="0"/>
              </a:spcBef>
              <a:spcAft>
                <a:spcPts val="0"/>
              </a:spcAft>
              <a:buClrTx/>
              <a:buSzTx/>
              <a:buFontTx/>
              <a:buNone/>
              <a:tabLst/>
              <a:defRPr/>
            </a:pPr>
            <a:r>
              <a:rPr kumimoji="0" lang="en-US" sz="1944"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Bước</a:t>
            </a:r>
            <a:r>
              <a:rPr kumimoji="0" lang="en-US" sz="1944"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3</a:t>
            </a:r>
            <a:r>
              <a:rPr kumimoji="0" lang="en-US" sz="1944"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44"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Kích</a:t>
            </a:r>
            <a:r>
              <a:rPr kumimoji="0" lang="en-US" sz="1944"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44"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nút</a:t>
            </a:r>
            <a:r>
              <a:rPr kumimoji="0" lang="en-US" sz="1944"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44"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Send</a:t>
            </a:r>
            <a:r>
              <a:rPr kumimoji="0" lang="en-US" sz="1944"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44"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để</a:t>
            </a:r>
            <a:r>
              <a:rPr kumimoji="0" lang="en-US" sz="1944"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44"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gửi</a:t>
            </a:r>
            <a:r>
              <a:rPr kumimoji="0" lang="en-US" sz="1944"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tin </a:t>
            </a:r>
            <a:r>
              <a:rPr kumimoji="0" lang="en-US" sz="1944"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nhắn</a:t>
            </a:r>
            <a:r>
              <a:rPr kumimoji="0" lang="en-US" sz="1944"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44"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cho</a:t>
            </a:r>
            <a:r>
              <a:rPr kumimoji="0" lang="en-US" sz="1944"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FBHP</a:t>
            </a:r>
          </a:p>
        </p:txBody>
      </p:sp>
    </p:spTree>
    <p:extLst>
      <p:ext uri="{BB962C8B-B14F-4D97-AF65-F5344CB8AC3E}">
        <p14:creationId xmlns:p14="http://schemas.microsoft.com/office/powerpoint/2010/main" val="187569929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7"/>
          <p:cNvSpPr txBox="1">
            <a:spLocks/>
          </p:cNvSpPr>
          <p:nvPr/>
        </p:nvSpPr>
        <p:spPr>
          <a:xfrm>
            <a:off x="6205501" y="7893512"/>
            <a:ext cx="712035" cy="207528"/>
          </a:xfrm>
          <a:prstGeom prst="rect">
            <a:avLst/>
          </a:prstGeom>
        </p:spPr>
        <p:txBody>
          <a:bodyPr/>
          <a:lstStyle>
            <a:defPPr>
              <a:defRPr lang="en-US"/>
            </a:defPPr>
            <a:lvl1pPr marL="0" algn="l" defTabSz="987415" rtl="0" eaLnBrk="1" latinLnBrk="0" hangingPunct="1">
              <a:defRPr sz="1944" kern="1200">
                <a:solidFill>
                  <a:schemeClr val="tx1"/>
                </a:solidFill>
                <a:latin typeface="+mn-lt"/>
                <a:ea typeface="+mn-ea"/>
                <a:cs typeface="+mn-cs"/>
              </a:defRPr>
            </a:lvl1pPr>
            <a:lvl2pPr marL="493707" algn="l" defTabSz="987415" rtl="0" eaLnBrk="1" latinLnBrk="0" hangingPunct="1">
              <a:defRPr sz="1944" kern="1200">
                <a:solidFill>
                  <a:schemeClr val="tx1"/>
                </a:solidFill>
                <a:latin typeface="+mn-lt"/>
                <a:ea typeface="+mn-ea"/>
                <a:cs typeface="+mn-cs"/>
              </a:defRPr>
            </a:lvl2pPr>
            <a:lvl3pPr marL="987415" algn="l" defTabSz="987415" rtl="0" eaLnBrk="1" latinLnBrk="0" hangingPunct="1">
              <a:defRPr sz="1944" kern="1200">
                <a:solidFill>
                  <a:schemeClr val="tx1"/>
                </a:solidFill>
                <a:latin typeface="+mn-lt"/>
                <a:ea typeface="+mn-ea"/>
                <a:cs typeface="+mn-cs"/>
              </a:defRPr>
            </a:lvl3pPr>
            <a:lvl4pPr marL="1481122" algn="l" defTabSz="987415" rtl="0" eaLnBrk="1" latinLnBrk="0" hangingPunct="1">
              <a:defRPr sz="1944" kern="1200">
                <a:solidFill>
                  <a:schemeClr val="tx1"/>
                </a:solidFill>
                <a:latin typeface="+mn-lt"/>
                <a:ea typeface="+mn-ea"/>
                <a:cs typeface="+mn-cs"/>
              </a:defRPr>
            </a:lvl4pPr>
            <a:lvl5pPr marL="1974830" algn="l" defTabSz="987415" rtl="0" eaLnBrk="1" latinLnBrk="0" hangingPunct="1">
              <a:defRPr sz="1944" kern="1200">
                <a:solidFill>
                  <a:schemeClr val="tx1"/>
                </a:solidFill>
                <a:latin typeface="+mn-lt"/>
                <a:ea typeface="+mn-ea"/>
                <a:cs typeface="+mn-cs"/>
              </a:defRPr>
            </a:lvl5pPr>
            <a:lvl6pPr marL="2468537" algn="l" defTabSz="987415" rtl="0" eaLnBrk="1" latinLnBrk="0" hangingPunct="1">
              <a:defRPr sz="1944" kern="1200">
                <a:solidFill>
                  <a:schemeClr val="tx1"/>
                </a:solidFill>
                <a:latin typeface="+mn-lt"/>
                <a:ea typeface="+mn-ea"/>
                <a:cs typeface="+mn-cs"/>
              </a:defRPr>
            </a:lvl6pPr>
            <a:lvl7pPr marL="2962245" algn="l" defTabSz="987415" rtl="0" eaLnBrk="1" latinLnBrk="0" hangingPunct="1">
              <a:defRPr sz="1944" kern="1200">
                <a:solidFill>
                  <a:schemeClr val="tx1"/>
                </a:solidFill>
                <a:latin typeface="+mn-lt"/>
                <a:ea typeface="+mn-ea"/>
                <a:cs typeface="+mn-cs"/>
              </a:defRPr>
            </a:lvl7pPr>
            <a:lvl8pPr marL="3455952" algn="l" defTabSz="987415" rtl="0" eaLnBrk="1" latinLnBrk="0" hangingPunct="1">
              <a:defRPr sz="1944" kern="1200">
                <a:solidFill>
                  <a:schemeClr val="tx1"/>
                </a:solidFill>
                <a:latin typeface="+mn-lt"/>
                <a:ea typeface="+mn-ea"/>
                <a:cs typeface="+mn-cs"/>
              </a:defRPr>
            </a:lvl8pPr>
            <a:lvl9pPr marL="3949659" algn="l" defTabSz="987415" rtl="0" eaLnBrk="1" latinLnBrk="0" hangingPunct="1">
              <a:defRPr sz="1944" kern="1200">
                <a:solidFill>
                  <a:schemeClr val="tx1"/>
                </a:solidFill>
                <a:latin typeface="+mn-lt"/>
                <a:ea typeface="+mn-ea"/>
                <a:cs typeface="+mn-cs"/>
              </a:defRPr>
            </a:lvl9pPr>
          </a:lstStyle>
          <a:p>
            <a:pPr defTabSz="975413">
              <a:spcBef>
                <a:spcPct val="0"/>
              </a:spcBef>
              <a:spcAft>
                <a:spcPct val="0"/>
              </a:spcAft>
              <a:defRPr/>
            </a:pPr>
            <a:fld id="{EB0432B6-DF3A-4012-B234-A14B088B809D}" type="slidenum">
              <a:rPr lang="en-US" altLang="ja-JP" sz="994" kern="0">
                <a:solidFill>
                  <a:srgbClr val="000000"/>
                </a:solidFill>
                <a:latin typeface="Arial" panose="020B0604020202020204" pitchFamily="34" charset="0"/>
                <a:ea typeface="HG丸ｺﾞｼｯｸM-PRO"/>
                <a:cs typeface="Arial" panose="020B0604020202020204" pitchFamily="34" charset="0"/>
              </a:rPr>
              <a:pPr defTabSz="975413">
                <a:spcBef>
                  <a:spcPct val="0"/>
                </a:spcBef>
                <a:spcAft>
                  <a:spcPct val="0"/>
                </a:spcAft>
                <a:defRPr/>
              </a:pPr>
              <a:t>78</a:t>
            </a:fld>
            <a:endParaRPr lang="en-US" altLang="en-US" sz="994" kern="0" dirty="0">
              <a:solidFill>
                <a:srgbClr val="000000"/>
              </a:solidFill>
              <a:latin typeface="Arial" panose="020B0604020202020204" pitchFamily="34" charset="0"/>
              <a:ea typeface="HG丸ｺﾞｼｯｸM-PRO"/>
              <a:cs typeface="Arial" panose="020B0604020202020204" pitchFamily="34" charset="0"/>
            </a:endParaRPr>
          </a:p>
        </p:txBody>
      </p:sp>
      <p:pic>
        <p:nvPicPr>
          <p:cNvPr id="3" name="Picture 2">
            <a:extLst>
              <a:ext uri="{FF2B5EF4-FFF2-40B4-BE49-F238E27FC236}">
                <a16:creationId xmlns:a16="http://schemas.microsoft.com/office/drawing/2014/main" id="{D1BB1CC9-9782-4133-9AA7-5FAD1F4E7619}"/>
              </a:ext>
            </a:extLst>
          </p:cNvPr>
          <p:cNvPicPr>
            <a:picLocks noChangeAspect="1"/>
          </p:cNvPicPr>
          <p:nvPr/>
        </p:nvPicPr>
        <p:blipFill>
          <a:blip r:embed="rId2"/>
          <a:stretch>
            <a:fillRect/>
          </a:stretch>
        </p:blipFill>
        <p:spPr>
          <a:xfrm>
            <a:off x="3417094" y="3031942"/>
            <a:ext cx="6286500" cy="1316404"/>
          </a:xfrm>
          <a:prstGeom prst="rect">
            <a:avLst/>
          </a:prstGeom>
        </p:spPr>
      </p:pic>
    </p:spTree>
    <p:extLst>
      <p:ext uri="{BB962C8B-B14F-4D97-AF65-F5344CB8AC3E}">
        <p14:creationId xmlns:p14="http://schemas.microsoft.com/office/powerpoint/2010/main" val="12659077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8928A02-75A9-40CD-839B-0A8989EAAF8B}"/>
              </a:ext>
            </a:extLst>
          </p:cNvPr>
          <p:cNvPicPr>
            <a:picLocks noChangeAspect="1"/>
          </p:cNvPicPr>
          <p:nvPr/>
        </p:nvPicPr>
        <p:blipFill>
          <a:blip r:embed="rId3"/>
          <a:stretch>
            <a:fillRect/>
          </a:stretch>
        </p:blipFill>
        <p:spPr>
          <a:xfrm>
            <a:off x="0" y="755457"/>
            <a:ext cx="13120688" cy="6437338"/>
          </a:xfrm>
          <a:prstGeom prst="rect">
            <a:avLst/>
          </a:prstGeom>
          <a:ln>
            <a:solidFill>
              <a:schemeClr val="tx1"/>
            </a:solidFill>
          </a:ln>
        </p:spPr>
      </p:pic>
      <p:pic>
        <p:nvPicPr>
          <p:cNvPr id="3" name="Picture 2">
            <a:extLst>
              <a:ext uri="{FF2B5EF4-FFF2-40B4-BE49-F238E27FC236}">
                <a16:creationId xmlns:a16="http://schemas.microsoft.com/office/drawing/2014/main" id="{1092AD5D-A277-4D4D-812E-A6CDF815774E}"/>
              </a:ext>
            </a:extLst>
          </p:cNvPr>
          <p:cNvPicPr>
            <a:picLocks noChangeAspect="1"/>
          </p:cNvPicPr>
          <p:nvPr/>
        </p:nvPicPr>
        <p:blipFill>
          <a:blip r:embed="rId4"/>
          <a:stretch>
            <a:fillRect/>
          </a:stretch>
        </p:blipFill>
        <p:spPr>
          <a:xfrm>
            <a:off x="1223482" y="3435809"/>
            <a:ext cx="2093025" cy="295872"/>
          </a:xfrm>
          <a:prstGeom prst="rect">
            <a:avLst/>
          </a:prstGeom>
        </p:spPr>
      </p:pic>
      <p:pic>
        <p:nvPicPr>
          <p:cNvPr id="7" name="Picture 6">
            <a:extLst>
              <a:ext uri="{FF2B5EF4-FFF2-40B4-BE49-F238E27FC236}">
                <a16:creationId xmlns:a16="http://schemas.microsoft.com/office/drawing/2014/main" id="{98DBE595-4F59-48AC-B2A8-FEE2FBABE747}"/>
              </a:ext>
            </a:extLst>
          </p:cNvPr>
          <p:cNvPicPr>
            <a:picLocks noChangeAspect="1"/>
          </p:cNvPicPr>
          <p:nvPr/>
        </p:nvPicPr>
        <p:blipFill>
          <a:blip r:embed="rId4"/>
          <a:stretch>
            <a:fillRect/>
          </a:stretch>
        </p:blipFill>
        <p:spPr>
          <a:xfrm>
            <a:off x="1123750" y="4066317"/>
            <a:ext cx="2093025" cy="295872"/>
          </a:xfrm>
          <a:prstGeom prst="rect">
            <a:avLst/>
          </a:prstGeom>
        </p:spPr>
      </p:pic>
      <p:sp>
        <p:nvSpPr>
          <p:cNvPr id="10" name="Rectangle 9">
            <a:extLst>
              <a:ext uri="{FF2B5EF4-FFF2-40B4-BE49-F238E27FC236}">
                <a16:creationId xmlns:a16="http://schemas.microsoft.com/office/drawing/2014/main" id="{25A05C91-E6EE-4930-9E41-D1840E7BCD3B}"/>
              </a:ext>
            </a:extLst>
          </p:cNvPr>
          <p:cNvSpPr/>
          <p:nvPr/>
        </p:nvSpPr>
        <p:spPr>
          <a:xfrm>
            <a:off x="1012060" y="4943235"/>
            <a:ext cx="1736482" cy="29587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
        <p:nvSpPr>
          <p:cNvPr id="15" name="Callout: Line 14">
            <a:extLst>
              <a:ext uri="{FF2B5EF4-FFF2-40B4-BE49-F238E27FC236}">
                <a16:creationId xmlns:a16="http://schemas.microsoft.com/office/drawing/2014/main" id="{956FA6B1-7CBD-4ABD-AAFB-7E62B608B147}"/>
              </a:ext>
            </a:extLst>
          </p:cNvPr>
          <p:cNvSpPr/>
          <p:nvPr/>
        </p:nvSpPr>
        <p:spPr>
          <a:xfrm>
            <a:off x="3534135" y="5074476"/>
            <a:ext cx="5066986" cy="1130268"/>
          </a:xfrm>
          <a:prstGeom prst="borderCallout1">
            <a:avLst>
              <a:gd name="adj1" fmla="val 47"/>
              <a:gd name="adj2" fmla="val 236"/>
              <a:gd name="adj3" fmla="val 271"/>
              <a:gd name="adj4" fmla="val -15193"/>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171414"/>
            <a:r>
              <a:rPr lang="en-US" sz="1800" dirty="0" err="1">
                <a:solidFill>
                  <a:srgbClr val="000000"/>
                </a:solidFill>
                <a:latin typeface="Times New Roman" panose="02020603050405020304" pitchFamily="18" charset="0"/>
                <a:cs typeface="Times New Roman" panose="02020603050405020304" pitchFamily="18" charset="0"/>
              </a:rPr>
              <a:t>Nếu</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bạn</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quên</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thông</a:t>
            </a:r>
            <a:r>
              <a:rPr lang="en-US" sz="1800" dirty="0">
                <a:solidFill>
                  <a:srgbClr val="000000"/>
                </a:solidFill>
                <a:latin typeface="Times New Roman" panose="02020603050405020304" pitchFamily="18" charset="0"/>
                <a:cs typeface="Times New Roman" panose="02020603050405020304" pitchFamily="18" charset="0"/>
              </a:rPr>
              <a:t> tin </a:t>
            </a:r>
            <a:r>
              <a:rPr lang="en-US" sz="1800" dirty="0" err="1">
                <a:solidFill>
                  <a:srgbClr val="000000"/>
                </a:solidFill>
                <a:latin typeface="Times New Roman" panose="02020603050405020304" pitchFamily="18" charset="0"/>
                <a:cs typeface="Times New Roman" panose="02020603050405020304" pitchFamily="18" charset="0"/>
              </a:rPr>
              <a:t>đăng</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nhập</a:t>
            </a:r>
            <a:r>
              <a:rPr lang="en-US" sz="1800" dirty="0">
                <a:solidFill>
                  <a:srgbClr val="000000"/>
                </a:solidFill>
                <a:latin typeface="Times New Roman" panose="02020603050405020304" pitchFamily="18" charset="0"/>
                <a:cs typeface="Times New Roman" panose="02020603050405020304" pitchFamily="18" charset="0"/>
              </a:rPr>
              <a:t> nh</a:t>
            </a:r>
            <a:r>
              <a:rPr lang="vi-VN" sz="1800" dirty="0">
                <a:solidFill>
                  <a:srgbClr val="000000"/>
                </a:solidFill>
                <a:latin typeface="Times New Roman" panose="02020603050405020304" pitchFamily="18" charset="0"/>
                <a:cs typeface="Times New Roman" panose="02020603050405020304" pitchFamily="18" charset="0"/>
              </a:rPr>
              <a:t>ư</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tên</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hoặc</a:t>
            </a:r>
            <a:r>
              <a:rPr lang="en-US" sz="1800" dirty="0">
                <a:solidFill>
                  <a:srgbClr val="000000"/>
                </a:solidFill>
                <a:latin typeface="Times New Roman" panose="02020603050405020304" pitchFamily="18" charset="0"/>
                <a:cs typeface="Times New Roman" panose="02020603050405020304" pitchFamily="18" charset="0"/>
              </a:rPr>
              <a:t> Password, </a:t>
            </a:r>
            <a:r>
              <a:rPr lang="en-US" sz="1800" dirty="0" err="1">
                <a:solidFill>
                  <a:srgbClr val="000000"/>
                </a:solidFill>
                <a:latin typeface="Times New Roman" panose="02020603050405020304" pitchFamily="18" charset="0"/>
                <a:cs typeface="Times New Roman" panose="02020603050405020304" pitchFamily="18" charset="0"/>
              </a:rPr>
              <a:t>bạn</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có</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thể</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kích</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vào</a:t>
            </a:r>
            <a:r>
              <a:rPr lang="en-US" sz="1800" dirty="0">
                <a:solidFill>
                  <a:srgbClr val="000000"/>
                </a:solidFill>
                <a:latin typeface="Times New Roman" panose="02020603050405020304" pitchFamily="18" charset="0"/>
                <a:cs typeface="Times New Roman" panose="02020603050405020304" pitchFamily="18" charset="0"/>
              </a:rPr>
              <a:t> </a:t>
            </a:r>
            <a:r>
              <a:rPr lang="en-US" sz="1800" b="1" dirty="0">
                <a:solidFill>
                  <a:srgbClr val="000000"/>
                </a:solidFill>
                <a:latin typeface="Times New Roman" panose="02020603050405020304" pitchFamily="18" charset="0"/>
                <a:cs typeface="Times New Roman" panose="02020603050405020304" pitchFamily="18" charset="0"/>
              </a:rPr>
              <a:t>Forgot Username </a:t>
            </a:r>
            <a:r>
              <a:rPr lang="en-US" sz="1800" dirty="0" err="1">
                <a:solidFill>
                  <a:srgbClr val="000000"/>
                </a:solidFill>
                <a:latin typeface="Times New Roman" panose="02020603050405020304" pitchFamily="18" charset="0"/>
                <a:cs typeface="Times New Roman" panose="02020603050405020304" pitchFamily="18" charset="0"/>
              </a:rPr>
              <a:t>hoặc</a:t>
            </a:r>
            <a:r>
              <a:rPr lang="en-US" sz="1800" b="1" dirty="0">
                <a:solidFill>
                  <a:srgbClr val="000000"/>
                </a:solidFill>
                <a:latin typeface="Times New Roman" panose="02020603050405020304" pitchFamily="18" charset="0"/>
                <a:cs typeface="Times New Roman" panose="02020603050405020304" pitchFamily="18" charset="0"/>
              </a:rPr>
              <a:t> Password </a:t>
            </a:r>
            <a:r>
              <a:rPr lang="en-US" sz="1800" dirty="0" err="1">
                <a:solidFill>
                  <a:srgbClr val="000000"/>
                </a:solidFill>
                <a:latin typeface="Times New Roman" panose="02020603050405020304" pitchFamily="18" charset="0"/>
                <a:cs typeface="Times New Roman" panose="02020603050405020304" pitchFamily="18" charset="0"/>
              </a:rPr>
              <a:t>để</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tìm</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lai</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tên</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đăng</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nhập</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hoặc</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đặt</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lại</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mật</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khẩu</a:t>
            </a:r>
            <a:r>
              <a:rPr lang="en-US" sz="1800" dirty="0">
                <a:solidFill>
                  <a:srgbClr val="000000"/>
                </a:solidFill>
                <a:latin typeface="Times New Roman" panose="02020603050405020304" pitchFamily="18" charset="0"/>
                <a:cs typeface="Times New Roman" panose="02020603050405020304" pitchFamily="18" charset="0"/>
              </a:rPr>
              <a:t>.</a:t>
            </a:r>
          </a:p>
        </p:txBody>
      </p:sp>
      <p:sp>
        <p:nvSpPr>
          <p:cNvPr id="9" name="TextBox 8">
            <a:extLst>
              <a:ext uri="{FF2B5EF4-FFF2-40B4-BE49-F238E27FC236}">
                <a16:creationId xmlns:a16="http://schemas.microsoft.com/office/drawing/2014/main" id="{FE198FDF-CD0B-4D39-AD8C-9E8E08CA84CD}"/>
              </a:ext>
            </a:extLst>
          </p:cNvPr>
          <p:cNvSpPr txBox="1"/>
          <p:nvPr/>
        </p:nvSpPr>
        <p:spPr>
          <a:xfrm>
            <a:off x="235744" y="266932"/>
            <a:ext cx="5650831" cy="307777"/>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1.2.Quên thông tin </a:t>
            </a:r>
            <a:r>
              <a:rPr kumimoji="0" lang="en-US" sz="2000" b="1"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tài</a:t>
            </a: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2000" b="1"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khoản</a:t>
            </a: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2000" b="1"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trên</a:t>
            </a: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Ariba</a:t>
            </a:r>
          </a:p>
        </p:txBody>
      </p:sp>
    </p:spTree>
    <p:extLst>
      <p:ext uri="{BB962C8B-B14F-4D97-AF65-F5344CB8AC3E}">
        <p14:creationId xmlns:p14="http://schemas.microsoft.com/office/powerpoint/2010/main" val="19676110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B487E06-402C-45D6-82C8-74EEE09F0861}"/>
              </a:ext>
            </a:extLst>
          </p:cNvPr>
          <p:cNvPicPr>
            <a:picLocks noChangeAspect="1"/>
          </p:cNvPicPr>
          <p:nvPr/>
        </p:nvPicPr>
        <p:blipFill rotWithShape="1">
          <a:blip r:embed="rId3"/>
          <a:srcRect l="21301" r="-1125" b="7265"/>
          <a:stretch/>
        </p:blipFill>
        <p:spPr>
          <a:xfrm>
            <a:off x="6063396" y="448909"/>
            <a:ext cx="6096000" cy="3342538"/>
          </a:xfrm>
          <a:prstGeom prst="rect">
            <a:avLst/>
          </a:prstGeom>
          <a:ln>
            <a:solidFill>
              <a:schemeClr val="bg1">
                <a:lumMod val="85000"/>
              </a:schemeClr>
            </a:solidFill>
          </a:ln>
        </p:spPr>
      </p:pic>
      <p:sp>
        <p:nvSpPr>
          <p:cNvPr id="12" name="Rectangle 11">
            <a:extLst>
              <a:ext uri="{FF2B5EF4-FFF2-40B4-BE49-F238E27FC236}">
                <a16:creationId xmlns:a16="http://schemas.microsoft.com/office/drawing/2014/main" id="{8D6D9618-E9D6-40EB-AB93-DDB47A23F78D}"/>
              </a:ext>
            </a:extLst>
          </p:cNvPr>
          <p:cNvSpPr/>
          <p:nvPr/>
        </p:nvSpPr>
        <p:spPr bwMode="gray">
          <a:xfrm>
            <a:off x="10700815" y="1271400"/>
            <a:ext cx="1065526" cy="307777"/>
          </a:xfrm>
          <a:prstGeom prst="rect">
            <a:avLst/>
          </a:prstGeom>
          <a:noFill/>
          <a:ln w="25400" algn="ctr">
            <a:solidFill>
              <a:srgbClr val="C00000"/>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err="1">
              <a:ln>
                <a:noFill/>
              </a:ln>
              <a:solidFill>
                <a:srgbClr val="000000"/>
              </a:solidFill>
              <a:effectLst/>
              <a:uLnTx/>
              <a:uFillTx/>
              <a:latin typeface="Arial"/>
              <a:ea typeface="Arial Unicode MS" pitchFamily="34" charset="-128"/>
              <a:cs typeface="Arial Unicode MS" pitchFamily="34" charset="-128"/>
            </a:endParaRPr>
          </a:p>
        </p:txBody>
      </p:sp>
      <p:sp>
        <p:nvSpPr>
          <p:cNvPr id="16" name="Text Placeholder 1">
            <a:extLst>
              <a:ext uri="{FF2B5EF4-FFF2-40B4-BE49-F238E27FC236}">
                <a16:creationId xmlns:a16="http://schemas.microsoft.com/office/drawing/2014/main" id="{C3135B29-05DD-4791-98BF-D5347249686A}"/>
              </a:ext>
            </a:extLst>
          </p:cNvPr>
          <p:cNvSpPr txBox="1">
            <a:spLocks/>
          </p:cNvSpPr>
          <p:nvPr/>
        </p:nvSpPr>
        <p:spPr bwMode="black">
          <a:xfrm>
            <a:off x="307056" y="794544"/>
            <a:ext cx="5338888" cy="2996903"/>
          </a:xfrm>
          <a:prstGeom prst="rect">
            <a:avLst/>
          </a:prstGeom>
          <a:solidFill>
            <a:schemeClr val="accent3">
              <a:lumMod val="20000"/>
              <a:lumOff val="80000"/>
            </a:schemeClr>
          </a:solidFill>
          <a:ln>
            <a:solidFill>
              <a:schemeClr val="tx1"/>
            </a:solidFill>
          </a:ln>
        </p:spPr>
        <p:txBody>
          <a:bodyPr vert="horz" lIns="0" tIns="0" rIns="0" bIns="0" rtlCol="0">
            <a:normAutofit lnSpcReduction="10000"/>
          </a:bodyPr>
          <a:lst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marR="0" lvl="0" indent="0" algn="l" defTabSz="1088558" rtl="0" eaLnBrk="1" fontAlgn="base" latinLnBrk="0" hangingPunct="1">
              <a:lnSpc>
                <a:spcPct val="160000"/>
              </a:lnSpc>
              <a:spcBef>
                <a:spcPts val="0"/>
              </a:spcBef>
              <a:spcAft>
                <a:spcPts val="0"/>
              </a:spcAft>
              <a:buClr>
                <a:srgbClr val="F0AB00"/>
              </a:buClr>
              <a:buSzPct val="80000"/>
              <a:buFontTx/>
              <a:buNone/>
              <a:tabLst/>
              <a:defRPr/>
            </a:pPr>
            <a:r>
              <a:rPr kumimoji="0" lang="en-US" sz="16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Khi</a:t>
            </a:r>
            <a:r>
              <a:rPr kumimoji="0" lang="en-US" sz="16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6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bạn</a:t>
            </a:r>
            <a:r>
              <a:rPr kumimoji="0" lang="en-US" sz="16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6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muốn</a:t>
            </a:r>
            <a:r>
              <a:rPr kumimoji="0" lang="en-US" sz="16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6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thay</a:t>
            </a:r>
            <a:r>
              <a:rPr kumimoji="0" lang="en-US" sz="16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6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đổi</a:t>
            </a:r>
            <a:r>
              <a:rPr kumimoji="0" lang="en-US" sz="16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6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tài</a:t>
            </a:r>
            <a:r>
              <a:rPr kumimoji="0" lang="en-US" sz="16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6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khoản</a:t>
            </a:r>
            <a:r>
              <a:rPr kumimoji="0" lang="en-US" sz="16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6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đăng</a:t>
            </a:r>
            <a:r>
              <a:rPr kumimoji="0" lang="en-US" sz="16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6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nhập</a:t>
            </a:r>
            <a:r>
              <a:rPr kumimoji="0" lang="en-US" sz="16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6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vào</a:t>
            </a:r>
            <a:r>
              <a:rPr kumimoji="0" lang="en-US" sz="16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6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hệ</a:t>
            </a:r>
            <a:r>
              <a:rPr kumimoji="0" lang="en-US" sz="16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6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thống</a:t>
            </a:r>
            <a:r>
              <a:rPr kumimoji="0" lang="en-US" sz="16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Ariba</a:t>
            </a:r>
            <a:br>
              <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br>
            <a:r>
              <a:rPr kumimoji="0" lang="en-US" sz="1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1: </a:t>
            </a:r>
            <a:r>
              <a:rPr kumimoji="0" lang="en-US" sz="16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Truy</a:t>
            </a:r>
            <a:r>
              <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6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cập</a:t>
            </a:r>
            <a:r>
              <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Ariba</a:t>
            </a:r>
            <a:endPar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endParaRPr>
          </a:p>
          <a:p>
            <a:pPr marL="0" marR="0" lvl="0" indent="0" algn="l" defTabSz="1088558" rtl="0" eaLnBrk="1" fontAlgn="base" latinLnBrk="0" hangingPunct="1">
              <a:lnSpc>
                <a:spcPct val="160000"/>
              </a:lnSpc>
              <a:spcBef>
                <a:spcPts val="0"/>
              </a:spcBef>
              <a:spcAft>
                <a:spcPts val="0"/>
              </a:spcAft>
              <a:buClr>
                <a:srgbClr val="F0AB00"/>
              </a:buClr>
              <a:buSzPct val="80000"/>
              <a:buFontTx/>
              <a:buNone/>
              <a:tabLst/>
              <a:defRPr/>
            </a:pPr>
            <a:r>
              <a:rPr kumimoji="0" lang="en-US" sz="1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2: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Kích</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vào</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biểu</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t</a:t>
            </a:r>
            <a:r>
              <a:rPr kumimoji="0" lang="vi-VN"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ư</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ợng</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Account setting ở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hình</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tròn</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màu</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xanh</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lá</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cây</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chọn</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My Account</a:t>
            </a:r>
          </a:p>
          <a:p>
            <a:pPr marL="0" marR="0" lvl="0" indent="0" algn="l" defTabSz="1088558" rtl="0" eaLnBrk="1" fontAlgn="base" latinLnBrk="0" hangingPunct="1">
              <a:lnSpc>
                <a:spcPct val="160000"/>
              </a:lnSpc>
              <a:spcBef>
                <a:spcPts val="0"/>
              </a:spcBef>
              <a:spcAft>
                <a:spcPts val="0"/>
              </a:spcAft>
              <a:buClr>
                <a:srgbClr val="F0AB00"/>
              </a:buClr>
              <a:buSzPct val="80000"/>
              <a:buFontTx/>
              <a:buNone/>
              <a:tabLst/>
              <a:defRPr/>
            </a:pPr>
            <a:r>
              <a:rPr kumimoji="0" lang="en-US" sz="1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3: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Thay</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đổi</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địa</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chỉ</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email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đăng</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nhập</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bằng</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cách</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điền</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địa</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chỉ</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email m</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ới</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vào</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User name/Email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addresss</a:t>
            </a:r>
            <a:endPar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endParaRPr>
          </a:p>
          <a:p>
            <a:pPr marL="0" marR="0" lvl="0" indent="0" algn="l" defTabSz="1088558" rtl="0" eaLnBrk="1" fontAlgn="base" latinLnBrk="0" hangingPunct="1">
              <a:lnSpc>
                <a:spcPct val="160000"/>
              </a:lnSpc>
              <a:spcBef>
                <a:spcPts val="0"/>
              </a:spcBef>
              <a:spcAft>
                <a:spcPts val="0"/>
              </a:spcAft>
              <a:buClr>
                <a:srgbClr val="F0AB00"/>
              </a:buClr>
              <a:buSzPct val="80000"/>
              <a:buFontTx/>
              <a:buNone/>
              <a:tabLst/>
              <a:defRPr/>
            </a:pPr>
            <a:r>
              <a:rPr kumimoji="0" lang="en-US" sz="1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4</a:t>
            </a:r>
            <a:r>
              <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Kích</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“Save”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để</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l</a:t>
            </a:r>
            <a:r>
              <a:rPr kumimoji="0" lang="vi-VN"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ư</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u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lại</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thông</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tin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bạn</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vừa</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điền</a:t>
            </a:r>
            <a:endPar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endParaRPr>
          </a:p>
          <a:p>
            <a:pPr marL="0" marR="0" lvl="0" indent="0" algn="l" defTabSz="1088558" rtl="0" eaLnBrk="1" fontAlgn="base" latinLnBrk="0" hangingPunct="1">
              <a:lnSpc>
                <a:spcPct val="160000"/>
              </a:lnSpc>
              <a:spcBef>
                <a:spcPts val="0"/>
              </a:spcBef>
              <a:spcAft>
                <a:spcPts val="0"/>
              </a:spcAft>
              <a:buClr>
                <a:srgbClr val="F0AB00"/>
              </a:buClr>
              <a:buSzPct val="80000"/>
              <a:buFontTx/>
              <a:buNone/>
              <a:tabLst/>
              <a:defRPr/>
            </a:pPr>
            <a:endPar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pic>
        <p:nvPicPr>
          <p:cNvPr id="17" name="図 2" descr="image004">
            <a:extLst>
              <a:ext uri="{FF2B5EF4-FFF2-40B4-BE49-F238E27FC236}">
                <a16:creationId xmlns:a16="http://schemas.microsoft.com/office/drawing/2014/main" id="{EA4E7DD5-26D3-4A72-9038-C799B960383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63396" y="3994944"/>
            <a:ext cx="6122319"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7">
            <a:extLst>
              <a:ext uri="{FF2B5EF4-FFF2-40B4-BE49-F238E27FC236}">
                <a16:creationId xmlns:a16="http://schemas.microsoft.com/office/drawing/2014/main" id="{CD9ED795-3158-45AD-BA31-97EA7DB02A3C}"/>
              </a:ext>
            </a:extLst>
          </p:cNvPr>
          <p:cNvPicPr>
            <a:picLocks noChangeAspect="1"/>
          </p:cNvPicPr>
          <p:nvPr/>
        </p:nvPicPr>
        <p:blipFill rotWithShape="1">
          <a:blip r:embed="rId5"/>
          <a:srcRect l="25920" r="12573"/>
          <a:stretch/>
        </p:blipFill>
        <p:spPr>
          <a:xfrm>
            <a:off x="234769" y="3981699"/>
            <a:ext cx="5411175" cy="3138463"/>
          </a:xfrm>
          <a:prstGeom prst="rect">
            <a:avLst/>
          </a:prstGeom>
          <a:ln>
            <a:solidFill>
              <a:schemeClr val="bg1">
                <a:lumMod val="85000"/>
              </a:schemeClr>
            </a:solidFill>
          </a:ln>
        </p:spPr>
      </p:pic>
      <p:sp>
        <p:nvSpPr>
          <p:cNvPr id="19" name="Rectangle 18">
            <a:extLst>
              <a:ext uri="{FF2B5EF4-FFF2-40B4-BE49-F238E27FC236}">
                <a16:creationId xmlns:a16="http://schemas.microsoft.com/office/drawing/2014/main" id="{E457F980-7EBA-4CDC-BD3E-48547BD4C307}"/>
              </a:ext>
            </a:extLst>
          </p:cNvPr>
          <p:cNvSpPr/>
          <p:nvPr/>
        </p:nvSpPr>
        <p:spPr bwMode="gray">
          <a:xfrm>
            <a:off x="477773" y="5976144"/>
            <a:ext cx="914400" cy="304800"/>
          </a:xfrm>
          <a:prstGeom prst="rect">
            <a:avLst/>
          </a:prstGeom>
          <a:noFill/>
          <a:ln w="25400" algn="ctr">
            <a:solidFill>
              <a:srgbClr val="C00000"/>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err="1">
              <a:ln>
                <a:noFill/>
              </a:ln>
              <a:solidFill>
                <a:srgbClr val="000000"/>
              </a:solidFill>
              <a:effectLst/>
              <a:uLnTx/>
              <a:uFillTx/>
              <a:latin typeface="Arial"/>
              <a:ea typeface="Arial Unicode MS" pitchFamily="34" charset="-128"/>
              <a:cs typeface="Arial Unicode MS" pitchFamily="34" charset="-128"/>
            </a:endParaRPr>
          </a:p>
        </p:txBody>
      </p:sp>
      <p:sp>
        <p:nvSpPr>
          <p:cNvPr id="21" name="TextBox 20">
            <a:extLst>
              <a:ext uri="{FF2B5EF4-FFF2-40B4-BE49-F238E27FC236}">
                <a16:creationId xmlns:a16="http://schemas.microsoft.com/office/drawing/2014/main" id="{08F9F32A-66FA-4329-8E13-968EC1B8ABFD}"/>
              </a:ext>
            </a:extLst>
          </p:cNvPr>
          <p:cNvSpPr txBox="1"/>
          <p:nvPr/>
        </p:nvSpPr>
        <p:spPr>
          <a:xfrm>
            <a:off x="1546497" y="5942704"/>
            <a:ext cx="526256"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1</a:t>
            </a:r>
          </a:p>
        </p:txBody>
      </p:sp>
      <p:sp>
        <p:nvSpPr>
          <p:cNvPr id="22" name="TextBox 21">
            <a:extLst>
              <a:ext uri="{FF2B5EF4-FFF2-40B4-BE49-F238E27FC236}">
                <a16:creationId xmlns:a16="http://schemas.microsoft.com/office/drawing/2014/main" id="{60684E78-A58F-4D59-BEA5-A30C1817F270}"/>
              </a:ext>
            </a:extLst>
          </p:cNvPr>
          <p:cNvSpPr txBox="1"/>
          <p:nvPr/>
        </p:nvSpPr>
        <p:spPr>
          <a:xfrm>
            <a:off x="10419206" y="1271400"/>
            <a:ext cx="563217" cy="31763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2</a:t>
            </a:r>
          </a:p>
        </p:txBody>
      </p:sp>
      <p:sp>
        <p:nvSpPr>
          <p:cNvPr id="23" name="TextBox 22">
            <a:extLst>
              <a:ext uri="{FF2B5EF4-FFF2-40B4-BE49-F238E27FC236}">
                <a16:creationId xmlns:a16="http://schemas.microsoft.com/office/drawing/2014/main" id="{7CD71506-F36A-4682-AB4F-A780DF0F343A}"/>
              </a:ext>
            </a:extLst>
          </p:cNvPr>
          <p:cNvSpPr txBox="1"/>
          <p:nvPr/>
        </p:nvSpPr>
        <p:spPr>
          <a:xfrm>
            <a:off x="9905624" y="5360124"/>
            <a:ext cx="563217"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3</a:t>
            </a:r>
          </a:p>
        </p:txBody>
      </p:sp>
      <p:sp>
        <p:nvSpPr>
          <p:cNvPr id="24" name="TextBox 23">
            <a:extLst>
              <a:ext uri="{FF2B5EF4-FFF2-40B4-BE49-F238E27FC236}">
                <a16:creationId xmlns:a16="http://schemas.microsoft.com/office/drawing/2014/main" id="{1C75806F-D1B4-4445-B95C-493D73FB9469}"/>
              </a:ext>
            </a:extLst>
          </p:cNvPr>
          <p:cNvSpPr txBox="1"/>
          <p:nvPr/>
        </p:nvSpPr>
        <p:spPr>
          <a:xfrm>
            <a:off x="10598944" y="4310868"/>
            <a:ext cx="563217"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4</a:t>
            </a:r>
          </a:p>
        </p:txBody>
      </p:sp>
      <p:sp>
        <p:nvSpPr>
          <p:cNvPr id="13" name="TextBox 12">
            <a:extLst>
              <a:ext uri="{FF2B5EF4-FFF2-40B4-BE49-F238E27FC236}">
                <a16:creationId xmlns:a16="http://schemas.microsoft.com/office/drawing/2014/main" id="{375031AF-BB16-4AF3-AFC7-85927CEA6A11}"/>
              </a:ext>
            </a:extLst>
          </p:cNvPr>
          <p:cNvSpPr txBox="1"/>
          <p:nvPr/>
        </p:nvSpPr>
        <p:spPr>
          <a:xfrm>
            <a:off x="299912" y="162295"/>
            <a:ext cx="5117431" cy="307777"/>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1.3. </a:t>
            </a:r>
            <a:r>
              <a:rPr kumimoji="0" lang="en-US" sz="2000" b="1"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Thay</a:t>
            </a: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2000" b="1"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đổi</a:t>
            </a: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thông tin </a:t>
            </a:r>
            <a:r>
              <a:rPr kumimoji="0" lang="en-US" sz="2000" b="1"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tài</a:t>
            </a: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2000" b="1"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khoản</a:t>
            </a: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2000" b="1"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trên</a:t>
            </a: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Ariba</a:t>
            </a:r>
          </a:p>
        </p:txBody>
      </p:sp>
    </p:spTree>
    <p:extLst>
      <p:ext uri="{BB962C8B-B14F-4D97-AF65-F5344CB8AC3E}">
        <p14:creationId xmlns:p14="http://schemas.microsoft.com/office/powerpoint/2010/main" val="3556593382"/>
      </p:ext>
    </p:extLst>
  </p:cSld>
  <p:clrMapOvr>
    <a:masterClrMapping/>
  </p:clrMapOvr>
</p:sld>
</file>

<file path=ppt/theme/theme1.xml><?xml version="1.0" encoding="utf-8"?>
<a:theme xmlns:a="http://schemas.openxmlformats.org/drawingml/2006/main" name="2_fx_presentation_Blue_J">
  <a:themeElements>
    <a:clrScheme name="ColorSet5">
      <a:dk1>
        <a:sysClr val="windowText" lastClr="000000"/>
      </a:dk1>
      <a:lt1>
        <a:sysClr val="window" lastClr="FFFFFF"/>
      </a:lt1>
      <a:dk2>
        <a:srgbClr val="2895D5"/>
      </a:dk2>
      <a:lt2>
        <a:srgbClr val="737373"/>
      </a:lt2>
      <a:accent1>
        <a:srgbClr val="2895D5"/>
      </a:accent1>
      <a:accent2>
        <a:srgbClr val="7EBFE6"/>
      </a:accent2>
      <a:accent3>
        <a:srgbClr val="BEDFF2"/>
      </a:accent3>
      <a:accent4>
        <a:srgbClr val="9B2583"/>
      </a:accent4>
      <a:accent5>
        <a:srgbClr val="C37CB5"/>
      </a:accent5>
      <a:accent6>
        <a:srgbClr val="E1BEDA"/>
      </a:accent6>
      <a:hlink>
        <a:srgbClr val="0000FF"/>
      </a:hlink>
      <a:folHlink>
        <a:srgbClr val="800080"/>
      </a:folHlink>
    </a:clrScheme>
    <a:fontScheme name="fx テンプレート　J">
      <a:majorFont>
        <a:latin typeface="HG丸ｺﾞｼｯｸM-PRO"/>
        <a:ea typeface="HG丸ｺﾞｼｯｸM-PRO"/>
        <a:cs typeface=""/>
      </a:majorFont>
      <a:minorFont>
        <a:latin typeface="HG丸ｺﾞｼｯｸM-PRO"/>
        <a:ea typeface="HG丸ｺﾞｼｯｸM-PRO"/>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solidFill>
            <a:schemeClr val="tx1"/>
          </a:solidFill>
        </a:ln>
      </a:spPr>
      <a:bodyPr vert="horz" wrap="square" lIns="91440" tIns="45720" rIns="91440" bIns="45720" numCol="1" rtlCol="0" anchor="ctr" anchorCtr="0" compatLnSpc="1">
        <a:prstTxWarp prst="textNoShape">
          <a:avLst/>
        </a:prstTxWarp>
      </a:bodyPr>
      <a:lstStyle>
        <a:defPPr algn="ctr">
          <a:defRPr kumimoji="1" sz="1600" dirty="0" err="1" smtClean="0"/>
        </a:defPPr>
      </a:lstStyle>
    </a:spDef>
    <a:lnDef>
      <a:spPr>
        <a:ln w="9525">
          <a:solidFill>
            <a:schemeClr val="tx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defRPr kumimoji="1" sz="1600" dirty="0" err="1" smtClean="0"/>
        </a:defPPr>
      </a:lstStyle>
    </a:txDef>
  </a:objectDefaults>
  <a:extraClrScheme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Xerox 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_fx_presentation_blue_J">
  <a:themeElements>
    <a:clrScheme name="Blue">
      <a:dk1>
        <a:srgbClr val="000000"/>
      </a:dk1>
      <a:lt1>
        <a:srgbClr val="FFFFFF"/>
      </a:lt1>
      <a:dk2>
        <a:srgbClr val="737373"/>
      </a:dk2>
      <a:lt2>
        <a:srgbClr val="2895D5"/>
      </a:lt2>
      <a:accent1>
        <a:srgbClr val="2895D5"/>
      </a:accent1>
      <a:accent2>
        <a:srgbClr val="7EBFE6"/>
      </a:accent2>
      <a:accent3>
        <a:srgbClr val="BEDFF2"/>
      </a:accent3>
      <a:accent4>
        <a:srgbClr val="E67600"/>
      </a:accent4>
      <a:accent5>
        <a:srgbClr val="F0AD66"/>
      </a:accent5>
      <a:accent6>
        <a:srgbClr val="F7D6B2"/>
      </a:accent6>
      <a:hlink>
        <a:srgbClr val="0000FF"/>
      </a:hlink>
      <a:folHlink>
        <a:srgbClr val="800080"/>
      </a:folHlink>
    </a:clrScheme>
    <a:fontScheme name="Xerox">
      <a:majorFont>
        <a:latin typeface="HG丸ｺﾞｼｯｸM-PRO"/>
        <a:ea typeface="HG丸ｺﾞｼｯｸM-PRO"/>
        <a:cs typeface=""/>
      </a:majorFont>
      <a:minorFont>
        <a:latin typeface="HG丸ｺﾞｼｯｸM-PRO"/>
        <a:ea typeface="HG丸ｺﾞｼｯｸM-PRO"/>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noAutofit/>
      </a:bodyPr>
      <a:lstStyle>
        <a:defPPr marL="0" marR="0" indent="0" algn="l" defTabSz="987415" rtl="0" eaLnBrk="1" fontAlgn="base" latinLnBrk="0" hangingPunct="1">
          <a:lnSpc>
            <a:spcPct val="100000"/>
          </a:lnSpc>
          <a:spcBef>
            <a:spcPts val="0"/>
          </a:spcBef>
          <a:spcAft>
            <a:spcPts val="0"/>
          </a:spcAft>
          <a:buClrTx/>
          <a:buSzTx/>
          <a:buFontTx/>
          <a:buNone/>
          <a:tabLst/>
          <a:defRPr kumimoji="1" sz="1600" kern="0" dirty="0" smtClean="0">
            <a:ea typeface="HG丸ｺﾞｼｯｸM-PRO"/>
          </a:defRPr>
        </a:defPPr>
      </a:lstStyle>
    </a:txDef>
  </a:objectDefaults>
  <a:extraClrSchemeLst>
    <a:extraClrScheme>
      <a:clrScheme name="Blue">
        <a:dk1>
          <a:srgbClr val="000000"/>
        </a:dk1>
        <a:lt1>
          <a:srgbClr val="FFFFFF"/>
        </a:lt1>
        <a:dk2>
          <a:srgbClr val="737373"/>
        </a:dk2>
        <a:lt2>
          <a:srgbClr val="2895D5"/>
        </a:lt2>
        <a:accent1>
          <a:srgbClr val="2895D5"/>
        </a:accent1>
        <a:accent2>
          <a:srgbClr val="7EBFE6"/>
        </a:accent2>
        <a:accent3>
          <a:srgbClr val="BEDFF2"/>
        </a:accent3>
        <a:accent4>
          <a:srgbClr val="E67600"/>
        </a:accent4>
        <a:accent5>
          <a:srgbClr val="F0AD66"/>
        </a:accent5>
        <a:accent6>
          <a:srgbClr val="F7D6B2"/>
        </a:accent6>
        <a:hlink>
          <a:srgbClr val="0000FF"/>
        </a:hlink>
        <a:folHlink>
          <a:srgbClr val="800080"/>
        </a:folHlink>
      </a:clrScheme>
      <a:clrMap bg1="lt1" tx1="dk1" bg2="lt2" tx2="dk2" accent1="accent1" accent2="accent2" accent3="accent3" accent4="accent4" accent5="accent5" accent6="accent6" hlink="hlink" folHlink="folHlink"/>
    </a:extraClrScheme>
    <a:extraClrScheme>
      <a:clrScheme name="Green">
        <a:dk1>
          <a:srgbClr val="000000"/>
        </a:dk1>
        <a:lt1>
          <a:srgbClr val="FFFFFF"/>
        </a:lt1>
        <a:dk2>
          <a:srgbClr val="737373"/>
        </a:dk2>
        <a:lt2>
          <a:srgbClr val="6DAF3D"/>
        </a:lt2>
        <a:accent1>
          <a:srgbClr val="6DAF3D"/>
        </a:accent1>
        <a:accent2>
          <a:srgbClr val="A7CF8B"/>
        </a:accent2>
        <a:accent3>
          <a:srgbClr val="D3E7C4"/>
        </a:accent3>
        <a:accent4>
          <a:srgbClr val="E67600"/>
        </a:accent4>
        <a:accent5>
          <a:srgbClr val="F0AD66"/>
        </a:accent5>
        <a:accent6>
          <a:srgbClr val="F7D6B2"/>
        </a:accent6>
        <a:hlink>
          <a:srgbClr val="0000FF"/>
        </a:hlink>
        <a:folHlink>
          <a:srgbClr val="800080"/>
        </a:folHlink>
      </a:clrScheme>
      <a:clrMap bg1="lt1" tx1="dk1" bg2="lt2" tx2="dk2" accent1="accent1" accent2="accent2" accent3="accent3" accent4="accent4" accent5="accent5" accent6="accent6" hlink="hlink" folHlink="folHlink"/>
    </a:extraClrScheme>
    <a:extraClrScheme>
      <a:clrScheme name="Orange">
        <a:dk1>
          <a:srgbClr val="000000"/>
        </a:dk1>
        <a:lt1>
          <a:srgbClr val="FFFFFF"/>
        </a:lt1>
        <a:dk2>
          <a:srgbClr val="737373"/>
        </a:dk2>
        <a:lt2>
          <a:srgbClr val="E67600"/>
        </a:lt2>
        <a:accent1>
          <a:srgbClr val="E67600"/>
        </a:accent1>
        <a:accent2>
          <a:srgbClr val="F0AD66"/>
        </a:accent2>
        <a:accent3>
          <a:srgbClr val="F7D6B2"/>
        </a:accent3>
        <a:accent4>
          <a:srgbClr val="6DAF3D"/>
        </a:accent4>
        <a:accent5>
          <a:srgbClr val="A7CF8B"/>
        </a:accent5>
        <a:accent6>
          <a:srgbClr val="D3E7C4"/>
        </a:accent6>
        <a:hlink>
          <a:srgbClr val="0000FF"/>
        </a:hlink>
        <a:folHlink>
          <a:srgbClr val="800080"/>
        </a:folHlink>
      </a:clrScheme>
      <a:clrMap bg1="lt1" tx1="dk1" bg2="lt2" tx2="dk2" accent1="accent1" accent2="accent2" accent3="accent3" accent4="accent4" accent5="accent5" accent6="accent6" hlink="hlink" folHlink="folHlink"/>
    </a:extraClrScheme>
    <a:extraClrScheme>
      <a:clrScheme name="Violet">
        <a:dk1>
          <a:srgbClr val="000000"/>
        </a:dk1>
        <a:lt1>
          <a:srgbClr val="FFFFFF"/>
        </a:lt1>
        <a:dk2>
          <a:srgbClr val="737373"/>
        </a:dk2>
        <a:lt2>
          <a:srgbClr val="9B2583"/>
        </a:lt2>
        <a:accent1>
          <a:srgbClr val="9B2583"/>
        </a:accent1>
        <a:accent2>
          <a:srgbClr val="C37CB5"/>
        </a:accent2>
        <a:accent3>
          <a:srgbClr val="E1BEDA"/>
        </a:accent3>
        <a:accent4>
          <a:srgbClr val="2895D5"/>
        </a:accent4>
        <a:accent5>
          <a:srgbClr val="7EBFE6"/>
        </a:accent5>
        <a:accent6>
          <a:srgbClr val="BEDFF2"/>
        </a:accent6>
        <a:hlink>
          <a:srgbClr val="0000FF"/>
        </a:hlink>
        <a:folHlink>
          <a:srgbClr val="9B2583"/>
        </a:folHlink>
      </a:clrScheme>
      <a:clrMap bg1="lt1" tx1="dk1" bg2="lt2" tx2="dk2" accent1="accent1" accent2="accent2" accent3="accent3" accent4="accent4" accent5="accent5" accent6="accent6" hlink="hlink" folHlink="folHlink"/>
    </a:extraClrScheme>
  </a:extraClrSchemeLst>
  <a:custClrLst>
    <a:custClr name="bk60">
      <a:srgbClr val="808285"/>
    </a:custClr>
    <a:custClr name="bk30">
      <a:srgbClr val="B2B2B2"/>
    </a:custClr>
    <a:custClr name="bk10">
      <a:srgbClr val="E5E5E5"/>
    </a:custClr>
    <a:custClr name="green100">
      <a:srgbClr val="6DAF3D"/>
    </a:custClr>
    <a:custClr name="green60">
      <a:srgbClr val="A7CF8B"/>
    </a:custClr>
    <a:custClr name="green30">
      <a:srgbClr val="D3E7C4"/>
    </a:custClr>
    <a:custClr name="gold100">
      <a:srgbClr val="FD9F13"/>
    </a:custClr>
    <a:custClr name="gold60">
      <a:srgbClr val="FEC571"/>
    </a:custClr>
    <a:custClr name="gold30">
      <a:srgbClr val="FEE2B8"/>
    </a:custClr>
    <a:custClr name="violet">
      <a:srgbClr val="9B2583"/>
    </a:custClr>
  </a:custClrLst>
  <a:extLst>
    <a:ext uri="{05A4C25C-085E-4340-85A3-A5531E510DB2}">
      <thm15:themeFamily xmlns:thm15="http://schemas.microsoft.com/office/thememl/2012/main" name="fx_presentation_blue_J.pptx" id="{F2B632DE-4478-4A79-8635-AA52D8F90EC5}" vid="{E3B7D474-92C6-4DB8-8510-70740BF4B845}"/>
    </a:ext>
  </a:extLst>
</a:theme>
</file>

<file path=ppt/theme/theme3.xml><?xml version="1.0" encoding="utf-8"?>
<a:theme xmlns:a="http://schemas.openxmlformats.org/drawingml/2006/main" name="SAP Ariba 2018 16x9 white">
  <a:themeElements>
    <a:clrScheme name="SAP_colors_2018">
      <a:dk1>
        <a:srgbClr val="000000"/>
      </a:dk1>
      <a:lt1>
        <a:srgbClr val="FFFFFF"/>
      </a:lt1>
      <a:dk2>
        <a:srgbClr val="999999"/>
      </a:dk2>
      <a:lt2>
        <a:srgbClr val="CCCCCC"/>
      </a:lt2>
      <a:accent1>
        <a:srgbClr val="F0AB00"/>
      </a:accent1>
      <a:accent2>
        <a:srgbClr val="666666"/>
      </a:accent2>
      <a:accent3>
        <a:srgbClr val="008FD3"/>
      </a:accent3>
      <a:accent4>
        <a:srgbClr val="4FB81C"/>
      </a:accent4>
      <a:accent5>
        <a:srgbClr val="E35500"/>
      </a:accent5>
      <a:accent6>
        <a:srgbClr val="760A85"/>
      </a:accent6>
      <a:hlink>
        <a:srgbClr val="008FD3"/>
      </a:hlink>
      <a:folHlink>
        <a:srgbClr val="008FD3"/>
      </a:folHlink>
    </a:clrScheme>
    <a:fontScheme name="SAP Fonts">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noFill/>
        <a:ln w="25400" algn="ctr">
          <a:solidFill>
            <a:schemeClr val="tx1"/>
          </a:solidFill>
          <a:miter lim="800000"/>
          <a:headEnd/>
          <a:tailEnd/>
        </a:ln>
      </a:spPr>
      <a:bodyPr lIns="90000" tIns="72000" rIns="90000" bIns="72000" rtlCol="0" anchor="ctr"/>
      <a:lstStyle>
        <a:defPPr marR="0" algn="ctr" defTabSz="914400" eaLnBrk="1" fontAlgn="base" latinLnBrk="0" hangingPunct="1">
          <a:lnSpc>
            <a:spcPct val="100000"/>
          </a:lnSpc>
          <a:spcBef>
            <a:spcPct val="50000"/>
          </a:spcBef>
          <a:spcAft>
            <a:spcPct val="0"/>
          </a:spcAft>
          <a:buClr>
            <a:srgbClr val="F0AB00"/>
          </a:buClr>
          <a:buSzPct val="80000"/>
          <a:tabLst/>
          <a:defRPr kumimoji="0" sz="1800" b="0" i="0" u="none" strike="noStrike" kern="0" cap="none" spc="0" normalizeH="0" baseline="0" noProof="0" dirty="0" err="1" smtClean="0">
            <a:ln>
              <a:noFill/>
            </a:ln>
            <a:effectLst/>
            <a:uLnTx/>
            <a:uFillTx/>
            <a:ea typeface="Arial Unicode MS" pitchFamily="34" charset="-128"/>
            <a:cs typeface="Arial Unicode MS" pitchFamily="34" charset="-128"/>
          </a:defRPr>
        </a:defPPr>
      </a:lstStyle>
    </a:spDef>
    <a:lnDef>
      <a:spPr>
        <a:ln w="25400">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fontAlgn="base">
          <a:spcBef>
            <a:spcPct val="50000"/>
          </a:spcBef>
          <a:spcAft>
            <a:spcPct val="0"/>
          </a:spcAft>
          <a:buClr>
            <a:srgbClr val="F0AB00"/>
          </a:buClr>
          <a:buSzPct val="80000"/>
          <a:defRPr sz="1800" kern="0" dirty="0" err="1" smtClean="0">
            <a:ea typeface="Arial Unicode MS" pitchFamily="34" charset="-128"/>
            <a:cs typeface="Arial Unicode MS" pitchFamily="34" charset="-128"/>
          </a:defRPr>
        </a:defPPr>
      </a:lstStyle>
    </a:txDef>
  </a:objectDefaults>
  <a:extraClrSchemeLst/>
  <a:extLst>
    <a:ext uri="{05A4C25C-085E-4340-85A3-A5531E510DB2}">
      <thm15:themeFamily xmlns:thm15="http://schemas.microsoft.com/office/thememl/2012/main" name="SAP_Ariba_2018_16x9_white.potx" id="{A32D36BE-64FF-489C-A352-3CDDCA513F23}" vid="{83865A1E-DA43-42A2-8E10-033C37C8FE47}"/>
    </a:ext>
  </a:extLst>
</a:theme>
</file>

<file path=ppt/theme/theme4.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SAP Ariba 2020 16x9 white">
  <a:themeElements>
    <a:clrScheme name="SAP_colors_2018">
      <a:dk1>
        <a:srgbClr val="000000"/>
      </a:dk1>
      <a:lt1>
        <a:srgbClr val="FFFFFF"/>
      </a:lt1>
      <a:dk2>
        <a:srgbClr val="999999"/>
      </a:dk2>
      <a:lt2>
        <a:srgbClr val="CCCCCC"/>
      </a:lt2>
      <a:accent1>
        <a:srgbClr val="F0AB00"/>
      </a:accent1>
      <a:accent2>
        <a:srgbClr val="666666"/>
      </a:accent2>
      <a:accent3>
        <a:srgbClr val="008FD3"/>
      </a:accent3>
      <a:accent4>
        <a:srgbClr val="4FB81C"/>
      </a:accent4>
      <a:accent5>
        <a:srgbClr val="E35500"/>
      </a:accent5>
      <a:accent6>
        <a:srgbClr val="760A85"/>
      </a:accent6>
      <a:hlink>
        <a:srgbClr val="008FD3"/>
      </a:hlink>
      <a:folHlink>
        <a:srgbClr val="008FD3"/>
      </a:folHlink>
    </a:clrScheme>
    <a:fontScheme name="SAP Fonts">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noFill/>
        <a:ln w="25400" algn="ctr">
          <a:solidFill>
            <a:schemeClr val="tx1"/>
          </a:solidFill>
          <a:miter lim="800000"/>
          <a:headEnd/>
          <a:tailEnd/>
        </a:ln>
      </a:spPr>
      <a:bodyPr lIns="90000" tIns="72000" rIns="90000" bIns="72000" rtlCol="0" anchor="ctr"/>
      <a:lstStyle>
        <a:defPPr marR="0" algn="ctr" defTabSz="914400" eaLnBrk="1" fontAlgn="base" latinLnBrk="0" hangingPunct="1">
          <a:lnSpc>
            <a:spcPct val="100000"/>
          </a:lnSpc>
          <a:spcBef>
            <a:spcPct val="50000"/>
          </a:spcBef>
          <a:spcAft>
            <a:spcPct val="0"/>
          </a:spcAft>
          <a:buClr>
            <a:srgbClr val="F0AB00"/>
          </a:buClr>
          <a:buSzPct val="80000"/>
          <a:tabLst/>
          <a:defRPr kumimoji="0" sz="1800" b="0" i="0" u="none" strike="noStrike" kern="0" cap="none" spc="0" normalizeH="0" baseline="0" noProof="0" dirty="0" err="1" smtClean="0">
            <a:ln>
              <a:noFill/>
            </a:ln>
            <a:effectLst/>
            <a:uLnTx/>
            <a:uFillTx/>
            <a:ea typeface="Arial Unicode MS" pitchFamily="34" charset="-128"/>
            <a:cs typeface="Arial Unicode MS" pitchFamily="34" charset="-128"/>
          </a:defRPr>
        </a:defPPr>
      </a:lstStyle>
    </a:spDef>
    <a:lnDef>
      <a:spPr>
        <a:ln w="25400">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fontAlgn="base">
          <a:spcBef>
            <a:spcPct val="50000"/>
          </a:spcBef>
          <a:spcAft>
            <a:spcPct val="0"/>
          </a:spcAft>
          <a:buClr>
            <a:srgbClr val="F0AB00"/>
          </a:buClr>
          <a:buSzPct val="80000"/>
          <a:defRPr sz="1800" kern="0" dirty="0" err="1" smtClean="0">
            <a:ea typeface="Arial Unicode MS" pitchFamily="34" charset="-128"/>
            <a:cs typeface="Arial Unicode MS" pitchFamily="34" charset="-128"/>
          </a:defRPr>
        </a:defPPr>
      </a:lstStyle>
    </a:txDef>
  </a:objectDefaults>
  <a:extraClrSchemeLst/>
  <a:extLst>
    <a:ext uri="{05A4C25C-085E-4340-85A3-A5531E510DB2}">
      <thm15:themeFamily xmlns:thm15="http://schemas.microsoft.com/office/thememl/2012/main" name="SAP_Ariba_2020_16x9_white" id="{26F69DB5-EC42-7C43-8DB3-A24871AD838A}" vid="{575079F9-F693-284C-B0E2-F5F49C6F9CD0}"/>
    </a:ext>
  </a:extLst>
</a:theme>
</file>

<file path=ppt/theme/theme6.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4_fx_presentation_Blue_J">
  <a:themeElements>
    <a:clrScheme name="ColorSet5">
      <a:dk1>
        <a:sysClr val="windowText" lastClr="000000"/>
      </a:dk1>
      <a:lt1>
        <a:sysClr val="window" lastClr="FFFFFF"/>
      </a:lt1>
      <a:dk2>
        <a:srgbClr val="2895D5"/>
      </a:dk2>
      <a:lt2>
        <a:srgbClr val="737373"/>
      </a:lt2>
      <a:accent1>
        <a:srgbClr val="2895D5"/>
      </a:accent1>
      <a:accent2>
        <a:srgbClr val="7EBFE6"/>
      </a:accent2>
      <a:accent3>
        <a:srgbClr val="BEDFF2"/>
      </a:accent3>
      <a:accent4>
        <a:srgbClr val="9B2583"/>
      </a:accent4>
      <a:accent5>
        <a:srgbClr val="C37CB5"/>
      </a:accent5>
      <a:accent6>
        <a:srgbClr val="E1BEDA"/>
      </a:accent6>
      <a:hlink>
        <a:srgbClr val="0000FF"/>
      </a:hlink>
      <a:folHlink>
        <a:srgbClr val="800080"/>
      </a:folHlink>
    </a:clrScheme>
    <a:fontScheme name="fx テンプレート　J">
      <a:majorFont>
        <a:latin typeface="HG丸ｺﾞｼｯｸM-PRO"/>
        <a:ea typeface="HG丸ｺﾞｼｯｸM-PRO"/>
        <a:cs typeface=""/>
      </a:majorFont>
      <a:minorFont>
        <a:latin typeface="HG丸ｺﾞｼｯｸM-PRO"/>
        <a:ea typeface="HG丸ｺﾞｼｯｸM-PRO"/>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solidFill>
            <a:schemeClr val="tx1"/>
          </a:solidFill>
        </a:ln>
      </a:spPr>
      <a:bodyPr vert="horz" wrap="square" lIns="91440" tIns="45720" rIns="91440" bIns="45720" numCol="1" rtlCol="0" anchor="ctr" anchorCtr="0" compatLnSpc="1">
        <a:prstTxWarp prst="textNoShape">
          <a:avLst/>
        </a:prstTxWarp>
      </a:bodyPr>
      <a:lstStyle>
        <a:defPPr algn="ctr">
          <a:defRPr kumimoji="1" sz="1600" dirty="0" err="1" smtClean="0"/>
        </a:defPPr>
      </a:lstStyle>
    </a:spDef>
    <a:lnDef>
      <a:spPr>
        <a:ln w="9525">
          <a:solidFill>
            <a:schemeClr val="tx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defRPr kumimoji="1" sz="1600" dirty="0" err="1" smtClean="0"/>
        </a:defPPr>
      </a:lstStyle>
    </a:txDef>
  </a:objectDefaults>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Xerox 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CustomAttrDateTime10 xmlns="100de3f4-da7f-4f5e-ad54-e0fe018ef34c" xsi:nil="true"/>
    <CustomAttrDateTime05 xmlns="100de3f4-da7f-4f5e-ad54-e0fe018ef34c" xsi:nil="true"/>
    <CustomAttrChoice10 xmlns="100de3f4-da7f-4f5e-ad54-e0fe018ef34c" xsi:nil="true"/>
    <Archiveable xmlns="100de3f4-da7f-4f5e-ad54-e0fe018ef34c">false</Archiveable>
    <CustomAttrString04 xmlns="100de3f4-da7f-4f5e-ad54-e0fe018ef34c" xsi:nil="true"/>
    <CustomAttrChoice07 xmlns="100de3f4-da7f-4f5e-ad54-e0fe018ef34c" xsi:nil="true"/>
    <RetentionDate xmlns="100de3f4-da7f-4f5e-ad54-e0fe018ef34c" xsi:nil="true"/>
    <CustomAttrDateTime01 xmlns="100de3f4-da7f-4f5e-ad54-e0fe018ef34c" xsi:nil="true"/>
    <CustomAttrString10 xmlns="100de3f4-da7f-4f5e-ad54-e0fe018ef34c" xsi:nil="true"/>
    <CustomAttrString05 xmlns="100de3f4-da7f-4f5e-ad54-e0fe018ef34c" xsi:nil="true"/>
    <CustomAttrChoice01 xmlns="100de3f4-da7f-4f5e-ad54-e0fe018ef34c" xsi:nil="true"/>
    <CustomAttrChoice04 xmlns="100de3f4-da7f-4f5e-ad54-e0fe018ef34c" xsi:nil="true"/>
    <TaxCatchAll xmlns="af5c3bd7-519f-4507-b047-ac88e7ba35d7" xsi:nil="true"/>
    <AutoArchive xmlns="100de3f4-da7f-4f5e-ad54-e0fe018ef34c">true</AutoArchive>
    <CustomAttrDateTime06 xmlns="100de3f4-da7f-4f5e-ad54-e0fe018ef34c" xsi:nil="true"/>
    <CustomAttrDateTime08 xmlns="100de3f4-da7f-4f5e-ad54-e0fe018ef34c" xsi:nil="true"/>
    <DocumentLanguage xmlns="100de3f4-da7f-4f5e-ad54-e0fe018ef34c">en</DocumentLanguage>
    <CustomAttrString01 xmlns="100de3f4-da7f-4f5e-ad54-e0fe018ef34c" xsi:nil="true"/>
    <CustomAttrString06 xmlns="100de3f4-da7f-4f5e-ad54-e0fe018ef34c" xsi:nil="true"/>
    <CustomAttrChoice05 xmlns="100de3f4-da7f-4f5e-ad54-e0fe018ef34c" xsi:nil="true"/>
    <CustomAttrDateTime02 xmlns="100de3f4-da7f-4f5e-ad54-e0fe018ef34c" xsi:nil="true"/>
    <CustomAttrDateTime07 xmlns="100de3f4-da7f-4f5e-ad54-e0fe018ef34c" xsi:nil="true"/>
    <CustomAttrDateTime09 xmlns="100de3f4-da7f-4f5e-ad54-e0fe018ef34c" xsi:nil="true"/>
    <CustomAttrString02 xmlns="100de3f4-da7f-4f5e-ad54-e0fe018ef34c" xsi:nil="true"/>
    <CustomAttrString07 xmlns="100de3f4-da7f-4f5e-ad54-e0fe018ef34c" xsi:nil="true"/>
    <CustomAttrString08 xmlns="100de3f4-da7f-4f5e-ad54-e0fe018ef34c" xsi:nil="true"/>
    <CustomAttrChoice02 xmlns="100de3f4-da7f-4f5e-ad54-e0fe018ef34c" xsi:nil="true"/>
    <CustomAttrChoice08 xmlns="100de3f4-da7f-4f5e-ad54-e0fe018ef34c" xsi:nil="true"/>
    <lcf76f155ced4ddcb4097134ff3c332f xmlns="a6da730f-3d71-474e-a145-293d48b86eb1">
      <Terms xmlns="http://schemas.microsoft.com/office/infopath/2007/PartnerControls"/>
    </lcf76f155ced4ddcb4097134ff3c332f>
    <CustomAttrDateTime03 xmlns="100de3f4-da7f-4f5e-ad54-e0fe018ef34c" xsi:nil="true"/>
    <CustomAttrDateTime04 xmlns="100de3f4-da7f-4f5e-ad54-e0fe018ef34c" xsi:nil="true"/>
    <CustomAttrString03 xmlns="100de3f4-da7f-4f5e-ad54-e0fe018ef34c" xsi:nil="true"/>
    <CustomAttrString09 xmlns="100de3f4-da7f-4f5e-ad54-e0fe018ef34c" xsi:nil="true"/>
    <CustomAttrChoice03 xmlns="100de3f4-da7f-4f5e-ad54-e0fe018ef34c" xsi:nil="true"/>
    <CustomAttrChoice06 xmlns="100de3f4-da7f-4f5e-ad54-e0fe018ef34c" xsi:nil="true"/>
    <CustomAttrChoice09 xmlns="100de3f4-da7f-4f5e-ad54-e0fe018ef34c" xsi:nil="true"/>
    <_dlc_DocId xmlns="af5c3bd7-519f-4507-b047-ac88e7ba35d7">S6USSCRNR6KF-1955960295-3106813</_dlc_DocId>
    <_dlc_DocIdUrl xmlns="af5c3bd7-519f-4507-b047-ac88e7ba35d7">
      <Url>https://fujifilm0.sharepoint.com/sites/jp-dms-fbhp1/01/_layouts/15/DocIdRedir.aspx?ID=S6USSCRNR6KF-1955960295-3106813</Url>
      <Description>S6USSCRNR6KF-1955960295-3106813</Description>
    </_dlc_DocIdUrl>
  </documentManagement>
</p:properties>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ct:contentTypeSchema xmlns:ct="http://schemas.microsoft.com/office/2006/metadata/contentType" xmlns:ma="http://schemas.microsoft.com/office/2006/metadata/properties/metaAttributes" ct:_="" ma:_="" ma:contentTypeName="General document" ma:contentTypeID="0x010100EDD0ECE172EDB142B5548E7F6B1A64E7009AA0D7C577AC7843BB0965843FE9EF97" ma:contentTypeVersion="81" ma:contentTypeDescription="Create a new document." ma:contentTypeScope="" ma:versionID="3f7a47a5606c69b5363d21691c3d938f">
  <xsd:schema xmlns:xsd="http://www.w3.org/2001/XMLSchema" xmlns:xs="http://www.w3.org/2001/XMLSchema" xmlns:p="http://schemas.microsoft.com/office/2006/metadata/properties" xmlns:ns2="100de3f4-da7f-4f5e-ad54-e0fe018ef34c" xmlns:ns3="af5c3bd7-519f-4507-b047-ac88e7ba35d7" xmlns:ns4="814b7ce8-6ae4-47fc-bd29-bd2983c441e0" xmlns:ns5="a6da730f-3d71-474e-a145-293d48b86eb1" targetNamespace="http://schemas.microsoft.com/office/2006/metadata/properties" ma:root="true" ma:fieldsID="f697e6e8ccb1eaa23b8b8bc24a998c68" ns2:_="" ns3:_="" ns4:_="" ns5:_="">
    <xsd:import namespace="100de3f4-da7f-4f5e-ad54-e0fe018ef34c"/>
    <xsd:import namespace="af5c3bd7-519f-4507-b047-ac88e7ba35d7"/>
    <xsd:import namespace="814b7ce8-6ae4-47fc-bd29-bd2983c441e0"/>
    <xsd:import namespace="a6da730f-3d71-474e-a145-293d48b86eb1"/>
    <xsd:element name="properties">
      <xsd:complexType>
        <xsd:sequence>
          <xsd:element name="documentManagement">
            <xsd:complexType>
              <xsd:all>
                <xsd:element ref="ns2:Archiveable" minOccurs="0"/>
                <xsd:element ref="ns2:AutoArchive" minOccurs="0"/>
                <xsd:element ref="ns2:RetentionDate" minOccurs="0"/>
                <xsd:element ref="ns2:DocumentLanguage" minOccurs="0"/>
                <xsd:element ref="ns2:CustomAttrString01" minOccurs="0"/>
                <xsd:element ref="ns2:CustomAttrString02" minOccurs="0"/>
                <xsd:element ref="ns2:CustomAttrString03" minOccurs="0"/>
                <xsd:element ref="ns2:CustomAttrString04" minOccurs="0"/>
                <xsd:element ref="ns2:CustomAttrString05" minOccurs="0"/>
                <xsd:element ref="ns2:CustomAttrString06" minOccurs="0"/>
                <xsd:element ref="ns2:CustomAttrString07" minOccurs="0"/>
                <xsd:element ref="ns2:CustomAttrString08" minOccurs="0"/>
                <xsd:element ref="ns2:CustomAttrString09" minOccurs="0"/>
                <xsd:element ref="ns2:CustomAttrString10" minOccurs="0"/>
                <xsd:element ref="ns2:CustomAttrChoice01" minOccurs="0"/>
                <xsd:element ref="ns2:CustomAttrChoice02" minOccurs="0"/>
                <xsd:element ref="ns2:CustomAttrChoice03" minOccurs="0"/>
                <xsd:element ref="ns2:CustomAttrChoice04" minOccurs="0"/>
                <xsd:element ref="ns2:CustomAttrChoice05" minOccurs="0"/>
                <xsd:element ref="ns2:CustomAttrChoice06" minOccurs="0"/>
                <xsd:element ref="ns2:CustomAttrChoice07" minOccurs="0"/>
                <xsd:element ref="ns2:CustomAttrChoice08" minOccurs="0"/>
                <xsd:element ref="ns2:CustomAttrChoice09" minOccurs="0"/>
                <xsd:element ref="ns2:CustomAttrChoice10" minOccurs="0"/>
                <xsd:element ref="ns2:CustomAttrDateTime01" minOccurs="0"/>
                <xsd:element ref="ns2:CustomAttrDateTime02" minOccurs="0"/>
                <xsd:element ref="ns2:CustomAttrDateTime03" minOccurs="0"/>
                <xsd:element ref="ns2:CustomAttrDateTime04" minOccurs="0"/>
                <xsd:element ref="ns2:CustomAttrDateTime05" minOccurs="0"/>
                <xsd:element ref="ns2:CustomAttrDateTime06" minOccurs="0"/>
                <xsd:element ref="ns2:CustomAttrDateTime07" minOccurs="0"/>
                <xsd:element ref="ns2:CustomAttrDateTime08" minOccurs="0"/>
                <xsd:element ref="ns2:CustomAttrDateTime09" minOccurs="0"/>
                <xsd:element ref="ns2:CustomAttrDateTime10" minOccurs="0"/>
                <xsd:element ref="ns3:_dlc_DocId" minOccurs="0"/>
                <xsd:element ref="ns3:_dlc_DocIdUrl" minOccurs="0"/>
                <xsd:element ref="ns3:_dlc_DocIdPersistId" minOccurs="0"/>
                <xsd:element ref="ns4:SharedWithUsers" minOccurs="0"/>
                <xsd:element ref="ns4:SharedWithDetails" minOccurs="0"/>
                <xsd:element ref="ns5:MediaServiceMetadata" minOccurs="0"/>
                <xsd:element ref="ns5:MediaServiceFastMetadata" minOccurs="0"/>
                <xsd:element ref="ns5:MediaServiceObjectDetectorVersions" minOccurs="0"/>
                <xsd:element ref="ns5:lcf76f155ced4ddcb4097134ff3c332f" minOccurs="0"/>
                <xsd:element ref="ns3:TaxCatchAll" minOccurs="0"/>
                <xsd:element ref="ns5:MediaServiceOCR" minOccurs="0"/>
                <xsd:element ref="ns5:MediaServiceGenerationTime" minOccurs="0"/>
                <xsd:element ref="ns5:MediaServiceEventHashCode" minOccurs="0"/>
                <xsd:element ref="ns5:MediaServiceDateTaken" minOccurs="0"/>
                <xsd:element ref="ns5:MediaServiceLocation" minOccurs="0"/>
                <xsd:element ref="ns5:MediaServiceSearchProperties" minOccurs="0"/>
                <xsd:element ref="ns5: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00de3f4-da7f-4f5e-ad54-e0fe018ef34c" elementFormDefault="qualified">
    <xsd:import namespace="http://schemas.microsoft.com/office/2006/documentManagement/types"/>
    <xsd:import namespace="http://schemas.microsoft.com/office/infopath/2007/PartnerControls"/>
    <xsd:element name="Archiveable" ma:index="2" nillable="true" ma:displayName="Archiveable" ma:default="0" ma:internalName="Archiveable">
      <xsd:simpleType>
        <xsd:restriction base="dms:Boolean"/>
      </xsd:simpleType>
    </xsd:element>
    <xsd:element name="AutoArchive" ma:index="3" nillable="true" ma:displayName="Auto Archive" ma:default="1" ma:internalName="AutoArchive">
      <xsd:simpleType>
        <xsd:restriction base="dms:Boolean"/>
      </xsd:simpleType>
    </xsd:element>
    <xsd:element name="RetentionDate" ma:index="4" nillable="true" ma:displayName="Retention Date" ma:decimals="0" ma:internalName="RetentionDate" ma:percentage="FALSE">
      <xsd:simpleType>
        <xsd:restriction base="dms:Number">
          <xsd:minInclusive value="2000"/>
        </xsd:restriction>
      </xsd:simpleType>
    </xsd:element>
    <xsd:element name="DocumentLanguage" ma:index="5" nillable="true" ma:displayName="Document Language" ma:default="en" ma:format="Dropdown" ma:internalName="DocumentLanguage">
      <xsd:simpleType>
        <xsd:restriction base="dms:Choice">
          <xsd:enumeration value="ja"/>
          <xsd:enumeration value="en"/>
        </xsd:restriction>
      </xsd:simpleType>
    </xsd:element>
    <xsd:element name="CustomAttrString01" ma:index="6" nillable="true" ma:displayName="CustomAttrString01" ma:hidden="true" ma:internalName="CustomAttrString01" ma:readOnly="false">
      <xsd:simpleType>
        <xsd:restriction base="dms:Text">
          <xsd:maxLength value="255"/>
        </xsd:restriction>
      </xsd:simpleType>
    </xsd:element>
    <xsd:element name="CustomAttrString02" ma:index="7" nillable="true" ma:displayName="CustomAttrString02" ma:hidden="true" ma:internalName="CustomAttrString02" ma:readOnly="false">
      <xsd:simpleType>
        <xsd:restriction base="dms:Text">
          <xsd:maxLength value="255"/>
        </xsd:restriction>
      </xsd:simpleType>
    </xsd:element>
    <xsd:element name="CustomAttrString03" ma:index="8" nillable="true" ma:displayName="CustomAttrString03" ma:hidden="true" ma:internalName="CustomAttrString03" ma:readOnly="false">
      <xsd:simpleType>
        <xsd:restriction base="dms:Text">
          <xsd:maxLength value="255"/>
        </xsd:restriction>
      </xsd:simpleType>
    </xsd:element>
    <xsd:element name="CustomAttrString04" ma:index="9" nillable="true" ma:displayName="CustomAttrString04" ma:hidden="true" ma:internalName="CustomAttrString04" ma:readOnly="false">
      <xsd:simpleType>
        <xsd:restriction base="dms:Text">
          <xsd:maxLength value="255"/>
        </xsd:restriction>
      </xsd:simpleType>
    </xsd:element>
    <xsd:element name="CustomAttrString05" ma:index="10" nillable="true" ma:displayName="CustomAttrString05" ma:hidden="true" ma:internalName="CustomAttrString05" ma:readOnly="false">
      <xsd:simpleType>
        <xsd:restriction base="dms:Text">
          <xsd:maxLength value="255"/>
        </xsd:restriction>
      </xsd:simpleType>
    </xsd:element>
    <xsd:element name="CustomAttrString06" ma:index="11" nillable="true" ma:displayName="CustomAttrString06" ma:hidden="true" ma:internalName="CustomAttrString06" ma:readOnly="false">
      <xsd:simpleType>
        <xsd:restriction base="dms:Text">
          <xsd:maxLength value="255"/>
        </xsd:restriction>
      </xsd:simpleType>
    </xsd:element>
    <xsd:element name="CustomAttrString07" ma:index="12" nillable="true" ma:displayName="CustomAttrString07" ma:hidden="true" ma:internalName="CustomAttrString07" ma:readOnly="false">
      <xsd:simpleType>
        <xsd:restriction base="dms:Text">
          <xsd:maxLength value="255"/>
        </xsd:restriction>
      </xsd:simpleType>
    </xsd:element>
    <xsd:element name="CustomAttrString08" ma:index="13" nillable="true" ma:displayName="CustomAttrString08" ma:hidden="true" ma:internalName="CustomAttrString08" ma:readOnly="false">
      <xsd:simpleType>
        <xsd:restriction base="dms:Text">
          <xsd:maxLength value="255"/>
        </xsd:restriction>
      </xsd:simpleType>
    </xsd:element>
    <xsd:element name="CustomAttrString09" ma:index="14" nillable="true" ma:displayName="CustomAttrString09" ma:hidden="true" ma:internalName="CustomAttrString09" ma:readOnly="false">
      <xsd:simpleType>
        <xsd:restriction base="dms:Text">
          <xsd:maxLength value="255"/>
        </xsd:restriction>
      </xsd:simpleType>
    </xsd:element>
    <xsd:element name="CustomAttrString10" ma:index="15" nillable="true" ma:displayName="CustomAttrString10" ma:hidden="true" ma:internalName="CustomAttrString10" ma:readOnly="false">
      <xsd:simpleType>
        <xsd:restriction base="dms:Text">
          <xsd:maxLength value="255"/>
        </xsd:restriction>
      </xsd:simpleType>
    </xsd:element>
    <xsd:element name="CustomAttrChoice01" ma:index="16" nillable="true" ma:displayName="CustomAttrChoice01" ma:format="Dropdown" ma:hidden="true" ma:internalName="CustomAttrChoice01" ma:readOnly="false">
      <xsd:simpleType>
        <xsd:restriction base="dms:Choice">
          <xsd:enumeration value="Enter Choice #1"/>
          <xsd:enumeration value="Enter Choice #2"/>
          <xsd:enumeration value="Enter Choice #3"/>
        </xsd:restriction>
      </xsd:simpleType>
    </xsd:element>
    <xsd:element name="CustomAttrChoice02" ma:index="17" nillable="true" ma:displayName="CustomAttrChoice02" ma:format="Dropdown" ma:hidden="true" ma:internalName="CustomAttrChoice02" ma:readOnly="false">
      <xsd:simpleType>
        <xsd:restriction base="dms:Choice">
          <xsd:enumeration value="Enter Choice #1"/>
          <xsd:enumeration value="Enter Choice #2"/>
          <xsd:enumeration value="Enter Choice #3"/>
        </xsd:restriction>
      </xsd:simpleType>
    </xsd:element>
    <xsd:element name="CustomAttrChoice03" ma:index="18" nillable="true" ma:displayName="CustomAttrChoice03" ma:format="Dropdown" ma:hidden="true" ma:internalName="CustomAttrChoice03" ma:readOnly="false">
      <xsd:simpleType>
        <xsd:restriction base="dms:Choice">
          <xsd:enumeration value="Enter Choice #1"/>
          <xsd:enumeration value="Enter Choice #2"/>
          <xsd:enumeration value="Enter Choice #3"/>
        </xsd:restriction>
      </xsd:simpleType>
    </xsd:element>
    <xsd:element name="CustomAttrChoice04" ma:index="19" nillable="true" ma:displayName="CustomAttrChoice04" ma:format="Dropdown" ma:hidden="true" ma:internalName="CustomAttrChoice04" ma:readOnly="false">
      <xsd:simpleType>
        <xsd:restriction base="dms:Choice">
          <xsd:enumeration value="Enter Choice #1"/>
          <xsd:enumeration value="Enter Choice #2"/>
          <xsd:enumeration value="Enter Choice #3"/>
        </xsd:restriction>
      </xsd:simpleType>
    </xsd:element>
    <xsd:element name="CustomAttrChoice05" ma:index="20" nillable="true" ma:displayName="CustomAttrChoice05" ma:format="Dropdown" ma:hidden="true" ma:internalName="CustomAttrChoice05" ma:readOnly="false">
      <xsd:simpleType>
        <xsd:restriction base="dms:Choice">
          <xsd:enumeration value="Enter Choice #1"/>
          <xsd:enumeration value="Enter Choice #2"/>
          <xsd:enumeration value="Enter Choice #3"/>
        </xsd:restriction>
      </xsd:simpleType>
    </xsd:element>
    <xsd:element name="CustomAttrChoice06" ma:index="21" nillable="true" ma:displayName="CustomAttrChoice06" ma:format="Dropdown" ma:hidden="true" ma:internalName="CustomAttrChoice06" ma:readOnly="false">
      <xsd:simpleType>
        <xsd:restriction base="dms:Choice">
          <xsd:enumeration value="Enter Choice #1"/>
          <xsd:enumeration value="Enter Choice #2"/>
          <xsd:enumeration value="Enter Choice #3"/>
        </xsd:restriction>
      </xsd:simpleType>
    </xsd:element>
    <xsd:element name="CustomAttrChoice07" ma:index="22" nillable="true" ma:displayName="CustomAttrChoice07" ma:format="Dropdown" ma:hidden="true" ma:internalName="CustomAttrChoice07" ma:readOnly="false">
      <xsd:simpleType>
        <xsd:restriction base="dms:Choice">
          <xsd:enumeration value="Enter Choice #1"/>
          <xsd:enumeration value="Enter Choice #2"/>
          <xsd:enumeration value="Enter Choice #3"/>
        </xsd:restriction>
      </xsd:simpleType>
    </xsd:element>
    <xsd:element name="CustomAttrChoice08" ma:index="23" nillable="true" ma:displayName="CustomAttrChoice08" ma:format="Dropdown" ma:hidden="true" ma:internalName="CustomAttrChoice08" ma:readOnly="false">
      <xsd:simpleType>
        <xsd:restriction base="dms:Choice">
          <xsd:enumeration value="Enter Choice #1"/>
          <xsd:enumeration value="Enter Choice #2"/>
          <xsd:enumeration value="Enter Choice #3"/>
        </xsd:restriction>
      </xsd:simpleType>
    </xsd:element>
    <xsd:element name="CustomAttrChoice09" ma:index="24" nillable="true" ma:displayName="CustomAttrChoice09" ma:format="Dropdown" ma:hidden="true" ma:internalName="CustomAttrChoice09" ma:readOnly="false">
      <xsd:simpleType>
        <xsd:restriction base="dms:Choice">
          <xsd:enumeration value="Enter Choice #1"/>
          <xsd:enumeration value="Enter Choice #2"/>
          <xsd:enumeration value="Enter Choice #3"/>
        </xsd:restriction>
      </xsd:simpleType>
    </xsd:element>
    <xsd:element name="CustomAttrChoice10" ma:index="25" nillable="true" ma:displayName="CustomAttrChoice10" ma:format="Dropdown" ma:hidden="true" ma:internalName="CustomAttrChoice10" ma:readOnly="false">
      <xsd:simpleType>
        <xsd:restriction base="dms:Choice">
          <xsd:enumeration value="Enter Choice #1"/>
          <xsd:enumeration value="Enter Choice #2"/>
          <xsd:enumeration value="Enter Choice #3"/>
        </xsd:restriction>
      </xsd:simpleType>
    </xsd:element>
    <xsd:element name="CustomAttrDateTime01" ma:index="26" nillable="true" ma:displayName="CustomAttrDateTime01" ma:format="DateOnly" ma:hidden="true" ma:internalName="CustomAttrDateTime01" ma:readOnly="false">
      <xsd:simpleType>
        <xsd:restriction base="dms:DateTime"/>
      </xsd:simpleType>
    </xsd:element>
    <xsd:element name="CustomAttrDateTime02" ma:index="27" nillable="true" ma:displayName="CustomAttrDateTime02" ma:format="DateOnly" ma:hidden="true" ma:internalName="CustomAttrDateTime02" ma:readOnly="false">
      <xsd:simpleType>
        <xsd:restriction base="dms:DateTime"/>
      </xsd:simpleType>
    </xsd:element>
    <xsd:element name="CustomAttrDateTime03" ma:index="28" nillable="true" ma:displayName="CustomAttrDateTime03" ma:format="DateOnly" ma:hidden="true" ma:internalName="CustomAttrDateTime03" ma:readOnly="false">
      <xsd:simpleType>
        <xsd:restriction base="dms:DateTime"/>
      </xsd:simpleType>
    </xsd:element>
    <xsd:element name="CustomAttrDateTime04" ma:index="29" nillable="true" ma:displayName="CustomAttrDateTime04" ma:format="DateOnly" ma:hidden="true" ma:internalName="CustomAttrDateTime04" ma:readOnly="false">
      <xsd:simpleType>
        <xsd:restriction base="dms:DateTime"/>
      </xsd:simpleType>
    </xsd:element>
    <xsd:element name="CustomAttrDateTime05" ma:index="30" nillable="true" ma:displayName="CustomAttrDateTime05" ma:format="DateOnly" ma:hidden="true" ma:internalName="CustomAttrDateTime05" ma:readOnly="false">
      <xsd:simpleType>
        <xsd:restriction base="dms:DateTime"/>
      </xsd:simpleType>
    </xsd:element>
    <xsd:element name="CustomAttrDateTime06" ma:index="31" nillable="true" ma:displayName="CustomAttrDateTime06" ma:format="DateOnly" ma:hidden="true" ma:internalName="CustomAttrDateTime06" ma:readOnly="false">
      <xsd:simpleType>
        <xsd:restriction base="dms:DateTime"/>
      </xsd:simpleType>
    </xsd:element>
    <xsd:element name="CustomAttrDateTime07" ma:index="32" nillable="true" ma:displayName="CustomAttrDateTime07" ma:format="DateOnly" ma:hidden="true" ma:internalName="CustomAttrDateTime07" ma:readOnly="false">
      <xsd:simpleType>
        <xsd:restriction base="dms:DateTime"/>
      </xsd:simpleType>
    </xsd:element>
    <xsd:element name="CustomAttrDateTime08" ma:index="33" nillable="true" ma:displayName="CustomAttrDateTime08" ma:format="DateOnly" ma:hidden="true" ma:internalName="CustomAttrDateTime08" ma:readOnly="false">
      <xsd:simpleType>
        <xsd:restriction base="dms:DateTime"/>
      </xsd:simpleType>
    </xsd:element>
    <xsd:element name="CustomAttrDateTime09" ma:index="34" nillable="true" ma:displayName="CustomAttrDateTime09" ma:format="DateOnly" ma:hidden="true" ma:internalName="CustomAttrDateTime09" ma:readOnly="false">
      <xsd:simpleType>
        <xsd:restriction base="dms:DateTime"/>
      </xsd:simpleType>
    </xsd:element>
    <xsd:element name="CustomAttrDateTime10" ma:index="35" nillable="true" ma:displayName="CustomAttrDateTime10" ma:format="DateOnly" ma:hidden="true" ma:internalName="CustomAttrDateTime10" ma:readOnly="fals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af5c3bd7-519f-4507-b047-ac88e7ba35d7" elementFormDefault="qualified">
    <xsd:import namespace="http://schemas.microsoft.com/office/2006/documentManagement/types"/>
    <xsd:import namespace="http://schemas.microsoft.com/office/infopath/2007/PartnerControls"/>
    <xsd:element name="_dlc_DocId" ma:index="40" nillable="true" ma:displayName="Document ID Value" ma:description="The value of the document ID assigned to this item." ma:indexed="true" ma:internalName="_dlc_DocId" ma:readOnly="true">
      <xsd:simpleType>
        <xsd:restriction base="dms:Text"/>
      </xsd:simpleType>
    </xsd:element>
    <xsd:element name="_dlc_DocIdUrl" ma:index="41"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42" nillable="true" ma:displayName="Persist ID" ma:description="Keep ID on add." ma:hidden="true" ma:internalName="_dlc_DocIdPersistId" ma:readOnly="true">
      <xsd:simpleType>
        <xsd:restriction base="dms:Boolean"/>
      </xsd:simpleType>
    </xsd:element>
    <xsd:element name="TaxCatchAll" ma:index="52" nillable="true" ma:displayName="Taxonomy Catch All Column" ma:hidden="true" ma:list="{ab73a538-251f-41ad-ab0f-9112bd052c79}" ma:internalName="TaxCatchAll" ma:showField="CatchAllData" ma:web="af5c3bd7-519f-4507-b047-ac88e7ba35d7">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814b7ce8-6ae4-47fc-bd29-bd2983c441e0" elementFormDefault="qualified">
    <xsd:import namespace="http://schemas.microsoft.com/office/2006/documentManagement/types"/>
    <xsd:import namespace="http://schemas.microsoft.com/office/infopath/2007/PartnerControls"/>
    <xsd:element name="SharedWithUsers" ma:index="4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46"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6da730f-3d71-474e-a145-293d48b86eb1" elementFormDefault="qualified">
    <xsd:import namespace="http://schemas.microsoft.com/office/2006/documentManagement/types"/>
    <xsd:import namespace="http://schemas.microsoft.com/office/infopath/2007/PartnerControls"/>
    <xsd:element name="MediaServiceMetadata" ma:index="47" nillable="true" ma:displayName="MediaServiceMetadata" ma:hidden="true" ma:internalName="MediaServiceMetadata" ma:readOnly="true">
      <xsd:simpleType>
        <xsd:restriction base="dms:Note"/>
      </xsd:simpleType>
    </xsd:element>
    <xsd:element name="MediaServiceFastMetadata" ma:index="48" nillable="true" ma:displayName="MediaServiceFastMetadata" ma:hidden="true" ma:internalName="MediaServiceFastMetadata" ma:readOnly="true">
      <xsd:simpleType>
        <xsd:restriction base="dms:Note"/>
      </xsd:simpleType>
    </xsd:element>
    <xsd:element name="MediaServiceObjectDetectorVersions" ma:index="49" nillable="true" ma:displayName="MediaServiceObjectDetectorVersions" ma:hidden="true" ma:indexed="true" ma:internalName="MediaServiceObjectDetectorVersions" ma:readOnly="true">
      <xsd:simpleType>
        <xsd:restriction base="dms:Text"/>
      </xsd:simpleType>
    </xsd:element>
    <xsd:element name="lcf76f155ced4ddcb4097134ff3c332f" ma:index="51" nillable="true" ma:taxonomy="true" ma:internalName="lcf76f155ced4ddcb4097134ff3c332f" ma:taxonomyFieldName="MediaServiceImageTags" ma:displayName="Image Tags" ma:readOnly="false" ma:fieldId="{5cf76f15-5ced-4ddc-b409-7134ff3c332f}" ma:taxonomyMulti="true" ma:sspId="7c342a8c-b427-4ddf-ac8c-7978289b67cc" ma:termSetId="09814cd3-568e-fe90-9814-8d621ff8fb84" ma:anchorId="fba54fb3-c3e1-fe81-a776-ca4b69148c4d" ma:open="true" ma:isKeyword="false">
      <xsd:complexType>
        <xsd:sequence>
          <xsd:element ref="pc:Terms" minOccurs="0" maxOccurs="1"/>
        </xsd:sequence>
      </xsd:complexType>
    </xsd:element>
    <xsd:element name="MediaServiceOCR" ma:index="53" nillable="true" ma:displayName="Extracted Text" ma:internalName="MediaServiceOCR" ma:readOnly="true">
      <xsd:simpleType>
        <xsd:restriction base="dms:Note">
          <xsd:maxLength value="255"/>
        </xsd:restriction>
      </xsd:simpleType>
    </xsd:element>
    <xsd:element name="MediaServiceGenerationTime" ma:index="54" nillable="true" ma:displayName="MediaServiceGenerationTime" ma:hidden="true" ma:internalName="MediaServiceGenerationTime" ma:readOnly="true">
      <xsd:simpleType>
        <xsd:restriction base="dms:Text"/>
      </xsd:simpleType>
    </xsd:element>
    <xsd:element name="MediaServiceEventHashCode" ma:index="55" nillable="true" ma:displayName="MediaServiceEventHashCode" ma:hidden="true" ma:internalName="MediaServiceEventHashCode" ma:readOnly="true">
      <xsd:simpleType>
        <xsd:restriction base="dms:Text"/>
      </xsd:simpleType>
    </xsd:element>
    <xsd:element name="MediaServiceDateTaken" ma:index="56" nillable="true" ma:displayName="MediaServiceDateTaken" ma:hidden="true" ma:indexed="true" ma:internalName="MediaServiceDateTaken" ma:readOnly="true">
      <xsd:simpleType>
        <xsd:restriction base="dms:Text"/>
      </xsd:simpleType>
    </xsd:element>
    <xsd:element name="MediaServiceLocation" ma:index="57" nillable="true" ma:displayName="Location" ma:indexed="true" ma:internalName="MediaServiceLocation" ma:readOnly="true">
      <xsd:simpleType>
        <xsd:restriction base="dms:Text"/>
      </xsd:simpleType>
    </xsd:element>
    <xsd:element name="MediaServiceSearchProperties" ma:index="58" nillable="true" ma:displayName="MediaServiceSearchProperties" ma:hidden="true" ma:internalName="MediaServiceSearchProperties" ma:readOnly="true">
      <xsd:simpleType>
        <xsd:restriction base="dms:Note"/>
      </xsd:simpleType>
    </xsd:element>
    <xsd:element name="MediaLengthInSeconds" ma:index="59"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3"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3340728-15F1-42EB-89B5-24FF31833B8E}">
  <ds:schemaRefs>
    <ds:schemaRef ds:uri="http://schemas.microsoft.com/office/infopath/2007/PartnerControls"/>
    <ds:schemaRef ds:uri="http://purl.org/dc/terms/"/>
    <ds:schemaRef ds:uri="af5c3bd7-519f-4507-b047-ac88e7ba35d7"/>
    <ds:schemaRef ds:uri="http://schemas.microsoft.com/office/2006/documentManagement/types"/>
    <ds:schemaRef ds:uri="http://purl.org/dc/elements/1.1/"/>
    <ds:schemaRef ds:uri="http://schemas.openxmlformats.org/package/2006/metadata/core-properties"/>
    <ds:schemaRef ds:uri="a6da730f-3d71-474e-a145-293d48b86eb1"/>
    <ds:schemaRef ds:uri="100de3f4-da7f-4f5e-ad54-e0fe018ef34c"/>
    <ds:schemaRef ds:uri="http://www.w3.org/XML/1998/namespace"/>
    <ds:schemaRef ds:uri="814b7ce8-6ae4-47fc-bd29-bd2983c441e0"/>
    <ds:schemaRef ds:uri="http://schemas.microsoft.com/office/2006/metadata/properties"/>
    <ds:schemaRef ds:uri="http://purl.org/dc/dcmitype/"/>
  </ds:schemaRefs>
</ds:datastoreItem>
</file>

<file path=customXml/itemProps2.xml><?xml version="1.0" encoding="utf-8"?>
<ds:datastoreItem xmlns:ds="http://schemas.openxmlformats.org/officeDocument/2006/customXml" ds:itemID="{481BF093-DDD1-4D67-8BDC-935B161AE025}">
  <ds:schemaRefs>
    <ds:schemaRef ds:uri="http://schemas.microsoft.com/sharepoint/events"/>
  </ds:schemaRefs>
</ds:datastoreItem>
</file>

<file path=customXml/itemProps3.xml><?xml version="1.0" encoding="utf-8"?>
<ds:datastoreItem xmlns:ds="http://schemas.openxmlformats.org/officeDocument/2006/customXml" ds:itemID="{A10955FF-5FF0-41EE-ACB7-945C2AED4FF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00de3f4-da7f-4f5e-ad54-e0fe018ef34c"/>
    <ds:schemaRef ds:uri="af5c3bd7-519f-4507-b047-ac88e7ba35d7"/>
    <ds:schemaRef ds:uri="814b7ce8-6ae4-47fc-bd29-bd2983c441e0"/>
    <ds:schemaRef ds:uri="a6da730f-3d71-474e-a145-293d48b86eb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70F8696B-2D4D-4868-98B2-4385EC889D5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5165</Words>
  <Application>Microsoft Office PowerPoint</Application>
  <PresentationFormat>Custom</PresentationFormat>
  <Paragraphs>523</Paragraphs>
  <Slides>78</Slides>
  <Notes>40</Notes>
  <HiddenSlides>0</HiddenSlides>
  <MMClips>0</MMClips>
  <ScaleCrop>false</ScaleCrop>
  <HeadingPairs>
    <vt:vector size="6" baseType="variant">
      <vt:variant>
        <vt:lpstr>Fonts Used</vt:lpstr>
      </vt:variant>
      <vt:variant>
        <vt:i4>14</vt:i4>
      </vt:variant>
      <vt:variant>
        <vt:lpstr>Theme</vt:lpstr>
      </vt:variant>
      <vt:variant>
        <vt:i4>8</vt:i4>
      </vt:variant>
      <vt:variant>
        <vt:lpstr>Slide Titles</vt:lpstr>
      </vt:variant>
      <vt:variant>
        <vt:i4>78</vt:i4>
      </vt:variant>
    </vt:vector>
  </HeadingPairs>
  <TitlesOfParts>
    <vt:vector size="100" baseType="lpstr">
      <vt:lpstr>72</vt:lpstr>
      <vt:lpstr>等线</vt:lpstr>
      <vt:lpstr>HG丸ｺﾞｼｯｸM-PRO</vt:lpstr>
      <vt:lpstr>ＭＳ Ｐゴシック</vt:lpstr>
      <vt:lpstr>Museo Sans For Dell</vt:lpstr>
      <vt:lpstr>游ゴシック</vt:lpstr>
      <vt:lpstr>Arial</vt:lpstr>
      <vt:lpstr>Calibri</vt:lpstr>
      <vt:lpstr>Calibri Light</vt:lpstr>
      <vt:lpstr>Courier New</vt:lpstr>
      <vt:lpstr>Segoe UI</vt:lpstr>
      <vt:lpstr>Symbol</vt:lpstr>
      <vt:lpstr>Times New Roman</vt:lpstr>
      <vt:lpstr>Wingdings</vt:lpstr>
      <vt:lpstr>2_fx_presentation_Blue_J</vt:lpstr>
      <vt:lpstr>3_fx_presentation_blue_J</vt:lpstr>
      <vt:lpstr>SAP Ariba 2018 16x9 white</vt:lpstr>
      <vt:lpstr>Office Theme</vt:lpstr>
      <vt:lpstr>SAP Ariba 2020 16x9 white</vt:lpstr>
      <vt:lpstr>1_Office Theme</vt:lpstr>
      <vt:lpstr>2_Office Theme</vt:lpstr>
      <vt:lpstr>4_fx_presentation_Blue_J</vt:lpstr>
      <vt:lpstr>PowerPoint Presentation</vt:lpstr>
      <vt:lpstr>Nội dung: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6.2. Kiểm tra màn hình chi tiết của đơn hàng</vt:lpstr>
      <vt:lpstr>6.2. Kiểm tra màn hình chi tiết đơn hàng</vt:lpstr>
      <vt:lpstr>6.2. Kiểm tra màn hình chi tiết của đơn hàng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8.1. Tải công cụ phát hành tem</vt:lpstr>
      <vt:lpstr>8.1. Tải công cụ phát hành tem</vt:lpstr>
      <vt:lpstr>8.1. Tải công cụ phát hành tem</vt:lpstr>
      <vt:lpstr>8.2. Phát hành tem</vt:lpstr>
      <vt:lpstr>PowerPoint Presentation</vt:lpstr>
      <vt:lpstr>8.2. Phát hành tem</vt:lpstr>
      <vt:lpstr>8.2. Phát hành tem</vt:lpstr>
      <vt:lpstr>8.3. Hướng dẫn giao hàng cho Nhà cung cấp    </vt:lpstr>
      <vt:lpstr>8.3. Hướng dẫn giao hàng cho Nhà cung cấp    </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2017-10-24T07:13:45Z</dcterms:created>
  <dcterms:modified xsi:type="dcterms:W3CDTF">2025-11-18T05:19:44Z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0x010100EDD0ECE172EDB142B5548E7F6B1A64E7009AA0D7C577AC7843BB0965843FE9EF97</vt:lpwstr>
  </property>
  <property fmtid="{D5CDD505-2E9C-101B-9397-08002B2CF9AE}" pid="3" name="_dlc_DocIdItemGuid">
    <vt:lpwstr>ca223ee0-d442-4a08-a315-c8f2ca5d7bc9</vt:lpwstr>
  </property>
  <property fmtid="{D5CDD505-2E9C-101B-9397-08002B2CF9AE}" pid="4" name="MediaServiceImageTags">
    <vt:lpwstr/>
  </property>
</Properties>
</file>