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26"/>
    <p:sldMasterId id="2147483788" r:id="rId27"/>
    <p:sldMasterId id="2147483812" r:id="rId28"/>
  </p:sldMasterIdLst>
  <p:notesMasterIdLst>
    <p:notesMasterId r:id="rId58"/>
  </p:notesMasterIdLst>
  <p:handoutMasterIdLst>
    <p:handoutMasterId r:id="rId59"/>
  </p:handoutMasterIdLst>
  <p:sldIdLst>
    <p:sldId id="449" r:id="rId29"/>
    <p:sldId id="450" r:id="rId30"/>
    <p:sldId id="430" r:id="rId31"/>
    <p:sldId id="442" r:id="rId32"/>
    <p:sldId id="1059" r:id="rId33"/>
    <p:sldId id="1088" r:id="rId34"/>
    <p:sldId id="499" r:id="rId35"/>
    <p:sldId id="1060" r:id="rId36"/>
    <p:sldId id="1089" r:id="rId37"/>
    <p:sldId id="1100" r:id="rId38"/>
    <p:sldId id="1087" r:id="rId39"/>
    <p:sldId id="1102" r:id="rId40"/>
    <p:sldId id="596" r:id="rId41"/>
    <p:sldId id="1080" r:id="rId42"/>
    <p:sldId id="1099" r:id="rId43"/>
    <p:sldId id="1095" r:id="rId44"/>
    <p:sldId id="1072" r:id="rId45"/>
    <p:sldId id="1074" r:id="rId46"/>
    <p:sldId id="1075" r:id="rId47"/>
    <p:sldId id="1076" r:id="rId48"/>
    <p:sldId id="1083" r:id="rId49"/>
    <p:sldId id="507" r:id="rId50"/>
    <p:sldId id="512" r:id="rId51"/>
    <p:sldId id="511" r:id="rId52"/>
    <p:sldId id="966" r:id="rId53"/>
    <p:sldId id="515" r:id="rId54"/>
    <p:sldId id="448" r:id="rId55"/>
    <p:sldId id="265" r:id="rId56"/>
    <p:sldId id="435" r:id="rId57"/>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95A"/>
    <a:srgbClr val="FF0000"/>
    <a:srgbClr val="0F46A7"/>
    <a:srgbClr val="970A82"/>
    <a:srgbClr val="FF3399"/>
    <a:srgbClr val="FFFFFF"/>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240" autoAdjust="0"/>
  </p:normalViewPr>
  <p:slideViewPr>
    <p:cSldViewPr snapToGrid="0" showGuides="1">
      <p:cViewPr varScale="1">
        <p:scale>
          <a:sx n="87" d="100"/>
          <a:sy n="87" d="100"/>
        </p:scale>
        <p:origin x="528" y="67"/>
      </p:cViewPr>
      <p:guideLst>
        <p:guide pos="3841"/>
        <p:guide orient="horz" pos="216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0" d="100"/>
          <a:sy n="90" d="100"/>
        </p:scale>
        <p:origin x="2818"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slideMaster" Target="slideMasters/slideMaster1.xml"/><Relationship Id="rId39" Type="http://schemas.openxmlformats.org/officeDocument/2006/relationships/slide" Target="slides/slide11.xml"/><Relationship Id="rId21" Type="http://schemas.openxmlformats.org/officeDocument/2006/relationships/customXml" Target="../customXml/item21.xml"/><Relationship Id="rId34" Type="http://schemas.openxmlformats.org/officeDocument/2006/relationships/slide" Target="slides/slide6.xml"/><Relationship Id="rId42" Type="http://schemas.openxmlformats.org/officeDocument/2006/relationships/slide" Target="slides/slide14.xml"/><Relationship Id="rId47" Type="http://schemas.openxmlformats.org/officeDocument/2006/relationships/slide" Target="slides/slide19.xml"/><Relationship Id="rId50" Type="http://schemas.openxmlformats.org/officeDocument/2006/relationships/slide" Target="slides/slide22.xml"/><Relationship Id="rId55" Type="http://schemas.openxmlformats.org/officeDocument/2006/relationships/slide" Target="slides/slide27.xml"/><Relationship Id="rId63" Type="http://schemas.openxmlformats.org/officeDocument/2006/relationships/tableStyles" Target="tableStyles.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slide" Target="slides/slide1.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slide" Target="slides/slide4.xml"/><Relationship Id="rId37" Type="http://schemas.openxmlformats.org/officeDocument/2006/relationships/slide" Target="slides/slide9.xml"/><Relationship Id="rId40" Type="http://schemas.openxmlformats.org/officeDocument/2006/relationships/slide" Target="slides/slide12.xml"/><Relationship Id="rId45" Type="http://schemas.openxmlformats.org/officeDocument/2006/relationships/slide" Target="slides/slide17.xml"/><Relationship Id="rId53" Type="http://schemas.openxmlformats.org/officeDocument/2006/relationships/slide" Target="slides/slide25.xml"/><Relationship Id="rId58" Type="http://schemas.openxmlformats.org/officeDocument/2006/relationships/notesMaster" Target="notesMasters/notesMaster1.xml"/><Relationship Id="rId5" Type="http://schemas.openxmlformats.org/officeDocument/2006/relationships/customXml" Target="../customXml/item5.xml"/><Relationship Id="rId61" Type="http://schemas.openxmlformats.org/officeDocument/2006/relationships/viewProps" Target="viewProps.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slideMaster" Target="slideMasters/slideMaster2.xml"/><Relationship Id="rId30" Type="http://schemas.openxmlformats.org/officeDocument/2006/relationships/slide" Target="slides/slide2.xml"/><Relationship Id="rId35" Type="http://schemas.openxmlformats.org/officeDocument/2006/relationships/slide" Target="slides/slide7.xml"/><Relationship Id="rId43" Type="http://schemas.openxmlformats.org/officeDocument/2006/relationships/slide" Target="slides/slide15.xml"/><Relationship Id="rId48" Type="http://schemas.openxmlformats.org/officeDocument/2006/relationships/slide" Target="slides/slide20.xml"/><Relationship Id="rId56" Type="http://schemas.openxmlformats.org/officeDocument/2006/relationships/slide" Target="slides/slide28.xml"/><Relationship Id="rId8" Type="http://schemas.openxmlformats.org/officeDocument/2006/relationships/customXml" Target="../customXml/item8.xml"/><Relationship Id="rId51" Type="http://schemas.openxmlformats.org/officeDocument/2006/relationships/slide" Target="slides/slide23.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 Target="slides/slide5.xml"/><Relationship Id="rId38" Type="http://schemas.openxmlformats.org/officeDocument/2006/relationships/slide" Target="slides/slide10.xml"/><Relationship Id="rId46" Type="http://schemas.openxmlformats.org/officeDocument/2006/relationships/slide" Target="slides/slide18.xml"/><Relationship Id="rId59" Type="http://schemas.openxmlformats.org/officeDocument/2006/relationships/handoutMaster" Target="handoutMasters/handoutMaster1.xml"/><Relationship Id="rId20" Type="http://schemas.openxmlformats.org/officeDocument/2006/relationships/customXml" Target="../customXml/item20.xml"/><Relationship Id="rId41" Type="http://schemas.openxmlformats.org/officeDocument/2006/relationships/slide" Target="slides/slide13.xml"/><Relationship Id="rId54" Type="http://schemas.openxmlformats.org/officeDocument/2006/relationships/slide" Target="slides/slide26.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slideMaster" Target="slideMasters/slideMaster3.xml"/><Relationship Id="rId36" Type="http://schemas.openxmlformats.org/officeDocument/2006/relationships/slide" Target="slides/slide8.xml"/><Relationship Id="rId49" Type="http://schemas.openxmlformats.org/officeDocument/2006/relationships/slide" Target="slides/slide21.xml"/><Relationship Id="rId57" Type="http://schemas.openxmlformats.org/officeDocument/2006/relationships/slide" Target="slides/slide29.xml"/><Relationship Id="rId10" Type="http://schemas.openxmlformats.org/officeDocument/2006/relationships/customXml" Target="../customXml/item10.xml"/><Relationship Id="rId31" Type="http://schemas.openxmlformats.org/officeDocument/2006/relationships/slide" Target="slides/slide3.xml"/><Relationship Id="rId44" Type="http://schemas.openxmlformats.org/officeDocument/2006/relationships/slide" Target="slides/slide16.xml"/><Relationship Id="rId52" Type="http://schemas.openxmlformats.org/officeDocument/2006/relationships/slide" Target="slides/slide24.xml"/><Relationship Id="rId6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ustomXml" Target="../customXml/item9.xml"/></Relationships>
</file>

<file path=ppt/diagrams/_rels/data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slide" Target="../slides/slide11.xml"/></Relationships>
</file>

<file path=ppt/diagrams/_rels/data8.xml.rels><?xml version="1.0" encoding="UTF-8" standalone="yes"?>
<Relationships xmlns="http://schemas.openxmlformats.org/package/2006/relationships"><Relationship Id="rId2" Type="http://schemas.openxmlformats.org/officeDocument/2006/relationships/hyperlink" Target="https://www.sap.com/about/trust-center/cloud-service-status.html#sap-ariba" TargetMode="External"/><Relationship Id="rId1" Type="http://schemas.openxmlformats.org/officeDocument/2006/relationships/hyperlink" Target="https://support.ariba.com/Item/view/189139" TargetMode="External"/></Relationships>
</file>

<file path=ppt/diagrams/_rels/drawing8.xml.rels><?xml version="1.0" encoding="UTF-8" standalone="yes"?>
<Relationships xmlns="http://schemas.openxmlformats.org/package/2006/relationships"><Relationship Id="rId2" Type="http://schemas.openxmlformats.org/officeDocument/2006/relationships/hyperlink" Target="https://www.sap.com/about/trust-center/cloud-service-status.html#sap-ariba" TargetMode="External"/><Relationship Id="rId1" Type="http://schemas.openxmlformats.org/officeDocument/2006/relationships/hyperlink" Target="https://support.ariba.com/Item/view/189139" TargetMode="Externa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E5F102-5625-4164-8CA7-C92F15831529}" type="doc">
      <dgm:prSet loTypeId="urn:microsoft.com/office/officeart/2005/8/layout/vList5" loCatId="list" qsTypeId="urn:microsoft.com/office/officeart/2005/8/quickstyle/simple2" qsCatId="simple" csTypeId="urn:microsoft.com/office/officeart/2005/8/colors/accent3_2" csCatId="accent3" phldr="1"/>
      <dgm:spPr/>
      <dgm:t>
        <a:bodyPr/>
        <a:lstStyle/>
        <a:p>
          <a:endParaRPr lang="en-US"/>
        </a:p>
      </dgm:t>
    </dgm:pt>
    <dgm:pt modelId="{FAFA68A0-E7AE-4F8D-844D-1BBECBA7F54C}">
      <dgm:prSet phldrT="[Text]"/>
      <dgm:spPr>
        <a:xfrm>
          <a:off x="0" y="1502"/>
          <a:ext cx="2400258" cy="874658"/>
        </a:xfrm>
        <a:prstGeom prst="roundRect">
          <a:avLst/>
        </a:prstGeom>
      </dgm:spPr>
      <dgm:t>
        <a:bodyPr/>
        <a:lstStyle/>
        <a:p>
          <a:pPr>
            <a:buNone/>
          </a:pPr>
          <a:r>
            <a:rPr lang="en-US">
              <a:latin typeface="Calibri" panose="020F0502020204030204"/>
              <a:ea typeface="+mn-ea"/>
              <a:cs typeface="+mn-cs"/>
            </a:rPr>
            <a:t>Tasks completed to date</a:t>
          </a:r>
        </a:p>
      </dgm:t>
    </dgm:pt>
    <dgm:pt modelId="{5D6BF8F3-7C6D-4AEA-8DC2-A840DFFCFBE5}" type="parTrans" cxnId="{60866AD3-B92F-4B80-9299-2088F7FD7E2B}">
      <dgm:prSet/>
      <dgm:spPr/>
      <dgm:t>
        <a:bodyPr/>
        <a:lstStyle/>
        <a:p>
          <a:endParaRPr lang="en-US"/>
        </a:p>
      </dgm:t>
    </dgm:pt>
    <dgm:pt modelId="{DA197382-4EF0-4B35-8D33-570180BA5E69}" type="sibTrans" cxnId="{60866AD3-B92F-4B80-9299-2088F7FD7E2B}">
      <dgm:prSet/>
      <dgm:spPr/>
      <dgm:t>
        <a:bodyPr/>
        <a:lstStyle/>
        <a:p>
          <a:endParaRPr lang="en-US"/>
        </a:p>
      </dgm:t>
    </dgm:pt>
    <dgm:pt modelId="{269FD2D1-7A68-4AB0-8196-406517FA9F86}">
      <dgm:prSet phldrT="[Text]"/>
      <dgm:spPr>
        <a:xfrm rot="5400000">
          <a:off x="4183957" y="-1694731"/>
          <a:ext cx="699726" cy="4267125"/>
        </a:xfrm>
        <a:prstGeom prst="round2SameRect">
          <a:avLst/>
        </a:prstGeom>
      </dgm:spPr>
      <dgm:t>
        <a:bodyPr/>
        <a:lstStyle/>
        <a:p>
          <a:pPr>
            <a:buChar char="•"/>
          </a:pPr>
          <a:r>
            <a:rPr lang="en-US">
              <a:latin typeface="Calibri" panose="020F0502020204030204"/>
              <a:ea typeface="+mn-ea"/>
              <a:cs typeface="+mn-cs"/>
            </a:rPr>
            <a:t>PID (Project Initiation Document) delivered and reviewed by supplier?</a:t>
          </a:r>
        </a:p>
      </dgm:t>
    </dgm:pt>
    <dgm:pt modelId="{E7310639-2A2B-4426-B3FB-E45968C2CB0E}" type="parTrans" cxnId="{55AF6B58-D278-496D-A90D-D1843D3E3345}">
      <dgm:prSet/>
      <dgm:spPr/>
      <dgm:t>
        <a:bodyPr/>
        <a:lstStyle/>
        <a:p>
          <a:endParaRPr lang="en-US"/>
        </a:p>
      </dgm:t>
    </dgm:pt>
    <dgm:pt modelId="{7FEB8AB7-D0D2-44B2-8716-EE96CC340AE3}" type="sibTrans" cxnId="{55AF6B58-D278-496D-A90D-D1843D3E3345}">
      <dgm:prSet/>
      <dgm:spPr/>
      <dgm:t>
        <a:bodyPr/>
        <a:lstStyle/>
        <a:p>
          <a:endParaRPr lang="en-US"/>
        </a:p>
      </dgm:t>
    </dgm:pt>
    <dgm:pt modelId="{10438B77-A2D3-4C69-9B83-716F497637F7}">
      <dgm:prSet phldrT="[Text]"/>
      <dgm:spPr>
        <a:xfrm>
          <a:off x="0" y="1838285"/>
          <a:ext cx="2400258" cy="874658"/>
        </a:xfrm>
        <a:prstGeom prst="roundRect">
          <a:avLst/>
        </a:prstGeom>
      </dgm:spPr>
      <dgm:t>
        <a:bodyPr/>
        <a:lstStyle/>
        <a:p>
          <a:pPr>
            <a:buNone/>
          </a:pPr>
          <a:r>
            <a:rPr lang="en-US">
              <a:latin typeface="Calibri" panose="020F0502020204030204"/>
              <a:ea typeface="+mn-ea"/>
              <a:cs typeface="+mn-cs"/>
            </a:rPr>
            <a:t>Relationship accepted</a:t>
          </a:r>
        </a:p>
      </dgm:t>
    </dgm:pt>
    <dgm:pt modelId="{704E0D1A-9437-4933-92D8-F572304DF9CF}" type="parTrans" cxnId="{5D6F5CC2-9EE9-4434-A8D8-6759C5A153B3}">
      <dgm:prSet/>
      <dgm:spPr/>
      <dgm:t>
        <a:bodyPr/>
        <a:lstStyle/>
        <a:p>
          <a:endParaRPr lang="en-US"/>
        </a:p>
      </dgm:t>
    </dgm:pt>
    <dgm:pt modelId="{86F94AD0-F34E-4845-B093-4664EB5EBFCF}" type="sibTrans" cxnId="{5D6F5CC2-9EE9-4434-A8D8-6759C5A153B3}">
      <dgm:prSet/>
      <dgm:spPr/>
      <dgm:t>
        <a:bodyPr/>
        <a:lstStyle/>
        <a:p>
          <a:endParaRPr lang="en-US"/>
        </a:p>
      </dgm:t>
    </dgm:pt>
    <dgm:pt modelId="{D677028D-F542-4019-9CB6-9825DA6148E6}">
      <dgm:prSet phldrT="[Text]"/>
      <dgm:spPr>
        <a:xfrm rot="5400000">
          <a:off x="4183957" y="142051"/>
          <a:ext cx="699726" cy="4267125"/>
        </a:xfrm>
        <a:prstGeom prst="round2SameRect">
          <a:avLst/>
        </a:prstGeom>
      </dgm:spPr>
      <dgm:t>
        <a:bodyPr/>
        <a:lstStyle/>
        <a:p>
          <a:pPr>
            <a:buChar char="•"/>
          </a:pPr>
          <a:r>
            <a:rPr lang="en-US">
              <a:latin typeface="Calibri" panose="020F0502020204030204"/>
              <a:ea typeface="+mn-ea"/>
              <a:cs typeface="+mn-cs"/>
            </a:rPr>
            <a:t>Y/N</a:t>
          </a:r>
        </a:p>
      </dgm:t>
    </dgm:pt>
    <dgm:pt modelId="{DFAD4453-2091-4BC2-82B2-368BE3DDD3D0}" type="parTrans" cxnId="{2060CDDE-2467-4157-97ED-BB5881C2BDC0}">
      <dgm:prSet/>
      <dgm:spPr/>
      <dgm:t>
        <a:bodyPr/>
        <a:lstStyle/>
        <a:p>
          <a:endParaRPr lang="en-US"/>
        </a:p>
      </dgm:t>
    </dgm:pt>
    <dgm:pt modelId="{3A90E662-CAED-4BEA-9A61-A776A7098712}" type="sibTrans" cxnId="{2060CDDE-2467-4157-97ED-BB5881C2BDC0}">
      <dgm:prSet/>
      <dgm:spPr/>
      <dgm:t>
        <a:bodyPr/>
        <a:lstStyle/>
        <a:p>
          <a:endParaRPr lang="en-US"/>
        </a:p>
      </dgm:t>
    </dgm:pt>
    <dgm:pt modelId="{E860DFAF-B363-44E1-B632-4DACAABCEED9}">
      <dgm:prSet phldrT="[Text]"/>
      <dgm:spPr>
        <a:xfrm>
          <a:off x="0" y="2756676"/>
          <a:ext cx="2433811" cy="874658"/>
        </a:xfrm>
        <a:prstGeom prst="roundRect">
          <a:avLst/>
        </a:prstGeom>
      </dgm:spPr>
      <dgm:t>
        <a:bodyPr/>
        <a:lstStyle/>
        <a:p>
          <a:pPr>
            <a:buNone/>
          </a:pPr>
          <a:r>
            <a:rPr lang="en-US">
              <a:latin typeface="Calibri" panose="020F0502020204030204"/>
              <a:ea typeface="+mn-ea"/>
              <a:cs typeface="+mn-cs"/>
            </a:rPr>
            <a:t>Location</a:t>
          </a:r>
          <a:r>
            <a:rPr lang="en-US" baseline="0">
              <a:latin typeface="Calibri" panose="020F0502020204030204"/>
              <a:ea typeface="+mn-ea"/>
              <a:cs typeface="+mn-cs"/>
            </a:rPr>
            <a:t> </a:t>
          </a:r>
          <a:endParaRPr lang="en-US">
            <a:latin typeface="Calibri" panose="020F0502020204030204"/>
            <a:ea typeface="+mn-ea"/>
            <a:cs typeface="+mn-cs"/>
          </a:endParaRPr>
        </a:p>
      </dgm:t>
    </dgm:pt>
    <dgm:pt modelId="{4450B684-89A2-45B1-AB37-808F5A905D35}" type="parTrans" cxnId="{306774F2-C488-480D-925F-FA20AEDE863E}">
      <dgm:prSet/>
      <dgm:spPr/>
      <dgm:t>
        <a:bodyPr/>
        <a:lstStyle/>
        <a:p>
          <a:endParaRPr lang="en-US"/>
        </a:p>
      </dgm:t>
    </dgm:pt>
    <dgm:pt modelId="{AAE4AAB3-FB5F-41CC-9AEC-53076CA98F16}" type="sibTrans" cxnId="{306774F2-C488-480D-925F-FA20AEDE863E}">
      <dgm:prSet/>
      <dgm:spPr/>
      <dgm:t>
        <a:bodyPr/>
        <a:lstStyle/>
        <a:p>
          <a:endParaRPr lang="en-US"/>
        </a:p>
      </dgm:t>
    </dgm:pt>
    <dgm:pt modelId="{1B515E29-5421-4145-8366-62F66C274854}">
      <dgm:prSet phldrT="[Text]"/>
      <dgm:spPr>
        <a:xfrm rot="5400000">
          <a:off x="4198758" y="1079195"/>
          <a:ext cx="699726" cy="4229621"/>
        </a:xfrm>
        <a:prstGeom prst="round2SameRect">
          <a:avLst/>
        </a:prstGeom>
      </dgm:spPr>
      <dgm:t>
        <a:bodyPr/>
        <a:lstStyle/>
        <a:p>
          <a:pPr>
            <a:buChar char="•"/>
          </a:pPr>
          <a:r>
            <a:rPr lang="en-US">
              <a:solidFill>
                <a:sysClr val="windowText" lastClr="000000">
                  <a:hueOff val="0"/>
                  <a:satOff val="0"/>
                  <a:lumOff val="0"/>
                  <a:alphaOff val="0"/>
                </a:sysClr>
              </a:solidFill>
              <a:latin typeface="Calibri" panose="020F0502020204030204"/>
              <a:ea typeface="+mn-ea"/>
              <a:cs typeface="+mn-cs"/>
            </a:rPr>
            <a:t>Country</a:t>
          </a:r>
        </a:p>
      </dgm:t>
    </dgm:pt>
    <dgm:pt modelId="{24D23BDE-F0D4-4D2B-BAD6-5CD3BD0B6BC5}" type="parTrans" cxnId="{28B54BC3-6CD6-4019-B153-885027A09B21}">
      <dgm:prSet/>
      <dgm:spPr/>
      <dgm:t>
        <a:bodyPr/>
        <a:lstStyle/>
        <a:p>
          <a:endParaRPr lang="en-US"/>
        </a:p>
      </dgm:t>
    </dgm:pt>
    <dgm:pt modelId="{56B3E62E-E79C-43CB-8875-19203ECF525C}" type="sibTrans" cxnId="{28B54BC3-6CD6-4019-B153-885027A09B21}">
      <dgm:prSet/>
      <dgm:spPr/>
      <dgm:t>
        <a:bodyPr/>
        <a:lstStyle/>
        <a:p>
          <a:endParaRPr lang="en-US"/>
        </a:p>
      </dgm:t>
    </dgm:pt>
    <dgm:pt modelId="{AFB00B13-D517-446F-9510-4415474C0BC6}">
      <dgm:prSet phldrT="[Text]"/>
      <dgm:spPr>
        <a:xfrm>
          <a:off x="17964" y="3693270"/>
          <a:ext cx="2400258" cy="874658"/>
        </a:xfrm>
        <a:prstGeom prst="roundRect">
          <a:avLst/>
        </a:prstGeom>
      </dgm:spPr>
      <dgm:t>
        <a:bodyPr/>
        <a:lstStyle/>
        <a:p>
          <a:pPr>
            <a:buNone/>
          </a:pPr>
          <a:r>
            <a:rPr lang="en-US">
              <a:latin typeface="Calibri" panose="020F0502020204030204"/>
              <a:ea typeface="+mn-ea"/>
              <a:cs typeface="+mn-cs"/>
            </a:rPr>
            <a:t>ANIDs</a:t>
          </a:r>
        </a:p>
      </dgm:t>
    </dgm:pt>
    <dgm:pt modelId="{3AD47F76-EF91-4D61-922B-2E68B10279AB}" type="parTrans" cxnId="{5C7950EA-D7DF-4D8E-ACB5-693EA43ECFEB}">
      <dgm:prSet/>
      <dgm:spPr/>
      <dgm:t>
        <a:bodyPr/>
        <a:lstStyle/>
        <a:p>
          <a:endParaRPr lang="en-US"/>
        </a:p>
      </dgm:t>
    </dgm:pt>
    <dgm:pt modelId="{2A07DE58-4C49-4932-8D4A-D8547954DA06}" type="sibTrans" cxnId="{5C7950EA-D7DF-4D8E-ACB5-693EA43ECFEB}">
      <dgm:prSet/>
      <dgm:spPr/>
      <dgm:t>
        <a:bodyPr/>
        <a:lstStyle/>
        <a:p>
          <a:endParaRPr lang="en-US"/>
        </a:p>
      </dgm:t>
    </dgm:pt>
    <dgm:pt modelId="{564AC6AF-36E2-4F83-84DA-C09D3BF51AF7}">
      <dgm:prSet phldrT="[Text]"/>
      <dgm:spPr>
        <a:xfrm rot="5400000">
          <a:off x="4183957" y="1957472"/>
          <a:ext cx="699726" cy="4267125"/>
        </a:xfrm>
        <a:prstGeom prst="round2SameRect">
          <a:avLst/>
        </a:prstGeom>
      </dgm:spPr>
      <dgm:t>
        <a:bodyPr/>
        <a:lstStyle/>
        <a:p>
          <a:pPr>
            <a:buChar char="•"/>
          </a:pPr>
          <a:r>
            <a:rPr lang="en-US" dirty="0">
              <a:latin typeface="Calibri" panose="020F0502020204030204"/>
              <a:ea typeface="+mn-ea"/>
              <a:cs typeface="+mn-cs"/>
            </a:rPr>
            <a:t>Buyer - &lt;</a:t>
          </a:r>
          <a:r>
            <a:rPr lang="fr-FR" dirty="0">
              <a:latin typeface="Calibri" panose="020F0502020204030204"/>
              <a:ea typeface="+mn-ea"/>
              <a:cs typeface="+mn-cs"/>
            </a:rPr>
            <a:t>AN01014707685(-T)&gt;</a:t>
          </a:r>
          <a:endParaRPr lang="en-US" dirty="0">
            <a:latin typeface="Calibri" panose="020F0502020204030204"/>
            <a:ea typeface="+mn-ea"/>
            <a:cs typeface="+mn-cs"/>
          </a:endParaRPr>
        </a:p>
      </dgm:t>
    </dgm:pt>
    <dgm:pt modelId="{FF73E934-CBCF-45E2-B5FD-4DE93EED4ED3}" type="parTrans" cxnId="{E9005471-30DB-4E9D-A331-BBED22A2C4DB}">
      <dgm:prSet/>
      <dgm:spPr/>
      <dgm:t>
        <a:bodyPr/>
        <a:lstStyle/>
        <a:p>
          <a:endParaRPr lang="en-US"/>
        </a:p>
      </dgm:t>
    </dgm:pt>
    <dgm:pt modelId="{FD98C0CA-005E-4785-BDBF-C2036351AA5B}" type="sibTrans" cxnId="{E9005471-30DB-4E9D-A331-BBED22A2C4DB}">
      <dgm:prSet/>
      <dgm:spPr/>
      <dgm:t>
        <a:bodyPr/>
        <a:lstStyle/>
        <a:p>
          <a:endParaRPr lang="en-US"/>
        </a:p>
      </dgm:t>
    </dgm:pt>
    <dgm:pt modelId="{3D21A260-B00D-4289-BCC7-A3396E3F0F85}">
      <dgm:prSet phldrT="[Text]"/>
      <dgm:spPr>
        <a:xfrm>
          <a:off x="0" y="4594962"/>
          <a:ext cx="2400258" cy="874658"/>
        </a:xfrm>
        <a:prstGeom prst="roundRect">
          <a:avLst/>
        </a:prstGeom>
      </dgm:spPr>
      <dgm:t>
        <a:bodyPr/>
        <a:lstStyle/>
        <a:p>
          <a:pPr>
            <a:buNone/>
          </a:pPr>
          <a:r>
            <a:rPr lang="en-US">
              <a:latin typeface="Calibri" panose="020F0502020204030204"/>
              <a:ea typeface="+mn-ea"/>
              <a:cs typeface="+mn-cs"/>
            </a:rPr>
            <a:t>Ariba Network Accounts Configured</a:t>
          </a:r>
        </a:p>
      </dgm:t>
    </dgm:pt>
    <dgm:pt modelId="{2C57053A-628F-4F43-BF9C-078CE996B99F}" type="parTrans" cxnId="{D9C86BD1-8BF0-4F73-9506-7247C9D98538}">
      <dgm:prSet/>
      <dgm:spPr/>
      <dgm:t>
        <a:bodyPr/>
        <a:lstStyle/>
        <a:p>
          <a:endParaRPr lang="en-US"/>
        </a:p>
      </dgm:t>
    </dgm:pt>
    <dgm:pt modelId="{5B0BF3B6-2C3C-4DE3-952B-2FAE82DB5913}" type="sibTrans" cxnId="{D9C86BD1-8BF0-4F73-9506-7247C9D98538}">
      <dgm:prSet/>
      <dgm:spPr/>
      <dgm:t>
        <a:bodyPr/>
        <a:lstStyle/>
        <a:p>
          <a:endParaRPr lang="en-US"/>
        </a:p>
      </dgm:t>
    </dgm:pt>
    <dgm:pt modelId="{C8D87BBD-89E7-45A4-9202-4A490C9FFADD}">
      <dgm:prSet phldrT="[Text]"/>
      <dgm:spPr>
        <a:xfrm rot="5400000">
          <a:off x="4183957" y="2936803"/>
          <a:ext cx="699726" cy="4267125"/>
        </a:xfrm>
        <a:prstGeom prst="round2SameRect">
          <a:avLst/>
        </a:prstGeom>
      </dgm:spPr>
      <dgm:t>
        <a:bodyPr/>
        <a:lstStyle/>
        <a:p>
          <a:pPr>
            <a:buChar char="•"/>
          </a:pPr>
          <a:r>
            <a:rPr lang="en-US">
              <a:latin typeface="Calibri" panose="020F0502020204030204"/>
              <a:ea typeface="+mn-ea"/>
              <a:cs typeface="+mn-cs"/>
            </a:rPr>
            <a:t>Y/N</a:t>
          </a:r>
        </a:p>
      </dgm:t>
    </dgm:pt>
    <dgm:pt modelId="{F07035DB-9FC5-44B8-9992-EABCF615FB13}" type="parTrans" cxnId="{736B59C7-52AB-41E9-B237-89429CD548C0}">
      <dgm:prSet/>
      <dgm:spPr/>
      <dgm:t>
        <a:bodyPr/>
        <a:lstStyle/>
        <a:p>
          <a:endParaRPr lang="en-US"/>
        </a:p>
      </dgm:t>
    </dgm:pt>
    <dgm:pt modelId="{426A65DE-BE85-457F-9A6B-E7ACD1A3F8E6}" type="sibTrans" cxnId="{736B59C7-52AB-41E9-B237-89429CD548C0}">
      <dgm:prSet/>
      <dgm:spPr/>
      <dgm:t>
        <a:bodyPr/>
        <a:lstStyle/>
        <a:p>
          <a:endParaRPr lang="en-US"/>
        </a:p>
      </dgm:t>
    </dgm:pt>
    <dgm:pt modelId="{4E7C86E4-ACE6-436C-86AE-D4564D61B163}">
      <dgm:prSet phldrT="[Text]"/>
      <dgm:spPr>
        <a:xfrm rot="5400000">
          <a:off x="4183957" y="1957472"/>
          <a:ext cx="699726" cy="4267125"/>
        </a:xfrm>
        <a:prstGeom prst="round2SameRect">
          <a:avLst/>
        </a:prstGeom>
      </dgm:spPr>
      <dgm:t>
        <a:bodyPr/>
        <a:lstStyle/>
        <a:p>
          <a:pPr>
            <a:buChar char="•"/>
          </a:pPr>
          <a:r>
            <a:rPr lang="en-US" dirty="0">
              <a:latin typeface="Calibri" panose="020F0502020204030204"/>
              <a:ea typeface="+mn-ea"/>
              <a:cs typeface="+mn-cs"/>
            </a:rPr>
            <a:t>Supplier - &lt;AN00..&gt;</a:t>
          </a:r>
        </a:p>
      </dgm:t>
    </dgm:pt>
    <dgm:pt modelId="{EACAFD40-D2C4-4977-B9DB-34828E38F9B0}" type="parTrans" cxnId="{CE79D9A1-4625-4224-AB51-ED611966BD62}">
      <dgm:prSet/>
      <dgm:spPr/>
      <dgm:t>
        <a:bodyPr/>
        <a:lstStyle/>
        <a:p>
          <a:endParaRPr lang="en-US"/>
        </a:p>
      </dgm:t>
    </dgm:pt>
    <dgm:pt modelId="{105DE6DD-6E94-4C7E-A77F-19C6608D31D1}" type="sibTrans" cxnId="{CE79D9A1-4625-4224-AB51-ED611966BD62}">
      <dgm:prSet/>
      <dgm:spPr/>
      <dgm:t>
        <a:bodyPr/>
        <a:lstStyle/>
        <a:p>
          <a:endParaRPr lang="en-US"/>
        </a:p>
      </dgm:t>
    </dgm:pt>
    <dgm:pt modelId="{8F8D6920-9193-4862-BFAB-EE8C4122EFDF}" type="pres">
      <dgm:prSet presAssocID="{09E5F102-5625-4164-8CA7-C92F15831529}" presName="Name0" presStyleCnt="0">
        <dgm:presLayoutVars>
          <dgm:dir/>
          <dgm:animLvl val="lvl"/>
          <dgm:resizeHandles val="exact"/>
        </dgm:presLayoutVars>
      </dgm:prSet>
      <dgm:spPr/>
    </dgm:pt>
    <dgm:pt modelId="{A8033E31-C637-4DE1-B06A-B0784A5E1134}" type="pres">
      <dgm:prSet presAssocID="{FAFA68A0-E7AE-4F8D-844D-1BBECBA7F54C}" presName="linNode" presStyleCnt="0"/>
      <dgm:spPr/>
    </dgm:pt>
    <dgm:pt modelId="{BF059DC7-64A6-4153-86DB-49073065B821}" type="pres">
      <dgm:prSet presAssocID="{FAFA68A0-E7AE-4F8D-844D-1BBECBA7F54C}" presName="parentText" presStyleLbl="node1" presStyleIdx="0" presStyleCnt="5">
        <dgm:presLayoutVars>
          <dgm:chMax val="1"/>
          <dgm:bulletEnabled val="1"/>
        </dgm:presLayoutVars>
      </dgm:prSet>
      <dgm:spPr/>
    </dgm:pt>
    <dgm:pt modelId="{2E06E134-D19D-4D1D-BAE4-CBA502C3A0CC}" type="pres">
      <dgm:prSet presAssocID="{FAFA68A0-E7AE-4F8D-844D-1BBECBA7F54C}" presName="descendantText" presStyleLbl="alignAccFollowNode1" presStyleIdx="0" presStyleCnt="5" custLinFactNeighborX="3798" custLinFactNeighborY="1535">
        <dgm:presLayoutVars>
          <dgm:bulletEnabled val="1"/>
        </dgm:presLayoutVars>
      </dgm:prSet>
      <dgm:spPr/>
    </dgm:pt>
    <dgm:pt modelId="{FF0E0D9D-05BC-4B6B-AC0D-7BB0AAC19E1E}" type="pres">
      <dgm:prSet presAssocID="{DA197382-4EF0-4B35-8D33-570180BA5E69}" presName="sp" presStyleCnt="0"/>
      <dgm:spPr/>
    </dgm:pt>
    <dgm:pt modelId="{E0716ED3-1033-431A-B115-061CB9C74EE6}" type="pres">
      <dgm:prSet presAssocID="{10438B77-A2D3-4C69-9B83-716F497637F7}" presName="linNode" presStyleCnt="0"/>
      <dgm:spPr/>
    </dgm:pt>
    <dgm:pt modelId="{A3AA37A4-1802-4FBA-9E25-3B37EF07797B}" type="pres">
      <dgm:prSet presAssocID="{10438B77-A2D3-4C69-9B83-716F497637F7}" presName="parentText" presStyleLbl="node1" presStyleIdx="1" presStyleCnt="5">
        <dgm:presLayoutVars>
          <dgm:chMax val="1"/>
          <dgm:bulletEnabled val="1"/>
        </dgm:presLayoutVars>
      </dgm:prSet>
      <dgm:spPr/>
    </dgm:pt>
    <dgm:pt modelId="{5234E280-F66F-474F-84BE-E123754B95A1}" type="pres">
      <dgm:prSet presAssocID="{10438B77-A2D3-4C69-9B83-716F497637F7}" presName="descendantText" presStyleLbl="alignAccFollowNode1" presStyleIdx="1" presStyleCnt="5">
        <dgm:presLayoutVars>
          <dgm:bulletEnabled val="1"/>
        </dgm:presLayoutVars>
      </dgm:prSet>
      <dgm:spPr/>
    </dgm:pt>
    <dgm:pt modelId="{CFE17D0E-84E7-4674-B978-4BCDF936ADA8}" type="pres">
      <dgm:prSet presAssocID="{86F94AD0-F34E-4845-B093-4664EB5EBFCF}" presName="sp" presStyleCnt="0"/>
      <dgm:spPr/>
    </dgm:pt>
    <dgm:pt modelId="{3E021819-C7CB-4251-BA9A-EB5A9F917914}" type="pres">
      <dgm:prSet presAssocID="{E860DFAF-B363-44E1-B632-4DACAABCEED9}" presName="linNode" presStyleCnt="0"/>
      <dgm:spPr/>
    </dgm:pt>
    <dgm:pt modelId="{93D6EEBB-FFB7-4A6F-90A3-AD1F36CBEE05}" type="pres">
      <dgm:prSet presAssocID="{E860DFAF-B363-44E1-B632-4DACAABCEED9}" presName="parentText" presStyleLbl="node1" presStyleIdx="2" presStyleCnt="5" custScaleX="99287" custLinFactNeighborX="-2079" custLinFactNeighborY="1949">
        <dgm:presLayoutVars>
          <dgm:chMax val="1"/>
          <dgm:bulletEnabled val="1"/>
        </dgm:presLayoutVars>
      </dgm:prSet>
      <dgm:spPr/>
    </dgm:pt>
    <dgm:pt modelId="{4AD3E886-6807-4EB2-977A-097AE6D2B61D}" type="pres">
      <dgm:prSet presAssocID="{E860DFAF-B363-44E1-B632-4DACAABCEED9}" presName="descendantText" presStyleLbl="alignAccFollowNode1" presStyleIdx="2" presStyleCnt="5">
        <dgm:presLayoutVars>
          <dgm:bulletEnabled val="1"/>
        </dgm:presLayoutVars>
      </dgm:prSet>
      <dgm:spPr/>
    </dgm:pt>
    <dgm:pt modelId="{5C06AC87-5F44-4854-A112-074EFCB688C2}" type="pres">
      <dgm:prSet presAssocID="{AAE4AAB3-FB5F-41CC-9AEC-53076CA98F16}" presName="sp" presStyleCnt="0"/>
      <dgm:spPr/>
    </dgm:pt>
    <dgm:pt modelId="{12543981-12E3-4501-86D6-20A203ED70FB}" type="pres">
      <dgm:prSet presAssocID="{AFB00B13-D517-446F-9510-4415474C0BC6}" presName="linNode" presStyleCnt="0"/>
      <dgm:spPr/>
    </dgm:pt>
    <dgm:pt modelId="{1D88839C-521B-4D4D-9866-A8BD1F820190}" type="pres">
      <dgm:prSet presAssocID="{AFB00B13-D517-446F-9510-4415474C0BC6}" presName="parentText" presStyleLbl="node1" presStyleIdx="3" presStyleCnt="5" custScaleX="99591" custLinFactNeighborX="0" custLinFactNeighborY="2081">
        <dgm:presLayoutVars>
          <dgm:chMax val="1"/>
          <dgm:bulletEnabled val="1"/>
        </dgm:presLayoutVars>
      </dgm:prSet>
      <dgm:spPr/>
    </dgm:pt>
    <dgm:pt modelId="{23C98AC1-970F-466A-A05C-182B520A0E27}" type="pres">
      <dgm:prSet presAssocID="{AFB00B13-D517-446F-9510-4415474C0BC6}" presName="descendantText" presStyleLbl="alignAccFollowNode1" presStyleIdx="3" presStyleCnt="5" custLinFactNeighborY="-3053">
        <dgm:presLayoutVars>
          <dgm:bulletEnabled val="1"/>
        </dgm:presLayoutVars>
      </dgm:prSet>
      <dgm:spPr/>
    </dgm:pt>
    <dgm:pt modelId="{EE805B28-5C6A-46EA-84DB-B7FD794CA365}" type="pres">
      <dgm:prSet presAssocID="{2A07DE58-4C49-4932-8D4A-D8547954DA06}" presName="sp" presStyleCnt="0"/>
      <dgm:spPr/>
    </dgm:pt>
    <dgm:pt modelId="{3DC68835-DE4E-4D4C-8B3B-53B77DC270CD}" type="pres">
      <dgm:prSet presAssocID="{3D21A260-B00D-4289-BCC7-A3396E3F0F85}" presName="linNode" presStyleCnt="0"/>
      <dgm:spPr/>
    </dgm:pt>
    <dgm:pt modelId="{3839F6BE-EB70-4337-B6E7-BE456EA25993}" type="pres">
      <dgm:prSet presAssocID="{3D21A260-B00D-4289-BCC7-A3396E3F0F85}" presName="parentText" presStyleLbl="node1" presStyleIdx="4" presStyleCnt="5" custLinFactNeighborX="0" custLinFactNeighborY="172">
        <dgm:presLayoutVars>
          <dgm:chMax val="1"/>
          <dgm:bulletEnabled val="1"/>
        </dgm:presLayoutVars>
      </dgm:prSet>
      <dgm:spPr/>
    </dgm:pt>
    <dgm:pt modelId="{F9CE2098-FA40-4785-A213-0E543A544DA9}" type="pres">
      <dgm:prSet presAssocID="{3D21A260-B00D-4289-BCC7-A3396E3F0F85}" presName="descendantText" presStyleLbl="alignAccFollowNode1" presStyleIdx="4" presStyleCnt="5" custLinFactNeighborX="1492" custLinFactNeighborY="5656">
        <dgm:presLayoutVars>
          <dgm:bulletEnabled val="1"/>
        </dgm:presLayoutVars>
      </dgm:prSet>
      <dgm:spPr/>
    </dgm:pt>
  </dgm:ptLst>
  <dgm:cxnLst>
    <dgm:cxn modelId="{EDE76F2E-644E-4984-8BBC-7E631E7F935F}" type="presOf" srcId="{269FD2D1-7A68-4AB0-8196-406517FA9F86}" destId="{2E06E134-D19D-4D1D-BAE4-CBA502C3A0CC}" srcOrd="0" destOrd="0" presId="urn:microsoft.com/office/officeart/2005/8/layout/vList5"/>
    <dgm:cxn modelId="{3BF24344-9F5D-481F-A712-F30D3F195E3C}" type="presOf" srcId="{09E5F102-5625-4164-8CA7-C92F15831529}" destId="{8F8D6920-9193-4862-BFAB-EE8C4122EFDF}" srcOrd="0" destOrd="0" presId="urn:microsoft.com/office/officeart/2005/8/layout/vList5"/>
    <dgm:cxn modelId="{E9005471-30DB-4E9D-A331-BBED22A2C4DB}" srcId="{AFB00B13-D517-446F-9510-4415474C0BC6}" destId="{564AC6AF-36E2-4F83-84DA-C09D3BF51AF7}" srcOrd="0" destOrd="0" parTransId="{FF73E934-CBCF-45E2-B5FD-4DE93EED4ED3}" sibTransId="{FD98C0CA-005E-4785-BDBF-C2036351AA5B}"/>
    <dgm:cxn modelId="{55AF6B58-D278-496D-A90D-D1843D3E3345}" srcId="{FAFA68A0-E7AE-4F8D-844D-1BBECBA7F54C}" destId="{269FD2D1-7A68-4AB0-8196-406517FA9F86}" srcOrd="0" destOrd="0" parTransId="{E7310639-2A2B-4426-B3FB-E45968C2CB0E}" sibTransId="{7FEB8AB7-D0D2-44B2-8716-EE96CC340AE3}"/>
    <dgm:cxn modelId="{6D62257A-018B-4759-969A-F8A02FC29101}" type="presOf" srcId="{FAFA68A0-E7AE-4F8D-844D-1BBECBA7F54C}" destId="{BF059DC7-64A6-4153-86DB-49073065B821}" srcOrd="0" destOrd="0" presId="urn:microsoft.com/office/officeart/2005/8/layout/vList5"/>
    <dgm:cxn modelId="{51388884-8FB7-4290-9B92-3C4396AF785A}" type="presOf" srcId="{564AC6AF-36E2-4F83-84DA-C09D3BF51AF7}" destId="{23C98AC1-970F-466A-A05C-182B520A0E27}" srcOrd="0" destOrd="0" presId="urn:microsoft.com/office/officeart/2005/8/layout/vList5"/>
    <dgm:cxn modelId="{CEAFC09A-BA04-4367-BD92-F13B131EF7C7}" type="presOf" srcId="{1B515E29-5421-4145-8366-62F66C274854}" destId="{4AD3E886-6807-4EB2-977A-097AE6D2B61D}" srcOrd="0" destOrd="0" presId="urn:microsoft.com/office/officeart/2005/8/layout/vList5"/>
    <dgm:cxn modelId="{B37A199C-F915-4012-A8FB-9E73932F4B69}" type="presOf" srcId="{4E7C86E4-ACE6-436C-86AE-D4564D61B163}" destId="{23C98AC1-970F-466A-A05C-182B520A0E27}" srcOrd="0" destOrd="1" presId="urn:microsoft.com/office/officeart/2005/8/layout/vList5"/>
    <dgm:cxn modelId="{CE79D9A1-4625-4224-AB51-ED611966BD62}" srcId="{AFB00B13-D517-446F-9510-4415474C0BC6}" destId="{4E7C86E4-ACE6-436C-86AE-D4564D61B163}" srcOrd="1" destOrd="0" parTransId="{EACAFD40-D2C4-4977-B9DB-34828E38F9B0}" sibTransId="{105DE6DD-6E94-4C7E-A77F-19C6608D31D1}"/>
    <dgm:cxn modelId="{1DD77AA5-4BF3-4187-A3D3-666CC7FCB18C}" type="presOf" srcId="{D677028D-F542-4019-9CB6-9825DA6148E6}" destId="{5234E280-F66F-474F-84BE-E123754B95A1}" srcOrd="0" destOrd="0" presId="urn:microsoft.com/office/officeart/2005/8/layout/vList5"/>
    <dgm:cxn modelId="{7C50BFAC-E796-40C5-881B-483F895BEFD6}" type="presOf" srcId="{E860DFAF-B363-44E1-B632-4DACAABCEED9}" destId="{93D6EEBB-FFB7-4A6F-90A3-AD1F36CBEE05}" srcOrd="0" destOrd="0" presId="urn:microsoft.com/office/officeart/2005/8/layout/vList5"/>
    <dgm:cxn modelId="{0666D0B1-6A69-403B-ABA4-D7FBFF294B52}" type="presOf" srcId="{3D21A260-B00D-4289-BCC7-A3396E3F0F85}" destId="{3839F6BE-EB70-4337-B6E7-BE456EA25993}" srcOrd="0" destOrd="0" presId="urn:microsoft.com/office/officeart/2005/8/layout/vList5"/>
    <dgm:cxn modelId="{B771A1B4-51B4-41FD-B624-4E95639CA71B}" type="presOf" srcId="{10438B77-A2D3-4C69-9B83-716F497637F7}" destId="{A3AA37A4-1802-4FBA-9E25-3B37EF07797B}" srcOrd="0" destOrd="0" presId="urn:microsoft.com/office/officeart/2005/8/layout/vList5"/>
    <dgm:cxn modelId="{5D6F5CC2-9EE9-4434-A8D8-6759C5A153B3}" srcId="{09E5F102-5625-4164-8CA7-C92F15831529}" destId="{10438B77-A2D3-4C69-9B83-716F497637F7}" srcOrd="1" destOrd="0" parTransId="{704E0D1A-9437-4933-92D8-F572304DF9CF}" sibTransId="{86F94AD0-F34E-4845-B093-4664EB5EBFCF}"/>
    <dgm:cxn modelId="{28B54BC3-6CD6-4019-B153-885027A09B21}" srcId="{E860DFAF-B363-44E1-B632-4DACAABCEED9}" destId="{1B515E29-5421-4145-8366-62F66C274854}" srcOrd="0" destOrd="0" parTransId="{24D23BDE-F0D4-4D2B-BAD6-5CD3BD0B6BC5}" sibTransId="{56B3E62E-E79C-43CB-8875-19203ECF525C}"/>
    <dgm:cxn modelId="{736B59C7-52AB-41E9-B237-89429CD548C0}" srcId="{3D21A260-B00D-4289-BCC7-A3396E3F0F85}" destId="{C8D87BBD-89E7-45A4-9202-4A490C9FFADD}" srcOrd="0" destOrd="0" parTransId="{F07035DB-9FC5-44B8-9992-EABCF615FB13}" sibTransId="{426A65DE-BE85-457F-9A6B-E7ACD1A3F8E6}"/>
    <dgm:cxn modelId="{D9C86BD1-8BF0-4F73-9506-7247C9D98538}" srcId="{09E5F102-5625-4164-8CA7-C92F15831529}" destId="{3D21A260-B00D-4289-BCC7-A3396E3F0F85}" srcOrd="4" destOrd="0" parTransId="{2C57053A-628F-4F43-BF9C-078CE996B99F}" sibTransId="{5B0BF3B6-2C3C-4DE3-952B-2FAE82DB5913}"/>
    <dgm:cxn modelId="{60866AD3-B92F-4B80-9299-2088F7FD7E2B}" srcId="{09E5F102-5625-4164-8CA7-C92F15831529}" destId="{FAFA68A0-E7AE-4F8D-844D-1BBECBA7F54C}" srcOrd="0" destOrd="0" parTransId="{5D6BF8F3-7C6D-4AEA-8DC2-A840DFFCFBE5}" sibTransId="{DA197382-4EF0-4B35-8D33-570180BA5E69}"/>
    <dgm:cxn modelId="{2D4E2AD7-4CBE-476D-B058-08F0381072C4}" type="presOf" srcId="{C8D87BBD-89E7-45A4-9202-4A490C9FFADD}" destId="{F9CE2098-FA40-4785-A213-0E543A544DA9}" srcOrd="0" destOrd="0" presId="urn:microsoft.com/office/officeart/2005/8/layout/vList5"/>
    <dgm:cxn modelId="{2060CDDE-2467-4157-97ED-BB5881C2BDC0}" srcId="{10438B77-A2D3-4C69-9B83-716F497637F7}" destId="{D677028D-F542-4019-9CB6-9825DA6148E6}" srcOrd="0" destOrd="0" parTransId="{DFAD4453-2091-4BC2-82B2-368BE3DDD3D0}" sibTransId="{3A90E662-CAED-4BEA-9A61-A776A7098712}"/>
    <dgm:cxn modelId="{D52C4CE8-ABF5-4BFF-89F7-59249D1CC9ED}" type="presOf" srcId="{AFB00B13-D517-446F-9510-4415474C0BC6}" destId="{1D88839C-521B-4D4D-9866-A8BD1F820190}" srcOrd="0" destOrd="0" presId="urn:microsoft.com/office/officeart/2005/8/layout/vList5"/>
    <dgm:cxn modelId="{5C7950EA-D7DF-4D8E-ACB5-693EA43ECFEB}" srcId="{09E5F102-5625-4164-8CA7-C92F15831529}" destId="{AFB00B13-D517-446F-9510-4415474C0BC6}" srcOrd="3" destOrd="0" parTransId="{3AD47F76-EF91-4D61-922B-2E68B10279AB}" sibTransId="{2A07DE58-4C49-4932-8D4A-D8547954DA06}"/>
    <dgm:cxn modelId="{306774F2-C488-480D-925F-FA20AEDE863E}" srcId="{09E5F102-5625-4164-8CA7-C92F15831529}" destId="{E860DFAF-B363-44E1-B632-4DACAABCEED9}" srcOrd="2" destOrd="0" parTransId="{4450B684-89A2-45B1-AB37-808F5A905D35}" sibTransId="{AAE4AAB3-FB5F-41CC-9AEC-53076CA98F16}"/>
    <dgm:cxn modelId="{98A37D28-FCFA-424F-87E9-28CBD37E3F82}" type="presParOf" srcId="{8F8D6920-9193-4862-BFAB-EE8C4122EFDF}" destId="{A8033E31-C637-4DE1-B06A-B0784A5E1134}" srcOrd="0" destOrd="0" presId="urn:microsoft.com/office/officeart/2005/8/layout/vList5"/>
    <dgm:cxn modelId="{82283828-A874-403A-9F07-E3F96BB5ADD6}" type="presParOf" srcId="{A8033E31-C637-4DE1-B06A-B0784A5E1134}" destId="{BF059DC7-64A6-4153-86DB-49073065B821}" srcOrd="0" destOrd="0" presId="urn:microsoft.com/office/officeart/2005/8/layout/vList5"/>
    <dgm:cxn modelId="{D8E94D55-AAC0-47E4-81D7-52DE8360674D}" type="presParOf" srcId="{A8033E31-C637-4DE1-B06A-B0784A5E1134}" destId="{2E06E134-D19D-4D1D-BAE4-CBA502C3A0CC}" srcOrd="1" destOrd="0" presId="urn:microsoft.com/office/officeart/2005/8/layout/vList5"/>
    <dgm:cxn modelId="{80250903-62EB-42DF-9EEB-F24C03983E30}" type="presParOf" srcId="{8F8D6920-9193-4862-BFAB-EE8C4122EFDF}" destId="{FF0E0D9D-05BC-4B6B-AC0D-7BB0AAC19E1E}" srcOrd="1" destOrd="0" presId="urn:microsoft.com/office/officeart/2005/8/layout/vList5"/>
    <dgm:cxn modelId="{FE0AA0F9-D5DD-441C-86A2-0D085BEEE691}" type="presParOf" srcId="{8F8D6920-9193-4862-BFAB-EE8C4122EFDF}" destId="{E0716ED3-1033-431A-B115-061CB9C74EE6}" srcOrd="2" destOrd="0" presId="urn:microsoft.com/office/officeart/2005/8/layout/vList5"/>
    <dgm:cxn modelId="{29D0392E-F5FF-4C30-9F83-DB54621B2E53}" type="presParOf" srcId="{E0716ED3-1033-431A-B115-061CB9C74EE6}" destId="{A3AA37A4-1802-4FBA-9E25-3B37EF07797B}" srcOrd="0" destOrd="0" presId="urn:microsoft.com/office/officeart/2005/8/layout/vList5"/>
    <dgm:cxn modelId="{3A14CF4E-3A52-4644-A409-347154006587}" type="presParOf" srcId="{E0716ED3-1033-431A-B115-061CB9C74EE6}" destId="{5234E280-F66F-474F-84BE-E123754B95A1}" srcOrd="1" destOrd="0" presId="urn:microsoft.com/office/officeart/2005/8/layout/vList5"/>
    <dgm:cxn modelId="{28AB38D3-399C-402A-91CF-66FB1DF2AE1A}" type="presParOf" srcId="{8F8D6920-9193-4862-BFAB-EE8C4122EFDF}" destId="{CFE17D0E-84E7-4674-B978-4BCDF936ADA8}" srcOrd="3" destOrd="0" presId="urn:microsoft.com/office/officeart/2005/8/layout/vList5"/>
    <dgm:cxn modelId="{FFA55683-EFAE-4D81-96FA-38046D02FF6E}" type="presParOf" srcId="{8F8D6920-9193-4862-BFAB-EE8C4122EFDF}" destId="{3E021819-C7CB-4251-BA9A-EB5A9F917914}" srcOrd="4" destOrd="0" presId="urn:microsoft.com/office/officeart/2005/8/layout/vList5"/>
    <dgm:cxn modelId="{9014927D-BCD7-4B7A-A08E-7304FE548791}" type="presParOf" srcId="{3E021819-C7CB-4251-BA9A-EB5A9F917914}" destId="{93D6EEBB-FFB7-4A6F-90A3-AD1F36CBEE05}" srcOrd="0" destOrd="0" presId="urn:microsoft.com/office/officeart/2005/8/layout/vList5"/>
    <dgm:cxn modelId="{44EB6CC4-04CD-4F56-A975-8E810C19803B}" type="presParOf" srcId="{3E021819-C7CB-4251-BA9A-EB5A9F917914}" destId="{4AD3E886-6807-4EB2-977A-097AE6D2B61D}" srcOrd="1" destOrd="0" presId="urn:microsoft.com/office/officeart/2005/8/layout/vList5"/>
    <dgm:cxn modelId="{2BD27B7F-6BD5-4C99-904C-0B4BACBA003F}" type="presParOf" srcId="{8F8D6920-9193-4862-BFAB-EE8C4122EFDF}" destId="{5C06AC87-5F44-4854-A112-074EFCB688C2}" srcOrd="5" destOrd="0" presId="urn:microsoft.com/office/officeart/2005/8/layout/vList5"/>
    <dgm:cxn modelId="{44EABEAC-A2B3-4D3C-803C-8ADED2D60252}" type="presParOf" srcId="{8F8D6920-9193-4862-BFAB-EE8C4122EFDF}" destId="{12543981-12E3-4501-86D6-20A203ED70FB}" srcOrd="6" destOrd="0" presId="urn:microsoft.com/office/officeart/2005/8/layout/vList5"/>
    <dgm:cxn modelId="{C534D421-010E-49E1-92E9-969DEEAC3B7E}" type="presParOf" srcId="{12543981-12E3-4501-86D6-20A203ED70FB}" destId="{1D88839C-521B-4D4D-9866-A8BD1F820190}" srcOrd="0" destOrd="0" presId="urn:microsoft.com/office/officeart/2005/8/layout/vList5"/>
    <dgm:cxn modelId="{64D5E4F5-93FD-4D64-AEA0-61C53FFBD647}" type="presParOf" srcId="{12543981-12E3-4501-86D6-20A203ED70FB}" destId="{23C98AC1-970F-466A-A05C-182B520A0E27}" srcOrd="1" destOrd="0" presId="urn:microsoft.com/office/officeart/2005/8/layout/vList5"/>
    <dgm:cxn modelId="{A923F0FA-19A6-47DE-ABB6-C8F4CE4F81EE}" type="presParOf" srcId="{8F8D6920-9193-4862-BFAB-EE8C4122EFDF}" destId="{EE805B28-5C6A-46EA-84DB-B7FD794CA365}" srcOrd="7" destOrd="0" presId="urn:microsoft.com/office/officeart/2005/8/layout/vList5"/>
    <dgm:cxn modelId="{00EA1EF6-2F13-481F-9D7B-F650BF64527B}" type="presParOf" srcId="{8F8D6920-9193-4862-BFAB-EE8C4122EFDF}" destId="{3DC68835-DE4E-4D4C-8B3B-53B77DC270CD}" srcOrd="8" destOrd="0" presId="urn:microsoft.com/office/officeart/2005/8/layout/vList5"/>
    <dgm:cxn modelId="{571747FD-5E18-4DE3-BDB8-1289C49D0838}" type="presParOf" srcId="{3DC68835-DE4E-4D4C-8B3B-53B77DC270CD}" destId="{3839F6BE-EB70-4337-B6E7-BE456EA25993}" srcOrd="0" destOrd="0" presId="urn:microsoft.com/office/officeart/2005/8/layout/vList5"/>
    <dgm:cxn modelId="{A8EF3487-16C7-4943-8E32-A4C21B28868A}" type="presParOf" srcId="{3DC68835-DE4E-4D4C-8B3B-53B77DC270CD}" destId="{F9CE2098-FA40-4785-A213-0E543A544DA9}"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FF9573-B421-4F81-9A4A-912F12860299}" type="doc">
      <dgm:prSet loTypeId="urn:microsoft.com/office/officeart/2005/8/layout/list1" loCatId="list" qsTypeId="urn:microsoft.com/office/officeart/2005/8/quickstyle/simple2" qsCatId="simple" csTypeId="urn:microsoft.com/office/officeart/2005/8/colors/accent3_2" csCatId="accent3" phldr="1"/>
      <dgm:spPr/>
      <dgm:t>
        <a:bodyPr/>
        <a:lstStyle/>
        <a:p>
          <a:endParaRPr lang="en-US"/>
        </a:p>
      </dgm:t>
    </dgm:pt>
    <dgm:pt modelId="{3497CC37-E628-4F31-BC74-929AC7130035}">
      <dgm:prSet phldrT="[Text]"/>
      <dgm:spPr>
        <a:xfrm>
          <a:off x="387510" y="34983"/>
          <a:ext cx="5425144" cy="324720"/>
        </a:xfrm>
      </dgm:spPr>
      <dgm:t>
        <a:bodyPr/>
        <a:lstStyle/>
        <a:p>
          <a:pPr>
            <a:buNone/>
          </a:pPr>
          <a:r>
            <a:rPr lang="en-US">
              <a:latin typeface="Calibri" panose="020F0502020204030204"/>
              <a:ea typeface="+mn-ea"/>
              <a:cs typeface="+mn-cs"/>
            </a:rPr>
            <a:t>How invoices are sent currently?</a:t>
          </a:r>
        </a:p>
      </dgm:t>
    </dgm:pt>
    <dgm:pt modelId="{5388EDFB-61DD-4F73-BA49-712490260964}" type="parTrans" cxnId="{E727A50F-7625-46B5-84F8-A0C41CBD6929}">
      <dgm:prSet/>
      <dgm:spPr/>
      <dgm:t>
        <a:bodyPr/>
        <a:lstStyle/>
        <a:p>
          <a:endParaRPr lang="en-US"/>
        </a:p>
      </dgm:t>
    </dgm:pt>
    <dgm:pt modelId="{C4BA63FC-A9F0-46F6-A394-602262ED3FE0}" type="sibTrans" cxnId="{E727A50F-7625-46B5-84F8-A0C41CBD6929}">
      <dgm:prSet/>
      <dgm:spPr/>
      <dgm:t>
        <a:bodyPr/>
        <a:lstStyle/>
        <a:p>
          <a:endParaRPr lang="en-US"/>
        </a:p>
      </dgm:t>
    </dgm:pt>
    <dgm:pt modelId="{22065F80-6213-4CBF-BF46-17F921D165C0}">
      <dgm:prSet phldrT="[Text]"/>
      <dgm:spPr>
        <a:xfrm>
          <a:off x="387510" y="724518"/>
          <a:ext cx="5425144" cy="324720"/>
        </a:xfrm>
      </dgm:spPr>
      <dgm:t>
        <a:bodyPr/>
        <a:lstStyle/>
        <a:p>
          <a:pPr>
            <a:buNone/>
          </a:pPr>
          <a:r>
            <a:rPr lang="en-US">
              <a:latin typeface="Calibri" panose="020F0502020204030204"/>
              <a:ea typeface="+mn-ea"/>
              <a:cs typeface="+mn-cs"/>
            </a:rPr>
            <a:t>Procurement Solution </a:t>
          </a:r>
        </a:p>
      </dgm:t>
    </dgm:pt>
    <dgm:pt modelId="{2D0C7FA8-CCDC-4539-9584-052B07F5E9B2}" type="parTrans" cxnId="{4331D0E0-424E-43C9-9AF4-6F644B169CF7}">
      <dgm:prSet/>
      <dgm:spPr/>
      <dgm:t>
        <a:bodyPr/>
        <a:lstStyle/>
        <a:p>
          <a:endParaRPr lang="en-US"/>
        </a:p>
      </dgm:t>
    </dgm:pt>
    <dgm:pt modelId="{050E0701-B7F7-4EF4-8D38-23F8134A1264}" type="sibTrans" cxnId="{4331D0E0-424E-43C9-9AF4-6F644B169CF7}">
      <dgm:prSet/>
      <dgm:spPr/>
      <dgm:t>
        <a:bodyPr/>
        <a:lstStyle/>
        <a:p>
          <a:endParaRPr lang="en-US"/>
        </a:p>
      </dgm:t>
    </dgm:pt>
    <dgm:pt modelId="{CC712FEA-FDD1-457E-8453-955D0289E18C}">
      <dgm:prSet phldrT="[Text]"/>
      <dgm:spPr>
        <a:xfrm>
          <a:off x="387510" y="1414053"/>
          <a:ext cx="5425144" cy="324720"/>
        </a:xfrm>
      </dgm:spPr>
      <dgm:t>
        <a:bodyPr/>
        <a:lstStyle/>
        <a:p>
          <a:pPr>
            <a:buNone/>
          </a:pPr>
          <a:r>
            <a:rPr lang="en-US">
              <a:latin typeface="Calibri" panose="020F0502020204030204"/>
              <a:ea typeface="+mn-ea"/>
              <a:cs typeface="+mn-cs"/>
            </a:rPr>
            <a:t>Type of Items in Scope</a:t>
          </a:r>
        </a:p>
      </dgm:t>
    </dgm:pt>
    <dgm:pt modelId="{671D2B12-2288-4196-A797-A197DF3C1992}" type="parTrans" cxnId="{1FD34264-9045-49FE-997D-37928B19A267}">
      <dgm:prSet/>
      <dgm:spPr/>
      <dgm:t>
        <a:bodyPr/>
        <a:lstStyle/>
        <a:p>
          <a:endParaRPr lang="en-US"/>
        </a:p>
      </dgm:t>
    </dgm:pt>
    <dgm:pt modelId="{F402BF1F-456A-4113-BBFB-EC03DCAD4BCC}" type="sibTrans" cxnId="{1FD34264-9045-49FE-997D-37928B19A267}">
      <dgm:prSet/>
      <dgm:spPr/>
      <dgm:t>
        <a:bodyPr/>
        <a:lstStyle/>
        <a:p>
          <a:endParaRPr lang="en-US"/>
        </a:p>
      </dgm:t>
    </dgm:pt>
    <dgm:pt modelId="{F739F649-7162-40CC-A623-04220B0FFC21}">
      <dgm:prSet/>
      <dgm:spPr>
        <a:xfrm>
          <a:off x="0" y="197343"/>
          <a:ext cx="7750206" cy="467775"/>
        </a:xfrm>
      </dgm:spPr>
      <dgm:t>
        <a:bodyPr/>
        <a:lstStyle/>
        <a:p>
          <a:pPr>
            <a:buChar char="•"/>
          </a:pPr>
          <a:r>
            <a:rPr lang="en-US">
              <a:latin typeface="Calibri" panose="020F0502020204030204"/>
              <a:ea typeface="+mn-ea"/>
              <a:cs typeface="+mn-cs"/>
            </a:rPr>
            <a:t>Email/Legacy integration</a:t>
          </a:r>
        </a:p>
      </dgm:t>
    </dgm:pt>
    <dgm:pt modelId="{63119BE0-7C3B-46DB-A833-9CDB3DB15DD1}" type="parTrans" cxnId="{A877A2FD-9D96-4A90-AECC-C9B3F42404A2}">
      <dgm:prSet/>
      <dgm:spPr/>
      <dgm:t>
        <a:bodyPr/>
        <a:lstStyle/>
        <a:p>
          <a:endParaRPr lang="en-US"/>
        </a:p>
      </dgm:t>
    </dgm:pt>
    <dgm:pt modelId="{7A0E00F5-AF6B-4C72-9696-129D3E518E95}" type="sibTrans" cxnId="{A877A2FD-9D96-4A90-AECC-C9B3F42404A2}">
      <dgm:prSet/>
      <dgm:spPr/>
      <dgm:t>
        <a:bodyPr/>
        <a:lstStyle/>
        <a:p>
          <a:endParaRPr lang="en-US"/>
        </a:p>
      </dgm:t>
    </dgm:pt>
    <dgm:pt modelId="{719C9A1E-51F8-4C32-9308-2BA54C18BDCC}">
      <dgm:prSet/>
      <dgm:spPr>
        <a:xfrm>
          <a:off x="0" y="886878"/>
          <a:ext cx="7750206" cy="467775"/>
        </a:xfrm>
      </dgm:spPr>
      <dgm:t>
        <a:bodyPr/>
        <a:lstStyle/>
        <a:p>
          <a:pPr>
            <a:buChar char="•"/>
          </a:pPr>
          <a:r>
            <a:rPr lang="en-US" dirty="0">
              <a:latin typeface="Calibri" panose="020F0502020204030204"/>
              <a:ea typeface="+mn-ea"/>
              <a:cs typeface="+mn-cs"/>
            </a:rPr>
            <a:t>Procurement solution  </a:t>
          </a:r>
        </a:p>
      </dgm:t>
    </dgm:pt>
    <dgm:pt modelId="{DDF222D6-B053-4703-BDEE-2ABF88C988DE}" type="parTrans" cxnId="{05F895CF-9F66-481B-8CDD-EE1AD74FAFD6}">
      <dgm:prSet/>
      <dgm:spPr/>
      <dgm:t>
        <a:bodyPr/>
        <a:lstStyle/>
        <a:p>
          <a:endParaRPr lang="en-US"/>
        </a:p>
      </dgm:t>
    </dgm:pt>
    <dgm:pt modelId="{ABCD8311-7145-4261-A670-C0570550A170}" type="sibTrans" cxnId="{05F895CF-9F66-481B-8CDD-EE1AD74FAFD6}">
      <dgm:prSet/>
      <dgm:spPr/>
      <dgm:t>
        <a:bodyPr/>
        <a:lstStyle/>
        <a:p>
          <a:endParaRPr lang="en-US"/>
        </a:p>
      </dgm:t>
    </dgm:pt>
    <dgm:pt modelId="{5C0D7FE7-45B3-4AF5-ACC5-790205A68D4B}">
      <dgm:prSet/>
      <dgm:spPr>
        <a:xfrm>
          <a:off x="0" y="1576413"/>
          <a:ext cx="7750206" cy="641024"/>
        </a:xfrm>
      </dgm:spPr>
      <dgm:t>
        <a:bodyPr/>
        <a:lstStyle/>
        <a:p>
          <a:pPr>
            <a:buChar char="•"/>
          </a:pPr>
          <a:r>
            <a:rPr lang="en-US">
              <a:latin typeface="Calibri" panose="020F0502020204030204"/>
              <a:ea typeface="+mn-ea"/>
              <a:cs typeface="+mn-cs"/>
            </a:rPr>
            <a:t>Catalog </a:t>
          </a:r>
        </a:p>
      </dgm:t>
    </dgm:pt>
    <dgm:pt modelId="{C01529F6-0C5B-4512-9088-13B4EF511452}" type="parTrans" cxnId="{91099397-24E0-4B5B-8AFF-1EC1B099B588}">
      <dgm:prSet/>
      <dgm:spPr/>
      <dgm:t>
        <a:bodyPr/>
        <a:lstStyle/>
        <a:p>
          <a:endParaRPr lang="en-US"/>
        </a:p>
      </dgm:t>
    </dgm:pt>
    <dgm:pt modelId="{F3CFE7B3-6AD2-4517-934F-4F0AFBC116A8}" type="sibTrans" cxnId="{91099397-24E0-4B5B-8AFF-1EC1B099B588}">
      <dgm:prSet/>
      <dgm:spPr/>
      <dgm:t>
        <a:bodyPr/>
        <a:lstStyle/>
        <a:p>
          <a:endParaRPr lang="en-US"/>
        </a:p>
      </dgm:t>
    </dgm:pt>
    <dgm:pt modelId="{A37F09F7-0B44-45B1-8EBD-138E56BEFB88}">
      <dgm:prSet/>
      <dgm:spPr>
        <a:xfrm>
          <a:off x="0" y="1576413"/>
          <a:ext cx="7750206" cy="641024"/>
        </a:xfrm>
      </dgm:spPr>
      <dgm:t>
        <a:bodyPr/>
        <a:lstStyle/>
        <a:p>
          <a:pPr>
            <a:buChar char="•"/>
          </a:pPr>
          <a:r>
            <a:rPr lang="en-US">
              <a:latin typeface="Calibri" panose="020F0502020204030204"/>
              <a:ea typeface="+mn-ea"/>
              <a:cs typeface="+mn-cs"/>
            </a:rPr>
            <a:t>Non-catalog</a:t>
          </a:r>
        </a:p>
      </dgm:t>
    </dgm:pt>
    <dgm:pt modelId="{3806F94A-DEE0-4BC9-ADEB-14FDCF1C51C3}" type="parTrans" cxnId="{C7AE90E8-F298-4DA4-9642-697A430B3692}">
      <dgm:prSet/>
      <dgm:spPr/>
      <dgm:t>
        <a:bodyPr/>
        <a:lstStyle/>
        <a:p>
          <a:endParaRPr lang="en-US"/>
        </a:p>
      </dgm:t>
    </dgm:pt>
    <dgm:pt modelId="{A53ECEA4-48E1-41F2-B52E-A4050B980E42}" type="sibTrans" cxnId="{C7AE90E8-F298-4DA4-9642-697A430B3692}">
      <dgm:prSet/>
      <dgm:spPr/>
      <dgm:t>
        <a:bodyPr/>
        <a:lstStyle/>
        <a:p>
          <a:endParaRPr lang="en-US"/>
        </a:p>
      </dgm:t>
    </dgm:pt>
    <dgm:pt modelId="{6B5C7431-47F8-486D-8B3D-78F29A32C797}" type="pres">
      <dgm:prSet presAssocID="{21FF9573-B421-4F81-9A4A-912F12860299}" presName="linear" presStyleCnt="0">
        <dgm:presLayoutVars>
          <dgm:dir/>
          <dgm:animLvl val="lvl"/>
          <dgm:resizeHandles val="exact"/>
        </dgm:presLayoutVars>
      </dgm:prSet>
      <dgm:spPr/>
    </dgm:pt>
    <dgm:pt modelId="{865B859D-12A7-4846-87A8-B11A946AC075}" type="pres">
      <dgm:prSet presAssocID="{3497CC37-E628-4F31-BC74-929AC7130035}" presName="parentLin" presStyleCnt="0"/>
      <dgm:spPr/>
    </dgm:pt>
    <dgm:pt modelId="{B5870CEB-5FBE-49BB-BECA-DA1BE23BDD4A}" type="pres">
      <dgm:prSet presAssocID="{3497CC37-E628-4F31-BC74-929AC7130035}" presName="parentLeftMargin" presStyleLbl="node1" presStyleIdx="0" presStyleCnt="3"/>
      <dgm:spPr/>
    </dgm:pt>
    <dgm:pt modelId="{354B041D-1BFE-4581-99D8-AC3AD5310476}" type="pres">
      <dgm:prSet presAssocID="{3497CC37-E628-4F31-BC74-929AC7130035}" presName="parentText" presStyleLbl="node1" presStyleIdx="0" presStyleCnt="3">
        <dgm:presLayoutVars>
          <dgm:chMax val="0"/>
          <dgm:bulletEnabled val="1"/>
        </dgm:presLayoutVars>
      </dgm:prSet>
      <dgm:spPr/>
    </dgm:pt>
    <dgm:pt modelId="{6DEC67C3-A698-4657-9ED4-516728811C82}" type="pres">
      <dgm:prSet presAssocID="{3497CC37-E628-4F31-BC74-929AC7130035}" presName="negativeSpace" presStyleCnt="0"/>
      <dgm:spPr/>
    </dgm:pt>
    <dgm:pt modelId="{5F8161E0-A5FC-41D3-87A7-AB8E2E606271}" type="pres">
      <dgm:prSet presAssocID="{3497CC37-E628-4F31-BC74-929AC7130035}" presName="childText" presStyleLbl="conFgAcc1" presStyleIdx="0" presStyleCnt="3">
        <dgm:presLayoutVars>
          <dgm:bulletEnabled val="1"/>
        </dgm:presLayoutVars>
      </dgm:prSet>
      <dgm:spPr/>
    </dgm:pt>
    <dgm:pt modelId="{CE4E1AB7-8E97-4BB2-8A5B-BF4A60F7C6BF}" type="pres">
      <dgm:prSet presAssocID="{C4BA63FC-A9F0-46F6-A394-602262ED3FE0}" presName="spaceBetweenRectangles" presStyleCnt="0"/>
      <dgm:spPr/>
    </dgm:pt>
    <dgm:pt modelId="{5B5C74A8-372C-4F60-81F7-D59D8EB00C18}" type="pres">
      <dgm:prSet presAssocID="{22065F80-6213-4CBF-BF46-17F921D165C0}" presName="parentLin" presStyleCnt="0"/>
      <dgm:spPr/>
    </dgm:pt>
    <dgm:pt modelId="{EEB17D5F-6E53-4CCB-9AEA-3EE3D3942012}" type="pres">
      <dgm:prSet presAssocID="{22065F80-6213-4CBF-BF46-17F921D165C0}" presName="parentLeftMargin" presStyleLbl="node1" presStyleIdx="0" presStyleCnt="3"/>
      <dgm:spPr/>
    </dgm:pt>
    <dgm:pt modelId="{B68F86A7-A714-488C-84F3-C9616314EBE6}" type="pres">
      <dgm:prSet presAssocID="{22065F80-6213-4CBF-BF46-17F921D165C0}" presName="parentText" presStyleLbl="node1" presStyleIdx="1" presStyleCnt="3">
        <dgm:presLayoutVars>
          <dgm:chMax val="0"/>
          <dgm:bulletEnabled val="1"/>
        </dgm:presLayoutVars>
      </dgm:prSet>
      <dgm:spPr/>
    </dgm:pt>
    <dgm:pt modelId="{8541EB93-BA25-4691-8DB0-6758020740CE}" type="pres">
      <dgm:prSet presAssocID="{22065F80-6213-4CBF-BF46-17F921D165C0}" presName="negativeSpace" presStyleCnt="0"/>
      <dgm:spPr/>
    </dgm:pt>
    <dgm:pt modelId="{F7AF7C40-87B4-4596-A782-C3552BA5B844}" type="pres">
      <dgm:prSet presAssocID="{22065F80-6213-4CBF-BF46-17F921D165C0}" presName="childText" presStyleLbl="conFgAcc1" presStyleIdx="1" presStyleCnt="3" custLinFactNeighborY="15869">
        <dgm:presLayoutVars>
          <dgm:bulletEnabled val="1"/>
        </dgm:presLayoutVars>
      </dgm:prSet>
      <dgm:spPr/>
    </dgm:pt>
    <dgm:pt modelId="{8D7DBE70-B41E-431A-88F5-763466B8C2EF}" type="pres">
      <dgm:prSet presAssocID="{050E0701-B7F7-4EF4-8D38-23F8134A1264}" presName="spaceBetweenRectangles" presStyleCnt="0"/>
      <dgm:spPr/>
    </dgm:pt>
    <dgm:pt modelId="{7DEBDC17-3DCD-4FAF-BF04-EEACAE75F37D}" type="pres">
      <dgm:prSet presAssocID="{CC712FEA-FDD1-457E-8453-955D0289E18C}" presName="parentLin" presStyleCnt="0"/>
      <dgm:spPr/>
    </dgm:pt>
    <dgm:pt modelId="{2CC5FEE8-8501-4AC5-9159-94A4C2BB0D85}" type="pres">
      <dgm:prSet presAssocID="{CC712FEA-FDD1-457E-8453-955D0289E18C}" presName="parentLeftMargin" presStyleLbl="node1" presStyleIdx="1" presStyleCnt="3"/>
      <dgm:spPr/>
    </dgm:pt>
    <dgm:pt modelId="{73B2C6CE-F8BE-478D-B7A4-2F6A250F8FA7}" type="pres">
      <dgm:prSet presAssocID="{CC712FEA-FDD1-457E-8453-955D0289E18C}" presName="parentText" presStyleLbl="node1" presStyleIdx="2" presStyleCnt="3">
        <dgm:presLayoutVars>
          <dgm:chMax val="0"/>
          <dgm:bulletEnabled val="1"/>
        </dgm:presLayoutVars>
      </dgm:prSet>
      <dgm:spPr/>
    </dgm:pt>
    <dgm:pt modelId="{C66FBD95-AF58-4695-B47C-BC8D89D018E4}" type="pres">
      <dgm:prSet presAssocID="{CC712FEA-FDD1-457E-8453-955D0289E18C}" presName="negativeSpace" presStyleCnt="0"/>
      <dgm:spPr/>
    </dgm:pt>
    <dgm:pt modelId="{890899D6-CBA3-4EBF-B592-84B8FB420D7C}" type="pres">
      <dgm:prSet presAssocID="{CC712FEA-FDD1-457E-8453-955D0289E18C}" presName="childText" presStyleLbl="conFgAcc1" presStyleIdx="2" presStyleCnt="3">
        <dgm:presLayoutVars>
          <dgm:bulletEnabled val="1"/>
        </dgm:presLayoutVars>
      </dgm:prSet>
      <dgm:spPr/>
    </dgm:pt>
  </dgm:ptLst>
  <dgm:cxnLst>
    <dgm:cxn modelId="{E727A50F-7625-46B5-84F8-A0C41CBD6929}" srcId="{21FF9573-B421-4F81-9A4A-912F12860299}" destId="{3497CC37-E628-4F31-BC74-929AC7130035}" srcOrd="0" destOrd="0" parTransId="{5388EDFB-61DD-4F73-BA49-712490260964}" sibTransId="{C4BA63FC-A9F0-46F6-A394-602262ED3FE0}"/>
    <dgm:cxn modelId="{69ED9E26-CD24-41DE-8E21-E51CD775867E}" type="presOf" srcId="{CC712FEA-FDD1-457E-8453-955D0289E18C}" destId="{2CC5FEE8-8501-4AC5-9159-94A4C2BB0D85}" srcOrd="0" destOrd="0" presId="urn:microsoft.com/office/officeart/2005/8/layout/list1"/>
    <dgm:cxn modelId="{F85E1040-815F-42E3-BE69-C194E78DF943}" type="presOf" srcId="{3497CC37-E628-4F31-BC74-929AC7130035}" destId="{B5870CEB-5FBE-49BB-BECA-DA1BE23BDD4A}" srcOrd="0" destOrd="0" presId="urn:microsoft.com/office/officeart/2005/8/layout/list1"/>
    <dgm:cxn modelId="{1FD34264-9045-49FE-997D-37928B19A267}" srcId="{21FF9573-B421-4F81-9A4A-912F12860299}" destId="{CC712FEA-FDD1-457E-8453-955D0289E18C}" srcOrd="2" destOrd="0" parTransId="{671D2B12-2288-4196-A797-A197DF3C1992}" sibTransId="{F402BF1F-456A-4113-BBFB-EC03DCAD4BCC}"/>
    <dgm:cxn modelId="{8C033A6C-2AFC-4CDD-AB81-0DE994AC4AFF}" type="presOf" srcId="{22065F80-6213-4CBF-BF46-17F921D165C0}" destId="{B68F86A7-A714-488C-84F3-C9616314EBE6}" srcOrd="1" destOrd="0" presId="urn:microsoft.com/office/officeart/2005/8/layout/list1"/>
    <dgm:cxn modelId="{76A7E36C-B46D-45B8-A946-2B9CA3069540}" type="presOf" srcId="{21FF9573-B421-4F81-9A4A-912F12860299}" destId="{6B5C7431-47F8-486D-8B3D-78F29A32C797}" srcOrd="0" destOrd="0" presId="urn:microsoft.com/office/officeart/2005/8/layout/list1"/>
    <dgm:cxn modelId="{3080F06D-AB32-4E41-84C7-6D30707A26CA}" type="presOf" srcId="{22065F80-6213-4CBF-BF46-17F921D165C0}" destId="{EEB17D5F-6E53-4CCB-9AEA-3EE3D3942012}" srcOrd="0" destOrd="0" presId="urn:microsoft.com/office/officeart/2005/8/layout/list1"/>
    <dgm:cxn modelId="{96ED1E71-3FC3-4DDB-8FC9-BFBCAB1F6280}" type="presOf" srcId="{CC712FEA-FDD1-457E-8453-955D0289E18C}" destId="{73B2C6CE-F8BE-478D-B7A4-2F6A250F8FA7}" srcOrd="1" destOrd="0" presId="urn:microsoft.com/office/officeart/2005/8/layout/list1"/>
    <dgm:cxn modelId="{3DA1458C-8629-423B-A70B-351E95D07B14}" type="presOf" srcId="{3497CC37-E628-4F31-BC74-929AC7130035}" destId="{354B041D-1BFE-4581-99D8-AC3AD5310476}" srcOrd="1" destOrd="0" presId="urn:microsoft.com/office/officeart/2005/8/layout/list1"/>
    <dgm:cxn modelId="{91099397-24E0-4B5B-8AFF-1EC1B099B588}" srcId="{CC712FEA-FDD1-457E-8453-955D0289E18C}" destId="{5C0D7FE7-45B3-4AF5-ACC5-790205A68D4B}" srcOrd="0" destOrd="0" parTransId="{C01529F6-0C5B-4512-9088-13B4EF511452}" sibTransId="{F3CFE7B3-6AD2-4517-934F-4F0AFBC116A8}"/>
    <dgm:cxn modelId="{434784A4-F784-4215-8ADC-00BBF43DBB91}" type="presOf" srcId="{A37F09F7-0B44-45B1-8EBD-138E56BEFB88}" destId="{890899D6-CBA3-4EBF-B592-84B8FB420D7C}" srcOrd="0" destOrd="1" presId="urn:microsoft.com/office/officeart/2005/8/layout/list1"/>
    <dgm:cxn modelId="{EF3F76C1-433E-4777-9757-2D65A040469B}" type="presOf" srcId="{719C9A1E-51F8-4C32-9308-2BA54C18BDCC}" destId="{F7AF7C40-87B4-4596-A782-C3552BA5B844}" srcOrd="0" destOrd="0" presId="urn:microsoft.com/office/officeart/2005/8/layout/list1"/>
    <dgm:cxn modelId="{7CB0E8C5-1481-476C-AC43-54F8930CBD13}" type="presOf" srcId="{5C0D7FE7-45B3-4AF5-ACC5-790205A68D4B}" destId="{890899D6-CBA3-4EBF-B592-84B8FB420D7C}" srcOrd="0" destOrd="0" presId="urn:microsoft.com/office/officeart/2005/8/layout/list1"/>
    <dgm:cxn modelId="{05F895CF-9F66-481B-8CDD-EE1AD74FAFD6}" srcId="{22065F80-6213-4CBF-BF46-17F921D165C0}" destId="{719C9A1E-51F8-4C32-9308-2BA54C18BDCC}" srcOrd="0" destOrd="0" parTransId="{DDF222D6-B053-4703-BDEE-2ABF88C988DE}" sibTransId="{ABCD8311-7145-4261-A670-C0570550A170}"/>
    <dgm:cxn modelId="{4331D0E0-424E-43C9-9AF4-6F644B169CF7}" srcId="{21FF9573-B421-4F81-9A4A-912F12860299}" destId="{22065F80-6213-4CBF-BF46-17F921D165C0}" srcOrd="1" destOrd="0" parTransId="{2D0C7FA8-CCDC-4539-9584-052B07F5E9B2}" sibTransId="{050E0701-B7F7-4EF4-8D38-23F8134A1264}"/>
    <dgm:cxn modelId="{C7AE90E8-F298-4DA4-9642-697A430B3692}" srcId="{CC712FEA-FDD1-457E-8453-955D0289E18C}" destId="{A37F09F7-0B44-45B1-8EBD-138E56BEFB88}" srcOrd="1" destOrd="0" parTransId="{3806F94A-DEE0-4BC9-ADEB-14FDCF1C51C3}" sibTransId="{A53ECEA4-48E1-41F2-B52E-A4050B980E42}"/>
    <dgm:cxn modelId="{7ABC6AFB-AB1D-43DC-BFDE-7F0624B2A32C}" type="presOf" srcId="{F739F649-7162-40CC-A623-04220B0FFC21}" destId="{5F8161E0-A5FC-41D3-87A7-AB8E2E606271}" srcOrd="0" destOrd="0" presId="urn:microsoft.com/office/officeart/2005/8/layout/list1"/>
    <dgm:cxn modelId="{A877A2FD-9D96-4A90-AECC-C9B3F42404A2}" srcId="{3497CC37-E628-4F31-BC74-929AC7130035}" destId="{F739F649-7162-40CC-A623-04220B0FFC21}" srcOrd="0" destOrd="0" parTransId="{63119BE0-7C3B-46DB-A833-9CDB3DB15DD1}" sibTransId="{7A0E00F5-AF6B-4C72-9696-129D3E518E95}"/>
    <dgm:cxn modelId="{D457CF02-71D4-4466-93AF-7200413B7F83}" type="presParOf" srcId="{6B5C7431-47F8-486D-8B3D-78F29A32C797}" destId="{865B859D-12A7-4846-87A8-B11A946AC075}" srcOrd="0" destOrd="0" presId="urn:microsoft.com/office/officeart/2005/8/layout/list1"/>
    <dgm:cxn modelId="{BE5C766B-6C19-47A6-9D36-01BE0DC7F545}" type="presParOf" srcId="{865B859D-12A7-4846-87A8-B11A946AC075}" destId="{B5870CEB-5FBE-49BB-BECA-DA1BE23BDD4A}" srcOrd="0" destOrd="0" presId="urn:microsoft.com/office/officeart/2005/8/layout/list1"/>
    <dgm:cxn modelId="{D0764EB2-697C-4B87-AF58-57FB8E8B12C0}" type="presParOf" srcId="{865B859D-12A7-4846-87A8-B11A946AC075}" destId="{354B041D-1BFE-4581-99D8-AC3AD5310476}" srcOrd="1" destOrd="0" presId="urn:microsoft.com/office/officeart/2005/8/layout/list1"/>
    <dgm:cxn modelId="{74B75414-CA73-448D-9FD9-D3E95A13B879}" type="presParOf" srcId="{6B5C7431-47F8-486D-8B3D-78F29A32C797}" destId="{6DEC67C3-A698-4657-9ED4-516728811C82}" srcOrd="1" destOrd="0" presId="urn:microsoft.com/office/officeart/2005/8/layout/list1"/>
    <dgm:cxn modelId="{1D126A2C-2ECC-47D9-9B31-719E47957E20}" type="presParOf" srcId="{6B5C7431-47F8-486D-8B3D-78F29A32C797}" destId="{5F8161E0-A5FC-41D3-87A7-AB8E2E606271}" srcOrd="2" destOrd="0" presId="urn:microsoft.com/office/officeart/2005/8/layout/list1"/>
    <dgm:cxn modelId="{EAFDFE23-186C-46B2-8CD9-561795B0917B}" type="presParOf" srcId="{6B5C7431-47F8-486D-8B3D-78F29A32C797}" destId="{CE4E1AB7-8E97-4BB2-8A5B-BF4A60F7C6BF}" srcOrd="3" destOrd="0" presId="urn:microsoft.com/office/officeart/2005/8/layout/list1"/>
    <dgm:cxn modelId="{085FA90A-DD52-4F0E-84B4-F55BEB661ABB}" type="presParOf" srcId="{6B5C7431-47F8-486D-8B3D-78F29A32C797}" destId="{5B5C74A8-372C-4F60-81F7-D59D8EB00C18}" srcOrd="4" destOrd="0" presId="urn:microsoft.com/office/officeart/2005/8/layout/list1"/>
    <dgm:cxn modelId="{4216FE27-B94D-4A08-B80D-A15D9908743B}" type="presParOf" srcId="{5B5C74A8-372C-4F60-81F7-D59D8EB00C18}" destId="{EEB17D5F-6E53-4CCB-9AEA-3EE3D3942012}" srcOrd="0" destOrd="0" presId="urn:microsoft.com/office/officeart/2005/8/layout/list1"/>
    <dgm:cxn modelId="{F7B77670-5D71-4333-8F5E-54B0944B741F}" type="presParOf" srcId="{5B5C74A8-372C-4F60-81F7-D59D8EB00C18}" destId="{B68F86A7-A714-488C-84F3-C9616314EBE6}" srcOrd="1" destOrd="0" presId="urn:microsoft.com/office/officeart/2005/8/layout/list1"/>
    <dgm:cxn modelId="{C6BD2F99-4FEB-44AB-881F-E707F7FB7B95}" type="presParOf" srcId="{6B5C7431-47F8-486D-8B3D-78F29A32C797}" destId="{8541EB93-BA25-4691-8DB0-6758020740CE}" srcOrd="5" destOrd="0" presId="urn:microsoft.com/office/officeart/2005/8/layout/list1"/>
    <dgm:cxn modelId="{86C164DB-90FD-44DC-BB07-1A896309B47E}" type="presParOf" srcId="{6B5C7431-47F8-486D-8B3D-78F29A32C797}" destId="{F7AF7C40-87B4-4596-A782-C3552BA5B844}" srcOrd="6" destOrd="0" presId="urn:microsoft.com/office/officeart/2005/8/layout/list1"/>
    <dgm:cxn modelId="{C9C85ECB-DF73-49BF-B568-65CC4B0DD102}" type="presParOf" srcId="{6B5C7431-47F8-486D-8B3D-78F29A32C797}" destId="{8D7DBE70-B41E-431A-88F5-763466B8C2EF}" srcOrd="7" destOrd="0" presId="urn:microsoft.com/office/officeart/2005/8/layout/list1"/>
    <dgm:cxn modelId="{3DA6BE06-03BE-49A9-9127-43EED26A954A}" type="presParOf" srcId="{6B5C7431-47F8-486D-8B3D-78F29A32C797}" destId="{7DEBDC17-3DCD-4FAF-BF04-EEACAE75F37D}" srcOrd="8" destOrd="0" presId="urn:microsoft.com/office/officeart/2005/8/layout/list1"/>
    <dgm:cxn modelId="{7DD16B27-8E25-40DE-9791-1C0586556D0B}" type="presParOf" srcId="{7DEBDC17-3DCD-4FAF-BF04-EEACAE75F37D}" destId="{2CC5FEE8-8501-4AC5-9159-94A4C2BB0D85}" srcOrd="0" destOrd="0" presId="urn:microsoft.com/office/officeart/2005/8/layout/list1"/>
    <dgm:cxn modelId="{C63EA53E-77A5-4216-80AC-D15F6DC7EAD7}" type="presParOf" srcId="{7DEBDC17-3DCD-4FAF-BF04-EEACAE75F37D}" destId="{73B2C6CE-F8BE-478D-B7A4-2F6A250F8FA7}" srcOrd="1" destOrd="0" presId="urn:microsoft.com/office/officeart/2005/8/layout/list1"/>
    <dgm:cxn modelId="{EEBE6A07-E308-4533-BC52-EC378E1504EE}" type="presParOf" srcId="{6B5C7431-47F8-486D-8B3D-78F29A32C797}" destId="{C66FBD95-AF58-4695-B47C-BC8D89D018E4}" srcOrd="9" destOrd="0" presId="urn:microsoft.com/office/officeart/2005/8/layout/list1"/>
    <dgm:cxn modelId="{004BF8F0-05A7-457E-9AD1-BE4B691063BB}" type="presParOf" srcId="{6B5C7431-47F8-486D-8B3D-78F29A32C797}" destId="{890899D6-CBA3-4EBF-B592-84B8FB420D7C}"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F0582F-04E5-417C-8FB8-315D56E3009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454BD640-8697-4D06-BDE1-8A3BCA8F628F}">
      <dgm:prSet phldrT="[Text]" custT="1"/>
      <dgm:spPr>
        <a:solidFill>
          <a:schemeClr val="accent1">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Define invoices</a:t>
          </a:r>
        </a:p>
      </dgm:t>
    </dgm:pt>
    <dgm:pt modelId="{7721AFFA-B6C2-4882-9021-592DC1CE0F9D}" type="parTrans" cxnId="{002497C9-791A-4196-AF34-39972813861C}">
      <dgm:prSet/>
      <dgm:spPr/>
      <dgm:t>
        <a:bodyPr/>
        <a:lstStyle/>
        <a:p>
          <a:endParaRPr lang="en-US"/>
        </a:p>
      </dgm:t>
    </dgm:pt>
    <dgm:pt modelId="{5DB04E66-2420-4199-B243-8BEC29F1F6FB}" type="sibTrans" cxnId="{002497C9-791A-4196-AF34-39972813861C}">
      <dgm:prSet/>
      <dgm:spPr/>
      <dgm:t>
        <a:bodyPr/>
        <a:lstStyle/>
        <a:p>
          <a:endParaRPr lang="en-US"/>
        </a:p>
      </dgm:t>
    </dgm:pt>
    <dgm:pt modelId="{AEC25393-809A-4A39-9ECC-60A5EC145F5B}">
      <dgm:prSet phldrT="[Text]"/>
      <dgm:spPr>
        <a:ln>
          <a:solidFill>
            <a:schemeClr val="accent3">
              <a:lumMod val="20000"/>
              <a:lumOff val="80000"/>
            </a:schemeClr>
          </a:solidFill>
        </a:ln>
      </dgm:spPr>
      <dgm:t>
        <a:bodyPr/>
        <a:lstStyle/>
        <a:p>
          <a:pPr>
            <a:buFont typeface="Arial" panose="020B0604020202020204" pitchFamily="34" charset="0"/>
            <a:buChar char="•"/>
          </a:pPr>
          <a:r>
            <a:rPr lang="en-US" dirty="0"/>
            <a:t>Review all possible invoice layouts that are in use in the company (such as multi lines PDF, credit note, multi pages PDF, zero tax rate, invoice with charges, invoice to different Bill To/Ship To locations etc. );  Prepare for onboarding various cases: credit memo, invoice on one page, on many pages, different tax rates, multi tax rates, invoice with charges etc.; 48 hours are needed to create the initial custom mapping;</a:t>
          </a:r>
        </a:p>
      </dgm:t>
    </dgm:pt>
    <dgm:pt modelId="{DDAB5123-1D47-4681-A8A7-D8EB78E08E47}" type="parTrans" cxnId="{26328AEE-68DD-45CA-BF47-FAF4514D6809}">
      <dgm:prSet/>
      <dgm:spPr/>
      <dgm:t>
        <a:bodyPr/>
        <a:lstStyle/>
        <a:p>
          <a:endParaRPr lang="en-US"/>
        </a:p>
      </dgm:t>
    </dgm:pt>
    <dgm:pt modelId="{4692C2A9-6511-471A-967B-17D78AE7F9C1}" type="sibTrans" cxnId="{26328AEE-68DD-45CA-BF47-FAF4514D6809}">
      <dgm:prSet/>
      <dgm:spPr/>
      <dgm:t>
        <a:bodyPr/>
        <a:lstStyle/>
        <a:p>
          <a:endParaRPr lang="en-US"/>
        </a:p>
      </dgm:t>
    </dgm:pt>
    <dgm:pt modelId="{C75C4F58-60E4-4618-9AE6-63DCFC5399F7}">
      <dgm:prSet phldrT="[Text]"/>
      <dgm:spPr>
        <a:solidFill>
          <a:srgbClr val="3521C9"/>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r>
            <a:rPr lang="en-US"/>
            <a:t>Invoice layout</a:t>
          </a:r>
        </a:p>
      </dgm:t>
    </dgm:pt>
    <dgm:pt modelId="{47ED83A8-90F4-4BE2-8CFB-46ECC7F3D233}" type="parTrans" cxnId="{BE92E18F-9068-4ADB-90A1-CF46EE4AD69D}">
      <dgm:prSet/>
      <dgm:spPr/>
      <dgm:t>
        <a:bodyPr/>
        <a:lstStyle/>
        <a:p>
          <a:endParaRPr lang="en-US"/>
        </a:p>
      </dgm:t>
    </dgm:pt>
    <dgm:pt modelId="{4AC8306A-6DA5-45FD-B188-05A99DA42754}" type="sibTrans" cxnId="{BE92E18F-9068-4ADB-90A1-CF46EE4AD69D}">
      <dgm:prSet/>
      <dgm:spPr/>
      <dgm:t>
        <a:bodyPr/>
        <a:lstStyle/>
        <a:p>
          <a:endParaRPr lang="en-US"/>
        </a:p>
      </dgm:t>
    </dgm:pt>
    <dgm:pt modelId="{595B08C4-673E-4CA7-A311-DC0FE32C531C}">
      <dgm:prSet phldrT="[Text]" custT="1"/>
      <dgm:spPr>
        <a:ln>
          <a:solidFill>
            <a:schemeClr val="accent3">
              <a:lumMod val="20000"/>
              <a:lumOff val="80000"/>
            </a:schemeClr>
          </a:solidFill>
        </a:ln>
      </dgm:spPr>
      <dgm:t>
        <a:bodyPr/>
        <a:lstStyle/>
        <a:p>
          <a:pPr>
            <a:buFont typeface="Arial" panose="020B0604020202020204" pitchFamily="34" charset="0"/>
            <a:buChar char="•"/>
          </a:pPr>
          <a:r>
            <a:rPr lang="en-US" sz="1100" kern="1200" dirty="0">
              <a:solidFill>
                <a:srgbClr val="000000">
                  <a:hueOff val="0"/>
                  <a:satOff val="0"/>
                  <a:lumOff val="0"/>
                  <a:alphaOff val="0"/>
                </a:srgbClr>
              </a:solidFill>
              <a:latin typeface="Arial"/>
              <a:ea typeface="+mn-ea"/>
              <a:cs typeface="+mn-cs"/>
            </a:rPr>
            <a:t>Go to prod account Company Settings – Electronic Invoice Routing – PDF Invoice; Convert slide </a:t>
          </a:r>
          <a:r>
            <a:rPr lang="en-US" sz="1100" kern="1200" dirty="0">
              <a:solidFill>
                <a:srgbClr val="000000">
                  <a:hueOff val="0"/>
                  <a:satOff val="0"/>
                  <a:lumOff val="0"/>
                  <a:alphaOff val="0"/>
                </a:srgbClr>
              </a:solidFill>
              <a:latin typeface="Arial"/>
              <a:ea typeface="+mn-ea"/>
              <a:cs typeface="+mn-cs"/>
              <a:hlinkClick xmlns:r="http://schemas.openxmlformats.org/officeDocument/2006/relationships" r:id="rId1" action="ppaction://hlinksldjump"/>
            </a:rPr>
            <a:t>11</a:t>
          </a:r>
          <a:r>
            <a:rPr lang="en-US" sz="1100" kern="1200" dirty="0">
              <a:solidFill>
                <a:srgbClr val="000000">
                  <a:hueOff val="0"/>
                  <a:satOff val="0"/>
                  <a:lumOff val="0"/>
                  <a:alphaOff val="0"/>
                </a:srgbClr>
              </a:solidFill>
              <a:latin typeface="Arial"/>
              <a:ea typeface="+mn-ea"/>
              <a:cs typeface="+mn-cs"/>
            </a:rPr>
            <a:t> into a PDF file and name it same as the name of the PDF file representing the invoice; upload the circled layout and the invoice used for layout creation, add up to 8 other invoices and start onboarding on your prod account.   PDF Invoice tab will appear on test account once the company onboarded, note that from that tab the solution can be configured, for example drafts enabled/disabled, notification emails for drafts or failed invoices, whitelist sender email to send PDF invoices via email to Ariba Network etc.; </a:t>
          </a:r>
        </a:p>
      </dgm:t>
    </dgm:pt>
    <dgm:pt modelId="{FA2C7199-C4AD-403D-9D8D-75A43FB875C6}" type="parTrans" cxnId="{0999FABD-F99E-49B1-9CCE-831FDDC36D42}">
      <dgm:prSet/>
      <dgm:spPr/>
      <dgm:t>
        <a:bodyPr/>
        <a:lstStyle/>
        <a:p>
          <a:endParaRPr lang="en-US"/>
        </a:p>
      </dgm:t>
    </dgm:pt>
    <dgm:pt modelId="{5C138475-D1A0-4C7B-9E9D-134BC1BDB954}" type="sibTrans" cxnId="{0999FABD-F99E-49B1-9CCE-831FDDC36D42}">
      <dgm:prSet/>
      <dgm:spPr/>
      <dgm:t>
        <a:bodyPr/>
        <a:lstStyle/>
        <a:p>
          <a:endParaRPr lang="en-US"/>
        </a:p>
      </dgm:t>
    </dgm:pt>
    <dgm:pt modelId="{943C317B-0E69-4FB6-B039-753E0B49B325}">
      <dgm:prSet phldrT="[Text]" custT="1"/>
      <dgm:spPr>
        <a:solidFill>
          <a:schemeClr val="accent3">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Onboarding</a:t>
          </a:r>
        </a:p>
      </dgm:t>
    </dgm:pt>
    <dgm:pt modelId="{49546B08-D697-40BC-85DE-7927787AFDCE}" type="parTrans" cxnId="{B87E1857-56AC-43CC-9B39-82ABC8D3751B}">
      <dgm:prSet/>
      <dgm:spPr/>
      <dgm:t>
        <a:bodyPr/>
        <a:lstStyle/>
        <a:p>
          <a:endParaRPr lang="en-US"/>
        </a:p>
      </dgm:t>
    </dgm:pt>
    <dgm:pt modelId="{869DE3C4-3149-44FA-9D74-B42E355DEDBE}" type="sibTrans" cxnId="{B87E1857-56AC-43CC-9B39-82ABC8D3751B}">
      <dgm:prSet/>
      <dgm:spPr/>
      <dgm:t>
        <a:bodyPr/>
        <a:lstStyle/>
        <a:p>
          <a:endParaRPr lang="en-US"/>
        </a:p>
      </dgm:t>
    </dgm:pt>
    <dgm:pt modelId="{302FAC8C-3624-4F21-93B3-22497A5BA387}">
      <dgm:prSet custT="1"/>
      <dgm:spPr>
        <a:solidFill>
          <a:schemeClr val="accent5">
            <a:lumMod val="50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Testing </a:t>
          </a:r>
        </a:p>
      </dgm:t>
    </dgm:pt>
    <dgm:pt modelId="{BF676D7B-D84C-4E25-9F8F-9EB783D40F1B}" type="parTrans" cxnId="{915714BB-A087-4EFE-A6A0-1301C4F8247B}">
      <dgm:prSet/>
      <dgm:spPr/>
      <dgm:t>
        <a:bodyPr/>
        <a:lstStyle/>
        <a:p>
          <a:endParaRPr lang="en-US"/>
        </a:p>
      </dgm:t>
    </dgm:pt>
    <dgm:pt modelId="{F0C81426-5F27-40F3-B89F-BF44ED3B1324}" type="sibTrans" cxnId="{915714BB-A087-4EFE-A6A0-1301C4F8247B}">
      <dgm:prSet/>
      <dgm:spPr/>
      <dgm:t>
        <a:bodyPr/>
        <a:lstStyle/>
        <a:p>
          <a:endParaRPr lang="en-US"/>
        </a:p>
      </dgm:t>
    </dgm:pt>
    <dgm:pt modelId="{4B45AADB-0ABA-44DD-BD08-8F5BC80F7B48}">
      <dgm:prSet custT="1"/>
      <dgm:spPr>
        <a:solidFill>
          <a:srgbClr val="970A82">
            <a:hueOff val="0"/>
            <a:satOff val="0"/>
            <a:lumOff val="0"/>
            <a:alphaOff val="0"/>
          </a:srgb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PDF/Mapping updates</a:t>
          </a:r>
        </a:p>
      </dgm:t>
    </dgm:pt>
    <dgm:pt modelId="{E8498970-0FA2-48C0-9362-6BA48440A0FC}" type="parTrans" cxnId="{D523A6B4-D320-4B62-AF00-F6997217A4D5}">
      <dgm:prSet/>
      <dgm:spPr/>
      <dgm:t>
        <a:bodyPr/>
        <a:lstStyle/>
        <a:p>
          <a:endParaRPr lang="en-US"/>
        </a:p>
      </dgm:t>
    </dgm:pt>
    <dgm:pt modelId="{D0326638-079A-4A7D-A8B8-AE0DB268FB3C}" type="sibTrans" cxnId="{D523A6B4-D320-4B62-AF00-F6997217A4D5}">
      <dgm:prSet/>
      <dgm:spPr/>
      <dgm:t>
        <a:bodyPr/>
        <a:lstStyle/>
        <a:p>
          <a:endParaRPr lang="en-US"/>
        </a:p>
      </dgm:t>
    </dgm:pt>
    <dgm:pt modelId="{7333F526-838E-4099-81BF-FC602FE704DE}">
      <dgm:prSet custT="1"/>
      <dgm:spPr>
        <a:solidFill>
          <a:srgbClr val="00B050"/>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Go - live</a:t>
          </a:r>
        </a:p>
      </dgm:t>
    </dgm:pt>
    <dgm:pt modelId="{0D3AE900-491C-427E-B561-533BC0FA6779}" type="parTrans" cxnId="{F0174DA3-7AD3-47A6-87BC-88A1D13DA2A5}">
      <dgm:prSet/>
      <dgm:spPr/>
      <dgm:t>
        <a:bodyPr/>
        <a:lstStyle/>
        <a:p>
          <a:endParaRPr lang="en-US"/>
        </a:p>
      </dgm:t>
    </dgm:pt>
    <dgm:pt modelId="{3AA0BA8F-D4B7-4DA7-95A3-D7DD734430C8}" type="sibTrans" cxnId="{F0174DA3-7AD3-47A6-87BC-88A1D13DA2A5}">
      <dgm:prSet/>
      <dgm:spPr/>
      <dgm:t>
        <a:bodyPr/>
        <a:lstStyle/>
        <a:p>
          <a:endParaRPr lang="en-US"/>
        </a:p>
      </dgm:t>
    </dgm:pt>
    <dgm:pt modelId="{8E3904CF-A13A-4035-AD09-D97D2EEE21A4}">
      <dgm:prSet/>
      <dgm:spPr>
        <a:ln>
          <a:solidFill>
            <a:schemeClr val="accent3">
              <a:lumMod val="20000"/>
              <a:lumOff val="80000"/>
            </a:schemeClr>
          </a:solidFill>
        </a:ln>
      </dgm:spPr>
      <dgm:t>
        <a:bodyPr/>
        <a:lstStyle/>
        <a:p>
          <a:pPr>
            <a:buFont typeface="Arial" panose="020B0604020202020204" pitchFamily="34" charset="0"/>
            <a:buChar char="•"/>
          </a:pPr>
          <a:r>
            <a:rPr lang="en-US"/>
            <a:t>Use slide </a:t>
          </a:r>
          <a:r>
            <a:rPr lang="en-US">
              <a:hlinkClick xmlns:r="http://schemas.openxmlformats.org/officeDocument/2006/relationships" r:id="rId1" action="ppaction://hlinksldjump"/>
            </a:rPr>
            <a:t>11</a:t>
          </a:r>
          <a:r>
            <a:rPr lang="en-US"/>
            <a:t> from this presentation to insert your PDF invoice as a background picture and link all boxes with the associated reference on the invoice. This is kind of a mapping that will be used by Cloud Trade to understand where the data is positioned on your file and how it is labelled, so their tool can find and extract it. All those boxes represent the references that will be extracted from the PDF file. if missing data on the PDF file, there are few customization proposed by Cloud Trade, check slide </a:t>
          </a:r>
          <a:r>
            <a:rPr lang="en-US">
              <a:hlinkClick xmlns:r="http://schemas.openxmlformats.org/officeDocument/2006/relationships" r:id="rId2" action="ppaction://hlinksldjump"/>
            </a:rPr>
            <a:t>12</a:t>
          </a:r>
          <a:r>
            <a:rPr lang="en-US"/>
            <a:t>;  </a:t>
          </a:r>
        </a:p>
      </dgm:t>
    </dgm:pt>
    <dgm:pt modelId="{2136163C-689D-48AD-A09E-78B298510EE0}" type="parTrans" cxnId="{583B3C04-7368-4B90-BFD2-8B3F562D437D}">
      <dgm:prSet/>
      <dgm:spPr/>
      <dgm:t>
        <a:bodyPr/>
        <a:lstStyle/>
        <a:p>
          <a:endParaRPr lang="en-US"/>
        </a:p>
      </dgm:t>
    </dgm:pt>
    <dgm:pt modelId="{40249D0F-EE12-4163-9371-5CBCF37A703B}" type="sibTrans" cxnId="{583B3C04-7368-4B90-BFD2-8B3F562D437D}">
      <dgm:prSet/>
      <dgm:spPr/>
      <dgm:t>
        <a:bodyPr/>
        <a:lstStyle/>
        <a:p>
          <a:endParaRPr lang="en-US"/>
        </a:p>
      </dgm:t>
    </dgm:pt>
    <dgm:pt modelId="{D3CCBF24-B363-4BA3-A8D0-B89B1795DCAF}">
      <dgm:prSet custT="1"/>
      <dgm:spPr>
        <a:ln>
          <a:solidFill>
            <a:schemeClr val="accent3">
              <a:lumMod val="20000"/>
              <a:lumOff val="80000"/>
            </a:schemeClr>
          </a:solidFill>
        </a:ln>
      </dgm:spPr>
      <dgm:t>
        <a:bodyPr/>
        <a:lstStyle/>
        <a:p>
          <a:r>
            <a:rPr lang="en-US" sz="1100" kern="1200" dirty="0">
              <a:solidFill>
                <a:srgbClr val="000000">
                  <a:hueOff val="0"/>
                  <a:satOff val="0"/>
                  <a:lumOff val="0"/>
                  <a:alphaOff val="0"/>
                </a:srgbClr>
              </a:solidFill>
              <a:latin typeface="Arial"/>
              <a:ea typeface="+mn-ea"/>
              <a:cs typeface="+mn-cs"/>
            </a:rPr>
            <a:t>Once initial mapping is created and account is onboarded for PDF Uploader, request buyer to create test PO (if PO-based invoices are in scope) and switch to test account; configure it in a way that you would like to use the functionality from PDF Invoice tab. Resend from test account all invoices used for onboarding and add additional cases if needed;  </a:t>
          </a:r>
        </a:p>
      </dgm:t>
    </dgm:pt>
    <dgm:pt modelId="{89E70CBD-31C4-4CFD-947F-E4BE4FEF8CD8}" type="parTrans" cxnId="{C7B0FD8E-52D2-49B3-B968-C89363B48E29}">
      <dgm:prSet/>
      <dgm:spPr/>
      <dgm:t>
        <a:bodyPr/>
        <a:lstStyle/>
        <a:p>
          <a:endParaRPr lang="en-US"/>
        </a:p>
      </dgm:t>
    </dgm:pt>
    <dgm:pt modelId="{B82CCF0B-DE5A-4495-841B-F5FBA811D72B}" type="sibTrans" cxnId="{C7B0FD8E-52D2-49B3-B968-C89363B48E29}">
      <dgm:prSet/>
      <dgm:spPr/>
      <dgm:t>
        <a:bodyPr/>
        <a:lstStyle/>
        <a:p>
          <a:endParaRPr lang="en-US"/>
        </a:p>
      </dgm:t>
    </dgm:pt>
    <dgm:pt modelId="{C1C15D6A-A530-4EE2-A948-91E0C2B4DD4F}">
      <dgm:prSet custT="1"/>
      <dgm:spPr>
        <a:ln>
          <a:solidFill>
            <a:schemeClr val="accent3">
              <a:lumMod val="20000"/>
              <a:lumOff val="80000"/>
            </a:schemeClr>
          </a:solidFill>
        </a:ln>
      </dgm:spPr>
      <dgm:t>
        <a:bodyPr/>
        <a:lstStyle/>
        <a:p>
          <a:r>
            <a:rPr lang="en-US" sz="1100" kern="1200" dirty="0">
              <a:solidFill>
                <a:srgbClr val="000000">
                  <a:hueOff val="0"/>
                  <a:satOff val="0"/>
                  <a:lumOff val="0"/>
                  <a:alphaOff val="0"/>
                </a:srgbClr>
              </a:solidFill>
              <a:latin typeface="Arial"/>
              <a:ea typeface="+mn-ea"/>
              <a:cs typeface="+mn-cs"/>
            </a:rPr>
            <a:t>Once solution is tested and confirmed as running for all possible invoices cases on seller/buyer end, switch to prod, configure the PDF Invoice tab and use your Ariba account to send PDF Invoices;</a:t>
          </a:r>
        </a:p>
      </dgm:t>
    </dgm:pt>
    <dgm:pt modelId="{78681886-AC37-4F1B-9B53-DD7A9F350CA5}" type="parTrans" cxnId="{F209EB4A-A6BD-4423-A985-388207DAB26D}">
      <dgm:prSet/>
      <dgm:spPr/>
      <dgm:t>
        <a:bodyPr/>
        <a:lstStyle/>
        <a:p>
          <a:endParaRPr lang="en-US"/>
        </a:p>
      </dgm:t>
    </dgm:pt>
    <dgm:pt modelId="{7736F945-D3B4-406B-BBDB-AB58C7DF717C}" type="sibTrans" cxnId="{F209EB4A-A6BD-4423-A985-388207DAB26D}">
      <dgm:prSet/>
      <dgm:spPr/>
      <dgm:t>
        <a:bodyPr/>
        <a:lstStyle/>
        <a:p>
          <a:endParaRPr lang="en-US"/>
        </a:p>
      </dgm:t>
    </dgm:pt>
    <dgm:pt modelId="{4F6D5A4B-74C6-4DB7-9C01-EE2D95FF9D14}">
      <dgm:prSet phldrT="[Text]" custT="1"/>
      <dgm:spPr>
        <a:ln>
          <a:solidFill>
            <a:schemeClr val="accent3">
              <a:lumMod val="20000"/>
              <a:lumOff val="80000"/>
            </a:schemeClr>
          </a:solidFill>
        </a:ln>
      </dgm:spPr>
      <dgm:t>
        <a:bodyPr/>
        <a:lstStyle/>
        <a:p>
          <a:r>
            <a:rPr lang="en-US" sz="1100" kern="1200" dirty="0"/>
            <a:t>If failed invoices, or invoices on conversion failed/pending, check the reason for the failure under Outbox – PDF Conversions or/and Invoice tab, if needed update the PDF layout in a way to meet buyer requirements in regards of e – invoicing (in case mandatory data for extraction is missing, for example the purchase order) and resend it. If PDF layout is accurate but the converted invoice contains errors, request mapping update on Cloud Trade by contacting your SIS or your buyer.</a:t>
          </a:r>
        </a:p>
      </dgm:t>
    </dgm:pt>
    <dgm:pt modelId="{2A7C967B-7B22-4EF9-A760-396202931E47}" type="sibTrans" cxnId="{9EC12BAD-962C-4D9F-8CBF-9B607F49B2C3}">
      <dgm:prSet/>
      <dgm:spPr/>
      <dgm:t>
        <a:bodyPr/>
        <a:lstStyle/>
        <a:p>
          <a:endParaRPr lang="en-US"/>
        </a:p>
      </dgm:t>
    </dgm:pt>
    <dgm:pt modelId="{2A4D6C92-219E-491C-800D-D371CE62B63A}" type="parTrans" cxnId="{9EC12BAD-962C-4D9F-8CBF-9B607F49B2C3}">
      <dgm:prSet/>
      <dgm:spPr/>
      <dgm:t>
        <a:bodyPr/>
        <a:lstStyle/>
        <a:p>
          <a:endParaRPr lang="en-US"/>
        </a:p>
      </dgm:t>
    </dgm:pt>
    <dgm:pt modelId="{451B8E28-BA60-4945-858F-0B1A00ACC726}" type="pres">
      <dgm:prSet presAssocID="{AFF0582F-04E5-417C-8FB8-315D56E30093}" presName="linearFlow" presStyleCnt="0">
        <dgm:presLayoutVars>
          <dgm:dir/>
          <dgm:animLvl val="lvl"/>
          <dgm:resizeHandles val="exact"/>
        </dgm:presLayoutVars>
      </dgm:prSet>
      <dgm:spPr/>
    </dgm:pt>
    <dgm:pt modelId="{BA0F3203-44FF-4C75-97DD-FFB8A5F2DEDF}" type="pres">
      <dgm:prSet presAssocID="{454BD640-8697-4D06-BDE1-8A3BCA8F628F}" presName="composite" presStyleCnt="0"/>
      <dgm:spPr/>
    </dgm:pt>
    <dgm:pt modelId="{3E837199-3F63-4894-AE6A-27AA87DA081F}" type="pres">
      <dgm:prSet presAssocID="{454BD640-8697-4D06-BDE1-8A3BCA8F628F}" presName="parentText" presStyleLbl="alignNode1" presStyleIdx="0" presStyleCnt="6">
        <dgm:presLayoutVars>
          <dgm:chMax val="1"/>
          <dgm:bulletEnabled val="1"/>
        </dgm:presLayoutVars>
      </dgm:prSet>
      <dgm:spPr>
        <a:xfrm rot="5400000">
          <a:off x="-114990" y="117592"/>
          <a:ext cx="766601" cy="536621"/>
        </a:xfrm>
        <a:prstGeom prst="chevron">
          <a:avLst/>
        </a:prstGeom>
      </dgm:spPr>
    </dgm:pt>
    <dgm:pt modelId="{2FDBAE1A-93BF-4A20-87BE-965A39E67C87}" type="pres">
      <dgm:prSet presAssocID="{454BD640-8697-4D06-BDE1-8A3BCA8F628F}" presName="descendantText" presStyleLbl="alignAcc1" presStyleIdx="0" presStyleCnt="6" custLinFactNeighborX="225" custLinFactNeighborY="5488">
        <dgm:presLayoutVars>
          <dgm:bulletEnabled val="1"/>
        </dgm:presLayoutVars>
      </dgm:prSet>
      <dgm:spPr/>
    </dgm:pt>
    <dgm:pt modelId="{676875C0-7C2D-45E2-80F9-0D1E237DD431}" type="pres">
      <dgm:prSet presAssocID="{5DB04E66-2420-4199-B243-8BEC29F1F6FB}" presName="sp" presStyleCnt="0"/>
      <dgm:spPr/>
    </dgm:pt>
    <dgm:pt modelId="{FFBE97B9-56DE-474F-8EAF-75B3516CF735}" type="pres">
      <dgm:prSet presAssocID="{C75C4F58-60E4-4618-9AE6-63DCFC5399F7}" presName="composite" presStyleCnt="0"/>
      <dgm:spPr/>
    </dgm:pt>
    <dgm:pt modelId="{BF9427AA-F3B1-4C9E-91CF-8A1A97E2E4E7}" type="pres">
      <dgm:prSet presAssocID="{C75C4F58-60E4-4618-9AE6-63DCFC5399F7}" presName="parentText" presStyleLbl="alignNode1" presStyleIdx="1" presStyleCnt="6">
        <dgm:presLayoutVars>
          <dgm:chMax val="1"/>
          <dgm:bulletEnabled val="1"/>
        </dgm:presLayoutVars>
      </dgm:prSet>
      <dgm:spPr>
        <a:xfrm rot="5400000">
          <a:off x="-114877" y="785384"/>
          <a:ext cx="765853" cy="536097"/>
        </a:xfrm>
        <a:prstGeom prst="chevron">
          <a:avLst/>
        </a:prstGeom>
      </dgm:spPr>
    </dgm:pt>
    <dgm:pt modelId="{E0220F48-8835-4302-9883-62223CA6D84A}" type="pres">
      <dgm:prSet presAssocID="{C75C4F58-60E4-4618-9AE6-63DCFC5399F7}" presName="descendantText" presStyleLbl="alignAcc1" presStyleIdx="1" presStyleCnt="6" custLinFactY="38248" custLinFactNeighborX="75" custLinFactNeighborY="100000">
        <dgm:presLayoutVars>
          <dgm:bulletEnabled val="1"/>
        </dgm:presLayoutVars>
      </dgm:prSet>
      <dgm:spPr/>
    </dgm:pt>
    <dgm:pt modelId="{007CB0EE-2B5A-486B-9324-BD2310BB65D9}" type="pres">
      <dgm:prSet presAssocID="{4AC8306A-6DA5-45FD-B188-05A99DA42754}" presName="sp" presStyleCnt="0"/>
      <dgm:spPr/>
    </dgm:pt>
    <dgm:pt modelId="{4FAFA99D-7270-4436-8331-AC0B9C9D3AC3}" type="pres">
      <dgm:prSet presAssocID="{943C317B-0E69-4FB6-B039-753E0B49B325}" presName="composite" presStyleCnt="0"/>
      <dgm:spPr/>
    </dgm:pt>
    <dgm:pt modelId="{09F01B50-516F-433C-A355-35F121B8CA60}" type="pres">
      <dgm:prSet presAssocID="{943C317B-0E69-4FB6-B039-753E0B49B325}" presName="parentText" presStyleLbl="alignNode1" presStyleIdx="2" presStyleCnt="6" custLinFactNeighborX="0" custLinFactNeighborY="-2079">
        <dgm:presLayoutVars>
          <dgm:chMax val="1"/>
          <dgm:bulletEnabled val="1"/>
        </dgm:presLayoutVars>
      </dgm:prSet>
      <dgm:spPr>
        <a:xfrm rot="5400000">
          <a:off x="-114990" y="1450700"/>
          <a:ext cx="766601" cy="536621"/>
        </a:xfrm>
        <a:prstGeom prst="chevron">
          <a:avLst/>
        </a:prstGeom>
      </dgm:spPr>
    </dgm:pt>
    <dgm:pt modelId="{97DA005C-CFF7-4E1A-BACC-9D865E0DF053}" type="pres">
      <dgm:prSet presAssocID="{943C317B-0E69-4FB6-B039-753E0B49B325}" presName="descendantText" presStyleLbl="alignAcc1" presStyleIdx="2" presStyleCnt="6" custLinFactY="100000" custLinFactNeighborX="87" custLinFactNeighborY="172511">
        <dgm:presLayoutVars>
          <dgm:bulletEnabled val="1"/>
        </dgm:presLayoutVars>
      </dgm:prSet>
      <dgm:spPr/>
    </dgm:pt>
    <dgm:pt modelId="{26D98E64-66E3-4730-9A13-203A975074D7}" type="pres">
      <dgm:prSet presAssocID="{869DE3C4-3149-44FA-9D74-B42E355DEDBE}" presName="sp" presStyleCnt="0"/>
      <dgm:spPr/>
    </dgm:pt>
    <dgm:pt modelId="{10A76309-014E-4EC0-A758-61F2B9D982AA}" type="pres">
      <dgm:prSet presAssocID="{302FAC8C-3624-4F21-93B3-22497A5BA387}" presName="composite" presStyleCnt="0"/>
      <dgm:spPr/>
    </dgm:pt>
    <dgm:pt modelId="{1D96BDE8-CE94-435D-9D49-98C4ADAA2A8B}" type="pres">
      <dgm:prSet presAssocID="{302FAC8C-3624-4F21-93B3-22497A5BA387}" presName="parentText" presStyleLbl="alignNode1" presStyleIdx="3" presStyleCnt="6">
        <dgm:presLayoutVars>
          <dgm:chMax val="1"/>
          <dgm:bulletEnabled val="1"/>
        </dgm:presLayoutVars>
      </dgm:prSet>
      <dgm:spPr>
        <a:xfrm rot="5400000">
          <a:off x="-114877" y="2117191"/>
          <a:ext cx="765853" cy="536097"/>
        </a:xfrm>
        <a:prstGeom prst="chevron">
          <a:avLst/>
        </a:prstGeom>
      </dgm:spPr>
    </dgm:pt>
    <dgm:pt modelId="{A3FC8859-56D0-4B71-9D39-488CD6FFEE82}" type="pres">
      <dgm:prSet presAssocID="{302FAC8C-3624-4F21-93B3-22497A5BA387}" presName="descendantText" presStyleLbl="alignAcc1" presStyleIdx="3" presStyleCnt="6" custLinFactY="-100000" custLinFactNeighborX="175" custLinFactNeighborY="-170038">
        <dgm:presLayoutVars>
          <dgm:bulletEnabled val="1"/>
        </dgm:presLayoutVars>
      </dgm:prSet>
      <dgm:spPr/>
    </dgm:pt>
    <dgm:pt modelId="{3E50F8EE-0532-4EE7-BE95-B1D2B69C7ED0}" type="pres">
      <dgm:prSet presAssocID="{F0C81426-5F27-40F3-B89F-BF44ED3B1324}" presName="sp" presStyleCnt="0"/>
      <dgm:spPr/>
    </dgm:pt>
    <dgm:pt modelId="{94DF598A-315F-4AB3-847A-8EE65E918AF0}" type="pres">
      <dgm:prSet presAssocID="{4B45AADB-0ABA-44DD-BD08-8F5BC80F7B48}" presName="composite" presStyleCnt="0"/>
      <dgm:spPr/>
    </dgm:pt>
    <dgm:pt modelId="{D297CD7D-60C3-4100-BEC8-2FEF213AB387}" type="pres">
      <dgm:prSet presAssocID="{4B45AADB-0ABA-44DD-BD08-8F5BC80F7B48}" presName="parentText" presStyleLbl="alignNode1" presStyleIdx="4" presStyleCnt="6">
        <dgm:presLayoutVars>
          <dgm:chMax val="1"/>
          <dgm:bulletEnabled val="1"/>
        </dgm:presLayoutVars>
      </dgm:prSet>
      <dgm:spPr>
        <a:xfrm rot="5400000">
          <a:off x="-114877" y="2783094"/>
          <a:ext cx="765853" cy="536097"/>
        </a:xfrm>
        <a:prstGeom prst="chevron">
          <a:avLst/>
        </a:prstGeom>
      </dgm:spPr>
    </dgm:pt>
    <dgm:pt modelId="{8CA6BCFC-06C2-4218-A7F5-55A7B2BDE52D}" type="pres">
      <dgm:prSet presAssocID="{4B45AADB-0ABA-44DD-BD08-8F5BC80F7B48}" presName="descendantText" presStyleLbl="alignAcc1" presStyleIdx="4" presStyleCnt="6" custLinFactY="-31134" custLinFactNeighborX="-183" custLinFactNeighborY="-100000">
        <dgm:presLayoutVars>
          <dgm:bulletEnabled val="1"/>
        </dgm:presLayoutVars>
      </dgm:prSet>
      <dgm:spPr/>
    </dgm:pt>
    <dgm:pt modelId="{6EE59BDA-0254-4D13-9D8F-30C43C88BDC9}" type="pres">
      <dgm:prSet presAssocID="{D0326638-079A-4A7D-A8B8-AE0DB268FB3C}" presName="sp" presStyleCnt="0"/>
      <dgm:spPr/>
    </dgm:pt>
    <dgm:pt modelId="{A4562FED-19D4-40B4-8931-2830E3C57730}" type="pres">
      <dgm:prSet presAssocID="{7333F526-838E-4099-81BF-FC602FE704DE}" presName="composite" presStyleCnt="0"/>
      <dgm:spPr/>
    </dgm:pt>
    <dgm:pt modelId="{B6A475D2-4E35-47AA-A9B0-2078C96303F5}" type="pres">
      <dgm:prSet presAssocID="{7333F526-838E-4099-81BF-FC602FE704DE}" presName="parentText" presStyleLbl="alignNode1" presStyleIdx="5" presStyleCnt="6">
        <dgm:presLayoutVars>
          <dgm:chMax val="1"/>
          <dgm:bulletEnabled val="1"/>
        </dgm:presLayoutVars>
      </dgm:prSet>
      <dgm:spPr>
        <a:xfrm rot="5400000">
          <a:off x="-114877" y="3448998"/>
          <a:ext cx="765853" cy="536097"/>
        </a:xfrm>
        <a:prstGeom prst="chevron">
          <a:avLst/>
        </a:prstGeom>
      </dgm:spPr>
    </dgm:pt>
    <dgm:pt modelId="{0AC7A3C5-8F8F-4961-A096-06BB0BFD937A}" type="pres">
      <dgm:prSet presAssocID="{7333F526-838E-4099-81BF-FC602FE704DE}" presName="descendantText" presStyleLbl="alignAcc1" presStyleIdx="5" presStyleCnt="6" custLinFactNeighborX="75" custLinFactNeighborY="-4118">
        <dgm:presLayoutVars>
          <dgm:bulletEnabled val="1"/>
        </dgm:presLayoutVars>
      </dgm:prSet>
      <dgm:spPr/>
    </dgm:pt>
  </dgm:ptLst>
  <dgm:cxnLst>
    <dgm:cxn modelId="{583B3C04-7368-4B90-BFD2-8B3F562D437D}" srcId="{302FAC8C-3624-4F21-93B3-22497A5BA387}" destId="{8E3904CF-A13A-4035-AD09-D97D2EEE21A4}" srcOrd="0" destOrd="0" parTransId="{2136163C-689D-48AD-A09E-78B298510EE0}" sibTransId="{40249D0F-EE12-4163-9371-5CBCF37A703B}"/>
    <dgm:cxn modelId="{4F141E0A-C7A7-4DBE-8DFC-AA1E460EE0DD}" type="presOf" srcId="{7333F526-838E-4099-81BF-FC602FE704DE}" destId="{B6A475D2-4E35-47AA-A9B0-2078C96303F5}" srcOrd="0" destOrd="0" presId="urn:microsoft.com/office/officeart/2005/8/layout/chevron2"/>
    <dgm:cxn modelId="{3589EE1B-2903-4E79-8212-0A028157DD9A}" type="presOf" srcId="{C75C4F58-60E4-4618-9AE6-63DCFC5399F7}" destId="{BF9427AA-F3B1-4C9E-91CF-8A1A97E2E4E7}" srcOrd="0" destOrd="0" presId="urn:microsoft.com/office/officeart/2005/8/layout/chevron2"/>
    <dgm:cxn modelId="{B2B72831-E92C-4F4E-A3A8-DFE382498A69}" type="presOf" srcId="{943C317B-0E69-4FB6-B039-753E0B49B325}" destId="{09F01B50-516F-433C-A355-35F121B8CA60}" srcOrd="0" destOrd="0" presId="urn:microsoft.com/office/officeart/2005/8/layout/chevron2"/>
    <dgm:cxn modelId="{4FE9B434-281B-4C96-AA75-AD595A2B8643}" type="presOf" srcId="{595B08C4-673E-4CA7-A311-DC0FE32C531C}" destId="{E0220F48-8835-4302-9883-62223CA6D84A}" srcOrd="0" destOrd="0" presId="urn:microsoft.com/office/officeart/2005/8/layout/chevron2"/>
    <dgm:cxn modelId="{40C8D163-C832-4226-92C6-11BD48F67D72}" type="presOf" srcId="{4B45AADB-0ABA-44DD-BD08-8F5BC80F7B48}" destId="{D297CD7D-60C3-4100-BEC8-2FEF213AB387}" srcOrd="0" destOrd="0" presId="urn:microsoft.com/office/officeart/2005/8/layout/chevron2"/>
    <dgm:cxn modelId="{E837FD69-62A7-4428-B37D-2FBDA4CD7250}" type="presOf" srcId="{302FAC8C-3624-4F21-93B3-22497A5BA387}" destId="{1D96BDE8-CE94-435D-9D49-98C4ADAA2A8B}" srcOrd="0" destOrd="0" presId="urn:microsoft.com/office/officeart/2005/8/layout/chevron2"/>
    <dgm:cxn modelId="{39FB7D6A-F7A8-47D9-A277-08903CC40CAE}" type="presOf" srcId="{AEC25393-809A-4A39-9ECC-60A5EC145F5B}" destId="{2FDBAE1A-93BF-4A20-87BE-965A39E67C87}" srcOrd="0" destOrd="0" presId="urn:microsoft.com/office/officeart/2005/8/layout/chevron2"/>
    <dgm:cxn modelId="{F209EB4A-A6BD-4423-A985-388207DAB26D}" srcId="{7333F526-838E-4099-81BF-FC602FE704DE}" destId="{C1C15D6A-A530-4EE2-A948-91E0C2B4DD4F}" srcOrd="0" destOrd="0" parTransId="{78681886-AC37-4F1B-9B53-DD7A9F350CA5}" sibTransId="{7736F945-D3B4-406B-BBDB-AB58C7DF717C}"/>
    <dgm:cxn modelId="{FF442F4D-C457-4033-BF0F-684721446391}" type="presOf" srcId="{AFF0582F-04E5-417C-8FB8-315D56E30093}" destId="{451B8E28-BA60-4945-858F-0B1A00ACC726}" srcOrd="0" destOrd="0" presId="urn:microsoft.com/office/officeart/2005/8/layout/chevron2"/>
    <dgm:cxn modelId="{B87E1857-56AC-43CC-9B39-82ABC8D3751B}" srcId="{AFF0582F-04E5-417C-8FB8-315D56E30093}" destId="{943C317B-0E69-4FB6-B039-753E0B49B325}" srcOrd="2" destOrd="0" parTransId="{49546B08-D697-40BC-85DE-7927787AFDCE}" sibTransId="{869DE3C4-3149-44FA-9D74-B42E355DEDBE}"/>
    <dgm:cxn modelId="{C7B0FD8E-52D2-49B3-B968-C89363B48E29}" srcId="{4B45AADB-0ABA-44DD-BD08-8F5BC80F7B48}" destId="{D3CCBF24-B363-4BA3-A8D0-B89B1795DCAF}" srcOrd="0" destOrd="0" parTransId="{89E70CBD-31C4-4CFD-947F-E4BE4FEF8CD8}" sibTransId="{B82CCF0B-DE5A-4495-841B-F5FBA811D72B}"/>
    <dgm:cxn modelId="{BE92E18F-9068-4ADB-90A1-CF46EE4AD69D}" srcId="{AFF0582F-04E5-417C-8FB8-315D56E30093}" destId="{C75C4F58-60E4-4618-9AE6-63DCFC5399F7}" srcOrd="1" destOrd="0" parTransId="{47ED83A8-90F4-4BE2-8CFB-46ECC7F3D233}" sibTransId="{4AC8306A-6DA5-45FD-B188-05A99DA42754}"/>
    <dgm:cxn modelId="{6F2A3D93-1349-4598-A924-6C7E2F0F8356}" type="presOf" srcId="{454BD640-8697-4D06-BDE1-8A3BCA8F628F}" destId="{3E837199-3F63-4894-AE6A-27AA87DA081F}" srcOrd="0" destOrd="0" presId="urn:microsoft.com/office/officeart/2005/8/layout/chevron2"/>
    <dgm:cxn modelId="{968FF493-A377-43B9-8F4C-BAA55C7B3FFC}" type="presOf" srcId="{C1C15D6A-A530-4EE2-A948-91E0C2B4DD4F}" destId="{0AC7A3C5-8F8F-4961-A096-06BB0BFD937A}" srcOrd="0" destOrd="0" presId="urn:microsoft.com/office/officeart/2005/8/layout/chevron2"/>
    <dgm:cxn modelId="{F0174DA3-7AD3-47A6-87BC-88A1D13DA2A5}" srcId="{AFF0582F-04E5-417C-8FB8-315D56E30093}" destId="{7333F526-838E-4099-81BF-FC602FE704DE}" srcOrd="5" destOrd="0" parTransId="{0D3AE900-491C-427E-B561-533BC0FA6779}" sibTransId="{3AA0BA8F-D4B7-4DA7-95A3-D7DD734430C8}"/>
    <dgm:cxn modelId="{9EC12BAD-962C-4D9F-8CBF-9B607F49B2C3}" srcId="{943C317B-0E69-4FB6-B039-753E0B49B325}" destId="{4F6D5A4B-74C6-4DB7-9C01-EE2D95FF9D14}" srcOrd="0" destOrd="0" parTransId="{2A4D6C92-219E-491C-800D-D371CE62B63A}" sibTransId="{2A7C967B-7B22-4EF9-A760-396202931E47}"/>
    <dgm:cxn modelId="{D523A6B4-D320-4B62-AF00-F6997217A4D5}" srcId="{AFF0582F-04E5-417C-8FB8-315D56E30093}" destId="{4B45AADB-0ABA-44DD-BD08-8F5BC80F7B48}" srcOrd="4" destOrd="0" parTransId="{E8498970-0FA2-48C0-9362-6BA48440A0FC}" sibTransId="{D0326638-079A-4A7D-A8B8-AE0DB268FB3C}"/>
    <dgm:cxn modelId="{8F1A8BB8-7BFE-424E-A8F9-9352409E5AFE}" type="presOf" srcId="{D3CCBF24-B363-4BA3-A8D0-B89B1795DCAF}" destId="{8CA6BCFC-06C2-4218-A7F5-55A7B2BDE52D}" srcOrd="0" destOrd="0" presId="urn:microsoft.com/office/officeart/2005/8/layout/chevron2"/>
    <dgm:cxn modelId="{352DABB8-6E18-40C8-BD52-7DAD63D62E92}" type="presOf" srcId="{8E3904CF-A13A-4035-AD09-D97D2EEE21A4}" destId="{A3FC8859-56D0-4B71-9D39-488CD6FFEE82}" srcOrd="0" destOrd="0" presId="urn:microsoft.com/office/officeart/2005/8/layout/chevron2"/>
    <dgm:cxn modelId="{915714BB-A087-4EFE-A6A0-1301C4F8247B}" srcId="{AFF0582F-04E5-417C-8FB8-315D56E30093}" destId="{302FAC8C-3624-4F21-93B3-22497A5BA387}" srcOrd="3" destOrd="0" parTransId="{BF676D7B-D84C-4E25-9F8F-9EB783D40F1B}" sibTransId="{F0C81426-5F27-40F3-B89F-BF44ED3B1324}"/>
    <dgm:cxn modelId="{0999FABD-F99E-49B1-9CCE-831FDDC36D42}" srcId="{C75C4F58-60E4-4618-9AE6-63DCFC5399F7}" destId="{595B08C4-673E-4CA7-A311-DC0FE32C531C}" srcOrd="0" destOrd="0" parTransId="{FA2C7199-C4AD-403D-9D8D-75A43FB875C6}" sibTransId="{5C138475-D1A0-4C7B-9E9D-134BC1BDB954}"/>
    <dgm:cxn modelId="{7B5340C0-843B-40C9-8619-13DED3F1BCE2}" type="presOf" srcId="{4F6D5A4B-74C6-4DB7-9C01-EE2D95FF9D14}" destId="{97DA005C-CFF7-4E1A-BACC-9D865E0DF053}" srcOrd="0" destOrd="0" presId="urn:microsoft.com/office/officeart/2005/8/layout/chevron2"/>
    <dgm:cxn modelId="{002497C9-791A-4196-AF34-39972813861C}" srcId="{AFF0582F-04E5-417C-8FB8-315D56E30093}" destId="{454BD640-8697-4D06-BDE1-8A3BCA8F628F}" srcOrd="0" destOrd="0" parTransId="{7721AFFA-B6C2-4882-9021-592DC1CE0F9D}" sibTransId="{5DB04E66-2420-4199-B243-8BEC29F1F6FB}"/>
    <dgm:cxn modelId="{26328AEE-68DD-45CA-BF47-FAF4514D6809}" srcId="{454BD640-8697-4D06-BDE1-8A3BCA8F628F}" destId="{AEC25393-809A-4A39-9ECC-60A5EC145F5B}" srcOrd="0" destOrd="0" parTransId="{DDAB5123-1D47-4681-A8A7-D8EB78E08E47}" sibTransId="{4692C2A9-6511-471A-967B-17D78AE7F9C1}"/>
    <dgm:cxn modelId="{1F6C6EE9-7ED7-4B08-9486-75D30C84A138}" type="presParOf" srcId="{451B8E28-BA60-4945-858F-0B1A00ACC726}" destId="{BA0F3203-44FF-4C75-97DD-FFB8A5F2DEDF}" srcOrd="0" destOrd="0" presId="urn:microsoft.com/office/officeart/2005/8/layout/chevron2"/>
    <dgm:cxn modelId="{DE91B807-3F8C-495A-BBA1-043644F2FA7D}" type="presParOf" srcId="{BA0F3203-44FF-4C75-97DD-FFB8A5F2DEDF}" destId="{3E837199-3F63-4894-AE6A-27AA87DA081F}" srcOrd="0" destOrd="0" presId="urn:microsoft.com/office/officeart/2005/8/layout/chevron2"/>
    <dgm:cxn modelId="{89203E92-B078-4640-8ABC-47E301676E68}" type="presParOf" srcId="{BA0F3203-44FF-4C75-97DD-FFB8A5F2DEDF}" destId="{2FDBAE1A-93BF-4A20-87BE-965A39E67C87}" srcOrd="1" destOrd="0" presId="urn:microsoft.com/office/officeart/2005/8/layout/chevron2"/>
    <dgm:cxn modelId="{29CF7430-2ED3-4844-BF49-B6D3B163C15B}" type="presParOf" srcId="{451B8E28-BA60-4945-858F-0B1A00ACC726}" destId="{676875C0-7C2D-45E2-80F9-0D1E237DD431}" srcOrd="1" destOrd="0" presId="urn:microsoft.com/office/officeart/2005/8/layout/chevron2"/>
    <dgm:cxn modelId="{27B1C22B-AB16-4A08-B0A5-3A70BD8DD286}" type="presParOf" srcId="{451B8E28-BA60-4945-858F-0B1A00ACC726}" destId="{FFBE97B9-56DE-474F-8EAF-75B3516CF735}" srcOrd="2" destOrd="0" presId="urn:microsoft.com/office/officeart/2005/8/layout/chevron2"/>
    <dgm:cxn modelId="{36569B14-CFA8-4446-A1F3-42FC3CD5A7A8}" type="presParOf" srcId="{FFBE97B9-56DE-474F-8EAF-75B3516CF735}" destId="{BF9427AA-F3B1-4C9E-91CF-8A1A97E2E4E7}" srcOrd="0" destOrd="0" presId="urn:microsoft.com/office/officeart/2005/8/layout/chevron2"/>
    <dgm:cxn modelId="{03E337A9-F6EA-407D-9CF0-A0E922268E58}" type="presParOf" srcId="{FFBE97B9-56DE-474F-8EAF-75B3516CF735}" destId="{E0220F48-8835-4302-9883-62223CA6D84A}" srcOrd="1" destOrd="0" presId="urn:microsoft.com/office/officeart/2005/8/layout/chevron2"/>
    <dgm:cxn modelId="{9FDBE9F0-0A43-45CE-8974-474FC0794C6F}" type="presParOf" srcId="{451B8E28-BA60-4945-858F-0B1A00ACC726}" destId="{007CB0EE-2B5A-486B-9324-BD2310BB65D9}" srcOrd="3" destOrd="0" presId="urn:microsoft.com/office/officeart/2005/8/layout/chevron2"/>
    <dgm:cxn modelId="{C1EB91B2-5146-420A-B031-7D4557467A30}" type="presParOf" srcId="{451B8E28-BA60-4945-858F-0B1A00ACC726}" destId="{4FAFA99D-7270-4436-8331-AC0B9C9D3AC3}" srcOrd="4" destOrd="0" presId="urn:microsoft.com/office/officeart/2005/8/layout/chevron2"/>
    <dgm:cxn modelId="{F07F75BC-FCAD-4A69-B4B3-C68BAE4A1064}" type="presParOf" srcId="{4FAFA99D-7270-4436-8331-AC0B9C9D3AC3}" destId="{09F01B50-516F-433C-A355-35F121B8CA60}" srcOrd="0" destOrd="0" presId="urn:microsoft.com/office/officeart/2005/8/layout/chevron2"/>
    <dgm:cxn modelId="{F3D6AC2C-DA2D-4F86-A938-BE0B06F13FA3}" type="presParOf" srcId="{4FAFA99D-7270-4436-8331-AC0B9C9D3AC3}" destId="{97DA005C-CFF7-4E1A-BACC-9D865E0DF053}" srcOrd="1" destOrd="0" presId="urn:microsoft.com/office/officeart/2005/8/layout/chevron2"/>
    <dgm:cxn modelId="{5909D3F9-F495-4F80-9F98-73C35F4E7880}" type="presParOf" srcId="{451B8E28-BA60-4945-858F-0B1A00ACC726}" destId="{26D98E64-66E3-4730-9A13-203A975074D7}" srcOrd="5" destOrd="0" presId="urn:microsoft.com/office/officeart/2005/8/layout/chevron2"/>
    <dgm:cxn modelId="{2665028A-BD75-49BA-BA56-76ACBB07E9E9}" type="presParOf" srcId="{451B8E28-BA60-4945-858F-0B1A00ACC726}" destId="{10A76309-014E-4EC0-A758-61F2B9D982AA}" srcOrd="6" destOrd="0" presId="urn:microsoft.com/office/officeart/2005/8/layout/chevron2"/>
    <dgm:cxn modelId="{F21CF87D-3C3F-4E42-A6E6-A3E11A02BFF7}" type="presParOf" srcId="{10A76309-014E-4EC0-A758-61F2B9D982AA}" destId="{1D96BDE8-CE94-435D-9D49-98C4ADAA2A8B}" srcOrd="0" destOrd="0" presId="urn:microsoft.com/office/officeart/2005/8/layout/chevron2"/>
    <dgm:cxn modelId="{FA867904-87A4-4129-A6E3-4EED5522DA3D}" type="presParOf" srcId="{10A76309-014E-4EC0-A758-61F2B9D982AA}" destId="{A3FC8859-56D0-4B71-9D39-488CD6FFEE82}" srcOrd="1" destOrd="0" presId="urn:microsoft.com/office/officeart/2005/8/layout/chevron2"/>
    <dgm:cxn modelId="{5877A304-5982-4054-871B-D37BD5081E54}" type="presParOf" srcId="{451B8E28-BA60-4945-858F-0B1A00ACC726}" destId="{3E50F8EE-0532-4EE7-BE95-B1D2B69C7ED0}" srcOrd="7" destOrd="0" presId="urn:microsoft.com/office/officeart/2005/8/layout/chevron2"/>
    <dgm:cxn modelId="{D9BEF62D-F3C3-4805-9366-F6AA3485D6D4}" type="presParOf" srcId="{451B8E28-BA60-4945-858F-0B1A00ACC726}" destId="{94DF598A-315F-4AB3-847A-8EE65E918AF0}" srcOrd="8" destOrd="0" presId="urn:microsoft.com/office/officeart/2005/8/layout/chevron2"/>
    <dgm:cxn modelId="{61CC9F7E-B59F-4DD5-8340-0DABD768C333}" type="presParOf" srcId="{94DF598A-315F-4AB3-847A-8EE65E918AF0}" destId="{D297CD7D-60C3-4100-BEC8-2FEF213AB387}" srcOrd="0" destOrd="0" presId="urn:microsoft.com/office/officeart/2005/8/layout/chevron2"/>
    <dgm:cxn modelId="{5A9DB3FB-2F04-4CC8-B31D-8BD6C2A889C0}" type="presParOf" srcId="{94DF598A-315F-4AB3-847A-8EE65E918AF0}" destId="{8CA6BCFC-06C2-4218-A7F5-55A7B2BDE52D}" srcOrd="1" destOrd="0" presId="urn:microsoft.com/office/officeart/2005/8/layout/chevron2"/>
    <dgm:cxn modelId="{52935C1A-48D7-40D4-AE76-6081A3AD3F1E}" type="presParOf" srcId="{451B8E28-BA60-4945-858F-0B1A00ACC726}" destId="{6EE59BDA-0254-4D13-9D8F-30C43C88BDC9}" srcOrd="9" destOrd="0" presId="urn:microsoft.com/office/officeart/2005/8/layout/chevron2"/>
    <dgm:cxn modelId="{1E4DE194-9EC8-4C75-8273-A728793585AF}" type="presParOf" srcId="{451B8E28-BA60-4945-858F-0B1A00ACC726}" destId="{A4562FED-19D4-40B4-8931-2830E3C57730}" srcOrd="10" destOrd="0" presId="urn:microsoft.com/office/officeart/2005/8/layout/chevron2"/>
    <dgm:cxn modelId="{DCC58DAA-D21D-4E05-8B76-4E8F15BFBA31}" type="presParOf" srcId="{A4562FED-19D4-40B4-8931-2830E3C57730}" destId="{B6A475D2-4E35-47AA-A9B0-2078C96303F5}" srcOrd="0" destOrd="0" presId="urn:microsoft.com/office/officeart/2005/8/layout/chevron2"/>
    <dgm:cxn modelId="{023AC66E-BD2C-491A-8F7B-7424212ACB88}" type="presParOf" srcId="{A4562FED-19D4-40B4-8931-2830E3C57730}" destId="{0AC7A3C5-8F8F-4961-A096-06BB0BFD937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3d1" qsCatId="3D"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C9EE7C5D-66D5-4177-9474-191EA6833365}" srcId="{CCFEE89A-734E-4EB2-B20A-94CE3167E5B4}" destId="{29DB3E1C-5F0D-406D-80B0-1A74E14769E0}" srcOrd="3" destOrd="0" parTransId="{EC598D7B-A62B-4277-86FB-2D570F9F7011}" sibTransId="{D70A1862-9B7F-4DF4-8BF4-669E35581D66}"/>
    <dgm:cxn modelId="{4FFC056D-60B5-467A-A6D3-B1F9B02A2694}" type="presOf" srcId="{BCF77547-8DE1-4C6E-B035-7BDDA2218AB4}" destId="{AFD653B0-6E72-418A-B285-228833DBB86C}" srcOrd="0" destOrd="0" presId="urn:microsoft.com/office/officeart/2005/8/layout/chevron1"/>
    <dgm:cxn modelId="{A72E9451-4F74-4775-ACAB-AB8D732806FC}" type="presOf" srcId="{CCFEE89A-734E-4EB2-B20A-94CE3167E5B4}" destId="{528C2B81-0A6E-4715-84B3-553F5FEE3B04}"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533421B4-8FF8-490E-B6B9-DF4D10BDF27C}" type="presOf" srcId="{AB3B5EA3-59E6-49DD-96B1-5308846FE27C}" destId="{DC6AE679-5A59-409A-9422-600E7E38AF77}" srcOrd="0" destOrd="0" presId="urn:microsoft.com/office/officeart/2005/8/layout/chevron1"/>
    <dgm:cxn modelId="{E4E0FAB4-D74E-4A12-899A-BF8DD8D60458}" srcId="{CCFEE89A-734E-4EB2-B20A-94CE3167E5B4}" destId="{BCF77547-8DE1-4C6E-B035-7BDDA2218AB4}" srcOrd="5" destOrd="0" parTransId="{7C0E7706-A1A8-437B-BC6C-B13F523CD6B6}" sibTransId="{350F8951-3BE4-40C6-919A-22EE5B3F1C46}"/>
    <dgm:cxn modelId="{139747BA-6CE5-4F2F-B8DC-73B25AB85286}" type="presOf" srcId="{29DB3E1C-5F0D-406D-80B0-1A74E14769E0}" destId="{D19A6290-BDC7-4D7E-A4ED-09DDD78AE3C3}" srcOrd="0" destOrd="0" presId="urn:microsoft.com/office/officeart/2005/8/layout/chevron1"/>
    <dgm:cxn modelId="{368478E9-3F3C-4A22-81B9-22CE54CC9135}" type="presOf" srcId="{86D56844-F791-4888-8FC7-843382CC25DA}" destId="{EA3FCBE6-17FC-448A-9DC3-52F2DB928195}"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7F8BE5EB-9796-4564-9C44-3A4B2E2441F4}" type="presOf" srcId="{8464ED6A-9E02-43D1-8D3D-98CDC93F2A2E}" destId="{8B9C1C38-0032-4F2D-9E2B-0A1AB66D3BE4}" srcOrd="0" destOrd="0" presId="urn:microsoft.com/office/officeart/2005/8/layout/chevron1"/>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F025FE-749D-43BF-8498-8C02A760C5E5}" type="presOf" srcId="{2A3FC8DD-0F0B-4135-93AD-55EC4E8B8C71}" destId="{E9B89D40-8F99-417B-89C4-1AE559A21A99}" srcOrd="0" destOrd="0" presId="urn:microsoft.com/office/officeart/2005/8/layout/chevron1"/>
    <dgm:cxn modelId="{06F2ACF6-ECE3-4858-9694-1EAB6C6F4949}" type="presParOf" srcId="{528C2B81-0A6E-4715-84B3-553F5FEE3B04}" destId="{EA3FCBE6-17FC-448A-9DC3-52F2DB928195}" srcOrd="0" destOrd="0" presId="urn:microsoft.com/office/officeart/2005/8/layout/chevron1"/>
    <dgm:cxn modelId="{B21D33CE-3C69-4DC0-85C8-6850614A8480}" type="presParOf" srcId="{528C2B81-0A6E-4715-84B3-553F5FEE3B04}" destId="{C71682CC-F2E5-4A44-8F36-6C11394339A0}" srcOrd="1" destOrd="0" presId="urn:microsoft.com/office/officeart/2005/8/layout/chevron1"/>
    <dgm:cxn modelId="{53D1205D-0953-45A5-8153-DFAB5C4795B7}" type="presParOf" srcId="{528C2B81-0A6E-4715-84B3-553F5FEE3B04}" destId="{8B9C1C38-0032-4F2D-9E2B-0A1AB66D3BE4}" srcOrd="2" destOrd="0" presId="urn:microsoft.com/office/officeart/2005/8/layout/chevron1"/>
    <dgm:cxn modelId="{3B9E686E-AACA-4C96-B282-9D86A448121F}" type="presParOf" srcId="{528C2B81-0A6E-4715-84B3-553F5FEE3B04}" destId="{8B21B9F1-D19C-4379-997E-6EB14D5AB52E}" srcOrd="3" destOrd="0" presId="urn:microsoft.com/office/officeart/2005/8/layout/chevron1"/>
    <dgm:cxn modelId="{CED45119-46EB-430E-B1CC-4DCD96EB3CE6}" type="presParOf" srcId="{528C2B81-0A6E-4715-84B3-553F5FEE3B04}" destId="{E9B89D40-8F99-417B-89C4-1AE559A21A99}" srcOrd="4" destOrd="0" presId="urn:microsoft.com/office/officeart/2005/8/layout/chevron1"/>
    <dgm:cxn modelId="{1F6B3D78-DB3D-4510-9400-EB606F6D8E30}" type="presParOf" srcId="{528C2B81-0A6E-4715-84B3-553F5FEE3B04}" destId="{6B820F75-A8C3-450E-8A7F-C58A23980CEB}" srcOrd="5" destOrd="0" presId="urn:microsoft.com/office/officeart/2005/8/layout/chevron1"/>
    <dgm:cxn modelId="{F6F2A95C-92B7-44D7-827D-7DA2B24A59DB}" type="presParOf" srcId="{528C2B81-0A6E-4715-84B3-553F5FEE3B04}" destId="{D19A6290-BDC7-4D7E-A4ED-09DDD78AE3C3}" srcOrd="6" destOrd="0" presId="urn:microsoft.com/office/officeart/2005/8/layout/chevron1"/>
    <dgm:cxn modelId="{66B422BB-BD58-4D1E-A11C-B3AA5B2FCAFF}" type="presParOf" srcId="{528C2B81-0A6E-4715-84B3-553F5FEE3B04}" destId="{3D12BFEA-A41C-4373-B9D4-CC8AD3920F8F}" srcOrd="7" destOrd="0" presId="urn:microsoft.com/office/officeart/2005/8/layout/chevron1"/>
    <dgm:cxn modelId="{3675FB41-E1F4-4013-BE45-4A6BDAAC4103}" type="presParOf" srcId="{528C2B81-0A6E-4715-84B3-553F5FEE3B04}" destId="{DC6AE679-5A59-409A-9422-600E7E38AF77}" srcOrd="8" destOrd="0" presId="urn:microsoft.com/office/officeart/2005/8/layout/chevron1"/>
    <dgm:cxn modelId="{8C128D7E-7BD3-4E1D-9EAC-194AC2773443}" type="presParOf" srcId="{528C2B81-0A6E-4715-84B3-553F5FEE3B04}" destId="{96568128-3B89-4507-8755-52544C413F56}" srcOrd="9" destOrd="0" presId="urn:microsoft.com/office/officeart/2005/8/layout/chevron1"/>
    <dgm:cxn modelId="{FE912539-894C-4C13-A4C5-2300B8B1E68F}"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simple1" qsCatId="simple"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F7112807-1EA7-49EA-9CF6-FB3ECE136654}" type="presOf" srcId="{8464ED6A-9E02-43D1-8D3D-98CDC93F2A2E}" destId="{8B9C1C38-0032-4F2D-9E2B-0A1AB66D3BE4}" srcOrd="0" destOrd="0" presId="urn:microsoft.com/office/officeart/2005/8/layout/chevron1"/>
    <dgm:cxn modelId="{0806AD14-7A05-4E4A-B6A2-150F6BD6E924}" type="presOf" srcId="{BCF77547-8DE1-4C6E-B035-7BDDA2218AB4}" destId="{AFD653B0-6E72-418A-B285-228833DBB86C}" srcOrd="0" destOrd="0" presId="urn:microsoft.com/office/officeart/2005/8/layout/chevron1"/>
    <dgm:cxn modelId="{1B0F9128-B265-4DC2-9D9E-E8B958CE0EFC}" type="presOf" srcId="{AB3B5EA3-59E6-49DD-96B1-5308846FE27C}" destId="{DC6AE679-5A59-409A-9422-600E7E38AF77}" srcOrd="0" destOrd="0" presId="urn:microsoft.com/office/officeart/2005/8/layout/chevron1"/>
    <dgm:cxn modelId="{BDFF3F33-9798-4BE0-B490-0FB9FE0C324C}" type="presOf" srcId="{29DB3E1C-5F0D-406D-80B0-1A74E14769E0}" destId="{D19A6290-BDC7-4D7E-A4ED-09DDD78AE3C3}" srcOrd="0" destOrd="0" presId="urn:microsoft.com/office/officeart/2005/8/layout/chevron1"/>
    <dgm:cxn modelId="{C9EE7C5D-66D5-4177-9474-191EA6833365}" srcId="{CCFEE89A-734E-4EB2-B20A-94CE3167E5B4}" destId="{29DB3E1C-5F0D-406D-80B0-1A74E14769E0}" srcOrd="3" destOrd="0" parTransId="{EC598D7B-A62B-4277-86FB-2D570F9F7011}" sibTransId="{D70A1862-9B7F-4DF4-8BF4-669E35581D66}"/>
    <dgm:cxn modelId="{B0097553-0F83-461F-9CF4-9D1839306E78}" type="presOf" srcId="{86D56844-F791-4888-8FC7-843382CC25DA}" destId="{EA3FCBE6-17FC-448A-9DC3-52F2DB928195}"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E4E0FAB4-D74E-4A12-899A-BF8DD8D60458}" srcId="{CCFEE89A-734E-4EB2-B20A-94CE3167E5B4}" destId="{BCF77547-8DE1-4C6E-B035-7BDDA2218AB4}" srcOrd="5" destOrd="0" parTransId="{7C0E7706-A1A8-437B-BC6C-B13F523CD6B6}" sibTransId="{350F8951-3BE4-40C6-919A-22EE5B3F1C46}"/>
    <dgm:cxn modelId="{43A6AAD6-CF5E-45BB-A7F4-B17C7EE5E426}" type="presOf" srcId="{2A3FC8DD-0F0B-4135-93AD-55EC4E8B8C71}" destId="{E9B89D40-8F99-417B-89C4-1AE559A21A99}"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72D2FE-72C8-4C2B-ACD1-93C6EF233770}" type="presOf" srcId="{CCFEE89A-734E-4EB2-B20A-94CE3167E5B4}" destId="{528C2B81-0A6E-4715-84B3-553F5FEE3B04}" srcOrd="0" destOrd="0" presId="urn:microsoft.com/office/officeart/2005/8/layout/chevron1"/>
    <dgm:cxn modelId="{6EF51E9C-3DD6-470B-8E63-A3C65A6CD1BC}" type="presParOf" srcId="{528C2B81-0A6E-4715-84B3-553F5FEE3B04}" destId="{EA3FCBE6-17FC-448A-9DC3-52F2DB928195}" srcOrd="0" destOrd="0" presId="urn:microsoft.com/office/officeart/2005/8/layout/chevron1"/>
    <dgm:cxn modelId="{38CFBF8F-3F2E-4F06-90F2-E4F902729A6D}" type="presParOf" srcId="{528C2B81-0A6E-4715-84B3-553F5FEE3B04}" destId="{C71682CC-F2E5-4A44-8F36-6C11394339A0}" srcOrd="1" destOrd="0" presId="urn:microsoft.com/office/officeart/2005/8/layout/chevron1"/>
    <dgm:cxn modelId="{6F3C87C4-90AE-4DCB-BC91-CC9FC5018614}" type="presParOf" srcId="{528C2B81-0A6E-4715-84B3-553F5FEE3B04}" destId="{8B9C1C38-0032-4F2D-9E2B-0A1AB66D3BE4}" srcOrd="2" destOrd="0" presId="urn:microsoft.com/office/officeart/2005/8/layout/chevron1"/>
    <dgm:cxn modelId="{FDCE697D-BE82-4215-B5F9-A64B7D699415}" type="presParOf" srcId="{528C2B81-0A6E-4715-84B3-553F5FEE3B04}" destId="{8B21B9F1-D19C-4379-997E-6EB14D5AB52E}" srcOrd="3" destOrd="0" presId="urn:microsoft.com/office/officeart/2005/8/layout/chevron1"/>
    <dgm:cxn modelId="{AD64C152-EAD2-482C-9AAE-1C1FE6ACF7DC}" type="presParOf" srcId="{528C2B81-0A6E-4715-84B3-553F5FEE3B04}" destId="{E9B89D40-8F99-417B-89C4-1AE559A21A99}" srcOrd="4" destOrd="0" presId="urn:microsoft.com/office/officeart/2005/8/layout/chevron1"/>
    <dgm:cxn modelId="{D9DE5D9A-9C58-496D-A1CC-2264D902AAF9}" type="presParOf" srcId="{528C2B81-0A6E-4715-84B3-553F5FEE3B04}" destId="{6B820F75-A8C3-450E-8A7F-C58A23980CEB}" srcOrd="5" destOrd="0" presId="urn:microsoft.com/office/officeart/2005/8/layout/chevron1"/>
    <dgm:cxn modelId="{AF94CAE8-C75E-404E-BC4D-25BCAC9C9237}" type="presParOf" srcId="{528C2B81-0A6E-4715-84B3-553F5FEE3B04}" destId="{D19A6290-BDC7-4D7E-A4ED-09DDD78AE3C3}" srcOrd="6" destOrd="0" presId="urn:microsoft.com/office/officeart/2005/8/layout/chevron1"/>
    <dgm:cxn modelId="{04D0F2B1-D845-4772-94FB-E7F80AAEA573}" type="presParOf" srcId="{528C2B81-0A6E-4715-84B3-553F5FEE3B04}" destId="{3D12BFEA-A41C-4373-B9D4-CC8AD3920F8F}" srcOrd="7" destOrd="0" presId="urn:microsoft.com/office/officeart/2005/8/layout/chevron1"/>
    <dgm:cxn modelId="{94722514-ED0D-4B5F-847E-D942ECA7F6F3}" type="presParOf" srcId="{528C2B81-0A6E-4715-84B3-553F5FEE3B04}" destId="{DC6AE679-5A59-409A-9422-600E7E38AF77}" srcOrd="8" destOrd="0" presId="urn:microsoft.com/office/officeart/2005/8/layout/chevron1"/>
    <dgm:cxn modelId="{2896A040-758D-4DED-B62E-BE6195A0EA70}" type="presParOf" srcId="{528C2B81-0A6E-4715-84B3-553F5FEE3B04}" destId="{96568128-3B89-4507-8755-52544C413F56}" srcOrd="9" destOrd="0" presId="urn:microsoft.com/office/officeart/2005/8/layout/chevron1"/>
    <dgm:cxn modelId="{C3BB8B92-91F4-4BF9-ABA2-9B57492A99BA}"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FF0582F-04E5-417C-8FB8-315D56E3009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454BD640-8697-4D06-BDE1-8A3BCA8F628F}">
      <dgm:prSet phldrT="[Text]" custT="1"/>
      <dgm:spPr>
        <a:solidFill>
          <a:schemeClr val="accent1">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Plan</a:t>
          </a:r>
        </a:p>
      </dgm:t>
    </dgm:pt>
    <dgm:pt modelId="{7721AFFA-B6C2-4882-9021-592DC1CE0F9D}" type="parTrans" cxnId="{002497C9-791A-4196-AF34-39972813861C}">
      <dgm:prSet/>
      <dgm:spPr/>
      <dgm:t>
        <a:bodyPr/>
        <a:lstStyle/>
        <a:p>
          <a:endParaRPr lang="en-US"/>
        </a:p>
      </dgm:t>
    </dgm:pt>
    <dgm:pt modelId="{5DB04E66-2420-4199-B243-8BEC29F1F6FB}" type="sibTrans" cxnId="{002497C9-791A-4196-AF34-39972813861C}">
      <dgm:prSet/>
      <dgm:spPr/>
      <dgm:t>
        <a:bodyPr/>
        <a:lstStyle/>
        <a:p>
          <a:endParaRPr lang="en-US"/>
        </a:p>
      </dgm:t>
    </dgm:pt>
    <dgm:pt modelId="{AEC25393-809A-4A39-9ECC-60A5EC145F5B}">
      <dgm:prSet phldrT="[Text]"/>
      <dgm:spPr>
        <a:ln>
          <a:solidFill>
            <a:schemeClr val="accent3">
              <a:lumMod val="20000"/>
              <a:lumOff val="80000"/>
            </a:schemeClr>
          </a:solidFill>
        </a:ln>
      </dgm:spPr>
      <dgm:t>
        <a:bodyPr/>
        <a:lstStyle/>
        <a:p>
          <a:pPr>
            <a:buFont typeface="Arial" panose="020B0604020202020204" pitchFamily="34" charset="0"/>
            <a:buChar char="•"/>
          </a:pPr>
          <a:r>
            <a:rPr lang="en-US"/>
            <a:t>Get familiar with the PID, define roles and responsibilities of project resources and agree on milestone dates; carefully check which data is legal or busines requirement  </a:t>
          </a:r>
        </a:p>
      </dgm:t>
    </dgm:pt>
    <dgm:pt modelId="{DDAB5123-1D47-4681-A8A7-D8EB78E08E47}" type="parTrans" cxnId="{26328AEE-68DD-45CA-BF47-FAF4514D6809}">
      <dgm:prSet/>
      <dgm:spPr/>
      <dgm:t>
        <a:bodyPr/>
        <a:lstStyle/>
        <a:p>
          <a:endParaRPr lang="en-US"/>
        </a:p>
      </dgm:t>
    </dgm:pt>
    <dgm:pt modelId="{4692C2A9-6511-471A-967B-17D78AE7F9C1}" type="sibTrans" cxnId="{26328AEE-68DD-45CA-BF47-FAF4514D6809}">
      <dgm:prSet/>
      <dgm:spPr/>
      <dgm:t>
        <a:bodyPr/>
        <a:lstStyle/>
        <a:p>
          <a:endParaRPr lang="en-US"/>
        </a:p>
      </dgm:t>
    </dgm:pt>
    <dgm:pt modelId="{C75C4F58-60E4-4618-9AE6-63DCFC5399F7}">
      <dgm:prSet phldrT="[Text]"/>
      <dgm:spPr>
        <a:solidFill>
          <a:srgbClr val="3521C9"/>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r>
            <a:rPr lang="en-US"/>
            <a:t>Design</a:t>
          </a:r>
        </a:p>
      </dgm:t>
    </dgm:pt>
    <dgm:pt modelId="{47ED83A8-90F4-4BE2-8CFB-46ECC7F3D233}" type="parTrans" cxnId="{BE92E18F-9068-4ADB-90A1-CF46EE4AD69D}">
      <dgm:prSet/>
      <dgm:spPr/>
      <dgm:t>
        <a:bodyPr/>
        <a:lstStyle/>
        <a:p>
          <a:endParaRPr lang="en-US"/>
        </a:p>
      </dgm:t>
    </dgm:pt>
    <dgm:pt modelId="{4AC8306A-6DA5-45FD-B188-05A99DA42754}" type="sibTrans" cxnId="{BE92E18F-9068-4ADB-90A1-CF46EE4AD69D}">
      <dgm:prSet/>
      <dgm:spPr/>
      <dgm:t>
        <a:bodyPr/>
        <a:lstStyle/>
        <a:p>
          <a:endParaRPr lang="en-US"/>
        </a:p>
      </dgm:t>
    </dgm:pt>
    <dgm:pt modelId="{595B08C4-673E-4CA7-A311-DC0FE32C531C}">
      <dgm:prSet phldrT="[Text]"/>
      <dgm:spPr>
        <a:ln>
          <a:solidFill>
            <a:schemeClr val="accent3">
              <a:lumMod val="20000"/>
              <a:lumOff val="80000"/>
            </a:schemeClr>
          </a:solidFill>
        </a:ln>
      </dgm:spPr>
      <dgm:t>
        <a:bodyPr/>
        <a:lstStyle/>
        <a:p>
          <a:pPr>
            <a:buFont typeface="Arial" panose="020B0604020202020204" pitchFamily="34" charset="0"/>
            <a:buChar char="•"/>
          </a:pPr>
          <a:r>
            <a:rPr lang="en-US"/>
            <a:t>Defines the test scenarios; finalize successful onboarding in production using mapped supplier template and in test mode;</a:t>
          </a:r>
        </a:p>
      </dgm:t>
    </dgm:pt>
    <dgm:pt modelId="{FA2C7199-C4AD-403D-9D8D-75A43FB875C6}" type="parTrans" cxnId="{0999FABD-F99E-49B1-9CCE-831FDDC36D42}">
      <dgm:prSet/>
      <dgm:spPr/>
      <dgm:t>
        <a:bodyPr/>
        <a:lstStyle/>
        <a:p>
          <a:endParaRPr lang="en-US"/>
        </a:p>
      </dgm:t>
    </dgm:pt>
    <dgm:pt modelId="{5C138475-D1A0-4C7B-9E9D-134BC1BDB954}" type="sibTrans" cxnId="{0999FABD-F99E-49B1-9CCE-831FDDC36D42}">
      <dgm:prSet/>
      <dgm:spPr/>
      <dgm:t>
        <a:bodyPr/>
        <a:lstStyle/>
        <a:p>
          <a:endParaRPr lang="en-US"/>
        </a:p>
      </dgm:t>
    </dgm:pt>
    <dgm:pt modelId="{943C317B-0E69-4FB6-B039-753E0B49B325}">
      <dgm:prSet phldrT="[Text]" custT="1"/>
      <dgm:spPr>
        <a:solidFill>
          <a:schemeClr val="accent3">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Build</a:t>
          </a:r>
        </a:p>
      </dgm:t>
    </dgm:pt>
    <dgm:pt modelId="{49546B08-D697-40BC-85DE-7927787AFDCE}" type="parTrans" cxnId="{B87E1857-56AC-43CC-9B39-82ABC8D3751B}">
      <dgm:prSet/>
      <dgm:spPr/>
      <dgm:t>
        <a:bodyPr/>
        <a:lstStyle/>
        <a:p>
          <a:endParaRPr lang="en-US"/>
        </a:p>
      </dgm:t>
    </dgm:pt>
    <dgm:pt modelId="{869DE3C4-3149-44FA-9D74-B42E355DEDBE}" type="sibTrans" cxnId="{B87E1857-56AC-43CC-9B39-82ABC8D3751B}">
      <dgm:prSet/>
      <dgm:spPr/>
      <dgm:t>
        <a:bodyPr/>
        <a:lstStyle/>
        <a:p>
          <a:endParaRPr lang="en-US"/>
        </a:p>
      </dgm:t>
    </dgm:pt>
    <dgm:pt modelId="{4F6D5A4B-74C6-4DB7-9C01-EE2D95FF9D14}">
      <dgm:prSet phldrT="[Text]" custT="1"/>
      <dgm:spPr>
        <a:ln>
          <a:solidFill>
            <a:schemeClr val="accent3">
              <a:lumMod val="20000"/>
              <a:lumOff val="80000"/>
            </a:schemeClr>
          </a:solidFill>
        </a:ln>
      </dgm:spPr>
      <dgm:t>
        <a:bodyPr/>
        <a:lstStyle/>
        <a:p>
          <a:r>
            <a:rPr lang="en-US" sz="1100" kern="1200">
              <a:solidFill>
                <a:srgbClr val="000000">
                  <a:hueOff val="0"/>
                  <a:satOff val="0"/>
                  <a:lumOff val="0"/>
                  <a:alphaOff val="0"/>
                </a:srgbClr>
              </a:solidFill>
              <a:latin typeface="Arial"/>
              <a:ea typeface="+mn-ea"/>
              <a:cs typeface="+mn-cs"/>
            </a:rPr>
            <a:t>Adjust invoices to include the buyer fields and label them correctly (Invoice Date, Order Number); Be prepared to correct the first couple of invoices in the Ariba Network </a:t>
          </a:r>
          <a:r>
            <a:rPr lang="en-US" sz="1100" b="1" kern="1200"/>
            <a:t>(Draft invoices)</a:t>
          </a:r>
          <a:r>
            <a:rPr lang="en-US" sz="1100" kern="1200"/>
            <a:t> </a:t>
          </a:r>
        </a:p>
      </dgm:t>
    </dgm:pt>
    <dgm:pt modelId="{2A4D6C92-219E-491C-800D-D371CE62B63A}" type="parTrans" cxnId="{9EC12BAD-962C-4D9F-8CBF-9B607F49B2C3}">
      <dgm:prSet/>
      <dgm:spPr/>
      <dgm:t>
        <a:bodyPr/>
        <a:lstStyle/>
        <a:p>
          <a:endParaRPr lang="en-US"/>
        </a:p>
      </dgm:t>
    </dgm:pt>
    <dgm:pt modelId="{2A7C967B-7B22-4EF9-A760-396202931E47}" type="sibTrans" cxnId="{9EC12BAD-962C-4D9F-8CBF-9B607F49B2C3}">
      <dgm:prSet/>
      <dgm:spPr/>
      <dgm:t>
        <a:bodyPr/>
        <a:lstStyle/>
        <a:p>
          <a:endParaRPr lang="en-US"/>
        </a:p>
      </dgm:t>
    </dgm:pt>
    <dgm:pt modelId="{302FAC8C-3624-4F21-93B3-22497A5BA387}">
      <dgm:prSet custT="1"/>
      <dgm:spPr>
        <a:solidFill>
          <a:schemeClr val="accent5">
            <a:lumMod val="50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Test</a:t>
          </a:r>
        </a:p>
      </dgm:t>
    </dgm:pt>
    <dgm:pt modelId="{BF676D7B-D84C-4E25-9F8F-9EB783D40F1B}" type="parTrans" cxnId="{915714BB-A087-4EFE-A6A0-1301C4F8247B}">
      <dgm:prSet/>
      <dgm:spPr/>
      <dgm:t>
        <a:bodyPr/>
        <a:lstStyle/>
        <a:p>
          <a:endParaRPr lang="en-US"/>
        </a:p>
      </dgm:t>
    </dgm:pt>
    <dgm:pt modelId="{F0C81426-5F27-40F3-B89F-BF44ED3B1324}" type="sibTrans" cxnId="{915714BB-A087-4EFE-A6A0-1301C4F8247B}">
      <dgm:prSet/>
      <dgm:spPr/>
      <dgm:t>
        <a:bodyPr/>
        <a:lstStyle/>
        <a:p>
          <a:endParaRPr lang="en-US"/>
        </a:p>
      </dgm:t>
    </dgm:pt>
    <dgm:pt modelId="{4B45AADB-0ABA-44DD-BD08-8F5BC80F7B48}">
      <dgm:prSet custT="1"/>
      <dgm:spPr>
        <a:solidFill>
          <a:srgbClr val="970A82">
            <a:hueOff val="0"/>
            <a:satOff val="0"/>
            <a:lumOff val="0"/>
            <a:alphaOff val="0"/>
          </a:srgb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Deploy</a:t>
          </a:r>
        </a:p>
      </dgm:t>
    </dgm:pt>
    <dgm:pt modelId="{E8498970-0FA2-48C0-9362-6BA48440A0FC}" type="parTrans" cxnId="{D523A6B4-D320-4B62-AF00-F6997217A4D5}">
      <dgm:prSet/>
      <dgm:spPr/>
      <dgm:t>
        <a:bodyPr/>
        <a:lstStyle/>
        <a:p>
          <a:endParaRPr lang="en-US"/>
        </a:p>
      </dgm:t>
    </dgm:pt>
    <dgm:pt modelId="{D0326638-079A-4A7D-A8B8-AE0DB268FB3C}" type="sibTrans" cxnId="{D523A6B4-D320-4B62-AF00-F6997217A4D5}">
      <dgm:prSet/>
      <dgm:spPr/>
      <dgm:t>
        <a:bodyPr/>
        <a:lstStyle/>
        <a:p>
          <a:endParaRPr lang="en-US"/>
        </a:p>
      </dgm:t>
    </dgm:pt>
    <dgm:pt modelId="{7333F526-838E-4099-81BF-FC602FE704DE}">
      <dgm:prSet custT="1"/>
      <dgm:spPr>
        <a:solidFill>
          <a:srgbClr val="00B050"/>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Go</a:t>
          </a:r>
          <a:r>
            <a:rPr lang="en-US" sz="2200" kern="1200">
              <a:solidFill>
                <a:srgbClr val="FFFFFF"/>
              </a:solidFill>
              <a:latin typeface="Arial"/>
              <a:ea typeface="+mn-ea"/>
              <a:cs typeface="+mn-cs"/>
            </a:rPr>
            <a:t> </a:t>
          </a:r>
          <a:r>
            <a:rPr lang="en-US" sz="1000" kern="1200">
              <a:solidFill>
                <a:srgbClr val="FFFFFF"/>
              </a:solidFill>
              <a:latin typeface="Arial"/>
              <a:ea typeface="+mn-ea"/>
              <a:cs typeface="+mn-cs"/>
            </a:rPr>
            <a:t>Live</a:t>
          </a:r>
        </a:p>
      </dgm:t>
    </dgm:pt>
    <dgm:pt modelId="{0D3AE900-491C-427E-B561-533BC0FA6779}" type="parTrans" cxnId="{F0174DA3-7AD3-47A6-87BC-88A1D13DA2A5}">
      <dgm:prSet/>
      <dgm:spPr/>
      <dgm:t>
        <a:bodyPr/>
        <a:lstStyle/>
        <a:p>
          <a:endParaRPr lang="en-US"/>
        </a:p>
      </dgm:t>
    </dgm:pt>
    <dgm:pt modelId="{3AA0BA8F-D4B7-4DA7-95A3-D7DD734430C8}" type="sibTrans" cxnId="{F0174DA3-7AD3-47A6-87BC-88A1D13DA2A5}">
      <dgm:prSet/>
      <dgm:spPr/>
      <dgm:t>
        <a:bodyPr/>
        <a:lstStyle/>
        <a:p>
          <a:endParaRPr lang="en-US"/>
        </a:p>
      </dgm:t>
    </dgm:pt>
    <dgm:pt modelId="{8E3904CF-A13A-4035-AD09-D97D2EEE21A4}">
      <dgm:prSet/>
      <dgm:spPr>
        <a:ln>
          <a:solidFill>
            <a:schemeClr val="accent3">
              <a:lumMod val="20000"/>
              <a:lumOff val="80000"/>
            </a:schemeClr>
          </a:solidFill>
        </a:ln>
      </dgm:spPr>
      <dgm:t>
        <a:bodyPr/>
        <a:lstStyle/>
        <a:p>
          <a:pPr>
            <a:buFont typeface="Arial" panose="020B0604020202020204" pitchFamily="34" charset="0"/>
            <a:buChar char="•"/>
          </a:pPr>
          <a:r>
            <a:rPr lang="en-US"/>
            <a:t>Technical contact is engaged in day to day testing activities: post documents on Ariba test environment according to the test scenario, log on Ariba and check their status, correct Drafts and receive technical advices from Supplier Integrator;</a:t>
          </a:r>
        </a:p>
      </dgm:t>
    </dgm:pt>
    <dgm:pt modelId="{2136163C-689D-48AD-A09E-78B298510EE0}" type="parTrans" cxnId="{583B3C04-7368-4B90-BFD2-8B3F562D437D}">
      <dgm:prSet/>
      <dgm:spPr/>
      <dgm:t>
        <a:bodyPr/>
        <a:lstStyle/>
        <a:p>
          <a:endParaRPr lang="en-US"/>
        </a:p>
      </dgm:t>
    </dgm:pt>
    <dgm:pt modelId="{40249D0F-EE12-4163-9371-5CBCF37A703B}" type="sibTrans" cxnId="{583B3C04-7368-4B90-BFD2-8B3F562D437D}">
      <dgm:prSet/>
      <dgm:spPr/>
      <dgm:t>
        <a:bodyPr/>
        <a:lstStyle/>
        <a:p>
          <a:endParaRPr lang="en-US"/>
        </a:p>
      </dgm:t>
    </dgm:pt>
    <dgm:pt modelId="{6912D118-B06B-4125-9486-4C363F50F147}">
      <dgm:prSet/>
      <dgm:spPr>
        <a:ln>
          <a:solidFill>
            <a:schemeClr val="accent3">
              <a:lumMod val="20000"/>
              <a:lumOff val="80000"/>
            </a:schemeClr>
          </a:solidFill>
        </a:ln>
      </dgm:spPr>
      <dgm:t>
        <a:bodyPr/>
        <a:lstStyle/>
        <a:p>
          <a:r>
            <a:rPr lang="en-US" b="1">
              <a:solidFill>
                <a:srgbClr val="FF0000"/>
              </a:solidFill>
            </a:rPr>
            <a:t>NB</a:t>
          </a:r>
          <a:r>
            <a:rPr lang="en-US"/>
            <a:t>: when catalog is scope, the catalog needs to be available before testing phase start </a:t>
          </a:r>
        </a:p>
      </dgm:t>
    </dgm:pt>
    <dgm:pt modelId="{379B1B9A-6A73-4451-8AC0-6A5BE6271A19}" type="parTrans" cxnId="{1B35BFC0-CE3E-42E0-9064-40F3F0DA1AAE}">
      <dgm:prSet/>
      <dgm:spPr/>
      <dgm:t>
        <a:bodyPr/>
        <a:lstStyle/>
        <a:p>
          <a:endParaRPr lang="en-US"/>
        </a:p>
      </dgm:t>
    </dgm:pt>
    <dgm:pt modelId="{4D645E3E-516C-4A3F-A5CA-E50E38C47588}" type="sibTrans" cxnId="{1B35BFC0-CE3E-42E0-9064-40F3F0DA1AAE}">
      <dgm:prSet/>
      <dgm:spPr/>
      <dgm:t>
        <a:bodyPr/>
        <a:lstStyle/>
        <a:p>
          <a:endParaRPr lang="en-US"/>
        </a:p>
      </dgm:t>
    </dgm:pt>
    <dgm:pt modelId="{D3CCBF24-B363-4BA3-A8D0-B89B1795DCAF}">
      <dgm:prSet/>
      <dgm:spPr>
        <a:ln>
          <a:solidFill>
            <a:schemeClr val="accent3">
              <a:lumMod val="20000"/>
              <a:lumOff val="80000"/>
            </a:schemeClr>
          </a:solidFill>
        </a:ln>
      </dgm:spPr>
      <dgm:t>
        <a:bodyPr/>
        <a:lstStyle/>
        <a:p>
          <a:r>
            <a:rPr lang="en-US"/>
            <a:t>Supplier should migrate his account to production mode; internal communication for the switch to production mode is needed;</a:t>
          </a:r>
        </a:p>
      </dgm:t>
    </dgm:pt>
    <dgm:pt modelId="{89E70CBD-31C4-4CFD-947F-E4BE4FEF8CD8}" type="parTrans" cxnId="{C7B0FD8E-52D2-49B3-B968-C89363B48E29}">
      <dgm:prSet/>
      <dgm:spPr/>
      <dgm:t>
        <a:bodyPr/>
        <a:lstStyle/>
        <a:p>
          <a:endParaRPr lang="en-US"/>
        </a:p>
      </dgm:t>
    </dgm:pt>
    <dgm:pt modelId="{B82CCF0B-DE5A-4495-841B-F5FBA811D72B}" type="sibTrans" cxnId="{C7B0FD8E-52D2-49B3-B968-C89363B48E29}">
      <dgm:prSet/>
      <dgm:spPr/>
      <dgm:t>
        <a:bodyPr/>
        <a:lstStyle/>
        <a:p>
          <a:endParaRPr lang="en-US"/>
        </a:p>
      </dgm:t>
    </dgm:pt>
    <dgm:pt modelId="{C1C15D6A-A530-4EE2-A948-91E0C2B4DD4F}">
      <dgm:prSet/>
      <dgm:spPr>
        <a:ln>
          <a:solidFill>
            <a:schemeClr val="accent3">
              <a:lumMod val="20000"/>
              <a:lumOff val="80000"/>
            </a:schemeClr>
          </a:solidFill>
        </a:ln>
      </dgm:spPr>
      <dgm:t>
        <a:bodyPr/>
        <a:lstStyle/>
        <a:p>
          <a:r>
            <a:rPr lang="en-US"/>
            <a:t>Document exchange runs in production mode; Supplier integrator provides technical support during the first two weeks; </a:t>
          </a:r>
        </a:p>
      </dgm:t>
    </dgm:pt>
    <dgm:pt modelId="{78681886-AC37-4F1B-9B53-DD7A9F350CA5}" type="parTrans" cxnId="{F209EB4A-A6BD-4423-A985-388207DAB26D}">
      <dgm:prSet/>
      <dgm:spPr/>
      <dgm:t>
        <a:bodyPr/>
        <a:lstStyle/>
        <a:p>
          <a:endParaRPr lang="en-US"/>
        </a:p>
      </dgm:t>
    </dgm:pt>
    <dgm:pt modelId="{7736F945-D3B4-406B-BBDB-AB58C7DF717C}" type="sibTrans" cxnId="{F209EB4A-A6BD-4423-A985-388207DAB26D}">
      <dgm:prSet/>
      <dgm:spPr/>
      <dgm:t>
        <a:bodyPr/>
        <a:lstStyle/>
        <a:p>
          <a:endParaRPr lang="en-US"/>
        </a:p>
      </dgm:t>
    </dgm:pt>
    <dgm:pt modelId="{451B8E28-BA60-4945-858F-0B1A00ACC726}" type="pres">
      <dgm:prSet presAssocID="{AFF0582F-04E5-417C-8FB8-315D56E30093}" presName="linearFlow" presStyleCnt="0">
        <dgm:presLayoutVars>
          <dgm:dir/>
          <dgm:animLvl val="lvl"/>
          <dgm:resizeHandles val="exact"/>
        </dgm:presLayoutVars>
      </dgm:prSet>
      <dgm:spPr/>
    </dgm:pt>
    <dgm:pt modelId="{BA0F3203-44FF-4C75-97DD-FFB8A5F2DEDF}" type="pres">
      <dgm:prSet presAssocID="{454BD640-8697-4D06-BDE1-8A3BCA8F628F}" presName="composite" presStyleCnt="0"/>
      <dgm:spPr/>
    </dgm:pt>
    <dgm:pt modelId="{3E837199-3F63-4894-AE6A-27AA87DA081F}" type="pres">
      <dgm:prSet presAssocID="{454BD640-8697-4D06-BDE1-8A3BCA8F628F}" presName="parentText" presStyleLbl="alignNode1" presStyleIdx="0" presStyleCnt="6">
        <dgm:presLayoutVars>
          <dgm:chMax val="1"/>
          <dgm:bulletEnabled val="1"/>
        </dgm:presLayoutVars>
      </dgm:prSet>
      <dgm:spPr>
        <a:xfrm rot="5400000">
          <a:off x="-114990" y="117592"/>
          <a:ext cx="766601" cy="536621"/>
        </a:xfrm>
        <a:prstGeom prst="chevron">
          <a:avLst/>
        </a:prstGeom>
      </dgm:spPr>
    </dgm:pt>
    <dgm:pt modelId="{2FDBAE1A-93BF-4A20-87BE-965A39E67C87}" type="pres">
      <dgm:prSet presAssocID="{454BD640-8697-4D06-BDE1-8A3BCA8F628F}" presName="descendantText" presStyleLbl="alignAcc1" presStyleIdx="0" presStyleCnt="6">
        <dgm:presLayoutVars>
          <dgm:bulletEnabled val="1"/>
        </dgm:presLayoutVars>
      </dgm:prSet>
      <dgm:spPr/>
    </dgm:pt>
    <dgm:pt modelId="{676875C0-7C2D-45E2-80F9-0D1E237DD431}" type="pres">
      <dgm:prSet presAssocID="{5DB04E66-2420-4199-B243-8BEC29F1F6FB}" presName="sp" presStyleCnt="0"/>
      <dgm:spPr/>
    </dgm:pt>
    <dgm:pt modelId="{FFBE97B9-56DE-474F-8EAF-75B3516CF735}" type="pres">
      <dgm:prSet presAssocID="{C75C4F58-60E4-4618-9AE6-63DCFC5399F7}" presName="composite" presStyleCnt="0"/>
      <dgm:spPr/>
    </dgm:pt>
    <dgm:pt modelId="{BF9427AA-F3B1-4C9E-91CF-8A1A97E2E4E7}" type="pres">
      <dgm:prSet presAssocID="{C75C4F58-60E4-4618-9AE6-63DCFC5399F7}" presName="parentText" presStyleLbl="alignNode1" presStyleIdx="1" presStyleCnt="6">
        <dgm:presLayoutVars>
          <dgm:chMax val="1"/>
          <dgm:bulletEnabled val="1"/>
        </dgm:presLayoutVars>
      </dgm:prSet>
      <dgm:spPr>
        <a:xfrm rot="5400000">
          <a:off x="-114877" y="785384"/>
          <a:ext cx="765853" cy="536097"/>
        </a:xfrm>
        <a:prstGeom prst="chevron">
          <a:avLst/>
        </a:prstGeom>
      </dgm:spPr>
    </dgm:pt>
    <dgm:pt modelId="{E0220F48-8835-4302-9883-62223CA6D84A}" type="pres">
      <dgm:prSet presAssocID="{C75C4F58-60E4-4618-9AE6-63DCFC5399F7}" presName="descendantText" presStyleLbl="alignAcc1" presStyleIdx="1" presStyleCnt="6" custLinFactNeighborX="262">
        <dgm:presLayoutVars>
          <dgm:bulletEnabled val="1"/>
        </dgm:presLayoutVars>
      </dgm:prSet>
      <dgm:spPr/>
    </dgm:pt>
    <dgm:pt modelId="{007CB0EE-2B5A-486B-9324-BD2310BB65D9}" type="pres">
      <dgm:prSet presAssocID="{4AC8306A-6DA5-45FD-B188-05A99DA42754}" presName="sp" presStyleCnt="0"/>
      <dgm:spPr/>
    </dgm:pt>
    <dgm:pt modelId="{4FAFA99D-7270-4436-8331-AC0B9C9D3AC3}" type="pres">
      <dgm:prSet presAssocID="{943C317B-0E69-4FB6-B039-753E0B49B325}" presName="composite" presStyleCnt="0"/>
      <dgm:spPr/>
    </dgm:pt>
    <dgm:pt modelId="{09F01B50-516F-433C-A355-35F121B8CA60}" type="pres">
      <dgm:prSet presAssocID="{943C317B-0E69-4FB6-B039-753E0B49B325}" presName="parentText" presStyleLbl="alignNode1" presStyleIdx="2" presStyleCnt="6">
        <dgm:presLayoutVars>
          <dgm:chMax val="1"/>
          <dgm:bulletEnabled val="1"/>
        </dgm:presLayoutVars>
      </dgm:prSet>
      <dgm:spPr>
        <a:xfrm rot="5400000">
          <a:off x="-114990" y="1450700"/>
          <a:ext cx="766601" cy="536621"/>
        </a:xfrm>
        <a:prstGeom prst="chevron">
          <a:avLst/>
        </a:prstGeom>
      </dgm:spPr>
    </dgm:pt>
    <dgm:pt modelId="{97DA005C-CFF7-4E1A-BACC-9D865E0DF053}" type="pres">
      <dgm:prSet presAssocID="{943C317B-0E69-4FB6-B039-753E0B49B325}" presName="descendantText" presStyleLbl="alignAcc1" presStyleIdx="2" presStyleCnt="6">
        <dgm:presLayoutVars>
          <dgm:bulletEnabled val="1"/>
        </dgm:presLayoutVars>
      </dgm:prSet>
      <dgm:spPr/>
    </dgm:pt>
    <dgm:pt modelId="{26D98E64-66E3-4730-9A13-203A975074D7}" type="pres">
      <dgm:prSet presAssocID="{869DE3C4-3149-44FA-9D74-B42E355DEDBE}" presName="sp" presStyleCnt="0"/>
      <dgm:spPr/>
    </dgm:pt>
    <dgm:pt modelId="{10A76309-014E-4EC0-A758-61F2B9D982AA}" type="pres">
      <dgm:prSet presAssocID="{302FAC8C-3624-4F21-93B3-22497A5BA387}" presName="composite" presStyleCnt="0"/>
      <dgm:spPr/>
    </dgm:pt>
    <dgm:pt modelId="{1D96BDE8-CE94-435D-9D49-98C4ADAA2A8B}" type="pres">
      <dgm:prSet presAssocID="{302FAC8C-3624-4F21-93B3-22497A5BA387}" presName="parentText" presStyleLbl="alignNode1" presStyleIdx="3" presStyleCnt="6">
        <dgm:presLayoutVars>
          <dgm:chMax val="1"/>
          <dgm:bulletEnabled val="1"/>
        </dgm:presLayoutVars>
      </dgm:prSet>
      <dgm:spPr>
        <a:xfrm rot="5400000">
          <a:off x="-114877" y="2117191"/>
          <a:ext cx="765853" cy="536097"/>
        </a:xfrm>
        <a:prstGeom prst="chevron">
          <a:avLst/>
        </a:prstGeom>
      </dgm:spPr>
    </dgm:pt>
    <dgm:pt modelId="{A3FC8859-56D0-4B71-9D39-488CD6FFEE82}" type="pres">
      <dgm:prSet presAssocID="{302FAC8C-3624-4F21-93B3-22497A5BA387}" presName="descendantText" presStyleLbl="alignAcc1" presStyleIdx="3" presStyleCnt="6">
        <dgm:presLayoutVars>
          <dgm:bulletEnabled val="1"/>
        </dgm:presLayoutVars>
      </dgm:prSet>
      <dgm:spPr/>
    </dgm:pt>
    <dgm:pt modelId="{3E50F8EE-0532-4EE7-BE95-B1D2B69C7ED0}" type="pres">
      <dgm:prSet presAssocID="{F0C81426-5F27-40F3-B89F-BF44ED3B1324}" presName="sp" presStyleCnt="0"/>
      <dgm:spPr/>
    </dgm:pt>
    <dgm:pt modelId="{94DF598A-315F-4AB3-847A-8EE65E918AF0}" type="pres">
      <dgm:prSet presAssocID="{4B45AADB-0ABA-44DD-BD08-8F5BC80F7B48}" presName="composite" presStyleCnt="0"/>
      <dgm:spPr/>
    </dgm:pt>
    <dgm:pt modelId="{D297CD7D-60C3-4100-BEC8-2FEF213AB387}" type="pres">
      <dgm:prSet presAssocID="{4B45AADB-0ABA-44DD-BD08-8F5BC80F7B48}" presName="parentText" presStyleLbl="alignNode1" presStyleIdx="4" presStyleCnt="6">
        <dgm:presLayoutVars>
          <dgm:chMax val="1"/>
          <dgm:bulletEnabled val="1"/>
        </dgm:presLayoutVars>
      </dgm:prSet>
      <dgm:spPr>
        <a:xfrm rot="5400000">
          <a:off x="-114877" y="2783094"/>
          <a:ext cx="765853" cy="536097"/>
        </a:xfrm>
        <a:prstGeom prst="chevron">
          <a:avLst/>
        </a:prstGeom>
      </dgm:spPr>
    </dgm:pt>
    <dgm:pt modelId="{8CA6BCFC-06C2-4218-A7F5-55A7B2BDE52D}" type="pres">
      <dgm:prSet presAssocID="{4B45AADB-0ABA-44DD-BD08-8F5BC80F7B48}" presName="descendantText" presStyleLbl="alignAcc1" presStyleIdx="4" presStyleCnt="6" custLinFactNeighborX="-96" custLinFactNeighborY="-109">
        <dgm:presLayoutVars>
          <dgm:bulletEnabled val="1"/>
        </dgm:presLayoutVars>
      </dgm:prSet>
      <dgm:spPr/>
    </dgm:pt>
    <dgm:pt modelId="{6EE59BDA-0254-4D13-9D8F-30C43C88BDC9}" type="pres">
      <dgm:prSet presAssocID="{D0326638-079A-4A7D-A8B8-AE0DB268FB3C}" presName="sp" presStyleCnt="0"/>
      <dgm:spPr/>
    </dgm:pt>
    <dgm:pt modelId="{A4562FED-19D4-40B4-8931-2830E3C57730}" type="pres">
      <dgm:prSet presAssocID="{7333F526-838E-4099-81BF-FC602FE704DE}" presName="composite" presStyleCnt="0"/>
      <dgm:spPr/>
    </dgm:pt>
    <dgm:pt modelId="{B6A475D2-4E35-47AA-A9B0-2078C96303F5}" type="pres">
      <dgm:prSet presAssocID="{7333F526-838E-4099-81BF-FC602FE704DE}" presName="parentText" presStyleLbl="alignNode1" presStyleIdx="5" presStyleCnt="6">
        <dgm:presLayoutVars>
          <dgm:chMax val="1"/>
          <dgm:bulletEnabled val="1"/>
        </dgm:presLayoutVars>
      </dgm:prSet>
      <dgm:spPr>
        <a:xfrm rot="5400000">
          <a:off x="-114877" y="3448998"/>
          <a:ext cx="765853" cy="536097"/>
        </a:xfrm>
        <a:prstGeom prst="chevron">
          <a:avLst/>
        </a:prstGeom>
      </dgm:spPr>
    </dgm:pt>
    <dgm:pt modelId="{0AC7A3C5-8F8F-4961-A096-06BB0BFD937A}" type="pres">
      <dgm:prSet presAssocID="{7333F526-838E-4099-81BF-FC602FE704DE}" presName="descendantText" presStyleLbl="alignAcc1" presStyleIdx="5" presStyleCnt="6">
        <dgm:presLayoutVars>
          <dgm:bulletEnabled val="1"/>
        </dgm:presLayoutVars>
      </dgm:prSet>
      <dgm:spPr/>
    </dgm:pt>
  </dgm:ptLst>
  <dgm:cxnLst>
    <dgm:cxn modelId="{583B3C04-7368-4B90-BFD2-8B3F562D437D}" srcId="{302FAC8C-3624-4F21-93B3-22497A5BA387}" destId="{8E3904CF-A13A-4035-AD09-D97D2EEE21A4}" srcOrd="0" destOrd="0" parTransId="{2136163C-689D-48AD-A09E-78B298510EE0}" sibTransId="{40249D0F-EE12-4163-9371-5CBCF37A703B}"/>
    <dgm:cxn modelId="{4F141E0A-C7A7-4DBE-8DFC-AA1E460EE0DD}" type="presOf" srcId="{7333F526-838E-4099-81BF-FC602FE704DE}" destId="{B6A475D2-4E35-47AA-A9B0-2078C96303F5}" srcOrd="0" destOrd="0" presId="urn:microsoft.com/office/officeart/2005/8/layout/chevron2"/>
    <dgm:cxn modelId="{3589EE1B-2903-4E79-8212-0A028157DD9A}" type="presOf" srcId="{C75C4F58-60E4-4618-9AE6-63DCFC5399F7}" destId="{BF9427AA-F3B1-4C9E-91CF-8A1A97E2E4E7}" srcOrd="0" destOrd="0" presId="urn:microsoft.com/office/officeart/2005/8/layout/chevron2"/>
    <dgm:cxn modelId="{B2B72831-E92C-4F4E-A3A8-DFE382498A69}" type="presOf" srcId="{943C317B-0E69-4FB6-B039-753E0B49B325}" destId="{09F01B50-516F-433C-A355-35F121B8CA60}" srcOrd="0" destOrd="0" presId="urn:microsoft.com/office/officeart/2005/8/layout/chevron2"/>
    <dgm:cxn modelId="{4FE9B434-281B-4C96-AA75-AD595A2B8643}" type="presOf" srcId="{595B08C4-673E-4CA7-A311-DC0FE32C531C}" destId="{E0220F48-8835-4302-9883-62223CA6D84A}" srcOrd="0" destOrd="0" presId="urn:microsoft.com/office/officeart/2005/8/layout/chevron2"/>
    <dgm:cxn modelId="{40C8D163-C832-4226-92C6-11BD48F67D72}" type="presOf" srcId="{4B45AADB-0ABA-44DD-BD08-8F5BC80F7B48}" destId="{D297CD7D-60C3-4100-BEC8-2FEF213AB387}" srcOrd="0" destOrd="0" presId="urn:microsoft.com/office/officeart/2005/8/layout/chevron2"/>
    <dgm:cxn modelId="{E837FD69-62A7-4428-B37D-2FBDA4CD7250}" type="presOf" srcId="{302FAC8C-3624-4F21-93B3-22497A5BA387}" destId="{1D96BDE8-CE94-435D-9D49-98C4ADAA2A8B}" srcOrd="0" destOrd="0" presId="urn:microsoft.com/office/officeart/2005/8/layout/chevron2"/>
    <dgm:cxn modelId="{39FB7D6A-F7A8-47D9-A277-08903CC40CAE}" type="presOf" srcId="{AEC25393-809A-4A39-9ECC-60A5EC145F5B}" destId="{2FDBAE1A-93BF-4A20-87BE-965A39E67C87}" srcOrd="0" destOrd="0" presId="urn:microsoft.com/office/officeart/2005/8/layout/chevron2"/>
    <dgm:cxn modelId="{F209EB4A-A6BD-4423-A985-388207DAB26D}" srcId="{7333F526-838E-4099-81BF-FC602FE704DE}" destId="{C1C15D6A-A530-4EE2-A948-91E0C2B4DD4F}" srcOrd="0" destOrd="0" parTransId="{78681886-AC37-4F1B-9B53-DD7A9F350CA5}" sibTransId="{7736F945-D3B4-406B-BBDB-AB58C7DF717C}"/>
    <dgm:cxn modelId="{FF442F4D-C457-4033-BF0F-684721446391}" type="presOf" srcId="{AFF0582F-04E5-417C-8FB8-315D56E30093}" destId="{451B8E28-BA60-4945-858F-0B1A00ACC726}" srcOrd="0" destOrd="0" presId="urn:microsoft.com/office/officeart/2005/8/layout/chevron2"/>
    <dgm:cxn modelId="{F27A3D55-68EC-4711-AC57-F9FAB8F7BFFE}" type="presOf" srcId="{6912D118-B06B-4125-9486-4C363F50F147}" destId="{A3FC8859-56D0-4B71-9D39-488CD6FFEE82}" srcOrd="0" destOrd="1" presId="urn:microsoft.com/office/officeart/2005/8/layout/chevron2"/>
    <dgm:cxn modelId="{B87E1857-56AC-43CC-9B39-82ABC8D3751B}" srcId="{AFF0582F-04E5-417C-8FB8-315D56E30093}" destId="{943C317B-0E69-4FB6-B039-753E0B49B325}" srcOrd="2" destOrd="0" parTransId="{49546B08-D697-40BC-85DE-7927787AFDCE}" sibTransId="{869DE3C4-3149-44FA-9D74-B42E355DEDBE}"/>
    <dgm:cxn modelId="{C7B0FD8E-52D2-49B3-B968-C89363B48E29}" srcId="{4B45AADB-0ABA-44DD-BD08-8F5BC80F7B48}" destId="{D3CCBF24-B363-4BA3-A8D0-B89B1795DCAF}" srcOrd="0" destOrd="0" parTransId="{89E70CBD-31C4-4CFD-947F-E4BE4FEF8CD8}" sibTransId="{B82CCF0B-DE5A-4495-841B-F5FBA811D72B}"/>
    <dgm:cxn modelId="{BE92E18F-9068-4ADB-90A1-CF46EE4AD69D}" srcId="{AFF0582F-04E5-417C-8FB8-315D56E30093}" destId="{C75C4F58-60E4-4618-9AE6-63DCFC5399F7}" srcOrd="1" destOrd="0" parTransId="{47ED83A8-90F4-4BE2-8CFB-46ECC7F3D233}" sibTransId="{4AC8306A-6DA5-45FD-B188-05A99DA42754}"/>
    <dgm:cxn modelId="{6F2A3D93-1349-4598-A924-6C7E2F0F8356}" type="presOf" srcId="{454BD640-8697-4D06-BDE1-8A3BCA8F628F}" destId="{3E837199-3F63-4894-AE6A-27AA87DA081F}" srcOrd="0" destOrd="0" presId="urn:microsoft.com/office/officeart/2005/8/layout/chevron2"/>
    <dgm:cxn modelId="{968FF493-A377-43B9-8F4C-BAA55C7B3FFC}" type="presOf" srcId="{C1C15D6A-A530-4EE2-A948-91E0C2B4DD4F}" destId="{0AC7A3C5-8F8F-4961-A096-06BB0BFD937A}" srcOrd="0" destOrd="0" presId="urn:microsoft.com/office/officeart/2005/8/layout/chevron2"/>
    <dgm:cxn modelId="{F0174DA3-7AD3-47A6-87BC-88A1D13DA2A5}" srcId="{AFF0582F-04E5-417C-8FB8-315D56E30093}" destId="{7333F526-838E-4099-81BF-FC602FE704DE}" srcOrd="5" destOrd="0" parTransId="{0D3AE900-491C-427E-B561-533BC0FA6779}" sibTransId="{3AA0BA8F-D4B7-4DA7-95A3-D7DD734430C8}"/>
    <dgm:cxn modelId="{9EC12BAD-962C-4D9F-8CBF-9B607F49B2C3}" srcId="{943C317B-0E69-4FB6-B039-753E0B49B325}" destId="{4F6D5A4B-74C6-4DB7-9C01-EE2D95FF9D14}" srcOrd="0" destOrd="0" parTransId="{2A4D6C92-219E-491C-800D-D371CE62B63A}" sibTransId="{2A7C967B-7B22-4EF9-A760-396202931E47}"/>
    <dgm:cxn modelId="{D523A6B4-D320-4B62-AF00-F6997217A4D5}" srcId="{AFF0582F-04E5-417C-8FB8-315D56E30093}" destId="{4B45AADB-0ABA-44DD-BD08-8F5BC80F7B48}" srcOrd="4" destOrd="0" parTransId="{E8498970-0FA2-48C0-9362-6BA48440A0FC}" sibTransId="{D0326638-079A-4A7D-A8B8-AE0DB268FB3C}"/>
    <dgm:cxn modelId="{8F1A8BB8-7BFE-424E-A8F9-9352409E5AFE}" type="presOf" srcId="{D3CCBF24-B363-4BA3-A8D0-B89B1795DCAF}" destId="{8CA6BCFC-06C2-4218-A7F5-55A7B2BDE52D}" srcOrd="0" destOrd="0" presId="urn:microsoft.com/office/officeart/2005/8/layout/chevron2"/>
    <dgm:cxn modelId="{352DABB8-6E18-40C8-BD52-7DAD63D62E92}" type="presOf" srcId="{8E3904CF-A13A-4035-AD09-D97D2EEE21A4}" destId="{A3FC8859-56D0-4B71-9D39-488CD6FFEE82}" srcOrd="0" destOrd="0" presId="urn:microsoft.com/office/officeart/2005/8/layout/chevron2"/>
    <dgm:cxn modelId="{915714BB-A087-4EFE-A6A0-1301C4F8247B}" srcId="{AFF0582F-04E5-417C-8FB8-315D56E30093}" destId="{302FAC8C-3624-4F21-93B3-22497A5BA387}" srcOrd="3" destOrd="0" parTransId="{BF676D7B-D84C-4E25-9F8F-9EB783D40F1B}" sibTransId="{F0C81426-5F27-40F3-B89F-BF44ED3B1324}"/>
    <dgm:cxn modelId="{0999FABD-F99E-49B1-9CCE-831FDDC36D42}" srcId="{C75C4F58-60E4-4618-9AE6-63DCFC5399F7}" destId="{595B08C4-673E-4CA7-A311-DC0FE32C531C}" srcOrd="0" destOrd="0" parTransId="{FA2C7199-C4AD-403D-9D8D-75A43FB875C6}" sibTransId="{5C138475-D1A0-4C7B-9E9D-134BC1BDB954}"/>
    <dgm:cxn modelId="{7B5340C0-843B-40C9-8619-13DED3F1BCE2}" type="presOf" srcId="{4F6D5A4B-74C6-4DB7-9C01-EE2D95FF9D14}" destId="{97DA005C-CFF7-4E1A-BACC-9D865E0DF053}" srcOrd="0" destOrd="0" presId="urn:microsoft.com/office/officeart/2005/8/layout/chevron2"/>
    <dgm:cxn modelId="{1B35BFC0-CE3E-42E0-9064-40F3F0DA1AAE}" srcId="{8E3904CF-A13A-4035-AD09-D97D2EEE21A4}" destId="{6912D118-B06B-4125-9486-4C363F50F147}" srcOrd="0" destOrd="0" parTransId="{379B1B9A-6A73-4451-8AC0-6A5BE6271A19}" sibTransId="{4D645E3E-516C-4A3F-A5CA-E50E38C47588}"/>
    <dgm:cxn modelId="{002497C9-791A-4196-AF34-39972813861C}" srcId="{AFF0582F-04E5-417C-8FB8-315D56E30093}" destId="{454BD640-8697-4D06-BDE1-8A3BCA8F628F}" srcOrd="0" destOrd="0" parTransId="{7721AFFA-B6C2-4882-9021-592DC1CE0F9D}" sibTransId="{5DB04E66-2420-4199-B243-8BEC29F1F6FB}"/>
    <dgm:cxn modelId="{26328AEE-68DD-45CA-BF47-FAF4514D6809}" srcId="{454BD640-8697-4D06-BDE1-8A3BCA8F628F}" destId="{AEC25393-809A-4A39-9ECC-60A5EC145F5B}" srcOrd="0" destOrd="0" parTransId="{DDAB5123-1D47-4681-A8A7-D8EB78E08E47}" sibTransId="{4692C2A9-6511-471A-967B-17D78AE7F9C1}"/>
    <dgm:cxn modelId="{1F6C6EE9-7ED7-4B08-9486-75D30C84A138}" type="presParOf" srcId="{451B8E28-BA60-4945-858F-0B1A00ACC726}" destId="{BA0F3203-44FF-4C75-97DD-FFB8A5F2DEDF}" srcOrd="0" destOrd="0" presId="urn:microsoft.com/office/officeart/2005/8/layout/chevron2"/>
    <dgm:cxn modelId="{DE91B807-3F8C-495A-BBA1-043644F2FA7D}" type="presParOf" srcId="{BA0F3203-44FF-4C75-97DD-FFB8A5F2DEDF}" destId="{3E837199-3F63-4894-AE6A-27AA87DA081F}" srcOrd="0" destOrd="0" presId="urn:microsoft.com/office/officeart/2005/8/layout/chevron2"/>
    <dgm:cxn modelId="{89203E92-B078-4640-8ABC-47E301676E68}" type="presParOf" srcId="{BA0F3203-44FF-4C75-97DD-FFB8A5F2DEDF}" destId="{2FDBAE1A-93BF-4A20-87BE-965A39E67C87}" srcOrd="1" destOrd="0" presId="urn:microsoft.com/office/officeart/2005/8/layout/chevron2"/>
    <dgm:cxn modelId="{29CF7430-2ED3-4844-BF49-B6D3B163C15B}" type="presParOf" srcId="{451B8E28-BA60-4945-858F-0B1A00ACC726}" destId="{676875C0-7C2D-45E2-80F9-0D1E237DD431}" srcOrd="1" destOrd="0" presId="urn:microsoft.com/office/officeart/2005/8/layout/chevron2"/>
    <dgm:cxn modelId="{27B1C22B-AB16-4A08-B0A5-3A70BD8DD286}" type="presParOf" srcId="{451B8E28-BA60-4945-858F-0B1A00ACC726}" destId="{FFBE97B9-56DE-474F-8EAF-75B3516CF735}" srcOrd="2" destOrd="0" presId="urn:microsoft.com/office/officeart/2005/8/layout/chevron2"/>
    <dgm:cxn modelId="{36569B14-CFA8-4446-A1F3-42FC3CD5A7A8}" type="presParOf" srcId="{FFBE97B9-56DE-474F-8EAF-75B3516CF735}" destId="{BF9427AA-F3B1-4C9E-91CF-8A1A97E2E4E7}" srcOrd="0" destOrd="0" presId="urn:microsoft.com/office/officeart/2005/8/layout/chevron2"/>
    <dgm:cxn modelId="{03E337A9-F6EA-407D-9CF0-A0E922268E58}" type="presParOf" srcId="{FFBE97B9-56DE-474F-8EAF-75B3516CF735}" destId="{E0220F48-8835-4302-9883-62223CA6D84A}" srcOrd="1" destOrd="0" presId="urn:microsoft.com/office/officeart/2005/8/layout/chevron2"/>
    <dgm:cxn modelId="{9FDBE9F0-0A43-45CE-8974-474FC0794C6F}" type="presParOf" srcId="{451B8E28-BA60-4945-858F-0B1A00ACC726}" destId="{007CB0EE-2B5A-486B-9324-BD2310BB65D9}" srcOrd="3" destOrd="0" presId="urn:microsoft.com/office/officeart/2005/8/layout/chevron2"/>
    <dgm:cxn modelId="{C1EB91B2-5146-420A-B031-7D4557467A30}" type="presParOf" srcId="{451B8E28-BA60-4945-858F-0B1A00ACC726}" destId="{4FAFA99D-7270-4436-8331-AC0B9C9D3AC3}" srcOrd="4" destOrd="0" presId="urn:microsoft.com/office/officeart/2005/8/layout/chevron2"/>
    <dgm:cxn modelId="{F07F75BC-FCAD-4A69-B4B3-C68BAE4A1064}" type="presParOf" srcId="{4FAFA99D-7270-4436-8331-AC0B9C9D3AC3}" destId="{09F01B50-516F-433C-A355-35F121B8CA60}" srcOrd="0" destOrd="0" presId="urn:microsoft.com/office/officeart/2005/8/layout/chevron2"/>
    <dgm:cxn modelId="{F3D6AC2C-DA2D-4F86-A938-BE0B06F13FA3}" type="presParOf" srcId="{4FAFA99D-7270-4436-8331-AC0B9C9D3AC3}" destId="{97DA005C-CFF7-4E1A-BACC-9D865E0DF053}" srcOrd="1" destOrd="0" presId="urn:microsoft.com/office/officeart/2005/8/layout/chevron2"/>
    <dgm:cxn modelId="{5909D3F9-F495-4F80-9F98-73C35F4E7880}" type="presParOf" srcId="{451B8E28-BA60-4945-858F-0B1A00ACC726}" destId="{26D98E64-66E3-4730-9A13-203A975074D7}" srcOrd="5" destOrd="0" presId="urn:microsoft.com/office/officeart/2005/8/layout/chevron2"/>
    <dgm:cxn modelId="{2665028A-BD75-49BA-BA56-76ACBB07E9E9}" type="presParOf" srcId="{451B8E28-BA60-4945-858F-0B1A00ACC726}" destId="{10A76309-014E-4EC0-A758-61F2B9D982AA}" srcOrd="6" destOrd="0" presId="urn:microsoft.com/office/officeart/2005/8/layout/chevron2"/>
    <dgm:cxn modelId="{F21CF87D-3C3F-4E42-A6E6-A3E11A02BFF7}" type="presParOf" srcId="{10A76309-014E-4EC0-A758-61F2B9D982AA}" destId="{1D96BDE8-CE94-435D-9D49-98C4ADAA2A8B}" srcOrd="0" destOrd="0" presId="urn:microsoft.com/office/officeart/2005/8/layout/chevron2"/>
    <dgm:cxn modelId="{FA867904-87A4-4129-A6E3-4EED5522DA3D}" type="presParOf" srcId="{10A76309-014E-4EC0-A758-61F2B9D982AA}" destId="{A3FC8859-56D0-4B71-9D39-488CD6FFEE82}" srcOrd="1" destOrd="0" presId="urn:microsoft.com/office/officeart/2005/8/layout/chevron2"/>
    <dgm:cxn modelId="{5877A304-5982-4054-871B-D37BD5081E54}" type="presParOf" srcId="{451B8E28-BA60-4945-858F-0B1A00ACC726}" destId="{3E50F8EE-0532-4EE7-BE95-B1D2B69C7ED0}" srcOrd="7" destOrd="0" presId="urn:microsoft.com/office/officeart/2005/8/layout/chevron2"/>
    <dgm:cxn modelId="{D9BEF62D-F3C3-4805-9366-F6AA3485D6D4}" type="presParOf" srcId="{451B8E28-BA60-4945-858F-0B1A00ACC726}" destId="{94DF598A-315F-4AB3-847A-8EE65E918AF0}" srcOrd="8" destOrd="0" presId="urn:microsoft.com/office/officeart/2005/8/layout/chevron2"/>
    <dgm:cxn modelId="{61CC9F7E-B59F-4DD5-8340-0DABD768C333}" type="presParOf" srcId="{94DF598A-315F-4AB3-847A-8EE65E918AF0}" destId="{D297CD7D-60C3-4100-BEC8-2FEF213AB387}" srcOrd="0" destOrd="0" presId="urn:microsoft.com/office/officeart/2005/8/layout/chevron2"/>
    <dgm:cxn modelId="{5A9DB3FB-2F04-4CC8-B31D-8BD6C2A889C0}" type="presParOf" srcId="{94DF598A-315F-4AB3-847A-8EE65E918AF0}" destId="{8CA6BCFC-06C2-4218-A7F5-55A7B2BDE52D}" srcOrd="1" destOrd="0" presId="urn:microsoft.com/office/officeart/2005/8/layout/chevron2"/>
    <dgm:cxn modelId="{52935C1A-48D7-40D4-AE76-6081A3AD3F1E}" type="presParOf" srcId="{451B8E28-BA60-4945-858F-0B1A00ACC726}" destId="{6EE59BDA-0254-4D13-9D8F-30C43C88BDC9}" srcOrd="9" destOrd="0" presId="urn:microsoft.com/office/officeart/2005/8/layout/chevron2"/>
    <dgm:cxn modelId="{1E4DE194-9EC8-4C75-8273-A728793585AF}" type="presParOf" srcId="{451B8E28-BA60-4945-858F-0B1A00ACC726}" destId="{A4562FED-19D4-40B4-8931-2830E3C57730}" srcOrd="10" destOrd="0" presId="urn:microsoft.com/office/officeart/2005/8/layout/chevron2"/>
    <dgm:cxn modelId="{DCC58DAA-D21D-4E05-8B76-4E8F15BFBA31}" type="presParOf" srcId="{A4562FED-19D4-40B4-8931-2830E3C57730}" destId="{B6A475D2-4E35-47AA-A9B0-2078C96303F5}" srcOrd="0" destOrd="0" presId="urn:microsoft.com/office/officeart/2005/8/layout/chevron2"/>
    <dgm:cxn modelId="{023AC66E-BD2C-491A-8F7B-7424212ACB88}" type="presParOf" srcId="{A4562FED-19D4-40B4-8931-2830E3C57730}" destId="{0AC7A3C5-8F8F-4961-A096-06BB0BFD937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64229B7-FA7C-4D52-AC78-3C4826AC0ABE}" type="doc">
      <dgm:prSet loTypeId="urn:microsoft.com/office/officeart/2011/layout/TabList" loCatId="list" qsTypeId="urn:microsoft.com/office/officeart/2005/8/quickstyle/3d1" qsCatId="3D" csTypeId="urn:microsoft.com/office/officeart/2005/8/colors/accent3_3" csCatId="accent3" phldr="1"/>
      <dgm:spPr/>
      <dgm:t>
        <a:bodyPr/>
        <a:lstStyle/>
        <a:p>
          <a:endParaRPr lang="en-US"/>
        </a:p>
      </dgm:t>
    </dgm:pt>
    <dgm:pt modelId="{FE2D8FBD-D3F4-442D-904A-9983FE1DD31D}">
      <dgm:prSet phldrT="[Text]"/>
      <dgm:spPr/>
      <dgm:t>
        <a:bodyPr/>
        <a:lstStyle/>
        <a:p>
          <a:r>
            <a:rPr lang="en-US"/>
            <a:t>3</a:t>
          </a:r>
          <a:r>
            <a:rPr lang="en-US" baseline="30000"/>
            <a:t>rd</a:t>
          </a:r>
          <a:r>
            <a:rPr lang="en-US"/>
            <a:t> Party Involvement </a:t>
          </a:r>
        </a:p>
      </dgm:t>
    </dgm:pt>
    <dgm:pt modelId="{CC794063-F79D-450D-9875-1D0B59FFB203}" type="parTrans" cxnId="{7C39E5DC-D829-47C6-AA33-3D267C23F11F}">
      <dgm:prSet/>
      <dgm:spPr/>
      <dgm:t>
        <a:bodyPr/>
        <a:lstStyle/>
        <a:p>
          <a:endParaRPr lang="en-US"/>
        </a:p>
      </dgm:t>
    </dgm:pt>
    <dgm:pt modelId="{E8A26DA2-A3E9-4DBA-B6AC-D3EF9A9F1CA0}" type="sibTrans" cxnId="{7C39E5DC-D829-47C6-AA33-3D267C23F11F}">
      <dgm:prSet/>
      <dgm:spPr/>
      <dgm:t>
        <a:bodyPr/>
        <a:lstStyle/>
        <a:p>
          <a:endParaRPr lang="en-US"/>
        </a:p>
      </dgm:t>
    </dgm:pt>
    <dgm:pt modelId="{E35D4D79-83FA-4FE2-B4F6-A3D70219CBA4}">
      <dgm:prSet phldrT="[Text]"/>
      <dgm:spPr/>
      <dgm:t>
        <a:bodyPr/>
        <a:lstStyle/>
        <a:p>
          <a:r>
            <a:rPr lang="en-US"/>
            <a:t>Y/N</a:t>
          </a:r>
        </a:p>
      </dgm:t>
    </dgm:pt>
    <dgm:pt modelId="{96E6A0B9-25C5-4A83-BC49-B179C974EFAC}" type="parTrans" cxnId="{5DFF80A2-76D9-4188-ADF7-4367A44392BC}">
      <dgm:prSet/>
      <dgm:spPr/>
      <dgm:t>
        <a:bodyPr/>
        <a:lstStyle/>
        <a:p>
          <a:endParaRPr lang="en-US"/>
        </a:p>
      </dgm:t>
    </dgm:pt>
    <dgm:pt modelId="{E85EED8B-0C0D-4698-9D45-BF8DBD8E0C26}" type="sibTrans" cxnId="{5DFF80A2-76D9-4188-ADF7-4367A44392BC}">
      <dgm:prSet/>
      <dgm:spPr/>
      <dgm:t>
        <a:bodyPr/>
        <a:lstStyle/>
        <a:p>
          <a:endParaRPr lang="en-US"/>
        </a:p>
      </dgm:t>
    </dgm:pt>
    <dgm:pt modelId="{BBDCD545-4DC6-440E-AD75-77884C8015D4}">
      <dgm:prSet phldrT="[Text]"/>
      <dgm:spPr/>
      <dgm:t>
        <a:bodyPr/>
        <a:lstStyle/>
        <a:p>
          <a:r>
            <a:rPr lang="en-US"/>
            <a:t>In case of Y – specify relationship and details</a:t>
          </a:r>
        </a:p>
      </dgm:t>
    </dgm:pt>
    <dgm:pt modelId="{DB983EDA-8E7D-43E9-9CA4-F90D50BA905E}" type="parTrans" cxnId="{54EBBDCD-7E20-40DA-A52D-49D2843C890F}">
      <dgm:prSet/>
      <dgm:spPr/>
      <dgm:t>
        <a:bodyPr/>
        <a:lstStyle/>
        <a:p>
          <a:endParaRPr lang="en-US"/>
        </a:p>
      </dgm:t>
    </dgm:pt>
    <dgm:pt modelId="{090C2D35-1493-479D-8BDB-6A7146FB83F8}" type="sibTrans" cxnId="{54EBBDCD-7E20-40DA-A52D-49D2843C890F}">
      <dgm:prSet/>
      <dgm:spPr/>
      <dgm:t>
        <a:bodyPr/>
        <a:lstStyle/>
        <a:p>
          <a:endParaRPr lang="en-US"/>
        </a:p>
      </dgm:t>
    </dgm:pt>
    <dgm:pt modelId="{E97F9540-F519-4CCD-8911-9515BA261B18}">
      <dgm:prSet phldrT="[Text]"/>
      <dgm:spPr/>
      <dgm:t>
        <a:bodyPr/>
        <a:lstStyle/>
        <a:p>
          <a:r>
            <a:rPr lang="en-US"/>
            <a:t>System Maintenance </a:t>
          </a:r>
        </a:p>
      </dgm:t>
    </dgm:pt>
    <dgm:pt modelId="{12F0D07A-768A-4867-9D0B-DC5340AE9A26}" type="parTrans" cxnId="{05B69F01-6DC6-4D32-80AD-32E284EFCD30}">
      <dgm:prSet/>
      <dgm:spPr/>
      <dgm:t>
        <a:bodyPr/>
        <a:lstStyle/>
        <a:p>
          <a:endParaRPr lang="en-US"/>
        </a:p>
      </dgm:t>
    </dgm:pt>
    <dgm:pt modelId="{A0707717-1333-417D-B53A-8A7D590B4CF9}" type="sibTrans" cxnId="{05B69F01-6DC6-4D32-80AD-32E284EFCD30}">
      <dgm:prSet/>
      <dgm:spPr/>
      <dgm:t>
        <a:bodyPr/>
        <a:lstStyle/>
        <a:p>
          <a:endParaRPr lang="en-US"/>
        </a:p>
      </dgm:t>
    </dgm:pt>
    <dgm:pt modelId="{60729DBB-1EF4-4262-8F1E-C7E8E5B4E813}">
      <dgm:prSet phldrT="[Text]"/>
      <dgm:spPr/>
      <dgm:t>
        <a:bodyPr/>
        <a:lstStyle/>
        <a:p>
          <a:r>
            <a:rPr lang="en-US"/>
            <a:t>Dates/ Occurrences</a:t>
          </a:r>
        </a:p>
      </dgm:t>
    </dgm:pt>
    <dgm:pt modelId="{8CB29C13-29EE-4EE5-B40C-9A3A8C02F897}" type="parTrans" cxnId="{8E91B5FE-0333-4058-9DDA-6665EA0DD519}">
      <dgm:prSet/>
      <dgm:spPr/>
      <dgm:t>
        <a:bodyPr/>
        <a:lstStyle/>
        <a:p>
          <a:endParaRPr lang="en-US"/>
        </a:p>
      </dgm:t>
    </dgm:pt>
    <dgm:pt modelId="{4B89D612-65D4-470B-8963-3B049D3A46BD}" type="sibTrans" cxnId="{8E91B5FE-0333-4058-9DDA-6665EA0DD519}">
      <dgm:prSet/>
      <dgm:spPr/>
      <dgm:t>
        <a:bodyPr/>
        <a:lstStyle/>
        <a:p>
          <a:endParaRPr lang="en-US"/>
        </a:p>
      </dgm:t>
    </dgm:pt>
    <dgm:pt modelId="{5392AB21-43CB-4E50-847C-A9BEB3A89B93}">
      <dgm:prSet phldrT="[Text]"/>
      <dgm:spPr/>
      <dgm:t>
        <a:bodyPr/>
        <a:lstStyle/>
        <a:p>
          <a:r>
            <a:rPr lang="en-US"/>
            <a:t>Ex. every Sunday.. </a:t>
          </a:r>
        </a:p>
      </dgm:t>
    </dgm:pt>
    <dgm:pt modelId="{81943E09-4D79-4CCA-8754-FA34884CDC3F}" type="parTrans" cxnId="{6C52D6C8-57EC-4E07-A133-01535CA8FB43}">
      <dgm:prSet/>
      <dgm:spPr/>
      <dgm:t>
        <a:bodyPr/>
        <a:lstStyle/>
        <a:p>
          <a:endParaRPr lang="en-US"/>
        </a:p>
      </dgm:t>
    </dgm:pt>
    <dgm:pt modelId="{384540AD-A59C-4E40-B69A-747697DA5090}" type="sibTrans" cxnId="{6C52D6C8-57EC-4E07-A133-01535CA8FB43}">
      <dgm:prSet/>
      <dgm:spPr/>
      <dgm:t>
        <a:bodyPr/>
        <a:lstStyle/>
        <a:p>
          <a:endParaRPr lang="en-US"/>
        </a:p>
      </dgm:t>
    </dgm:pt>
    <dgm:pt modelId="{6B8A813A-9278-4879-ACEE-15D4166EB06C}">
      <dgm:prSet phldrT="[Text]"/>
      <dgm:spPr/>
      <dgm:t>
        <a:bodyPr/>
        <a:lstStyle/>
        <a:p>
          <a:r>
            <a:rPr lang="en-US"/>
            <a:t>Vacation and Holiday Planning</a:t>
          </a:r>
        </a:p>
      </dgm:t>
    </dgm:pt>
    <dgm:pt modelId="{771CBAD8-6128-4153-8AAD-1B7FC3D9672D}" type="parTrans" cxnId="{2B3510A9-2931-473D-9862-A03BBF32B698}">
      <dgm:prSet/>
      <dgm:spPr/>
      <dgm:t>
        <a:bodyPr/>
        <a:lstStyle/>
        <a:p>
          <a:endParaRPr lang="en-US"/>
        </a:p>
      </dgm:t>
    </dgm:pt>
    <dgm:pt modelId="{ACD31A26-3D4A-4909-9085-25B3935A180B}" type="sibTrans" cxnId="{2B3510A9-2931-473D-9862-A03BBF32B698}">
      <dgm:prSet/>
      <dgm:spPr/>
      <dgm:t>
        <a:bodyPr/>
        <a:lstStyle/>
        <a:p>
          <a:endParaRPr lang="en-US"/>
        </a:p>
      </dgm:t>
    </dgm:pt>
    <dgm:pt modelId="{AA2E8549-7E2A-4F87-8E27-EB0EECF2E73D}">
      <dgm:prSet phldrT="[Text]"/>
      <dgm:spPr/>
      <dgm:t>
        <a:bodyPr/>
        <a:lstStyle/>
        <a:p>
          <a:endParaRPr lang="en-US"/>
        </a:p>
      </dgm:t>
    </dgm:pt>
    <dgm:pt modelId="{261245EA-77C1-43F7-A325-EECF360B7525}" type="parTrans" cxnId="{E2F844E9-C384-4C3C-A52D-787C78A86B00}">
      <dgm:prSet/>
      <dgm:spPr/>
      <dgm:t>
        <a:bodyPr/>
        <a:lstStyle/>
        <a:p>
          <a:endParaRPr lang="en-US"/>
        </a:p>
      </dgm:t>
    </dgm:pt>
    <dgm:pt modelId="{CE990C9B-7E66-4D35-ACF9-7535CD6B668E}" type="sibTrans" cxnId="{E2F844E9-C384-4C3C-A52D-787C78A86B00}">
      <dgm:prSet/>
      <dgm:spPr/>
      <dgm:t>
        <a:bodyPr/>
        <a:lstStyle/>
        <a:p>
          <a:endParaRPr lang="en-US"/>
        </a:p>
      </dgm:t>
    </dgm:pt>
    <dgm:pt modelId="{1B2BE560-5307-4800-98D5-18F60F649EB4}">
      <dgm:prSet phldrT="[Text]"/>
      <dgm:spPr/>
      <dgm:t>
        <a:bodyPr/>
        <a:lstStyle/>
        <a:p>
          <a:r>
            <a:rPr lang="en-US"/>
            <a:t>&lt;Supplier-Name of resource: list of holiday dates&gt;</a:t>
          </a:r>
        </a:p>
        <a:p>
          <a:r>
            <a:rPr lang="en-US"/>
            <a:t>&lt;Buyer-Name of resource: list of holiday dates&gt;</a:t>
          </a:r>
        </a:p>
        <a:p>
          <a:r>
            <a:rPr lang="en-US"/>
            <a:t>&lt;Ariba-Name of resource: list of holiday dates&gt;</a:t>
          </a:r>
        </a:p>
      </dgm:t>
    </dgm:pt>
    <dgm:pt modelId="{D767C172-BB16-4E89-B190-7F14C253D644}" type="parTrans" cxnId="{7E988958-E75D-43B8-AD13-EA84A0847641}">
      <dgm:prSet/>
      <dgm:spPr/>
      <dgm:t>
        <a:bodyPr/>
        <a:lstStyle/>
        <a:p>
          <a:endParaRPr lang="en-US"/>
        </a:p>
      </dgm:t>
    </dgm:pt>
    <dgm:pt modelId="{9E5FEAE6-FAEC-436F-9A28-0977CB8E4AD2}" type="sibTrans" cxnId="{7E988958-E75D-43B8-AD13-EA84A0847641}">
      <dgm:prSet/>
      <dgm:spPr/>
      <dgm:t>
        <a:bodyPr/>
        <a:lstStyle/>
        <a:p>
          <a:endParaRPr lang="en-US"/>
        </a:p>
      </dgm:t>
    </dgm:pt>
    <dgm:pt modelId="{56299DF5-FA5F-44E7-9429-6FCBEA114DCB}">
      <dgm:prSet phldrT="[Text]"/>
      <dgm:spPr/>
      <dgm:t>
        <a:bodyPr/>
        <a:lstStyle/>
        <a:p>
          <a:endParaRPr lang="en-US"/>
        </a:p>
      </dgm:t>
    </dgm:pt>
    <dgm:pt modelId="{01280AF8-77B7-4908-A068-31FC7953F98D}" type="parTrans" cxnId="{477ED485-119F-43E0-831A-B3A6FE21DC88}">
      <dgm:prSet/>
      <dgm:spPr/>
      <dgm:t>
        <a:bodyPr/>
        <a:lstStyle/>
        <a:p>
          <a:endParaRPr lang="en-US"/>
        </a:p>
      </dgm:t>
    </dgm:pt>
    <dgm:pt modelId="{5F864807-1CBF-48C3-89ED-E8304000413F}" type="sibTrans" cxnId="{477ED485-119F-43E0-831A-B3A6FE21DC88}">
      <dgm:prSet/>
      <dgm:spPr/>
      <dgm:t>
        <a:bodyPr/>
        <a:lstStyle/>
        <a:p>
          <a:endParaRPr lang="en-US"/>
        </a:p>
      </dgm:t>
    </dgm:pt>
    <dgm:pt modelId="{42E47B82-9AF2-47CD-A710-B15269C43384}">
      <dgm:prSet phldrT="[Text]"/>
      <dgm:spPr/>
      <dgm:t>
        <a:bodyPr/>
        <a:lstStyle/>
        <a:p>
          <a:endParaRPr lang="en-US"/>
        </a:p>
      </dgm:t>
    </dgm:pt>
    <dgm:pt modelId="{238353E3-497A-443D-90C1-FC0A452753BA}" type="parTrans" cxnId="{5DE8E223-973A-4EF1-8980-5085EC74BBFA}">
      <dgm:prSet/>
      <dgm:spPr/>
      <dgm:t>
        <a:bodyPr/>
        <a:lstStyle/>
        <a:p>
          <a:endParaRPr lang="en-US"/>
        </a:p>
      </dgm:t>
    </dgm:pt>
    <dgm:pt modelId="{0CA056CF-00EE-422F-9D71-E309E85C797D}" type="sibTrans" cxnId="{5DE8E223-973A-4EF1-8980-5085EC74BBFA}">
      <dgm:prSet/>
      <dgm:spPr/>
      <dgm:t>
        <a:bodyPr/>
        <a:lstStyle/>
        <a:p>
          <a:endParaRPr lang="en-US"/>
        </a:p>
      </dgm:t>
    </dgm:pt>
    <dgm:pt modelId="{F665657B-6065-4242-85BF-031EED6D76C3}">
      <dgm:prSet phldrT="[Text]"/>
      <dgm:spPr/>
      <dgm:t>
        <a:bodyPr/>
        <a:lstStyle/>
        <a:p>
          <a:endParaRPr lang="en-US"/>
        </a:p>
      </dgm:t>
    </dgm:pt>
    <dgm:pt modelId="{167640CE-F448-44DC-897C-F53A29E4764B}" type="parTrans" cxnId="{709B88C2-0082-4661-BEAA-0713BB9C2A9D}">
      <dgm:prSet/>
      <dgm:spPr/>
      <dgm:t>
        <a:bodyPr/>
        <a:lstStyle/>
        <a:p>
          <a:endParaRPr lang="en-US"/>
        </a:p>
      </dgm:t>
    </dgm:pt>
    <dgm:pt modelId="{C3C6DE18-5157-4946-81CB-DA0493A2EFFB}" type="sibTrans" cxnId="{709B88C2-0082-4661-BEAA-0713BB9C2A9D}">
      <dgm:prSet/>
      <dgm:spPr/>
      <dgm:t>
        <a:bodyPr/>
        <a:lstStyle/>
        <a:p>
          <a:endParaRPr lang="en-US"/>
        </a:p>
      </dgm:t>
    </dgm:pt>
    <dgm:pt modelId="{84FDF3D6-3943-40A7-8C0F-36C9B6D9A6B1}">
      <dgm:prSet phldrT="[Text]"/>
      <dgm:spPr/>
      <dgm:t>
        <a:bodyPr/>
        <a:lstStyle/>
        <a:p>
          <a:r>
            <a:rPr lang="en-US" dirty="0"/>
            <a:t>Y: Cloud Trade, third party provider for cXML mapping on SAP end</a:t>
          </a:r>
        </a:p>
      </dgm:t>
    </dgm:pt>
    <dgm:pt modelId="{08877692-E59A-4506-B46A-72C86BCD5B82}" type="parTrans" cxnId="{5737E325-2FF2-49A2-B036-532F23188109}">
      <dgm:prSet/>
      <dgm:spPr/>
      <dgm:t>
        <a:bodyPr/>
        <a:lstStyle/>
        <a:p>
          <a:endParaRPr lang="fr-FR"/>
        </a:p>
      </dgm:t>
    </dgm:pt>
    <dgm:pt modelId="{839F0D5C-8DF2-4013-9407-25BF2996BC94}" type="sibTrans" cxnId="{5737E325-2FF2-49A2-B036-532F23188109}">
      <dgm:prSet/>
      <dgm:spPr/>
      <dgm:t>
        <a:bodyPr/>
        <a:lstStyle/>
        <a:p>
          <a:endParaRPr lang="fr-FR"/>
        </a:p>
      </dgm:t>
    </dgm:pt>
    <dgm:pt modelId="{F56E51F6-1D13-4E6E-B026-E994A61B3B9A}" type="pres">
      <dgm:prSet presAssocID="{B64229B7-FA7C-4D52-AC78-3C4826AC0ABE}" presName="Name0" presStyleCnt="0">
        <dgm:presLayoutVars>
          <dgm:chMax/>
          <dgm:chPref val="3"/>
          <dgm:dir/>
          <dgm:animOne val="branch"/>
          <dgm:animLvl val="lvl"/>
        </dgm:presLayoutVars>
      </dgm:prSet>
      <dgm:spPr/>
    </dgm:pt>
    <dgm:pt modelId="{86F004D9-2858-44BA-9D23-B8D90C6821D2}" type="pres">
      <dgm:prSet presAssocID="{FE2D8FBD-D3F4-442D-904A-9983FE1DD31D}" presName="composite" presStyleCnt="0"/>
      <dgm:spPr/>
    </dgm:pt>
    <dgm:pt modelId="{9F20D0F4-7A5A-41DC-B672-8CA4880F5AE9}" type="pres">
      <dgm:prSet presAssocID="{FE2D8FBD-D3F4-442D-904A-9983FE1DD31D}" presName="FirstChild" presStyleLbl="revTx" presStyleIdx="0" presStyleCnt="6">
        <dgm:presLayoutVars>
          <dgm:chMax val="0"/>
          <dgm:chPref val="0"/>
          <dgm:bulletEnabled val="1"/>
        </dgm:presLayoutVars>
      </dgm:prSet>
      <dgm:spPr/>
    </dgm:pt>
    <dgm:pt modelId="{F29EE057-D730-4208-9F40-6A7B3CF3DBCF}" type="pres">
      <dgm:prSet presAssocID="{FE2D8FBD-D3F4-442D-904A-9983FE1DD31D}" presName="Parent" presStyleLbl="alignNode1" presStyleIdx="0" presStyleCnt="3">
        <dgm:presLayoutVars>
          <dgm:chMax val="3"/>
          <dgm:chPref val="3"/>
          <dgm:bulletEnabled val="1"/>
        </dgm:presLayoutVars>
      </dgm:prSet>
      <dgm:spPr/>
    </dgm:pt>
    <dgm:pt modelId="{3A3B977E-6141-4E26-8CCC-E01A0713224C}" type="pres">
      <dgm:prSet presAssocID="{FE2D8FBD-D3F4-442D-904A-9983FE1DD31D}" presName="Accent" presStyleLbl="parChTrans1D1" presStyleIdx="0" presStyleCnt="3"/>
      <dgm:spPr/>
    </dgm:pt>
    <dgm:pt modelId="{E7001AFE-6B91-4410-BC03-04B32330CB0D}" type="pres">
      <dgm:prSet presAssocID="{FE2D8FBD-D3F4-442D-904A-9983FE1DD31D}" presName="Child" presStyleLbl="revTx" presStyleIdx="1" presStyleCnt="6">
        <dgm:presLayoutVars>
          <dgm:chMax val="0"/>
          <dgm:chPref val="0"/>
          <dgm:bulletEnabled val="1"/>
        </dgm:presLayoutVars>
      </dgm:prSet>
      <dgm:spPr/>
    </dgm:pt>
    <dgm:pt modelId="{4800FC45-3B49-4439-A3FA-8A0A13DBFB56}" type="pres">
      <dgm:prSet presAssocID="{E8A26DA2-A3E9-4DBA-B6AC-D3EF9A9F1CA0}" presName="sibTrans" presStyleCnt="0"/>
      <dgm:spPr/>
    </dgm:pt>
    <dgm:pt modelId="{9495E1B0-5D90-44C6-8AFA-E9DFBA417898}" type="pres">
      <dgm:prSet presAssocID="{E97F9540-F519-4CCD-8911-9515BA261B18}" presName="composite" presStyleCnt="0"/>
      <dgm:spPr/>
    </dgm:pt>
    <dgm:pt modelId="{7256DE0A-094E-4061-B36E-987252A417F7}" type="pres">
      <dgm:prSet presAssocID="{E97F9540-F519-4CCD-8911-9515BA261B18}" presName="FirstChild" presStyleLbl="revTx" presStyleIdx="2" presStyleCnt="6">
        <dgm:presLayoutVars>
          <dgm:chMax val="0"/>
          <dgm:chPref val="0"/>
          <dgm:bulletEnabled val="1"/>
        </dgm:presLayoutVars>
      </dgm:prSet>
      <dgm:spPr/>
    </dgm:pt>
    <dgm:pt modelId="{4AF32D36-5D16-41CF-BEA9-68C64B9EB27A}" type="pres">
      <dgm:prSet presAssocID="{E97F9540-F519-4CCD-8911-9515BA261B18}" presName="Parent" presStyleLbl="alignNode1" presStyleIdx="1" presStyleCnt="3">
        <dgm:presLayoutVars>
          <dgm:chMax val="3"/>
          <dgm:chPref val="3"/>
          <dgm:bulletEnabled val="1"/>
        </dgm:presLayoutVars>
      </dgm:prSet>
      <dgm:spPr/>
    </dgm:pt>
    <dgm:pt modelId="{5BD95417-1810-4046-82B9-635646D6EFD2}" type="pres">
      <dgm:prSet presAssocID="{E97F9540-F519-4CCD-8911-9515BA261B18}" presName="Accent" presStyleLbl="parChTrans1D1" presStyleIdx="1" presStyleCnt="3"/>
      <dgm:spPr/>
    </dgm:pt>
    <dgm:pt modelId="{C96FEB2E-A848-4049-9DD2-64AA96CD462C}" type="pres">
      <dgm:prSet presAssocID="{E97F9540-F519-4CCD-8911-9515BA261B18}" presName="Child" presStyleLbl="revTx" presStyleIdx="3" presStyleCnt="6">
        <dgm:presLayoutVars>
          <dgm:chMax val="0"/>
          <dgm:chPref val="0"/>
          <dgm:bulletEnabled val="1"/>
        </dgm:presLayoutVars>
      </dgm:prSet>
      <dgm:spPr/>
    </dgm:pt>
    <dgm:pt modelId="{503EFEBC-E06F-4378-A3D6-4A3FCE068229}" type="pres">
      <dgm:prSet presAssocID="{A0707717-1333-417D-B53A-8A7D590B4CF9}" presName="sibTrans" presStyleCnt="0"/>
      <dgm:spPr/>
    </dgm:pt>
    <dgm:pt modelId="{9C6AF9B3-3C2F-4159-BF8D-CE29B1876AD6}" type="pres">
      <dgm:prSet presAssocID="{6B8A813A-9278-4879-ACEE-15D4166EB06C}" presName="composite" presStyleCnt="0"/>
      <dgm:spPr/>
    </dgm:pt>
    <dgm:pt modelId="{D2570258-4F4D-4325-B3EE-67EFC9BF0471}" type="pres">
      <dgm:prSet presAssocID="{6B8A813A-9278-4879-ACEE-15D4166EB06C}" presName="FirstChild" presStyleLbl="revTx" presStyleIdx="4" presStyleCnt="6" custLinFactNeighborX="-443">
        <dgm:presLayoutVars>
          <dgm:chMax val="0"/>
          <dgm:chPref val="0"/>
          <dgm:bulletEnabled val="1"/>
        </dgm:presLayoutVars>
      </dgm:prSet>
      <dgm:spPr/>
    </dgm:pt>
    <dgm:pt modelId="{D3A6B4A4-63F5-4747-BE3A-964A4572F435}" type="pres">
      <dgm:prSet presAssocID="{6B8A813A-9278-4879-ACEE-15D4166EB06C}" presName="Parent" presStyleLbl="alignNode1" presStyleIdx="2" presStyleCnt="3">
        <dgm:presLayoutVars>
          <dgm:chMax val="3"/>
          <dgm:chPref val="3"/>
          <dgm:bulletEnabled val="1"/>
        </dgm:presLayoutVars>
      </dgm:prSet>
      <dgm:spPr/>
    </dgm:pt>
    <dgm:pt modelId="{09B088BC-C671-497D-B0BC-06915F4A5A63}" type="pres">
      <dgm:prSet presAssocID="{6B8A813A-9278-4879-ACEE-15D4166EB06C}" presName="Accent" presStyleLbl="parChTrans1D1" presStyleIdx="2" presStyleCnt="3"/>
      <dgm:spPr/>
    </dgm:pt>
    <dgm:pt modelId="{ABF8B6C8-0D44-4858-B611-078F5B761975}" type="pres">
      <dgm:prSet presAssocID="{6B8A813A-9278-4879-ACEE-15D4166EB06C}" presName="Child" presStyleLbl="revTx" presStyleIdx="5" presStyleCnt="6">
        <dgm:presLayoutVars>
          <dgm:chMax val="0"/>
          <dgm:chPref val="0"/>
          <dgm:bulletEnabled val="1"/>
        </dgm:presLayoutVars>
      </dgm:prSet>
      <dgm:spPr/>
    </dgm:pt>
  </dgm:ptLst>
  <dgm:cxnLst>
    <dgm:cxn modelId="{05B69F01-6DC6-4D32-80AD-32E284EFCD30}" srcId="{B64229B7-FA7C-4D52-AC78-3C4826AC0ABE}" destId="{E97F9540-F519-4CCD-8911-9515BA261B18}" srcOrd="1" destOrd="0" parTransId="{12F0D07A-768A-4867-9D0B-DC5340AE9A26}" sibTransId="{A0707717-1333-417D-B53A-8A7D590B4CF9}"/>
    <dgm:cxn modelId="{F4D2AB12-F9ED-40A2-84EA-B784FDA3C4BE}" type="presOf" srcId="{60729DBB-1EF4-4262-8F1E-C7E8E5B4E813}" destId="{7256DE0A-094E-4061-B36E-987252A417F7}" srcOrd="0" destOrd="0" presId="urn:microsoft.com/office/officeart/2011/layout/TabList"/>
    <dgm:cxn modelId="{5DE8E223-973A-4EF1-8980-5085EC74BBFA}" srcId="{FE2D8FBD-D3F4-442D-904A-9983FE1DD31D}" destId="{42E47B82-9AF2-47CD-A710-B15269C43384}" srcOrd="1" destOrd="0" parTransId="{238353E3-497A-443D-90C1-FC0A452753BA}" sibTransId="{0CA056CF-00EE-422F-9D71-E309E85C797D}"/>
    <dgm:cxn modelId="{5737E325-2FF2-49A2-B036-532F23188109}" srcId="{FE2D8FBD-D3F4-442D-904A-9983FE1DD31D}" destId="{84FDF3D6-3943-40A7-8C0F-36C9B6D9A6B1}" srcOrd="3" destOrd="0" parTransId="{08877692-E59A-4506-B46A-72C86BCD5B82}" sibTransId="{839F0D5C-8DF2-4013-9407-25BF2996BC94}"/>
    <dgm:cxn modelId="{AA88AB34-92FB-4CDC-8D7E-88BDD9AAD71C}" type="presOf" srcId="{1B2BE560-5307-4800-98D5-18F60F649EB4}" destId="{ABF8B6C8-0D44-4858-B611-078F5B761975}" srcOrd="0" destOrd="1" presId="urn:microsoft.com/office/officeart/2011/layout/TabList"/>
    <dgm:cxn modelId="{0F0BB23D-34C4-4009-BEB2-8CF605470004}" type="presOf" srcId="{FE2D8FBD-D3F4-442D-904A-9983FE1DD31D}" destId="{F29EE057-D730-4208-9F40-6A7B3CF3DBCF}" srcOrd="0" destOrd="0" presId="urn:microsoft.com/office/officeart/2011/layout/TabList"/>
    <dgm:cxn modelId="{A265584E-2C3E-4691-8D72-88ADADD257E0}" type="presOf" srcId="{F665657B-6065-4242-85BF-031EED6D76C3}" destId="{ABF8B6C8-0D44-4858-B611-078F5B761975}" srcOrd="0" destOrd="0" presId="urn:microsoft.com/office/officeart/2011/layout/TabList"/>
    <dgm:cxn modelId="{9B4D0950-71BF-4F8A-B5A3-FFDAB210A1A4}" type="presOf" srcId="{6B8A813A-9278-4879-ACEE-15D4166EB06C}" destId="{D3A6B4A4-63F5-4747-BE3A-964A4572F435}" srcOrd="0" destOrd="0" presId="urn:microsoft.com/office/officeart/2011/layout/TabList"/>
    <dgm:cxn modelId="{9D49FA54-3134-4A93-898F-F5CDF3F1CFF0}" type="presOf" srcId="{56299DF5-FA5F-44E7-9429-6FCBEA114DCB}" destId="{C96FEB2E-A848-4049-9DD2-64AA96CD462C}" srcOrd="0" destOrd="0" presId="urn:microsoft.com/office/officeart/2011/layout/TabList"/>
    <dgm:cxn modelId="{5C282A78-B169-4B74-AEBC-AF255F648033}" type="presOf" srcId="{E97F9540-F519-4CCD-8911-9515BA261B18}" destId="{4AF32D36-5D16-41CF-BEA9-68C64B9EB27A}" srcOrd="0" destOrd="0" presId="urn:microsoft.com/office/officeart/2011/layout/TabList"/>
    <dgm:cxn modelId="{7E988958-E75D-43B8-AD13-EA84A0847641}" srcId="{6B8A813A-9278-4879-ACEE-15D4166EB06C}" destId="{1B2BE560-5307-4800-98D5-18F60F649EB4}" srcOrd="2" destOrd="0" parTransId="{D767C172-BB16-4E89-B190-7F14C253D644}" sibTransId="{9E5FEAE6-FAEC-436F-9A28-0977CB8E4AD2}"/>
    <dgm:cxn modelId="{477ED485-119F-43E0-831A-B3A6FE21DC88}" srcId="{E97F9540-F519-4CCD-8911-9515BA261B18}" destId="{56299DF5-FA5F-44E7-9429-6FCBEA114DCB}" srcOrd="1" destOrd="0" parTransId="{01280AF8-77B7-4908-A068-31FC7953F98D}" sibTransId="{5F864807-1CBF-48C3-89ED-E8304000413F}"/>
    <dgm:cxn modelId="{E2229891-A7FF-421F-AE33-3571C85E3FE3}" type="presOf" srcId="{B64229B7-FA7C-4D52-AC78-3C4826AC0ABE}" destId="{F56E51F6-1D13-4E6E-B026-E994A61B3B9A}" srcOrd="0" destOrd="0" presId="urn:microsoft.com/office/officeart/2011/layout/TabList"/>
    <dgm:cxn modelId="{7C16C998-C846-43AB-89B4-932A75572479}" type="presOf" srcId="{E35D4D79-83FA-4FE2-B4F6-A3D70219CBA4}" destId="{9F20D0F4-7A5A-41DC-B672-8CA4880F5AE9}" srcOrd="0" destOrd="0" presId="urn:microsoft.com/office/officeart/2011/layout/TabList"/>
    <dgm:cxn modelId="{4389559E-F1EC-4D52-8447-76D8C0998694}" type="presOf" srcId="{BBDCD545-4DC6-440E-AD75-77884C8015D4}" destId="{E7001AFE-6B91-4410-BC03-04B32330CB0D}" srcOrd="0" destOrd="1" presId="urn:microsoft.com/office/officeart/2011/layout/TabList"/>
    <dgm:cxn modelId="{5DFF80A2-76D9-4188-ADF7-4367A44392BC}" srcId="{FE2D8FBD-D3F4-442D-904A-9983FE1DD31D}" destId="{E35D4D79-83FA-4FE2-B4F6-A3D70219CBA4}" srcOrd="0" destOrd="0" parTransId="{96E6A0B9-25C5-4A83-BC49-B179C974EFAC}" sibTransId="{E85EED8B-0C0D-4698-9D45-BF8DBD8E0C26}"/>
    <dgm:cxn modelId="{2B3510A9-2931-473D-9862-A03BBF32B698}" srcId="{B64229B7-FA7C-4D52-AC78-3C4826AC0ABE}" destId="{6B8A813A-9278-4879-ACEE-15D4166EB06C}" srcOrd="2" destOrd="0" parTransId="{771CBAD8-6128-4153-8AAD-1B7FC3D9672D}" sibTransId="{ACD31A26-3D4A-4909-9085-25B3935A180B}"/>
    <dgm:cxn modelId="{15221EB8-7804-45DE-8704-D92EC0CA5401}" type="presOf" srcId="{84FDF3D6-3943-40A7-8C0F-36C9B6D9A6B1}" destId="{E7001AFE-6B91-4410-BC03-04B32330CB0D}" srcOrd="0" destOrd="2" presId="urn:microsoft.com/office/officeart/2011/layout/TabList"/>
    <dgm:cxn modelId="{709B88C2-0082-4661-BEAA-0713BB9C2A9D}" srcId="{6B8A813A-9278-4879-ACEE-15D4166EB06C}" destId="{F665657B-6065-4242-85BF-031EED6D76C3}" srcOrd="1" destOrd="0" parTransId="{167640CE-F448-44DC-897C-F53A29E4764B}" sibTransId="{C3C6DE18-5157-4946-81CB-DA0493A2EFFB}"/>
    <dgm:cxn modelId="{1031C6C2-DDDB-4E84-8947-D843911504F6}" type="presOf" srcId="{42E47B82-9AF2-47CD-A710-B15269C43384}" destId="{E7001AFE-6B91-4410-BC03-04B32330CB0D}" srcOrd="0" destOrd="0" presId="urn:microsoft.com/office/officeart/2011/layout/TabList"/>
    <dgm:cxn modelId="{6C52D6C8-57EC-4E07-A133-01535CA8FB43}" srcId="{E97F9540-F519-4CCD-8911-9515BA261B18}" destId="{5392AB21-43CB-4E50-847C-A9BEB3A89B93}" srcOrd="2" destOrd="0" parTransId="{81943E09-4D79-4CCA-8754-FA34884CDC3F}" sibTransId="{384540AD-A59C-4E40-B69A-747697DA5090}"/>
    <dgm:cxn modelId="{54EBBDCD-7E20-40DA-A52D-49D2843C890F}" srcId="{FE2D8FBD-D3F4-442D-904A-9983FE1DD31D}" destId="{BBDCD545-4DC6-440E-AD75-77884C8015D4}" srcOrd="2" destOrd="0" parTransId="{DB983EDA-8E7D-43E9-9CA4-F90D50BA905E}" sibTransId="{090C2D35-1493-479D-8BDB-6A7146FB83F8}"/>
    <dgm:cxn modelId="{7C39E5DC-D829-47C6-AA33-3D267C23F11F}" srcId="{B64229B7-FA7C-4D52-AC78-3C4826AC0ABE}" destId="{FE2D8FBD-D3F4-442D-904A-9983FE1DD31D}" srcOrd="0" destOrd="0" parTransId="{CC794063-F79D-450D-9875-1D0B59FFB203}" sibTransId="{E8A26DA2-A3E9-4DBA-B6AC-D3EF9A9F1CA0}"/>
    <dgm:cxn modelId="{E2F844E9-C384-4C3C-A52D-787C78A86B00}" srcId="{6B8A813A-9278-4879-ACEE-15D4166EB06C}" destId="{AA2E8549-7E2A-4F87-8E27-EB0EECF2E73D}" srcOrd="0" destOrd="0" parTransId="{261245EA-77C1-43F7-A325-EECF360B7525}" sibTransId="{CE990C9B-7E66-4D35-ACF9-7535CD6B668E}"/>
    <dgm:cxn modelId="{1334B6FB-BEC3-40D5-841D-D86A142732E0}" type="presOf" srcId="{5392AB21-43CB-4E50-847C-A9BEB3A89B93}" destId="{C96FEB2E-A848-4049-9DD2-64AA96CD462C}" srcOrd="0" destOrd="1" presId="urn:microsoft.com/office/officeart/2011/layout/TabList"/>
    <dgm:cxn modelId="{ACFB6FFD-B788-4A30-8DED-DF568DC7003E}" type="presOf" srcId="{AA2E8549-7E2A-4F87-8E27-EB0EECF2E73D}" destId="{D2570258-4F4D-4325-B3EE-67EFC9BF0471}" srcOrd="0" destOrd="0" presId="urn:microsoft.com/office/officeart/2011/layout/TabList"/>
    <dgm:cxn modelId="{8E91B5FE-0333-4058-9DDA-6665EA0DD519}" srcId="{E97F9540-F519-4CCD-8911-9515BA261B18}" destId="{60729DBB-1EF4-4262-8F1E-C7E8E5B4E813}" srcOrd="0" destOrd="0" parTransId="{8CB29C13-29EE-4EE5-B40C-9A3A8C02F897}" sibTransId="{4B89D612-65D4-470B-8963-3B049D3A46BD}"/>
    <dgm:cxn modelId="{5B5A9E3B-96C8-47F4-BB8A-003DC6F84EB8}" type="presParOf" srcId="{F56E51F6-1D13-4E6E-B026-E994A61B3B9A}" destId="{86F004D9-2858-44BA-9D23-B8D90C6821D2}" srcOrd="0" destOrd="0" presId="urn:microsoft.com/office/officeart/2011/layout/TabList"/>
    <dgm:cxn modelId="{77F21315-E8A5-4527-9B56-4716611F129A}" type="presParOf" srcId="{86F004D9-2858-44BA-9D23-B8D90C6821D2}" destId="{9F20D0F4-7A5A-41DC-B672-8CA4880F5AE9}" srcOrd="0" destOrd="0" presId="urn:microsoft.com/office/officeart/2011/layout/TabList"/>
    <dgm:cxn modelId="{7D5DA043-4722-4D1B-A5C8-16FE3461F7E7}" type="presParOf" srcId="{86F004D9-2858-44BA-9D23-B8D90C6821D2}" destId="{F29EE057-D730-4208-9F40-6A7B3CF3DBCF}" srcOrd="1" destOrd="0" presId="urn:microsoft.com/office/officeart/2011/layout/TabList"/>
    <dgm:cxn modelId="{0D6AC1B5-4E9F-445C-95FC-40FDF5297CEA}" type="presParOf" srcId="{86F004D9-2858-44BA-9D23-B8D90C6821D2}" destId="{3A3B977E-6141-4E26-8CCC-E01A0713224C}" srcOrd="2" destOrd="0" presId="urn:microsoft.com/office/officeart/2011/layout/TabList"/>
    <dgm:cxn modelId="{952ACAEC-EAC8-46EF-9369-129795BB3127}" type="presParOf" srcId="{F56E51F6-1D13-4E6E-B026-E994A61B3B9A}" destId="{E7001AFE-6B91-4410-BC03-04B32330CB0D}" srcOrd="1" destOrd="0" presId="urn:microsoft.com/office/officeart/2011/layout/TabList"/>
    <dgm:cxn modelId="{40917265-5894-46ED-9112-E914BBE2BB73}" type="presParOf" srcId="{F56E51F6-1D13-4E6E-B026-E994A61B3B9A}" destId="{4800FC45-3B49-4439-A3FA-8A0A13DBFB56}" srcOrd="2" destOrd="0" presId="urn:microsoft.com/office/officeart/2011/layout/TabList"/>
    <dgm:cxn modelId="{9DE4E732-3E7F-4F30-AA59-FF01569E2A1F}" type="presParOf" srcId="{F56E51F6-1D13-4E6E-B026-E994A61B3B9A}" destId="{9495E1B0-5D90-44C6-8AFA-E9DFBA417898}" srcOrd="3" destOrd="0" presId="urn:microsoft.com/office/officeart/2011/layout/TabList"/>
    <dgm:cxn modelId="{FBCBEE66-1492-40BA-BB13-9DE4DBB7BEBF}" type="presParOf" srcId="{9495E1B0-5D90-44C6-8AFA-E9DFBA417898}" destId="{7256DE0A-094E-4061-B36E-987252A417F7}" srcOrd="0" destOrd="0" presId="urn:microsoft.com/office/officeart/2011/layout/TabList"/>
    <dgm:cxn modelId="{F5B04DCB-444C-40D3-AF29-EE8AD66750ED}" type="presParOf" srcId="{9495E1B0-5D90-44C6-8AFA-E9DFBA417898}" destId="{4AF32D36-5D16-41CF-BEA9-68C64B9EB27A}" srcOrd="1" destOrd="0" presId="urn:microsoft.com/office/officeart/2011/layout/TabList"/>
    <dgm:cxn modelId="{9E1D54BF-DDEE-47B3-BD59-A333511C7A23}" type="presParOf" srcId="{9495E1B0-5D90-44C6-8AFA-E9DFBA417898}" destId="{5BD95417-1810-4046-82B9-635646D6EFD2}" srcOrd="2" destOrd="0" presId="urn:microsoft.com/office/officeart/2011/layout/TabList"/>
    <dgm:cxn modelId="{A415C41E-C510-4B15-ABBD-181ECAB224CB}" type="presParOf" srcId="{F56E51F6-1D13-4E6E-B026-E994A61B3B9A}" destId="{C96FEB2E-A848-4049-9DD2-64AA96CD462C}" srcOrd="4" destOrd="0" presId="urn:microsoft.com/office/officeart/2011/layout/TabList"/>
    <dgm:cxn modelId="{E8F7C448-6463-4493-ADEF-AD7DDA0A1BC0}" type="presParOf" srcId="{F56E51F6-1D13-4E6E-B026-E994A61B3B9A}" destId="{503EFEBC-E06F-4378-A3D6-4A3FCE068229}" srcOrd="5" destOrd="0" presId="urn:microsoft.com/office/officeart/2011/layout/TabList"/>
    <dgm:cxn modelId="{F3C661B1-AEC5-4846-96FA-7A8579E471D8}" type="presParOf" srcId="{F56E51F6-1D13-4E6E-B026-E994A61B3B9A}" destId="{9C6AF9B3-3C2F-4159-BF8D-CE29B1876AD6}" srcOrd="6" destOrd="0" presId="urn:microsoft.com/office/officeart/2011/layout/TabList"/>
    <dgm:cxn modelId="{1D19CFE9-B821-4F49-8E10-851CD7D6CDC8}" type="presParOf" srcId="{9C6AF9B3-3C2F-4159-BF8D-CE29B1876AD6}" destId="{D2570258-4F4D-4325-B3EE-67EFC9BF0471}" srcOrd="0" destOrd="0" presId="urn:microsoft.com/office/officeart/2011/layout/TabList"/>
    <dgm:cxn modelId="{D6E617F8-AE3E-4A97-AC92-0FD2FAE658BD}" type="presParOf" srcId="{9C6AF9B3-3C2F-4159-BF8D-CE29B1876AD6}" destId="{D3A6B4A4-63F5-4747-BE3A-964A4572F435}" srcOrd="1" destOrd="0" presId="urn:microsoft.com/office/officeart/2011/layout/TabList"/>
    <dgm:cxn modelId="{3AF367F7-C623-4194-AD7B-4B733247D068}" type="presParOf" srcId="{9C6AF9B3-3C2F-4159-BF8D-CE29B1876AD6}" destId="{09B088BC-C671-497D-B0BC-06915F4A5A63}" srcOrd="2" destOrd="0" presId="urn:microsoft.com/office/officeart/2011/layout/TabList"/>
    <dgm:cxn modelId="{90C4B235-12F9-48AC-BFB2-761AA8B917F3}" type="presParOf" srcId="{F56E51F6-1D13-4E6E-B026-E994A61B3B9A}" destId="{ABF8B6C8-0D44-4858-B611-078F5B761975}" srcOrd="7"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64229B7-FA7C-4D52-AC78-3C4826AC0ABE}" type="doc">
      <dgm:prSet loTypeId="urn:microsoft.com/office/officeart/2011/layout/TabList" loCatId="list" qsTypeId="urn:microsoft.com/office/officeart/2005/8/quickstyle/3d1" qsCatId="3D" csTypeId="urn:microsoft.com/office/officeart/2005/8/colors/accent3_3" csCatId="accent3" phldr="1"/>
      <dgm:spPr/>
      <dgm:t>
        <a:bodyPr/>
        <a:lstStyle/>
        <a:p>
          <a:endParaRPr lang="en-US"/>
        </a:p>
      </dgm:t>
    </dgm:pt>
    <dgm:pt modelId="{FE2D8FBD-D3F4-442D-904A-9983FE1DD31D}">
      <dgm:prSet phldrT="[Text]"/>
      <dgm:spPr/>
      <dgm:t>
        <a:bodyPr/>
        <a:lstStyle/>
        <a:p>
          <a:r>
            <a:rPr lang="en-US"/>
            <a:t>Status Call Cadence </a:t>
          </a:r>
        </a:p>
      </dgm:t>
    </dgm:pt>
    <dgm:pt modelId="{CC794063-F79D-450D-9875-1D0B59FFB203}" type="parTrans" cxnId="{7C39E5DC-D829-47C6-AA33-3D267C23F11F}">
      <dgm:prSet/>
      <dgm:spPr/>
      <dgm:t>
        <a:bodyPr/>
        <a:lstStyle/>
        <a:p>
          <a:endParaRPr lang="en-US"/>
        </a:p>
      </dgm:t>
    </dgm:pt>
    <dgm:pt modelId="{E8A26DA2-A3E9-4DBA-B6AC-D3EF9A9F1CA0}" type="sibTrans" cxnId="{7C39E5DC-D829-47C6-AA33-3D267C23F11F}">
      <dgm:prSet/>
      <dgm:spPr/>
      <dgm:t>
        <a:bodyPr/>
        <a:lstStyle/>
        <a:p>
          <a:endParaRPr lang="en-US"/>
        </a:p>
      </dgm:t>
    </dgm:pt>
    <dgm:pt modelId="{E35D4D79-83FA-4FE2-B4F6-A3D70219CBA4}">
      <dgm:prSet phldrT="[Text]"/>
      <dgm:spPr/>
      <dgm:t>
        <a:bodyPr/>
        <a:lstStyle/>
        <a:p>
          <a:endParaRPr lang="en-US"/>
        </a:p>
      </dgm:t>
    </dgm:pt>
    <dgm:pt modelId="{96E6A0B9-25C5-4A83-BC49-B179C974EFAC}" type="parTrans" cxnId="{5DFF80A2-76D9-4188-ADF7-4367A44392BC}">
      <dgm:prSet/>
      <dgm:spPr/>
      <dgm:t>
        <a:bodyPr/>
        <a:lstStyle/>
        <a:p>
          <a:endParaRPr lang="en-US"/>
        </a:p>
      </dgm:t>
    </dgm:pt>
    <dgm:pt modelId="{E85EED8B-0C0D-4698-9D45-BF8DBD8E0C26}" type="sibTrans" cxnId="{5DFF80A2-76D9-4188-ADF7-4367A44392BC}">
      <dgm:prSet/>
      <dgm:spPr/>
      <dgm:t>
        <a:bodyPr/>
        <a:lstStyle/>
        <a:p>
          <a:endParaRPr lang="en-US"/>
        </a:p>
      </dgm:t>
    </dgm:pt>
    <dgm:pt modelId="{E97F9540-F519-4CCD-8911-9515BA261B18}">
      <dgm:prSet phldrT="[Text]" custT="1"/>
      <dgm:spPr>
        <a:solidFill>
          <a:srgbClr val="008FD3">
            <a:shade val="80000"/>
            <a:hueOff val="337901"/>
            <a:satOff val="-21808"/>
            <a:lumOff val="17966"/>
            <a:alphaOff val="0"/>
          </a:srgbClr>
        </a:solidFill>
        <a:ln w="10000" cap="flat" cmpd="sng" algn="ctr">
          <a:solidFill>
            <a:srgbClr val="008FD3">
              <a:shade val="80000"/>
              <a:hueOff val="337901"/>
              <a:satOff val="-21808"/>
              <a:lumOff val="17966"/>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gm:spPr>
      <dgm:t>
        <a:bodyPr spcFirstLastPara="0" vert="horz" wrap="square" lIns="34290" tIns="34290" rIns="34290" bIns="34290" numCol="1" spcCol="1270" anchor="ctr" anchorCtr="0"/>
        <a:lstStyle/>
        <a:p>
          <a:pPr marL="0" lvl="0" indent="0" algn="ctr" defTabSz="800100">
            <a:lnSpc>
              <a:spcPct val="90000"/>
            </a:lnSpc>
            <a:spcBef>
              <a:spcPct val="0"/>
            </a:spcBef>
            <a:spcAft>
              <a:spcPct val="35000"/>
            </a:spcAft>
            <a:buNone/>
          </a:pPr>
          <a:r>
            <a:rPr lang="en-US" sz="1800" kern="1200">
              <a:solidFill>
                <a:srgbClr val="FFFFFF"/>
              </a:solidFill>
              <a:latin typeface="Arial"/>
              <a:ea typeface="+mn-ea"/>
              <a:cs typeface="+mn-cs"/>
            </a:rPr>
            <a:t>Resources</a:t>
          </a:r>
        </a:p>
      </dgm:t>
    </dgm:pt>
    <dgm:pt modelId="{12F0D07A-768A-4867-9D0B-DC5340AE9A26}" type="parTrans" cxnId="{05B69F01-6DC6-4D32-80AD-32E284EFCD30}">
      <dgm:prSet/>
      <dgm:spPr/>
      <dgm:t>
        <a:bodyPr/>
        <a:lstStyle/>
        <a:p>
          <a:endParaRPr lang="en-US"/>
        </a:p>
      </dgm:t>
    </dgm:pt>
    <dgm:pt modelId="{A0707717-1333-417D-B53A-8A7D590B4CF9}" type="sibTrans" cxnId="{05B69F01-6DC6-4D32-80AD-32E284EFCD30}">
      <dgm:prSet/>
      <dgm:spPr/>
      <dgm:t>
        <a:bodyPr/>
        <a:lstStyle/>
        <a:p>
          <a:endParaRPr lang="en-US"/>
        </a:p>
      </dgm:t>
    </dgm:pt>
    <dgm:pt modelId="{60729DBB-1EF4-4262-8F1E-C7E8E5B4E813}">
      <dgm:prSet phldrT="[Text]"/>
      <dgm:spPr/>
      <dgm:t>
        <a:bodyPr/>
        <a:lstStyle/>
        <a:p>
          <a:endParaRPr lang="en-US"/>
        </a:p>
      </dgm:t>
    </dgm:pt>
    <dgm:pt modelId="{8CB29C13-29EE-4EE5-B40C-9A3A8C02F897}" type="parTrans" cxnId="{8E91B5FE-0333-4058-9DDA-6665EA0DD519}">
      <dgm:prSet/>
      <dgm:spPr/>
      <dgm:t>
        <a:bodyPr/>
        <a:lstStyle/>
        <a:p>
          <a:endParaRPr lang="en-US"/>
        </a:p>
      </dgm:t>
    </dgm:pt>
    <dgm:pt modelId="{4B89D612-65D4-470B-8963-3B049D3A46BD}" type="sibTrans" cxnId="{8E91B5FE-0333-4058-9DDA-6665EA0DD519}">
      <dgm:prSet/>
      <dgm:spPr/>
      <dgm:t>
        <a:bodyPr/>
        <a:lstStyle/>
        <a:p>
          <a:endParaRPr lang="en-US"/>
        </a:p>
      </dgm:t>
    </dgm:pt>
    <dgm:pt modelId="{56299DF5-FA5F-44E7-9429-6FCBEA114DCB}">
      <dgm:prSet phldrT="[Text]"/>
      <dgm:spPr/>
      <dgm:t>
        <a:bodyPr/>
        <a:lstStyle/>
        <a:p>
          <a:r>
            <a:rPr lang="en-US" dirty="0"/>
            <a:t>Detailed PDF Supplier Guide - Go to: </a:t>
          </a:r>
          <a:r>
            <a:rPr lang="en-US" b="0" i="0" dirty="0">
              <a:hlinkClick xmlns:r="http://schemas.openxmlformats.org/officeDocument/2006/relationships" r:id="rId1"/>
            </a:rPr>
            <a:t>https://support.ariba.com/Item/view/189139</a:t>
          </a:r>
          <a:endParaRPr lang="en-US" dirty="0"/>
        </a:p>
      </dgm:t>
    </dgm:pt>
    <dgm:pt modelId="{01280AF8-77B7-4908-A068-31FC7953F98D}" type="parTrans" cxnId="{477ED485-119F-43E0-831A-B3A6FE21DC88}">
      <dgm:prSet/>
      <dgm:spPr/>
      <dgm:t>
        <a:bodyPr/>
        <a:lstStyle/>
        <a:p>
          <a:endParaRPr lang="en-US"/>
        </a:p>
      </dgm:t>
    </dgm:pt>
    <dgm:pt modelId="{5F864807-1CBF-48C3-89ED-E8304000413F}" type="sibTrans" cxnId="{477ED485-119F-43E0-831A-B3A6FE21DC88}">
      <dgm:prSet/>
      <dgm:spPr/>
      <dgm:t>
        <a:bodyPr/>
        <a:lstStyle/>
        <a:p>
          <a:endParaRPr lang="en-US"/>
        </a:p>
      </dgm:t>
    </dgm:pt>
    <dgm:pt modelId="{42E47B82-9AF2-47CD-A710-B15269C43384}">
      <dgm:prSet phldrT="[Text]"/>
      <dgm:spPr/>
      <dgm:t>
        <a:bodyPr/>
        <a:lstStyle/>
        <a:p>
          <a:r>
            <a:rPr lang="en-US" dirty="0"/>
            <a:t>Cadence: Weekly</a:t>
          </a:r>
        </a:p>
      </dgm:t>
    </dgm:pt>
    <dgm:pt modelId="{238353E3-497A-443D-90C1-FC0A452753BA}" type="parTrans" cxnId="{5DE8E223-973A-4EF1-8980-5085EC74BBFA}">
      <dgm:prSet/>
      <dgm:spPr/>
      <dgm:t>
        <a:bodyPr/>
        <a:lstStyle/>
        <a:p>
          <a:endParaRPr lang="en-US"/>
        </a:p>
      </dgm:t>
    </dgm:pt>
    <dgm:pt modelId="{0CA056CF-00EE-422F-9D71-E309E85C797D}" type="sibTrans" cxnId="{5DE8E223-973A-4EF1-8980-5085EC74BBFA}">
      <dgm:prSet/>
      <dgm:spPr/>
      <dgm:t>
        <a:bodyPr/>
        <a:lstStyle/>
        <a:p>
          <a:endParaRPr lang="en-US"/>
        </a:p>
      </dgm:t>
    </dgm:pt>
    <dgm:pt modelId="{9546054F-372F-47FA-A468-8EA9F766BAA1}">
      <dgm:prSet phldrT="[Text]"/>
      <dgm:spPr/>
      <dgm:t>
        <a:bodyPr/>
        <a:lstStyle/>
        <a:p>
          <a:r>
            <a:rPr lang="en-US"/>
            <a:t>Search Knowledgebase/Tech Notes – connect.ariba.com </a:t>
          </a:r>
        </a:p>
      </dgm:t>
    </dgm:pt>
    <dgm:pt modelId="{62EBF911-F7A1-475B-9228-BD01B5DDBC6C}" type="parTrans" cxnId="{5F870DF9-583F-4069-BB96-641E2D972EC5}">
      <dgm:prSet/>
      <dgm:spPr/>
      <dgm:t>
        <a:bodyPr/>
        <a:lstStyle/>
        <a:p>
          <a:endParaRPr lang="en-US"/>
        </a:p>
      </dgm:t>
    </dgm:pt>
    <dgm:pt modelId="{C88689C2-F014-4946-8E1D-621BAC0E0B04}" type="sibTrans" cxnId="{5F870DF9-583F-4069-BB96-641E2D972EC5}">
      <dgm:prSet/>
      <dgm:spPr/>
      <dgm:t>
        <a:bodyPr/>
        <a:lstStyle/>
        <a:p>
          <a:endParaRPr lang="en-US"/>
        </a:p>
      </dgm:t>
    </dgm:pt>
    <dgm:pt modelId="{1AB28279-AF48-4B0A-AC73-8FEAE41E07D9}">
      <dgm:prSet phldrT="[Text]"/>
      <dgm:spPr/>
      <dgm:t>
        <a:bodyPr/>
        <a:lstStyle/>
        <a:p>
          <a:endParaRPr lang="en-US"/>
        </a:p>
      </dgm:t>
    </dgm:pt>
    <dgm:pt modelId="{364576B1-857F-443F-81C5-A6EB3FE8484A}" type="parTrans" cxnId="{3FE78347-617D-4DC7-BE7D-506651BFC54F}">
      <dgm:prSet/>
      <dgm:spPr/>
      <dgm:t>
        <a:bodyPr/>
        <a:lstStyle/>
        <a:p>
          <a:endParaRPr lang="en-US"/>
        </a:p>
      </dgm:t>
    </dgm:pt>
    <dgm:pt modelId="{389790E0-6E8B-484F-BFF9-E8549E096913}" type="sibTrans" cxnId="{3FE78347-617D-4DC7-BE7D-506651BFC54F}">
      <dgm:prSet/>
      <dgm:spPr/>
      <dgm:t>
        <a:bodyPr/>
        <a:lstStyle/>
        <a:p>
          <a:endParaRPr lang="en-US"/>
        </a:p>
      </dgm:t>
    </dgm:pt>
    <dgm:pt modelId="{B606B0E6-DA6A-44D9-A356-7FF3A687D129}">
      <dgm:prSet phldrT="[Text]"/>
      <dgm:spPr/>
      <dgm:t>
        <a:bodyPr/>
        <a:lstStyle/>
        <a:p>
          <a:endParaRPr lang="en-US"/>
        </a:p>
      </dgm:t>
    </dgm:pt>
    <dgm:pt modelId="{0C6D9016-663E-42EA-82AD-D163088DB453}" type="parTrans" cxnId="{30C9E604-C009-4F91-8E2A-C1479EF54BD4}">
      <dgm:prSet/>
      <dgm:spPr/>
      <dgm:t>
        <a:bodyPr/>
        <a:lstStyle/>
        <a:p>
          <a:endParaRPr lang="en-US"/>
        </a:p>
      </dgm:t>
    </dgm:pt>
    <dgm:pt modelId="{3090637F-C835-47A9-AEF0-C8ADCA13596C}" type="sibTrans" cxnId="{30C9E604-C009-4F91-8E2A-C1479EF54BD4}">
      <dgm:prSet/>
      <dgm:spPr/>
      <dgm:t>
        <a:bodyPr/>
        <a:lstStyle/>
        <a:p>
          <a:endParaRPr lang="en-US"/>
        </a:p>
      </dgm:t>
    </dgm:pt>
    <dgm:pt modelId="{F996A387-BC5B-48A5-96FF-E5FD36609552}">
      <dgm:prSet phldrT="[Text]"/>
      <dgm:spPr/>
      <dgm:t>
        <a:bodyPr/>
        <a:lstStyle/>
        <a:p>
          <a:endParaRPr lang="en-US" dirty="0"/>
        </a:p>
      </dgm:t>
    </dgm:pt>
    <dgm:pt modelId="{08E323C1-AD8F-4C6F-B93C-DCA76BFCA811}" type="parTrans" cxnId="{B75FE4E4-40E3-4567-96C3-A1763BA686DC}">
      <dgm:prSet/>
      <dgm:spPr/>
      <dgm:t>
        <a:bodyPr/>
        <a:lstStyle/>
        <a:p>
          <a:endParaRPr lang="en-US"/>
        </a:p>
      </dgm:t>
    </dgm:pt>
    <dgm:pt modelId="{B6BA62B0-AFEB-4EAF-8C6A-44887C30E764}" type="sibTrans" cxnId="{B75FE4E4-40E3-4567-96C3-A1763BA686DC}">
      <dgm:prSet/>
      <dgm:spPr/>
      <dgm:t>
        <a:bodyPr/>
        <a:lstStyle/>
        <a:p>
          <a:endParaRPr lang="en-US"/>
        </a:p>
      </dgm:t>
    </dgm:pt>
    <dgm:pt modelId="{0D373FCA-86FA-4328-9A70-9853897F52ED}">
      <dgm:prSet phldrT="[Text]"/>
      <dgm:spPr/>
      <dgm:t>
        <a:bodyPr/>
        <a:lstStyle/>
        <a:p>
          <a:endParaRPr lang="en-US"/>
        </a:p>
      </dgm:t>
    </dgm:pt>
    <dgm:pt modelId="{B512335B-85BB-4108-BB72-2ECA56811F93}" type="parTrans" cxnId="{98AEDAB3-CF07-4B48-AD23-862285C7D40F}">
      <dgm:prSet/>
      <dgm:spPr/>
      <dgm:t>
        <a:bodyPr/>
        <a:lstStyle/>
        <a:p>
          <a:endParaRPr lang="en-US"/>
        </a:p>
      </dgm:t>
    </dgm:pt>
    <dgm:pt modelId="{8888EBBD-A248-476A-B706-D52E15A76CE8}" type="sibTrans" cxnId="{98AEDAB3-CF07-4B48-AD23-862285C7D40F}">
      <dgm:prSet/>
      <dgm:spPr/>
      <dgm:t>
        <a:bodyPr/>
        <a:lstStyle/>
        <a:p>
          <a:endParaRPr lang="en-US"/>
        </a:p>
      </dgm:t>
    </dgm:pt>
    <dgm:pt modelId="{DE4BD55F-2173-4077-AE44-3581385671AC}">
      <dgm:prSet phldrT="[Text]"/>
      <dgm:spPr/>
      <dgm:t>
        <a:bodyPr/>
        <a:lstStyle/>
        <a:p>
          <a:r>
            <a:rPr lang="en-US"/>
            <a:t>Day/Time:&lt;Day and time&gt;</a:t>
          </a:r>
        </a:p>
      </dgm:t>
    </dgm:pt>
    <dgm:pt modelId="{102D5AC0-3FCC-4EF5-9837-80F36A455856}" type="parTrans" cxnId="{D0827D24-08E7-4254-BE39-B798B3D9D093}">
      <dgm:prSet/>
      <dgm:spPr/>
      <dgm:t>
        <a:bodyPr/>
        <a:lstStyle/>
        <a:p>
          <a:endParaRPr lang="en-US"/>
        </a:p>
      </dgm:t>
    </dgm:pt>
    <dgm:pt modelId="{A15A6130-023B-4AD1-8637-FE602E2DAEC8}" type="sibTrans" cxnId="{D0827D24-08E7-4254-BE39-B798B3D9D093}">
      <dgm:prSet/>
      <dgm:spPr/>
      <dgm:t>
        <a:bodyPr/>
        <a:lstStyle/>
        <a:p>
          <a:endParaRPr lang="en-US"/>
        </a:p>
      </dgm:t>
    </dgm:pt>
    <dgm:pt modelId="{6EC15D51-CE23-43ED-8794-27F6EC0E09AF}">
      <dgm:prSet phldrT="[Text]"/>
      <dgm:spPr/>
      <dgm:t>
        <a:bodyPr/>
        <a:lstStyle/>
        <a:p>
          <a:r>
            <a:rPr lang="en-US"/>
            <a:t>Required attendees: &lt;Person who have to be present from supplier on the call&gt;</a:t>
          </a:r>
        </a:p>
      </dgm:t>
    </dgm:pt>
    <dgm:pt modelId="{2853C6E2-A547-4DA7-BE4A-CD17FE3A3A18}" type="parTrans" cxnId="{6D9CA84F-5454-43DD-861D-BB6E03CAB16B}">
      <dgm:prSet/>
      <dgm:spPr/>
      <dgm:t>
        <a:bodyPr/>
        <a:lstStyle/>
        <a:p>
          <a:endParaRPr lang="en-US"/>
        </a:p>
      </dgm:t>
    </dgm:pt>
    <dgm:pt modelId="{3B15CA23-F60A-4B4B-9A80-3A8271F73B1F}" type="sibTrans" cxnId="{6D9CA84F-5454-43DD-861D-BB6E03CAB16B}">
      <dgm:prSet/>
      <dgm:spPr/>
      <dgm:t>
        <a:bodyPr/>
        <a:lstStyle/>
        <a:p>
          <a:endParaRPr lang="en-US"/>
        </a:p>
      </dgm:t>
    </dgm:pt>
    <dgm:pt modelId="{3878BB51-DB9F-4FB0-90F1-55272DD7F07D}">
      <dgm:prSet phldrT="[Text]"/>
      <dgm:spPr/>
      <dgm:t>
        <a:bodyPr/>
        <a:lstStyle/>
        <a:p>
          <a:r>
            <a:rPr lang="en-US"/>
            <a:t>Supplier Information Portal (spec guides, project doc) – Log into your production account and go to Customer Relationships. </a:t>
          </a:r>
        </a:p>
      </dgm:t>
    </dgm:pt>
    <dgm:pt modelId="{5B3B2108-D1BA-49DD-817E-338BAF6D2F08}" type="parTrans" cxnId="{36CE5158-D81E-4855-B6F5-AA2924E86342}">
      <dgm:prSet/>
      <dgm:spPr/>
      <dgm:t>
        <a:bodyPr/>
        <a:lstStyle/>
        <a:p>
          <a:endParaRPr lang="fr-FR"/>
        </a:p>
      </dgm:t>
    </dgm:pt>
    <dgm:pt modelId="{85768D40-6BCF-48A6-B2DE-9AB04C358FCE}" type="sibTrans" cxnId="{36CE5158-D81E-4855-B6F5-AA2924E86342}">
      <dgm:prSet/>
      <dgm:spPr/>
      <dgm:t>
        <a:bodyPr/>
        <a:lstStyle/>
        <a:p>
          <a:endParaRPr lang="fr-FR"/>
        </a:p>
      </dgm:t>
    </dgm:pt>
    <dgm:pt modelId="{3C8777C9-CDC6-4EBE-A951-8E1DEB08E1CE}">
      <dgm:prSet phldrT="[Text]"/>
      <dgm:spPr/>
      <dgm:t>
        <a:bodyPr/>
        <a:lstStyle/>
        <a:p>
          <a:r>
            <a:rPr lang="en-US" dirty="0"/>
            <a:t>Ariba Cloud Statistics – </a:t>
          </a:r>
          <a:r>
            <a:rPr lang="fr-FR" dirty="0">
              <a:hlinkClick xmlns:r="http://schemas.openxmlformats.org/officeDocument/2006/relationships" r:id="rId2"/>
            </a:rPr>
            <a:t>SAP Cloud Service </a:t>
          </a:r>
          <a:r>
            <a:rPr lang="fr-FR" dirty="0" err="1">
              <a:hlinkClick xmlns:r="http://schemas.openxmlformats.org/officeDocument/2006/relationships" r:id="rId2"/>
            </a:rPr>
            <a:t>Status</a:t>
          </a:r>
          <a:r>
            <a:rPr lang="fr-FR" dirty="0">
              <a:hlinkClick xmlns:r="http://schemas.openxmlformats.org/officeDocument/2006/relationships" r:id="rId2"/>
            </a:rPr>
            <a:t> | Cloud </a:t>
          </a:r>
          <a:r>
            <a:rPr lang="fr-FR" dirty="0" err="1">
              <a:hlinkClick xmlns:r="http://schemas.openxmlformats.org/officeDocument/2006/relationships" r:id="rId2"/>
            </a:rPr>
            <a:t>Availability</a:t>
          </a:r>
          <a:r>
            <a:rPr lang="fr-FR" dirty="0">
              <a:hlinkClick xmlns:r="http://schemas.openxmlformats.org/officeDocument/2006/relationships" r:id="rId2"/>
            </a:rPr>
            <a:t> Center | SAP Trust Center</a:t>
          </a:r>
          <a:r>
            <a:rPr lang="fr-FR" dirty="0"/>
            <a:t> </a:t>
          </a:r>
          <a:r>
            <a:rPr lang="en-US" dirty="0"/>
            <a:t>- Detailed information and latest notifications about product issues and planned downtime, if any, during a given day</a:t>
          </a:r>
          <a:r>
            <a:rPr lang="hu-HU" dirty="0"/>
            <a:t>, </a:t>
          </a:r>
          <a:r>
            <a:rPr lang="en-US" dirty="0"/>
            <a:t>new releases, and new features</a:t>
          </a:r>
        </a:p>
      </dgm:t>
    </dgm:pt>
    <dgm:pt modelId="{2218BB7D-197D-4739-8E86-8CD1BE6DB253}" type="sibTrans" cxnId="{44F5D278-F7E6-45C8-8A70-DDD1205A77B3}">
      <dgm:prSet/>
      <dgm:spPr/>
      <dgm:t>
        <a:bodyPr/>
        <a:lstStyle/>
        <a:p>
          <a:endParaRPr lang="en-US"/>
        </a:p>
      </dgm:t>
    </dgm:pt>
    <dgm:pt modelId="{BB2888DF-7DEC-4F2D-BFD7-F5D1F64E9D55}" type="parTrans" cxnId="{44F5D278-F7E6-45C8-8A70-DDD1205A77B3}">
      <dgm:prSet/>
      <dgm:spPr/>
      <dgm:t>
        <a:bodyPr/>
        <a:lstStyle/>
        <a:p>
          <a:endParaRPr lang="en-US"/>
        </a:p>
      </dgm:t>
    </dgm:pt>
    <dgm:pt modelId="{F56E51F6-1D13-4E6E-B026-E994A61B3B9A}" type="pres">
      <dgm:prSet presAssocID="{B64229B7-FA7C-4D52-AC78-3C4826AC0ABE}" presName="Name0" presStyleCnt="0">
        <dgm:presLayoutVars>
          <dgm:chMax/>
          <dgm:chPref val="3"/>
          <dgm:dir/>
          <dgm:animOne val="branch"/>
          <dgm:animLvl val="lvl"/>
        </dgm:presLayoutVars>
      </dgm:prSet>
      <dgm:spPr/>
    </dgm:pt>
    <dgm:pt modelId="{86F004D9-2858-44BA-9D23-B8D90C6821D2}" type="pres">
      <dgm:prSet presAssocID="{FE2D8FBD-D3F4-442D-904A-9983FE1DD31D}" presName="composite" presStyleCnt="0"/>
      <dgm:spPr/>
    </dgm:pt>
    <dgm:pt modelId="{9F20D0F4-7A5A-41DC-B672-8CA4880F5AE9}" type="pres">
      <dgm:prSet presAssocID="{FE2D8FBD-D3F4-442D-904A-9983FE1DD31D}" presName="FirstChild" presStyleLbl="revTx" presStyleIdx="0" presStyleCnt="4">
        <dgm:presLayoutVars>
          <dgm:chMax val="0"/>
          <dgm:chPref val="0"/>
          <dgm:bulletEnabled val="1"/>
        </dgm:presLayoutVars>
      </dgm:prSet>
      <dgm:spPr/>
    </dgm:pt>
    <dgm:pt modelId="{F29EE057-D730-4208-9F40-6A7B3CF3DBCF}" type="pres">
      <dgm:prSet presAssocID="{FE2D8FBD-D3F4-442D-904A-9983FE1DD31D}" presName="Parent" presStyleLbl="alignNode1" presStyleIdx="0" presStyleCnt="2">
        <dgm:presLayoutVars>
          <dgm:chMax val="3"/>
          <dgm:chPref val="3"/>
          <dgm:bulletEnabled val="1"/>
        </dgm:presLayoutVars>
      </dgm:prSet>
      <dgm:spPr/>
    </dgm:pt>
    <dgm:pt modelId="{3A3B977E-6141-4E26-8CCC-E01A0713224C}" type="pres">
      <dgm:prSet presAssocID="{FE2D8FBD-D3F4-442D-904A-9983FE1DD31D}" presName="Accent" presStyleLbl="parChTrans1D1" presStyleIdx="0" presStyleCnt="2"/>
      <dgm:spPr/>
    </dgm:pt>
    <dgm:pt modelId="{E7001AFE-6B91-4410-BC03-04B32330CB0D}" type="pres">
      <dgm:prSet presAssocID="{FE2D8FBD-D3F4-442D-904A-9983FE1DD31D}" presName="Child" presStyleLbl="revTx" presStyleIdx="1" presStyleCnt="4">
        <dgm:presLayoutVars>
          <dgm:chMax val="0"/>
          <dgm:chPref val="0"/>
          <dgm:bulletEnabled val="1"/>
        </dgm:presLayoutVars>
      </dgm:prSet>
      <dgm:spPr/>
    </dgm:pt>
    <dgm:pt modelId="{4800FC45-3B49-4439-A3FA-8A0A13DBFB56}" type="pres">
      <dgm:prSet presAssocID="{E8A26DA2-A3E9-4DBA-B6AC-D3EF9A9F1CA0}" presName="sibTrans" presStyleCnt="0"/>
      <dgm:spPr/>
    </dgm:pt>
    <dgm:pt modelId="{9495E1B0-5D90-44C6-8AFA-E9DFBA417898}" type="pres">
      <dgm:prSet presAssocID="{E97F9540-F519-4CCD-8911-9515BA261B18}" presName="composite" presStyleCnt="0"/>
      <dgm:spPr/>
    </dgm:pt>
    <dgm:pt modelId="{7256DE0A-094E-4061-B36E-987252A417F7}" type="pres">
      <dgm:prSet presAssocID="{E97F9540-F519-4CCD-8911-9515BA261B18}" presName="FirstChild" presStyleLbl="revTx" presStyleIdx="2" presStyleCnt="4">
        <dgm:presLayoutVars>
          <dgm:chMax val="0"/>
          <dgm:chPref val="0"/>
          <dgm:bulletEnabled val="1"/>
        </dgm:presLayoutVars>
      </dgm:prSet>
      <dgm:spPr/>
    </dgm:pt>
    <dgm:pt modelId="{4AF32D36-5D16-41CF-BEA9-68C64B9EB27A}" type="pres">
      <dgm:prSet presAssocID="{E97F9540-F519-4CCD-8911-9515BA261B18}" presName="Parent" presStyleLbl="alignNode1" presStyleIdx="1" presStyleCnt="2">
        <dgm:presLayoutVars>
          <dgm:chMax val="3"/>
          <dgm:chPref val="3"/>
          <dgm:bulletEnabled val="1"/>
        </dgm:presLayoutVars>
      </dgm:prSet>
      <dgm:spPr>
        <a:xfrm>
          <a:off x="0" y="2731710"/>
          <a:ext cx="2663912" cy="895084"/>
        </a:xfrm>
        <a:prstGeom prst="round2SameRect">
          <a:avLst>
            <a:gd name="adj1" fmla="val 16670"/>
            <a:gd name="adj2" fmla="val 0"/>
          </a:avLst>
        </a:prstGeom>
      </dgm:spPr>
    </dgm:pt>
    <dgm:pt modelId="{5BD95417-1810-4046-82B9-635646D6EFD2}" type="pres">
      <dgm:prSet presAssocID="{E97F9540-F519-4CCD-8911-9515BA261B18}" presName="Accent" presStyleLbl="parChTrans1D1" presStyleIdx="1" presStyleCnt="2"/>
      <dgm:spPr/>
    </dgm:pt>
    <dgm:pt modelId="{C96FEB2E-A848-4049-9DD2-64AA96CD462C}" type="pres">
      <dgm:prSet presAssocID="{E97F9540-F519-4CCD-8911-9515BA261B18}" presName="Child" presStyleLbl="revTx" presStyleIdx="3" presStyleCnt="4">
        <dgm:presLayoutVars>
          <dgm:chMax val="0"/>
          <dgm:chPref val="0"/>
          <dgm:bulletEnabled val="1"/>
        </dgm:presLayoutVars>
      </dgm:prSet>
      <dgm:spPr/>
    </dgm:pt>
  </dgm:ptLst>
  <dgm:cxnLst>
    <dgm:cxn modelId="{73BEF500-316A-43F8-BFF0-95B615ABFFE0}" type="presOf" srcId="{3878BB51-DB9F-4FB0-90F1-55272DD7F07D}" destId="{C96FEB2E-A848-4049-9DD2-64AA96CD462C}" srcOrd="0" destOrd="2" presId="urn:microsoft.com/office/officeart/2011/layout/TabList"/>
    <dgm:cxn modelId="{05B69F01-6DC6-4D32-80AD-32E284EFCD30}" srcId="{B64229B7-FA7C-4D52-AC78-3C4826AC0ABE}" destId="{E97F9540-F519-4CCD-8911-9515BA261B18}" srcOrd="1" destOrd="0" parTransId="{12F0D07A-768A-4867-9D0B-DC5340AE9A26}" sibTransId="{A0707717-1333-417D-B53A-8A7D590B4CF9}"/>
    <dgm:cxn modelId="{30C9E604-C009-4F91-8E2A-C1479EF54BD4}" srcId="{FE2D8FBD-D3F4-442D-904A-9983FE1DD31D}" destId="{B606B0E6-DA6A-44D9-A356-7FF3A687D129}" srcOrd="5" destOrd="0" parTransId="{0C6D9016-663E-42EA-82AD-D163088DB453}" sibTransId="{3090637F-C835-47A9-AEF0-C8ADCA13596C}"/>
    <dgm:cxn modelId="{49F1C409-B6E4-479C-B010-769995AD9ED1}" type="presOf" srcId="{B606B0E6-DA6A-44D9-A356-7FF3A687D129}" destId="{E7001AFE-6B91-4410-BC03-04B32330CB0D}" srcOrd="0" destOrd="4" presId="urn:microsoft.com/office/officeart/2011/layout/TabList"/>
    <dgm:cxn modelId="{F4D2AB12-F9ED-40A2-84EA-B784FDA3C4BE}" type="presOf" srcId="{60729DBB-1EF4-4262-8F1E-C7E8E5B4E813}" destId="{7256DE0A-094E-4061-B36E-987252A417F7}" srcOrd="0" destOrd="0" presId="urn:microsoft.com/office/officeart/2011/layout/TabList"/>
    <dgm:cxn modelId="{DBF1E222-E634-47F9-9F31-A24ABE5C0E31}" type="presOf" srcId="{1AB28279-AF48-4B0A-AC73-8FEAE41E07D9}" destId="{E7001AFE-6B91-4410-BC03-04B32330CB0D}" srcOrd="0" destOrd="5" presId="urn:microsoft.com/office/officeart/2011/layout/TabList"/>
    <dgm:cxn modelId="{5DE8E223-973A-4EF1-8980-5085EC74BBFA}" srcId="{FE2D8FBD-D3F4-442D-904A-9983FE1DD31D}" destId="{42E47B82-9AF2-47CD-A710-B15269C43384}" srcOrd="2" destOrd="0" parTransId="{238353E3-497A-443D-90C1-FC0A452753BA}" sibTransId="{0CA056CF-00EE-422F-9D71-E309E85C797D}"/>
    <dgm:cxn modelId="{D0827D24-08E7-4254-BE39-B798B3D9D093}" srcId="{FE2D8FBD-D3F4-442D-904A-9983FE1DD31D}" destId="{DE4BD55F-2173-4077-AE44-3581385671AC}" srcOrd="3" destOrd="0" parTransId="{102D5AC0-3FCC-4EF5-9837-80F36A455856}" sibTransId="{A15A6130-023B-4AD1-8637-FE602E2DAEC8}"/>
    <dgm:cxn modelId="{4E28E627-7AA0-4317-9A7A-DFEE22C34299}" type="presOf" srcId="{9546054F-372F-47FA-A468-8EA9F766BAA1}" destId="{C96FEB2E-A848-4049-9DD2-64AA96CD462C}" srcOrd="0" destOrd="3" presId="urn:microsoft.com/office/officeart/2011/layout/TabList"/>
    <dgm:cxn modelId="{0F0BB23D-34C4-4009-BEB2-8CF605470004}" type="presOf" srcId="{FE2D8FBD-D3F4-442D-904A-9983FE1DD31D}" destId="{F29EE057-D730-4208-9F40-6A7B3CF3DBCF}" srcOrd="0" destOrd="0" presId="urn:microsoft.com/office/officeart/2011/layout/TabList"/>
    <dgm:cxn modelId="{A5C54F62-1D9F-4A80-9326-E8857C12AB67}" type="presOf" srcId="{DE4BD55F-2173-4077-AE44-3581385671AC}" destId="{E7001AFE-6B91-4410-BC03-04B32330CB0D}" srcOrd="0" destOrd="2" presId="urn:microsoft.com/office/officeart/2011/layout/TabList"/>
    <dgm:cxn modelId="{3FE78347-617D-4DC7-BE7D-506651BFC54F}" srcId="{FE2D8FBD-D3F4-442D-904A-9983FE1DD31D}" destId="{1AB28279-AF48-4B0A-AC73-8FEAE41E07D9}" srcOrd="6" destOrd="0" parTransId="{364576B1-857F-443F-81C5-A6EB3FE8484A}" sibTransId="{389790E0-6E8B-484F-BFF9-E8549E096913}"/>
    <dgm:cxn modelId="{6D9CA84F-5454-43DD-861D-BB6E03CAB16B}" srcId="{FE2D8FBD-D3F4-442D-904A-9983FE1DD31D}" destId="{6EC15D51-CE23-43ED-8794-27F6EC0E09AF}" srcOrd="4" destOrd="0" parTransId="{2853C6E2-A547-4DA7-BE4A-CD17FE3A3A18}" sibTransId="{3B15CA23-F60A-4B4B-9A80-3A8271F73B1F}"/>
    <dgm:cxn modelId="{9D49FA54-3134-4A93-898F-F5CDF3F1CFF0}" type="presOf" srcId="{56299DF5-FA5F-44E7-9429-6FCBEA114DCB}" destId="{C96FEB2E-A848-4049-9DD2-64AA96CD462C}" srcOrd="0" destOrd="1" presId="urn:microsoft.com/office/officeart/2011/layout/TabList"/>
    <dgm:cxn modelId="{4B5EC975-B5C2-41FA-9994-F14ACFE52BB4}" type="presOf" srcId="{0D373FCA-86FA-4328-9A70-9853897F52ED}" destId="{E7001AFE-6B91-4410-BC03-04B32330CB0D}" srcOrd="0" destOrd="0" presId="urn:microsoft.com/office/officeart/2011/layout/TabList"/>
    <dgm:cxn modelId="{5C282A78-B169-4B74-AEBC-AF255F648033}" type="presOf" srcId="{E97F9540-F519-4CCD-8911-9515BA261B18}" destId="{4AF32D36-5D16-41CF-BEA9-68C64B9EB27A}" srcOrd="0" destOrd="0" presId="urn:microsoft.com/office/officeart/2011/layout/TabList"/>
    <dgm:cxn modelId="{36CE5158-D81E-4855-B6F5-AA2924E86342}" srcId="{E97F9540-F519-4CCD-8911-9515BA261B18}" destId="{3878BB51-DB9F-4FB0-90F1-55272DD7F07D}" srcOrd="3" destOrd="0" parTransId="{5B3B2108-D1BA-49DD-817E-338BAF6D2F08}" sibTransId="{85768D40-6BCF-48A6-B2DE-9AB04C358FCE}"/>
    <dgm:cxn modelId="{44F5D278-F7E6-45C8-8A70-DDD1205A77B3}" srcId="{E97F9540-F519-4CCD-8911-9515BA261B18}" destId="{3C8777C9-CDC6-4EBE-A951-8E1DEB08E1CE}" srcOrd="5" destOrd="0" parTransId="{BB2888DF-7DEC-4F2D-BFD7-F5D1F64E9D55}" sibTransId="{2218BB7D-197D-4739-8E86-8CD1BE6DB253}"/>
    <dgm:cxn modelId="{477ED485-119F-43E0-831A-B3A6FE21DC88}" srcId="{E97F9540-F519-4CCD-8911-9515BA261B18}" destId="{56299DF5-FA5F-44E7-9429-6FCBEA114DCB}" srcOrd="2" destOrd="0" parTransId="{01280AF8-77B7-4908-A068-31FC7953F98D}" sibTransId="{5F864807-1CBF-48C3-89ED-E8304000413F}"/>
    <dgm:cxn modelId="{B5B1658E-47B2-4B81-BAEC-CC82ADA79B02}" type="presOf" srcId="{6EC15D51-CE23-43ED-8794-27F6EC0E09AF}" destId="{E7001AFE-6B91-4410-BC03-04B32330CB0D}" srcOrd="0" destOrd="3" presId="urn:microsoft.com/office/officeart/2011/layout/TabList"/>
    <dgm:cxn modelId="{E2229891-A7FF-421F-AE33-3571C85E3FE3}" type="presOf" srcId="{B64229B7-FA7C-4D52-AC78-3C4826AC0ABE}" destId="{F56E51F6-1D13-4E6E-B026-E994A61B3B9A}" srcOrd="0" destOrd="0" presId="urn:microsoft.com/office/officeart/2011/layout/TabList"/>
    <dgm:cxn modelId="{7C16C998-C846-43AB-89B4-932A75572479}" type="presOf" srcId="{E35D4D79-83FA-4FE2-B4F6-A3D70219CBA4}" destId="{9F20D0F4-7A5A-41DC-B672-8CA4880F5AE9}" srcOrd="0" destOrd="0" presId="urn:microsoft.com/office/officeart/2011/layout/TabList"/>
    <dgm:cxn modelId="{5DFF80A2-76D9-4188-ADF7-4367A44392BC}" srcId="{FE2D8FBD-D3F4-442D-904A-9983FE1DD31D}" destId="{E35D4D79-83FA-4FE2-B4F6-A3D70219CBA4}" srcOrd="0" destOrd="0" parTransId="{96E6A0B9-25C5-4A83-BC49-B179C974EFAC}" sibTransId="{E85EED8B-0C0D-4698-9D45-BF8DBD8E0C26}"/>
    <dgm:cxn modelId="{EA2E19AC-3BB5-4971-94D1-1C39F610AB91}" type="presOf" srcId="{F996A387-BC5B-48A5-96FF-E5FD36609552}" destId="{C96FEB2E-A848-4049-9DD2-64AA96CD462C}" srcOrd="0" destOrd="0" presId="urn:microsoft.com/office/officeart/2011/layout/TabList"/>
    <dgm:cxn modelId="{98AEDAB3-CF07-4B48-AD23-862285C7D40F}" srcId="{FE2D8FBD-D3F4-442D-904A-9983FE1DD31D}" destId="{0D373FCA-86FA-4328-9A70-9853897F52ED}" srcOrd="1" destOrd="0" parTransId="{B512335B-85BB-4108-BB72-2ECA56811F93}" sibTransId="{8888EBBD-A248-476A-B706-D52E15A76CE8}"/>
    <dgm:cxn modelId="{AECD9EB6-E92C-4AA6-ABE1-994FC666613E}" type="presOf" srcId="{3C8777C9-CDC6-4EBE-A951-8E1DEB08E1CE}" destId="{C96FEB2E-A848-4049-9DD2-64AA96CD462C}" srcOrd="0" destOrd="4" presId="urn:microsoft.com/office/officeart/2011/layout/TabList"/>
    <dgm:cxn modelId="{1031C6C2-DDDB-4E84-8947-D843911504F6}" type="presOf" srcId="{42E47B82-9AF2-47CD-A710-B15269C43384}" destId="{E7001AFE-6B91-4410-BC03-04B32330CB0D}" srcOrd="0" destOrd="1" presId="urn:microsoft.com/office/officeart/2011/layout/TabList"/>
    <dgm:cxn modelId="{7C39E5DC-D829-47C6-AA33-3D267C23F11F}" srcId="{B64229B7-FA7C-4D52-AC78-3C4826AC0ABE}" destId="{FE2D8FBD-D3F4-442D-904A-9983FE1DD31D}" srcOrd="0" destOrd="0" parTransId="{CC794063-F79D-450D-9875-1D0B59FFB203}" sibTransId="{E8A26DA2-A3E9-4DBA-B6AC-D3EF9A9F1CA0}"/>
    <dgm:cxn modelId="{B75FE4E4-40E3-4567-96C3-A1763BA686DC}" srcId="{E97F9540-F519-4CCD-8911-9515BA261B18}" destId="{F996A387-BC5B-48A5-96FF-E5FD36609552}" srcOrd="1" destOrd="0" parTransId="{08E323C1-AD8F-4C6F-B93C-DCA76BFCA811}" sibTransId="{B6BA62B0-AFEB-4EAF-8C6A-44887C30E764}"/>
    <dgm:cxn modelId="{5F870DF9-583F-4069-BB96-641E2D972EC5}" srcId="{E97F9540-F519-4CCD-8911-9515BA261B18}" destId="{9546054F-372F-47FA-A468-8EA9F766BAA1}" srcOrd="4" destOrd="0" parTransId="{62EBF911-F7A1-475B-9228-BD01B5DDBC6C}" sibTransId="{C88689C2-F014-4946-8E1D-621BAC0E0B04}"/>
    <dgm:cxn modelId="{8E91B5FE-0333-4058-9DDA-6665EA0DD519}" srcId="{E97F9540-F519-4CCD-8911-9515BA261B18}" destId="{60729DBB-1EF4-4262-8F1E-C7E8E5B4E813}" srcOrd="0" destOrd="0" parTransId="{8CB29C13-29EE-4EE5-B40C-9A3A8C02F897}" sibTransId="{4B89D612-65D4-470B-8963-3B049D3A46BD}"/>
    <dgm:cxn modelId="{5B5A9E3B-96C8-47F4-BB8A-003DC6F84EB8}" type="presParOf" srcId="{F56E51F6-1D13-4E6E-B026-E994A61B3B9A}" destId="{86F004D9-2858-44BA-9D23-B8D90C6821D2}" srcOrd="0" destOrd="0" presId="urn:microsoft.com/office/officeart/2011/layout/TabList"/>
    <dgm:cxn modelId="{77F21315-E8A5-4527-9B56-4716611F129A}" type="presParOf" srcId="{86F004D9-2858-44BA-9D23-B8D90C6821D2}" destId="{9F20D0F4-7A5A-41DC-B672-8CA4880F5AE9}" srcOrd="0" destOrd="0" presId="urn:microsoft.com/office/officeart/2011/layout/TabList"/>
    <dgm:cxn modelId="{7D5DA043-4722-4D1B-A5C8-16FE3461F7E7}" type="presParOf" srcId="{86F004D9-2858-44BA-9D23-B8D90C6821D2}" destId="{F29EE057-D730-4208-9F40-6A7B3CF3DBCF}" srcOrd="1" destOrd="0" presId="urn:microsoft.com/office/officeart/2011/layout/TabList"/>
    <dgm:cxn modelId="{0D6AC1B5-4E9F-445C-95FC-40FDF5297CEA}" type="presParOf" srcId="{86F004D9-2858-44BA-9D23-B8D90C6821D2}" destId="{3A3B977E-6141-4E26-8CCC-E01A0713224C}" srcOrd="2" destOrd="0" presId="urn:microsoft.com/office/officeart/2011/layout/TabList"/>
    <dgm:cxn modelId="{952ACAEC-EAC8-46EF-9369-129795BB3127}" type="presParOf" srcId="{F56E51F6-1D13-4E6E-B026-E994A61B3B9A}" destId="{E7001AFE-6B91-4410-BC03-04B32330CB0D}" srcOrd="1" destOrd="0" presId="urn:microsoft.com/office/officeart/2011/layout/TabList"/>
    <dgm:cxn modelId="{40917265-5894-46ED-9112-E914BBE2BB73}" type="presParOf" srcId="{F56E51F6-1D13-4E6E-B026-E994A61B3B9A}" destId="{4800FC45-3B49-4439-A3FA-8A0A13DBFB56}" srcOrd="2" destOrd="0" presId="urn:microsoft.com/office/officeart/2011/layout/TabList"/>
    <dgm:cxn modelId="{9DE4E732-3E7F-4F30-AA59-FF01569E2A1F}" type="presParOf" srcId="{F56E51F6-1D13-4E6E-B026-E994A61B3B9A}" destId="{9495E1B0-5D90-44C6-8AFA-E9DFBA417898}" srcOrd="3" destOrd="0" presId="urn:microsoft.com/office/officeart/2011/layout/TabList"/>
    <dgm:cxn modelId="{FBCBEE66-1492-40BA-BB13-9DE4DBB7BEBF}" type="presParOf" srcId="{9495E1B0-5D90-44C6-8AFA-E9DFBA417898}" destId="{7256DE0A-094E-4061-B36E-987252A417F7}" srcOrd="0" destOrd="0" presId="urn:microsoft.com/office/officeart/2011/layout/TabList"/>
    <dgm:cxn modelId="{F5B04DCB-444C-40D3-AF29-EE8AD66750ED}" type="presParOf" srcId="{9495E1B0-5D90-44C6-8AFA-E9DFBA417898}" destId="{4AF32D36-5D16-41CF-BEA9-68C64B9EB27A}" srcOrd="1" destOrd="0" presId="urn:microsoft.com/office/officeart/2011/layout/TabList"/>
    <dgm:cxn modelId="{9E1D54BF-DDEE-47B3-BD59-A333511C7A23}" type="presParOf" srcId="{9495E1B0-5D90-44C6-8AFA-E9DFBA417898}" destId="{5BD95417-1810-4046-82B9-635646D6EFD2}" srcOrd="2" destOrd="0" presId="urn:microsoft.com/office/officeart/2011/layout/TabList"/>
    <dgm:cxn modelId="{A415C41E-C510-4B15-ABBD-181ECAB224CB}" type="presParOf" srcId="{F56E51F6-1D13-4E6E-B026-E994A61B3B9A}" destId="{C96FEB2E-A848-4049-9DD2-64AA96CD462C}" srcOrd="4"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6E134-D19D-4D1D-BAE4-CBA502C3A0CC}">
      <dsp:nvSpPr>
        <dsp:cNvPr id="0" name=""/>
        <dsp:cNvSpPr/>
      </dsp:nvSpPr>
      <dsp:spPr>
        <a:xfrm rot="5400000">
          <a:off x="3619321" y="-1365644"/>
          <a:ext cx="8275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a:latin typeface="Calibri" panose="020F0502020204030204"/>
              <a:ea typeface="+mn-ea"/>
              <a:cs typeface="+mn-cs"/>
            </a:rPr>
            <a:t>PID (Project Initiation Document) delivered and reviewed by supplier?</a:t>
          </a:r>
        </a:p>
      </dsp:txBody>
      <dsp:txXfrm rot="-5400000">
        <a:off x="2135167" y="158907"/>
        <a:ext cx="3755453" cy="746746"/>
      </dsp:txXfrm>
    </dsp:sp>
    <dsp:sp modelId="{BF059DC7-64A6-4153-86DB-49073065B821}">
      <dsp:nvSpPr>
        <dsp:cNvPr id="0" name=""/>
        <dsp:cNvSpPr/>
      </dsp:nvSpPr>
      <dsp:spPr>
        <a:xfrm>
          <a:off x="0" y="2365"/>
          <a:ext cx="2135166" cy="10344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kern="1200">
              <a:latin typeface="Calibri" panose="020F0502020204030204"/>
              <a:ea typeface="+mn-ea"/>
              <a:cs typeface="+mn-cs"/>
            </a:rPr>
            <a:t>Tasks completed to date</a:t>
          </a:r>
        </a:p>
      </dsp:txBody>
      <dsp:txXfrm>
        <a:off x="50496" y="52861"/>
        <a:ext cx="2034174" cy="933433"/>
      </dsp:txXfrm>
    </dsp:sp>
    <dsp:sp modelId="{5234E280-F66F-474F-84BE-E123754B95A1}">
      <dsp:nvSpPr>
        <dsp:cNvPr id="0" name=""/>
        <dsp:cNvSpPr/>
      </dsp:nvSpPr>
      <dsp:spPr>
        <a:xfrm rot="5400000">
          <a:off x="3619321" y="-292200"/>
          <a:ext cx="8275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a:latin typeface="Calibri" panose="020F0502020204030204"/>
              <a:ea typeface="+mn-ea"/>
              <a:cs typeface="+mn-cs"/>
            </a:rPr>
            <a:t>Y/N</a:t>
          </a:r>
        </a:p>
      </dsp:txBody>
      <dsp:txXfrm rot="-5400000">
        <a:off x="2135167" y="1232351"/>
        <a:ext cx="3755453" cy="746746"/>
      </dsp:txXfrm>
    </dsp:sp>
    <dsp:sp modelId="{A3AA37A4-1802-4FBA-9E25-3B37EF07797B}">
      <dsp:nvSpPr>
        <dsp:cNvPr id="0" name=""/>
        <dsp:cNvSpPr/>
      </dsp:nvSpPr>
      <dsp:spPr>
        <a:xfrm>
          <a:off x="0" y="1088512"/>
          <a:ext cx="2135166" cy="10344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kern="1200">
              <a:latin typeface="Calibri" panose="020F0502020204030204"/>
              <a:ea typeface="+mn-ea"/>
              <a:cs typeface="+mn-cs"/>
            </a:rPr>
            <a:t>Relationship accepted</a:t>
          </a:r>
        </a:p>
      </dsp:txBody>
      <dsp:txXfrm>
        <a:off x="50496" y="1139008"/>
        <a:ext cx="2034174" cy="933433"/>
      </dsp:txXfrm>
    </dsp:sp>
    <dsp:sp modelId="{4AD3E886-6807-4EB2-977A-097AE6D2B61D}">
      <dsp:nvSpPr>
        <dsp:cNvPr id="0" name=""/>
        <dsp:cNvSpPr/>
      </dsp:nvSpPr>
      <dsp:spPr>
        <a:xfrm rot="5400000">
          <a:off x="3604097" y="793945"/>
          <a:ext cx="8275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a:solidFill>
                <a:sysClr val="windowText" lastClr="000000">
                  <a:hueOff val="0"/>
                  <a:satOff val="0"/>
                  <a:lumOff val="0"/>
                  <a:alphaOff val="0"/>
                </a:sysClr>
              </a:solidFill>
              <a:latin typeface="Calibri" panose="020F0502020204030204"/>
              <a:ea typeface="+mn-ea"/>
              <a:cs typeface="+mn-cs"/>
            </a:rPr>
            <a:t>Country</a:t>
          </a:r>
        </a:p>
      </dsp:txBody>
      <dsp:txXfrm rot="-5400000">
        <a:off x="2119943" y="2318497"/>
        <a:ext cx="3755453" cy="746746"/>
      </dsp:txXfrm>
    </dsp:sp>
    <dsp:sp modelId="{93D6EEBB-FFB7-4A6F-90A3-AD1F36CBEE05}">
      <dsp:nvSpPr>
        <dsp:cNvPr id="0" name=""/>
        <dsp:cNvSpPr/>
      </dsp:nvSpPr>
      <dsp:spPr>
        <a:xfrm>
          <a:off x="0" y="2194819"/>
          <a:ext cx="2119942" cy="10344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kern="1200">
              <a:latin typeface="Calibri" panose="020F0502020204030204"/>
              <a:ea typeface="+mn-ea"/>
              <a:cs typeface="+mn-cs"/>
            </a:rPr>
            <a:t>Location</a:t>
          </a:r>
          <a:r>
            <a:rPr lang="en-US" sz="2000" kern="1200" baseline="0">
              <a:latin typeface="Calibri" panose="020F0502020204030204"/>
              <a:ea typeface="+mn-ea"/>
              <a:cs typeface="+mn-cs"/>
            </a:rPr>
            <a:t> </a:t>
          </a:r>
          <a:endParaRPr lang="en-US" sz="2000" kern="1200">
            <a:latin typeface="Calibri" panose="020F0502020204030204"/>
            <a:ea typeface="+mn-ea"/>
            <a:cs typeface="+mn-cs"/>
          </a:endParaRPr>
        </a:p>
      </dsp:txBody>
      <dsp:txXfrm>
        <a:off x="50496" y="2245315"/>
        <a:ext cx="2018950" cy="933433"/>
      </dsp:txXfrm>
    </dsp:sp>
    <dsp:sp modelId="{23C98AC1-970F-466A-A05C-182B520A0E27}">
      <dsp:nvSpPr>
        <dsp:cNvPr id="0" name=""/>
        <dsp:cNvSpPr/>
      </dsp:nvSpPr>
      <dsp:spPr>
        <a:xfrm rot="5400000">
          <a:off x="3610588" y="1854827"/>
          <a:ext cx="8275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Buyer - &lt;</a:t>
          </a:r>
          <a:r>
            <a:rPr lang="fr-FR" sz="1800" kern="1200" dirty="0">
              <a:latin typeface="Calibri" panose="020F0502020204030204"/>
              <a:ea typeface="+mn-ea"/>
              <a:cs typeface="+mn-cs"/>
            </a:rPr>
            <a:t>AN01014707685(-T)&gt;</a:t>
          </a:r>
          <a:endParaRPr lang="en-US" sz="1800" kern="1200" dirty="0">
            <a:latin typeface="Calibri" panose="020F0502020204030204"/>
            <a:ea typeface="+mn-ea"/>
            <a:cs typeface="+mn-cs"/>
          </a:endParaRPr>
        </a:p>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Supplier - &lt;AN00..&gt;</a:t>
          </a:r>
        </a:p>
      </dsp:txBody>
      <dsp:txXfrm rot="-5400000">
        <a:off x="2126434" y="3379379"/>
        <a:ext cx="3755453" cy="746746"/>
      </dsp:txXfrm>
    </dsp:sp>
    <dsp:sp modelId="{1D88839C-521B-4D4D-9866-A8BD1F820190}">
      <dsp:nvSpPr>
        <dsp:cNvPr id="0" name=""/>
        <dsp:cNvSpPr/>
      </dsp:nvSpPr>
      <dsp:spPr>
        <a:xfrm>
          <a:off x="0" y="3282331"/>
          <a:ext cx="2126433" cy="10344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kern="1200">
              <a:latin typeface="Calibri" panose="020F0502020204030204"/>
              <a:ea typeface="+mn-ea"/>
              <a:cs typeface="+mn-cs"/>
            </a:rPr>
            <a:t>ANIDs</a:t>
          </a:r>
        </a:p>
      </dsp:txBody>
      <dsp:txXfrm>
        <a:off x="50496" y="3332827"/>
        <a:ext cx="2025441" cy="933433"/>
      </dsp:txXfrm>
    </dsp:sp>
    <dsp:sp modelId="{F9CE2098-FA40-4785-A213-0E543A544DA9}">
      <dsp:nvSpPr>
        <dsp:cNvPr id="0" name=""/>
        <dsp:cNvSpPr/>
      </dsp:nvSpPr>
      <dsp:spPr>
        <a:xfrm rot="5400000">
          <a:off x="3619321" y="3013043"/>
          <a:ext cx="8275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a:latin typeface="Calibri" panose="020F0502020204030204"/>
              <a:ea typeface="+mn-ea"/>
              <a:cs typeface="+mn-cs"/>
            </a:rPr>
            <a:t>Y/N</a:t>
          </a:r>
        </a:p>
      </dsp:txBody>
      <dsp:txXfrm rot="-5400000">
        <a:off x="2135167" y="4537595"/>
        <a:ext cx="3755453" cy="746746"/>
      </dsp:txXfrm>
    </dsp:sp>
    <dsp:sp modelId="{3839F6BE-EB70-4337-B6E7-BE456EA25993}">
      <dsp:nvSpPr>
        <dsp:cNvPr id="0" name=""/>
        <dsp:cNvSpPr/>
      </dsp:nvSpPr>
      <dsp:spPr>
        <a:xfrm>
          <a:off x="0" y="4348730"/>
          <a:ext cx="2135166" cy="10344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kern="1200">
              <a:latin typeface="Calibri" panose="020F0502020204030204"/>
              <a:ea typeface="+mn-ea"/>
              <a:cs typeface="+mn-cs"/>
            </a:rPr>
            <a:t>Ariba Network Accounts Configured</a:t>
          </a:r>
        </a:p>
      </dsp:txBody>
      <dsp:txXfrm>
        <a:off x="50496" y="4399226"/>
        <a:ext cx="2034174" cy="9334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8161E0-A5FC-41D3-87A7-AB8E2E606271}">
      <dsp:nvSpPr>
        <dsp:cNvPr id="0" name=""/>
        <dsp:cNvSpPr/>
      </dsp:nvSpPr>
      <dsp:spPr>
        <a:xfrm>
          <a:off x="0" y="167405"/>
          <a:ext cx="8916011" cy="34020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1982" tIns="166624" rIns="691982" bIns="56896" numCol="1" spcCol="1270" anchor="t" anchorCtr="0">
          <a:noAutofit/>
        </a:bodyPr>
        <a:lstStyle/>
        <a:p>
          <a:pPr marL="57150" lvl="1" indent="-57150" algn="l" defTabSz="355600">
            <a:lnSpc>
              <a:spcPct val="90000"/>
            </a:lnSpc>
            <a:spcBef>
              <a:spcPct val="0"/>
            </a:spcBef>
            <a:spcAft>
              <a:spcPct val="15000"/>
            </a:spcAft>
            <a:buChar char="•"/>
          </a:pPr>
          <a:r>
            <a:rPr lang="en-US" sz="800" kern="1200">
              <a:latin typeface="Calibri" panose="020F0502020204030204"/>
              <a:ea typeface="+mn-ea"/>
              <a:cs typeface="+mn-cs"/>
            </a:rPr>
            <a:t>Email/Legacy integration</a:t>
          </a:r>
        </a:p>
      </dsp:txBody>
      <dsp:txXfrm>
        <a:off x="0" y="167405"/>
        <a:ext cx="8916011" cy="340200"/>
      </dsp:txXfrm>
    </dsp:sp>
    <dsp:sp modelId="{354B041D-1BFE-4581-99D8-AC3AD5310476}">
      <dsp:nvSpPr>
        <dsp:cNvPr id="0" name=""/>
        <dsp:cNvSpPr/>
      </dsp:nvSpPr>
      <dsp:spPr>
        <a:xfrm>
          <a:off x="445800" y="49325"/>
          <a:ext cx="6241207" cy="23616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35903" tIns="0" rIns="235903" bIns="0" numCol="1" spcCol="1270" anchor="ctr" anchorCtr="0">
          <a:noAutofit/>
        </a:bodyPr>
        <a:lstStyle/>
        <a:p>
          <a:pPr marL="0" lvl="0" indent="0" algn="l" defTabSz="355600">
            <a:lnSpc>
              <a:spcPct val="90000"/>
            </a:lnSpc>
            <a:spcBef>
              <a:spcPct val="0"/>
            </a:spcBef>
            <a:spcAft>
              <a:spcPct val="35000"/>
            </a:spcAft>
            <a:buNone/>
          </a:pPr>
          <a:r>
            <a:rPr lang="en-US" sz="800" kern="1200">
              <a:latin typeface="Calibri" panose="020F0502020204030204"/>
              <a:ea typeface="+mn-ea"/>
              <a:cs typeface="+mn-cs"/>
            </a:rPr>
            <a:t>How invoices are sent currently?</a:t>
          </a:r>
        </a:p>
      </dsp:txBody>
      <dsp:txXfrm>
        <a:off x="457328" y="60853"/>
        <a:ext cx="6218151" cy="213104"/>
      </dsp:txXfrm>
    </dsp:sp>
    <dsp:sp modelId="{F7AF7C40-87B4-4596-A782-C3552BA5B844}">
      <dsp:nvSpPr>
        <dsp:cNvPr id="0" name=""/>
        <dsp:cNvSpPr/>
      </dsp:nvSpPr>
      <dsp:spPr>
        <a:xfrm>
          <a:off x="0" y="675741"/>
          <a:ext cx="8916011" cy="34020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1982" tIns="166624" rIns="691982" bIns="56896" numCol="1" spcCol="1270" anchor="t" anchorCtr="0">
          <a:noAutofit/>
        </a:bodyPr>
        <a:lstStyle/>
        <a:p>
          <a:pPr marL="57150" lvl="1" indent="-57150" algn="l" defTabSz="355600">
            <a:lnSpc>
              <a:spcPct val="90000"/>
            </a:lnSpc>
            <a:spcBef>
              <a:spcPct val="0"/>
            </a:spcBef>
            <a:spcAft>
              <a:spcPct val="15000"/>
            </a:spcAft>
            <a:buChar char="•"/>
          </a:pPr>
          <a:r>
            <a:rPr lang="en-US" sz="800" kern="1200" dirty="0">
              <a:latin typeface="Calibri" panose="020F0502020204030204"/>
              <a:ea typeface="+mn-ea"/>
              <a:cs typeface="+mn-cs"/>
            </a:rPr>
            <a:t>Procurement solution  </a:t>
          </a:r>
        </a:p>
      </dsp:txBody>
      <dsp:txXfrm>
        <a:off x="0" y="675741"/>
        <a:ext cx="8916011" cy="340200"/>
      </dsp:txXfrm>
    </dsp:sp>
    <dsp:sp modelId="{B68F86A7-A714-488C-84F3-C9616314EBE6}">
      <dsp:nvSpPr>
        <dsp:cNvPr id="0" name=""/>
        <dsp:cNvSpPr/>
      </dsp:nvSpPr>
      <dsp:spPr>
        <a:xfrm>
          <a:off x="445800" y="550806"/>
          <a:ext cx="6241207" cy="23616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35903" tIns="0" rIns="235903" bIns="0" numCol="1" spcCol="1270" anchor="ctr" anchorCtr="0">
          <a:noAutofit/>
        </a:bodyPr>
        <a:lstStyle/>
        <a:p>
          <a:pPr marL="0" lvl="0" indent="0" algn="l" defTabSz="355600">
            <a:lnSpc>
              <a:spcPct val="90000"/>
            </a:lnSpc>
            <a:spcBef>
              <a:spcPct val="0"/>
            </a:spcBef>
            <a:spcAft>
              <a:spcPct val="35000"/>
            </a:spcAft>
            <a:buNone/>
          </a:pPr>
          <a:r>
            <a:rPr lang="en-US" sz="800" kern="1200">
              <a:latin typeface="Calibri" panose="020F0502020204030204"/>
              <a:ea typeface="+mn-ea"/>
              <a:cs typeface="+mn-cs"/>
            </a:rPr>
            <a:t>Procurement Solution </a:t>
          </a:r>
        </a:p>
      </dsp:txBody>
      <dsp:txXfrm>
        <a:off x="457328" y="562334"/>
        <a:ext cx="6218151" cy="213104"/>
      </dsp:txXfrm>
    </dsp:sp>
    <dsp:sp modelId="{890899D6-CBA3-4EBF-B592-84B8FB420D7C}">
      <dsp:nvSpPr>
        <dsp:cNvPr id="0" name=""/>
        <dsp:cNvSpPr/>
      </dsp:nvSpPr>
      <dsp:spPr>
        <a:xfrm>
          <a:off x="0" y="1170365"/>
          <a:ext cx="8916011" cy="46620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1982" tIns="166624" rIns="691982" bIns="56896" numCol="1" spcCol="1270" anchor="t" anchorCtr="0">
          <a:noAutofit/>
        </a:bodyPr>
        <a:lstStyle/>
        <a:p>
          <a:pPr marL="57150" lvl="1" indent="-57150" algn="l" defTabSz="355600">
            <a:lnSpc>
              <a:spcPct val="90000"/>
            </a:lnSpc>
            <a:spcBef>
              <a:spcPct val="0"/>
            </a:spcBef>
            <a:spcAft>
              <a:spcPct val="15000"/>
            </a:spcAft>
            <a:buChar char="•"/>
          </a:pPr>
          <a:r>
            <a:rPr lang="en-US" sz="800" kern="1200">
              <a:latin typeface="Calibri" panose="020F0502020204030204"/>
              <a:ea typeface="+mn-ea"/>
              <a:cs typeface="+mn-cs"/>
            </a:rPr>
            <a:t>Catalog </a:t>
          </a:r>
        </a:p>
        <a:p>
          <a:pPr marL="57150" lvl="1" indent="-57150" algn="l" defTabSz="355600">
            <a:lnSpc>
              <a:spcPct val="90000"/>
            </a:lnSpc>
            <a:spcBef>
              <a:spcPct val="0"/>
            </a:spcBef>
            <a:spcAft>
              <a:spcPct val="15000"/>
            </a:spcAft>
            <a:buChar char="•"/>
          </a:pPr>
          <a:r>
            <a:rPr lang="en-US" sz="800" kern="1200">
              <a:latin typeface="Calibri" panose="020F0502020204030204"/>
              <a:ea typeface="+mn-ea"/>
              <a:cs typeface="+mn-cs"/>
            </a:rPr>
            <a:t>Non-catalog</a:t>
          </a:r>
        </a:p>
      </dsp:txBody>
      <dsp:txXfrm>
        <a:off x="0" y="1170365"/>
        <a:ext cx="8916011" cy="466200"/>
      </dsp:txXfrm>
    </dsp:sp>
    <dsp:sp modelId="{73B2C6CE-F8BE-478D-B7A4-2F6A250F8FA7}">
      <dsp:nvSpPr>
        <dsp:cNvPr id="0" name=""/>
        <dsp:cNvSpPr/>
      </dsp:nvSpPr>
      <dsp:spPr>
        <a:xfrm>
          <a:off x="445800" y="1052286"/>
          <a:ext cx="6241207" cy="23616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35903" tIns="0" rIns="235903" bIns="0" numCol="1" spcCol="1270" anchor="ctr" anchorCtr="0">
          <a:noAutofit/>
        </a:bodyPr>
        <a:lstStyle/>
        <a:p>
          <a:pPr marL="0" lvl="0" indent="0" algn="l" defTabSz="355600">
            <a:lnSpc>
              <a:spcPct val="90000"/>
            </a:lnSpc>
            <a:spcBef>
              <a:spcPct val="0"/>
            </a:spcBef>
            <a:spcAft>
              <a:spcPct val="35000"/>
            </a:spcAft>
            <a:buNone/>
          </a:pPr>
          <a:r>
            <a:rPr lang="en-US" sz="800" kern="1200">
              <a:latin typeface="Calibri" panose="020F0502020204030204"/>
              <a:ea typeface="+mn-ea"/>
              <a:cs typeface="+mn-cs"/>
            </a:rPr>
            <a:t>Type of Items in Scope</a:t>
          </a:r>
        </a:p>
      </dsp:txBody>
      <dsp:txXfrm>
        <a:off x="457328" y="1063814"/>
        <a:ext cx="6218151" cy="2131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37199-3F63-4894-AE6A-27AA87DA081F}">
      <dsp:nvSpPr>
        <dsp:cNvPr id="0" name=""/>
        <dsp:cNvSpPr/>
      </dsp:nvSpPr>
      <dsp:spPr>
        <a:xfrm rot="5400000">
          <a:off x="-128089" y="131528"/>
          <a:ext cx="853929" cy="597750"/>
        </a:xfrm>
        <a:prstGeom prst="chevron">
          <a:avLst/>
        </a:prstGeom>
        <a:solidFill>
          <a:schemeClr val="accent1">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Define invoices</a:t>
          </a:r>
        </a:p>
      </dsp:txBody>
      <dsp:txXfrm rot="-5400000">
        <a:off x="1" y="302313"/>
        <a:ext cx="597750" cy="256179"/>
      </dsp:txXfrm>
    </dsp:sp>
    <dsp:sp modelId="{2FDBAE1A-93BF-4A20-87BE-965A39E67C87}">
      <dsp:nvSpPr>
        <dsp:cNvPr id="0" name=""/>
        <dsp:cNvSpPr/>
      </dsp:nvSpPr>
      <dsp:spPr>
        <a:xfrm rot="5400000">
          <a:off x="5402083" y="-4770416"/>
          <a:ext cx="555346"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en-US" sz="1000" kern="1200" dirty="0"/>
            <a:t>Review all possible invoice layouts that are in use in the company (such as multi lines PDF, credit note, multi pages PDF, zero tax rate, invoice with charges, invoice to different Bill To/Ship To locations etc. );  Prepare for onboarding various cases: credit memo, invoice on one page, on many pages, different tax rates, multi tax rates, invoice with charges etc.; 48 hours are needed to create the initial custom mapping;</a:t>
          </a:r>
        </a:p>
      </dsp:txBody>
      <dsp:txXfrm rot="-5400000">
        <a:off x="597751" y="61026"/>
        <a:ext cx="10136901" cy="501126"/>
      </dsp:txXfrm>
    </dsp:sp>
    <dsp:sp modelId="{BF9427AA-F3B1-4C9E-91CF-8A1A97E2E4E7}">
      <dsp:nvSpPr>
        <dsp:cNvPr id="0" name=""/>
        <dsp:cNvSpPr/>
      </dsp:nvSpPr>
      <dsp:spPr>
        <a:xfrm rot="5400000">
          <a:off x="-128089" y="886814"/>
          <a:ext cx="853929" cy="597750"/>
        </a:xfrm>
        <a:prstGeom prst="chevron">
          <a:avLst/>
        </a:prstGeom>
        <a:solidFill>
          <a:srgbClr val="3521C9"/>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311150">
            <a:lnSpc>
              <a:spcPct val="90000"/>
            </a:lnSpc>
            <a:spcBef>
              <a:spcPct val="0"/>
            </a:spcBef>
            <a:spcAft>
              <a:spcPct val="35000"/>
            </a:spcAft>
            <a:buNone/>
          </a:pPr>
          <a:r>
            <a:rPr lang="en-US" sz="700" kern="1200"/>
            <a:t>Invoice layout</a:t>
          </a:r>
        </a:p>
      </dsp:txBody>
      <dsp:txXfrm rot="-5400000">
        <a:off x="1" y="1057599"/>
        <a:ext cx="597750" cy="256179"/>
      </dsp:txXfrm>
    </dsp:sp>
    <dsp:sp modelId="{E0220F48-8835-4302-9883-62223CA6D84A}">
      <dsp:nvSpPr>
        <dsp:cNvPr id="0" name=""/>
        <dsp:cNvSpPr/>
      </dsp:nvSpPr>
      <dsp:spPr>
        <a:xfrm rot="5400000">
          <a:off x="5402229" y="-3278402"/>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dirty="0">
              <a:solidFill>
                <a:srgbClr val="000000">
                  <a:hueOff val="0"/>
                  <a:satOff val="0"/>
                  <a:lumOff val="0"/>
                  <a:alphaOff val="0"/>
                </a:srgbClr>
              </a:solidFill>
              <a:latin typeface="Arial"/>
              <a:ea typeface="+mn-ea"/>
              <a:cs typeface="+mn-cs"/>
            </a:rPr>
            <a:t>Go to prod account Company Settings – Electronic Invoice Routing – PDF Invoice; Convert slide </a:t>
          </a:r>
          <a:r>
            <a:rPr lang="en-US" sz="1100" kern="1200" dirty="0">
              <a:solidFill>
                <a:srgbClr val="000000">
                  <a:hueOff val="0"/>
                  <a:satOff val="0"/>
                  <a:lumOff val="0"/>
                  <a:alphaOff val="0"/>
                </a:srgbClr>
              </a:solidFill>
              <a:latin typeface="Arial"/>
              <a:ea typeface="+mn-ea"/>
              <a:cs typeface="+mn-cs"/>
              <a:hlinkClick xmlns:r="http://schemas.openxmlformats.org/officeDocument/2006/relationships" r:id="" action="ppaction://hlinksldjump"/>
            </a:rPr>
            <a:t>11</a:t>
          </a:r>
          <a:r>
            <a:rPr lang="en-US" sz="1100" kern="1200" dirty="0">
              <a:solidFill>
                <a:srgbClr val="000000">
                  <a:hueOff val="0"/>
                  <a:satOff val="0"/>
                  <a:lumOff val="0"/>
                  <a:alphaOff val="0"/>
                </a:srgbClr>
              </a:solidFill>
              <a:latin typeface="Arial"/>
              <a:ea typeface="+mn-ea"/>
              <a:cs typeface="+mn-cs"/>
            </a:rPr>
            <a:t> into a PDF file and name it same as the name of the PDF file representing the invoice; upload the circled layout and the invoice used for layout creation, add up to 8 other invoices and start onboarding on your prod account.   PDF Invoice tab will appear on test account once the company onboarded, note that from that tab the solution can be configured, for example drafts enabled/disabled, notification emails for drafts or failed invoices, whitelist sender email to send PDF invoices via email to Ariba Network etc.; </a:t>
          </a:r>
        </a:p>
      </dsp:txBody>
      <dsp:txXfrm rot="-5400000">
        <a:off x="597751" y="1553172"/>
        <a:ext cx="10136915" cy="500862"/>
      </dsp:txXfrm>
    </dsp:sp>
    <dsp:sp modelId="{09F01B50-516F-433C-A355-35F121B8CA60}">
      <dsp:nvSpPr>
        <dsp:cNvPr id="0" name=""/>
        <dsp:cNvSpPr/>
      </dsp:nvSpPr>
      <dsp:spPr>
        <a:xfrm rot="5400000">
          <a:off x="-128089" y="1624347"/>
          <a:ext cx="853929" cy="597750"/>
        </a:xfrm>
        <a:prstGeom prst="chevron">
          <a:avLst/>
        </a:prstGeom>
        <a:solidFill>
          <a:schemeClr val="accent3">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Onboarding</a:t>
          </a:r>
        </a:p>
      </dsp:txBody>
      <dsp:txXfrm rot="-5400000">
        <a:off x="1" y="1795132"/>
        <a:ext cx="597750" cy="256179"/>
      </dsp:txXfrm>
    </dsp:sp>
    <dsp:sp modelId="{97DA005C-CFF7-4E1A-BACC-9D865E0DF053}">
      <dsp:nvSpPr>
        <dsp:cNvPr id="0" name=""/>
        <dsp:cNvSpPr/>
      </dsp:nvSpPr>
      <dsp:spPr>
        <a:xfrm rot="5400000">
          <a:off x="5402229" y="-1777883"/>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If failed invoices, or invoices on conversion failed/pending, check the reason for the failure under Outbox – PDF Conversions or/and Invoice tab, if needed update the PDF layout in a way to meet buyer requirements in regards of e – invoicing (in case mandatory data for extraction is missing, for example the purchase order) and resend it. If PDF layout is accurate but the converted invoice contains errors, request mapping update on Cloud Trade by contacting your SIS or your buyer.</a:t>
          </a:r>
        </a:p>
      </dsp:txBody>
      <dsp:txXfrm rot="-5400000">
        <a:off x="597751" y="3053691"/>
        <a:ext cx="10136915" cy="500862"/>
      </dsp:txXfrm>
    </dsp:sp>
    <dsp:sp modelId="{1D96BDE8-CE94-435D-9D49-98C4ADAA2A8B}">
      <dsp:nvSpPr>
        <dsp:cNvPr id="0" name=""/>
        <dsp:cNvSpPr/>
      </dsp:nvSpPr>
      <dsp:spPr>
        <a:xfrm rot="5400000">
          <a:off x="-128089" y="2397386"/>
          <a:ext cx="853929" cy="597750"/>
        </a:xfrm>
        <a:prstGeom prst="chevron">
          <a:avLst/>
        </a:prstGeom>
        <a:solidFill>
          <a:schemeClr val="accent5">
            <a:lumMod val="50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Testing </a:t>
          </a:r>
        </a:p>
      </dsp:txBody>
      <dsp:txXfrm rot="-5400000">
        <a:off x="1" y="2568171"/>
        <a:ext cx="597750" cy="256179"/>
      </dsp:txXfrm>
    </dsp:sp>
    <dsp:sp modelId="{A3FC8859-56D0-4B71-9D39-488CD6FFEE82}">
      <dsp:nvSpPr>
        <dsp:cNvPr id="0" name=""/>
        <dsp:cNvSpPr/>
      </dsp:nvSpPr>
      <dsp:spPr>
        <a:xfrm rot="5400000">
          <a:off x="5402229" y="-4034038"/>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en-US" sz="1000" kern="1200"/>
            <a:t>Use slide </a:t>
          </a:r>
          <a:r>
            <a:rPr lang="en-US" sz="1000" kern="1200">
              <a:hlinkClick xmlns:r="http://schemas.openxmlformats.org/officeDocument/2006/relationships" r:id="" action="ppaction://hlinksldjump"/>
            </a:rPr>
            <a:t>11</a:t>
          </a:r>
          <a:r>
            <a:rPr lang="en-US" sz="1000" kern="1200"/>
            <a:t> from this presentation to insert your PDF invoice as a background picture and link all boxes with the associated reference on the invoice. This is kind of a mapping that will be used by Cloud Trade to understand where the data is positioned on your file and how it is labelled, so their tool can find and extract it. All those boxes represent the references that will be extracted from the PDF file. if missing data on the PDF file, there are few customization proposed by Cloud Trade, check slide </a:t>
          </a:r>
          <a:r>
            <a:rPr lang="en-US" sz="1000" kern="1200">
              <a:hlinkClick xmlns:r="http://schemas.openxmlformats.org/officeDocument/2006/relationships" r:id="" action="ppaction://hlinksldjump"/>
            </a:rPr>
            <a:t>12</a:t>
          </a:r>
          <a:r>
            <a:rPr lang="en-US" sz="1000" kern="1200"/>
            <a:t>;  </a:t>
          </a:r>
        </a:p>
      </dsp:txBody>
      <dsp:txXfrm rot="-5400000">
        <a:off x="597751" y="797536"/>
        <a:ext cx="10136915" cy="500862"/>
      </dsp:txXfrm>
    </dsp:sp>
    <dsp:sp modelId="{D297CD7D-60C3-4100-BEC8-2FEF213AB387}">
      <dsp:nvSpPr>
        <dsp:cNvPr id="0" name=""/>
        <dsp:cNvSpPr/>
      </dsp:nvSpPr>
      <dsp:spPr>
        <a:xfrm rot="5400000">
          <a:off x="-128089" y="3152672"/>
          <a:ext cx="853929" cy="597750"/>
        </a:xfrm>
        <a:prstGeom prst="chevron">
          <a:avLst/>
        </a:prstGeom>
        <a:solidFill>
          <a:srgbClr val="970A82">
            <a:hueOff val="0"/>
            <a:satOff val="0"/>
            <a:lumOff val="0"/>
            <a:alphaOff val="0"/>
          </a:srgb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PDF/Mapping updates</a:t>
          </a:r>
        </a:p>
      </dsp:txBody>
      <dsp:txXfrm rot="-5400000">
        <a:off x="1" y="3323457"/>
        <a:ext cx="597750" cy="256179"/>
      </dsp:txXfrm>
    </dsp:sp>
    <dsp:sp modelId="{8CA6BCFC-06C2-4218-A7F5-55A7B2BDE52D}">
      <dsp:nvSpPr>
        <dsp:cNvPr id="0" name=""/>
        <dsp:cNvSpPr/>
      </dsp:nvSpPr>
      <dsp:spPr>
        <a:xfrm rot="5400000">
          <a:off x="5383629" y="-2507759"/>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solidFill>
                <a:srgbClr val="000000">
                  <a:hueOff val="0"/>
                  <a:satOff val="0"/>
                  <a:lumOff val="0"/>
                  <a:alphaOff val="0"/>
                </a:srgbClr>
              </a:solidFill>
              <a:latin typeface="Arial"/>
              <a:ea typeface="+mn-ea"/>
              <a:cs typeface="+mn-cs"/>
            </a:rPr>
            <a:t>Once initial mapping is created and account is onboarded for PDF Uploader, request buyer to create test PO (if PO-based invoices are in scope) and switch to test account; configure it in a way that you would like to use the functionality from PDF Invoice tab. Resend from test account all invoices used for onboarding and add additional cases if needed;  </a:t>
          </a:r>
        </a:p>
      </dsp:txBody>
      <dsp:txXfrm rot="-5400000">
        <a:off x="579151" y="2323815"/>
        <a:ext cx="10136915" cy="500862"/>
      </dsp:txXfrm>
    </dsp:sp>
    <dsp:sp modelId="{B6A475D2-4E35-47AA-A9B0-2078C96303F5}">
      <dsp:nvSpPr>
        <dsp:cNvPr id="0" name=""/>
        <dsp:cNvSpPr/>
      </dsp:nvSpPr>
      <dsp:spPr>
        <a:xfrm rot="5400000">
          <a:off x="-128089" y="3907959"/>
          <a:ext cx="853929" cy="597750"/>
        </a:xfrm>
        <a:prstGeom prst="chevron">
          <a:avLst/>
        </a:prstGeom>
        <a:solidFill>
          <a:srgbClr val="00B050"/>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Go - live</a:t>
          </a:r>
        </a:p>
      </dsp:txBody>
      <dsp:txXfrm rot="-5400000">
        <a:off x="1" y="4078744"/>
        <a:ext cx="597750" cy="256179"/>
      </dsp:txXfrm>
    </dsp:sp>
    <dsp:sp modelId="{0AC7A3C5-8F8F-4961-A096-06BB0BFD937A}">
      <dsp:nvSpPr>
        <dsp:cNvPr id="0" name=""/>
        <dsp:cNvSpPr/>
      </dsp:nvSpPr>
      <dsp:spPr>
        <a:xfrm rot="5400000">
          <a:off x="5402229" y="-1047466"/>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solidFill>
                <a:srgbClr val="000000">
                  <a:hueOff val="0"/>
                  <a:satOff val="0"/>
                  <a:lumOff val="0"/>
                  <a:alphaOff val="0"/>
                </a:srgbClr>
              </a:solidFill>
              <a:latin typeface="Arial"/>
              <a:ea typeface="+mn-ea"/>
              <a:cs typeface="+mn-cs"/>
            </a:rPr>
            <a:t>Once solution is tested and confirmed as running for all possible invoices cases on seller/buyer end, switch to prod, configure the PDF Invoice tab and use your Ariba account to send PDF Invoices;</a:t>
          </a:r>
        </a:p>
      </dsp:txBody>
      <dsp:txXfrm rot="-5400000">
        <a:off x="597751" y="3784108"/>
        <a:ext cx="10136915" cy="5008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966" y="180545"/>
          <a:ext cx="1847505" cy="739002"/>
        </a:xfrm>
        <a:prstGeom prst="chevron">
          <a:avLst/>
        </a:prstGeom>
        <a:solidFill>
          <a:schemeClr val="accent1">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a:t>Plan</a:t>
          </a:r>
        </a:p>
      </dsp:txBody>
      <dsp:txXfrm>
        <a:off x="374467" y="180545"/>
        <a:ext cx="1108503" cy="739002"/>
      </dsp:txXfrm>
    </dsp:sp>
    <dsp:sp modelId="{8B9C1C38-0032-4F2D-9E2B-0A1AB66D3BE4}">
      <dsp:nvSpPr>
        <dsp:cNvPr id="0" name=""/>
        <dsp:cNvSpPr/>
      </dsp:nvSpPr>
      <dsp:spPr>
        <a:xfrm>
          <a:off x="1667721" y="180545"/>
          <a:ext cx="1847505" cy="739002"/>
        </a:xfrm>
        <a:prstGeom prst="chevron">
          <a:avLst/>
        </a:prstGeom>
        <a:solidFill>
          <a:srgbClr val="3521C9"/>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a:t>Design</a:t>
          </a:r>
        </a:p>
      </dsp:txBody>
      <dsp:txXfrm>
        <a:off x="2037222" y="180545"/>
        <a:ext cx="1108503" cy="739002"/>
      </dsp:txXfrm>
    </dsp:sp>
    <dsp:sp modelId="{E9B89D40-8F99-417B-89C4-1AE559A21A99}">
      <dsp:nvSpPr>
        <dsp:cNvPr id="0" name=""/>
        <dsp:cNvSpPr/>
      </dsp:nvSpPr>
      <dsp:spPr>
        <a:xfrm>
          <a:off x="3330476" y="180545"/>
          <a:ext cx="1847505" cy="739002"/>
        </a:xfrm>
        <a:prstGeom prst="chevron">
          <a:avLst/>
        </a:prstGeom>
        <a:solidFill>
          <a:schemeClr val="accent3">
            <a:lumMod val="75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a:t>Build</a:t>
          </a:r>
        </a:p>
      </dsp:txBody>
      <dsp:txXfrm>
        <a:off x="3699977" y="180545"/>
        <a:ext cx="1108503" cy="739002"/>
      </dsp:txXfrm>
    </dsp:sp>
    <dsp:sp modelId="{D19A6290-BDC7-4D7E-A4ED-09DDD78AE3C3}">
      <dsp:nvSpPr>
        <dsp:cNvPr id="0" name=""/>
        <dsp:cNvSpPr/>
      </dsp:nvSpPr>
      <dsp:spPr>
        <a:xfrm>
          <a:off x="4993231" y="180545"/>
          <a:ext cx="1847505" cy="739002"/>
        </a:xfrm>
        <a:prstGeom prst="chevron">
          <a:avLst/>
        </a:prstGeom>
        <a:solidFill>
          <a:schemeClr val="accent5">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a:t>Test</a:t>
          </a:r>
        </a:p>
      </dsp:txBody>
      <dsp:txXfrm>
        <a:off x="5362732" y="180545"/>
        <a:ext cx="1108503" cy="739002"/>
      </dsp:txXfrm>
    </dsp:sp>
    <dsp:sp modelId="{DC6AE679-5A59-409A-9422-600E7E38AF77}">
      <dsp:nvSpPr>
        <dsp:cNvPr id="0" name=""/>
        <dsp:cNvSpPr/>
      </dsp:nvSpPr>
      <dsp:spPr>
        <a:xfrm>
          <a:off x="6655986" y="180545"/>
          <a:ext cx="1847505" cy="739002"/>
        </a:xfrm>
        <a:prstGeom prst="chevron">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a:t>Deploy</a:t>
          </a:r>
        </a:p>
      </dsp:txBody>
      <dsp:txXfrm>
        <a:off x="7025487" y="180545"/>
        <a:ext cx="1108503" cy="739002"/>
      </dsp:txXfrm>
    </dsp:sp>
    <dsp:sp modelId="{AFD653B0-6E72-418A-B285-228833DBB86C}">
      <dsp:nvSpPr>
        <dsp:cNvPr id="0" name=""/>
        <dsp:cNvSpPr/>
      </dsp:nvSpPr>
      <dsp:spPr>
        <a:xfrm>
          <a:off x="8318741" y="180545"/>
          <a:ext cx="1847505" cy="739002"/>
        </a:xfrm>
        <a:prstGeom prst="chevron">
          <a:avLst/>
        </a:prstGeom>
        <a:solidFill>
          <a:srgbClr val="00B050"/>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a:t>Go Live</a:t>
          </a:r>
        </a:p>
      </dsp:txBody>
      <dsp:txXfrm>
        <a:off x="8688242" y="180545"/>
        <a:ext cx="1108503" cy="7390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765" y="197079"/>
          <a:ext cx="1772640" cy="709056"/>
        </a:xfrm>
        <a:prstGeom prst="chevron">
          <a:avLst/>
        </a:prstGeom>
        <a:solidFill>
          <a:schemeClr val="accent1">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a:t>Plan</a:t>
          </a:r>
        </a:p>
      </dsp:txBody>
      <dsp:txXfrm>
        <a:off x="359293" y="197079"/>
        <a:ext cx="1063584" cy="709056"/>
      </dsp:txXfrm>
    </dsp:sp>
    <dsp:sp modelId="{8B9C1C38-0032-4F2D-9E2B-0A1AB66D3BE4}">
      <dsp:nvSpPr>
        <dsp:cNvPr id="0" name=""/>
        <dsp:cNvSpPr/>
      </dsp:nvSpPr>
      <dsp:spPr>
        <a:xfrm>
          <a:off x="1600141" y="197079"/>
          <a:ext cx="1772640" cy="709056"/>
        </a:xfrm>
        <a:prstGeom prst="chevron">
          <a:avLst/>
        </a:prstGeom>
        <a:solidFill>
          <a:srgbClr val="3521C9"/>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a:t>Design</a:t>
          </a:r>
        </a:p>
      </dsp:txBody>
      <dsp:txXfrm>
        <a:off x="1954669" y="197079"/>
        <a:ext cx="1063584" cy="709056"/>
      </dsp:txXfrm>
    </dsp:sp>
    <dsp:sp modelId="{E9B89D40-8F99-417B-89C4-1AE559A21A99}">
      <dsp:nvSpPr>
        <dsp:cNvPr id="0" name=""/>
        <dsp:cNvSpPr/>
      </dsp:nvSpPr>
      <dsp:spPr>
        <a:xfrm>
          <a:off x="3195518" y="197079"/>
          <a:ext cx="1772640" cy="709056"/>
        </a:xfrm>
        <a:prstGeom prst="chevron">
          <a:avLst/>
        </a:prstGeom>
        <a:solidFill>
          <a:schemeClr val="accent3">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a:t>Build</a:t>
          </a:r>
        </a:p>
      </dsp:txBody>
      <dsp:txXfrm>
        <a:off x="3550046" y="197079"/>
        <a:ext cx="1063584" cy="709056"/>
      </dsp:txXfrm>
    </dsp:sp>
    <dsp:sp modelId="{D19A6290-BDC7-4D7E-A4ED-09DDD78AE3C3}">
      <dsp:nvSpPr>
        <dsp:cNvPr id="0" name=""/>
        <dsp:cNvSpPr/>
      </dsp:nvSpPr>
      <dsp:spPr>
        <a:xfrm>
          <a:off x="4790894" y="197079"/>
          <a:ext cx="1772640" cy="709056"/>
        </a:xfrm>
        <a:prstGeom prst="chevron">
          <a:avLst/>
        </a:prstGeom>
        <a:solidFill>
          <a:schemeClr val="accent5">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a:t>Test</a:t>
          </a:r>
        </a:p>
      </dsp:txBody>
      <dsp:txXfrm>
        <a:off x="5145422" y="197079"/>
        <a:ext cx="1063584" cy="709056"/>
      </dsp:txXfrm>
    </dsp:sp>
    <dsp:sp modelId="{DC6AE679-5A59-409A-9422-600E7E38AF77}">
      <dsp:nvSpPr>
        <dsp:cNvPr id="0" name=""/>
        <dsp:cNvSpPr/>
      </dsp:nvSpPr>
      <dsp:spPr>
        <a:xfrm>
          <a:off x="6386270" y="197079"/>
          <a:ext cx="1772640" cy="709056"/>
        </a:xfrm>
        <a:prstGeom prst="chevron">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a:t>Deploy</a:t>
          </a:r>
        </a:p>
      </dsp:txBody>
      <dsp:txXfrm>
        <a:off x="6740798" y="197079"/>
        <a:ext cx="1063584" cy="709056"/>
      </dsp:txXfrm>
    </dsp:sp>
    <dsp:sp modelId="{AFD653B0-6E72-418A-B285-228833DBB86C}">
      <dsp:nvSpPr>
        <dsp:cNvPr id="0" name=""/>
        <dsp:cNvSpPr/>
      </dsp:nvSpPr>
      <dsp:spPr>
        <a:xfrm>
          <a:off x="7981647" y="197079"/>
          <a:ext cx="1772640" cy="709056"/>
        </a:xfrm>
        <a:prstGeom prst="chevron">
          <a:avLst/>
        </a:prstGeom>
        <a:solidFill>
          <a:srgbClr val="00B05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a:t>Go Live</a:t>
          </a:r>
        </a:p>
      </dsp:txBody>
      <dsp:txXfrm>
        <a:off x="8336175" y="197079"/>
        <a:ext cx="1063584" cy="7090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37199-3F63-4894-AE6A-27AA87DA081F}">
      <dsp:nvSpPr>
        <dsp:cNvPr id="0" name=""/>
        <dsp:cNvSpPr/>
      </dsp:nvSpPr>
      <dsp:spPr>
        <a:xfrm rot="5400000">
          <a:off x="-128089" y="131528"/>
          <a:ext cx="853929" cy="597750"/>
        </a:xfrm>
        <a:prstGeom prst="chevron">
          <a:avLst/>
        </a:prstGeom>
        <a:solidFill>
          <a:schemeClr val="accent1">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Plan</a:t>
          </a:r>
        </a:p>
      </dsp:txBody>
      <dsp:txXfrm rot="-5400000">
        <a:off x="1" y="302313"/>
        <a:ext cx="597750" cy="256179"/>
      </dsp:txXfrm>
    </dsp:sp>
    <dsp:sp modelId="{2FDBAE1A-93BF-4A20-87BE-965A39E67C87}">
      <dsp:nvSpPr>
        <dsp:cNvPr id="0" name=""/>
        <dsp:cNvSpPr/>
      </dsp:nvSpPr>
      <dsp:spPr>
        <a:xfrm rot="5400000">
          <a:off x="5402229" y="-4801039"/>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a:t>Get familiar with the PID, define roles and responsibilities of project resources and agree on milestone dates; carefully check which data is legal or busines requirement  </a:t>
          </a:r>
        </a:p>
      </dsp:txBody>
      <dsp:txXfrm rot="-5400000">
        <a:off x="597751" y="30535"/>
        <a:ext cx="10136915" cy="500862"/>
      </dsp:txXfrm>
    </dsp:sp>
    <dsp:sp modelId="{BF9427AA-F3B1-4C9E-91CF-8A1A97E2E4E7}">
      <dsp:nvSpPr>
        <dsp:cNvPr id="0" name=""/>
        <dsp:cNvSpPr/>
      </dsp:nvSpPr>
      <dsp:spPr>
        <a:xfrm rot="5400000">
          <a:off x="-128089" y="886814"/>
          <a:ext cx="853929" cy="597750"/>
        </a:xfrm>
        <a:prstGeom prst="chevron">
          <a:avLst/>
        </a:prstGeom>
        <a:solidFill>
          <a:srgbClr val="3521C9"/>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533400">
            <a:lnSpc>
              <a:spcPct val="90000"/>
            </a:lnSpc>
            <a:spcBef>
              <a:spcPct val="0"/>
            </a:spcBef>
            <a:spcAft>
              <a:spcPct val="35000"/>
            </a:spcAft>
            <a:buNone/>
          </a:pPr>
          <a:r>
            <a:rPr lang="en-US" sz="1200" kern="1200"/>
            <a:t>Design</a:t>
          </a:r>
        </a:p>
      </dsp:txBody>
      <dsp:txXfrm rot="-5400000">
        <a:off x="1" y="1057599"/>
        <a:ext cx="597750" cy="256179"/>
      </dsp:txXfrm>
    </dsp:sp>
    <dsp:sp modelId="{E0220F48-8835-4302-9883-62223CA6D84A}">
      <dsp:nvSpPr>
        <dsp:cNvPr id="0" name=""/>
        <dsp:cNvSpPr/>
      </dsp:nvSpPr>
      <dsp:spPr>
        <a:xfrm rot="5400000">
          <a:off x="5402229" y="-4045753"/>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a:t>Defines the test scenarios; finalize successful onboarding in production using mapped supplier template and in test mode;</a:t>
          </a:r>
        </a:p>
      </dsp:txBody>
      <dsp:txXfrm rot="-5400000">
        <a:off x="597751" y="785821"/>
        <a:ext cx="10136915" cy="500862"/>
      </dsp:txXfrm>
    </dsp:sp>
    <dsp:sp modelId="{09F01B50-516F-433C-A355-35F121B8CA60}">
      <dsp:nvSpPr>
        <dsp:cNvPr id="0" name=""/>
        <dsp:cNvSpPr/>
      </dsp:nvSpPr>
      <dsp:spPr>
        <a:xfrm rot="5400000">
          <a:off x="-128089" y="1642100"/>
          <a:ext cx="853929" cy="597750"/>
        </a:xfrm>
        <a:prstGeom prst="chevron">
          <a:avLst/>
        </a:prstGeom>
        <a:solidFill>
          <a:schemeClr val="accent3">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Build</a:t>
          </a:r>
        </a:p>
      </dsp:txBody>
      <dsp:txXfrm rot="-5400000">
        <a:off x="1" y="1812885"/>
        <a:ext cx="597750" cy="256179"/>
      </dsp:txXfrm>
    </dsp:sp>
    <dsp:sp modelId="{97DA005C-CFF7-4E1A-BACC-9D865E0DF053}">
      <dsp:nvSpPr>
        <dsp:cNvPr id="0" name=""/>
        <dsp:cNvSpPr/>
      </dsp:nvSpPr>
      <dsp:spPr>
        <a:xfrm rot="5400000">
          <a:off x="5402229" y="-3290467"/>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a:solidFill>
                <a:srgbClr val="000000">
                  <a:hueOff val="0"/>
                  <a:satOff val="0"/>
                  <a:lumOff val="0"/>
                  <a:alphaOff val="0"/>
                </a:srgbClr>
              </a:solidFill>
              <a:latin typeface="Arial"/>
              <a:ea typeface="+mn-ea"/>
              <a:cs typeface="+mn-cs"/>
            </a:rPr>
            <a:t>Adjust invoices to include the buyer fields and label them correctly (Invoice Date, Order Number); Be prepared to correct the first couple of invoices in the Ariba Network </a:t>
          </a:r>
          <a:r>
            <a:rPr lang="en-US" sz="1100" b="1" kern="1200"/>
            <a:t>(Draft invoices)</a:t>
          </a:r>
          <a:r>
            <a:rPr lang="en-US" sz="1100" kern="1200"/>
            <a:t> </a:t>
          </a:r>
        </a:p>
      </dsp:txBody>
      <dsp:txXfrm rot="-5400000">
        <a:off x="597751" y="1541107"/>
        <a:ext cx="10136915" cy="500862"/>
      </dsp:txXfrm>
    </dsp:sp>
    <dsp:sp modelId="{1D96BDE8-CE94-435D-9D49-98C4ADAA2A8B}">
      <dsp:nvSpPr>
        <dsp:cNvPr id="0" name=""/>
        <dsp:cNvSpPr/>
      </dsp:nvSpPr>
      <dsp:spPr>
        <a:xfrm rot="5400000">
          <a:off x="-128089" y="2397386"/>
          <a:ext cx="853929" cy="597750"/>
        </a:xfrm>
        <a:prstGeom prst="chevron">
          <a:avLst/>
        </a:prstGeom>
        <a:solidFill>
          <a:schemeClr val="accent5">
            <a:lumMod val="50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Test</a:t>
          </a:r>
        </a:p>
      </dsp:txBody>
      <dsp:txXfrm rot="-5400000">
        <a:off x="1" y="2568171"/>
        <a:ext cx="597750" cy="256179"/>
      </dsp:txXfrm>
    </dsp:sp>
    <dsp:sp modelId="{A3FC8859-56D0-4B71-9D39-488CD6FFEE82}">
      <dsp:nvSpPr>
        <dsp:cNvPr id="0" name=""/>
        <dsp:cNvSpPr/>
      </dsp:nvSpPr>
      <dsp:spPr>
        <a:xfrm rot="5400000">
          <a:off x="5402229" y="-2535181"/>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a:t>Technical contact is engaged in day to day testing activities: post documents on Ariba test environment according to the test scenario, log on Ariba and check their status, correct Drafts and receive technical advices from Supplier Integrator;</a:t>
          </a:r>
        </a:p>
        <a:p>
          <a:pPr marL="114300" lvl="2" indent="-57150" algn="l" defTabSz="488950">
            <a:lnSpc>
              <a:spcPct val="90000"/>
            </a:lnSpc>
            <a:spcBef>
              <a:spcPct val="0"/>
            </a:spcBef>
            <a:spcAft>
              <a:spcPct val="15000"/>
            </a:spcAft>
            <a:buChar char="•"/>
          </a:pPr>
          <a:r>
            <a:rPr lang="en-US" sz="1100" b="1" kern="1200">
              <a:solidFill>
                <a:srgbClr val="FF0000"/>
              </a:solidFill>
            </a:rPr>
            <a:t>NB</a:t>
          </a:r>
          <a:r>
            <a:rPr lang="en-US" sz="1100" kern="1200"/>
            <a:t>: when catalog is scope, the catalog needs to be available before testing phase start </a:t>
          </a:r>
        </a:p>
      </dsp:txBody>
      <dsp:txXfrm rot="-5400000">
        <a:off x="597751" y="2296393"/>
        <a:ext cx="10136915" cy="500862"/>
      </dsp:txXfrm>
    </dsp:sp>
    <dsp:sp modelId="{D297CD7D-60C3-4100-BEC8-2FEF213AB387}">
      <dsp:nvSpPr>
        <dsp:cNvPr id="0" name=""/>
        <dsp:cNvSpPr/>
      </dsp:nvSpPr>
      <dsp:spPr>
        <a:xfrm rot="5400000">
          <a:off x="-128089" y="3152672"/>
          <a:ext cx="853929" cy="597750"/>
        </a:xfrm>
        <a:prstGeom prst="chevron">
          <a:avLst/>
        </a:prstGeom>
        <a:solidFill>
          <a:srgbClr val="970A82">
            <a:hueOff val="0"/>
            <a:satOff val="0"/>
            <a:lumOff val="0"/>
            <a:alphaOff val="0"/>
          </a:srgb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Deploy</a:t>
          </a:r>
        </a:p>
      </dsp:txBody>
      <dsp:txXfrm rot="-5400000">
        <a:off x="1" y="3323457"/>
        <a:ext cx="597750" cy="256179"/>
      </dsp:txXfrm>
    </dsp:sp>
    <dsp:sp modelId="{8CA6BCFC-06C2-4218-A7F5-55A7B2BDE52D}">
      <dsp:nvSpPr>
        <dsp:cNvPr id="0" name=""/>
        <dsp:cNvSpPr/>
      </dsp:nvSpPr>
      <dsp:spPr>
        <a:xfrm rot="5400000">
          <a:off x="5392471" y="-1780500"/>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a:t>Supplier should migrate his account to production mode; internal communication for the switch to production mode is needed;</a:t>
          </a:r>
        </a:p>
      </dsp:txBody>
      <dsp:txXfrm rot="-5400000">
        <a:off x="587993" y="3051074"/>
        <a:ext cx="10136915" cy="500862"/>
      </dsp:txXfrm>
    </dsp:sp>
    <dsp:sp modelId="{B6A475D2-4E35-47AA-A9B0-2078C96303F5}">
      <dsp:nvSpPr>
        <dsp:cNvPr id="0" name=""/>
        <dsp:cNvSpPr/>
      </dsp:nvSpPr>
      <dsp:spPr>
        <a:xfrm rot="5400000">
          <a:off x="-128089" y="3907959"/>
          <a:ext cx="853929" cy="597750"/>
        </a:xfrm>
        <a:prstGeom prst="chevron">
          <a:avLst/>
        </a:prstGeom>
        <a:solidFill>
          <a:srgbClr val="00B050"/>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a:solidFill>
                <a:srgbClr val="FFFFFF"/>
              </a:solidFill>
              <a:latin typeface="Arial"/>
              <a:ea typeface="+mn-ea"/>
              <a:cs typeface="+mn-cs"/>
            </a:rPr>
            <a:t>Go</a:t>
          </a:r>
          <a:r>
            <a:rPr lang="en-US" sz="2200" kern="1200">
              <a:solidFill>
                <a:srgbClr val="FFFFFF"/>
              </a:solidFill>
              <a:latin typeface="Arial"/>
              <a:ea typeface="+mn-ea"/>
              <a:cs typeface="+mn-cs"/>
            </a:rPr>
            <a:t> </a:t>
          </a:r>
          <a:r>
            <a:rPr lang="en-US" sz="1000" kern="1200">
              <a:solidFill>
                <a:srgbClr val="FFFFFF"/>
              </a:solidFill>
              <a:latin typeface="Arial"/>
              <a:ea typeface="+mn-ea"/>
              <a:cs typeface="+mn-cs"/>
            </a:rPr>
            <a:t>Live</a:t>
          </a:r>
        </a:p>
      </dsp:txBody>
      <dsp:txXfrm rot="-5400000">
        <a:off x="1" y="4078744"/>
        <a:ext cx="597750" cy="256179"/>
      </dsp:txXfrm>
    </dsp:sp>
    <dsp:sp modelId="{0AC7A3C5-8F8F-4961-A096-06BB0BFD937A}">
      <dsp:nvSpPr>
        <dsp:cNvPr id="0" name=""/>
        <dsp:cNvSpPr/>
      </dsp:nvSpPr>
      <dsp:spPr>
        <a:xfrm rot="5400000">
          <a:off x="5402083" y="-1024462"/>
          <a:ext cx="555346"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a:t>Document exchange runs in production mode; Supplier integrator provides technical support during the first two weeks; </a:t>
          </a:r>
        </a:p>
      </dsp:txBody>
      <dsp:txXfrm rot="-5400000">
        <a:off x="597751" y="3806980"/>
        <a:ext cx="10136901" cy="50112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088BC-C671-497D-B0BC-06915F4A5A63}">
      <dsp:nvSpPr>
        <dsp:cNvPr id="0" name=""/>
        <dsp:cNvSpPr/>
      </dsp:nvSpPr>
      <dsp:spPr>
        <a:xfrm>
          <a:off x="0" y="42273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BD95417-1810-4046-82B9-635646D6EFD2}">
      <dsp:nvSpPr>
        <dsp:cNvPr id="0" name=""/>
        <dsp:cNvSpPr/>
      </dsp:nvSpPr>
      <dsp:spPr>
        <a:xfrm>
          <a:off x="0" y="24116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A3B977E-6141-4E26-8CCC-E01A0713224C}">
      <dsp:nvSpPr>
        <dsp:cNvPr id="0" name=""/>
        <dsp:cNvSpPr/>
      </dsp:nvSpPr>
      <dsp:spPr>
        <a:xfrm>
          <a:off x="0" y="5959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F20D0F4-7A5A-41DC-B672-8CA4880F5AE9}">
      <dsp:nvSpPr>
        <dsp:cNvPr id="0" name=""/>
        <dsp:cNvSpPr/>
      </dsp:nvSpPr>
      <dsp:spPr>
        <a:xfrm>
          <a:off x="2663912" y="6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r>
            <a:rPr lang="en-US" sz="1800" kern="1200"/>
            <a:t>Y/N</a:t>
          </a:r>
        </a:p>
      </dsp:txBody>
      <dsp:txXfrm>
        <a:off x="2663912" y="664"/>
        <a:ext cx="7581904" cy="595253"/>
      </dsp:txXfrm>
    </dsp:sp>
    <dsp:sp modelId="{F29EE057-D730-4208-9F40-6A7B3CF3DBCF}">
      <dsp:nvSpPr>
        <dsp:cNvPr id="0" name=""/>
        <dsp:cNvSpPr/>
      </dsp:nvSpPr>
      <dsp:spPr>
        <a:xfrm>
          <a:off x="0" y="664"/>
          <a:ext cx="2663912" cy="595253"/>
        </a:xfrm>
        <a:prstGeom prst="round2SameRect">
          <a:avLst>
            <a:gd name="adj1" fmla="val 16670"/>
            <a:gd name="adj2" fmla="val 0"/>
          </a:avLst>
        </a:prstGeom>
        <a:solidFill>
          <a:schemeClr val="accent3">
            <a:shade val="80000"/>
            <a:hueOff val="0"/>
            <a:satOff val="0"/>
            <a:lumOff val="0"/>
            <a:alphaOff val="0"/>
          </a:schemeClr>
        </a:solidFill>
        <a:ln w="10000" cap="flat" cmpd="sng" algn="ctr">
          <a:solidFill>
            <a:schemeClr val="accent3">
              <a:shade val="8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a:t>3</a:t>
          </a:r>
          <a:r>
            <a:rPr lang="en-US" sz="1800" kern="1200" baseline="30000"/>
            <a:t>rd</a:t>
          </a:r>
          <a:r>
            <a:rPr lang="en-US" sz="1800" kern="1200"/>
            <a:t> Party Involvement </a:t>
          </a:r>
        </a:p>
      </dsp:txBody>
      <dsp:txXfrm>
        <a:off x="29063" y="29727"/>
        <a:ext cx="2605786" cy="566190"/>
      </dsp:txXfrm>
    </dsp:sp>
    <dsp:sp modelId="{E7001AFE-6B91-4410-BC03-04B32330CB0D}">
      <dsp:nvSpPr>
        <dsp:cNvPr id="0" name=""/>
        <dsp:cNvSpPr/>
      </dsp:nvSpPr>
      <dsp:spPr>
        <a:xfrm>
          <a:off x="0" y="5959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a:p>
        <a:p>
          <a:pPr marL="114300" lvl="1" indent="-114300" algn="l" defTabSz="622300">
            <a:lnSpc>
              <a:spcPct val="90000"/>
            </a:lnSpc>
            <a:spcBef>
              <a:spcPct val="0"/>
            </a:spcBef>
            <a:spcAft>
              <a:spcPct val="15000"/>
            </a:spcAft>
            <a:buChar char="•"/>
          </a:pPr>
          <a:r>
            <a:rPr lang="en-US" sz="1400" kern="1200"/>
            <a:t>In case of Y – specify relationship and details</a:t>
          </a:r>
        </a:p>
        <a:p>
          <a:pPr marL="114300" lvl="1" indent="-114300" algn="l" defTabSz="622300">
            <a:lnSpc>
              <a:spcPct val="90000"/>
            </a:lnSpc>
            <a:spcBef>
              <a:spcPct val="0"/>
            </a:spcBef>
            <a:spcAft>
              <a:spcPct val="15000"/>
            </a:spcAft>
            <a:buChar char="•"/>
          </a:pPr>
          <a:r>
            <a:rPr lang="en-US" sz="1400" kern="1200" dirty="0"/>
            <a:t>Y: Cloud Trade, third party provider for cXML mapping on SAP end</a:t>
          </a:r>
        </a:p>
      </dsp:txBody>
      <dsp:txXfrm>
        <a:off x="0" y="595917"/>
        <a:ext cx="10245817" cy="1190684"/>
      </dsp:txXfrm>
    </dsp:sp>
    <dsp:sp modelId="{7256DE0A-094E-4061-B36E-987252A417F7}">
      <dsp:nvSpPr>
        <dsp:cNvPr id="0" name=""/>
        <dsp:cNvSpPr/>
      </dsp:nvSpPr>
      <dsp:spPr>
        <a:xfrm>
          <a:off x="2663912" y="18163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r>
            <a:rPr lang="en-US" sz="1800" kern="1200"/>
            <a:t>Dates/ Occurrences</a:t>
          </a:r>
        </a:p>
      </dsp:txBody>
      <dsp:txXfrm>
        <a:off x="2663912" y="1816364"/>
        <a:ext cx="7581904" cy="595253"/>
      </dsp:txXfrm>
    </dsp:sp>
    <dsp:sp modelId="{4AF32D36-5D16-41CF-BEA9-68C64B9EB27A}">
      <dsp:nvSpPr>
        <dsp:cNvPr id="0" name=""/>
        <dsp:cNvSpPr/>
      </dsp:nvSpPr>
      <dsp:spPr>
        <a:xfrm>
          <a:off x="0" y="1816364"/>
          <a:ext cx="2663912" cy="595253"/>
        </a:xfrm>
        <a:prstGeom prst="round2SameRect">
          <a:avLst>
            <a:gd name="adj1" fmla="val 16670"/>
            <a:gd name="adj2" fmla="val 0"/>
          </a:avLst>
        </a:prstGeom>
        <a:solidFill>
          <a:schemeClr val="accent3">
            <a:shade val="80000"/>
            <a:hueOff val="337901"/>
            <a:satOff val="-21808"/>
            <a:lumOff val="17966"/>
            <a:alphaOff val="0"/>
          </a:schemeClr>
        </a:solidFill>
        <a:ln w="10000" cap="flat" cmpd="sng" algn="ctr">
          <a:solidFill>
            <a:schemeClr val="accent3">
              <a:shade val="80000"/>
              <a:hueOff val="337901"/>
              <a:satOff val="-21808"/>
              <a:lumOff val="17966"/>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a:t>System Maintenance </a:t>
          </a:r>
        </a:p>
      </dsp:txBody>
      <dsp:txXfrm>
        <a:off x="29063" y="1845427"/>
        <a:ext cx="2605786" cy="566190"/>
      </dsp:txXfrm>
    </dsp:sp>
    <dsp:sp modelId="{C96FEB2E-A848-4049-9DD2-64AA96CD462C}">
      <dsp:nvSpPr>
        <dsp:cNvPr id="0" name=""/>
        <dsp:cNvSpPr/>
      </dsp:nvSpPr>
      <dsp:spPr>
        <a:xfrm>
          <a:off x="0" y="24116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a:p>
        <a:p>
          <a:pPr marL="114300" lvl="1" indent="-114300" algn="l" defTabSz="622300">
            <a:lnSpc>
              <a:spcPct val="90000"/>
            </a:lnSpc>
            <a:spcBef>
              <a:spcPct val="0"/>
            </a:spcBef>
            <a:spcAft>
              <a:spcPct val="15000"/>
            </a:spcAft>
            <a:buChar char="•"/>
          </a:pPr>
          <a:r>
            <a:rPr lang="en-US" sz="1400" kern="1200"/>
            <a:t>Ex. every Sunday.. </a:t>
          </a:r>
        </a:p>
      </dsp:txBody>
      <dsp:txXfrm>
        <a:off x="0" y="2411617"/>
        <a:ext cx="10245817" cy="1190684"/>
      </dsp:txXfrm>
    </dsp:sp>
    <dsp:sp modelId="{D2570258-4F4D-4325-B3EE-67EFC9BF0471}">
      <dsp:nvSpPr>
        <dsp:cNvPr id="0" name=""/>
        <dsp:cNvSpPr/>
      </dsp:nvSpPr>
      <dsp:spPr>
        <a:xfrm>
          <a:off x="2630324" y="36320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endParaRPr lang="en-US" sz="1800" kern="1200"/>
        </a:p>
      </dsp:txBody>
      <dsp:txXfrm>
        <a:off x="2630324" y="3632064"/>
        <a:ext cx="7581904" cy="595253"/>
      </dsp:txXfrm>
    </dsp:sp>
    <dsp:sp modelId="{D3A6B4A4-63F5-4747-BE3A-964A4572F435}">
      <dsp:nvSpPr>
        <dsp:cNvPr id="0" name=""/>
        <dsp:cNvSpPr/>
      </dsp:nvSpPr>
      <dsp:spPr>
        <a:xfrm>
          <a:off x="0" y="3632064"/>
          <a:ext cx="2663912" cy="595253"/>
        </a:xfrm>
        <a:prstGeom prst="round2SameRect">
          <a:avLst>
            <a:gd name="adj1" fmla="val 16670"/>
            <a:gd name="adj2" fmla="val 0"/>
          </a:avLst>
        </a:prstGeom>
        <a:solidFill>
          <a:schemeClr val="accent3">
            <a:shade val="80000"/>
            <a:hueOff val="675803"/>
            <a:satOff val="-43615"/>
            <a:lumOff val="35933"/>
            <a:alphaOff val="0"/>
          </a:schemeClr>
        </a:solidFill>
        <a:ln w="10000" cap="flat" cmpd="sng" algn="ctr">
          <a:solidFill>
            <a:schemeClr val="accent3">
              <a:shade val="80000"/>
              <a:hueOff val="675803"/>
              <a:satOff val="-43615"/>
              <a:lumOff val="35933"/>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a:t>Vacation and Holiday Planning</a:t>
          </a:r>
        </a:p>
      </dsp:txBody>
      <dsp:txXfrm>
        <a:off x="29063" y="3661127"/>
        <a:ext cx="2605786" cy="566190"/>
      </dsp:txXfrm>
    </dsp:sp>
    <dsp:sp modelId="{ABF8B6C8-0D44-4858-B611-078F5B761975}">
      <dsp:nvSpPr>
        <dsp:cNvPr id="0" name=""/>
        <dsp:cNvSpPr/>
      </dsp:nvSpPr>
      <dsp:spPr>
        <a:xfrm>
          <a:off x="0" y="42273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a:p>
        <a:p>
          <a:pPr marL="114300" lvl="1" indent="-114300" algn="l" defTabSz="622300">
            <a:lnSpc>
              <a:spcPct val="90000"/>
            </a:lnSpc>
            <a:spcBef>
              <a:spcPct val="0"/>
            </a:spcBef>
            <a:spcAft>
              <a:spcPct val="15000"/>
            </a:spcAft>
            <a:buChar char="•"/>
          </a:pPr>
          <a:r>
            <a:rPr lang="en-US" sz="1400" kern="1200"/>
            <a:t>&lt;Supplier-Name of resource: list of holiday dates&gt;</a:t>
          </a:r>
        </a:p>
        <a:p>
          <a:pPr marL="114300" lvl="1" indent="-114300" algn="l" defTabSz="622300">
            <a:lnSpc>
              <a:spcPct val="90000"/>
            </a:lnSpc>
            <a:spcBef>
              <a:spcPct val="0"/>
            </a:spcBef>
            <a:spcAft>
              <a:spcPct val="15000"/>
            </a:spcAft>
            <a:buChar char="•"/>
          </a:pPr>
          <a:r>
            <a:rPr lang="en-US" sz="1400" kern="1200"/>
            <a:t>&lt;Buyer-Name of resource: list of holiday dates&gt;</a:t>
          </a:r>
        </a:p>
        <a:p>
          <a:pPr marL="114300" lvl="1" indent="-114300" algn="l" defTabSz="622300">
            <a:lnSpc>
              <a:spcPct val="90000"/>
            </a:lnSpc>
            <a:spcBef>
              <a:spcPct val="0"/>
            </a:spcBef>
            <a:spcAft>
              <a:spcPct val="15000"/>
            </a:spcAft>
            <a:buChar char="•"/>
          </a:pPr>
          <a:r>
            <a:rPr lang="en-US" sz="1400" kern="1200"/>
            <a:t>&lt;Ariba-Name of resource: list of holiday dates&gt;</a:t>
          </a:r>
        </a:p>
      </dsp:txBody>
      <dsp:txXfrm>
        <a:off x="0" y="4227317"/>
        <a:ext cx="10245817" cy="119068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D95417-1810-4046-82B9-635646D6EFD2}">
      <dsp:nvSpPr>
        <dsp:cNvPr id="0" name=""/>
        <dsp:cNvSpPr/>
      </dsp:nvSpPr>
      <dsp:spPr>
        <a:xfrm>
          <a:off x="0" y="3292431"/>
          <a:ext cx="10283794"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A3B977E-6141-4E26-8CCC-E01A0713224C}">
      <dsp:nvSpPr>
        <dsp:cNvPr id="0" name=""/>
        <dsp:cNvSpPr/>
      </dsp:nvSpPr>
      <dsp:spPr>
        <a:xfrm>
          <a:off x="0" y="813867"/>
          <a:ext cx="10283794"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F20D0F4-7A5A-41DC-B672-8CA4880F5AE9}">
      <dsp:nvSpPr>
        <dsp:cNvPr id="0" name=""/>
        <dsp:cNvSpPr/>
      </dsp:nvSpPr>
      <dsp:spPr>
        <a:xfrm>
          <a:off x="2673786" y="1303"/>
          <a:ext cx="7610008" cy="812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endParaRPr lang="en-US" sz="2500" kern="1200"/>
        </a:p>
      </dsp:txBody>
      <dsp:txXfrm>
        <a:off x="2673786" y="1303"/>
        <a:ext cx="7610008" cy="812564"/>
      </dsp:txXfrm>
    </dsp:sp>
    <dsp:sp modelId="{F29EE057-D730-4208-9F40-6A7B3CF3DBCF}">
      <dsp:nvSpPr>
        <dsp:cNvPr id="0" name=""/>
        <dsp:cNvSpPr/>
      </dsp:nvSpPr>
      <dsp:spPr>
        <a:xfrm>
          <a:off x="0" y="1303"/>
          <a:ext cx="2673786" cy="812564"/>
        </a:xfrm>
        <a:prstGeom prst="round2SameRect">
          <a:avLst>
            <a:gd name="adj1" fmla="val 16670"/>
            <a:gd name="adj2" fmla="val 0"/>
          </a:avLst>
        </a:prstGeom>
        <a:solidFill>
          <a:schemeClr val="accent3">
            <a:shade val="80000"/>
            <a:hueOff val="0"/>
            <a:satOff val="0"/>
            <a:lumOff val="0"/>
            <a:alphaOff val="0"/>
          </a:schemeClr>
        </a:solidFill>
        <a:ln w="10000" cap="flat" cmpd="sng" algn="ctr">
          <a:solidFill>
            <a:schemeClr val="accent3">
              <a:shade val="8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a:lnSpc>
              <a:spcPct val="90000"/>
            </a:lnSpc>
            <a:spcBef>
              <a:spcPct val="0"/>
            </a:spcBef>
            <a:spcAft>
              <a:spcPct val="35000"/>
            </a:spcAft>
            <a:buNone/>
          </a:pPr>
          <a:r>
            <a:rPr lang="en-US" sz="2500" kern="1200"/>
            <a:t>Status Call Cadence </a:t>
          </a:r>
        </a:p>
      </dsp:txBody>
      <dsp:txXfrm>
        <a:off x="39673" y="40976"/>
        <a:ext cx="2594440" cy="772891"/>
      </dsp:txXfrm>
    </dsp:sp>
    <dsp:sp modelId="{E7001AFE-6B91-4410-BC03-04B32330CB0D}">
      <dsp:nvSpPr>
        <dsp:cNvPr id="0" name=""/>
        <dsp:cNvSpPr/>
      </dsp:nvSpPr>
      <dsp:spPr>
        <a:xfrm>
          <a:off x="0" y="813867"/>
          <a:ext cx="10283794" cy="1625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a:p>
        <a:p>
          <a:pPr marL="114300" lvl="1" indent="-114300" algn="l" defTabSz="622300">
            <a:lnSpc>
              <a:spcPct val="90000"/>
            </a:lnSpc>
            <a:spcBef>
              <a:spcPct val="0"/>
            </a:spcBef>
            <a:spcAft>
              <a:spcPct val="15000"/>
            </a:spcAft>
            <a:buChar char="•"/>
          </a:pPr>
          <a:r>
            <a:rPr lang="en-US" sz="1400" kern="1200" dirty="0"/>
            <a:t>Cadence: Weekly</a:t>
          </a:r>
        </a:p>
        <a:p>
          <a:pPr marL="114300" lvl="1" indent="-114300" algn="l" defTabSz="622300">
            <a:lnSpc>
              <a:spcPct val="90000"/>
            </a:lnSpc>
            <a:spcBef>
              <a:spcPct val="0"/>
            </a:spcBef>
            <a:spcAft>
              <a:spcPct val="15000"/>
            </a:spcAft>
            <a:buChar char="•"/>
          </a:pPr>
          <a:r>
            <a:rPr lang="en-US" sz="1400" kern="1200"/>
            <a:t>Day/Time:&lt;Day and time&gt;</a:t>
          </a:r>
        </a:p>
        <a:p>
          <a:pPr marL="114300" lvl="1" indent="-114300" algn="l" defTabSz="622300">
            <a:lnSpc>
              <a:spcPct val="90000"/>
            </a:lnSpc>
            <a:spcBef>
              <a:spcPct val="0"/>
            </a:spcBef>
            <a:spcAft>
              <a:spcPct val="15000"/>
            </a:spcAft>
            <a:buChar char="•"/>
          </a:pPr>
          <a:r>
            <a:rPr lang="en-US" sz="1400" kern="1200"/>
            <a:t>Required attendees: &lt;Person who have to be present from supplier on the call&gt;</a:t>
          </a:r>
        </a:p>
        <a:p>
          <a:pPr marL="114300" lvl="1" indent="-114300" algn="l" defTabSz="622300">
            <a:lnSpc>
              <a:spcPct val="90000"/>
            </a:lnSpc>
            <a:spcBef>
              <a:spcPct val="0"/>
            </a:spcBef>
            <a:spcAft>
              <a:spcPct val="15000"/>
            </a:spcAft>
            <a:buChar char="•"/>
          </a:pPr>
          <a:endParaRPr lang="en-US" sz="1400" kern="1200"/>
        </a:p>
        <a:p>
          <a:pPr marL="114300" lvl="1" indent="-114300" algn="l" defTabSz="622300">
            <a:lnSpc>
              <a:spcPct val="90000"/>
            </a:lnSpc>
            <a:spcBef>
              <a:spcPct val="0"/>
            </a:spcBef>
            <a:spcAft>
              <a:spcPct val="15000"/>
            </a:spcAft>
            <a:buChar char="•"/>
          </a:pPr>
          <a:endParaRPr lang="en-US" sz="1400" kern="1200"/>
        </a:p>
      </dsp:txBody>
      <dsp:txXfrm>
        <a:off x="0" y="813867"/>
        <a:ext cx="10283794" cy="1625371"/>
      </dsp:txXfrm>
    </dsp:sp>
    <dsp:sp modelId="{7256DE0A-094E-4061-B36E-987252A417F7}">
      <dsp:nvSpPr>
        <dsp:cNvPr id="0" name=""/>
        <dsp:cNvSpPr/>
      </dsp:nvSpPr>
      <dsp:spPr>
        <a:xfrm>
          <a:off x="2673786" y="2479867"/>
          <a:ext cx="7610008" cy="812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endParaRPr lang="en-US" sz="2500" kern="1200"/>
        </a:p>
      </dsp:txBody>
      <dsp:txXfrm>
        <a:off x="2673786" y="2479867"/>
        <a:ext cx="7610008" cy="812564"/>
      </dsp:txXfrm>
    </dsp:sp>
    <dsp:sp modelId="{4AF32D36-5D16-41CF-BEA9-68C64B9EB27A}">
      <dsp:nvSpPr>
        <dsp:cNvPr id="0" name=""/>
        <dsp:cNvSpPr/>
      </dsp:nvSpPr>
      <dsp:spPr>
        <a:xfrm>
          <a:off x="0" y="2479867"/>
          <a:ext cx="2673786" cy="812564"/>
        </a:xfrm>
        <a:prstGeom prst="round2SameRect">
          <a:avLst>
            <a:gd name="adj1" fmla="val 16670"/>
            <a:gd name="adj2" fmla="val 0"/>
          </a:avLst>
        </a:prstGeom>
        <a:solidFill>
          <a:srgbClr val="008FD3">
            <a:shade val="80000"/>
            <a:hueOff val="337901"/>
            <a:satOff val="-21808"/>
            <a:lumOff val="17966"/>
            <a:alphaOff val="0"/>
          </a:srgbClr>
        </a:solidFill>
        <a:ln w="10000" cap="flat" cmpd="sng" algn="ctr">
          <a:solidFill>
            <a:srgbClr val="008FD3">
              <a:shade val="80000"/>
              <a:hueOff val="337901"/>
              <a:satOff val="-21808"/>
              <a:lumOff val="17966"/>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a:solidFill>
                <a:srgbClr val="FFFFFF"/>
              </a:solidFill>
              <a:latin typeface="Arial"/>
              <a:ea typeface="+mn-ea"/>
              <a:cs typeface="+mn-cs"/>
            </a:rPr>
            <a:t>Resources</a:t>
          </a:r>
        </a:p>
      </dsp:txBody>
      <dsp:txXfrm>
        <a:off x="39673" y="2519540"/>
        <a:ext cx="2594440" cy="772891"/>
      </dsp:txXfrm>
    </dsp:sp>
    <dsp:sp modelId="{C96FEB2E-A848-4049-9DD2-64AA96CD462C}">
      <dsp:nvSpPr>
        <dsp:cNvPr id="0" name=""/>
        <dsp:cNvSpPr/>
      </dsp:nvSpPr>
      <dsp:spPr>
        <a:xfrm>
          <a:off x="0" y="3292431"/>
          <a:ext cx="10283794" cy="1625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Detailed PDF Supplier Guide - Go to: </a:t>
          </a:r>
          <a:r>
            <a:rPr lang="en-US" sz="1400" b="0" i="0" kern="1200" dirty="0">
              <a:hlinkClick xmlns:r="http://schemas.openxmlformats.org/officeDocument/2006/relationships" r:id="rId1"/>
            </a:rPr>
            <a:t>https://support.ariba.com/Item/view/189139</a:t>
          </a:r>
          <a:endParaRPr lang="en-US" sz="1400" kern="1200" dirty="0"/>
        </a:p>
        <a:p>
          <a:pPr marL="114300" lvl="1" indent="-114300" algn="l" defTabSz="622300">
            <a:lnSpc>
              <a:spcPct val="90000"/>
            </a:lnSpc>
            <a:spcBef>
              <a:spcPct val="0"/>
            </a:spcBef>
            <a:spcAft>
              <a:spcPct val="15000"/>
            </a:spcAft>
            <a:buChar char="•"/>
          </a:pPr>
          <a:r>
            <a:rPr lang="en-US" sz="1400" kern="1200"/>
            <a:t>Supplier Information Portal (spec guides, project doc) – Log into your production account and go to Customer Relationships. </a:t>
          </a:r>
        </a:p>
        <a:p>
          <a:pPr marL="114300" lvl="1" indent="-114300" algn="l" defTabSz="622300">
            <a:lnSpc>
              <a:spcPct val="90000"/>
            </a:lnSpc>
            <a:spcBef>
              <a:spcPct val="0"/>
            </a:spcBef>
            <a:spcAft>
              <a:spcPct val="15000"/>
            </a:spcAft>
            <a:buChar char="•"/>
          </a:pPr>
          <a:r>
            <a:rPr lang="en-US" sz="1400" kern="1200"/>
            <a:t>Search Knowledgebase/Tech Notes – connect.ariba.com </a:t>
          </a:r>
        </a:p>
        <a:p>
          <a:pPr marL="114300" lvl="1" indent="-114300" algn="l" defTabSz="622300">
            <a:lnSpc>
              <a:spcPct val="90000"/>
            </a:lnSpc>
            <a:spcBef>
              <a:spcPct val="0"/>
            </a:spcBef>
            <a:spcAft>
              <a:spcPct val="15000"/>
            </a:spcAft>
            <a:buChar char="•"/>
          </a:pPr>
          <a:r>
            <a:rPr lang="en-US" sz="1400" kern="1200" dirty="0"/>
            <a:t>Ariba Cloud Statistics – </a:t>
          </a:r>
          <a:r>
            <a:rPr lang="fr-FR" sz="1400" kern="1200" dirty="0">
              <a:hlinkClick xmlns:r="http://schemas.openxmlformats.org/officeDocument/2006/relationships" r:id="rId2"/>
            </a:rPr>
            <a:t>SAP Cloud Service </a:t>
          </a:r>
          <a:r>
            <a:rPr lang="fr-FR" sz="1400" kern="1200" dirty="0" err="1">
              <a:hlinkClick xmlns:r="http://schemas.openxmlformats.org/officeDocument/2006/relationships" r:id="rId2"/>
            </a:rPr>
            <a:t>Status</a:t>
          </a:r>
          <a:r>
            <a:rPr lang="fr-FR" sz="1400" kern="1200" dirty="0">
              <a:hlinkClick xmlns:r="http://schemas.openxmlformats.org/officeDocument/2006/relationships" r:id="rId2"/>
            </a:rPr>
            <a:t> | Cloud </a:t>
          </a:r>
          <a:r>
            <a:rPr lang="fr-FR" sz="1400" kern="1200" dirty="0" err="1">
              <a:hlinkClick xmlns:r="http://schemas.openxmlformats.org/officeDocument/2006/relationships" r:id="rId2"/>
            </a:rPr>
            <a:t>Availability</a:t>
          </a:r>
          <a:r>
            <a:rPr lang="fr-FR" sz="1400" kern="1200" dirty="0">
              <a:hlinkClick xmlns:r="http://schemas.openxmlformats.org/officeDocument/2006/relationships" r:id="rId2"/>
            </a:rPr>
            <a:t> Center | SAP Trust Center</a:t>
          </a:r>
          <a:r>
            <a:rPr lang="fr-FR" sz="1400" kern="1200" dirty="0"/>
            <a:t> </a:t>
          </a:r>
          <a:r>
            <a:rPr lang="en-US" sz="1400" kern="1200" dirty="0"/>
            <a:t>- Detailed information and latest notifications about product issues and planned downtime, if any, during a given day</a:t>
          </a:r>
          <a:r>
            <a:rPr lang="hu-HU" sz="1400" kern="1200" dirty="0"/>
            <a:t>, </a:t>
          </a:r>
          <a:r>
            <a:rPr lang="en-US" sz="1400" kern="1200" dirty="0"/>
            <a:t>new releases, and new features</a:t>
          </a:r>
        </a:p>
      </dsp:txBody>
      <dsp:txXfrm>
        <a:off x="0" y="3292431"/>
        <a:ext cx="10283794" cy="162537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a:p>
        </p:txBody>
      </p:sp>
    </p:spTree>
    <p:extLst>
      <p:ext uri="{BB962C8B-B14F-4D97-AF65-F5344CB8AC3E}">
        <p14:creationId xmlns:p14="http://schemas.microsoft.com/office/powerpoint/2010/main" val="2461065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17</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9598741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ctr" defTabSz="1179580">
              <a:defRPr/>
            </a:pPr>
            <a:fld id="{7D8C2C35-2B8A-446E-BEC0-FD36716C29AC}" type="slidenum">
              <a:rPr lang="en-US" sz="900">
                <a:solidFill>
                  <a:srgbClr val="000000"/>
                </a:solidFill>
                <a:latin typeface="Arial"/>
              </a:rPr>
              <a:pPr algn="ctr" defTabSz="1179580">
                <a:defRPr/>
              </a:pPr>
              <a:t>18</a:t>
            </a:fld>
            <a:endParaRPr lang="en-US" sz="900">
              <a:solidFill>
                <a:srgbClr val="000000"/>
              </a:solidFill>
              <a:latin typeface="Arial"/>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63570" y="5090674"/>
            <a:ext cx="5912860" cy="300088"/>
          </a:xfrm>
        </p:spPr>
        <p:txBody>
          <a:bodyPr>
            <a:spAutoFit/>
          </a:bodyPr>
          <a:lstStyle/>
          <a:p>
            <a:endParaRPr lang="en-US" sz="1300">
              <a:solidFill>
                <a:srgbClr val="000000"/>
              </a:solidFill>
              <a:latin typeface="Arial" panose="020B0604020202020204" pitchFamily="34" charset="0"/>
            </a:endParaRPr>
          </a:p>
        </p:txBody>
      </p:sp>
    </p:spTree>
    <p:extLst>
      <p:ext uri="{BB962C8B-B14F-4D97-AF65-F5344CB8AC3E}">
        <p14:creationId xmlns:p14="http://schemas.microsoft.com/office/powerpoint/2010/main" val="1690722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ctr" defTabSz="1179580">
              <a:defRPr/>
            </a:pPr>
            <a:fld id="{7D8C2C35-2B8A-446E-BEC0-FD36716C29AC}" type="slidenum">
              <a:rPr lang="en-US" sz="900">
                <a:solidFill>
                  <a:srgbClr val="000000"/>
                </a:solidFill>
                <a:latin typeface="Arial"/>
              </a:rPr>
              <a:pPr algn="ctr" defTabSz="1179580">
                <a:defRPr/>
              </a:pPr>
              <a:t>19</a:t>
            </a:fld>
            <a:endParaRPr lang="en-US" sz="900">
              <a:solidFill>
                <a:srgbClr val="000000"/>
              </a:solidFill>
              <a:latin typeface="Arial"/>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63570" y="5090674"/>
            <a:ext cx="5912860" cy="300088"/>
          </a:xfrm>
        </p:spPr>
        <p:txBody>
          <a:bodyPr>
            <a:spAutoFit/>
          </a:bodyPr>
          <a:lstStyle/>
          <a:p>
            <a:endParaRPr lang="en-US" sz="1300">
              <a:solidFill>
                <a:srgbClr val="000000"/>
              </a:solidFill>
              <a:latin typeface="Arial" panose="020B0604020202020204" pitchFamily="34" charset="0"/>
            </a:endParaRPr>
          </a:p>
        </p:txBody>
      </p:sp>
    </p:spTree>
    <p:extLst>
      <p:ext uri="{BB962C8B-B14F-4D97-AF65-F5344CB8AC3E}">
        <p14:creationId xmlns:p14="http://schemas.microsoft.com/office/powerpoint/2010/main" val="2721780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ctr" defTabSz="1179580">
              <a:defRPr/>
            </a:pPr>
            <a:fld id="{7D8C2C35-2B8A-446E-BEC0-FD36716C29AC}" type="slidenum">
              <a:rPr lang="en-US" sz="900">
                <a:solidFill>
                  <a:srgbClr val="000000"/>
                </a:solidFill>
                <a:latin typeface="Arial"/>
              </a:rPr>
              <a:pPr algn="ctr" defTabSz="1179580">
                <a:defRPr/>
              </a:pPr>
              <a:t>20</a:t>
            </a:fld>
            <a:endParaRPr lang="en-US" sz="900">
              <a:solidFill>
                <a:srgbClr val="000000"/>
              </a:solidFill>
              <a:latin typeface="Arial"/>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63570" y="5090674"/>
            <a:ext cx="5912860" cy="300088"/>
          </a:xfrm>
        </p:spPr>
        <p:txBody>
          <a:bodyPr>
            <a:spAutoFit/>
          </a:bodyPr>
          <a:lstStyle/>
          <a:p>
            <a:endParaRPr lang="en-US" sz="1300">
              <a:solidFill>
                <a:srgbClr val="000000"/>
              </a:solidFill>
              <a:latin typeface="Arial" panose="020B0604020202020204" pitchFamily="34" charset="0"/>
            </a:endParaRPr>
          </a:p>
        </p:txBody>
      </p:sp>
    </p:spTree>
    <p:extLst>
      <p:ext uri="{BB962C8B-B14F-4D97-AF65-F5344CB8AC3E}">
        <p14:creationId xmlns:p14="http://schemas.microsoft.com/office/powerpoint/2010/main" val="3114325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8C2C35-2B8A-446E-BEC0-FD36716C29AC}" type="slidenum">
              <a:rPr lang="en-US" smtClean="0"/>
              <a:pPr/>
              <a:t>21</a:t>
            </a:fld>
            <a:endParaRPr lang="en-US"/>
          </a:p>
        </p:txBody>
      </p:sp>
    </p:spTree>
    <p:extLst>
      <p:ext uri="{BB962C8B-B14F-4D97-AF65-F5344CB8AC3E}">
        <p14:creationId xmlns:p14="http://schemas.microsoft.com/office/powerpoint/2010/main" val="20941090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22</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a:solidFill>
                <a:srgbClr val="000000"/>
              </a:solidFill>
              <a:latin typeface="Arial" panose="020B0604020202020204" pitchFamily="34" charset="0"/>
            </a:endParaRPr>
          </a:p>
        </p:txBody>
      </p:sp>
    </p:spTree>
    <p:extLst>
      <p:ext uri="{BB962C8B-B14F-4D97-AF65-F5344CB8AC3E}">
        <p14:creationId xmlns:p14="http://schemas.microsoft.com/office/powerpoint/2010/main" val="2591822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23</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a:solidFill>
                <a:srgbClr val="000000"/>
              </a:solidFill>
              <a:latin typeface="Arial" panose="020B0604020202020204" pitchFamily="34" charset="0"/>
            </a:endParaRPr>
          </a:p>
        </p:txBody>
      </p:sp>
    </p:spTree>
    <p:extLst>
      <p:ext uri="{BB962C8B-B14F-4D97-AF65-F5344CB8AC3E}">
        <p14:creationId xmlns:p14="http://schemas.microsoft.com/office/powerpoint/2010/main" val="840471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24</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a:solidFill>
                <a:srgbClr val="000000"/>
              </a:solidFill>
              <a:latin typeface="Arial" panose="020B0604020202020204" pitchFamily="34" charset="0"/>
            </a:endParaRPr>
          </a:p>
        </p:txBody>
      </p:sp>
    </p:spTree>
    <p:extLst>
      <p:ext uri="{BB962C8B-B14F-4D97-AF65-F5344CB8AC3E}">
        <p14:creationId xmlns:p14="http://schemas.microsoft.com/office/powerpoint/2010/main" val="28902599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8C2C35-2B8A-446E-BEC0-FD36716C29AC}" type="slidenum">
              <a:rPr lang="en-US" smtClean="0"/>
              <a:pPr/>
              <a:t>25</a:t>
            </a:fld>
            <a:endParaRPr lang="en-US"/>
          </a:p>
        </p:txBody>
      </p:sp>
    </p:spTree>
    <p:extLst>
      <p:ext uri="{BB962C8B-B14F-4D97-AF65-F5344CB8AC3E}">
        <p14:creationId xmlns:p14="http://schemas.microsoft.com/office/powerpoint/2010/main" val="15163863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26</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a:solidFill>
                <a:srgbClr val="000000"/>
              </a:solidFill>
              <a:latin typeface="Arial" panose="020B0604020202020204" pitchFamily="34" charset="0"/>
            </a:endParaRPr>
          </a:p>
        </p:txBody>
      </p:sp>
    </p:spTree>
    <p:extLst>
      <p:ext uri="{BB962C8B-B14F-4D97-AF65-F5344CB8AC3E}">
        <p14:creationId xmlns:p14="http://schemas.microsoft.com/office/powerpoint/2010/main" val="2429281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8C2C35-2B8A-446E-BEC0-FD36716C29AC}" type="slidenum">
              <a:rPr lang="de-DE" smtClean="0"/>
              <a:pPr/>
              <a:t>27</a:t>
            </a:fld>
            <a:endParaRPr lang="de-DE" dirty="0"/>
          </a:p>
        </p:txBody>
      </p:sp>
    </p:spTree>
    <p:extLst>
      <p:ext uri="{BB962C8B-B14F-4D97-AF65-F5344CB8AC3E}">
        <p14:creationId xmlns:p14="http://schemas.microsoft.com/office/powerpoint/2010/main" val="550972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28</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8C2C35-2B8A-446E-BEC0-FD36716C29AC}" type="slidenum">
              <a:rPr lang="de-DE" smtClean="0"/>
              <a:pPr/>
              <a:t>29</a:t>
            </a:fld>
            <a:endParaRPr lang="de-DE" dirty="0"/>
          </a:p>
        </p:txBody>
      </p:sp>
    </p:spTree>
    <p:extLst>
      <p:ext uri="{BB962C8B-B14F-4D97-AF65-F5344CB8AC3E}">
        <p14:creationId xmlns:p14="http://schemas.microsoft.com/office/powerpoint/2010/main" val="45960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8C2C35-2B8A-446E-BEC0-FD36716C29AC}" type="slidenum">
              <a:rPr lang="en-US" smtClean="0"/>
              <a:pPr/>
              <a:t>6</a:t>
            </a:fld>
            <a:endParaRPr lang="en-US"/>
          </a:p>
        </p:txBody>
      </p:sp>
    </p:spTree>
    <p:extLst>
      <p:ext uri="{BB962C8B-B14F-4D97-AF65-F5344CB8AC3E}">
        <p14:creationId xmlns:p14="http://schemas.microsoft.com/office/powerpoint/2010/main" val="1479540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7</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a:solidFill>
                <a:srgbClr val="000000"/>
              </a:solidFill>
              <a:latin typeface="Arial" panose="020B0604020202020204" pitchFamily="34" charset="0"/>
            </a:endParaRPr>
          </a:p>
        </p:txBody>
      </p:sp>
    </p:spTree>
    <p:extLst>
      <p:ext uri="{BB962C8B-B14F-4D97-AF65-F5344CB8AC3E}">
        <p14:creationId xmlns:p14="http://schemas.microsoft.com/office/powerpoint/2010/main" val="2533542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ctr" defTabSz="1179580">
              <a:defRPr/>
            </a:pPr>
            <a:fld id="{7D8C2C35-2B8A-446E-BEC0-FD36716C29AC}" type="slidenum">
              <a:rPr lang="en-US" sz="900">
                <a:solidFill>
                  <a:srgbClr val="000000"/>
                </a:solidFill>
                <a:latin typeface="Arial"/>
              </a:rPr>
              <a:pPr algn="ctr" defTabSz="1179580">
                <a:defRPr/>
              </a:pPr>
              <a:t>8</a:t>
            </a:fld>
            <a:endParaRPr lang="en-US" sz="900">
              <a:solidFill>
                <a:srgbClr val="000000"/>
              </a:solidFill>
              <a:latin typeface="Arial"/>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63570" y="5090674"/>
            <a:ext cx="5912860" cy="300088"/>
          </a:xfrm>
        </p:spPr>
        <p:txBody>
          <a:bodyPr>
            <a:spAutoFit/>
          </a:bodyPr>
          <a:lstStyle/>
          <a:p>
            <a:endParaRPr lang="en-US" sz="1300">
              <a:solidFill>
                <a:srgbClr val="000000"/>
              </a:solidFill>
              <a:latin typeface="Arial" panose="020B0604020202020204" pitchFamily="34" charset="0"/>
            </a:endParaRPr>
          </a:p>
        </p:txBody>
      </p:sp>
    </p:spTree>
    <p:extLst>
      <p:ext uri="{BB962C8B-B14F-4D97-AF65-F5344CB8AC3E}">
        <p14:creationId xmlns:p14="http://schemas.microsoft.com/office/powerpoint/2010/main" val="2034674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8C2C35-2B8A-446E-BEC0-FD36716C29AC}" type="slidenum">
              <a:rPr lang="en-US" smtClean="0"/>
              <a:pPr/>
              <a:t>9</a:t>
            </a:fld>
            <a:endParaRPr lang="en-US"/>
          </a:p>
        </p:txBody>
      </p:sp>
    </p:spTree>
    <p:extLst>
      <p:ext uri="{BB962C8B-B14F-4D97-AF65-F5344CB8AC3E}">
        <p14:creationId xmlns:p14="http://schemas.microsoft.com/office/powerpoint/2010/main" val="1777551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ctr" defTabSz="1179580">
              <a:defRPr/>
            </a:pPr>
            <a:fld id="{7D8C2C35-2B8A-446E-BEC0-FD36716C29AC}" type="slidenum">
              <a:rPr lang="en-US" sz="900">
                <a:solidFill>
                  <a:srgbClr val="000000"/>
                </a:solidFill>
                <a:latin typeface="Arial"/>
              </a:rPr>
              <a:pPr algn="ctr" defTabSz="1179580">
                <a:defRPr/>
              </a:pPr>
              <a:t>10</a:t>
            </a:fld>
            <a:endParaRPr lang="en-US" sz="900">
              <a:solidFill>
                <a:srgbClr val="000000"/>
              </a:solidFill>
              <a:latin typeface="Arial"/>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63570" y="5090674"/>
            <a:ext cx="5912860" cy="300088"/>
          </a:xfrm>
        </p:spPr>
        <p:txBody>
          <a:bodyPr>
            <a:spAutoFit/>
          </a:bodyPr>
          <a:lstStyle/>
          <a:p>
            <a:endParaRPr lang="en-US" sz="1300">
              <a:solidFill>
                <a:srgbClr val="000000"/>
              </a:solidFill>
              <a:latin typeface="Arial" panose="020B0604020202020204" pitchFamily="34" charset="0"/>
            </a:endParaRPr>
          </a:p>
        </p:txBody>
      </p:sp>
    </p:spTree>
    <p:extLst>
      <p:ext uri="{BB962C8B-B14F-4D97-AF65-F5344CB8AC3E}">
        <p14:creationId xmlns:p14="http://schemas.microsoft.com/office/powerpoint/2010/main" val="2803619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fld id="{7D8C2C35-2B8A-446E-BEC0-FD36716C29AC}" type="slidenum">
              <a:rPr lang="de-DE" smtClean="0"/>
              <a:pPr/>
              <a:t>12</a:t>
            </a:fld>
            <a:endParaRPr lang="de-DE"/>
          </a:p>
        </p:txBody>
      </p:sp>
    </p:spTree>
    <p:extLst>
      <p:ext uri="{BB962C8B-B14F-4D97-AF65-F5344CB8AC3E}">
        <p14:creationId xmlns:p14="http://schemas.microsoft.com/office/powerpoint/2010/main" val="1059236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linkedin.com/company/sap" TargetMode="External"/><Relationship Id="rId7" Type="http://schemas.openxmlformats.org/officeDocument/2006/relationships/hyperlink" Target="https://twitter.com/sap" TargetMode="External"/><Relationship Id="rId12" Type="http://schemas.openxmlformats.org/officeDocument/2006/relationships/image" Target="../media/image1.png"/><Relationship Id="rId2" Type="http://schemas.openxmlformats.org/officeDocument/2006/relationships/hyperlink" Target="https://www.sap.com/registration/contact.html" TargetMode="External"/><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2.png"/><Relationship Id="rId5" Type="http://schemas.openxmlformats.org/officeDocument/2006/relationships/hyperlink" Target="https://www.youtube.com/user/SAP" TargetMode="External"/><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hyperlink" Target="https://www.facebook.com/SAP" TargetMode="Externa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linkedin.com/company/sap" TargetMode="External"/><Relationship Id="rId7" Type="http://schemas.openxmlformats.org/officeDocument/2006/relationships/hyperlink" Target="https://twitter.com/sap" TargetMode="External"/><Relationship Id="rId12" Type="http://schemas.openxmlformats.org/officeDocument/2006/relationships/image" Target="../media/image1.png"/><Relationship Id="rId2" Type="http://schemas.openxmlformats.org/officeDocument/2006/relationships/hyperlink" Target="https://www.sap.com/germany/registration/contact.html" TargetMode="External"/><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2.png"/><Relationship Id="rId5" Type="http://schemas.openxmlformats.org/officeDocument/2006/relationships/hyperlink" Target="https://www.youtube.com/user/SAP" TargetMode="External"/><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hyperlink" Target="https://www.facebook.com/SAP" TargetMode="Externa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8" Type="http://schemas.openxmlformats.org/officeDocument/2006/relationships/hyperlink" Target="https://twitter.com/sap" TargetMode="External"/><Relationship Id="rId13" Type="http://schemas.openxmlformats.org/officeDocument/2006/relationships/image" Target="../media/image11.png"/><Relationship Id="rId3" Type="http://schemas.openxmlformats.org/officeDocument/2006/relationships/hyperlink" Target="https://www.sap.com/registration/contact.html" TargetMode="External"/><Relationship Id="rId7" Type="http://schemas.openxmlformats.org/officeDocument/2006/relationships/image" Target="../media/image4.png"/><Relationship Id="rId12" Type="http://schemas.openxmlformats.org/officeDocument/2006/relationships/image" Target="../media/image10.png"/><Relationship Id="rId2" Type="http://schemas.openxmlformats.org/officeDocument/2006/relationships/hyperlink" Target="http://www.sap.com/trademark" TargetMode="External"/><Relationship Id="rId1" Type="http://schemas.openxmlformats.org/officeDocument/2006/relationships/slideMaster" Target="../slideMasters/slideMaster2.xml"/><Relationship Id="rId6" Type="http://schemas.openxmlformats.org/officeDocument/2006/relationships/hyperlink" Target="https://www.youtube.com/user/SAP" TargetMode="External"/><Relationship Id="rId11" Type="http://schemas.openxmlformats.org/officeDocument/2006/relationships/image" Target="../media/image6.png"/><Relationship Id="rId5" Type="http://schemas.openxmlformats.org/officeDocument/2006/relationships/image" Target="../media/image3.png"/><Relationship Id="rId10" Type="http://schemas.openxmlformats.org/officeDocument/2006/relationships/hyperlink" Target="https://www.facebook.com/SAP" TargetMode="External"/><Relationship Id="rId4" Type="http://schemas.openxmlformats.org/officeDocument/2006/relationships/hyperlink" Target="https://www.linkedin.com/company/sap" TargetMode="External"/><Relationship Id="rId9" Type="http://schemas.openxmlformats.org/officeDocument/2006/relationships/image" Target="../media/image5.png"/></Relationships>
</file>

<file path=ppt/slideLayouts/_rels/slideLayout49.xml.rels><?xml version="1.0" encoding="UTF-8" standalone="yes"?>
<Relationships xmlns="http://schemas.openxmlformats.org/package/2006/relationships"><Relationship Id="rId8" Type="http://schemas.openxmlformats.org/officeDocument/2006/relationships/hyperlink" Target="https://twitter.com/sap" TargetMode="External"/><Relationship Id="rId13" Type="http://schemas.openxmlformats.org/officeDocument/2006/relationships/image" Target="../media/image11.png"/><Relationship Id="rId3" Type="http://schemas.openxmlformats.org/officeDocument/2006/relationships/hyperlink" Target="https://www.sap.com/germany/registration/contact.html" TargetMode="External"/><Relationship Id="rId7" Type="http://schemas.openxmlformats.org/officeDocument/2006/relationships/image" Target="../media/image4.png"/><Relationship Id="rId12" Type="http://schemas.openxmlformats.org/officeDocument/2006/relationships/image" Target="../media/image10.png"/><Relationship Id="rId2" Type="http://schemas.openxmlformats.org/officeDocument/2006/relationships/hyperlink" Target="http://www.sap.com/trademark" TargetMode="External"/><Relationship Id="rId1" Type="http://schemas.openxmlformats.org/officeDocument/2006/relationships/slideMaster" Target="../slideMasters/slideMaster2.xml"/><Relationship Id="rId6" Type="http://schemas.openxmlformats.org/officeDocument/2006/relationships/hyperlink" Target="https://www.youtube.com/user/SAP" TargetMode="External"/><Relationship Id="rId11" Type="http://schemas.openxmlformats.org/officeDocument/2006/relationships/image" Target="../media/image6.png"/><Relationship Id="rId5" Type="http://schemas.openxmlformats.org/officeDocument/2006/relationships/image" Target="../media/image3.png"/><Relationship Id="rId10" Type="http://schemas.openxmlformats.org/officeDocument/2006/relationships/hyperlink" Target="https://www.facebook.com/SAP" TargetMode="External"/><Relationship Id="rId4" Type="http://schemas.openxmlformats.org/officeDocument/2006/relationships/hyperlink" Target="https://www.linkedin.com/company/sap" TargetMode="External"/><Relationship Id="rId9"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pic>
        <p:nvPicPr>
          <p:cNvPr id="1116283231" name="SAP Logo Placeholder"/>
          <p:cNvPicPr>
            <a:picLocks noChangeAspect="1"/>
          </p:cNvPicPr>
          <p:nvPr/>
        </p:nvPicPr>
        <p:blipFill>
          <a:blip r:embed="rId2"/>
          <a:srcRect/>
          <a:stretch/>
        </p:blipFill>
        <p:spPr>
          <a:xfrm>
            <a:off x="9736393" y="6068918"/>
            <a:ext cx="2182557" cy="517253"/>
          </a:xfrm>
          <a:prstGeom prst="rect">
            <a:avLst/>
          </a:prstGeom>
        </p:spPr>
      </p:pic>
      <p:sp>
        <p:nvSpPr>
          <p:cNvPr id="12" name="Partner Logo Placeholder">
            <a:extLst>
              <a:ext uri="{FF2B5EF4-FFF2-40B4-BE49-F238E27FC236}">
                <a16:creationId xmlns:a16="http://schemas.microsoft.com/office/drawing/2014/main" id="{37451236-BF8E-934B-B7DE-1ADB8A004F3F}"/>
              </a:ext>
            </a:extLst>
          </p:cNvPr>
          <p:cNvSpPr>
            <a:spLocks noGrp="1"/>
          </p:cNvSpPr>
          <p:nvPr>
            <p:ph type="pic" sz="quarter" idx="15" hasCustomPrompt="1"/>
          </p:nvPr>
        </p:nvSpPr>
        <p:spPr>
          <a:xfrm>
            <a:off x="282575" y="6161088"/>
            <a:ext cx="954088" cy="417512"/>
          </a:xfrm>
        </p:spPr>
        <p:txBody>
          <a:bodyPr anchor="ctr" anchorCtr="0">
            <a:noAutofit/>
          </a:bodyPr>
          <a:lstStyle>
            <a:lvl1pPr algn="ctr">
              <a:spcBef>
                <a:spcPts val="0"/>
              </a:spcBef>
              <a:defRPr sz="900"/>
            </a:lvl1pPr>
          </a:lstStyle>
          <a:p>
            <a:r>
              <a:rPr lang="en-US" dirty="0"/>
              <a:t>Add partner </a:t>
            </a:r>
            <a:br>
              <a:rPr lang="en-US" dirty="0"/>
            </a:br>
            <a:r>
              <a:rPr lang="en-US" dirty="0"/>
              <a:t>logo and alt text</a:t>
            </a:r>
          </a:p>
        </p:txBody>
      </p:sp>
      <p:sp>
        <p:nvSpPr>
          <p:cNvPr id="14" name="Classification" descr="{&quot;templafy&quot;:{&quot;id&quot;:&quot;14b2936c-3357-4427-9b07-68972bc0f87c&quot;}}">
            <a:extLst>
              <a:ext uri="{FF2B5EF4-FFF2-40B4-BE49-F238E27FC236}">
                <a16:creationId xmlns:a16="http://schemas.microsoft.com/office/drawing/2014/main" id="{80EF9B3E-B19F-454A-8F82-6620827A3EBD}"/>
              </a:ext>
            </a:extLst>
          </p:cNvPr>
          <p:cNvSpPr txBox="1"/>
          <p:nvPr userDrawn="1"/>
        </p:nvSpPr>
        <p:spPr>
          <a:xfrm>
            <a:off x="282575" y="5725533"/>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dirty="0">
                <a:ea typeface="Arial Unicode MS" pitchFamily="34" charset="-128"/>
                <a:cs typeface="Arial Unicode MS" pitchFamily="34" charset="-128"/>
              </a:rPr>
              <a:t>INTERNAL – SAP and Customers only</a:t>
            </a:r>
          </a:p>
        </p:txBody>
      </p:sp>
      <p:sp>
        <p:nvSpPr>
          <p:cNvPr id="19" name="Speaker"/>
          <p:cNvSpPr>
            <a:spLocks noGrp="1"/>
          </p:cNvSpPr>
          <p:nvPr userDrawn="1">
            <p:ph type="subTitle" idx="1" hasCustomPrompt="1"/>
          </p:nvPr>
        </p:nvSpPr>
        <p:spPr bwMode="black">
          <a:xfrm>
            <a:off x="288000" y="5130489"/>
            <a:ext cx="10899174"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br>
              <a:rPr lang="en-US" dirty="0"/>
            </a:br>
            <a:r>
              <a:rPr lang="en-US" dirty="0"/>
              <a:t>Month 00, 2022</a:t>
            </a:r>
          </a:p>
        </p:txBody>
      </p:sp>
      <p:sp>
        <p:nvSpPr>
          <p:cNvPr id="3" name="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Title Goes Here</a:t>
            </a:r>
            <a:br>
              <a:rPr lang="en-US" dirty="0"/>
            </a:br>
            <a:r>
              <a:rPr lang="en-US" dirty="0"/>
              <a:t>and Here and Here</a:t>
            </a:r>
          </a:p>
        </p:txBody>
      </p:sp>
      <p:pic>
        <p:nvPicPr>
          <p:cNvPr id="1537320859" name="Acquired Company Logo Placeholder" descr="{&quot;templafy&quot;:{&quot;id&quot;:&quot;fa9042e2-3573-4c46-b688-9cd1951e2dd3&quot;}}"/>
          <p:cNvPicPr>
            <a:picLocks noChangeAspect="1"/>
          </p:cNvPicPr>
          <p:nvPr/>
        </p:nvPicPr>
        <p:blipFill>
          <a:blip r:embed="rId3"/>
          <a:stretch>
            <a:fillRect/>
          </a:stretch>
        </p:blipFill>
        <p:spPr>
          <a:xfrm>
            <a:off x="282575" y="3564352"/>
            <a:ext cx="1109568" cy="225572"/>
          </a:xfrm>
          <a:prstGeom prst="rect">
            <a:avLst/>
          </a:prstGeom>
        </p:spPr>
      </p:pic>
      <p:sp>
        <p:nvSpPr>
          <p:cNvPr id="7" name="Picture Placeholder 6">
            <a:extLst>
              <a:ext uri="{FF2B5EF4-FFF2-40B4-BE49-F238E27FC236}">
                <a16:creationId xmlns:a16="http://schemas.microsoft.com/office/drawing/2014/main" id="{4FA78832-C268-4EC5-BB82-7F9D7F5B51B2}"/>
              </a:ext>
            </a:extLst>
          </p:cNvPr>
          <p:cNvSpPr>
            <a:spLocks noGrp="1"/>
          </p:cNvSpPr>
          <p:nvPr>
            <p:ph type="pic" sz="quarter" idx="16"/>
          </p:nvPr>
        </p:nvSpPr>
        <p:spPr>
          <a:xfrm>
            <a:off x="0" y="-1"/>
            <a:ext cx="12195175" cy="3430800"/>
          </a:xfrm>
        </p:spPr>
        <p:txBody>
          <a:bodyPr/>
          <a:lstStyle/>
          <a:p>
            <a:r>
              <a:rPr lang="en-US"/>
              <a:t>Click icon to add picture</a:t>
            </a:r>
            <a:endParaRPr lang="en-GB" dirty="0"/>
          </a:p>
        </p:txBody>
      </p:sp>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bg>
      <p:bgRef idx="1001">
        <a:schemeClr val="bg1"/>
      </p:bgRef>
    </p:bg>
    <p:spTree>
      <p:nvGrpSpPr>
        <p:cNvPr id="1" name=""/>
        <p:cNvGrpSpPr/>
        <p:nvPr/>
      </p:nvGrpSpPr>
      <p:grpSpPr>
        <a:xfrm>
          <a:off x="0" y="0"/>
          <a:ext cx="0" cy="0"/>
          <a:chOff x="0" y="0"/>
          <a:chExt cx="0" cy="0"/>
        </a:xfrm>
      </p:grpSpPr>
      <p:sp>
        <p:nvSpPr>
          <p:cNvPr id="9" name="Classification " descr="{&quot;templafy&quot;:{&quot;id&quot;:&quot;f1d3b79c-9d40-4dea-9cf8-9b4920b925ce&quot;}}">
            <a:extLst>
              <a:ext uri="{FF2B5EF4-FFF2-40B4-BE49-F238E27FC236}">
                <a16:creationId xmlns:a16="http://schemas.microsoft.com/office/drawing/2014/main" id="{BE9416BF-9F7E-4E92-ACFE-0C3973770D42}"/>
              </a:ext>
            </a:extLst>
          </p:cNvPr>
          <p:cNvSpPr txBox="1"/>
          <p:nvPr userDrawn="1"/>
        </p:nvSpPr>
        <p:spPr>
          <a:xfrm>
            <a:off x="282575" y="5264380"/>
            <a:ext cx="6301873"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dirty="0">
                <a:ea typeface="Arial Unicode MS" pitchFamily="34" charset="-128"/>
                <a:cs typeface="Arial Unicode MS" pitchFamily="34" charset="-128"/>
              </a:rPr>
              <a:t>INTERNAL – SAP and Customers only</a:t>
            </a:r>
          </a:p>
        </p:txBody>
      </p:sp>
      <p:sp>
        <p:nvSpPr>
          <p:cNvPr id="10" name="Partner Logo Placeholder">
            <a:extLst>
              <a:ext uri="{FF2B5EF4-FFF2-40B4-BE49-F238E27FC236}">
                <a16:creationId xmlns:a16="http://schemas.microsoft.com/office/drawing/2014/main" id="{DA90C4E7-C35C-564D-9269-70A29A50EBF8}"/>
              </a:ext>
            </a:extLst>
          </p:cNvPr>
          <p:cNvSpPr>
            <a:spLocks noGrp="1"/>
          </p:cNvSpPr>
          <p:nvPr>
            <p:ph type="pic" sz="quarter" idx="15" hasCustomPrompt="1"/>
          </p:nvPr>
        </p:nvSpPr>
        <p:spPr>
          <a:xfrm>
            <a:off x="282575" y="6161088"/>
            <a:ext cx="954088" cy="417512"/>
          </a:xfrm>
        </p:spPr>
        <p:txBody>
          <a:bodyPr anchor="ctr" anchorCtr="0">
            <a:noAutofit/>
          </a:bodyPr>
          <a:lstStyle>
            <a:lvl1pPr algn="ctr">
              <a:spcBef>
                <a:spcPts val="0"/>
              </a:spcBef>
              <a:defRPr sz="900"/>
            </a:lvl1pPr>
          </a:lstStyle>
          <a:p>
            <a:r>
              <a:rPr lang="en-US" dirty="0"/>
              <a:t>Add partner </a:t>
            </a:r>
            <a:br>
              <a:rPr lang="en-US" dirty="0"/>
            </a:br>
            <a:r>
              <a:rPr lang="en-US" dirty="0"/>
              <a:t>logo and alt text</a:t>
            </a:r>
          </a:p>
        </p:txBody>
      </p:sp>
      <p:sp>
        <p:nvSpPr>
          <p:cNvPr id="6" name="Speaker"/>
          <p:cNvSpPr>
            <a:spLocks noGrp="1"/>
          </p:cNvSpPr>
          <p:nvPr userDrawn="1">
            <p:ph type="subTitle" idx="1" hasCustomPrompt="1"/>
          </p:nvPr>
        </p:nvSpPr>
        <p:spPr bwMode="black">
          <a:xfrm>
            <a:off x="287999" y="4268503"/>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br>
              <a:rPr lang="en-US" dirty="0"/>
            </a:br>
            <a:r>
              <a:rPr lang="en-US" dirty="0"/>
              <a:t>Month 00, 2022</a:t>
            </a:r>
          </a:p>
        </p:txBody>
      </p:sp>
      <p:sp>
        <p:nvSpPr>
          <p:cNvPr id="4" name="Title"/>
          <p:cNvSpPr>
            <a:spLocks noGrp="1"/>
          </p:cNvSpPr>
          <p:nvPr>
            <p:ph type="title" hasCustomPrompt="1"/>
          </p:nvPr>
        </p:nvSpPr>
        <p:spPr>
          <a:xfrm>
            <a:off x="288000" y="2706317"/>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pic>
        <p:nvPicPr>
          <p:cNvPr id="526203723" name="Acquired Company Logo Placeholder" descr="{&quot;templafy&quot;:{&quot;id&quot;:&quot;76778cf4-c114-48ea-968a-5f2621891e66&quot;}}"/>
          <p:cNvPicPr>
            <a:picLocks noChangeAspect="1"/>
          </p:cNvPicPr>
          <p:nvPr/>
        </p:nvPicPr>
        <p:blipFill>
          <a:blip r:embed="rId2"/>
          <a:stretch>
            <a:fillRect/>
          </a:stretch>
        </p:blipFill>
        <p:spPr>
          <a:xfrm>
            <a:off x="282575" y="2141327"/>
            <a:ext cx="1109568" cy="225572"/>
          </a:xfrm>
          <a:prstGeom prst="rect">
            <a:avLst/>
          </a:prstGeom>
        </p:spPr>
      </p:pic>
      <p:pic>
        <p:nvPicPr>
          <p:cNvPr id="8" name="SAP Logo Placeholder">
            <a:extLst>
              <a:ext uri="{FF2B5EF4-FFF2-40B4-BE49-F238E27FC236}">
                <a16:creationId xmlns:a16="http://schemas.microsoft.com/office/drawing/2014/main" id="{D7CC97B0-9742-C248-ABAB-D4C31AB347AE}"/>
              </a:ext>
            </a:extLst>
          </p:cNvPr>
          <p:cNvPicPr>
            <a:picLocks noChangeAspect="1"/>
          </p:cNvPicPr>
          <p:nvPr userDrawn="1"/>
        </p:nvPicPr>
        <p:blipFill>
          <a:blip r:embed="rId3"/>
          <a:srcRect/>
          <a:stretch/>
        </p:blipFill>
        <p:spPr>
          <a:xfrm>
            <a:off x="9736393" y="6068918"/>
            <a:ext cx="2182557" cy="517253"/>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hank You and Contact Information">
    <p:bg>
      <p:bgRef idx="1001">
        <a:schemeClr val="bg1"/>
      </p:bgRef>
    </p:bg>
    <p:spTree>
      <p:nvGrpSpPr>
        <p:cNvPr id="1" name=""/>
        <p:cNvGrpSpPr/>
        <p:nvPr/>
      </p:nvGrpSpPr>
      <p:grpSpPr>
        <a:xfrm>
          <a:off x="0" y="0"/>
          <a:ext cx="0" cy="0"/>
          <a:chOff x="0" y="0"/>
          <a:chExt cx="0" cy="0"/>
        </a:xfrm>
      </p:grpSpPr>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tx1"/>
                </a:solidFill>
                <a:latin typeface="+mj-lt"/>
              </a:defRPr>
            </a:lvl1pPr>
          </a:lstStyle>
          <a:p>
            <a:r>
              <a:rPr lang="en-US" dirty="0"/>
              <a:t>Thank you.</a:t>
            </a:r>
            <a:endParaRPr lang="de-DE" dirty="0"/>
          </a:p>
        </p:txBody>
      </p:sp>
      <p:pic>
        <p:nvPicPr>
          <p:cNvPr id="352320871" name="Acquired Company Logo Placeholder" descr="{&quot;templafy&quot;:{&quot;id&quot;:&quot;768cd127-752d-4272-b0a5-b20e35044323&quot;}}"/>
          <p:cNvPicPr>
            <a:picLocks noChangeAspect="1"/>
          </p:cNvPicPr>
          <p:nvPr/>
        </p:nvPicPr>
        <p:blipFill>
          <a:blip r:embed="rId2"/>
          <a:stretch>
            <a:fillRect/>
          </a:stretch>
        </p:blipFill>
        <p:spPr>
          <a:xfrm>
            <a:off x="504000" y="522453"/>
            <a:ext cx="1109568" cy="225572"/>
          </a:xfrm>
          <a:prstGeom prst="rect">
            <a:avLst/>
          </a:prstGeom>
        </p:spPr>
      </p:pic>
      <p:pic>
        <p:nvPicPr>
          <p:cNvPr id="6" name="SAP Logo Placeholder">
            <a:extLst>
              <a:ext uri="{FF2B5EF4-FFF2-40B4-BE49-F238E27FC236}">
                <a16:creationId xmlns:a16="http://schemas.microsoft.com/office/drawing/2014/main" id="{6E03A7DA-389C-9445-8CAE-50A92562C110}"/>
              </a:ext>
            </a:extLst>
          </p:cNvPr>
          <p:cNvPicPr>
            <a:picLocks noChangeAspect="1"/>
          </p:cNvPicPr>
          <p:nvPr userDrawn="1"/>
        </p:nvPicPr>
        <p:blipFill>
          <a:blip r:embed="rId3"/>
          <a:srcRect/>
          <a:stretch/>
        </p:blipFill>
        <p:spPr>
          <a:xfrm>
            <a:off x="9530018" y="5832747"/>
            <a:ext cx="2182557" cy="517253"/>
          </a:xfrm>
          <a:prstGeom prst="rect">
            <a:avLst/>
          </a:prstGeom>
        </p:spPr>
      </p:pic>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14" name="Copyright information-German" descr="{&quot;templafy&quot;:{&quot;id&quot;:&quot;62418c81-c1f9-470f-9a49-2c44a4a80384&quot;}}">
            <a:extLst>
              <a:ext uri="{FF2B5EF4-FFF2-40B4-BE49-F238E27FC236}">
                <a16:creationId xmlns:a16="http://schemas.microsoft.com/office/drawing/2014/main" id="{B550E322-429A-4EDE-8D60-08E8F7B303BA}"/>
              </a:ext>
            </a:extLst>
          </p:cNvPr>
          <p:cNvSpPr txBox="1"/>
          <p:nvPr userDrawn="1"/>
        </p:nvSpPr>
        <p:spPr bwMode="black">
          <a:xfrm>
            <a:off x="503238" y="2663333"/>
            <a:ext cx="6561591" cy="3864366"/>
          </a:xfrm>
          <a:prstGeom prst="rect">
            <a:avLst/>
          </a:prstGeom>
          <a:noFill/>
        </p:spPr>
        <p:txBody>
          <a:bodyPr wrap="square" lIns="0" tIns="0" rIns="0" bIns="0" rtlCol="0" anchor="t">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800" kern="1200" noProof="0" dirty="0">
                <a:solidFill>
                  <a:schemeClr val="tx1"/>
                </a:solidFill>
                <a:effectLst/>
                <a:latin typeface="Arial"/>
                <a:ea typeface="+mn-ea"/>
                <a:cs typeface="+mn-cs"/>
              </a:rPr>
              <a:t>© 2022 SAP SE or an SAP affiliate company. All rights reserved. 
No part of this publication may be reproduced or transmitted in any form or for any purpose without the express permission of SAP SE or an SAP affiliate company.  The information contained herein may be changed without prior notice. Some software products marketed by SAP SE and its distributors contain proprietary software components of other software vendors. National product specifications may vary.  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and they should not be relied upon in making purchasing decisions.  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See www.sap.com/trademark for additional trademark information and notices.</a:t>
            </a:r>
          </a:p>
        </p:txBody>
      </p:sp>
      <p:sp>
        <p:nvSpPr>
          <p:cNvPr id="44" name="www.sap.com - contact SAP link">
            <a:hlinkClick r:id="rId2"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tx1"/>
                </a:solidFill>
                <a:latin typeface="Arial"/>
                <a:ea typeface="Arial Unicode MS" panose="020B0604020202020204" pitchFamily="34" charset="-128"/>
                <a:cs typeface="+mn-cs"/>
              </a:rPr>
              <a:t>www.sap.com/contactsap</a:t>
            </a:r>
          </a:p>
        </p:txBody>
      </p:sp>
      <p:pic>
        <p:nvPicPr>
          <p:cNvPr id="10" name="Linkedin icon with link">
            <a:hlinkClick r:id="rId3"/>
            <a:extLst>
              <a:ext uri="{FF2B5EF4-FFF2-40B4-BE49-F238E27FC236}">
                <a16:creationId xmlns:a16="http://schemas.microsoft.com/office/drawing/2014/main" id="{D03BED7D-4C1C-D348-B7EC-3275C42250B4}"/>
              </a:ext>
            </a:extLst>
          </p:cNvPr>
          <p:cNvPicPr>
            <a:picLocks noChangeAspect="1"/>
          </p:cNvPicPr>
          <p:nvPr userDrawn="1"/>
        </p:nvPicPr>
        <p:blipFill>
          <a:blip r:embed="rId4"/>
          <a:srcRect/>
          <a:stretch/>
        </p:blipFill>
        <p:spPr>
          <a:xfrm>
            <a:off x="2257487" y="1749959"/>
            <a:ext cx="361809" cy="361809"/>
          </a:xfrm>
          <a:prstGeom prst="rect">
            <a:avLst/>
          </a:prstGeom>
        </p:spPr>
      </p:pic>
      <p:pic>
        <p:nvPicPr>
          <p:cNvPr id="11" name="YouTube icon with link">
            <a:hlinkClick r:id="rId5"/>
            <a:extLst>
              <a:ext uri="{FF2B5EF4-FFF2-40B4-BE49-F238E27FC236}">
                <a16:creationId xmlns:a16="http://schemas.microsoft.com/office/drawing/2014/main" id="{4550E8CF-5571-DB45-85AB-8ACD63D7F0D9}"/>
              </a:ext>
            </a:extLst>
          </p:cNvPr>
          <p:cNvPicPr>
            <a:picLocks noChangeAspect="1"/>
          </p:cNvPicPr>
          <p:nvPr userDrawn="1"/>
        </p:nvPicPr>
        <p:blipFill>
          <a:blip r:embed="rId6"/>
          <a:srcRect/>
          <a:stretch/>
        </p:blipFill>
        <p:spPr>
          <a:xfrm>
            <a:off x="1666951" y="1749063"/>
            <a:ext cx="363600" cy="363600"/>
          </a:xfrm>
          <a:prstGeom prst="rect">
            <a:avLst/>
          </a:prstGeom>
        </p:spPr>
      </p:pic>
      <p:pic>
        <p:nvPicPr>
          <p:cNvPr id="12" name="Twitter icon with link">
            <a:hlinkClick r:id="rId7" tooltip="https://twitter.com/sap"/>
            <a:extLst>
              <a:ext uri="{FF2B5EF4-FFF2-40B4-BE49-F238E27FC236}">
                <a16:creationId xmlns:a16="http://schemas.microsoft.com/office/drawing/2014/main" id="{3A3DEA53-744B-5D49-B9C4-B3DD2B6F8890}"/>
              </a:ext>
            </a:extLst>
          </p:cNvPr>
          <p:cNvPicPr>
            <a:picLocks noChangeAspect="1"/>
          </p:cNvPicPr>
          <p:nvPr userDrawn="1"/>
        </p:nvPicPr>
        <p:blipFill>
          <a:blip r:embed="rId8"/>
          <a:srcRect/>
          <a:stretch/>
        </p:blipFill>
        <p:spPr>
          <a:xfrm>
            <a:off x="1078206" y="1749959"/>
            <a:ext cx="361809" cy="361809"/>
          </a:xfrm>
          <a:prstGeom prst="rect">
            <a:avLst/>
          </a:prstGeom>
        </p:spPr>
      </p:pic>
      <p:pic>
        <p:nvPicPr>
          <p:cNvPr id="13" name="Facebook icon with link">
            <a:hlinkClick r:id="rId9"/>
            <a:extLst>
              <a:ext uri="{FF2B5EF4-FFF2-40B4-BE49-F238E27FC236}">
                <a16:creationId xmlns:a16="http://schemas.microsoft.com/office/drawing/2014/main" id="{0574D7D9-99A0-C642-8DCC-BBDFBACB0C47}"/>
              </a:ext>
            </a:extLst>
          </p:cNvPr>
          <p:cNvPicPr>
            <a:picLocks noChangeAspect="1"/>
          </p:cNvPicPr>
          <p:nvPr userDrawn="1"/>
        </p:nvPicPr>
        <p:blipFill>
          <a:blip r:embed="rId10"/>
          <a:srcRect/>
          <a:stretch/>
        </p:blipFill>
        <p:spPr>
          <a:xfrm>
            <a:off x="487670" y="1749063"/>
            <a:ext cx="363600" cy="363600"/>
          </a:xfrm>
          <a:prstGeom prst="rect">
            <a:avLst/>
          </a:prstGeom>
        </p:spPr>
      </p:pic>
      <p:sp>
        <p:nvSpPr>
          <p:cNvPr id="43" name="Follow all of SAP"/>
          <p:cNvSpPr txBox="1"/>
          <p:nvPr userDrawn="1"/>
        </p:nvSpPr>
        <p:spPr bwMode="black">
          <a:xfrm>
            <a:off x="503238"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472359758" name="Acquired Company Logo Placeholder" descr="{&quot;templafy&quot;:{&quot;id&quot;:&quot;54890646-6d09-42df-a8de-3c6063e0d4c2&quot;}}"/>
          <p:cNvPicPr>
            <a:picLocks noChangeAspect="1"/>
          </p:cNvPicPr>
          <p:nvPr/>
        </p:nvPicPr>
        <p:blipFill>
          <a:blip r:embed="rId11"/>
          <a:stretch>
            <a:fillRect/>
          </a:stretch>
        </p:blipFill>
        <p:spPr>
          <a:xfrm>
            <a:off x="528714" y="522453"/>
            <a:ext cx="1109568" cy="225572"/>
          </a:xfrm>
          <a:prstGeom prst="rect">
            <a:avLst/>
          </a:prstGeom>
        </p:spPr>
      </p:pic>
      <p:pic>
        <p:nvPicPr>
          <p:cNvPr id="15" name="SAP Logo Placeholder">
            <a:extLst>
              <a:ext uri="{FF2B5EF4-FFF2-40B4-BE49-F238E27FC236}">
                <a16:creationId xmlns:a16="http://schemas.microsoft.com/office/drawing/2014/main" id="{9CC4588F-1029-8748-911B-AFF84B1CAE9F}"/>
              </a:ext>
            </a:extLst>
          </p:cNvPr>
          <p:cNvPicPr>
            <a:picLocks noChangeAspect="1"/>
          </p:cNvPicPr>
          <p:nvPr userDrawn="1"/>
        </p:nvPicPr>
        <p:blipFill>
          <a:blip r:embed="rId12"/>
          <a:srcRect/>
          <a:stretch/>
        </p:blipFill>
        <p:spPr>
          <a:xfrm>
            <a:off x="9530018" y="5832747"/>
            <a:ext cx="2182557" cy="517253"/>
          </a:xfrm>
          <a:prstGeom prst="rect">
            <a:avLst/>
          </a:prstGeom>
        </p:spPr>
      </p:pic>
    </p:spTree>
    <p:extLst>
      <p:ext uri="{BB962C8B-B14F-4D97-AF65-F5344CB8AC3E}">
        <p14:creationId xmlns:p14="http://schemas.microsoft.com/office/powerpoint/2010/main" val="451925193"/>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32" name="Copyright information-German" descr="{&quot;templafy&quot;:{&quot;id&quot;:&quot;6c8672ab-6acf-4e9d-acd0-b77c74616347&quot;}}"/>
          <p:cNvSpPr txBox="1"/>
          <p:nvPr userDrawn="1"/>
        </p:nvSpPr>
        <p:spPr bwMode="black">
          <a:xfrm>
            <a:off x="503238" y="2674219"/>
            <a:ext cx="6561591" cy="3864366"/>
          </a:xfrm>
          <a:prstGeom prst="rect">
            <a:avLst/>
          </a:prstGeom>
          <a:noFill/>
        </p:spPr>
        <p:txBody>
          <a:bodyPr wrap="square" lIns="0" tIns="0" rIns="0" bIns="0" rtlCol="0" anchor="t">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800" kern="1200" noProof="0" dirty="0">
                <a:solidFill>
                  <a:schemeClr val="tx1"/>
                </a:solidFill>
                <a:effectLst/>
                <a:latin typeface="Arial"/>
                <a:ea typeface="+mn-ea"/>
                <a:cs typeface="+mn-cs"/>
              </a:rPr>
              <a:t>© 2022 SAP SE oder ein SAP-Konzernunternehmen. Alle Rechte vorbehalten. 
Weitergabe und Vervielfältigung dieser Publikation oder von Teilen daraus sind, zu welchem Zweck und in welcher Form auch immer, ohne die ausdrückliche schriftliche Genehmigung durch SAP SE oder ein SAP-Konzernunternehmen nicht gestattet.  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  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  SAP und andere in diesem Dokument erwähnte Produkte und Dienstleistungen von SAP sowie die dazugehörigen Logos sind Marken oder eingetragene Marken der SAP SE (oder von einem SAP-Konzernunternehmen) in Deutschland und verschiedenen anderen Ländern weltweit.  Alle anderen Namen von Produkten und Dienstleistungen sind Marken der jeweiligen Firmen. Zusätzliche Informationen zur Marke und Vermerke finden Sie auf der Seite www.sap.de/trademark.</a:t>
            </a:r>
          </a:p>
        </p:txBody>
      </p:sp>
      <p:sp>
        <p:nvSpPr>
          <p:cNvPr id="11" name="Copyright information">
            <a:hlinkClick r:id="rId2"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tx1"/>
                </a:solidFill>
                <a:latin typeface="Arial"/>
                <a:ea typeface="Arial Unicode MS" panose="020B0604020202020204" pitchFamily="34" charset="-128"/>
                <a:cs typeface="+mn-cs"/>
              </a:rPr>
              <a:t>www.sap.com/germany/contactsap</a:t>
            </a:r>
          </a:p>
        </p:txBody>
      </p:sp>
      <p:sp>
        <p:nvSpPr>
          <p:cNvPr id="20"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Linkedin icon with link">
            <a:hlinkClick r:id="rId3"/>
            <a:extLst>
              <a:ext uri="{FF2B5EF4-FFF2-40B4-BE49-F238E27FC236}">
                <a16:creationId xmlns:a16="http://schemas.microsoft.com/office/drawing/2014/main" id="{7D1F0187-E2B3-E84B-B66C-2F4329298216}"/>
              </a:ext>
            </a:extLst>
          </p:cNvPr>
          <p:cNvPicPr>
            <a:picLocks noChangeAspect="1"/>
          </p:cNvPicPr>
          <p:nvPr userDrawn="1"/>
        </p:nvPicPr>
        <p:blipFill>
          <a:blip r:embed="rId4"/>
          <a:srcRect/>
          <a:stretch/>
        </p:blipFill>
        <p:spPr>
          <a:xfrm>
            <a:off x="2257487" y="1749959"/>
            <a:ext cx="361809" cy="361809"/>
          </a:xfrm>
          <a:prstGeom prst="rect">
            <a:avLst/>
          </a:prstGeom>
        </p:spPr>
      </p:pic>
      <p:pic>
        <p:nvPicPr>
          <p:cNvPr id="12" name="YouTube icon with link">
            <a:hlinkClick r:id="rId5"/>
            <a:extLst>
              <a:ext uri="{FF2B5EF4-FFF2-40B4-BE49-F238E27FC236}">
                <a16:creationId xmlns:a16="http://schemas.microsoft.com/office/drawing/2014/main" id="{E3EFD77E-732B-3042-869E-DD34D616C8DC}"/>
              </a:ext>
            </a:extLst>
          </p:cNvPr>
          <p:cNvPicPr>
            <a:picLocks noChangeAspect="1"/>
          </p:cNvPicPr>
          <p:nvPr userDrawn="1"/>
        </p:nvPicPr>
        <p:blipFill>
          <a:blip r:embed="rId6"/>
          <a:srcRect/>
          <a:stretch/>
        </p:blipFill>
        <p:spPr>
          <a:xfrm>
            <a:off x="1666951" y="1749063"/>
            <a:ext cx="363600" cy="363600"/>
          </a:xfrm>
          <a:prstGeom prst="rect">
            <a:avLst/>
          </a:prstGeom>
        </p:spPr>
      </p:pic>
      <p:pic>
        <p:nvPicPr>
          <p:cNvPr id="13" name="Twitter icon with link">
            <a:hlinkClick r:id="rId7" tooltip="https://twitter.com/sap"/>
            <a:extLst>
              <a:ext uri="{FF2B5EF4-FFF2-40B4-BE49-F238E27FC236}">
                <a16:creationId xmlns:a16="http://schemas.microsoft.com/office/drawing/2014/main" id="{F964F380-9DA3-B140-A34E-13AB1317334E}"/>
              </a:ext>
            </a:extLst>
          </p:cNvPr>
          <p:cNvPicPr>
            <a:picLocks noChangeAspect="1"/>
          </p:cNvPicPr>
          <p:nvPr userDrawn="1"/>
        </p:nvPicPr>
        <p:blipFill>
          <a:blip r:embed="rId8"/>
          <a:srcRect/>
          <a:stretch/>
        </p:blipFill>
        <p:spPr>
          <a:xfrm>
            <a:off x="1078206" y="1749959"/>
            <a:ext cx="361809" cy="361809"/>
          </a:xfrm>
          <a:prstGeom prst="rect">
            <a:avLst/>
          </a:prstGeom>
        </p:spPr>
      </p:pic>
      <p:pic>
        <p:nvPicPr>
          <p:cNvPr id="14" name="Facebook icon with link">
            <a:hlinkClick r:id="rId9"/>
            <a:extLst>
              <a:ext uri="{FF2B5EF4-FFF2-40B4-BE49-F238E27FC236}">
                <a16:creationId xmlns:a16="http://schemas.microsoft.com/office/drawing/2014/main" id="{2F0BB96A-1F55-4D49-8BC7-DCE332FFA2FB}"/>
              </a:ext>
            </a:extLst>
          </p:cNvPr>
          <p:cNvPicPr>
            <a:picLocks noChangeAspect="1"/>
          </p:cNvPicPr>
          <p:nvPr userDrawn="1"/>
        </p:nvPicPr>
        <p:blipFill>
          <a:blip r:embed="rId10"/>
          <a:srcRect/>
          <a:stretch/>
        </p:blipFill>
        <p:spPr>
          <a:xfrm>
            <a:off x="487670" y="1749063"/>
            <a:ext cx="363600" cy="363600"/>
          </a:xfrm>
          <a:prstGeom prst="rect">
            <a:avLst/>
          </a:prstGeom>
        </p:spPr>
      </p:pic>
      <p:pic>
        <p:nvPicPr>
          <p:cNvPr id="1054098813" name="Acquired Company Logo Placeholder" descr="{&quot;templafy&quot;:{&quot;id&quot;:&quot;e936e90e-c6fd-4816-ad79-fa49f68c0e73&quot;}}"/>
          <p:cNvPicPr>
            <a:picLocks noChangeAspect="1"/>
          </p:cNvPicPr>
          <p:nvPr/>
        </p:nvPicPr>
        <p:blipFill>
          <a:blip r:embed="rId11"/>
          <a:stretch>
            <a:fillRect/>
          </a:stretch>
        </p:blipFill>
        <p:spPr>
          <a:xfrm>
            <a:off x="528714" y="522453"/>
            <a:ext cx="1109568" cy="225572"/>
          </a:xfrm>
          <a:prstGeom prst="rect">
            <a:avLst/>
          </a:prstGeom>
        </p:spPr>
      </p:pic>
      <p:pic>
        <p:nvPicPr>
          <p:cNvPr id="15" name="SAP Logo Placeholder">
            <a:extLst>
              <a:ext uri="{FF2B5EF4-FFF2-40B4-BE49-F238E27FC236}">
                <a16:creationId xmlns:a16="http://schemas.microsoft.com/office/drawing/2014/main" id="{5C1E4DE3-E63B-0B43-9613-EA366B664545}"/>
              </a:ext>
            </a:extLst>
          </p:cNvPr>
          <p:cNvPicPr>
            <a:picLocks noChangeAspect="1"/>
          </p:cNvPicPr>
          <p:nvPr userDrawn="1"/>
        </p:nvPicPr>
        <p:blipFill>
          <a:blip r:embed="rId12"/>
          <a:srcRect/>
          <a:stretch/>
        </p:blipFill>
        <p:spPr>
          <a:xfrm>
            <a:off x="9530018" y="5832747"/>
            <a:ext cx="2182557" cy="517253"/>
          </a:xfrm>
          <a:prstGeom prst="rect">
            <a:avLst/>
          </a:prstGeom>
        </p:spPr>
      </p:pic>
    </p:spTree>
    <p:extLst>
      <p:ext uri="{BB962C8B-B14F-4D97-AF65-F5344CB8AC3E}">
        <p14:creationId xmlns:p14="http://schemas.microsoft.com/office/powerpoint/2010/main" val="1911862759"/>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2_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9255" y="6217668"/>
            <a:ext cx="1963635"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EXTERNAL</a:t>
            </a:r>
          </a:p>
        </p:txBody>
      </p:sp>
      <p:sp>
        <p:nvSpPr>
          <p:cNvPr id="19" name="Speaker"/>
          <p:cNvSpPr>
            <a:spLocks noGrp="1"/>
          </p:cNvSpPr>
          <p:nvPr userDrawn="1">
            <p:ph type="subTitle" idx="1" hasCustomPrompt="1"/>
          </p:nvPr>
        </p:nvSpPr>
        <p:spPr bwMode="black">
          <a:xfrm>
            <a:off x="288000" y="5130489"/>
            <a:ext cx="10899174"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2022</a:t>
            </a:r>
          </a:p>
        </p:txBody>
      </p:sp>
      <p:sp>
        <p:nvSpPr>
          <p:cNvPr id="3" name="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a:t>Presentation Title </a:t>
            </a:r>
            <a:br>
              <a:rPr lang="en-US"/>
            </a:br>
            <a:r>
              <a:rPr lang="en-US"/>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5174" cy="3430006"/>
          </a:xfrm>
          <a:noFill/>
        </p:spPr>
        <p:txBody>
          <a:bodyPr tIns="504000"/>
          <a:lstStyle>
            <a:lvl1pPr algn="ctr">
              <a:defRPr sz="1600">
                <a:solidFill>
                  <a:schemeClr val="tx1"/>
                </a:solidFill>
              </a:defRPr>
            </a:lvl1pPr>
          </a:lstStyle>
          <a:p>
            <a:r>
              <a:rPr lang="en-US"/>
              <a:t>Click to insert title image or illustration</a:t>
            </a:r>
          </a:p>
        </p:txBody>
      </p:sp>
      <p:pic>
        <p:nvPicPr>
          <p:cNvPr id="7" name="SAP Ariba Logo" descr="SAP Ariba Logo" title="SAP Ariba Logo">
            <a:extLst>
              <a:ext uri="{FF2B5EF4-FFF2-40B4-BE49-F238E27FC236}">
                <a16:creationId xmlns:a16="http://schemas.microsoft.com/office/drawing/2014/main" id="{2F96132E-1950-4623-8EF9-82744C3A37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229663757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995A0-4445-4ED8-95E9-95A91BA4F403}"/>
              </a:ext>
            </a:extLst>
          </p:cNvPr>
          <p:cNvSpPr>
            <a:spLocks noGrp="1"/>
          </p:cNvSpPr>
          <p:nvPr>
            <p:ph type="ctrTitle"/>
          </p:nvPr>
        </p:nvSpPr>
        <p:spPr>
          <a:xfrm>
            <a:off x="1524397" y="1663306"/>
            <a:ext cx="9146381" cy="1846659"/>
          </a:xfrm>
        </p:spPr>
        <p:txBody>
          <a:bodyPr anchor="b"/>
          <a:lstStyle>
            <a:lvl1pPr algn="ctr">
              <a:defRPr sz="5998"/>
            </a:lvl1pPr>
          </a:lstStyle>
          <a:p>
            <a:r>
              <a:rPr lang="en-US"/>
              <a:t>Click to edit Master title style</a:t>
            </a:r>
          </a:p>
        </p:txBody>
      </p:sp>
      <p:sp>
        <p:nvSpPr>
          <p:cNvPr id="3" name="Subtitle 2">
            <a:extLst>
              <a:ext uri="{FF2B5EF4-FFF2-40B4-BE49-F238E27FC236}">
                <a16:creationId xmlns:a16="http://schemas.microsoft.com/office/drawing/2014/main" id="{07EB9446-D63C-45E0-8E63-328349F7189F}"/>
              </a:ext>
            </a:extLst>
          </p:cNvPr>
          <p:cNvSpPr>
            <a:spLocks noGrp="1"/>
          </p:cNvSpPr>
          <p:nvPr>
            <p:ph type="subTitle" idx="1"/>
          </p:nvPr>
        </p:nvSpPr>
        <p:spPr>
          <a:xfrm>
            <a:off x="1524397" y="3602038"/>
            <a:ext cx="9146381"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Tree>
    <p:extLst>
      <p:ext uri="{BB962C8B-B14F-4D97-AF65-F5344CB8AC3E}">
        <p14:creationId xmlns:p14="http://schemas.microsoft.com/office/powerpoint/2010/main" val="29106056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001601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spTree>
      <p:nvGrpSpPr>
        <p:cNvPr id="1" name=""/>
        <p:cNvGrpSpPr/>
        <p:nvPr/>
      </p:nvGrpSpPr>
      <p:grpSpPr>
        <a:xfrm>
          <a:off x="0" y="0"/>
          <a:ext cx="0" cy="0"/>
          <a:chOff x="0" y="0"/>
          <a:chExt cx="0" cy="0"/>
        </a:xfrm>
      </p:grpSpPr>
      <p:pic>
        <p:nvPicPr>
          <p:cNvPr id="606562327" name="Picture Placeholder 7" descr="{&quot;templafy&quot;:{&quot;id&quot;:&quot;7bfc69bd-c4ea-4fea-bb4b-db81990f5106&quot;}}"/>
          <p:cNvPicPr>
            <a:picLocks noChangeAspect="1"/>
          </p:cNvPicPr>
          <p:nvPr/>
        </p:nvPicPr>
        <p:blipFill>
          <a:blip r:embed="rId2"/>
          <a:stretch>
            <a:fillRect/>
          </a:stretch>
        </p:blipFill>
        <p:spPr>
          <a:xfrm>
            <a:off x="9730043" y="6039719"/>
            <a:ext cx="2182557" cy="554784"/>
          </a:xfrm>
          <a:prstGeom prst="rect">
            <a:avLst/>
          </a:prstGeom>
        </p:spPr>
      </p:pic>
      <p:sp>
        <p:nvSpPr>
          <p:cNvPr id="12" name="Picture Placeholder 11">
            <a:extLst>
              <a:ext uri="{FF2B5EF4-FFF2-40B4-BE49-F238E27FC236}">
                <a16:creationId xmlns:a16="http://schemas.microsoft.com/office/drawing/2014/main" id="{01E38426-604E-0946-B267-92DD0CCD3F17}"/>
              </a:ext>
            </a:extLst>
          </p:cNvPr>
          <p:cNvSpPr>
            <a:spLocks noGrp="1"/>
          </p:cNvSpPr>
          <p:nvPr>
            <p:ph type="pic" sz="quarter" idx="15" hasCustomPrompt="1"/>
          </p:nvPr>
        </p:nvSpPr>
        <p:spPr>
          <a:xfrm>
            <a:off x="282575" y="6161088"/>
            <a:ext cx="954088" cy="417512"/>
          </a:xfrm>
        </p:spPr>
        <p:txBody>
          <a:bodyPr anchor="ctr" anchorCtr="0">
            <a:noAutofit/>
          </a:bodyPr>
          <a:lstStyle>
            <a:lvl1pPr algn="ctr">
              <a:spcBef>
                <a:spcPts val="0"/>
              </a:spcBef>
              <a:defRPr sz="1000"/>
            </a:lvl1pPr>
          </a:lstStyle>
          <a:p>
            <a:r>
              <a:rPr lang="en-US" dirty="0"/>
              <a:t>Add </a:t>
            </a:r>
            <a:br>
              <a:rPr lang="en-US" dirty="0"/>
            </a:br>
            <a:r>
              <a:rPr lang="en-US" dirty="0"/>
              <a:t>partner logo</a:t>
            </a:r>
          </a:p>
        </p:txBody>
      </p:sp>
      <p:sp>
        <p:nvSpPr>
          <p:cNvPr id="11" name="TextBox 10" descr="{&quot;templafy&quot;:{&quot;id&quot;:&quot;0a6bf4db-6d29-4400-92d4-ad02b329b29f&quot;}}">
            <a:extLst>
              <a:ext uri="{FF2B5EF4-FFF2-40B4-BE49-F238E27FC236}">
                <a16:creationId xmlns:a16="http://schemas.microsoft.com/office/drawing/2014/main" id="{0D89861B-DFDF-4652-B7E7-9B164C5110EC}"/>
              </a:ext>
            </a:extLst>
          </p:cNvPr>
          <p:cNvSpPr txBox="1"/>
          <p:nvPr userDrawn="1"/>
        </p:nvSpPr>
        <p:spPr>
          <a:xfrm>
            <a:off x="282575" y="5725533"/>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dirty="0">
                <a:ea typeface="Arial Unicode MS" pitchFamily="34" charset="-128"/>
                <a:cs typeface="Arial Unicode MS" pitchFamily="34" charset="-128"/>
              </a:rPr>
              <a:t>INTERNAL – SAP and Customers only</a:t>
            </a:r>
          </a:p>
        </p:txBody>
      </p:sp>
      <p:sp>
        <p:nvSpPr>
          <p:cNvPr id="19" name="Speaker"/>
          <p:cNvSpPr>
            <a:spLocks noGrp="1"/>
          </p:cNvSpPr>
          <p:nvPr userDrawn="1">
            <p:ph type="subTitle" idx="1" hasCustomPrompt="1"/>
          </p:nvPr>
        </p:nvSpPr>
        <p:spPr bwMode="black">
          <a:xfrm>
            <a:off x="288000" y="5130489"/>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br>
              <a:rPr lang="en-US" dirty="0"/>
            </a:br>
            <a:r>
              <a:rPr lang="en-US" dirty="0"/>
              <a:t>Month 00, 2022</a:t>
            </a:r>
          </a:p>
        </p:txBody>
      </p:sp>
      <p:sp>
        <p:nvSpPr>
          <p:cNvPr id="3" name="Title"/>
          <p:cNvSpPr>
            <a:spLocks noGrp="1"/>
          </p:cNvSpPr>
          <p:nvPr>
            <p:ph type="title" hasCustomPrompt="1"/>
          </p:nvPr>
        </p:nvSpPr>
        <p:spPr>
          <a:xfrm>
            <a:off x="288000" y="4024430"/>
            <a:ext cx="11628000"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Title Goes Here</a:t>
            </a:r>
            <a:br>
              <a:rPr lang="en-US" dirty="0"/>
            </a:br>
            <a:r>
              <a:rPr lang="en-US" dirty="0"/>
              <a:t>and Here and Here</a:t>
            </a:r>
          </a:p>
        </p:txBody>
      </p:sp>
      <p:pic>
        <p:nvPicPr>
          <p:cNvPr id="2126479201" name="Picture Placeholder 3" descr="{&quot;templafy&quot;:{&quot;id&quot;:&quot;4a85e3aa-fc82-41ad-94c3-c91d96ab62e6&quot;}}"/>
          <p:cNvPicPr>
            <a:picLocks noChangeAspect="1"/>
          </p:cNvPicPr>
          <p:nvPr/>
        </p:nvPicPr>
        <p:blipFill>
          <a:blip r:embed="rId3"/>
          <a:stretch>
            <a:fillRect/>
          </a:stretch>
        </p:blipFill>
        <p:spPr>
          <a:xfrm>
            <a:off x="282575" y="3564352"/>
            <a:ext cx="1109568" cy="219475"/>
          </a:xfrm>
          <a:prstGeom prst="rect">
            <a:avLst/>
          </a:prstGeom>
        </p:spPr>
      </p:pic>
      <p:sp>
        <p:nvSpPr>
          <p:cNvPr id="5" name="Title Image Placeholder" descr="Placeholder title image" title="Title image"/>
          <p:cNvSpPr>
            <a:spLocks noGrp="1"/>
          </p:cNvSpPr>
          <p:nvPr>
            <p:ph type="pic" sz="quarter" idx="12" hasCustomPrompt="1"/>
          </p:nvPr>
        </p:nvSpPr>
        <p:spPr bwMode="gray">
          <a:xfrm>
            <a:off x="1" y="0"/>
            <a:ext cx="12193200" cy="3430006"/>
          </a:xfrm>
          <a:noFill/>
        </p:spPr>
        <p:txBody>
          <a:bodyPr tIns="504000"/>
          <a:lstStyle>
            <a:lvl1pPr algn="ctr">
              <a:defRPr sz="1600">
                <a:solidFill>
                  <a:schemeClr val="tx1"/>
                </a:solidFill>
              </a:defRPr>
            </a:lvl1pPr>
          </a:lstStyle>
          <a:p>
            <a:r>
              <a:rPr lang="en-US" dirty="0"/>
              <a:t>Click to insert title image or illustration</a:t>
            </a:r>
          </a:p>
        </p:txBody>
      </p:sp>
    </p:spTree>
    <p:extLst>
      <p:ext uri="{BB962C8B-B14F-4D97-AF65-F5344CB8AC3E}">
        <p14:creationId xmlns:p14="http://schemas.microsoft.com/office/powerpoint/2010/main" val="617352770"/>
      </p:ext>
    </p:extLst>
  </p:cSld>
  <p:clrMapOvr>
    <a:masterClrMapping/>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spTree>
      <p:nvGrpSpPr>
        <p:cNvPr id="1" name=""/>
        <p:cNvGrpSpPr/>
        <p:nvPr/>
      </p:nvGrpSpPr>
      <p:grpSpPr>
        <a:xfrm>
          <a:off x="0" y="0"/>
          <a:ext cx="0" cy="0"/>
          <a:chOff x="0" y="0"/>
          <a:chExt cx="0" cy="0"/>
        </a:xfrm>
      </p:grpSpPr>
      <p:sp>
        <p:nvSpPr>
          <p:cNvPr id="13" name="Picture Placeholder 11">
            <a:extLst>
              <a:ext uri="{FF2B5EF4-FFF2-40B4-BE49-F238E27FC236}">
                <a16:creationId xmlns:a16="http://schemas.microsoft.com/office/drawing/2014/main" id="{B8569445-4B1E-1949-9952-1DDE9A7284DD}"/>
              </a:ext>
            </a:extLst>
          </p:cNvPr>
          <p:cNvSpPr>
            <a:spLocks noGrp="1"/>
          </p:cNvSpPr>
          <p:nvPr>
            <p:ph type="pic" sz="quarter" idx="16" hasCustomPrompt="1"/>
          </p:nvPr>
        </p:nvSpPr>
        <p:spPr>
          <a:xfrm>
            <a:off x="282575" y="6161088"/>
            <a:ext cx="954088" cy="417512"/>
          </a:xfrm>
        </p:spPr>
        <p:txBody>
          <a:bodyPr anchor="ctr" anchorCtr="0">
            <a:noAutofit/>
          </a:bodyPr>
          <a:lstStyle>
            <a:lvl1pPr algn="ctr">
              <a:spcBef>
                <a:spcPts val="0"/>
              </a:spcBef>
              <a:defRPr sz="1000"/>
            </a:lvl1pPr>
          </a:lstStyle>
          <a:p>
            <a:r>
              <a:rPr lang="en-US" dirty="0"/>
              <a:t>Add </a:t>
            </a:r>
            <a:br>
              <a:rPr lang="en-US" dirty="0"/>
            </a:br>
            <a:r>
              <a:rPr lang="en-US" dirty="0"/>
              <a:t>partner logo</a:t>
            </a:r>
          </a:p>
        </p:txBody>
      </p:sp>
      <p:sp>
        <p:nvSpPr>
          <p:cNvPr id="11" name="TextBox 10" descr="{&quot;templafy&quot;:{&quot;id&quot;:&quot;e787bd50-8e05-43a6-a3e0-c3066d4fa4cc&quot;}}">
            <a:extLst>
              <a:ext uri="{FF2B5EF4-FFF2-40B4-BE49-F238E27FC236}">
                <a16:creationId xmlns:a16="http://schemas.microsoft.com/office/drawing/2014/main" id="{B120D9CD-8AFE-4E86-9938-0AF882F0D372}"/>
              </a:ext>
            </a:extLst>
          </p:cNvPr>
          <p:cNvSpPr txBox="1"/>
          <p:nvPr userDrawn="1"/>
        </p:nvSpPr>
        <p:spPr>
          <a:xfrm>
            <a:off x="282575" y="5052239"/>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dirty="0">
                <a:ea typeface="Arial Unicode MS" pitchFamily="34" charset="-128"/>
                <a:cs typeface="Arial Unicode MS" pitchFamily="34" charset="-128"/>
              </a:rPr>
              <a:t>INTERNAL – SAP and Customers only</a:t>
            </a:r>
          </a:p>
        </p:txBody>
      </p:sp>
      <p:sp>
        <p:nvSpPr>
          <p:cNvPr id="6" name="Speaker"/>
          <p:cNvSpPr>
            <a:spLocks noGrp="1"/>
          </p:cNvSpPr>
          <p:nvPr userDrawn="1">
            <p:ph type="subTitle" idx="1" hasCustomPrompt="1"/>
          </p:nvPr>
        </p:nvSpPr>
        <p:spPr bwMode="black">
          <a:xfrm>
            <a:off x="287999" y="4268503"/>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br>
              <a:rPr lang="en-US" dirty="0"/>
            </a:br>
            <a:r>
              <a:rPr lang="en-US" dirty="0"/>
              <a:t>Month 00, 2022</a:t>
            </a:r>
          </a:p>
        </p:txBody>
      </p:sp>
      <p:sp>
        <p:nvSpPr>
          <p:cNvPr id="4" name="Title 3"/>
          <p:cNvSpPr>
            <a:spLocks noGrp="1"/>
          </p:cNvSpPr>
          <p:nvPr>
            <p:ph type="title" hasCustomPrompt="1"/>
          </p:nvPr>
        </p:nvSpPr>
        <p:spPr>
          <a:xfrm>
            <a:off x="288000" y="2706317"/>
            <a:ext cx="11628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pic>
        <p:nvPicPr>
          <p:cNvPr id="834198955" name="Picture Placeholder 3" descr="{&quot;templafy&quot;:{&quot;id&quot;:&quot;251fcff8-182e-4fa2-b25d-19cffb379f5e&quot;}}"/>
          <p:cNvPicPr>
            <a:picLocks noChangeAspect="1"/>
          </p:cNvPicPr>
          <p:nvPr/>
        </p:nvPicPr>
        <p:blipFill>
          <a:blip r:embed="rId2"/>
          <a:stretch>
            <a:fillRect/>
          </a:stretch>
        </p:blipFill>
        <p:spPr>
          <a:xfrm>
            <a:off x="282575" y="2085154"/>
            <a:ext cx="1109568" cy="219475"/>
          </a:xfrm>
          <a:prstGeom prst="rect">
            <a:avLst/>
          </a:prstGeom>
        </p:spPr>
      </p:pic>
      <p:pic>
        <p:nvPicPr>
          <p:cNvPr id="8" name="Picture Placeholder 7" descr="{&quot;templafy&quot;:{&quot;id&quot;:&quot;7bfc69bd-c4ea-4fea-bb4b-db81990f5106&quot;}}">
            <a:extLst>
              <a:ext uri="{FF2B5EF4-FFF2-40B4-BE49-F238E27FC236}">
                <a16:creationId xmlns:a16="http://schemas.microsoft.com/office/drawing/2014/main" id="{9F79C022-CBF8-3548-8892-D992600241E4}"/>
              </a:ext>
            </a:extLst>
          </p:cNvPr>
          <p:cNvPicPr>
            <a:picLocks noChangeAspect="1"/>
          </p:cNvPicPr>
          <p:nvPr userDrawn="1"/>
        </p:nvPicPr>
        <p:blipFill>
          <a:blip r:embed="rId3"/>
          <a:stretch>
            <a:fillRect/>
          </a:stretch>
        </p:blipFill>
        <p:spPr>
          <a:xfrm>
            <a:off x="9730043" y="6039719"/>
            <a:ext cx="2182557" cy="554784"/>
          </a:xfrm>
          <a:prstGeom prst="rect">
            <a:avLst/>
          </a:prstGeom>
        </p:spPr>
      </p:pic>
    </p:spTree>
    <p:extLst>
      <p:ext uri="{BB962C8B-B14F-4D97-AF65-F5344CB8AC3E}">
        <p14:creationId xmlns:p14="http://schemas.microsoft.com/office/powerpoint/2010/main" val="2340585188"/>
      </p:ext>
    </p:extLst>
  </p:cSld>
  <p:clrMapOvr>
    <a:masterClrMapping/>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6" pos="7506">
          <p15:clr>
            <a:srgbClr val="FBAE40"/>
          </p15:clr>
        </p15:guide>
        <p15:guide id="7" orient="horz" pos="4142">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sp>
        <p:nvSpPr>
          <p:cNvPr id="14" name="Picture Placeholder 11">
            <a:extLst>
              <a:ext uri="{FF2B5EF4-FFF2-40B4-BE49-F238E27FC236}">
                <a16:creationId xmlns:a16="http://schemas.microsoft.com/office/drawing/2014/main" id="{13B75034-714D-5343-B5B0-264DB2050298}"/>
              </a:ext>
            </a:extLst>
          </p:cNvPr>
          <p:cNvSpPr>
            <a:spLocks noGrp="1"/>
          </p:cNvSpPr>
          <p:nvPr>
            <p:ph type="pic" sz="quarter" idx="15" hasCustomPrompt="1"/>
          </p:nvPr>
        </p:nvSpPr>
        <p:spPr>
          <a:xfrm>
            <a:off x="287338" y="6179458"/>
            <a:ext cx="954088" cy="417512"/>
          </a:xfrm>
        </p:spPr>
        <p:txBody>
          <a:bodyPr anchor="ctr" anchorCtr="0">
            <a:noAutofit/>
          </a:bodyPr>
          <a:lstStyle>
            <a:lvl1pPr algn="ctr">
              <a:spcBef>
                <a:spcPts val="0"/>
              </a:spcBef>
              <a:defRPr sz="1000"/>
            </a:lvl1pPr>
          </a:lstStyle>
          <a:p>
            <a:r>
              <a:rPr lang="en-US" dirty="0"/>
              <a:t>Add </a:t>
            </a:r>
            <a:br>
              <a:rPr lang="en-US" dirty="0"/>
            </a:br>
            <a:r>
              <a:rPr lang="en-US" dirty="0"/>
              <a:t>partner logo</a:t>
            </a:r>
          </a:p>
        </p:txBody>
      </p:sp>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10" name="TextBox 9" descr="{&quot;templafy&quot;:{&quot;id&quot;:&quot;fe862c53-6224-4546-bcfe-e21d5b55a666&quot;}}">
            <a:extLst>
              <a:ext uri="{FF2B5EF4-FFF2-40B4-BE49-F238E27FC236}">
                <a16:creationId xmlns:a16="http://schemas.microsoft.com/office/drawing/2014/main" id="{7B6B31FE-E094-46C7-891F-568E7575E9C7}"/>
              </a:ext>
            </a:extLst>
          </p:cNvPr>
          <p:cNvSpPr txBox="1"/>
          <p:nvPr userDrawn="1"/>
        </p:nvSpPr>
        <p:spPr>
          <a:xfrm>
            <a:off x="282575" y="5057581"/>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dirty="0">
                <a:ea typeface="Arial Unicode MS" pitchFamily="34" charset="-128"/>
                <a:cs typeface="Arial Unicode MS" pitchFamily="34" charset="-128"/>
              </a:rPr>
              <a:t>INTERNAL – SAP and Customers only</a:t>
            </a:r>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br>
              <a:rPr lang="en-US" dirty="0"/>
            </a:br>
            <a:r>
              <a:rPr lang="en-US" dirty="0"/>
              <a:t>Month 00, 2022</a:t>
            </a:r>
          </a:p>
        </p:txBody>
      </p:sp>
      <p:sp>
        <p:nvSpPr>
          <p:cNvPr id="8" name="Title 7"/>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pic>
        <p:nvPicPr>
          <p:cNvPr id="226847642" name="Picture Placeholder 3" descr="{&quot;templafy&quot;:{&quot;id&quot;:&quot;a962a6f8-ff92-47b3-bb8f-e3f61e8a2157&quot;}}"/>
          <p:cNvPicPr>
            <a:picLocks noChangeAspect="1"/>
          </p:cNvPicPr>
          <p:nvPr/>
        </p:nvPicPr>
        <p:blipFill>
          <a:blip r:embed="rId2"/>
          <a:stretch>
            <a:fillRect/>
          </a:stretch>
        </p:blipFill>
        <p:spPr>
          <a:xfrm>
            <a:off x="282575" y="2085154"/>
            <a:ext cx="1109568" cy="219475"/>
          </a:xfrm>
          <a:prstGeom prst="rect">
            <a:avLst/>
          </a:prstGeom>
        </p:spPr>
      </p:pic>
      <p:pic>
        <p:nvPicPr>
          <p:cNvPr id="9" name="Picture Placeholder 7" descr="{&quot;templafy&quot;:{&quot;id&quot;:&quot;7bfc69bd-c4ea-4fea-bb4b-db81990f5106&quot;}}">
            <a:extLst>
              <a:ext uri="{FF2B5EF4-FFF2-40B4-BE49-F238E27FC236}">
                <a16:creationId xmlns:a16="http://schemas.microsoft.com/office/drawing/2014/main" id="{8FB39CBA-7AF4-064D-AC5C-1DCBA8363349}"/>
              </a:ext>
            </a:extLst>
          </p:cNvPr>
          <p:cNvPicPr>
            <a:picLocks noChangeAspect="1"/>
          </p:cNvPicPr>
          <p:nvPr userDrawn="1"/>
        </p:nvPicPr>
        <p:blipFill>
          <a:blip r:embed="rId3"/>
          <a:stretch>
            <a:fillRect/>
          </a:stretch>
        </p:blipFill>
        <p:spPr>
          <a:xfrm>
            <a:off x="9730043" y="6039719"/>
            <a:ext cx="2182557" cy="554784"/>
          </a:xfrm>
          <a:prstGeom prst="rect">
            <a:avLst/>
          </a:prstGeom>
        </p:spPr>
      </p:pic>
    </p:spTree>
    <p:extLst>
      <p:ext uri="{BB962C8B-B14F-4D97-AF65-F5344CB8AC3E}">
        <p14:creationId xmlns:p14="http://schemas.microsoft.com/office/powerpoint/2010/main" val="3874416486"/>
      </p:ext>
    </p:extLst>
  </p:cSld>
  <p:clrMapOvr>
    <a:masterClrMapping/>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pos="4196">
          <p15:clr>
            <a:srgbClr val="FBAE40"/>
          </p15:clr>
        </p15:guide>
        <p15:guide id="4" orient="horz" pos="2688">
          <p15:clr>
            <a:srgbClr val="FBAE40"/>
          </p15:clr>
        </p15:guide>
        <p15:guide id="5" orient="horz" pos="2335">
          <p15:clr>
            <a:srgbClr val="FBAE40"/>
          </p15:clr>
        </p15:guide>
        <p15:guide id="6" orient="horz" pos="2960">
          <p15:clr>
            <a:srgbClr val="FBAE40"/>
          </p15:clr>
        </p15:guide>
        <p15:guide id="7" orient="horz" pos="414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12" name="Partner Logo Placeholder">
            <a:extLst>
              <a:ext uri="{FF2B5EF4-FFF2-40B4-BE49-F238E27FC236}">
                <a16:creationId xmlns:a16="http://schemas.microsoft.com/office/drawing/2014/main" id="{CDF488C1-3A47-E949-B29F-E38211D2C511}"/>
              </a:ext>
            </a:extLst>
          </p:cNvPr>
          <p:cNvSpPr>
            <a:spLocks noGrp="1"/>
          </p:cNvSpPr>
          <p:nvPr>
            <p:ph type="pic" sz="quarter" idx="15" hasCustomPrompt="1"/>
          </p:nvPr>
        </p:nvSpPr>
        <p:spPr>
          <a:xfrm>
            <a:off x="282575" y="6161088"/>
            <a:ext cx="954088" cy="417512"/>
          </a:xfrm>
        </p:spPr>
        <p:txBody>
          <a:bodyPr anchor="ctr" anchorCtr="0">
            <a:noAutofit/>
          </a:bodyPr>
          <a:lstStyle>
            <a:lvl1pPr algn="ctr">
              <a:spcBef>
                <a:spcPts val="0"/>
              </a:spcBef>
              <a:defRPr sz="900"/>
            </a:lvl1pPr>
          </a:lstStyle>
          <a:p>
            <a:r>
              <a:rPr lang="en-US" dirty="0"/>
              <a:t>Add partner </a:t>
            </a:r>
            <a:br>
              <a:rPr lang="en-US" dirty="0"/>
            </a:br>
            <a:r>
              <a:rPr lang="en-US" dirty="0"/>
              <a:t>logo and alt text</a:t>
            </a:r>
          </a:p>
        </p:txBody>
      </p:sp>
      <p:sp>
        <p:nvSpPr>
          <p:cNvPr id="9" name="Classification" descr="{&quot;templafy&quot;:{&quot;id&quot;:&quot;9d2f7f7e-9d25-4fa5-8dfa-6b76ac8e9650&quot;}}">
            <a:extLst>
              <a:ext uri="{FF2B5EF4-FFF2-40B4-BE49-F238E27FC236}">
                <a16:creationId xmlns:a16="http://schemas.microsoft.com/office/drawing/2014/main" id="{7CCB72D3-C53F-4D36-8D99-606F3BD14BC9}"/>
              </a:ext>
            </a:extLst>
          </p:cNvPr>
          <p:cNvSpPr txBox="1"/>
          <p:nvPr userDrawn="1"/>
        </p:nvSpPr>
        <p:spPr>
          <a:xfrm>
            <a:off x="282575" y="5264379"/>
            <a:ext cx="5987598"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dirty="0">
                <a:ea typeface="Arial Unicode MS" pitchFamily="34" charset="-128"/>
                <a:cs typeface="Arial Unicode MS" pitchFamily="34" charset="-128"/>
              </a:rPr>
              <a:t>INTERNAL – SAP and Customers only</a:t>
            </a:r>
          </a:p>
        </p:txBody>
      </p:sp>
      <p:sp>
        <p:nvSpPr>
          <p:cNvPr id="7" name="Pictogram Placeholder"/>
          <p:cNvSpPr>
            <a:spLocks noGrp="1"/>
          </p:cNvSpPr>
          <p:nvPr>
            <p:ph type="pic" sz="quarter" idx="16"/>
          </p:nvPr>
        </p:nvSpPr>
        <p:spPr>
          <a:xfrm>
            <a:off x="6954855" y="963000"/>
            <a:ext cx="4932000" cy="4932000"/>
          </a:xfrm>
        </p:spPr>
        <p:txBody>
          <a:bodyPr/>
          <a:lstStyle>
            <a:lvl1pPr>
              <a:defRPr>
                <a:noFill/>
              </a:defRPr>
            </a:lvl1pPr>
          </a:lstStyle>
          <a:p>
            <a:r>
              <a:rPr lang="en-US"/>
              <a:t>Click icon to add picture</a:t>
            </a:r>
            <a:endParaRPr lang="de-DE"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br>
              <a:rPr lang="en-US" dirty="0"/>
            </a:br>
            <a:r>
              <a:rPr lang="en-US" dirty="0"/>
              <a:t>Month 00, 2022</a:t>
            </a:r>
          </a:p>
        </p:txBody>
      </p:sp>
      <p:sp>
        <p:nvSpPr>
          <p:cNvPr id="8" name="Title"/>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pic>
        <p:nvPicPr>
          <p:cNvPr id="1875174151" name="Acquired Company Logo Placeholder" descr="{&quot;templafy&quot;:{&quot;id&quot;:&quot;83e138db-c9c9-4fef-8905-fd2f23db936c&quot;}}"/>
          <p:cNvPicPr>
            <a:picLocks noChangeAspect="1"/>
          </p:cNvPicPr>
          <p:nvPr/>
        </p:nvPicPr>
        <p:blipFill>
          <a:blip r:embed="rId2"/>
          <a:stretch>
            <a:fillRect/>
          </a:stretch>
        </p:blipFill>
        <p:spPr>
          <a:xfrm>
            <a:off x="288001" y="2139633"/>
            <a:ext cx="1109568" cy="225572"/>
          </a:xfrm>
          <a:prstGeom prst="rect">
            <a:avLst/>
          </a:prstGeom>
        </p:spPr>
      </p:pic>
      <p:pic>
        <p:nvPicPr>
          <p:cNvPr id="10" name="SAP Logo Placeholder">
            <a:extLst>
              <a:ext uri="{FF2B5EF4-FFF2-40B4-BE49-F238E27FC236}">
                <a16:creationId xmlns:a16="http://schemas.microsoft.com/office/drawing/2014/main" id="{F59B6C09-72BD-1F47-8C31-32CC99C2BA1B}"/>
              </a:ext>
            </a:extLst>
          </p:cNvPr>
          <p:cNvPicPr>
            <a:picLocks noChangeAspect="1"/>
          </p:cNvPicPr>
          <p:nvPr userDrawn="1"/>
        </p:nvPicPr>
        <p:blipFill>
          <a:blip r:embed="rId3"/>
          <a:srcRect/>
          <a:stretch/>
        </p:blipFill>
        <p:spPr>
          <a:xfrm>
            <a:off x="9736393" y="6068918"/>
            <a:ext cx="2182557" cy="517253"/>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4"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681034806"/>
      </p:ext>
    </p:extLst>
  </p:cSld>
  <p:clrMapOvr>
    <a:masterClrMapping/>
  </p:clrMapOvr>
  <p:extLst>
    <p:ext uri="{DCECCB84-F9BA-43D5-87BE-67443E8EF086}">
      <p15:sldGuideLst xmlns:p15="http://schemas.microsoft.com/office/powerpoint/2012/main">
        <p15:guide id="1" pos="317">
          <p15:clr>
            <a:srgbClr val="FBAE40"/>
          </p15:clr>
        </p15:guide>
        <p15:guide id="2" orient="horz" pos="1020">
          <p15:clr>
            <a:srgbClr val="FBAE40"/>
          </p15:clr>
        </p15:guide>
        <p15:guide id="3" pos="7364">
          <p15:clr>
            <a:srgbClr val="FBAE40"/>
          </p15:clr>
        </p15:guide>
        <p15:guide id="4" orient="horz" pos="316">
          <p15:clr>
            <a:srgbClr val="FBAE40"/>
          </p15:clr>
        </p15:guide>
        <p15:guide id="5" orient="horz" pos="551">
          <p15:clr>
            <a:srgbClr val="FBAE40"/>
          </p15:clr>
        </p15:guide>
        <p15:guide id="6" orient="horz" pos="3992">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040028905"/>
      </p:ext>
    </p:extLst>
  </p:cSld>
  <p:clrMapOvr>
    <a:masterClrMapping/>
  </p:clrMapOvr>
  <p:hf sldNum="0" hdr="0" ftr="0" dt="0"/>
  <p:extLst>
    <p:ext uri="{DCECCB84-F9BA-43D5-87BE-67443E8EF086}">
      <p15:sldGuideLst xmlns:p15="http://schemas.microsoft.com/office/powerpoint/2012/main">
        <p15:guide id="1" pos="317">
          <p15:clr>
            <a:srgbClr val="FBAE40"/>
          </p15:clr>
        </p15:guide>
        <p15:guide id="2" orient="horz" pos="2160">
          <p15:clr>
            <a:srgbClr val="FBAE40"/>
          </p15:clr>
        </p15:guide>
        <p15:guide id="3" pos="7364">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2334951055"/>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7364">
          <p15:clr>
            <a:srgbClr val="FBAE40"/>
          </p15:clr>
        </p15:guide>
        <p15:guide id="3" pos="317">
          <p15:clr>
            <a:srgbClr val="FBAE40"/>
          </p15:clr>
        </p15:guide>
        <p15:guide id="4" orient="horz" pos="865">
          <p15:clr>
            <a:srgbClr val="FBAE40"/>
          </p15:clr>
        </p15:guide>
        <p15:guide id="5" orient="horz" pos="1294">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03454252"/>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312594478"/>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19">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249255549"/>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7364">
          <p15:clr>
            <a:srgbClr val="FBAE40"/>
          </p15:clr>
        </p15:guide>
        <p15:guide id="4" pos="3674">
          <p15:clr>
            <a:srgbClr val="FBAE40"/>
          </p15:clr>
        </p15:guide>
        <p15:guide id="5" pos="4007">
          <p15:clr>
            <a:srgbClr val="FBAE40"/>
          </p15:clr>
        </p15:guide>
        <p15:guide id="6" orient="horz" pos="317">
          <p15:clr>
            <a:srgbClr val="FBAE40"/>
          </p15:clr>
        </p15:guide>
        <p15:guide id="7" orient="horz" pos="551">
          <p15:clr>
            <a:srgbClr val="FBAE40"/>
          </p15:clr>
        </p15:guide>
        <p15:guide id="8" orient="horz" pos="102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016996064"/>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563">
          <p15:clr>
            <a:srgbClr val="FBAE40"/>
          </p15:clr>
        </p15:guide>
        <p15:guide id="4" pos="2717">
          <p15:clr>
            <a:srgbClr val="FBAE40"/>
          </p15:clr>
        </p15:guide>
        <p15:guide id="5" pos="4964">
          <p15:clr>
            <a:srgbClr val="FBAE40"/>
          </p15:clr>
        </p15:guide>
        <p15:guide id="6" pos="5119">
          <p15:clr>
            <a:srgbClr val="FBAE40"/>
          </p15:clr>
        </p15:guide>
        <p15:guide id="7" pos="7364">
          <p15:clr>
            <a:srgbClr val="FBAE40"/>
          </p15:clr>
        </p15:guide>
        <p15:guide id="8" orient="horz" pos="551">
          <p15:clr>
            <a:srgbClr val="FBAE40"/>
          </p15:clr>
        </p15:guide>
        <p15:guide id="9" orient="horz" pos="1020">
          <p15:clr>
            <a:srgbClr val="FBAE40"/>
          </p15:clr>
        </p15:guide>
        <p15:guide id="10" orient="horz" pos="399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962727805"/>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2678">
          <p15:clr>
            <a:srgbClr val="FBAE40"/>
          </p15:clr>
        </p15:guide>
        <p15:guide id="6" orient="horz" pos="3004">
          <p15:clr>
            <a:srgbClr val="FBAE40"/>
          </p15:clr>
        </p15:guide>
        <p15:guide id="7" orient="horz" pos="3991">
          <p15:clr>
            <a:srgbClr val="FBAE40"/>
          </p15:clr>
        </p15:guide>
        <p15:guide id="8" pos="3682">
          <p15:clr>
            <a:srgbClr val="FBAE40"/>
          </p15:clr>
        </p15:guide>
        <p15:guide id="9" pos="4000">
          <p15:clr>
            <a:srgbClr val="FBAE40"/>
          </p15:clr>
        </p15:guide>
        <p15:guide id="10" pos="7364">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07753225"/>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455">
          <p15:clr>
            <a:srgbClr val="FBAE40"/>
          </p15:clr>
        </p15:guide>
        <p15:guide id="4" pos="2773">
          <p15:clr>
            <a:srgbClr val="FBAE40"/>
          </p15:clr>
        </p15:guide>
        <p15:guide id="5" pos="4910">
          <p15:clr>
            <a:srgbClr val="FBAE40"/>
          </p15:clr>
        </p15:guide>
        <p15:guide id="6" pos="5227">
          <p15:clr>
            <a:srgbClr val="FBAE40"/>
          </p15:clr>
        </p15:guide>
        <p15:guide id="7" pos="7364">
          <p15:clr>
            <a:srgbClr val="FBAE40"/>
          </p15:clr>
        </p15:guide>
        <p15:guide id="8" orient="horz" pos="551">
          <p15:clr>
            <a:srgbClr val="FBAE40"/>
          </p15:clr>
        </p15:guide>
        <p15:guide id="9" orient="horz" pos="1019">
          <p15:clr>
            <a:srgbClr val="FBAE40"/>
          </p15:clr>
        </p15:guide>
        <p15:guide id="10" orient="horz" pos="2428">
          <p15:clr>
            <a:srgbClr val="FBAE40"/>
          </p15:clr>
        </p15:guide>
        <p15:guide id="11" orient="horz" pos="2743">
          <p15:clr>
            <a:srgbClr val="FBAE40"/>
          </p15:clr>
        </p15:guide>
        <p15:guide id="12" orient="horz" pos="399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677157543"/>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1">
          <p15:clr>
            <a:srgbClr val="FBAE40"/>
          </p15:clr>
        </p15:guide>
        <p15:guide id="5" orient="horz" pos="2110">
          <p15:clr>
            <a:srgbClr val="FBAE40"/>
          </p15:clr>
        </p15:guide>
        <p15:guide id="6" orient="horz" pos="2442">
          <p15:clr>
            <a:srgbClr val="FBAE40"/>
          </p15:clr>
        </p15:guide>
        <p15:guide id="7" orient="horz" pos="3990">
          <p15:clr>
            <a:srgbClr val="FBAE40"/>
          </p15:clr>
        </p15:guide>
        <p15:guide id="8" pos="1840">
          <p15:clr>
            <a:srgbClr val="FBAE40"/>
          </p15:clr>
        </p15:guide>
        <p15:guide id="9" pos="2159">
          <p15:clr>
            <a:srgbClr val="FBAE40"/>
          </p15:clr>
        </p15:guide>
        <p15:guide id="10" pos="3683">
          <p15:clr>
            <a:srgbClr val="FBAE40"/>
          </p15:clr>
        </p15:guide>
        <p15:guide id="11" pos="4000">
          <p15:clr>
            <a:srgbClr val="FBAE40"/>
          </p15:clr>
        </p15:guide>
        <p15:guide id="12" pos="5525">
          <p15:clr>
            <a:srgbClr val="FBAE40"/>
          </p15:clr>
        </p15:guide>
        <p15:guide id="13" pos="5842">
          <p15:clr>
            <a:srgbClr val="FBAE40"/>
          </p15:clr>
        </p15:guide>
        <p15:guide id="14" pos="736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2628481544"/>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41857668"/>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4786">
          <p15:clr>
            <a:srgbClr val="FBAE40"/>
          </p15:clr>
        </p15:guide>
        <p15:guide id="4" pos="5119">
          <p15:clr>
            <a:srgbClr val="FBAE40"/>
          </p15:clr>
        </p15:guide>
        <p15:guide id="5" orient="horz" pos="317">
          <p15:clr>
            <a:srgbClr val="FBAE40"/>
          </p15:clr>
        </p15:guide>
        <p15:guide id="6" orient="horz" pos="551">
          <p15:clr>
            <a:srgbClr val="FBAE40"/>
          </p15:clr>
        </p15:guide>
        <p15:guide id="7" orient="horz" pos="102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00401963"/>
      </p:ext>
    </p:extLst>
  </p:cSld>
  <p:clrMapOvr>
    <a:masterClrMapping/>
  </p:clrMapOvr>
  <p:extLst>
    <p:ext uri="{DCECCB84-F9BA-43D5-87BE-67443E8EF086}">
      <p15:sldGuideLst xmlns:p15="http://schemas.microsoft.com/office/powerpoint/2012/main">
        <p15:guide id="1" pos="3841">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3538">
          <p15:clr>
            <a:srgbClr val="FBAE40"/>
          </p15:clr>
        </p15:guide>
        <p15:guide id="7" pos="317">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full image"/>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37886016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090951204"/>
      </p:ext>
    </p:extLst>
  </p:cSld>
  <p:clrMapOvr>
    <a:masterClrMapping/>
  </p:clrMapOvr>
  <p:extLst>
    <p:ext uri="{DCECCB84-F9BA-43D5-87BE-67443E8EF086}">
      <p15:sldGuideLst xmlns:p15="http://schemas.microsoft.com/office/powerpoint/2012/main">
        <p15:guide id="1" pos="317">
          <p15:clr>
            <a:srgbClr val="FBAE40"/>
          </p15:clr>
        </p15:guide>
        <p15:guide id="2" orient="horz" pos="1020">
          <p15:clr>
            <a:srgbClr val="FBAE40"/>
          </p15:clr>
        </p15:guide>
        <p15:guide id="3" pos="3674">
          <p15:clr>
            <a:srgbClr val="FBAE40"/>
          </p15:clr>
        </p15:guide>
        <p15:guide id="4" pos="4008">
          <p15:clr>
            <a:srgbClr val="FBAE40"/>
          </p15:clr>
        </p15:guide>
        <p15:guide id="5" pos="7364">
          <p15:clr>
            <a:srgbClr val="FBAE40"/>
          </p15:clr>
        </p15:guide>
        <p15:guide id="6" orient="horz" pos="317">
          <p15:clr>
            <a:srgbClr val="FBAE40"/>
          </p15:clr>
        </p15:guide>
        <p15:guide id="7" orient="horz" pos="551">
          <p15:clr>
            <a:srgbClr val="FBAE40"/>
          </p15:clr>
        </p15:guide>
        <p15:guide id="8" orient="horz" pos="399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970659641"/>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7364">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25270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hank You and Contact Information">
    <p:spTree>
      <p:nvGrpSpPr>
        <p:cNvPr id="1" name=""/>
        <p:cNvGrpSpPr/>
        <p:nvPr/>
      </p:nvGrpSpPr>
      <p:grpSpPr>
        <a:xfrm>
          <a:off x="0" y="0"/>
          <a:ext cx="0" cy="0"/>
          <a:chOff x="0" y="0"/>
          <a:chExt cx="0" cy="0"/>
        </a:xfrm>
      </p:grpSpPr>
      <p:pic>
        <p:nvPicPr>
          <p:cNvPr id="1791726149" name="Picture Placeholder 7"/>
          <p:cNvPicPr>
            <a:picLocks noChangeAspect="1"/>
          </p:cNvPicPr>
          <p:nvPr/>
        </p:nvPicPr>
        <p:blipFill>
          <a:blip r:embed="rId2"/>
          <a:srcRect/>
          <a:stretch/>
        </p:blipFill>
        <p:spPr>
          <a:xfrm>
            <a:off x="9507793" y="5832747"/>
            <a:ext cx="2182557" cy="517253"/>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87422588" name="Picture Placeholder 3" descr="{&quot;templafy&quot;:{&quot;id&quot;:&quot;3589dff5-bedb-4867-917f-5c017ca60874&quot;}}"/>
          <p:cNvPicPr>
            <a:picLocks noChangeAspect="1"/>
          </p:cNvPicPr>
          <p:nvPr/>
        </p:nvPicPr>
        <p:blipFill>
          <a:blip r:embed="rId3"/>
          <a:stretch>
            <a:fillRect/>
          </a:stretch>
        </p:blipFill>
        <p:spPr>
          <a:xfrm>
            <a:off x="504000" y="430525"/>
            <a:ext cx="1109568" cy="219475"/>
          </a:xfrm>
          <a:prstGeom prst="rect">
            <a:avLst/>
          </a:prstGeom>
        </p:spPr>
      </p:pic>
    </p:spTree>
    <p:extLst>
      <p:ext uri="{BB962C8B-B14F-4D97-AF65-F5344CB8AC3E}">
        <p14:creationId xmlns:p14="http://schemas.microsoft.com/office/powerpoint/2010/main" val="2751931875"/>
      </p:ext>
    </p:extLst>
  </p:cSld>
  <p:clrMapOvr>
    <a:masterClrMapping/>
  </p:clrMapOvr>
  <p:hf sldNum="0" hdr="0" ftr="0" dt="0"/>
  <p:extLst>
    <p:ext uri="{DCECCB84-F9BA-43D5-87BE-67443E8EF086}">
      <p15:sldGuideLst xmlns:p15="http://schemas.microsoft.com/office/powerpoint/2012/main">
        <p15:guide id="1" pos="7364">
          <p15:clr>
            <a:srgbClr val="FBAE40"/>
          </p15:clr>
        </p15:guide>
        <p15:guide id="2" orient="horz" pos="924">
          <p15:clr>
            <a:srgbClr val="FBAE40"/>
          </p15:clr>
        </p15:guide>
        <p15:guide id="4" orient="horz" pos="1830">
          <p15:clr>
            <a:srgbClr val="FBAE40"/>
          </p15:clr>
        </p15:guide>
        <p15:guide id="5" orient="horz" pos="4000">
          <p15:clr>
            <a:srgbClr val="FBAE40"/>
          </p15:clr>
        </p15:guide>
        <p15:guide id="6" pos="317">
          <p15:clr>
            <a:srgbClr val="FBAE40"/>
          </p15:clr>
        </p15:guide>
        <p15:guide id="8" pos="3841">
          <p15:clr>
            <a:srgbClr val="FBAE40"/>
          </p15:clr>
        </p15:guide>
        <p15:guide id="9" orient="horz" pos="318">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30" name="Copyright information English"/>
          <p:cNvSpPr txBox="1"/>
          <p:nvPr userDrawn="1"/>
        </p:nvSpPr>
        <p:spPr bwMode="black">
          <a:xfrm>
            <a:off x="50399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2022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2"/>
              </a:rPr>
              <a:t>www.sap.com/trademark</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31" name="www.sap.com - contact SAP link">
            <a:hlinkClick r:id="rId3"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sp>
        <p:nvSpPr>
          <p:cNvPr id="37" name="Follow all of SAP"/>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Linkedin icon with link">
            <a:hlinkClick r:id="rId4"/>
            <a:extLst>
              <a:ext uri="{FF2B5EF4-FFF2-40B4-BE49-F238E27FC236}">
                <a16:creationId xmlns:a16="http://schemas.microsoft.com/office/drawing/2014/main" id="{900114C7-C3C5-8C49-B878-831CB7B0D5D6}"/>
              </a:ext>
            </a:extLst>
          </p:cNvPr>
          <p:cNvPicPr>
            <a:picLocks noChangeAspect="1"/>
          </p:cNvPicPr>
          <p:nvPr userDrawn="1"/>
        </p:nvPicPr>
        <p:blipFill>
          <a:blip r:embed="rId5"/>
          <a:srcRect/>
          <a:stretch/>
        </p:blipFill>
        <p:spPr>
          <a:xfrm>
            <a:off x="2257487" y="1749959"/>
            <a:ext cx="361809" cy="361809"/>
          </a:xfrm>
          <a:prstGeom prst="rect">
            <a:avLst/>
          </a:prstGeom>
        </p:spPr>
      </p:pic>
      <p:pic>
        <p:nvPicPr>
          <p:cNvPr id="11" name="YouTube icon with link">
            <a:hlinkClick r:id="rId6"/>
            <a:extLst>
              <a:ext uri="{FF2B5EF4-FFF2-40B4-BE49-F238E27FC236}">
                <a16:creationId xmlns:a16="http://schemas.microsoft.com/office/drawing/2014/main" id="{91FA3574-14E3-394F-B1DA-DE2ADF8DA49C}"/>
              </a:ext>
            </a:extLst>
          </p:cNvPr>
          <p:cNvPicPr>
            <a:picLocks noChangeAspect="1"/>
          </p:cNvPicPr>
          <p:nvPr userDrawn="1"/>
        </p:nvPicPr>
        <p:blipFill>
          <a:blip r:embed="rId7"/>
          <a:srcRect/>
          <a:stretch/>
        </p:blipFill>
        <p:spPr>
          <a:xfrm>
            <a:off x="1666951" y="1749063"/>
            <a:ext cx="363600" cy="363600"/>
          </a:xfrm>
          <a:prstGeom prst="rect">
            <a:avLst/>
          </a:prstGeom>
        </p:spPr>
      </p:pic>
      <p:pic>
        <p:nvPicPr>
          <p:cNvPr id="12" name="Twitter icon with link">
            <a:hlinkClick r:id="rId8" tooltip="https://twitter.com/sap"/>
            <a:extLst>
              <a:ext uri="{FF2B5EF4-FFF2-40B4-BE49-F238E27FC236}">
                <a16:creationId xmlns:a16="http://schemas.microsoft.com/office/drawing/2014/main" id="{8DDAED38-57B9-2249-939D-D659980AE757}"/>
              </a:ext>
            </a:extLst>
          </p:cNvPr>
          <p:cNvPicPr>
            <a:picLocks noChangeAspect="1"/>
          </p:cNvPicPr>
          <p:nvPr userDrawn="1"/>
        </p:nvPicPr>
        <p:blipFill>
          <a:blip r:embed="rId9"/>
          <a:srcRect/>
          <a:stretch/>
        </p:blipFill>
        <p:spPr>
          <a:xfrm>
            <a:off x="1078206" y="1749959"/>
            <a:ext cx="361809" cy="361809"/>
          </a:xfrm>
          <a:prstGeom prst="rect">
            <a:avLst/>
          </a:prstGeom>
        </p:spPr>
      </p:pic>
      <p:pic>
        <p:nvPicPr>
          <p:cNvPr id="17" name="Facebook icon with link">
            <a:hlinkClick r:id="rId10"/>
            <a:extLst>
              <a:ext uri="{FF2B5EF4-FFF2-40B4-BE49-F238E27FC236}">
                <a16:creationId xmlns:a16="http://schemas.microsoft.com/office/drawing/2014/main" id="{0C30C213-BD8C-2E40-931D-3843268E4FE5}"/>
              </a:ext>
            </a:extLst>
          </p:cNvPr>
          <p:cNvPicPr>
            <a:picLocks noChangeAspect="1"/>
          </p:cNvPicPr>
          <p:nvPr userDrawn="1"/>
        </p:nvPicPr>
        <p:blipFill>
          <a:blip r:embed="rId11"/>
          <a:srcRect/>
          <a:stretch/>
        </p:blipFill>
        <p:spPr>
          <a:xfrm>
            <a:off x="487670" y="1749063"/>
            <a:ext cx="363600" cy="363600"/>
          </a:xfrm>
          <a:prstGeom prst="rect">
            <a:avLst/>
          </a:prstGeom>
        </p:spPr>
      </p:pic>
      <p:pic>
        <p:nvPicPr>
          <p:cNvPr id="949042088" name="Picture Placeholder 3" descr="{&quot;templafy&quot;:{&quot;id&quot;:&quot;8d6a1345-b09b-42bf-b5f5-e4433ba340b2&quot;}}"/>
          <p:cNvPicPr>
            <a:picLocks noChangeAspect="1"/>
          </p:cNvPicPr>
          <p:nvPr/>
        </p:nvPicPr>
        <p:blipFill>
          <a:blip r:embed="rId12"/>
          <a:stretch>
            <a:fillRect/>
          </a:stretch>
        </p:blipFill>
        <p:spPr>
          <a:xfrm>
            <a:off x="487670" y="504000"/>
            <a:ext cx="1109568" cy="219475"/>
          </a:xfrm>
          <a:prstGeom prst="rect">
            <a:avLst/>
          </a:prstGeom>
        </p:spPr>
      </p:pic>
      <p:pic>
        <p:nvPicPr>
          <p:cNvPr id="14" name="Picture Placeholder 7">
            <a:extLst>
              <a:ext uri="{FF2B5EF4-FFF2-40B4-BE49-F238E27FC236}">
                <a16:creationId xmlns:a16="http://schemas.microsoft.com/office/drawing/2014/main" id="{6D1CF6EA-0E11-1745-B0D1-1BA40A6460A1}"/>
              </a:ext>
            </a:extLst>
          </p:cNvPr>
          <p:cNvPicPr>
            <a:picLocks noChangeAspect="1"/>
          </p:cNvPicPr>
          <p:nvPr userDrawn="1"/>
        </p:nvPicPr>
        <p:blipFill>
          <a:blip r:embed="rId13"/>
          <a:srcRect/>
          <a:stretch/>
        </p:blipFill>
        <p:spPr>
          <a:xfrm>
            <a:off x="9507793" y="5832747"/>
            <a:ext cx="2182557" cy="517253"/>
          </a:xfrm>
          <a:prstGeom prst="rect">
            <a:avLst/>
          </a:prstGeom>
        </p:spPr>
      </p:pic>
    </p:spTree>
    <p:extLst>
      <p:ext uri="{BB962C8B-B14F-4D97-AF65-F5344CB8AC3E}">
        <p14:creationId xmlns:p14="http://schemas.microsoft.com/office/powerpoint/2010/main" val="23639000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27" name="Copyright information-German"/>
          <p:cNvSpPr txBox="1"/>
          <p:nvPr userDrawn="1"/>
        </p:nvSpPr>
        <p:spPr bwMode="black">
          <a:xfrm>
            <a:off x="50323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2022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en-US" sz="800" kern="1200" dirty="0">
                <a:solidFill>
                  <a:schemeClr val="tx1"/>
                </a:solidFill>
                <a:latin typeface="Arial"/>
                <a:ea typeface="Arial Unicode MS" panose="020B0604020202020204" pitchFamily="34" charset="-128"/>
                <a:cs typeface="+mn-cs"/>
                <a:hlinkClick r:id="rId2"/>
              </a:rPr>
              <a:t>www.sap.com/trademark</a:t>
            </a:r>
            <a:r>
              <a:rPr lang="en-US" sz="800" kern="1200" dirty="0">
                <a:solidFill>
                  <a:schemeClr val="tx1"/>
                </a:solidFill>
                <a:latin typeface="Arial"/>
                <a:ea typeface="Arial Unicode MS" panose="020B0604020202020204" pitchFamily="34" charset="-128"/>
                <a:cs typeface="+mn-cs"/>
              </a:rPr>
              <a:t> </a:t>
            </a:r>
            <a:endParaRPr lang="de-DE" sz="800" kern="1200" noProof="0" dirty="0">
              <a:solidFill>
                <a:schemeClr val="tx1"/>
              </a:solidFill>
              <a:effectLst/>
              <a:latin typeface="Arial"/>
              <a:ea typeface="+mn-ea"/>
              <a:cs typeface="+mn-cs"/>
            </a:endParaRPr>
          </a:p>
        </p:txBody>
      </p:sp>
      <p:sp>
        <p:nvSpPr>
          <p:cNvPr id="16" name="Copyright information">
            <a:hlinkClick r:id="rId3"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pic>
        <p:nvPicPr>
          <p:cNvPr id="10" name="Linkedin icon with link">
            <a:hlinkClick r:id="rId4"/>
            <a:extLst>
              <a:ext uri="{FF2B5EF4-FFF2-40B4-BE49-F238E27FC236}">
                <a16:creationId xmlns:a16="http://schemas.microsoft.com/office/drawing/2014/main" id="{C605E06B-6A8F-534A-9087-7626E8D0C1C4}"/>
              </a:ext>
            </a:extLst>
          </p:cNvPr>
          <p:cNvPicPr>
            <a:picLocks noChangeAspect="1"/>
          </p:cNvPicPr>
          <p:nvPr userDrawn="1"/>
        </p:nvPicPr>
        <p:blipFill>
          <a:blip r:embed="rId5"/>
          <a:srcRect/>
          <a:stretch/>
        </p:blipFill>
        <p:spPr>
          <a:xfrm>
            <a:off x="2257487" y="1749959"/>
            <a:ext cx="361809" cy="361809"/>
          </a:xfrm>
          <a:prstGeom prst="rect">
            <a:avLst/>
          </a:prstGeom>
        </p:spPr>
      </p:pic>
      <p:pic>
        <p:nvPicPr>
          <p:cNvPr id="11" name="YouTube icon with link">
            <a:hlinkClick r:id="rId6"/>
            <a:extLst>
              <a:ext uri="{FF2B5EF4-FFF2-40B4-BE49-F238E27FC236}">
                <a16:creationId xmlns:a16="http://schemas.microsoft.com/office/drawing/2014/main" id="{CD517ED8-3F22-504E-83B3-619F9637D799}"/>
              </a:ext>
            </a:extLst>
          </p:cNvPr>
          <p:cNvPicPr>
            <a:picLocks noChangeAspect="1"/>
          </p:cNvPicPr>
          <p:nvPr userDrawn="1"/>
        </p:nvPicPr>
        <p:blipFill>
          <a:blip r:embed="rId7"/>
          <a:srcRect/>
          <a:stretch/>
        </p:blipFill>
        <p:spPr>
          <a:xfrm>
            <a:off x="1666951" y="1749063"/>
            <a:ext cx="363600" cy="363600"/>
          </a:xfrm>
          <a:prstGeom prst="rect">
            <a:avLst/>
          </a:prstGeom>
        </p:spPr>
      </p:pic>
      <p:pic>
        <p:nvPicPr>
          <p:cNvPr id="17" name="Twitter icon with link">
            <a:hlinkClick r:id="rId8" tooltip="https://twitter.com/sap"/>
            <a:extLst>
              <a:ext uri="{FF2B5EF4-FFF2-40B4-BE49-F238E27FC236}">
                <a16:creationId xmlns:a16="http://schemas.microsoft.com/office/drawing/2014/main" id="{848B9344-7392-E54F-A296-7BBEF5EAB1E5}"/>
              </a:ext>
            </a:extLst>
          </p:cNvPr>
          <p:cNvPicPr>
            <a:picLocks noChangeAspect="1"/>
          </p:cNvPicPr>
          <p:nvPr userDrawn="1"/>
        </p:nvPicPr>
        <p:blipFill>
          <a:blip r:embed="rId9"/>
          <a:srcRect/>
          <a:stretch/>
        </p:blipFill>
        <p:spPr>
          <a:xfrm>
            <a:off x="1078206" y="1749959"/>
            <a:ext cx="361809" cy="361809"/>
          </a:xfrm>
          <a:prstGeom prst="rect">
            <a:avLst/>
          </a:prstGeom>
        </p:spPr>
      </p:pic>
      <p:pic>
        <p:nvPicPr>
          <p:cNvPr id="18" name="Facebook icon with link">
            <a:hlinkClick r:id="rId10"/>
            <a:extLst>
              <a:ext uri="{FF2B5EF4-FFF2-40B4-BE49-F238E27FC236}">
                <a16:creationId xmlns:a16="http://schemas.microsoft.com/office/drawing/2014/main" id="{AD0E3266-AFDB-2B4B-AA99-7D811F32F40E}"/>
              </a:ext>
            </a:extLst>
          </p:cNvPr>
          <p:cNvPicPr>
            <a:picLocks noChangeAspect="1"/>
          </p:cNvPicPr>
          <p:nvPr userDrawn="1"/>
        </p:nvPicPr>
        <p:blipFill>
          <a:blip r:embed="rId11"/>
          <a:srcRect/>
          <a:stretch/>
        </p:blipFill>
        <p:spPr>
          <a:xfrm>
            <a:off x="487670" y="1749063"/>
            <a:ext cx="363600" cy="363600"/>
          </a:xfrm>
          <a:prstGeom prst="rect">
            <a:avLst/>
          </a:prstGeom>
        </p:spPr>
      </p:pic>
      <p:sp>
        <p:nvSpPr>
          <p:cNvPr id="26"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857533699" name="Picture Placeholder 3" descr="{&quot;templafy&quot;:{&quot;id&quot;:&quot;5ca6d06f-04d2-4f86-80ac-77d357cca656&quot;}}"/>
          <p:cNvPicPr>
            <a:picLocks noChangeAspect="1"/>
          </p:cNvPicPr>
          <p:nvPr/>
        </p:nvPicPr>
        <p:blipFill>
          <a:blip r:embed="rId12"/>
          <a:stretch>
            <a:fillRect/>
          </a:stretch>
        </p:blipFill>
        <p:spPr>
          <a:xfrm>
            <a:off x="487670" y="504000"/>
            <a:ext cx="1109568" cy="219475"/>
          </a:xfrm>
          <a:prstGeom prst="rect">
            <a:avLst/>
          </a:prstGeom>
        </p:spPr>
      </p:pic>
      <p:pic>
        <p:nvPicPr>
          <p:cNvPr id="13" name="Picture Placeholder 7">
            <a:extLst>
              <a:ext uri="{FF2B5EF4-FFF2-40B4-BE49-F238E27FC236}">
                <a16:creationId xmlns:a16="http://schemas.microsoft.com/office/drawing/2014/main" id="{A79002F0-D888-5041-A4C7-02DEAD1A563E}"/>
              </a:ext>
            </a:extLst>
          </p:cNvPr>
          <p:cNvPicPr>
            <a:picLocks noChangeAspect="1"/>
          </p:cNvPicPr>
          <p:nvPr userDrawn="1"/>
        </p:nvPicPr>
        <p:blipFill>
          <a:blip r:embed="rId13"/>
          <a:srcRect/>
          <a:stretch/>
        </p:blipFill>
        <p:spPr>
          <a:xfrm>
            <a:off x="9507793" y="5832747"/>
            <a:ext cx="2182557" cy="517253"/>
          </a:xfrm>
          <a:prstGeom prst="rect">
            <a:avLst/>
          </a:prstGeom>
        </p:spPr>
      </p:pic>
    </p:spTree>
    <p:extLst>
      <p:ext uri="{BB962C8B-B14F-4D97-AF65-F5344CB8AC3E}">
        <p14:creationId xmlns:p14="http://schemas.microsoft.com/office/powerpoint/2010/main" val="3662587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Only - blue">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379177486"/>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nd Text - blue">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806156684"/>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2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Quote - blu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2505493305"/>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theme" Target="../theme/theme2.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2.xml"/><Relationship Id="rId2" Type="http://schemas.openxmlformats.org/officeDocument/2006/relationships/slideLayout" Target="../slideLayouts/slideLayout51.xml"/><Relationship Id="rId1" Type="http://schemas.openxmlformats.org/officeDocument/2006/relationships/slideLayout" Target="../slideLayouts/slideLayout50.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2" name="Copyright Placeholder" descr="{&quot;templafy&quot;:{&quot;id&quot;:&quot;5d227e8a-4fb6-4df3-97a6-a61c7b05d4b3&quot;}}">
            <a:extLst>
              <a:ext uri="{FF2B5EF4-FFF2-40B4-BE49-F238E27FC236}">
                <a16:creationId xmlns:a16="http://schemas.microsoft.com/office/drawing/2014/main" id="{539D88F9-B48F-F143-B90F-EDFB85A350E8}"/>
              </a:ext>
            </a:extLst>
          </p:cNvPr>
          <p:cNvSpPr txBox="1">
            <a:spLocks/>
          </p:cNvSpPr>
          <p:nvPr userDrawn="1"/>
        </p:nvSpPr>
        <p:spPr>
          <a:xfrm>
            <a:off x="504001" y="6536751"/>
            <a:ext cx="4783137" cy="103992"/>
          </a:xfrm>
          <a:prstGeom prst="rect">
            <a:avLst/>
          </a:prstGeom>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buFont typeface="Arial" panose="020B0604020202020204" pitchFamily="34" charset="0"/>
              <a:buNone/>
            </a:pPr>
            <a:r>
              <a:rPr lang="en-US" sz="600" dirty="0"/>
              <a:t>© 2022 SAP SE or an SAP affiliate company. All rights reserved. | INTERNAL – SAP and Customers only</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4" r:id="rId8"/>
    <p:sldLayoutId id="2147483745" r:id="rId9"/>
    <p:sldLayoutId id="2147483760" r:id="rId10"/>
    <p:sldLayoutId id="2147483768" r:id="rId11"/>
    <p:sldLayoutId id="2147483769" r:id="rId12"/>
    <p:sldLayoutId id="2147483770" r:id="rId13"/>
    <p:sldLayoutId id="2147483744" r:id="rId14"/>
    <p:sldLayoutId id="2147483757" r:id="rId15"/>
    <p:sldLayoutId id="2147483748" r:id="rId16"/>
    <p:sldLayoutId id="2147483771" r:id="rId17"/>
    <p:sldLayoutId id="2147483763" r:id="rId18"/>
    <p:sldLayoutId id="2147483751" r:id="rId19"/>
    <p:sldLayoutId id="2147483756" r:id="rId20"/>
    <p:sldLayoutId id="2147483740" r:id="rId21"/>
    <p:sldLayoutId id="2147483754" r:id="rId22"/>
    <p:sldLayoutId id="2147483755" r:id="rId23"/>
    <p:sldLayoutId id="2147483817" r:id="rId24"/>
    <p:sldLayoutId id="2147483818" r:id="rId25"/>
    <p:sldLayoutId id="2147483819" r:id="rId26"/>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
        <p:nvSpPr>
          <p:cNvPr id="6" name="Text Placeholder 9" descr="{&quot;templafy&quot;:{&quot;id&quot;:&quot;f9abed0d-9e75-47bb-80a8-f38dcb2294bd&quot;}}">
            <a:extLst>
              <a:ext uri="{FF2B5EF4-FFF2-40B4-BE49-F238E27FC236}">
                <a16:creationId xmlns:a16="http://schemas.microsoft.com/office/drawing/2014/main" id="{81B86624-5642-47DC-8A4C-30D165DAB46C}"/>
              </a:ext>
            </a:extLst>
          </p:cNvPr>
          <p:cNvSpPr txBox="1">
            <a:spLocks/>
          </p:cNvSpPr>
          <p:nvPr userDrawn="1"/>
        </p:nvSpPr>
        <p:spPr>
          <a:xfrm>
            <a:off x="504001" y="6536751"/>
            <a:ext cx="4783137" cy="103992"/>
          </a:xfrm>
          <a:prstGeom prst="rect">
            <a:avLst/>
          </a:prstGeom>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buFont typeface="Arial" panose="020B0604020202020204" pitchFamily="34" charset="0"/>
              <a:buNone/>
            </a:pPr>
            <a:r>
              <a:rPr lang="en-US" sz="600" dirty="0"/>
              <a:t>© 2022 SAP SE or an SAP affiliate company. All rights reserved. | INTERNAL – SAP and Customers only</a:t>
            </a:r>
          </a:p>
        </p:txBody>
      </p:sp>
    </p:spTree>
    <p:extLst>
      <p:ext uri="{BB962C8B-B14F-4D97-AF65-F5344CB8AC3E}">
        <p14:creationId xmlns:p14="http://schemas.microsoft.com/office/powerpoint/2010/main" val="1151516872"/>
      </p:ext>
    </p:extLst>
  </p:cSld>
  <p:clrMap bg1="dk1" tx1="lt1" bg2="dk2" tx2="lt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 id="2147483805" r:id="rId17"/>
    <p:sldLayoutId id="2147483806" r:id="rId18"/>
    <p:sldLayoutId id="2147483807" r:id="rId19"/>
    <p:sldLayoutId id="2147483808" r:id="rId20"/>
    <p:sldLayoutId id="2147483809" r:id="rId21"/>
    <p:sldLayoutId id="2147483810" r:id="rId22"/>
    <p:sldLayoutId id="2147483811" r:id="rId2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195A"/>
        </a:solidFill>
        <a:effectLst/>
      </p:bgPr>
    </p:bg>
    <p:spTree>
      <p:nvGrpSpPr>
        <p:cNvPr id="1" name=""/>
        <p:cNvGrpSpPr/>
        <p:nvPr/>
      </p:nvGrpSpPr>
      <p:grpSpPr>
        <a:xfrm>
          <a:off x="0" y="0"/>
          <a:ext cx="0" cy="0"/>
          <a:chOff x="0" y="0"/>
          <a:chExt cx="0" cy="0"/>
        </a:xfrm>
      </p:grpSpPr>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
        <p:nvSpPr>
          <p:cNvPr id="13" name="Slide number">
            <a:extLst>
              <a:ext uri="{FF2B5EF4-FFF2-40B4-BE49-F238E27FC236}">
                <a16:creationId xmlns:a16="http://schemas.microsoft.com/office/drawing/2014/main" id="{6F6D7778-F272-4F12-ADD2-8AE6FF10DDDC}"/>
              </a:ext>
            </a:extLst>
          </p:cNvP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8" name="Text Placeholder 9" descr="{&quot;templafy&quot;:{&quot;id&quot;:&quot;d6c2a09d-fad0-4aea-9dfc-6acc495be790&quot;}}">
            <a:extLst>
              <a:ext uri="{FF2B5EF4-FFF2-40B4-BE49-F238E27FC236}">
                <a16:creationId xmlns:a16="http://schemas.microsoft.com/office/drawing/2014/main" id="{E2298AE1-CDB8-4D61-8E3E-B33DFA9BF7BF}"/>
              </a:ext>
            </a:extLst>
          </p:cNvPr>
          <p:cNvSpPr txBox="1">
            <a:spLocks/>
          </p:cNvSpPr>
          <p:nvPr userDrawn="1"/>
        </p:nvSpPr>
        <p:spPr>
          <a:xfrm>
            <a:off x="504001" y="6536751"/>
            <a:ext cx="4783137" cy="103992"/>
          </a:xfrm>
          <a:prstGeom prst="rect">
            <a:avLst/>
          </a:prstGeom>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buFont typeface="Arial" panose="020B0604020202020204" pitchFamily="34" charset="0"/>
              <a:buNone/>
            </a:pPr>
            <a:r>
              <a:rPr lang="en-US" sz="600" dirty="0"/>
              <a:t>© 2022 SAP SE or an SAP affiliate company. All rights reserved. | INTERNAL – SAP and Customers only</a:t>
            </a:r>
          </a:p>
        </p:txBody>
      </p:sp>
    </p:spTree>
    <p:extLst>
      <p:ext uri="{BB962C8B-B14F-4D97-AF65-F5344CB8AC3E}">
        <p14:creationId xmlns:p14="http://schemas.microsoft.com/office/powerpoint/2010/main" val="117090962"/>
      </p:ext>
    </p:extLst>
  </p:cSld>
  <p:clrMap bg1="dk1" tx1="lt1" bg2="dk2" tx2="lt2" accent1="accent1" accent2="accent2" accent3="accent3" accent4="accent4" accent5="accent5" accent6="accent6" hlink="hlink" folHlink="folHlink"/>
  <p:sldLayoutIdLst>
    <p:sldLayoutId id="2147483813" r:id="rId1"/>
    <p:sldLayoutId id="2147483814" r:id="rId2"/>
    <p:sldLayoutId id="2147483815" r:id="rId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13.jp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32.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33.emf"/><Relationship Id="rId2" Type="http://schemas.openxmlformats.org/officeDocument/2006/relationships/slideLayout" Target="../slideLayouts/slideLayout20.xml"/><Relationship Id="rId1" Type="http://schemas.openxmlformats.org/officeDocument/2006/relationships/vmlDrawing" Target="../drawings/vmlDrawing2.vml"/><Relationship Id="rId6" Type="http://schemas.openxmlformats.org/officeDocument/2006/relationships/package" Target="../embeddings/Microsoft_Excel_Worksheet1.xlsx"/><Relationship Id="rId5" Type="http://schemas.openxmlformats.org/officeDocument/2006/relationships/hyperlink" Target="https://www.cloud-trade.com/hubfs/SAP%20Ariba/SAP%20Ariba%20enhancements%20to%20service%20&amp;%20Customisations%20summary%20v1.3%20April%202021.pdf" TargetMode="External"/><Relationship Id="rId4" Type="http://schemas.openxmlformats.org/officeDocument/2006/relationships/slide" Target="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5.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hyperlink" Target="mailto:pdfinvoice-prod@ansmtp.ariba.com" TargetMode="External"/><Relationship Id="rId2" Type="http://schemas.openxmlformats.org/officeDocument/2006/relationships/hyperlink" Target="https://support.ariba.com/item/view/181290" TargetMode="External"/><Relationship Id="rId1" Type="http://schemas.openxmlformats.org/officeDocument/2006/relationships/slideLayout" Target="../slideLayouts/slideLayout20.xml"/><Relationship Id="rId4" Type="http://schemas.openxmlformats.org/officeDocument/2006/relationships/slide" Target="slide1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7.png"/><Relationship Id="rId7" Type="http://schemas.openxmlformats.org/officeDocument/2006/relationships/diagramColors" Target="../diagrams/colors4.xm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s://support.ariba.com/item/view/174605"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customXml" Target="../../customXml/item25.xml"/><Relationship Id="rId1" Type="http://schemas.openxmlformats.org/officeDocument/2006/relationships/customXml" Target="../../customXml/item13.xml"/><Relationship Id="rId4"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customXml" Target="../../customXml/item2.xml"/><Relationship Id="rId1" Type="http://schemas.openxmlformats.org/officeDocument/2006/relationships/customXml" Target="../../customXml/item7.xml"/><Relationship Id="rId4"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customXml" Target="../../customXml/item14.xml"/><Relationship Id="rId1" Type="http://schemas.openxmlformats.org/officeDocument/2006/relationships/customXml" Target="../../customXml/item22.xml"/><Relationship Id="rId4"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6.xml"/><Relationship Id="rId7" Type="http://schemas.openxmlformats.org/officeDocument/2006/relationships/diagramColors" Target="../diagrams/colors2.xml"/><Relationship Id="rId2" Type="http://schemas.openxmlformats.org/officeDocument/2006/relationships/slideLayout" Target="../slideLayouts/slideLayout8.xml"/><Relationship Id="rId1" Type="http://schemas.openxmlformats.org/officeDocument/2006/relationships/vmlDrawing" Target="../drawings/vmlDrawing1.vml"/><Relationship Id="rId6" Type="http://schemas.openxmlformats.org/officeDocument/2006/relationships/diagramQuickStyle" Target="../diagrams/quickStyle2.xml"/><Relationship Id="rId5" Type="http://schemas.openxmlformats.org/officeDocument/2006/relationships/diagramLayout" Target="../diagrams/layout2.xml"/><Relationship Id="rId10" Type="http://schemas.openxmlformats.org/officeDocument/2006/relationships/image" Target="../media/image31.emf"/><Relationship Id="rId4" Type="http://schemas.openxmlformats.org/officeDocument/2006/relationships/diagramData" Target="../diagrams/data2.xml"/><Relationship Id="rId9" Type="http://schemas.openxmlformats.org/officeDocument/2006/relationships/package" Target="../embeddings/Microsoft_Excel_Worksheet.xlsx"/></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42D29180-CCB4-9542-9DC8-8A8F221444B6}"/>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41" name="Placeholder Partner logo"/>
          <p:cNvSpPr/>
          <p:nvPr/>
        </p:nvSpPr>
        <p:spPr bwMode="gray">
          <a:xfrm>
            <a:off x="288000" y="6174872"/>
            <a:ext cx="944661" cy="402796"/>
          </a:xfrm>
          <a:prstGeom prst="rect">
            <a:avLst/>
          </a:prstGeom>
          <a:solidFill>
            <a:schemeClr val="bg2"/>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r>
              <a:rPr lang="en-US" sz="1100" kern="0">
                <a:solidFill>
                  <a:sysClr val="windowText" lastClr="000000"/>
                </a:solidFill>
                <a:ea typeface="Arial Unicode MS" pitchFamily="34" charset="-128"/>
                <a:cs typeface="Arial Unicode MS" pitchFamily="34" charset="-128"/>
              </a:rPr>
              <a:t>Partner logo</a:t>
            </a:r>
          </a:p>
        </p:txBody>
      </p:sp>
      <p:sp>
        <p:nvSpPr>
          <p:cNvPr id="35" name="Speaker"/>
          <p:cNvSpPr>
            <a:spLocks noGrp="1"/>
          </p:cNvSpPr>
          <p:nvPr>
            <p:ph type="subTitle" idx="1"/>
          </p:nvPr>
        </p:nvSpPr>
        <p:spPr bwMode="gray"/>
        <p:txBody>
          <a:bodyPr/>
          <a:lstStyle/>
          <a:p>
            <a:r>
              <a:rPr lang="en-US" dirty="0"/>
              <a:t>Speaker’s Name, SAP</a:t>
            </a:r>
          </a:p>
          <a:p>
            <a:pPr lvl="0"/>
            <a:r>
              <a:rPr lang="en-US" dirty="0"/>
              <a:t>Month 00, 2022</a:t>
            </a:r>
          </a:p>
        </p:txBody>
      </p:sp>
      <p:sp>
        <p:nvSpPr>
          <p:cNvPr id="8" name="Presentation Title"/>
          <p:cNvSpPr>
            <a:spLocks noGrp="1"/>
          </p:cNvSpPr>
          <p:nvPr>
            <p:ph type="title"/>
          </p:nvPr>
        </p:nvSpPr>
        <p:spPr bwMode="gray">
          <a:xfrm>
            <a:off x="288000" y="4024430"/>
            <a:ext cx="10899174" cy="997196"/>
          </a:xfrm>
        </p:spPr>
        <p:txBody>
          <a:bodyPr/>
          <a:lstStyle/>
          <a:p>
            <a:r>
              <a:rPr lang="en-US" dirty="0"/>
              <a:t>PDF Uploader on Ariba Network</a:t>
            </a:r>
            <a:br>
              <a:rPr lang="en-US" dirty="0"/>
            </a:br>
            <a:r>
              <a:rPr lang="en-US" sz="4000" dirty="0"/>
              <a:t>&lt;Supplier Name&gt; </a:t>
            </a:r>
            <a:r>
              <a:rPr lang="en-US" b="0" dirty="0">
                <a:solidFill>
                  <a:schemeClr val="accent1"/>
                </a:solidFill>
              </a:rPr>
              <a:t>with Arla Foods amba</a:t>
            </a:r>
            <a:endParaRPr lang="de-DE" dirty="0">
              <a:solidFill>
                <a:schemeClr val="accent1"/>
              </a:solidFill>
            </a:endParaRPr>
          </a:p>
        </p:txBody>
      </p:sp>
      <p:pic>
        <p:nvPicPr>
          <p:cNvPr id="11" name="Picture 10">
            <a:extLst>
              <a:ext uri="{FF2B5EF4-FFF2-40B4-BE49-F238E27FC236}">
                <a16:creationId xmlns:a16="http://schemas.microsoft.com/office/drawing/2014/main" id="{1EDB7D64-A403-4EA7-AF27-E5CCCD051DC7}"/>
              </a:ext>
            </a:extLst>
          </p:cNvPr>
          <p:cNvPicPr>
            <a:picLocks noChangeAspect="1"/>
          </p:cNvPicPr>
          <p:nvPr/>
        </p:nvPicPr>
        <p:blipFill>
          <a:blip r:embed="rId4"/>
          <a:stretch>
            <a:fillRect/>
          </a:stretch>
        </p:blipFill>
        <p:spPr>
          <a:xfrm>
            <a:off x="0" y="5932127"/>
            <a:ext cx="1322773" cy="888286"/>
          </a:xfrm>
          <a:prstGeom prst="rect">
            <a:avLst/>
          </a:prstGeom>
        </p:spPr>
      </p:pic>
    </p:spTree>
    <p:extLst>
      <p:ext uri="{BB962C8B-B14F-4D97-AF65-F5344CB8AC3E}">
        <p14:creationId xmlns:p14="http://schemas.microsoft.com/office/powerpoint/2010/main" val="11136327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120B392-11AB-4A40-BD0F-22555F1F8787}"/>
              </a:ext>
            </a:extLst>
          </p:cNvPr>
          <p:cNvSpPr>
            <a:spLocks noGrp="1"/>
          </p:cNvSpPr>
          <p:nvPr>
            <p:ph type="title"/>
          </p:nvPr>
        </p:nvSpPr>
        <p:spPr>
          <a:xfrm>
            <a:off x="505588" y="504000"/>
            <a:ext cx="11186476" cy="492314"/>
          </a:xfrm>
        </p:spPr>
        <p:txBody>
          <a:bodyPr/>
          <a:lstStyle/>
          <a:p>
            <a:r>
              <a:rPr lang="en-US" sz="3199">
                <a:solidFill>
                  <a:srgbClr val="000000"/>
                </a:solidFill>
                <a:latin typeface="Arial"/>
                <a:ea typeface="+mn-ea"/>
                <a:cs typeface="+mn-cs"/>
              </a:rPr>
              <a:t>PDF Invoice step by step </a:t>
            </a:r>
            <a:r>
              <a:rPr lang="en-US" sz="3199">
                <a:solidFill>
                  <a:srgbClr val="F0AB00"/>
                </a:solidFill>
                <a:latin typeface="Arial"/>
                <a:ea typeface="+mn-ea"/>
                <a:cs typeface="+mn-cs"/>
              </a:rPr>
              <a:t>mapping process </a:t>
            </a:r>
          </a:p>
        </p:txBody>
      </p:sp>
      <p:sp>
        <p:nvSpPr>
          <p:cNvPr id="11" name="Text Placeholder 3">
            <a:extLst>
              <a:ext uri="{FF2B5EF4-FFF2-40B4-BE49-F238E27FC236}">
                <a16:creationId xmlns:a16="http://schemas.microsoft.com/office/drawing/2014/main" id="{9D499723-F22E-4240-B05E-06A58507EEBD}"/>
              </a:ext>
            </a:extLst>
          </p:cNvPr>
          <p:cNvSpPr txBox="1">
            <a:spLocks/>
          </p:cNvSpPr>
          <p:nvPr/>
        </p:nvSpPr>
        <p:spPr>
          <a:xfrm>
            <a:off x="505588" y="1070802"/>
            <a:ext cx="11542528" cy="557423"/>
          </a:xfrm>
          <a:prstGeom prst="rect">
            <a:avLst/>
          </a:prstGeom>
        </p:spPr>
        <p:txBody>
          <a:bodyPr/>
          <a:lst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a:lstStyle>
          <a:p>
            <a:r>
              <a:rPr lang="en-US" sz="1400"/>
              <a:t>Create an invoice sample where the positioning of all references extracted for conversion is shown; This invoice with circled references for extraction will help Cloud Trade to create more accurate mapping for your company;</a:t>
            </a:r>
          </a:p>
          <a:p>
            <a:pPr marL="465657" lvl="2" indent="-285693">
              <a:buFont typeface="Arial" panose="020B0604020202020204" pitchFamily="34" charset="0"/>
              <a:buChar char="•"/>
            </a:pPr>
            <a:endParaRPr lang="en-US" sz="1400"/>
          </a:p>
        </p:txBody>
      </p:sp>
      <p:graphicFrame>
        <p:nvGraphicFramePr>
          <p:cNvPr id="19" name="Diagram 18">
            <a:extLst>
              <a:ext uri="{FF2B5EF4-FFF2-40B4-BE49-F238E27FC236}">
                <a16:creationId xmlns:a16="http://schemas.microsoft.com/office/drawing/2014/main" id="{0F938CC9-E565-435A-B5DB-0A8FEC59E78A}"/>
              </a:ext>
            </a:extLst>
          </p:cNvPr>
          <p:cNvGraphicFramePr/>
          <p:nvPr/>
        </p:nvGraphicFramePr>
        <p:xfrm>
          <a:off x="505588" y="1825821"/>
          <a:ext cx="10761762" cy="4637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5198346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B3688C7-3A7A-4474-8709-30576678F6E1}"/>
              </a:ext>
            </a:extLst>
          </p:cNvPr>
          <p:cNvPicPr>
            <a:picLocks noChangeAspect="1"/>
          </p:cNvPicPr>
          <p:nvPr/>
        </p:nvPicPr>
        <p:blipFill>
          <a:blip r:embed="rId2"/>
          <a:stretch>
            <a:fillRect/>
          </a:stretch>
        </p:blipFill>
        <p:spPr>
          <a:xfrm>
            <a:off x="746539" y="872745"/>
            <a:ext cx="5082560" cy="5426862"/>
          </a:xfrm>
          <a:prstGeom prst="rect">
            <a:avLst/>
          </a:prstGeom>
        </p:spPr>
      </p:pic>
      <p:sp>
        <p:nvSpPr>
          <p:cNvPr id="4" name="Rectangle 3">
            <a:extLst>
              <a:ext uri="{FF2B5EF4-FFF2-40B4-BE49-F238E27FC236}">
                <a16:creationId xmlns:a16="http://schemas.microsoft.com/office/drawing/2014/main" id="{A28D3F54-45BB-4CC6-90B5-278A1191C1FB}"/>
              </a:ext>
            </a:extLst>
          </p:cNvPr>
          <p:cNvSpPr/>
          <p:nvPr/>
        </p:nvSpPr>
        <p:spPr bwMode="gray">
          <a:xfrm>
            <a:off x="1953872" y="1736657"/>
            <a:ext cx="952299" cy="153888"/>
          </a:xfrm>
          <a:prstGeom prst="rect">
            <a:avLst/>
          </a:prstGeom>
          <a:noFill/>
          <a:ln>
            <a:solidFill>
              <a:srgbClr val="FECE59"/>
            </a:solidFill>
            <a:headEnd/>
            <a:tailEnd/>
          </a:ln>
        </p:spPr>
        <p:style>
          <a:lnRef idx="2">
            <a:schemeClr val="accent4"/>
          </a:lnRef>
          <a:fillRef idx="1">
            <a:schemeClr val="lt1"/>
          </a:fillRef>
          <a:effectRef idx="0">
            <a:schemeClr val="accent4"/>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3" name="Text Placeholder 3">
            <a:extLst>
              <a:ext uri="{FF2B5EF4-FFF2-40B4-BE49-F238E27FC236}">
                <a16:creationId xmlns:a16="http://schemas.microsoft.com/office/drawing/2014/main" id="{B63B07D8-48E0-49D3-AA9A-7CE60CD3638D}"/>
              </a:ext>
            </a:extLst>
          </p:cNvPr>
          <p:cNvSpPr txBox="1">
            <a:spLocks/>
          </p:cNvSpPr>
          <p:nvPr/>
        </p:nvSpPr>
        <p:spPr bwMode="gray">
          <a:xfrm>
            <a:off x="279505" y="429675"/>
            <a:ext cx="9636926" cy="443070"/>
          </a:xfrm>
          <a:prstGeom prst="rect">
            <a:avLst/>
          </a:prstGeom>
        </p:spPr>
        <p:txBody>
          <a:bodyPr vert="horz" wrap="square" lIns="0" tIns="0" rIns="0" bIns="0" rtlCol="0">
            <a:spAutoFit/>
          </a:bodyPr>
          <a:lstStyle>
            <a:lvl1pPr marL="0" indent="0" algn="l" defTabSz="1088558" rtl="0" eaLnBrk="1" latinLnBrk="0" hangingPunct="1">
              <a:lnSpc>
                <a:spcPct val="90000"/>
              </a:lnSpc>
              <a:spcBef>
                <a:spcPts val="0"/>
              </a:spcBef>
              <a:buClr>
                <a:schemeClr val="accent1"/>
              </a:buClr>
              <a:buSzPct val="80000"/>
              <a:buFontTx/>
              <a:buNone/>
              <a:defRPr sz="3600" b="1" kern="1200" baseline="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defTabSz="1087905">
              <a:buClr>
                <a:srgbClr val="F0AB00"/>
              </a:buClr>
              <a:defRPr/>
            </a:pPr>
            <a:r>
              <a:rPr lang="en-US" sz="3199" dirty="0">
                <a:solidFill>
                  <a:srgbClr val="F0AB00"/>
                </a:solidFill>
                <a:latin typeface="Arial"/>
              </a:rPr>
              <a:t>Layout </a:t>
            </a:r>
            <a:r>
              <a:rPr lang="en-US" sz="3199" dirty="0">
                <a:solidFill>
                  <a:srgbClr val="000000"/>
                </a:solidFill>
                <a:latin typeface="Arial"/>
              </a:rPr>
              <a:t>&lt;Supplier Name&gt; vs Arla Foods amba</a:t>
            </a:r>
          </a:p>
        </p:txBody>
      </p:sp>
      <p:sp>
        <p:nvSpPr>
          <p:cNvPr id="6" name="TextBox 5">
            <a:extLst>
              <a:ext uri="{FF2B5EF4-FFF2-40B4-BE49-F238E27FC236}">
                <a16:creationId xmlns:a16="http://schemas.microsoft.com/office/drawing/2014/main" id="{6E0E69A2-640E-49E3-BD14-FA77E3915B54}"/>
              </a:ext>
            </a:extLst>
          </p:cNvPr>
          <p:cNvSpPr txBox="1"/>
          <p:nvPr/>
        </p:nvSpPr>
        <p:spPr>
          <a:xfrm>
            <a:off x="2906172" y="1579393"/>
            <a:ext cx="1154097"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1- </a:t>
            </a:r>
            <a:r>
              <a:rPr lang="fr-FR" sz="1000" kern="0" err="1">
                <a:ea typeface="Arial Unicode MS" pitchFamily="34" charset="-128"/>
                <a:cs typeface="Arial Unicode MS" pitchFamily="34" charset="-128"/>
              </a:rPr>
              <a:t>Invoice</a:t>
            </a:r>
            <a:r>
              <a:rPr lang="fr-FR" sz="1000" kern="0">
                <a:ea typeface="Arial Unicode MS" pitchFamily="34" charset="-128"/>
                <a:cs typeface="Arial Unicode MS" pitchFamily="34" charset="-128"/>
              </a:rPr>
              <a:t> </a:t>
            </a:r>
            <a:r>
              <a:rPr lang="fr-FR" sz="1000" kern="0" err="1">
                <a:ea typeface="Arial Unicode MS" pitchFamily="34" charset="-128"/>
                <a:cs typeface="Arial Unicode MS" pitchFamily="34" charset="-128"/>
              </a:rPr>
              <a:t>Number</a:t>
            </a:r>
            <a:endParaRPr lang="fr-FR" sz="1000" kern="0">
              <a:ea typeface="Arial Unicode MS" pitchFamily="34" charset="-128"/>
              <a:cs typeface="Arial Unicode MS" pitchFamily="34" charset="-128"/>
            </a:endParaRPr>
          </a:p>
        </p:txBody>
      </p:sp>
      <p:sp>
        <p:nvSpPr>
          <p:cNvPr id="7" name="TextBox 6">
            <a:extLst>
              <a:ext uri="{FF2B5EF4-FFF2-40B4-BE49-F238E27FC236}">
                <a16:creationId xmlns:a16="http://schemas.microsoft.com/office/drawing/2014/main" id="{89CEC3B3-B8CD-4D58-B082-6A7327321DAB}"/>
              </a:ext>
            </a:extLst>
          </p:cNvPr>
          <p:cNvSpPr txBox="1"/>
          <p:nvPr/>
        </p:nvSpPr>
        <p:spPr>
          <a:xfrm>
            <a:off x="3075720" y="1813601"/>
            <a:ext cx="1154097"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2- </a:t>
            </a:r>
            <a:r>
              <a:rPr lang="fr-FR" sz="1000" kern="0" err="1">
                <a:ea typeface="Arial Unicode MS" pitchFamily="34" charset="-128"/>
                <a:cs typeface="Arial Unicode MS" pitchFamily="34" charset="-128"/>
              </a:rPr>
              <a:t>Invoice</a:t>
            </a:r>
            <a:r>
              <a:rPr lang="fr-FR" sz="1000" kern="0">
                <a:ea typeface="Arial Unicode MS" pitchFamily="34" charset="-128"/>
                <a:cs typeface="Arial Unicode MS" pitchFamily="34" charset="-128"/>
              </a:rPr>
              <a:t> Date</a:t>
            </a:r>
          </a:p>
        </p:txBody>
      </p:sp>
      <p:sp>
        <p:nvSpPr>
          <p:cNvPr id="8" name="TextBox 7">
            <a:extLst>
              <a:ext uri="{FF2B5EF4-FFF2-40B4-BE49-F238E27FC236}">
                <a16:creationId xmlns:a16="http://schemas.microsoft.com/office/drawing/2014/main" id="{2ABF61ED-9E43-498C-B44F-BE5CFC04C13A}"/>
              </a:ext>
            </a:extLst>
          </p:cNvPr>
          <p:cNvSpPr txBox="1"/>
          <p:nvPr/>
        </p:nvSpPr>
        <p:spPr>
          <a:xfrm>
            <a:off x="6074712" y="926258"/>
            <a:ext cx="1682554"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1- </a:t>
            </a:r>
            <a:r>
              <a:rPr lang="fr-FR" sz="1000" kern="0" dirty="0" err="1">
                <a:ea typeface="Arial Unicode MS" pitchFamily="34" charset="-128"/>
                <a:cs typeface="Arial Unicode MS" pitchFamily="34" charset="-128"/>
              </a:rPr>
              <a:t>InvoiceID</a:t>
            </a:r>
            <a:r>
              <a:rPr lang="fr-FR" sz="1000" kern="0" dirty="0">
                <a:ea typeface="Arial Unicode MS" pitchFamily="34" charset="-128"/>
                <a:cs typeface="Arial Unicode MS" pitchFamily="34" charset="-128"/>
              </a:rPr>
              <a:t> </a:t>
            </a:r>
          </a:p>
        </p:txBody>
      </p:sp>
      <p:sp>
        <p:nvSpPr>
          <p:cNvPr id="11" name="TextBox 10">
            <a:extLst>
              <a:ext uri="{FF2B5EF4-FFF2-40B4-BE49-F238E27FC236}">
                <a16:creationId xmlns:a16="http://schemas.microsoft.com/office/drawing/2014/main" id="{19B7D2F0-9D99-4D61-9BBD-DD7D102038D7}"/>
              </a:ext>
            </a:extLst>
          </p:cNvPr>
          <p:cNvSpPr txBox="1"/>
          <p:nvPr/>
        </p:nvSpPr>
        <p:spPr>
          <a:xfrm>
            <a:off x="6096076" y="1650831"/>
            <a:ext cx="1793709"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6-  </a:t>
            </a:r>
            <a:r>
              <a:rPr lang="fr-FR" sz="1000" kern="0" dirty="0" err="1">
                <a:ea typeface="Arial Unicode MS" pitchFamily="34" charset="-128"/>
                <a:cs typeface="Arial Unicode MS" pitchFamily="34" charset="-128"/>
              </a:rPr>
              <a:t>OrderID</a:t>
            </a:r>
            <a:r>
              <a:rPr lang="fr-FR" sz="1000" kern="0" dirty="0">
                <a:ea typeface="Arial Unicode MS" pitchFamily="34" charset="-128"/>
                <a:cs typeface="Arial Unicode MS" pitchFamily="34" charset="-128"/>
              </a:rPr>
              <a:t> N (</a:t>
            </a:r>
            <a:r>
              <a:rPr lang="fr-FR" sz="1000" kern="0" dirty="0" err="1">
                <a:ea typeface="Arial Unicode MS" pitchFamily="34" charset="-128"/>
                <a:cs typeface="Arial Unicode MS" pitchFamily="34" charset="-128"/>
              </a:rPr>
              <a:t>Purchase</a:t>
            </a:r>
            <a:r>
              <a:rPr lang="fr-FR" sz="1000" kern="0" dirty="0">
                <a:ea typeface="Arial Unicode MS" pitchFamily="34" charset="-128"/>
                <a:cs typeface="Arial Unicode MS" pitchFamily="34" charset="-128"/>
              </a:rPr>
              <a:t> </a:t>
            </a:r>
            <a:r>
              <a:rPr lang="fr-FR" sz="1000" kern="0" dirty="0" err="1">
                <a:ea typeface="Arial Unicode MS" pitchFamily="34" charset="-128"/>
                <a:cs typeface="Arial Unicode MS" pitchFamily="34" charset="-128"/>
              </a:rPr>
              <a:t>order</a:t>
            </a:r>
            <a:r>
              <a:rPr lang="fr-FR" sz="1000" kern="0" dirty="0">
                <a:ea typeface="Arial Unicode MS" pitchFamily="34" charset="-128"/>
                <a:cs typeface="Arial Unicode MS" pitchFamily="34" charset="-128"/>
              </a:rPr>
              <a:t>)</a:t>
            </a:r>
          </a:p>
        </p:txBody>
      </p:sp>
      <p:sp>
        <p:nvSpPr>
          <p:cNvPr id="12" name="TextBox 11">
            <a:extLst>
              <a:ext uri="{FF2B5EF4-FFF2-40B4-BE49-F238E27FC236}">
                <a16:creationId xmlns:a16="http://schemas.microsoft.com/office/drawing/2014/main" id="{D7291AEC-FDB5-459C-9BDB-72419F08D282}"/>
              </a:ext>
            </a:extLst>
          </p:cNvPr>
          <p:cNvSpPr txBox="1"/>
          <p:nvPr/>
        </p:nvSpPr>
        <p:spPr>
          <a:xfrm>
            <a:off x="6112908" y="2081131"/>
            <a:ext cx="1923472"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7 – </a:t>
            </a:r>
            <a:r>
              <a:rPr lang="fr-FR" sz="1000" kern="0" dirty="0" err="1">
                <a:ea typeface="Arial Unicode MS" pitchFamily="34" charset="-128"/>
                <a:cs typeface="Arial Unicode MS" pitchFamily="34" charset="-128"/>
              </a:rPr>
              <a:t>Tax</a:t>
            </a:r>
            <a:r>
              <a:rPr lang="fr-FR" sz="1000" kern="0" dirty="0">
                <a:ea typeface="Arial Unicode MS" pitchFamily="34" charset="-128"/>
                <a:cs typeface="Arial Unicode MS" pitchFamily="34" charset="-128"/>
              </a:rPr>
              <a:t> Point date = </a:t>
            </a:r>
            <a:r>
              <a:rPr lang="fr-FR" sz="1000" kern="0" dirty="0" err="1">
                <a:ea typeface="Arial Unicode MS" pitchFamily="34" charset="-128"/>
                <a:cs typeface="Arial Unicode MS" pitchFamily="34" charset="-128"/>
              </a:rPr>
              <a:t>Invoice</a:t>
            </a:r>
            <a:r>
              <a:rPr lang="fr-FR" sz="1000" kern="0" dirty="0">
                <a:ea typeface="Arial Unicode MS" pitchFamily="34" charset="-128"/>
                <a:cs typeface="Arial Unicode MS" pitchFamily="34" charset="-128"/>
              </a:rPr>
              <a:t> date</a:t>
            </a:r>
          </a:p>
        </p:txBody>
      </p:sp>
      <p:sp>
        <p:nvSpPr>
          <p:cNvPr id="13" name="TextBox 12">
            <a:extLst>
              <a:ext uri="{FF2B5EF4-FFF2-40B4-BE49-F238E27FC236}">
                <a16:creationId xmlns:a16="http://schemas.microsoft.com/office/drawing/2014/main" id="{B8EB9371-20C5-46D2-A27F-6CADB6D1EF26}"/>
              </a:ext>
            </a:extLst>
          </p:cNvPr>
          <p:cNvSpPr txBox="1"/>
          <p:nvPr/>
        </p:nvSpPr>
        <p:spPr>
          <a:xfrm>
            <a:off x="6114575" y="2275214"/>
            <a:ext cx="1154097" cy="153888"/>
          </a:xfrm>
          <a:prstGeom prst="rect">
            <a:avLst/>
          </a:prstGeom>
          <a:noFill/>
          <a:ln>
            <a:solidFill>
              <a:schemeClr val="accent1"/>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8 – Supplier VAT ID</a:t>
            </a:r>
          </a:p>
        </p:txBody>
      </p:sp>
      <p:sp>
        <p:nvSpPr>
          <p:cNvPr id="14" name="TextBox 13">
            <a:extLst>
              <a:ext uri="{FF2B5EF4-FFF2-40B4-BE49-F238E27FC236}">
                <a16:creationId xmlns:a16="http://schemas.microsoft.com/office/drawing/2014/main" id="{CFFDFA96-25B7-493F-91BD-3E24FDEB591A}"/>
              </a:ext>
            </a:extLst>
          </p:cNvPr>
          <p:cNvSpPr txBox="1"/>
          <p:nvPr/>
        </p:nvSpPr>
        <p:spPr>
          <a:xfrm>
            <a:off x="6115819" y="2448274"/>
            <a:ext cx="1513057"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9 – </a:t>
            </a:r>
            <a:r>
              <a:rPr lang="fr-FR" sz="1000" kern="0" err="1">
                <a:ea typeface="Arial Unicode MS" pitchFamily="34" charset="-128"/>
                <a:cs typeface="Arial Unicode MS" pitchFamily="34" charset="-128"/>
              </a:rPr>
              <a:t>From</a:t>
            </a:r>
            <a:r>
              <a:rPr lang="fr-FR" sz="1000" kern="0">
                <a:ea typeface="Arial Unicode MS" pitchFamily="34" charset="-128"/>
                <a:cs typeface="Arial Unicode MS" pitchFamily="34" charset="-128"/>
              </a:rPr>
              <a:t>/Supplier Name</a:t>
            </a:r>
          </a:p>
        </p:txBody>
      </p:sp>
      <p:sp>
        <p:nvSpPr>
          <p:cNvPr id="16" name="TextBox 15">
            <a:extLst>
              <a:ext uri="{FF2B5EF4-FFF2-40B4-BE49-F238E27FC236}">
                <a16:creationId xmlns:a16="http://schemas.microsoft.com/office/drawing/2014/main" id="{E53244A9-0030-4372-A6D1-042A6DD13F9D}"/>
              </a:ext>
            </a:extLst>
          </p:cNvPr>
          <p:cNvSpPr txBox="1"/>
          <p:nvPr/>
        </p:nvSpPr>
        <p:spPr>
          <a:xfrm>
            <a:off x="6090513" y="2614161"/>
            <a:ext cx="1661354"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11 – </a:t>
            </a:r>
            <a:r>
              <a:rPr lang="fr-FR" sz="1000" kern="0" err="1">
                <a:ea typeface="Arial Unicode MS" pitchFamily="34" charset="-128"/>
                <a:cs typeface="Arial Unicode MS" pitchFamily="34" charset="-128"/>
              </a:rPr>
              <a:t>From</a:t>
            </a:r>
            <a:r>
              <a:rPr lang="fr-FR" sz="1000" kern="0">
                <a:ea typeface="Arial Unicode MS" pitchFamily="34" charset="-128"/>
                <a:cs typeface="Arial Unicode MS" pitchFamily="34" charset="-128"/>
              </a:rPr>
              <a:t> Supplier Street</a:t>
            </a:r>
          </a:p>
        </p:txBody>
      </p:sp>
      <p:sp>
        <p:nvSpPr>
          <p:cNvPr id="18" name="TextBox 17">
            <a:extLst>
              <a:ext uri="{FF2B5EF4-FFF2-40B4-BE49-F238E27FC236}">
                <a16:creationId xmlns:a16="http://schemas.microsoft.com/office/drawing/2014/main" id="{D83815E4-3448-4E27-A8E1-FA329F6B2BC8}"/>
              </a:ext>
            </a:extLst>
          </p:cNvPr>
          <p:cNvSpPr txBox="1"/>
          <p:nvPr/>
        </p:nvSpPr>
        <p:spPr>
          <a:xfrm>
            <a:off x="6112908" y="2781609"/>
            <a:ext cx="1596456"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13 –  </a:t>
            </a:r>
            <a:r>
              <a:rPr lang="fr-FR" sz="1000" kern="0" err="1">
                <a:ea typeface="Arial Unicode MS" pitchFamily="34" charset="-128"/>
                <a:cs typeface="Arial Unicode MS" pitchFamily="34" charset="-128"/>
              </a:rPr>
              <a:t>From</a:t>
            </a:r>
            <a:r>
              <a:rPr lang="fr-FR" sz="1000" kern="0">
                <a:ea typeface="Arial Unicode MS" pitchFamily="34" charset="-128"/>
                <a:cs typeface="Arial Unicode MS" pitchFamily="34" charset="-128"/>
              </a:rPr>
              <a:t> Supplier City</a:t>
            </a:r>
          </a:p>
        </p:txBody>
      </p:sp>
      <p:sp>
        <p:nvSpPr>
          <p:cNvPr id="20" name="TextBox 19">
            <a:extLst>
              <a:ext uri="{FF2B5EF4-FFF2-40B4-BE49-F238E27FC236}">
                <a16:creationId xmlns:a16="http://schemas.microsoft.com/office/drawing/2014/main" id="{9B680031-933F-4E06-88DA-CE461D46E691}"/>
              </a:ext>
            </a:extLst>
          </p:cNvPr>
          <p:cNvSpPr txBox="1"/>
          <p:nvPr/>
        </p:nvSpPr>
        <p:spPr>
          <a:xfrm>
            <a:off x="6102663" y="2987050"/>
            <a:ext cx="1713775"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15 – </a:t>
            </a:r>
            <a:r>
              <a:rPr lang="fr-FR" sz="1000" kern="0" dirty="0" err="1">
                <a:ea typeface="Arial Unicode MS" pitchFamily="34" charset="-128"/>
                <a:cs typeface="Arial Unicode MS" pitchFamily="34" charset="-128"/>
              </a:rPr>
              <a:t>From</a:t>
            </a:r>
            <a:r>
              <a:rPr lang="fr-FR" sz="1000" kern="0" dirty="0">
                <a:ea typeface="Arial Unicode MS" pitchFamily="34" charset="-128"/>
                <a:cs typeface="Arial Unicode MS" pitchFamily="34" charset="-128"/>
              </a:rPr>
              <a:t> Supplier </a:t>
            </a:r>
            <a:r>
              <a:rPr lang="fr-FR" sz="1000" kern="0" dirty="0" err="1">
                <a:ea typeface="Arial Unicode MS" pitchFamily="34" charset="-128"/>
                <a:cs typeface="Arial Unicode MS" pitchFamily="34" charset="-128"/>
              </a:rPr>
              <a:t>Postcode</a:t>
            </a:r>
            <a:endParaRPr lang="fr-FR" sz="1000" kern="0" dirty="0">
              <a:ea typeface="Arial Unicode MS" pitchFamily="34" charset="-128"/>
              <a:cs typeface="Arial Unicode MS" pitchFamily="34" charset="-128"/>
            </a:endParaRPr>
          </a:p>
        </p:txBody>
      </p:sp>
      <p:sp>
        <p:nvSpPr>
          <p:cNvPr id="26" name="TextBox 25">
            <a:extLst>
              <a:ext uri="{FF2B5EF4-FFF2-40B4-BE49-F238E27FC236}">
                <a16:creationId xmlns:a16="http://schemas.microsoft.com/office/drawing/2014/main" id="{F68AA02E-64D2-4FAD-A848-6420BA1DCD3F}"/>
              </a:ext>
            </a:extLst>
          </p:cNvPr>
          <p:cNvSpPr txBox="1"/>
          <p:nvPr/>
        </p:nvSpPr>
        <p:spPr>
          <a:xfrm>
            <a:off x="6087724" y="3327222"/>
            <a:ext cx="2013808"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22 – Supplier Commercial Identifier</a:t>
            </a:r>
          </a:p>
        </p:txBody>
      </p:sp>
      <p:sp>
        <p:nvSpPr>
          <p:cNvPr id="27" name="TextBox 26">
            <a:extLst>
              <a:ext uri="{FF2B5EF4-FFF2-40B4-BE49-F238E27FC236}">
                <a16:creationId xmlns:a16="http://schemas.microsoft.com/office/drawing/2014/main" id="{D31CE2B8-9084-4D45-BF5B-B0326E1E25B9}"/>
              </a:ext>
            </a:extLst>
          </p:cNvPr>
          <p:cNvSpPr txBox="1"/>
          <p:nvPr/>
        </p:nvSpPr>
        <p:spPr>
          <a:xfrm>
            <a:off x="6088345" y="3521128"/>
            <a:ext cx="1152914"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23 – Buyer VAT ID </a:t>
            </a:r>
          </a:p>
        </p:txBody>
      </p:sp>
      <p:sp>
        <p:nvSpPr>
          <p:cNvPr id="28" name="TextBox 27">
            <a:extLst>
              <a:ext uri="{FF2B5EF4-FFF2-40B4-BE49-F238E27FC236}">
                <a16:creationId xmlns:a16="http://schemas.microsoft.com/office/drawing/2014/main" id="{F085D65A-2578-4244-8587-70C012F345D0}"/>
              </a:ext>
            </a:extLst>
          </p:cNvPr>
          <p:cNvSpPr txBox="1"/>
          <p:nvPr/>
        </p:nvSpPr>
        <p:spPr>
          <a:xfrm>
            <a:off x="6105107" y="4030695"/>
            <a:ext cx="1731614"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24 – </a:t>
            </a:r>
            <a:r>
              <a:rPr lang="fr-FR" sz="1000" kern="0" err="1">
                <a:ea typeface="Arial Unicode MS" pitchFamily="34" charset="-128"/>
                <a:cs typeface="Arial Unicode MS" pitchFamily="34" charset="-128"/>
              </a:rPr>
              <a:t>Sold</a:t>
            </a:r>
            <a:r>
              <a:rPr lang="fr-FR" sz="1000" kern="0">
                <a:ea typeface="Arial Unicode MS" pitchFamily="34" charset="-128"/>
                <a:cs typeface="Arial Unicode MS" pitchFamily="34" charset="-128"/>
              </a:rPr>
              <a:t> To/ Customer Name</a:t>
            </a:r>
          </a:p>
        </p:txBody>
      </p:sp>
      <p:cxnSp>
        <p:nvCxnSpPr>
          <p:cNvPr id="35" name="Connector: Elbow 34">
            <a:extLst>
              <a:ext uri="{FF2B5EF4-FFF2-40B4-BE49-F238E27FC236}">
                <a16:creationId xmlns:a16="http://schemas.microsoft.com/office/drawing/2014/main" id="{831D800B-1B93-4642-8C73-3107D6E0B9AB}"/>
              </a:ext>
            </a:extLst>
          </p:cNvPr>
          <p:cNvCxnSpPr>
            <a:stCxn id="4" idx="0"/>
            <a:endCxn id="6" idx="1"/>
          </p:cNvCxnSpPr>
          <p:nvPr/>
        </p:nvCxnSpPr>
        <p:spPr>
          <a:xfrm rot="5400000" flipH="1" flipV="1">
            <a:off x="2627937" y="1458422"/>
            <a:ext cx="80320" cy="476150"/>
          </a:xfrm>
          <a:prstGeom prst="bentConnector2">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26E52B0A-ECF0-47D7-95F6-7F756B7604E5}"/>
              </a:ext>
            </a:extLst>
          </p:cNvPr>
          <p:cNvSpPr/>
          <p:nvPr/>
        </p:nvSpPr>
        <p:spPr bwMode="gray">
          <a:xfrm>
            <a:off x="1953872" y="1898950"/>
            <a:ext cx="952299" cy="153888"/>
          </a:xfrm>
          <a:prstGeom prst="rect">
            <a:avLst/>
          </a:prstGeom>
          <a:noFill/>
          <a:ln>
            <a:solidFill>
              <a:srgbClr val="FECE59"/>
            </a:solidFill>
            <a:headEnd/>
            <a:tailEnd/>
          </a:ln>
        </p:spPr>
        <p:style>
          <a:lnRef idx="2">
            <a:schemeClr val="accent4"/>
          </a:lnRef>
          <a:fillRef idx="1">
            <a:schemeClr val="lt1"/>
          </a:fillRef>
          <a:effectRef idx="0">
            <a:schemeClr val="accent4"/>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err="1">
              <a:ln>
                <a:noFill/>
              </a:ln>
              <a:effectLst/>
              <a:uLnTx/>
              <a:uFillTx/>
              <a:ea typeface="Arial Unicode MS" pitchFamily="34" charset="-128"/>
              <a:cs typeface="Arial Unicode MS" pitchFamily="34" charset="-128"/>
            </a:endParaRPr>
          </a:p>
        </p:txBody>
      </p:sp>
      <p:cxnSp>
        <p:nvCxnSpPr>
          <p:cNvPr id="37" name="Connector: Elbow 36">
            <a:extLst>
              <a:ext uri="{FF2B5EF4-FFF2-40B4-BE49-F238E27FC236}">
                <a16:creationId xmlns:a16="http://schemas.microsoft.com/office/drawing/2014/main" id="{6A35BF69-68D2-4DD3-9D4A-6C63AA9BEC46}"/>
              </a:ext>
            </a:extLst>
          </p:cNvPr>
          <p:cNvCxnSpPr>
            <a:cxnSpLocks/>
            <a:stCxn id="36" idx="3"/>
            <a:endCxn id="7" idx="1"/>
          </p:cNvCxnSpPr>
          <p:nvPr/>
        </p:nvCxnSpPr>
        <p:spPr>
          <a:xfrm flipV="1">
            <a:off x="2906171" y="1890545"/>
            <a:ext cx="169549" cy="85349"/>
          </a:xfrm>
          <a:prstGeom prst="bentConnector3">
            <a:avLst>
              <a:gd name="adj1" fmla="val 50000"/>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F4B5F76E-D083-48D5-8FDB-4D44D535514F}"/>
              </a:ext>
            </a:extLst>
          </p:cNvPr>
          <p:cNvSpPr txBox="1"/>
          <p:nvPr/>
        </p:nvSpPr>
        <p:spPr>
          <a:xfrm>
            <a:off x="6102663" y="4232996"/>
            <a:ext cx="1904562" cy="153888"/>
          </a:xfrm>
          <a:prstGeom prst="rect">
            <a:avLst/>
          </a:prstGeom>
          <a:noFill/>
          <a:ln>
            <a:solidFill>
              <a:srgbClr val="00B050"/>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26 – </a:t>
            </a:r>
            <a:r>
              <a:rPr lang="fr-FR" sz="1000" kern="0" err="1">
                <a:ea typeface="Arial Unicode MS" pitchFamily="34" charset="-128"/>
                <a:cs typeface="Arial Unicode MS" pitchFamily="34" charset="-128"/>
              </a:rPr>
              <a:t>Sold</a:t>
            </a:r>
            <a:r>
              <a:rPr lang="fr-FR" sz="1000" kern="0">
                <a:ea typeface="Arial Unicode MS" pitchFamily="34" charset="-128"/>
                <a:cs typeface="Arial Unicode MS" pitchFamily="34" charset="-128"/>
              </a:rPr>
              <a:t> To/ Customer Street</a:t>
            </a:r>
          </a:p>
        </p:txBody>
      </p:sp>
      <p:sp>
        <p:nvSpPr>
          <p:cNvPr id="44" name="TextBox 43">
            <a:extLst>
              <a:ext uri="{FF2B5EF4-FFF2-40B4-BE49-F238E27FC236}">
                <a16:creationId xmlns:a16="http://schemas.microsoft.com/office/drawing/2014/main" id="{F2B004F9-F72C-4880-9C7D-73106FEB9706}"/>
              </a:ext>
            </a:extLst>
          </p:cNvPr>
          <p:cNvSpPr txBox="1"/>
          <p:nvPr/>
        </p:nvSpPr>
        <p:spPr>
          <a:xfrm>
            <a:off x="6115840" y="4445727"/>
            <a:ext cx="1920540"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28 – </a:t>
            </a:r>
            <a:r>
              <a:rPr lang="fr-FR" sz="1000" kern="0" err="1">
                <a:ea typeface="Arial Unicode MS" pitchFamily="34" charset="-128"/>
                <a:cs typeface="Arial Unicode MS" pitchFamily="34" charset="-128"/>
              </a:rPr>
              <a:t>Sold</a:t>
            </a:r>
            <a:r>
              <a:rPr lang="fr-FR" sz="1000" kern="0">
                <a:ea typeface="Arial Unicode MS" pitchFamily="34" charset="-128"/>
                <a:cs typeface="Arial Unicode MS" pitchFamily="34" charset="-128"/>
              </a:rPr>
              <a:t> To/Customer City</a:t>
            </a:r>
          </a:p>
        </p:txBody>
      </p:sp>
      <p:sp>
        <p:nvSpPr>
          <p:cNvPr id="46" name="TextBox 45">
            <a:extLst>
              <a:ext uri="{FF2B5EF4-FFF2-40B4-BE49-F238E27FC236}">
                <a16:creationId xmlns:a16="http://schemas.microsoft.com/office/drawing/2014/main" id="{CAF4CC2D-9648-43A0-AA3D-F2EA5FFB6820}"/>
              </a:ext>
            </a:extLst>
          </p:cNvPr>
          <p:cNvSpPr txBox="1"/>
          <p:nvPr/>
        </p:nvSpPr>
        <p:spPr>
          <a:xfrm>
            <a:off x="6090828" y="4658458"/>
            <a:ext cx="2092111" cy="153888"/>
          </a:xfrm>
          <a:prstGeom prst="rect">
            <a:avLst/>
          </a:prstGeom>
          <a:noFill/>
          <a:ln>
            <a:solidFill>
              <a:srgbClr val="00B050"/>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30 – </a:t>
            </a:r>
            <a:r>
              <a:rPr lang="fr-FR" sz="1000" kern="0" dirty="0" err="1">
                <a:ea typeface="Arial Unicode MS" pitchFamily="34" charset="-128"/>
                <a:cs typeface="Arial Unicode MS" pitchFamily="34" charset="-128"/>
              </a:rPr>
              <a:t>Sold</a:t>
            </a:r>
            <a:r>
              <a:rPr lang="fr-FR" sz="1000" kern="0" dirty="0">
                <a:ea typeface="Arial Unicode MS" pitchFamily="34" charset="-128"/>
                <a:cs typeface="Arial Unicode MS" pitchFamily="34" charset="-128"/>
              </a:rPr>
              <a:t> To/ Customer </a:t>
            </a:r>
            <a:r>
              <a:rPr lang="fr-FR" sz="1000" kern="0" dirty="0" err="1">
                <a:ea typeface="Arial Unicode MS" pitchFamily="34" charset="-128"/>
                <a:cs typeface="Arial Unicode MS" pitchFamily="34" charset="-128"/>
              </a:rPr>
              <a:t>PostalCode</a:t>
            </a:r>
            <a:endParaRPr lang="fr-FR" sz="1000" kern="0" dirty="0">
              <a:ea typeface="Arial Unicode MS" pitchFamily="34" charset="-128"/>
              <a:cs typeface="Arial Unicode MS" pitchFamily="34" charset="-128"/>
            </a:endParaRPr>
          </a:p>
        </p:txBody>
      </p:sp>
      <p:sp>
        <p:nvSpPr>
          <p:cNvPr id="47" name="TextBox 46">
            <a:extLst>
              <a:ext uri="{FF2B5EF4-FFF2-40B4-BE49-F238E27FC236}">
                <a16:creationId xmlns:a16="http://schemas.microsoft.com/office/drawing/2014/main" id="{AB6A8895-6D96-4C3B-A6ED-564F6F165AE0}"/>
              </a:ext>
            </a:extLst>
          </p:cNvPr>
          <p:cNvSpPr txBox="1"/>
          <p:nvPr/>
        </p:nvSpPr>
        <p:spPr>
          <a:xfrm>
            <a:off x="6084596" y="4831450"/>
            <a:ext cx="2170213"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31 – </a:t>
            </a:r>
            <a:r>
              <a:rPr lang="fr-FR" sz="1000" kern="0" dirty="0" err="1">
                <a:ea typeface="Arial Unicode MS" pitchFamily="34" charset="-128"/>
                <a:cs typeface="Arial Unicode MS" pitchFamily="34" charset="-128"/>
              </a:rPr>
              <a:t>Sold</a:t>
            </a:r>
            <a:r>
              <a:rPr lang="fr-FR" sz="1000" kern="0" dirty="0">
                <a:ea typeface="Arial Unicode MS" pitchFamily="34" charset="-128"/>
                <a:cs typeface="Arial Unicode MS" pitchFamily="34" charset="-128"/>
              </a:rPr>
              <a:t> To/ Customer Country Code</a:t>
            </a:r>
          </a:p>
        </p:txBody>
      </p:sp>
      <p:sp>
        <p:nvSpPr>
          <p:cNvPr id="50" name="TextBox 49">
            <a:extLst>
              <a:ext uri="{FF2B5EF4-FFF2-40B4-BE49-F238E27FC236}">
                <a16:creationId xmlns:a16="http://schemas.microsoft.com/office/drawing/2014/main" id="{396155EB-DB03-4CEB-A25A-06B03113930D}"/>
              </a:ext>
            </a:extLst>
          </p:cNvPr>
          <p:cNvSpPr txBox="1"/>
          <p:nvPr/>
        </p:nvSpPr>
        <p:spPr>
          <a:xfrm>
            <a:off x="6105107" y="5524949"/>
            <a:ext cx="1482662"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34 – Bill To Name</a:t>
            </a:r>
          </a:p>
        </p:txBody>
      </p:sp>
      <p:sp>
        <p:nvSpPr>
          <p:cNvPr id="52" name="TextBox 51">
            <a:extLst>
              <a:ext uri="{FF2B5EF4-FFF2-40B4-BE49-F238E27FC236}">
                <a16:creationId xmlns:a16="http://schemas.microsoft.com/office/drawing/2014/main" id="{DC91FA87-CED1-4BFC-8321-0B806B9787A9}"/>
              </a:ext>
            </a:extLst>
          </p:cNvPr>
          <p:cNvSpPr txBox="1"/>
          <p:nvPr/>
        </p:nvSpPr>
        <p:spPr>
          <a:xfrm>
            <a:off x="6112908" y="5851897"/>
            <a:ext cx="1515968" cy="153888"/>
          </a:xfrm>
          <a:prstGeom prst="rect">
            <a:avLst/>
          </a:prstGeom>
          <a:noFill/>
          <a:ln>
            <a:solidFill>
              <a:srgbClr val="00B050"/>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36 – Bill To Street</a:t>
            </a:r>
          </a:p>
        </p:txBody>
      </p:sp>
      <p:sp>
        <p:nvSpPr>
          <p:cNvPr id="54" name="TextBox 53">
            <a:extLst>
              <a:ext uri="{FF2B5EF4-FFF2-40B4-BE49-F238E27FC236}">
                <a16:creationId xmlns:a16="http://schemas.microsoft.com/office/drawing/2014/main" id="{46D4E4C7-E3E7-4D3F-987E-6F656837DD9B}"/>
              </a:ext>
            </a:extLst>
          </p:cNvPr>
          <p:cNvSpPr txBox="1"/>
          <p:nvPr/>
        </p:nvSpPr>
        <p:spPr>
          <a:xfrm>
            <a:off x="6096076" y="6050052"/>
            <a:ext cx="1515968" cy="153888"/>
          </a:xfrm>
          <a:prstGeom prst="rect">
            <a:avLst/>
          </a:prstGeom>
          <a:noFill/>
          <a:ln>
            <a:solidFill>
              <a:srgbClr val="00B050"/>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38 – Bill To City</a:t>
            </a:r>
          </a:p>
        </p:txBody>
      </p:sp>
      <p:sp>
        <p:nvSpPr>
          <p:cNvPr id="56" name="TextBox 55">
            <a:extLst>
              <a:ext uri="{FF2B5EF4-FFF2-40B4-BE49-F238E27FC236}">
                <a16:creationId xmlns:a16="http://schemas.microsoft.com/office/drawing/2014/main" id="{9C9C1B45-68E7-4884-8933-639917B543F5}"/>
              </a:ext>
            </a:extLst>
          </p:cNvPr>
          <p:cNvSpPr txBox="1"/>
          <p:nvPr/>
        </p:nvSpPr>
        <p:spPr>
          <a:xfrm>
            <a:off x="6071801" y="6291537"/>
            <a:ext cx="1515968" cy="153888"/>
          </a:xfrm>
          <a:prstGeom prst="rect">
            <a:avLst/>
          </a:prstGeom>
          <a:noFill/>
          <a:ln>
            <a:solidFill>
              <a:srgbClr val="00B050"/>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40 – Bill To </a:t>
            </a:r>
            <a:r>
              <a:rPr lang="fr-FR" sz="1000" kern="0" dirty="0" err="1">
                <a:ea typeface="Arial Unicode MS" pitchFamily="34" charset="-128"/>
                <a:cs typeface="Arial Unicode MS" pitchFamily="34" charset="-128"/>
              </a:rPr>
              <a:t>Postcode</a:t>
            </a:r>
            <a:endParaRPr lang="fr-FR" sz="1000" kern="0" dirty="0">
              <a:ea typeface="Arial Unicode MS" pitchFamily="34" charset="-128"/>
              <a:cs typeface="Arial Unicode MS" pitchFamily="34" charset="-128"/>
            </a:endParaRPr>
          </a:p>
        </p:txBody>
      </p:sp>
      <p:sp>
        <p:nvSpPr>
          <p:cNvPr id="57" name="TextBox 56">
            <a:extLst>
              <a:ext uri="{FF2B5EF4-FFF2-40B4-BE49-F238E27FC236}">
                <a16:creationId xmlns:a16="http://schemas.microsoft.com/office/drawing/2014/main" id="{A9E4AD88-C4C8-433B-8FA5-9E1479BDFBC3}"/>
              </a:ext>
            </a:extLst>
          </p:cNvPr>
          <p:cNvSpPr txBox="1"/>
          <p:nvPr/>
        </p:nvSpPr>
        <p:spPr>
          <a:xfrm>
            <a:off x="8348325" y="1001990"/>
            <a:ext cx="1515968" cy="153888"/>
          </a:xfrm>
          <a:prstGeom prst="rect">
            <a:avLst/>
          </a:prstGeom>
          <a:noFill/>
          <a:ln>
            <a:solidFill>
              <a:srgbClr val="00B050"/>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41 – Bill To Country Code</a:t>
            </a:r>
          </a:p>
        </p:txBody>
      </p:sp>
      <p:sp>
        <p:nvSpPr>
          <p:cNvPr id="63" name="TextBox 62">
            <a:extLst>
              <a:ext uri="{FF2B5EF4-FFF2-40B4-BE49-F238E27FC236}">
                <a16:creationId xmlns:a16="http://schemas.microsoft.com/office/drawing/2014/main" id="{45FE5DE1-D360-47C0-9307-BABB3E87BC8B}"/>
              </a:ext>
            </a:extLst>
          </p:cNvPr>
          <p:cNvSpPr txBox="1"/>
          <p:nvPr/>
        </p:nvSpPr>
        <p:spPr>
          <a:xfrm>
            <a:off x="8348325" y="1472153"/>
            <a:ext cx="1515968"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44 – </a:t>
            </a:r>
            <a:r>
              <a:rPr lang="fr-FR" sz="1000" kern="0" dirty="0" err="1">
                <a:ea typeface="Arial Unicode MS" pitchFamily="34" charset="-128"/>
                <a:cs typeface="Arial Unicode MS" pitchFamily="34" charset="-128"/>
              </a:rPr>
              <a:t>Ship</a:t>
            </a:r>
            <a:r>
              <a:rPr lang="fr-FR" sz="1000" kern="0" dirty="0">
                <a:ea typeface="Arial Unicode MS" pitchFamily="34" charset="-128"/>
                <a:cs typeface="Arial Unicode MS" pitchFamily="34" charset="-128"/>
              </a:rPr>
              <a:t> To Party</a:t>
            </a:r>
          </a:p>
        </p:txBody>
      </p:sp>
      <p:sp>
        <p:nvSpPr>
          <p:cNvPr id="65" name="TextBox 64">
            <a:extLst>
              <a:ext uri="{FF2B5EF4-FFF2-40B4-BE49-F238E27FC236}">
                <a16:creationId xmlns:a16="http://schemas.microsoft.com/office/drawing/2014/main" id="{4A3582FA-EA09-4A4D-B8F0-9A2F916DDD61}"/>
              </a:ext>
            </a:extLst>
          </p:cNvPr>
          <p:cNvSpPr txBox="1"/>
          <p:nvPr/>
        </p:nvSpPr>
        <p:spPr>
          <a:xfrm>
            <a:off x="8356357" y="1777697"/>
            <a:ext cx="1515968"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46 – </a:t>
            </a:r>
            <a:r>
              <a:rPr lang="fr-FR" sz="1000" kern="0" dirty="0" err="1">
                <a:ea typeface="Arial Unicode MS" pitchFamily="34" charset="-128"/>
                <a:cs typeface="Arial Unicode MS" pitchFamily="34" charset="-128"/>
              </a:rPr>
              <a:t>Ship</a:t>
            </a:r>
            <a:r>
              <a:rPr lang="fr-FR" sz="1000" kern="0" dirty="0">
                <a:ea typeface="Arial Unicode MS" pitchFamily="34" charset="-128"/>
                <a:cs typeface="Arial Unicode MS" pitchFamily="34" charset="-128"/>
              </a:rPr>
              <a:t> To Street</a:t>
            </a:r>
          </a:p>
        </p:txBody>
      </p:sp>
      <p:sp>
        <p:nvSpPr>
          <p:cNvPr id="67" name="TextBox 66">
            <a:extLst>
              <a:ext uri="{FF2B5EF4-FFF2-40B4-BE49-F238E27FC236}">
                <a16:creationId xmlns:a16="http://schemas.microsoft.com/office/drawing/2014/main" id="{04C5B58A-4370-4B8A-A19D-D9F4427A9818}"/>
              </a:ext>
            </a:extLst>
          </p:cNvPr>
          <p:cNvSpPr txBox="1"/>
          <p:nvPr/>
        </p:nvSpPr>
        <p:spPr>
          <a:xfrm>
            <a:off x="8348324" y="2050678"/>
            <a:ext cx="1515968"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48 – </a:t>
            </a:r>
            <a:r>
              <a:rPr lang="fr-FR" sz="1000" kern="0" dirty="0" err="1">
                <a:ea typeface="Arial Unicode MS" pitchFamily="34" charset="-128"/>
                <a:cs typeface="Arial Unicode MS" pitchFamily="34" charset="-128"/>
              </a:rPr>
              <a:t>Ship</a:t>
            </a:r>
            <a:r>
              <a:rPr lang="fr-FR" sz="1000" kern="0" dirty="0">
                <a:ea typeface="Arial Unicode MS" pitchFamily="34" charset="-128"/>
                <a:cs typeface="Arial Unicode MS" pitchFamily="34" charset="-128"/>
              </a:rPr>
              <a:t> To City</a:t>
            </a:r>
          </a:p>
        </p:txBody>
      </p:sp>
      <p:sp>
        <p:nvSpPr>
          <p:cNvPr id="69" name="TextBox 68">
            <a:extLst>
              <a:ext uri="{FF2B5EF4-FFF2-40B4-BE49-F238E27FC236}">
                <a16:creationId xmlns:a16="http://schemas.microsoft.com/office/drawing/2014/main" id="{540CD491-C590-45D0-BDBE-AD5132CEEF69}"/>
              </a:ext>
            </a:extLst>
          </p:cNvPr>
          <p:cNvSpPr txBox="1"/>
          <p:nvPr/>
        </p:nvSpPr>
        <p:spPr>
          <a:xfrm>
            <a:off x="8356357" y="2394922"/>
            <a:ext cx="1515968"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50 – </a:t>
            </a:r>
            <a:r>
              <a:rPr lang="fr-FR" sz="1000" kern="0" dirty="0" err="1">
                <a:ea typeface="Arial Unicode MS" pitchFamily="34" charset="-128"/>
                <a:cs typeface="Arial Unicode MS" pitchFamily="34" charset="-128"/>
              </a:rPr>
              <a:t>Ship</a:t>
            </a:r>
            <a:r>
              <a:rPr lang="fr-FR" sz="1000" kern="0" dirty="0">
                <a:ea typeface="Arial Unicode MS" pitchFamily="34" charset="-128"/>
                <a:cs typeface="Arial Unicode MS" pitchFamily="34" charset="-128"/>
              </a:rPr>
              <a:t> To </a:t>
            </a:r>
            <a:r>
              <a:rPr lang="fr-FR" sz="1000" kern="0" dirty="0" err="1">
                <a:ea typeface="Arial Unicode MS" pitchFamily="34" charset="-128"/>
                <a:cs typeface="Arial Unicode MS" pitchFamily="34" charset="-128"/>
              </a:rPr>
              <a:t>Postcode</a:t>
            </a:r>
            <a:endParaRPr lang="fr-FR" sz="1000" kern="0" dirty="0">
              <a:ea typeface="Arial Unicode MS" pitchFamily="34" charset="-128"/>
              <a:cs typeface="Arial Unicode MS" pitchFamily="34" charset="-128"/>
            </a:endParaRPr>
          </a:p>
        </p:txBody>
      </p:sp>
      <p:sp>
        <p:nvSpPr>
          <p:cNvPr id="70" name="TextBox 69">
            <a:extLst>
              <a:ext uri="{FF2B5EF4-FFF2-40B4-BE49-F238E27FC236}">
                <a16:creationId xmlns:a16="http://schemas.microsoft.com/office/drawing/2014/main" id="{B31F820A-C625-4B37-811D-9261C9917120}"/>
              </a:ext>
            </a:extLst>
          </p:cNvPr>
          <p:cNvSpPr txBox="1"/>
          <p:nvPr/>
        </p:nvSpPr>
        <p:spPr>
          <a:xfrm>
            <a:off x="8335503" y="1243954"/>
            <a:ext cx="1557675"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51 – </a:t>
            </a:r>
            <a:r>
              <a:rPr lang="fr-FR" sz="1000" kern="0" dirty="0" err="1">
                <a:ea typeface="Arial Unicode MS" pitchFamily="34" charset="-128"/>
                <a:cs typeface="Arial Unicode MS" pitchFamily="34" charset="-128"/>
              </a:rPr>
              <a:t>Ship</a:t>
            </a:r>
            <a:r>
              <a:rPr lang="fr-FR" sz="1000" kern="0" dirty="0">
                <a:ea typeface="Arial Unicode MS" pitchFamily="34" charset="-128"/>
                <a:cs typeface="Arial Unicode MS" pitchFamily="34" charset="-128"/>
              </a:rPr>
              <a:t> To Country Code</a:t>
            </a:r>
          </a:p>
        </p:txBody>
      </p:sp>
      <p:sp>
        <p:nvSpPr>
          <p:cNvPr id="73" name="TextBox 72">
            <a:extLst>
              <a:ext uri="{FF2B5EF4-FFF2-40B4-BE49-F238E27FC236}">
                <a16:creationId xmlns:a16="http://schemas.microsoft.com/office/drawing/2014/main" id="{3683E69D-0C97-4E2F-AFA5-4D6FBD93C05E}"/>
              </a:ext>
            </a:extLst>
          </p:cNvPr>
          <p:cNvSpPr txBox="1"/>
          <p:nvPr/>
        </p:nvSpPr>
        <p:spPr>
          <a:xfrm>
            <a:off x="8348325" y="2997525"/>
            <a:ext cx="1515968"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54 – </a:t>
            </a:r>
            <a:r>
              <a:rPr lang="fr-FR" sz="1000" kern="0" err="1">
                <a:ea typeface="Arial Unicode MS" pitchFamily="34" charset="-128"/>
                <a:cs typeface="Arial Unicode MS" pitchFamily="34" charset="-128"/>
              </a:rPr>
              <a:t>Ship</a:t>
            </a:r>
            <a:r>
              <a:rPr lang="fr-FR" sz="1000" kern="0">
                <a:ea typeface="Arial Unicode MS" pitchFamily="34" charset="-128"/>
                <a:cs typeface="Arial Unicode MS" pitchFamily="34" charset="-128"/>
              </a:rPr>
              <a:t> </a:t>
            </a:r>
            <a:r>
              <a:rPr lang="fr-FR" sz="1000" kern="0" err="1">
                <a:ea typeface="Arial Unicode MS" pitchFamily="34" charset="-128"/>
                <a:cs typeface="Arial Unicode MS" pitchFamily="34" charset="-128"/>
              </a:rPr>
              <a:t>From</a:t>
            </a:r>
            <a:r>
              <a:rPr lang="fr-FR" sz="1000" kern="0">
                <a:ea typeface="Arial Unicode MS" pitchFamily="34" charset="-128"/>
                <a:cs typeface="Arial Unicode MS" pitchFamily="34" charset="-128"/>
              </a:rPr>
              <a:t> Name</a:t>
            </a:r>
          </a:p>
        </p:txBody>
      </p:sp>
      <p:sp>
        <p:nvSpPr>
          <p:cNvPr id="74" name="TextBox 73">
            <a:extLst>
              <a:ext uri="{FF2B5EF4-FFF2-40B4-BE49-F238E27FC236}">
                <a16:creationId xmlns:a16="http://schemas.microsoft.com/office/drawing/2014/main" id="{7250849F-5E5D-437D-B245-C2F26CCA5887}"/>
              </a:ext>
            </a:extLst>
          </p:cNvPr>
          <p:cNvSpPr txBox="1"/>
          <p:nvPr/>
        </p:nvSpPr>
        <p:spPr>
          <a:xfrm>
            <a:off x="8356357" y="3149474"/>
            <a:ext cx="1515968"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55 – </a:t>
            </a:r>
            <a:r>
              <a:rPr lang="fr-FR" sz="1000" kern="0" err="1">
                <a:ea typeface="Arial Unicode MS" pitchFamily="34" charset="-128"/>
                <a:cs typeface="Arial Unicode MS" pitchFamily="34" charset="-128"/>
              </a:rPr>
              <a:t>Ship</a:t>
            </a:r>
            <a:r>
              <a:rPr lang="fr-FR" sz="1000" kern="0">
                <a:ea typeface="Arial Unicode MS" pitchFamily="34" charset="-128"/>
                <a:cs typeface="Arial Unicode MS" pitchFamily="34" charset="-128"/>
              </a:rPr>
              <a:t> </a:t>
            </a:r>
            <a:r>
              <a:rPr lang="fr-FR" sz="1000" kern="0" err="1">
                <a:ea typeface="Arial Unicode MS" pitchFamily="34" charset="-128"/>
                <a:cs typeface="Arial Unicode MS" pitchFamily="34" charset="-128"/>
              </a:rPr>
              <a:t>From</a:t>
            </a:r>
            <a:r>
              <a:rPr lang="fr-FR" sz="1000" kern="0">
                <a:ea typeface="Arial Unicode MS" pitchFamily="34" charset="-128"/>
                <a:cs typeface="Arial Unicode MS" pitchFamily="34" charset="-128"/>
              </a:rPr>
              <a:t> </a:t>
            </a:r>
          </a:p>
        </p:txBody>
      </p:sp>
      <p:sp>
        <p:nvSpPr>
          <p:cNvPr id="75" name="TextBox 74">
            <a:extLst>
              <a:ext uri="{FF2B5EF4-FFF2-40B4-BE49-F238E27FC236}">
                <a16:creationId xmlns:a16="http://schemas.microsoft.com/office/drawing/2014/main" id="{A21D85EA-D395-4C15-BFEC-90DF677C28C2}"/>
              </a:ext>
            </a:extLst>
          </p:cNvPr>
          <p:cNvSpPr txBox="1"/>
          <p:nvPr/>
        </p:nvSpPr>
        <p:spPr>
          <a:xfrm>
            <a:off x="8356357" y="3301423"/>
            <a:ext cx="1515968"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56 – </a:t>
            </a:r>
            <a:r>
              <a:rPr lang="fr-FR" sz="1000" kern="0" err="1">
                <a:ea typeface="Arial Unicode MS" pitchFamily="34" charset="-128"/>
                <a:cs typeface="Arial Unicode MS" pitchFamily="34" charset="-128"/>
              </a:rPr>
              <a:t>Ship</a:t>
            </a:r>
            <a:r>
              <a:rPr lang="fr-FR" sz="1000" kern="0">
                <a:ea typeface="Arial Unicode MS" pitchFamily="34" charset="-128"/>
                <a:cs typeface="Arial Unicode MS" pitchFamily="34" charset="-128"/>
              </a:rPr>
              <a:t> </a:t>
            </a:r>
            <a:r>
              <a:rPr lang="fr-FR" sz="1000" kern="0" err="1">
                <a:ea typeface="Arial Unicode MS" pitchFamily="34" charset="-128"/>
                <a:cs typeface="Arial Unicode MS" pitchFamily="34" charset="-128"/>
              </a:rPr>
              <a:t>From</a:t>
            </a:r>
            <a:r>
              <a:rPr lang="fr-FR" sz="1000" kern="0">
                <a:ea typeface="Arial Unicode MS" pitchFamily="34" charset="-128"/>
                <a:cs typeface="Arial Unicode MS" pitchFamily="34" charset="-128"/>
              </a:rPr>
              <a:t> Street </a:t>
            </a:r>
          </a:p>
        </p:txBody>
      </p:sp>
      <p:sp>
        <p:nvSpPr>
          <p:cNvPr id="77" name="TextBox 76">
            <a:extLst>
              <a:ext uri="{FF2B5EF4-FFF2-40B4-BE49-F238E27FC236}">
                <a16:creationId xmlns:a16="http://schemas.microsoft.com/office/drawing/2014/main" id="{E525D47E-8964-4028-B350-473F26FF3548}"/>
              </a:ext>
            </a:extLst>
          </p:cNvPr>
          <p:cNvSpPr txBox="1"/>
          <p:nvPr/>
        </p:nvSpPr>
        <p:spPr>
          <a:xfrm>
            <a:off x="8356357" y="3605321"/>
            <a:ext cx="1515968"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58 – </a:t>
            </a:r>
            <a:r>
              <a:rPr lang="fr-FR" sz="1000" kern="0" err="1">
                <a:ea typeface="Arial Unicode MS" pitchFamily="34" charset="-128"/>
                <a:cs typeface="Arial Unicode MS" pitchFamily="34" charset="-128"/>
              </a:rPr>
              <a:t>Ship</a:t>
            </a:r>
            <a:r>
              <a:rPr lang="fr-FR" sz="1000" kern="0">
                <a:ea typeface="Arial Unicode MS" pitchFamily="34" charset="-128"/>
                <a:cs typeface="Arial Unicode MS" pitchFamily="34" charset="-128"/>
              </a:rPr>
              <a:t> </a:t>
            </a:r>
            <a:r>
              <a:rPr lang="fr-FR" sz="1000" kern="0" err="1">
                <a:ea typeface="Arial Unicode MS" pitchFamily="34" charset="-128"/>
                <a:cs typeface="Arial Unicode MS" pitchFamily="34" charset="-128"/>
              </a:rPr>
              <a:t>From</a:t>
            </a:r>
            <a:r>
              <a:rPr lang="fr-FR" sz="1000" kern="0">
                <a:ea typeface="Arial Unicode MS" pitchFamily="34" charset="-128"/>
                <a:cs typeface="Arial Unicode MS" pitchFamily="34" charset="-128"/>
              </a:rPr>
              <a:t> City</a:t>
            </a:r>
          </a:p>
        </p:txBody>
      </p:sp>
      <p:sp>
        <p:nvSpPr>
          <p:cNvPr id="79" name="TextBox 78">
            <a:extLst>
              <a:ext uri="{FF2B5EF4-FFF2-40B4-BE49-F238E27FC236}">
                <a16:creationId xmlns:a16="http://schemas.microsoft.com/office/drawing/2014/main" id="{253C901B-68A3-40D6-9138-FA9FC0C69ACA}"/>
              </a:ext>
            </a:extLst>
          </p:cNvPr>
          <p:cNvSpPr txBox="1"/>
          <p:nvPr/>
        </p:nvSpPr>
        <p:spPr>
          <a:xfrm>
            <a:off x="8366806" y="3904026"/>
            <a:ext cx="1683973"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60 – </a:t>
            </a:r>
            <a:r>
              <a:rPr lang="fr-FR" sz="1000" kern="0" err="1">
                <a:ea typeface="Arial Unicode MS" pitchFamily="34" charset="-128"/>
                <a:cs typeface="Arial Unicode MS" pitchFamily="34" charset="-128"/>
              </a:rPr>
              <a:t>Ship</a:t>
            </a:r>
            <a:r>
              <a:rPr lang="fr-FR" sz="1000" kern="0">
                <a:ea typeface="Arial Unicode MS" pitchFamily="34" charset="-128"/>
                <a:cs typeface="Arial Unicode MS" pitchFamily="34" charset="-128"/>
              </a:rPr>
              <a:t> </a:t>
            </a:r>
            <a:r>
              <a:rPr lang="fr-FR" sz="1000" kern="0" err="1">
                <a:ea typeface="Arial Unicode MS" pitchFamily="34" charset="-128"/>
                <a:cs typeface="Arial Unicode MS" pitchFamily="34" charset="-128"/>
              </a:rPr>
              <a:t>From</a:t>
            </a:r>
            <a:r>
              <a:rPr lang="fr-FR" sz="1000" kern="0">
                <a:ea typeface="Arial Unicode MS" pitchFamily="34" charset="-128"/>
                <a:cs typeface="Arial Unicode MS" pitchFamily="34" charset="-128"/>
              </a:rPr>
              <a:t> </a:t>
            </a:r>
            <a:r>
              <a:rPr lang="fr-FR" sz="1000" kern="0" err="1">
                <a:ea typeface="Arial Unicode MS" pitchFamily="34" charset="-128"/>
                <a:cs typeface="Arial Unicode MS" pitchFamily="34" charset="-128"/>
              </a:rPr>
              <a:t>PostalCode</a:t>
            </a:r>
            <a:endParaRPr lang="fr-FR" sz="1000" kern="0">
              <a:ea typeface="Arial Unicode MS" pitchFamily="34" charset="-128"/>
              <a:cs typeface="Arial Unicode MS" pitchFamily="34" charset="-128"/>
            </a:endParaRPr>
          </a:p>
        </p:txBody>
      </p:sp>
      <p:sp>
        <p:nvSpPr>
          <p:cNvPr id="81" name="TextBox 80">
            <a:extLst>
              <a:ext uri="{FF2B5EF4-FFF2-40B4-BE49-F238E27FC236}">
                <a16:creationId xmlns:a16="http://schemas.microsoft.com/office/drawing/2014/main" id="{302791BC-A85C-4E66-8F6F-317AE0508EA4}"/>
              </a:ext>
            </a:extLst>
          </p:cNvPr>
          <p:cNvSpPr txBox="1"/>
          <p:nvPr/>
        </p:nvSpPr>
        <p:spPr>
          <a:xfrm>
            <a:off x="8348325" y="4064242"/>
            <a:ext cx="1702454"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61 – </a:t>
            </a:r>
            <a:r>
              <a:rPr lang="fr-FR" sz="1000" kern="0" err="1">
                <a:ea typeface="Arial Unicode MS" pitchFamily="34" charset="-128"/>
                <a:cs typeface="Arial Unicode MS" pitchFamily="34" charset="-128"/>
              </a:rPr>
              <a:t>Ship</a:t>
            </a:r>
            <a:r>
              <a:rPr lang="fr-FR" sz="1000" kern="0">
                <a:ea typeface="Arial Unicode MS" pitchFamily="34" charset="-128"/>
                <a:cs typeface="Arial Unicode MS" pitchFamily="34" charset="-128"/>
              </a:rPr>
              <a:t> </a:t>
            </a:r>
            <a:r>
              <a:rPr lang="fr-FR" sz="1000" kern="0" err="1">
                <a:ea typeface="Arial Unicode MS" pitchFamily="34" charset="-128"/>
                <a:cs typeface="Arial Unicode MS" pitchFamily="34" charset="-128"/>
              </a:rPr>
              <a:t>From</a:t>
            </a:r>
            <a:r>
              <a:rPr lang="fr-FR" sz="1000" kern="0">
                <a:ea typeface="Arial Unicode MS" pitchFamily="34" charset="-128"/>
                <a:cs typeface="Arial Unicode MS" pitchFamily="34" charset="-128"/>
              </a:rPr>
              <a:t> Country Code</a:t>
            </a:r>
          </a:p>
        </p:txBody>
      </p:sp>
      <p:sp>
        <p:nvSpPr>
          <p:cNvPr id="97" name="TextBox 96">
            <a:extLst>
              <a:ext uri="{FF2B5EF4-FFF2-40B4-BE49-F238E27FC236}">
                <a16:creationId xmlns:a16="http://schemas.microsoft.com/office/drawing/2014/main" id="{CFCAAFF5-3343-498A-A51B-093BDE933F1A}"/>
              </a:ext>
            </a:extLst>
          </p:cNvPr>
          <p:cNvSpPr txBox="1"/>
          <p:nvPr/>
        </p:nvSpPr>
        <p:spPr>
          <a:xfrm>
            <a:off x="8400464" y="5261170"/>
            <a:ext cx="1515968"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69 – Gross </a:t>
            </a:r>
            <a:r>
              <a:rPr lang="fr-FR" sz="1000" kern="0" err="1">
                <a:ea typeface="Arial Unicode MS" pitchFamily="34" charset="-128"/>
                <a:cs typeface="Arial Unicode MS" pitchFamily="34" charset="-128"/>
              </a:rPr>
              <a:t>Amount</a:t>
            </a:r>
            <a:r>
              <a:rPr lang="fr-FR" sz="1000" kern="0">
                <a:ea typeface="Arial Unicode MS" pitchFamily="34" charset="-128"/>
                <a:cs typeface="Arial Unicode MS" pitchFamily="34" charset="-128"/>
              </a:rPr>
              <a:t> </a:t>
            </a:r>
          </a:p>
        </p:txBody>
      </p:sp>
      <p:sp>
        <p:nvSpPr>
          <p:cNvPr id="98" name="TextBox 97">
            <a:extLst>
              <a:ext uri="{FF2B5EF4-FFF2-40B4-BE49-F238E27FC236}">
                <a16:creationId xmlns:a16="http://schemas.microsoft.com/office/drawing/2014/main" id="{E7C35BEE-A8B8-4276-952C-14FB00B9FD50}"/>
              </a:ext>
            </a:extLst>
          </p:cNvPr>
          <p:cNvSpPr txBox="1"/>
          <p:nvPr/>
        </p:nvSpPr>
        <p:spPr>
          <a:xfrm>
            <a:off x="8390031" y="5423860"/>
            <a:ext cx="1515968"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70 – Net </a:t>
            </a:r>
            <a:r>
              <a:rPr lang="fr-FR" sz="1000" kern="0" err="1">
                <a:ea typeface="Arial Unicode MS" pitchFamily="34" charset="-128"/>
                <a:cs typeface="Arial Unicode MS" pitchFamily="34" charset="-128"/>
              </a:rPr>
              <a:t>Amount</a:t>
            </a:r>
            <a:r>
              <a:rPr lang="fr-FR" sz="1000" kern="0">
                <a:ea typeface="Arial Unicode MS" pitchFamily="34" charset="-128"/>
                <a:cs typeface="Arial Unicode MS" pitchFamily="34" charset="-128"/>
              </a:rPr>
              <a:t> </a:t>
            </a:r>
          </a:p>
        </p:txBody>
      </p:sp>
      <p:sp>
        <p:nvSpPr>
          <p:cNvPr id="99" name="TextBox 98">
            <a:extLst>
              <a:ext uri="{FF2B5EF4-FFF2-40B4-BE49-F238E27FC236}">
                <a16:creationId xmlns:a16="http://schemas.microsoft.com/office/drawing/2014/main" id="{3B682A5B-3F35-46AA-8880-FD5F6F14B6C2}"/>
              </a:ext>
            </a:extLst>
          </p:cNvPr>
          <p:cNvSpPr txBox="1"/>
          <p:nvPr/>
        </p:nvSpPr>
        <p:spPr>
          <a:xfrm>
            <a:off x="8408083" y="5568382"/>
            <a:ext cx="1515968"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71 – </a:t>
            </a:r>
            <a:r>
              <a:rPr lang="fr-FR" sz="1000" kern="0" err="1">
                <a:ea typeface="Arial Unicode MS" pitchFamily="34" charset="-128"/>
                <a:cs typeface="Arial Unicode MS" pitchFamily="34" charset="-128"/>
              </a:rPr>
              <a:t>Tax</a:t>
            </a:r>
            <a:r>
              <a:rPr lang="fr-FR" sz="1000" kern="0">
                <a:ea typeface="Arial Unicode MS" pitchFamily="34" charset="-128"/>
                <a:cs typeface="Arial Unicode MS" pitchFamily="34" charset="-128"/>
              </a:rPr>
              <a:t> </a:t>
            </a:r>
            <a:r>
              <a:rPr lang="fr-FR" sz="1000" kern="0" err="1">
                <a:ea typeface="Arial Unicode MS" pitchFamily="34" charset="-128"/>
                <a:cs typeface="Arial Unicode MS" pitchFamily="34" charset="-128"/>
              </a:rPr>
              <a:t>Amount</a:t>
            </a:r>
            <a:r>
              <a:rPr lang="fr-FR" sz="1000" kern="0">
                <a:ea typeface="Arial Unicode MS" pitchFamily="34" charset="-128"/>
                <a:cs typeface="Arial Unicode MS" pitchFamily="34" charset="-128"/>
              </a:rPr>
              <a:t> </a:t>
            </a:r>
          </a:p>
        </p:txBody>
      </p:sp>
      <p:sp>
        <p:nvSpPr>
          <p:cNvPr id="100" name="TextBox 99">
            <a:extLst>
              <a:ext uri="{FF2B5EF4-FFF2-40B4-BE49-F238E27FC236}">
                <a16:creationId xmlns:a16="http://schemas.microsoft.com/office/drawing/2014/main" id="{15832914-2A45-4FCF-A528-0CE462D6BBF0}"/>
              </a:ext>
            </a:extLst>
          </p:cNvPr>
          <p:cNvSpPr txBox="1"/>
          <p:nvPr/>
        </p:nvSpPr>
        <p:spPr>
          <a:xfrm>
            <a:off x="8400463" y="5728660"/>
            <a:ext cx="1515968"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72 – Due </a:t>
            </a:r>
            <a:r>
              <a:rPr lang="fr-FR" sz="1000" kern="0" err="1">
                <a:ea typeface="Arial Unicode MS" pitchFamily="34" charset="-128"/>
                <a:cs typeface="Arial Unicode MS" pitchFamily="34" charset="-128"/>
              </a:rPr>
              <a:t>Amount</a:t>
            </a:r>
            <a:r>
              <a:rPr lang="fr-FR" sz="1000" kern="0">
                <a:ea typeface="Arial Unicode MS" pitchFamily="34" charset="-128"/>
                <a:cs typeface="Arial Unicode MS" pitchFamily="34" charset="-128"/>
              </a:rPr>
              <a:t> </a:t>
            </a:r>
          </a:p>
        </p:txBody>
      </p:sp>
      <p:sp>
        <p:nvSpPr>
          <p:cNvPr id="101" name="TextBox 100">
            <a:extLst>
              <a:ext uri="{FF2B5EF4-FFF2-40B4-BE49-F238E27FC236}">
                <a16:creationId xmlns:a16="http://schemas.microsoft.com/office/drawing/2014/main" id="{DDDC94B7-1F6F-4F8E-889C-85F6C3F57C69}"/>
              </a:ext>
            </a:extLst>
          </p:cNvPr>
          <p:cNvSpPr txBox="1"/>
          <p:nvPr/>
        </p:nvSpPr>
        <p:spPr>
          <a:xfrm>
            <a:off x="8408083" y="5873182"/>
            <a:ext cx="1515968"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73 – Subtotal </a:t>
            </a:r>
            <a:r>
              <a:rPr lang="fr-FR" sz="1000" kern="0" err="1">
                <a:ea typeface="Arial Unicode MS" pitchFamily="34" charset="-128"/>
                <a:cs typeface="Arial Unicode MS" pitchFamily="34" charset="-128"/>
              </a:rPr>
              <a:t>Amount</a:t>
            </a:r>
            <a:r>
              <a:rPr lang="fr-FR" sz="1000" kern="0">
                <a:ea typeface="Arial Unicode MS" pitchFamily="34" charset="-128"/>
                <a:cs typeface="Arial Unicode MS" pitchFamily="34" charset="-128"/>
              </a:rPr>
              <a:t> </a:t>
            </a:r>
          </a:p>
        </p:txBody>
      </p:sp>
      <p:sp>
        <p:nvSpPr>
          <p:cNvPr id="102" name="TextBox 101">
            <a:extLst>
              <a:ext uri="{FF2B5EF4-FFF2-40B4-BE49-F238E27FC236}">
                <a16:creationId xmlns:a16="http://schemas.microsoft.com/office/drawing/2014/main" id="{CEEF6514-4195-43EC-9742-123368234F4F}"/>
              </a:ext>
            </a:extLst>
          </p:cNvPr>
          <p:cNvSpPr txBox="1"/>
          <p:nvPr/>
        </p:nvSpPr>
        <p:spPr>
          <a:xfrm>
            <a:off x="8415703" y="6017821"/>
            <a:ext cx="1515968"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74 – Currency</a:t>
            </a:r>
          </a:p>
        </p:txBody>
      </p:sp>
      <p:sp>
        <p:nvSpPr>
          <p:cNvPr id="103" name="TextBox 102">
            <a:extLst>
              <a:ext uri="{FF2B5EF4-FFF2-40B4-BE49-F238E27FC236}">
                <a16:creationId xmlns:a16="http://schemas.microsoft.com/office/drawing/2014/main" id="{8C019A8E-2B4D-4197-B08E-3602B483DA73}"/>
              </a:ext>
            </a:extLst>
          </p:cNvPr>
          <p:cNvSpPr txBox="1"/>
          <p:nvPr/>
        </p:nvSpPr>
        <p:spPr>
          <a:xfrm>
            <a:off x="8415703" y="6177982"/>
            <a:ext cx="1515968"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75 – </a:t>
            </a:r>
            <a:r>
              <a:rPr lang="fr-FR" sz="1000" kern="0" err="1">
                <a:ea typeface="Arial Unicode MS" pitchFamily="34" charset="-128"/>
                <a:cs typeface="Arial Unicode MS" pitchFamily="34" charset="-128"/>
              </a:rPr>
              <a:t>Quantity</a:t>
            </a:r>
            <a:endParaRPr lang="fr-FR" sz="1000" kern="0">
              <a:ea typeface="Arial Unicode MS" pitchFamily="34" charset="-128"/>
              <a:cs typeface="Arial Unicode MS" pitchFamily="34" charset="-128"/>
            </a:endParaRPr>
          </a:p>
        </p:txBody>
      </p:sp>
      <p:sp>
        <p:nvSpPr>
          <p:cNvPr id="104" name="TextBox 103">
            <a:extLst>
              <a:ext uri="{FF2B5EF4-FFF2-40B4-BE49-F238E27FC236}">
                <a16:creationId xmlns:a16="http://schemas.microsoft.com/office/drawing/2014/main" id="{D6DC2149-8A69-4DF4-925A-A6D5E0725A0E}"/>
              </a:ext>
            </a:extLst>
          </p:cNvPr>
          <p:cNvSpPr txBox="1"/>
          <p:nvPr/>
        </p:nvSpPr>
        <p:spPr>
          <a:xfrm>
            <a:off x="8415702" y="6336253"/>
            <a:ext cx="1515969"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76 – Unit of </a:t>
            </a:r>
            <a:r>
              <a:rPr lang="fr-FR" sz="1000" kern="0" err="1">
                <a:ea typeface="Arial Unicode MS" pitchFamily="34" charset="-128"/>
                <a:cs typeface="Arial Unicode MS" pitchFamily="34" charset="-128"/>
              </a:rPr>
              <a:t>Measure</a:t>
            </a:r>
            <a:r>
              <a:rPr lang="fr-FR" sz="1000" kern="0">
                <a:ea typeface="Arial Unicode MS" pitchFamily="34" charset="-128"/>
                <a:cs typeface="Arial Unicode MS" pitchFamily="34" charset="-128"/>
              </a:rPr>
              <a:t> </a:t>
            </a:r>
          </a:p>
        </p:txBody>
      </p:sp>
      <p:sp>
        <p:nvSpPr>
          <p:cNvPr id="105" name="TextBox 104">
            <a:extLst>
              <a:ext uri="{FF2B5EF4-FFF2-40B4-BE49-F238E27FC236}">
                <a16:creationId xmlns:a16="http://schemas.microsoft.com/office/drawing/2014/main" id="{32D1B52C-EAA5-4C7D-9EC1-AB159A174C01}"/>
              </a:ext>
            </a:extLst>
          </p:cNvPr>
          <p:cNvSpPr txBox="1"/>
          <p:nvPr/>
        </p:nvSpPr>
        <p:spPr>
          <a:xfrm>
            <a:off x="8415703" y="6482782"/>
            <a:ext cx="1515968"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77 – Unit </a:t>
            </a:r>
            <a:r>
              <a:rPr lang="fr-FR" sz="1000" kern="0" err="1">
                <a:ea typeface="Arial Unicode MS" pitchFamily="34" charset="-128"/>
                <a:cs typeface="Arial Unicode MS" pitchFamily="34" charset="-128"/>
              </a:rPr>
              <a:t>price</a:t>
            </a:r>
            <a:r>
              <a:rPr lang="fr-FR" sz="1000" kern="0">
                <a:ea typeface="Arial Unicode MS" pitchFamily="34" charset="-128"/>
                <a:cs typeface="Arial Unicode MS" pitchFamily="34" charset="-128"/>
              </a:rPr>
              <a:t> </a:t>
            </a:r>
          </a:p>
        </p:txBody>
      </p:sp>
      <p:sp>
        <p:nvSpPr>
          <p:cNvPr id="106" name="TextBox 105">
            <a:extLst>
              <a:ext uri="{FF2B5EF4-FFF2-40B4-BE49-F238E27FC236}">
                <a16:creationId xmlns:a16="http://schemas.microsoft.com/office/drawing/2014/main" id="{D61D4037-CDDB-4AC2-B970-A77C8C116F32}"/>
              </a:ext>
            </a:extLst>
          </p:cNvPr>
          <p:cNvSpPr txBox="1"/>
          <p:nvPr/>
        </p:nvSpPr>
        <p:spPr>
          <a:xfrm>
            <a:off x="6096076" y="1834303"/>
            <a:ext cx="1824846"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78 – Line </a:t>
            </a:r>
            <a:r>
              <a:rPr lang="fr-FR" sz="1000" kern="0" dirty="0" err="1">
                <a:ea typeface="Arial Unicode MS" pitchFamily="34" charset="-128"/>
                <a:cs typeface="Arial Unicode MS" pitchFamily="34" charset="-128"/>
              </a:rPr>
              <a:t>Number</a:t>
            </a:r>
            <a:r>
              <a:rPr lang="fr-FR" sz="1000" kern="0" dirty="0">
                <a:ea typeface="Arial Unicode MS" pitchFamily="34" charset="-128"/>
                <a:cs typeface="Arial Unicode MS" pitchFamily="34" charset="-128"/>
              </a:rPr>
              <a:t> (on PO)</a:t>
            </a:r>
          </a:p>
        </p:txBody>
      </p:sp>
      <p:sp>
        <p:nvSpPr>
          <p:cNvPr id="107" name="TextBox 106">
            <a:extLst>
              <a:ext uri="{FF2B5EF4-FFF2-40B4-BE49-F238E27FC236}">
                <a16:creationId xmlns:a16="http://schemas.microsoft.com/office/drawing/2014/main" id="{03D2CAAC-E81D-42BE-ABA1-72EB30C07F21}"/>
              </a:ext>
            </a:extLst>
          </p:cNvPr>
          <p:cNvSpPr txBox="1"/>
          <p:nvPr/>
        </p:nvSpPr>
        <p:spPr>
          <a:xfrm>
            <a:off x="10189808" y="958193"/>
            <a:ext cx="1824846"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79 – Supplier Part ID</a:t>
            </a:r>
          </a:p>
        </p:txBody>
      </p:sp>
      <p:sp>
        <p:nvSpPr>
          <p:cNvPr id="108" name="TextBox 107">
            <a:extLst>
              <a:ext uri="{FF2B5EF4-FFF2-40B4-BE49-F238E27FC236}">
                <a16:creationId xmlns:a16="http://schemas.microsoft.com/office/drawing/2014/main" id="{63BF6BB8-A800-4DCE-AAB4-AD9435ECBD48}"/>
              </a:ext>
            </a:extLst>
          </p:cNvPr>
          <p:cNvSpPr txBox="1"/>
          <p:nvPr/>
        </p:nvSpPr>
        <p:spPr>
          <a:xfrm>
            <a:off x="10229113" y="1307036"/>
            <a:ext cx="1824846"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80 – Description</a:t>
            </a:r>
          </a:p>
        </p:txBody>
      </p:sp>
      <p:sp>
        <p:nvSpPr>
          <p:cNvPr id="109" name="TextBox 108">
            <a:extLst>
              <a:ext uri="{FF2B5EF4-FFF2-40B4-BE49-F238E27FC236}">
                <a16:creationId xmlns:a16="http://schemas.microsoft.com/office/drawing/2014/main" id="{82D710C8-3D34-4517-AAC7-DD0C7497F491}"/>
              </a:ext>
            </a:extLst>
          </p:cNvPr>
          <p:cNvSpPr txBox="1"/>
          <p:nvPr/>
        </p:nvSpPr>
        <p:spPr>
          <a:xfrm>
            <a:off x="10229113" y="1467523"/>
            <a:ext cx="1824846"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81 – Net </a:t>
            </a:r>
            <a:r>
              <a:rPr lang="fr-FR" sz="1000" kern="0" err="1">
                <a:ea typeface="Arial Unicode MS" pitchFamily="34" charset="-128"/>
                <a:cs typeface="Arial Unicode MS" pitchFamily="34" charset="-128"/>
              </a:rPr>
              <a:t>Amount</a:t>
            </a:r>
            <a:r>
              <a:rPr lang="fr-FR" sz="1000" kern="0">
                <a:ea typeface="Arial Unicode MS" pitchFamily="34" charset="-128"/>
                <a:cs typeface="Arial Unicode MS" pitchFamily="34" charset="-128"/>
              </a:rPr>
              <a:t> </a:t>
            </a:r>
          </a:p>
        </p:txBody>
      </p:sp>
      <p:sp>
        <p:nvSpPr>
          <p:cNvPr id="110" name="TextBox 109">
            <a:extLst>
              <a:ext uri="{FF2B5EF4-FFF2-40B4-BE49-F238E27FC236}">
                <a16:creationId xmlns:a16="http://schemas.microsoft.com/office/drawing/2014/main" id="{BCA8C580-9AF5-445D-8E77-B4FBDEDFD4B9}"/>
              </a:ext>
            </a:extLst>
          </p:cNvPr>
          <p:cNvSpPr txBox="1"/>
          <p:nvPr/>
        </p:nvSpPr>
        <p:spPr>
          <a:xfrm>
            <a:off x="10229113" y="1612066"/>
            <a:ext cx="1824846"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82 – </a:t>
            </a:r>
            <a:r>
              <a:rPr lang="fr-FR" sz="1000" kern="0" err="1">
                <a:ea typeface="Arial Unicode MS" pitchFamily="34" charset="-128"/>
                <a:cs typeface="Arial Unicode MS" pitchFamily="34" charset="-128"/>
              </a:rPr>
              <a:t>Tax</a:t>
            </a:r>
            <a:r>
              <a:rPr lang="fr-FR" sz="1000" kern="0">
                <a:ea typeface="Arial Unicode MS" pitchFamily="34" charset="-128"/>
                <a:cs typeface="Arial Unicode MS" pitchFamily="34" charset="-128"/>
              </a:rPr>
              <a:t> </a:t>
            </a:r>
            <a:r>
              <a:rPr lang="fr-FR" sz="1000" kern="0" err="1">
                <a:ea typeface="Arial Unicode MS" pitchFamily="34" charset="-128"/>
                <a:cs typeface="Arial Unicode MS" pitchFamily="34" charset="-128"/>
              </a:rPr>
              <a:t>Amount</a:t>
            </a:r>
            <a:endParaRPr lang="fr-FR" sz="1000" kern="0">
              <a:ea typeface="Arial Unicode MS" pitchFamily="34" charset="-128"/>
              <a:cs typeface="Arial Unicode MS" pitchFamily="34" charset="-128"/>
            </a:endParaRPr>
          </a:p>
        </p:txBody>
      </p:sp>
      <p:sp>
        <p:nvSpPr>
          <p:cNvPr id="111" name="TextBox 110">
            <a:extLst>
              <a:ext uri="{FF2B5EF4-FFF2-40B4-BE49-F238E27FC236}">
                <a16:creationId xmlns:a16="http://schemas.microsoft.com/office/drawing/2014/main" id="{F74E9791-FFF9-4C54-95DD-C8F04C168549}"/>
              </a:ext>
            </a:extLst>
          </p:cNvPr>
          <p:cNvSpPr txBox="1"/>
          <p:nvPr/>
        </p:nvSpPr>
        <p:spPr>
          <a:xfrm>
            <a:off x="10229113" y="1779331"/>
            <a:ext cx="1824846"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83 – percentage rate</a:t>
            </a:r>
          </a:p>
        </p:txBody>
      </p:sp>
      <p:sp>
        <p:nvSpPr>
          <p:cNvPr id="112" name="TextBox 111">
            <a:extLst>
              <a:ext uri="{FF2B5EF4-FFF2-40B4-BE49-F238E27FC236}">
                <a16:creationId xmlns:a16="http://schemas.microsoft.com/office/drawing/2014/main" id="{68DE50AE-2DC3-4CC2-B80A-2E1B3468A403}"/>
              </a:ext>
            </a:extLst>
          </p:cNvPr>
          <p:cNvSpPr txBox="1"/>
          <p:nvPr/>
        </p:nvSpPr>
        <p:spPr>
          <a:xfrm>
            <a:off x="10237145" y="2054298"/>
            <a:ext cx="1824846"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84 – </a:t>
            </a:r>
            <a:r>
              <a:rPr lang="fr-FR" sz="1000" kern="0" dirty="0" err="1">
                <a:ea typeface="Arial Unicode MS" pitchFamily="34" charset="-128"/>
                <a:cs typeface="Arial Unicode MS" pitchFamily="34" charset="-128"/>
              </a:rPr>
              <a:t>category</a:t>
            </a:r>
            <a:r>
              <a:rPr lang="fr-FR" sz="1000" kern="0" dirty="0">
                <a:ea typeface="Arial Unicode MS" pitchFamily="34" charset="-128"/>
                <a:cs typeface="Arial Unicode MS" pitchFamily="34" charset="-128"/>
              </a:rPr>
              <a:t> (VAT or </a:t>
            </a:r>
            <a:r>
              <a:rPr lang="fr-FR" sz="1000" kern="0" dirty="0" err="1">
                <a:ea typeface="Arial Unicode MS" pitchFamily="34" charset="-128"/>
                <a:cs typeface="Arial Unicode MS" pitchFamily="34" charset="-128"/>
              </a:rPr>
              <a:t>other</a:t>
            </a:r>
            <a:r>
              <a:rPr lang="fr-FR" sz="1000" kern="0" dirty="0">
                <a:ea typeface="Arial Unicode MS" pitchFamily="34" charset="-128"/>
                <a:cs typeface="Arial Unicode MS" pitchFamily="34" charset="-128"/>
              </a:rPr>
              <a:t>)  </a:t>
            </a:r>
          </a:p>
        </p:txBody>
      </p:sp>
      <p:sp>
        <p:nvSpPr>
          <p:cNvPr id="113" name="TextBox 112">
            <a:extLst>
              <a:ext uri="{FF2B5EF4-FFF2-40B4-BE49-F238E27FC236}">
                <a16:creationId xmlns:a16="http://schemas.microsoft.com/office/drawing/2014/main" id="{5BB89192-EE0E-4720-A6FE-17AA7E6788FB}"/>
              </a:ext>
            </a:extLst>
          </p:cNvPr>
          <p:cNvSpPr txBox="1"/>
          <p:nvPr/>
        </p:nvSpPr>
        <p:spPr>
          <a:xfrm>
            <a:off x="10229112" y="2429102"/>
            <a:ext cx="1824846"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85 – Gross </a:t>
            </a:r>
            <a:r>
              <a:rPr lang="fr-FR" sz="1000" kern="0" dirty="0" err="1">
                <a:ea typeface="Arial Unicode MS" pitchFamily="34" charset="-128"/>
                <a:cs typeface="Arial Unicode MS" pitchFamily="34" charset="-128"/>
              </a:rPr>
              <a:t>Amount</a:t>
            </a:r>
            <a:r>
              <a:rPr lang="fr-FR" sz="1000" kern="0" dirty="0">
                <a:ea typeface="Arial Unicode MS" pitchFamily="34" charset="-128"/>
                <a:cs typeface="Arial Unicode MS" pitchFamily="34" charset="-128"/>
              </a:rPr>
              <a:t> </a:t>
            </a:r>
          </a:p>
        </p:txBody>
      </p:sp>
      <p:sp>
        <p:nvSpPr>
          <p:cNvPr id="121" name="TextBox 120">
            <a:extLst>
              <a:ext uri="{FF2B5EF4-FFF2-40B4-BE49-F238E27FC236}">
                <a16:creationId xmlns:a16="http://schemas.microsoft.com/office/drawing/2014/main" id="{EAA366C5-52BB-478A-A80A-A81B5D0C4F64}"/>
              </a:ext>
            </a:extLst>
          </p:cNvPr>
          <p:cNvSpPr txBox="1"/>
          <p:nvPr/>
        </p:nvSpPr>
        <p:spPr>
          <a:xfrm>
            <a:off x="10203179" y="2769445"/>
            <a:ext cx="2195852"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207 – </a:t>
            </a:r>
            <a:r>
              <a:rPr lang="fr-FR" sz="1000" kern="0" dirty="0" err="1">
                <a:ea typeface="Arial Unicode MS" pitchFamily="34" charset="-128"/>
                <a:cs typeface="Arial Unicode MS" pitchFamily="34" charset="-128"/>
              </a:rPr>
              <a:t>Pay</a:t>
            </a:r>
            <a:r>
              <a:rPr lang="fr-FR" sz="1000" kern="0" dirty="0">
                <a:ea typeface="Arial Unicode MS" pitchFamily="34" charset="-128"/>
                <a:cs typeface="Arial Unicode MS" pitchFamily="34" charset="-128"/>
              </a:rPr>
              <a:t> in </a:t>
            </a:r>
            <a:r>
              <a:rPr lang="fr-FR" sz="1000" kern="0" dirty="0" err="1">
                <a:ea typeface="Arial Unicode MS" pitchFamily="34" charset="-128"/>
                <a:cs typeface="Arial Unicode MS" pitchFamily="34" charset="-128"/>
              </a:rPr>
              <a:t>Number</a:t>
            </a:r>
            <a:r>
              <a:rPr lang="fr-FR" sz="1000" kern="0" dirty="0">
                <a:ea typeface="Arial Unicode MS" pitchFamily="34" charset="-128"/>
                <a:cs typeface="Arial Unicode MS" pitchFamily="34" charset="-128"/>
              </a:rPr>
              <a:t> of Days (default)</a:t>
            </a:r>
          </a:p>
        </p:txBody>
      </p:sp>
      <p:sp>
        <p:nvSpPr>
          <p:cNvPr id="122" name="TextBox 121">
            <a:extLst>
              <a:ext uri="{FF2B5EF4-FFF2-40B4-BE49-F238E27FC236}">
                <a16:creationId xmlns:a16="http://schemas.microsoft.com/office/drawing/2014/main" id="{91989261-39E2-4A2F-BC87-A92BCDFA996E}"/>
              </a:ext>
            </a:extLst>
          </p:cNvPr>
          <p:cNvSpPr txBox="1"/>
          <p:nvPr/>
        </p:nvSpPr>
        <p:spPr>
          <a:xfrm>
            <a:off x="10203179" y="3037393"/>
            <a:ext cx="2214347"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208 – </a:t>
            </a:r>
            <a:r>
              <a:rPr lang="fr-FR" sz="1000" kern="0" dirty="0" err="1">
                <a:ea typeface="Arial Unicode MS" pitchFamily="34" charset="-128"/>
                <a:cs typeface="Arial Unicode MS" pitchFamily="34" charset="-128"/>
              </a:rPr>
              <a:t>Pay</a:t>
            </a:r>
            <a:r>
              <a:rPr lang="fr-FR" sz="1000" kern="0" dirty="0">
                <a:ea typeface="Arial Unicode MS" pitchFamily="34" charset="-128"/>
                <a:cs typeface="Arial Unicode MS" pitchFamily="34" charset="-128"/>
              </a:rPr>
              <a:t> in </a:t>
            </a:r>
            <a:r>
              <a:rPr lang="fr-FR" sz="1000" kern="0" dirty="0" err="1">
                <a:ea typeface="Arial Unicode MS" pitchFamily="34" charset="-128"/>
                <a:cs typeface="Arial Unicode MS" pitchFamily="34" charset="-128"/>
              </a:rPr>
              <a:t>Number</a:t>
            </a:r>
            <a:r>
              <a:rPr lang="fr-FR" sz="1000" kern="0" dirty="0">
                <a:ea typeface="Arial Unicode MS" pitchFamily="34" charset="-128"/>
                <a:cs typeface="Arial Unicode MS" pitchFamily="34" charset="-128"/>
              </a:rPr>
              <a:t> of Days (</a:t>
            </a:r>
            <a:r>
              <a:rPr lang="fr-FR" sz="1000" kern="0" dirty="0" err="1">
                <a:ea typeface="Arial Unicode MS" pitchFamily="34" charset="-128"/>
                <a:cs typeface="Arial Unicode MS" pitchFamily="34" charset="-128"/>
              </a:rPr>
              <a:t>dscount</a:t>
            </a:r>
            <a:r>
              <a:rPr lang="fr-FR" sz="1000" kern="0" dirty="0">
                <a:ea typeface="Arial Unicode MS" pitchFamily="34" charset="-128"/>
                <a:cs typeface="Arial Unicode MS" pitchFamily="34" charset="-128"/>
              </a:rPr>
              <a:t>)</a:t>
            </a:r>
          </a:p>
        </p:txBody>
      </p:sp>
      <p:sp>
        <p:nvSpPr>
          <p:cNvPr id="124" name="TextBox 123">
            <a:extLst>
              <a:ext uri="{FF2B5EF4-FFF2-40B4-BE49-F238E27FC236}">
                <a16:creationId xmlns:a16="http://schemas.microsoft.com/office/drawing/2014/main" id="{A93539D1-DD61-4EB1-89FD-AE33F6B5ECD6}"/>
              </a:ext>
            </a:extLst>
          </p:cNvPr>
          <p:cNvSpPr txBox="1"/>
          <p:nvPr/>
        </p:nvSpPr>
        <p:spPr>
          <a:xfrm>
            <a:off x="10237145" y="3282869"/>
            <a:ext cx="1958030"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210 – </a:t>
            </a:r>
            <a:r>
              <a:rPr lang="fr-FR" sz="1000" kern="0" err="1">
                <a:ea typeface="Arial Unicode MS" pitchFamily="34" charset="-128"/>
                <a:cs typeface="Arial Unicode MS" pitchFamily="34" charset="-128"/>
              </a:rPr>
              <a:t>tax</a:t>
            </a:r>
            <a:r>
              <a:rPr lang="fr-FR" sz="1000" kern="0">
                <a:ea typeface="Arial Unicode MS" pitchFamily="34" charset="-128"/>
                <a:cs typeface="Arial Unicode MS" pitchFamily="34" charset="-128"/>
              </a:rPr>
              <a:t> Exchange Rate</a:t>
            </a:r>
          </a:p>
        </p:txBody>
      </p:sp>
      <p:sp>
        <p:nvSpPr>
          <p:cNvPr id="127" name="TextBox 126">
            <a:extLst>
              <a:ext uri="{FF2B5EF4-FFF2-40B4-BE49-F238E27FC236}">
                <a16:creationId xmlns:a16="http://schemas.microsoft.com/office/drawing/2014/main" id="{680649F0-F9CD-4601-8C27-B053AFBD398D}"/>
              </a:ext>
            </a:extLst>
          </p:cNvPr>
          <p:cNvSpPr txBox="1"/>
          <p:nvPr/>
        </p:nvSpPr>
        <p:spPr>
          <a:xfrm>
            <a:off x="10224772" y="3779073"/>
            <a:ext cx="1958030"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213 – </a:t>
            </a:r>
            <a:r>
              <a:rPr lang="fr-FR" sz="1000" kern="0" dirty="0" err="1">
                <a:ea typeface="Arial Unicode MS" pitchFamily="34" charset="-128"/>
                <a:cs typeface="Arial Unicode MS" pitchFamily="34" charset="-128"/>
              </a:rPr>
              <a:t>Comments</a:t>
            </a:r>
            <a:endParaRPr lang="fr-FR" sz="1000" kern="0" dirty="0">
              <a:ea typeface="Arial Unicode MS" pitchFamily="34" charset="-128"/>
              <a:cs typeface="Arial Unicode MS" pitchFamily="34" charset="-128"/>
            </a:endParaRPr>
          </a:p>
        </p:txBody>
      </p:sp>
      <p:sp>
        <p:nvSpPr>
          <p:cNvPr id="128" name="TextBox 127">
            <a:extLst>
              <a:ext uri="{FF2B5EF4-FFF2-40B4-BE49-F238E27FC236}">
                <a16:creationId xmlns:a16="http://schemas.microsoft.com/office/drawing/2014/main" id="{46013729-3A50-4EBF-A854-676C360F3F4A}"/>
              </a:ext>
            </a:extLst>
          </p:cNvPr>
          <p:cNvSpPr txBox="1"/>
          <p:nvPr/>
        </p:nvSpPr>
        <p:spPr>
          <a:xfrm>
            <a:off x="10237145" y="4024566"/>
            <a:ext cx="1958030" cy="153888"/>
          </a:xfrm>
          <a:prstGeom prst="rect">
            <a:avLst/>
          </a:prstGeom>
          <a:noFill/>
          <a:ln>
            <a:solidFill>
              <a:srgbClr val="00B050"/>
            </a:solidFill>
          </a:ln>
        </p:spPr>
        <p:txBody>
          <a:bodyPr wrap="square" lIns="0" tIns="0" rIns="0" bIns="0" rtlCol="0">
            <a:spAutoFit/>
          </a:bodyPr>
          <a:lstStyle/>
          <a:p>
            <a:pPr fontAlgn="base">
              <a:spcBef>
                <a:spcPct val="50000"/>
              </a:spcBef>
              <a:spcAft>
                <a:spcPct val="0"/>
              </a:spcAft>
              <a:buClr>
                <a:srgbClr val="F0AB00"/>
              </a:buClr>
              <a:buSzPct val="80000"/>
            </a:pPr>
            <a:r>
              <a:rPr lang="fr-FR" sz="1000" kern="0">
                <a:ea typeface="Arial Unicode MS" pitchFamily="34" charset="-128"/>
                <a:cs typeface="Arial Unicode MS" pitchFamily="34" charset="-128"/>
              </a:rPr>
              <a:t>214 – </a:t>
            </a:r>
            <a:r>
              <a:rPr lang="fr-FR" sz="1000" kern="0" err="1">
                <a:ea typeface="Arial Unicode MS" pitchFamily="34" charset="-128"/>
                <a:cs typeface="Arial Unicode MS" pitchFamily="34" charset="-128"/>
              </a:rPr>
              <a:t>TotalAmountWithoutTax</a:t>
            </a:r>
            <a:endParaRPr lang="fr-FR" sz="1000" kern="0">
              <a:ea typeface="Arial Unicode MS" pitchFamily="34" charset="-128"/>
              <a:cs typeface="Arial Unicode MS" pitchFamily="34" charset="-128"/>
            </a:endParaRPr>
          </a:p>
        </p:txBody>
      </p:sp>
      <p:sp>
        <p:nvSpPr>
          <p:cNvPr id="129" name="TextBox 128">
            <a:extLst>
              <a:ext uri="{FF2B5EF4-FFF2-40B4-BE49-F238E27FC236}">
                <a16:creationId xmlns:a16="http://schemas.microsoft.com/office/drawing/2014/main" id="{23645365-DB57-4C09-9475-BD748A1E8D55}"/>
              </a:ext>
            </a:extLst>
          </p:cNvPr>
          <p:cNvSpPr txBox="1"/>
          <p:nvPr/>
        </p:nvSpPr>
        <p:spPr>
          <a:xfrm>
            <a:off x="10224772" y="3538809"/>
            <a:ext cx="1958030"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215 – </a:t>
            </a:r>
            <a:r>
              <a:rPr lang="fr-FR" sz="1000" kern="0" dirty="0" err="1">
                <a:ea typeface="Arial Unicode MS" pitchFamily="34" charset="-128"/>
                <a:cs typeface="Arial Unicode MS" pitchFamily="34" charset="-128"/>
              </a:rPr>
              <a:t>alternate</a:t>
            </a:r>
            <a:r>
              <a:rPr lang="fr-FR" sz="1000" kern="0" dirty="0">
                <a:ea typeface="Arial Unicode MS" pitchFamily="34" charset="-128"/>
                <a:cs typeface="Arial Unicode MS" pitchFamily="34" charset="-128"/>
              </a:rPr>
              <a:t> </a:t>
            </a:r>
            <a:r>
              <a:rPr lang="fr-FR" sz="1000" kern="0" dirty="0" err="1">
                <a:ea typeface="Arial Unicode MS" pitchFamily="34" charset="-128"/>
                <a:cs typeface="Arial Unicode MS" pitchFamily="34" charset="-128"/>
              </a:rPr>
              <a:t>Amount</a:t>
            </a:r>
            <a:r>
              <a:rPr lang="fr-FR" sz="1000" kern="0" dirty="0">
                <a:ea typeface="Arial Unicode MS" pitchFamily="34" charset="-128"/>
                <a:cs typeface="Arial Unicode MS" pitchFamily="34" charset="-128"/>
              </a:rPr>
              <a:t> </a:t>
            </a:r>
          </a:p>
        </p:txBody>
      </p:sp>
      <p:sp>
        <p:nvSpPr>
          <p:cNvPr id="135" name="TextBox 134">
            <a:extLst>
              <a:ext uri="{FF2B5EF4-FFF2-40B4-BE49-F238E27FC236}">
                <a16:creationId xmlns:a16="http://schemas.microsoft.com/office/drawing/2014/main" id="{F70DB236-6518-4578-8330-4DD699CDC7E4}"/>
              </a:ext>
            </a:extLst>
          </p:cNvPr>
          <p:cNvSpPr txBox="1"/>
          <p:nvPr/>
        </p:nvSpPr>
        <p:spPr>
          <a:xfrm>
            <a:off x="10203179" y="1137008"/>
            <a:ext cx="1958030" cy="153888"/>
          </a:xfrm>
          <a:prstGeom prst="rect">
            <a:avLst/>
          </a:prstGeom>
          <a:noFill/>
          <a:ln>
            <a:solidFill>
              <a:schemeClr val="accent4"/>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221 – </a:t>
            </a:r>
            <a:r>
              <a:rPr lang="fr-FR" sz="1000" kern="0" dirty="0" err="1">
                <a:ea typeface="Arial Unicode MS" pitchFamily="34" charset="-128"/>
                <a:cs typeface="Arial Unicode MS" pitchFamily="34" charset="-128"/>
              </a:rPr>
              <a:t>SupplierPartAuxiliaryID</a:t>
            </a:r>
            <a:endParaRPr lang="fr-FR" sz="1000" kern="0" dirty="0">
              <a:ea typeface="Arial Unicode MS" pitchFamily="34" charset="-128"/>
              <a:cs typeface="Arial Unicode MS" pitchFamily="34" charset="-128"/>
            </a:endParaRPr>
          </a:p>
        </p:txBody>
      </p:sp>
      <p:sp>
        <p:nvSpPr>
          <p:cNvPr id="118" name="TextBox 117">
            <a:extLst>
              <a:ext uri="{FF2B5EF4-FFF2-40B4-BE49-F238E27FC236}">
                <a16:creationId xmlns:a16="http://schemas.microsoft.com/office/drawing/2014/main" id="{D44F68BD-FFCF-4480-A92A-6E1792781017}"/>
              </a:ext>
            </a:extLst>
          </p:cNvPr>
          <p:cNvSpPr txBox="1"/>
          <p:nvPr/>
        </p:nvSpPr>
        <p:spPr>
          <a:xfrm>
            <a:off x="449871" y="91318"/>
            <a:ext cx="4183554" cy="1292662"/>
          </a:xfrm>
          <a:prstGeom prst="rect">
            <a:avLst/>
          </a:prstGeom>
          <a:solidFill>
            <a:srgbClr val="FFFF00"/>
          </a:solidFill>
        </p:spPr>
        <p:txBody>
          <a:bodyPr wrap="square" lIns="0" tIns="0" rIns="0" bIns="0" rtlCol="0">
            <a:spAutoFit/>
          </a:bodyPr>
          <a:lstStyle/>
          <a:p>
            <a:pPr fontAlgn="base">
              <a:spcBef>
                <a:spcPct val="50000"/>
              </a:spcBef>
              <a:spcAft>
                <a:spcPct val="0"/>
              </a:spcAft>
              <a:buClr>
                <a:srgbClr val="F0AB00"/>
              </a:buClr>
              <a:buSzPct val="80000"/>
            </a:pPr>
            <a:r>
              <a:rPr lang="en-US" sz="1400" kern="0" dirty="0">
                <a:ea typeface="Arial Unicode MS" pitchFamily="34" charset="-128"/>
                <a:cs typeface="Arial Unicode MS" pitchFamily="34" charset="-128"/>
              </a:rPr>
              <a:t>SIS Agree with supplier/buyer for the positioning of the data on the file, its labelling. Ask supplier to create the invoice layout and send it to CT during onboarding, emphasize the importance of that step already described on slide </a:t>
            </a:r>
            <a:r>
              <a:rPr lang="en-US" sz="1400" kern="0" dirty="0">
                <a:ea typeface="Arial Unicode MS" pitchFamily="34" charset="-128"/>
                <a:cs typeface="Arial Unicode MS" pitchFamily="34" charset="-128"/>
                <a:hlinkClick r:id="rId3" action="ppaction://hlinksldjump"/>
              </a:rPr>
              <a:t>10</a:t>
            </a:r>
            <a:r>
              <a:rPr lang="en-US" sz="1400" kern="0" dirty="0">
                <a:ea typeface="Arial Unicode MS" pitchFamily="34" charset="-128"/>
                <a:cs typeface="Arial Unicode MS" pitchFamily="34" charset="-128"/>
              </a:rPr>
              <a:t>. Green – optional, orange – conversion will fail if missing </a:t>
            </a:r>
          </a:p>
        </p:txBody>
      </p:sp>
      <p:sp>
        <p:nvSpPr>
          <p:cNvPr id="136" name="TextBox 135">
            <a:extLst>
              <a:ext uri="{FF2B5EF4-FFF2-40B4-BE49-F238E27FC236}">
                <a16:creationId xmlns:a16="http://schemas.microsoft.com/office/drawing/2014/main" id="{6BD5AA62-E46A-4EA0-AB6E-539D1901015F}"/>
              </a:ext>
            </a:extLst>
          </p:cNvPr>
          <p:cNvSpPr txBox="1"/>
          <p:nvPr/>
        </p:nvSpPr>
        <p:spPr>
          <a:xfrm>
            <a:off x="10203179" y="4636599"/>
            <a:ext cx="1958030" cy="307777"/>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solidFill>
                  <a:srgbClr val="FF0000"/>
                </a:solidFill>
                <a:ea typeface="Arial Unicode MS" pitchFamily="34" charset="-128"/>
                <a:cs typeface="Arial Unicode MS" pitchFamily="34" charset="-128"/>
              </a:rPr>
              <a:t>Custom – </a:t>
            </a:r>
            <a:r>
              <a:rPr lang="fr-FR" sz="1000" kern="0" dirty="0" err="1">
                <a:solidFill>
                  <a:srgbClr val="FF0000"/>
                </a:solidFill>
                <a:ea typeface="Arial Unicode MS" pitchFamily="34" charset="-128"/>
                <a:cs typeface="Arial Unicode MS" pitchFamily="34" charset="-128"/>
              </a:rPr>
              <a:t>Requestor</a:t>
            </a:r>
            <a:r>
              <a:rPr lang="fr-FR" sz="1000" kern="0" dirty="0">
                <a:solidFill>
                  <a:srgbClr val="FF0000"/>
                </a:solidFill>
                <a:ea typeface="Arial Unicode MS" pitchFamily="34" charset="-128"/>
                <a:cs typeface="Arial Unicode MS" pitchFamily="34" charset="-128"/>
              </a:rPr>
              <a:t> must </a:t>
            </a:r>
            <a:r>
              <a:rPr lang="fr-FR" sz="1000" kern="0" dirty="0" err="1">
                <a:solidFill>
                  <a:srgbClr val="FF0000"/>
                </a:solidFill>
                <a:ea typeface="Arial Unicode MS" pitchFamily="34" charset="-128"/>
                <a:cs typeface="Arial Unicode MS" pitchFamily="34" charset="-128"/>
              </a:rPr>
              <a:t>be</a:t>
            </a:r>
            <a:r>
              <a:rPr lang="fr-FR" sz="1000" kern="0" dirty="0">
                <a:solidFill>
                  <a:srgbClr val="FF0000"/>
                </a:solidFill>
                <a:ea typeface="Arial Unicode MS" pitchFamily="34" charset="-128"/>
                <a:cs typeface="Arial Unicode MS" pitchFamily="34" charset="-128"/>
              </a:rPr>
              <a:t> </a:t>
            </a:r>
            <a:r>
              <a:rPr lang="fr-FR" sz="1000" kern="0" dirty="0" err="1">
                <a:solidFill>
                  <a:srgbClr val="FF0000"/>
                </a:solidFill>
                <a:ea typeface="Arial Unicode MS" pitchFamily="34" charset="-128"/>
                <a:cs typeface="Arial Unicode MS" pitchFamily="34" charset="-128"/>
              </a:rPr>
              <a:t>present</a:t>
            </a:r>
            <a:r>
              <a:rPr lang="fr-FR" sz="1000" kern="0" dirty="0">
                <a:solidFill>
                  <a:srgbClr val="FF0000"/>
                </a:solidFill>
                <a:ea typeface="Arial Unicode MS" pitchFamily="34" charset="-128"/>
                <a:cs typeface="Arial Unicode MS" pitchFamily="34" charset="-128"/>
              </a:rPr>
              <a:t> if PO ID </a:t>
            </a:r>
            <a:r>
              <a:rPr lang="fr-FR" sz="1000" kern="0" dirty="0" err="1">
                <a:solidFill>
                  <a:srgbClr val="FF0000"/>
                </a:solidFill>
                <a:ea typeface="Arial Unicode MS" pitchFamily="34" charset="-128"/>
                <a:cs typeface="Arial Unicode MS" pitchFamily="34" charset="-128"/>
              </a:rPr>
              <a:t>is</a:t>
            </a:r>
            <a:r>
              <a:rPr lang="fr-FR" sz="1000" kern="0" dirty="0">
                <a:solidFill>
                  <a:srgbClr val="FF0000"/>
                </a:solidFill>
                <a:ea typeface="Arial Unicode MS" pitchFamily="34" charset="-128"/>
                <a:cs typeface="Arial Unicode MS" pitchFamily="34" charset="-128"/>
              </a:rPr>
              <a:t> </a:t>
            </a:r>
            <a:r>
              <a:rPr lang="fr-FR" sz="1000" kern="0" dirty="0" err="1">
                <a:solidFill>
                  <a:srgbClr val="FF0000"/>
                </a:solidFill>
                <a:ea typeface="Arial Unicode MS" pitchFamily="34" charset="-128"/>
                <a:cs typeface="Arial Unicode MS" pitchFamily="34" charset="-128"/>
              </a:rPr>
              <a:t>missing</a:t>
            </a:r>
            <a:r>
              <a:rPr lang="fr-FR" sz="1000" kern="0" dirty="0">
                <a:solidFill>
                  <a:srgbClr val="FF0000"/>
                </a:solidFill>
                <a:ea typeface="Arial Unicode MS" pitchFamily="34" charset="-128"/>
                <a:cs typeface="Arial Unicode MS" pitchFamily="34" charset="-128"/>
              </a:rPr>
              <a:t> </a:t>
            </a:r>
          </a:p>
        </p:txBody>
      </p:sp>
      <p:sp>
        <p:nvSpPr>
          <p:cNvPr id="137" name="TextBox 136">
            <a:extLst>
              <a:ext uri="{FF2B5EF4-FFF2-40B4-BE49-F238E27FC236}">
                <a16:creationId xmlns:a16="http://schemas.microsoft.com/office/drawing/2014/main" id="{CCBDC510-DAB9-4721-B7FF-0363CA9C8CAD}"/>
              </a:ext>
            </a:extLst>
          </p:cNvPr>
          <p:cNvSpPr txBox="1"/>
          <p:nvPr/>
        </p:nvSpPr>
        <p:spPr>
          <a:xfrm>
            <a:off x="6071801" y="1346620"/>
            <a:ext cx="1682554" cy="307777"/>
          </a:xfrm>
          <a:prstGeom prst="rect">
            <a:avLst/>
          </a:prstGeom>
          <a:noFill/>
          <a:ln>
            <a:solidFill>
              <a:schemeClr val="accent1"/>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3- </a:t>
            </a:r>
            <a:r>
              <a:rPr lang="fr-FR" sz="1000" kern="0" dirty="0" err="1">
                <a:ea typeface="Arial Unicode MS" pitchFamily="34" charset="-128"/>
                <a:cs typeface="Arial Unicode MS" pitchFamily="34" charset="-128"/>
              </a:rPr>
              <a:t>InvoiceID</a:t>
            </a:r>
            <a:r>
              <a:rPr lang="fr-FR" sz="1000" kern="0" dirty="0">
                <a:ea typeface="Arial Unicode MS" pitchFamily="34" charset="-128"/>
                <a:cs typeface="Arial Unicode MS" pitchFamily="34" charset="-128"/>
              </a:rPr>
              <a:t> (original </a:t>
            </a:r>
            <a:r>
              <a:rPr lang="fr-FR" sz="1000" kern="0" dirty="0" err="1">
                <a:ea typeface="Arial Unicode MS" pitchFamily="34" charset="-128"/>
                <a:cs typeface="Arial Unicode MS" pitchFamily="34" charset="-128"/>
              </a:rPr>
              <a:t>invoice</a:t>
            </a:r>
            <a:r>
              <a:rPr lang="fr-FR" sz="1000" kern="0" dirty="0">
                <a:ea typeface="Arial Unicode MS" pitchFamily="34" charset="-128"/>
                <a:cs typeface="Arial Unicode MS" pitchFamily="34" charset="-128"/>
              </a:rPr>
              <a:t> in case of </a:t>
            </a:r>
            <a:r>
              <a:rPr lang="fr-FR" sz="1000" kern="0" dirty="0" err="1">
                <a:ea typeface="Arial Unicode MS" pitchFamily="34" charset="-128"/>
                <a:cs typeface="Arial Unicode MS" pitchFamily="34" charset="-128"/>
              </a:rPr>
              <a:t>credit</a:t>
            </a:r>
            <a:r>
              <a:rPr lang="fr-FR" sz="1000" kern="0" dirty="0">
                <a:ea typeface="Arial Unicode MS" pitchFamily="34" charset="-128"/>
                <a:cs typeface="Arial Unicode MS" pitchFamily="34" charset="-128"/>
              </a:rPr>
              <a:t> memo )</a:t>
            </a:r>
          </a:p>
        </p:txBody>
      </p:sp>
      <p:sp>
        <p:nvSpPr>
          <p:cNvPr id="68" name="TextBox 67">
            <a:extLst>
              <a:ext uri="{FF2B5EF4-FFF2-40B4-BE49-F238E27FC236}">
                <a16:creationId xmlns:a16="http://schemas.microsoft.com/office/drawing/2014/main" id="{AD3846D7-5955-4094-9183-CAF158D33BCF}"/>
              </a:ext>
            </a:extLst>
          </p:cNvPr>
          <p:cNvSpPr txBox="1"/>
          <p:nvPr/>
        </p:nvSpPr>
        <p:spPr>
          <a:xfrm>
            <a:off x="6071801" y="1146263"/>
            <a:ext cx="1154097" cy="153888"/>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ea typeface="Arial Unicode MS" pitchFamily="34" charset="-128"/>
                <a:cs typeface="Arial Unicode MS" pitchFamily="34" charset="-128"/>
              </a:rPr>
              <a:t>2 – </a:t>
            </a:r>
            <a:r>
              <a:rPr lang="fr-FR" sz="1000" kern="0" dirty="0" err="1">
                <a:ea typeface="Arial Unicode MS" pitchFamily="34" charset="-128"/>
                <a:cs typeface="Arial Unicode MS" pitchFamily="34" charset="-128"/>
              </a:rPr>
              <a:t>Invoice</a:t>
            </a:r>
            <a:r>
              <a:rPr lang="fr-FR" sz="1000" kern="0" dirty="0">
                <a:ea typeface="Arial Unicode MS" pitchFamily="34" charset="-128"/>
                <a:cs typeface="Arial Unicode MS" pitchFamily="34" charset="-128"/>
              </a:rPr>
              <a:t> date</a:t>
            </a:r>
          </a:p>
        </p:txBody>
      </p:sp>
      <p:sp>
        <p:nvSpPr>
          <p:cNvPr id="71" name="TextBox 70">
            <a:extLst>
              <a:ext uri="{FF2B5EF4-FFF2-40B4-BE49-F238E27FC236}">
                <a16:creationId xmlns:a16="http://schemas.microsoft.com/office/drawing/2014/main" id="{92066368-CF7C-4269-A705-F25B3EB7AF1E}"/>
              </a:ext>
            </a:extLst>
          </p:cNvPr>
          <p:cNvSpPr txBox="1"/>
          <p:nvPr/>
        </p:nvSpPr>
        <p:spPr>
          <a:xfrm>
            <a:off x="10189808" y="5043482"/>
            <a:ext cx="1824846" cy="923330"/>
          </a:xfrm>
          <a:prstGeom prst="rect">
            <a:avLst/>
          </a:prstGeom>
          <a:noFill/>
          <a:ln>
            <a:solidFill>
              <a:srgbClr val="FECE59"/>
            </a:solidFill>
          </a:ln>
        </p:spPr>
        <p:txBody>
          <a:bodyPr wrap="square" lIns="0" tIns="0" rIns="0" bIns="0" rtlCol="0">
            <a:spAutoFit/>
          </a:bodyPr>
          <a:lstStyle/>
          <a:p>
            <a:pPr fontAlgn="base">
              <a:spcBef>
                <a:spcPct val="50000"/>
              </a:spcBef>
              <a:spcAft>
                <a:spcPct val="0"/>
              </a:spcAft>
              <a:buClr>
                <a:srgbClr val="F0AB00"/>
              </a:buClr>
              <a:buSzPct val="80000"/>
            </a:pPr>
            <a:r>
              <a:rPr lang="fr-FR" sz="1000" kern="0" dirty="0">
                <a:solidFill>
                  <a:srgbClr val="FF0000"/>
                </a:solidFill>
                <a:ea typeface="Arial Unicode MS" pitchFamily="34" charset="-128"/>
                <a:cs typeface="Arial Unicode MS" pitchFamily="34" charset="-128"/>
              </a:rPr>
              <a:t>Custom - Exempt </a:t>
            </a:r>
            <a:r>
              <a:rPr lang="fr-FR" sz="1000" kern="0" dirty="0" err="1">
                <a:solidFill>
                  <a:srgbClr val="FF0000"/>
                </a:solidFill>
                <a:ea typeface="Arial Unicode MS" pitchFamily="34" charset="-128"/>
                <a:cs typeface="Arial Unicode MS" pitchFamily="34" charset="-128"/>
              </a:rPr>
              <a:t>detail</a:t>
            </a:r>
            <a:r>
              <a:rPr lang="fr-FR" sz="1000" kern="0" dirty="0">
                <a:solidFill>
                  <a:srgbClr val="FF0000"/>
                </a:solidFill>
                <a:ea typeface="Arial Unicode MS" pitchFamily="34" charset="-128"/>
                <a:cs typeface="Arial Unicode MS" pitchFamily="34" charset="-128"/>
              </a:rPr>
              <a:t>/</a:t>
            </a:r>
            <a:r>
              <a:rPr lang="fr-FR" sz="1000" kern="0" dirty="0" err="1">
                <a:solidFill>
                  <a:srgbClr val="FF0000"/>
                </a:solidFill>
                <a:ea typeface="Arial Unicode MS" pitchFamily="34" charset="-128"/>
                <a:cs typeface="Arial Unicode MS" pitchFamily="34" charset="-128"/>
              </a:rPr>
              <a:t>ZeroRated</a:t>
            </a:r>
            <a:r>
              <a:rPr lang="fr-FR" sz="1000" kern="0" dirty="0">
                <a:solidFill>
                  <a:srgbClr val="FF0000"/>
                </a:solidFill>
                <a:ea typeface="Arial Unicode MS" pitchFamily="34" charset="-128"/>
                <a:cs typeface="Arial Unicode MS" pitchFamily="34" charset="-128"/>
              </a:rPr>
              <a:t> </a:t>
            </a:r>
            <a:r>
              <a:rPr lang="fr-FR" sz="1000" kern="0" dirty="0" err="1">
                <a:solidFill>
                  <a:srgbClr val="FF0000"/>
                </a:solidFill>
                <a:ea typeface="Arial Unicode MS" pitchFamily="34" charset="-128"/>
                <a:cs typeface="Arial Unicode MS" pitchFamily="34" charset="-128"/>
              </a:rPr>
              <a:t>based</a:t>
            </a:r>
            <a:r>
              <a:rPr lang="fr-FR" sz="1000" kern="0" dirty="0">
                <a:solidFill>
                  <a:srgbClr val="FF0000"/>
                </a:solidFill>
                <a:ea typeface="Arial Unicode MS" pitchFamily="34" charset="-128"/>
                <a:cs typeface="Arial Unicode MS" pitchFamily="34" charset="-128"/>
              </a:rPr>
              <a:t> on </a:t>
            </a:r>
            <a:r>
              <a:rPr lang="fr-FR" sz="1000" kern="0" dirty="0" err="1">
                <a:solidFill>
                  <a:srgbClr val="FF0000"/>
                </a:solidFill>
                <a:ea typeface="Arial Unicode MS" pitchFamily="34" charset="-128"/>
                <a:cs typeface="Arial Unicode MS" pitchFamily="34" charset="-128"/>
              </a:rPr>
              <a:t>tax</a:t>
            </a:r>
            <a:r>
              <a:rPr lang="fr-FR" sz="1000" kern="0" dirty="0">
                <a:solidFill>
                  <a:srgbClr val="FF0000"/>
                </a:solidFill>
                <a:ea typeface="Arial Unicode MS" pitchFamily="34" charset="-128"/>
                <a:cs typeface="Arial Unicode MS" pitchFamily="34" charset="-128"/>
              </a:rPr>
              <a:t> percentage </a:t>
            </a:r>
            <a:r>
              <a:rPr lang="fr-FR" sz="1000" kern="0" dirty="0" err="1">
                <a:solidFill>
                  <a:srgbClr val="FF0000"/>
                </a:solidFill>
                <a:ea typeface="Arial Unicode MS" pitchFamily="34" charset="-128"/>
                <a:cs typeface="Arial Unicode MS" pitchFamily="34" charset="-128"/>
              </a:rPr>
              <a:t>field</a:t>
            </a:r>
            <a:endParaRPr lang="fr-FR" sz="1000" kern="0" dirty="0">
              <a:solidFill>
                <a:srgbClr val="FF0000"/>
              </a:solidFill>
              <a:ea typeface="Arial Unicode MS" pitchFamily="34" charset="-128"/>
              <a:cs typeface="Arial Unicode MS" pitchFamily="34" charset="-128"/>
            </a:endParaRPr>
          </a:p>
          <a:p>
            <a:pPr fontAlgn="base">
              <a:spcBef>
                <a:spcPct val="50000"/>
              </a:spcBef>
              <a:spcAft>
                <a:spcPct val="0"/>
              </a:spcAft>
              <a:buClr>
                <a:srgbClr val="F0AB00"/>
              </a:buClr>
              <a:buSzPct val="80000"/>
            </a:pPr>
            <a:r>
              <a:rPr lang="fr-FR" sz="1000" kern="0" dirty="0">
                <a:solidFill>
                  <a:srgbClr val="FF0000"/>
                </a:solidFill>
                <a:ea typeface="Arial Unicode MS" pitchFamily="34" charset="-128"/>
                <a:cs typeface="Arial Unicode MS" pitchFamily="34" charset="-128"/>
              </a:rPr>
              <a:t>0% - </a:t>
            </a:r>
            <a:r>
              <a:rPr lang="fr-FR" sz="1000" kern="0" dirty="0" err="1">
                <a:solidFill>
                  <a:srgbClr val="FF0000"/>
                </a:solidFill>
                <a:ea typeface="Arial Unicode MS" pitchFamily="34" charset="-128"/>
                <a:cs typeface="Arial Unicode MS" pitchFamily="34" charset="-128"/>
              </a:rPr>
              <a:t>ZeroRated</a:t>
            </a:r>
            <a:endParaRPr lang="fr-FR" sz="1000" kern="0" dirty="0">
              <a:solidFill>
                <a:srgbClr val="FF0000"/>
              </a:solidFill>
              <a:ea typeface="Arial Unicode MS" pitchFamily="34" charset="-128"/>
              <a:cs typeface="Arial Unicode MS" pitchFamily="34" charset="-128"/>
            </a:endParaRPr>
          </a:p>
          <a:p>
            <a:pPr fontAlgn="base">
              <a:spcBef>
                <a:spcPct val="50000"/>
              </a:spcBef>
              <a:spcAft>
                <a:spcPct val="0"/>
              </a:spcAft>
              <a:buClr>
                <a:srgbClr val="F0AB00"/>
              </a:buClr>
              <a:buSzPct val="80000"/>
            </a:pPr>
            <a:r>
              <a:rPr lang="fr-FR" sz="1000" kern="0" dirty="0">
                <a:solidFill>
                  <a:srgbClr val="FF0000"/>
                </a:solidFill>
                <a:ea typeface="Arial Unicode MS" pitchFamily="34" charset="-128"/>
                <a:cs typeface="Arial Unicode MS" pitchFamily="34" charset="-128"/>
              </a:rPr>
              <a:t>0.00 % - </a:t>
            </a:r>
            <a:r>
              <a:rPr lang="fr-FR" sz="1000" kern="0" dirty="0" err="1">
                <a:solidFill>
                  <a:srgbClr val="FF0000"/>
                </a:solidFill>
                <a:ea typeface="Arial Unicode MS" pitchFamily="34" charset="-128"/>
                <a:cs typeface="Arial Unicode MS" pitchFamily="34" charset="-128"/>
              </a:rPr>
              <a:t>exemptDetail</a:t>
            </a:r>
            <a:endParaRPr lang="fr-FR" sz="1000" kern="0" dirty="0">
              <a:solidFill>
                <a:srgbClr val="FF0000"/>
              </a:solidFill>
              <a:ea typeface="Arial Unicode MS" pitchFamily="34" charset="-128"/>
              <a:cs typeface="Arial Unicode MS" pitchFamily="34" charset="-128"/>
            </a:endParaRPr>
          </a:p>
        </p:txBody>
      </p:sp>
    </p:spTree>
    <p:extLst>
      <p:ext uri="{BB962C8B-B14F-4D97-AF65-F5344CB8AC3E}">
        <p14:creationId xmlns:p14="http://schemas.microsoft.com/office/powerpoint/2010/main" val="1276175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B63B07D8-48E0-49D3-AA9A-7CE60CD3638D}"/>
              </a:ext>
            </a:extLst>
          </p:cNvPr>
          <p:cNvSpPr txBox="1">
            <a:spLocks/>
          </p:cNvSpPr>
          <p:nvPr/>
        </p:nvSpPr>
        <p:spPr bwMode="gray">
          <a:xfrm>
            <a:off x="314229" y="394951"/>
            <a:ext cx="10878489" cy="443070"/>
          </a:xfrm>
          <a:prstGeom prst="rect">
            <a:avLst/>
          </a:prstGeom>
        </p:spPr>
        <p:txBody>
          <a:bodyPr vert="horz" wrap="square" lIns="0" tIns="0" rIns="0" bIns="0" rtlCol="0">
            <a:spAutoFit/>
          </a:bodyPr>
          <a:lstStyle>
            <a:lvl1pPr marL="0" indent="0" algn="l" defTabSz="1088558" rtl="0" eaLnBrk="1" latinLnBrk="0" hangingPunct="1">
              <a:lnSpc>
                <a:spcPct val="90000"/>
              </a:lnSpc>
              <a:spcBef>
                <a:spcPts val="0"/>
              </a:spcBef>
              <a:buClr>
                <a:schemeClr val="accent1"/>
              </a:buClr>
              <a:buSzPct val="80000"/>
              <a:buFontTx/>
              <a:buNone/>
              <a:defRPr sz="3600" b="1" kern="1200" baseline="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defTabSz="1087905">
              <a:buClr>
                <a:srgbClr val="F0AB00"/>
              </a:buClr>
              <a:defRPr/>
            </a:pPr>
            <a:r>
              <a:rPr lang="en-US" sz="3199">
                <a:solidFill>
                  <a:srgbClr val="000000"/>
                </a:solidFill>
                <a:latin typeface="Arial"/>
              </a:rPr>
              <a:t>PDF Invoice Sample – Missing data or customizations </a:t>
            </a:r>
          </a:p>
        </p:txBody>
      </p:sp>
      <p:sp>
        <p:nvSpPr>
          <p:cNvPr id="6" name="Rectangle 5">
            <a:extLst>
              <a:ext uri="{FF2B5EF4-FFF2-40B4-BE49-F238E27FC236}">
                <a16:creationId xmlns:a16="http://schemas.microsoft.com/office/drawing/2014/main" id="{F62E2E60-F734-47CE-AA8F-45F9EB55D2AC}"/>
              </a:ext>
            </a:extLst>
          </p:cNvPr>
          <p:cNvSpPr/>
          <p:nvPr/>
        </p:nvSpPr>
        <p:spPr>
          <a:xfrm>
            <a:off x="439673" y="1043731"/>
            <a:ext cx="10753045" cy="5016758"/>
          </a:xfrm>
          <a:prstGeom prst="rect">
            <a:avLst/>
          </a:prstGeom>
        </p:spPr>
        <p:txBody>
          <a:bodyPr wrap="square">
            <a:spAutoFit/>
          </a:bodyPr>
          <a:lstStyle/>
          <a:p>
            <a:r>
              <a:rPr lang="en-US" sz="1600" dirty="0"/>
              <a:t>All boxes from slide </a:t>
            </a:r>
            <a:r>
              <a:rPr lang="en-US" sz="1600" dirty="0">
                <a:hlinkClick r:id="rId4" action="ppaction://hlinksldjump"/>
              </a:rPr>
              <a:t>11</a:t>
            </a:r>
            <a:r>
              <a:rPr lang="en-US" sz="1600" dirty="0"/>
              <a:t> should be linked to circled reference from your invoice. If some of the boxes are left unlinked, there could be missing data on the invoice, and the conversion will fail. To avoid invoice layout update in case it is not possible, Cloud Trade propose few customizations for sellers available listed on PID, tab named customizations. Here a link to all enhancements and customizations: </a:t>
            </a:r>
            <a:r>
              <a:rPr lang="en-US" sz="1600" dirty="0">
                <a:hlinkClick r:id="rId5"/>
              </a:rPr>
              <a:t>Cloud Trade enhancements and customizations  </a:t>
            </a:r>
            <a:endParaRPr lang="en-US" sz="1600" dirty="0"/>
          </a:p>
          <a:p>
            <a:endParaRPr lang="en-US" sz="1600" dirty="0"/>
          </a:p>
          <a:p>
            <a:r>
              <a:rPr lang="en-US" sz="1600" dirty="0"/>
              <a:t>Please mention here below all customizations/specific mapping requests that need to be implemented for seller, so conversion can be successful:</a:t>
            </a:r>
          </a:p>
          <a:p>
            <a:endParaRPr lang="en-US" sz="1600" dirty="0"/>
          </a:p>
          <a:p>
            <a:pPr marL="285750" indent="-285750">
              <a:buFont typeface="Arial" panose="020B0604020202020204" pitchFamily="34" charset="0"/>
              <a:buChar char="•"/>
            </a:pPr>
            <a:r>
              <a:rPr lang="en-US" sz="1600" dirty="0"/>
              <a:t>Inclusion service for Buyer ANID in the subject line of the mail </a:t>
            </a:r>
          </a:p>
          <a:p>
            <a:pPr marL="285750" indent="-285750">
              <a:buFont typeface="Arial" panose="020B0604020202020204" pitchFamily="34" charset="0"/>
              <a:buChar char="•"/>
            </a:pPr>
            <a:r>
              <a:rPr lang="en-US" sz="1600" dirty="0"/>
              <a:t>PO Line number</a:t>
            </a:r>
          </a:p>
          <a:p>
            <a:pPr marL="285750" indent="-285750">
              <a:buFont typeface="Arial" panose="020B0604020202020204" pitchFamily="34" charset="0"/>
              <a:buChar char="•"/>
            </a:pPr>
            <a:r>
              <a:rPr lang="en-US" sz="1600" dirty="0"/>
              <a:t>Unit of measure conversion (for example, supplier send S</a:t>
            </a:r>
            <a:r>
              <a:rPr lang="fr-FR" sz="1600" dirty="0" err="1"/>
              <a:t>tück</a:t>
            </a:r>
            <a:r>
              <a:rPr lang="fr-FR" sz="1600" dirty="0"/>
              <a:t> on </a:t>
            </a:r>
            <a:r>
              <a:rPr lang="fr-FR" sz="1600" dirty="0" err="1"/>
              <a:t>invoice</a:t>
            </a:r>
            <a:r>
              <a:rPr lang="fr-FR" sz="1600" dirty="0"/>
              <a:t>, but in </a:t>
            </a:r>
            <a:r>
              <a:rPr lang="fr-FR" sz="1600" dirty="0" err="1"/>
              <a:t>cXML</a:t>
            </a:r>
            <a:r>
              <a:rPr lang="fr-FR" sz="1600" dirty="0"/>
              <a:t> </a:t>
            </a:r>
            <a:r>
              <a:rPr lang="fr-FR" sz="1600" dirty="0" err="1"/>
              <a:t>it</a:t>
            </a:r>
            <a:r>
              <a:rPr lang="fr-FR" sz="1600" dirty="0"/>
              <a:t> </a:t>
            </a:r>
            <a:r>
              <a:rPr lang="fr-FR" sz="1600" dirty="0" err="1"/>
              <a:t>needs</a:t>
            </a:r>
            <a:r>
              <a:rPr lang="fr-FR" sz="1600" dirty="0"/>
              <a:t> to </a:t>
            </a:r>
            <a:r>
              <a:rPr lang="fr-FR" sz="1600" dirty="0" err="1"/>
              <a:t>be</a:t>
            </a:r>
            <a:r>
              <a:rPr lang="fr-FR" sz="1600" dirty="0"/>
              <a:t> </a:t>
            </a:r>
            <a:r>
              <a:rPr lang="fr-FR" sz="1600" dirty="0" err="1"/>
              <a:t>converted</a:t>
            </a:r>
            <a:r>
              <a:rPr lang="fr-FR" sz="1600" dirty="0"/>
              <a:t> </a:t>
            </a:r>
            <a:r>
              <a:rPr lang="fr-FR" sz="1600" dirty="0" err="1"/>
              <a:t>into</a:t>
            </a:r>
            <a:r>
              <a:rPr lang="fr-FR" sz="1600" dirty="0"/>
              <a:t> EA to match the PO unit of </a:t>
            </a:r>
            <a:r>
              <a:rPr lang="fr-FR" sz="1600" dirty="0" err="1"/>
              <a:t>measure</a:t>
            </a:r>
            <a:r>
              <a:rPr lang="fr-FR" sz="1600" dirty="0"/>
              <a:t>) </a:t>
            </a:r>
          </a:p>
          <a:p>
            <a:pPr marL="285750" indent="-285750">
              <a:buFont typeface="Arial" panose="020B0604020202020204" pitchFamily="34" charset="0"/>
              <a:buChar char="•"/>
            </a:pPr>
            <a:r>
              <a:rPr lang="en-US" sz="1600" dirty="0"/>
              <a:t>Single line invoice</a:t>
            </a:r>
          </a:p>
          <a:p>
            <a:pPr marL="285750" indent="-285750">
              <a:buFont typeface="Arial" panose="020B0604020202020204" pitchFamily="34" charset="0"/>
              <a:buChar char="•"/>
            </a:pPr>
            <a:r>
              <a:rPr lang="en-US" sz="1600" dirty="0"/>
              <a:t>Allowance and Charges </a:t>
            </a:r>
          </a:p>
          <a:p>
            <a:pPr marL="285750" indent="-285750">
              <a:buFont typeface="Arial" panose="020B0604020202020204" pitchFamily="34" charset="0"/>
              <a:buChar char="•"/>
            </a:pPr>
            <a:r>
              <a:rPr lang="en-US" sz="1600" dirty="0"/>
              <a:t>Header Level Freight – to be captured as additional line to the invoice </a:t>
            </a:r>
          </a:p>
          <a:p>
            <a:endParaRPr lang="en-US" sz="1600" dirty="0"/>
          </a:p>
          <a:p>
            <a:endParaRPr lang="en-US" sz="1600" dirty="0"/>
          </a:p>
          <a:p>
            <a:endParaRPr lang="en-US" sz="1600" dirty="0"/>
          </a:p>
          <a:p>
            <a:endParaRPr lang="en-US" sz="1600" dirty="0"/>
          </a:p>
          <a:p>
            <a:r>
              <a:rPr lang="en-US" sz="1600" dirty="0"/>
              <a:t> </a:t>
            </a:r>
          </a:p>
        </p:txBody>
      </p:sp>
      <p:sp>
        <p:nvSpPr>
          <p:cNvPr id="7" name="TextBox 6">
            <a:extLst>
              <a:ext uri="{FF2B5EF4-FFF2-40B4-BE49-F238E27FC236}">
                <a16:creationId xmlns:a16="http://schemas.microsoft.com/office/drawing/2014/main" id="{E7BA7D35-EB35-4BA7-AE15-6AED9ED72C94}"/>
              </a:ext>
            </a:extLst>
          </p:cNvPr>
          <p:cNvSpPr txBox="1"/>
          <p:nvPr/>
        </p:nvSpPr>
        <p:spPr>
          <a:xfrm>
            <a:off x="7959002" y="-27511"/>
            <a:ext cx="4183554" cy="646331"/>
          </a:xfrm>
          <a:prstGeom prst="rect">
            <a:avLst/>
          </a:prstGeom>
          <a:solidFill>
            <a:srgbClr val="FFFF00"/>
          </a:solidFill>
        </p:spPr>
        <p:txBody>
          <a:bodyPr wrap="square" lIns="0" tIns="0" rIns="0" bIns="0" rtlCol="0">
            <a:spAutoFit/>
          </a:bodyPr>
          <a:lstStyle/>
          <a:p>
            <a:pPr fontAlgn="base">
              <a:spcBef>
                <a:spcPct val="50000"/>
              </a:spcBef>
              <a:spcAft>
                <a:spcPct val="0"/>
              </a:spcAft>
              <a:buClr>
                <a:srgbClr val="F0AB00"/>
              </a:buClr>
              <a:buSzPct val="80000"/>
            </a:pPr>
            <a:r>
              <a:rPr lang="en-US" sz="1400" kern="0">
                <a:ea typeface="Arial Unicode MS" pitchFamily="34" charset="-128"/>
                <a:cs typeface="Arial Unicode MS" pitchFamily="34" charset="-128"/>
              </a:rPr>
              <a:t>SIS Agree with supplier/buyer for any missing data on mapping customizations. Bear in mind that some of those are paid, check list</a:t>
            </a:r>
          </a:p>
        </p:txBody>
      </p:sp>
      <p:sp>
        <p:nvSpPr>
          <p:cNvPr id="8" name="Rectangle: Rounded Corners 7">
            <a:extLst>
              <a:ext uri="{FF2B5EF4-FFF2-40B4-BE49-F238E27FC236}">
                <a16:creationId xmlns:a16="http://schemas.microsoft.com/office/drawing/2014/main" id="{847DD59A-43EF-4EBC-9C1C-E9E9E840DCE6}"/>
              </a:ext>
            </a:extLst>
          </p:cNvPr>
          <p:cNvSpPr/>
          <p:nvPr/>
        </p:nvSpPr>
        <p:spPr bwMode="gray">
          <a:xfrm>
            <a:off x="8364571" y="4156106"/>
            <a:ext cx="2449585" cy="914400"/>
          </a:xfrm>
          <a:prstGeom prst="roundRect">
            <a:avLst/>
          </a:prstGeom>
          <a:solidFill>
            <a:schemeClr val="accent1"/>
          </a:solidFill>
          <a:ln w="10000" cap="flat" cmpd="sng" algn="ctr">
            <a:solidFill>
              <a:srgbClr val="008FD3">
                <a:hueOff val="0"/>
                <a:satOff val="0"/>
                <a:lumOff val="0"/>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p:spPr>
        <p:txBody>
          <a:bodyPr spcFirstLastPara="0" vert="horz" wrap="square" lIns="163576" tIns="93472" rIns="163576" bIns="93472" numCol="1" spcCol="1270" anchor="ctr" anchorCtr="0">
            <a:noAutofit/>
          </a:bodyPr>
          <a:lstStyle/>
          <a:p>
            <a:r>
              <a:rPr lang="en-US" b="1" dirty="0">
                <a:solidFill>
                  <a:schemeClr val="bg1"/>
                </a:solidFill>
                <a:latin typeface="Calibri" panose="020F0502020204030204"/>
              </a:rPr>
              <a:t>PID:</a:t>
            </a:r>
          </a:p>
        </p:txBody>
      </p:sp>
      <p:graphicFrame>
        <p:nvGraphicFramePr>
          <p:cNvPr id="2" name="Object 1">
            <a:extLst>
              <a:ext uri="{FF2B5EF4-FFF2-40B4-BE49-F238E27FC236}">
                <a16:creationId xmlns:a16="http://schemas.microsoft.com/office/drawing/2014/main" id="{43E25307-00BD-4A49-8B62-38B39809BCBE}"/>
              </a:ext>
            </a:extLst>
          </p:cNvPr>
          <p:cNvGraphicFramePr>
            <a:graphicFrameLocks noChangeAspect="1"/>
          </p:cNvGraphicFramePr>
          <p:nvPr/>
        </p:nvGraphicFramePr>
        <p:xfrm>
          <a:off x="9243923" y="4361816"/>
          <a:ext cx="914400" cy="792163"/>
        </p:xfrm>
        <a:graphic>
          <a:graphicData uri="http://schemas.openxmlformats.org/presentationml/2006/ole">
            <mc:AlternateContent xmlns:mc="http://schemas.openxmlformats.org/markup-compatibility/2006">
              <mc:Choice xmlns:v="urn:schemas-microsoft-com:vml" Requires="v">
                <p:oleObj spid="_x0000_s2052" name="Worksheet" showAsIcon="1" r:id="rId6" imgW="914400" imgH="792417" progId="Excel.Sheet.12">
                  <p:embed/>
                </p:oleObj>
              </mc:Choice>
              <mc:Fallback>
                <p:oleObj name="Worksheet" showAsIcon="1" r:id="rId6" imgW="914400" imgH="792417" progId="Excel.Sheet.12">
                  <p:embed/>
                  <p:pic>
                    <p:nvPicPr>
                      <p:cNvPr id="2" name="Object 1">
                        <a:extLst>
                          <a:ext uri="{FF2B5EF4-FFF2-40B4-BE49-F238E27FC236}">
                            <a16:creationId xmlns:a16="http://schemas.microsoft.com/office/drawing/2014/main" id="{43E25307-00BD-4A49-8B62-38B39809BCBE}"/>
                          </a:ext>
                        </a:extLst>
                      </p:cNvPr>
                      <p:cNvPicPr/>
                      <p:nvPr/>
                    </p:nvPicPr>
                    <p:blipFill>
                      <a:blip r:embed="rId7"/>
                      <a:stretch>
                        <a:fillRect/>
                      </a:stretch>
                    </p:blipFill>
                    <p:spPr>
                      <a:xfrm>
                        <a:off x="9243923" y="4361816"/>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3716510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C558C82D-8081-413A-86F5-707A50E0DA05}"/>
              </a:ext>
            </a:extLst>
          </p:cNvPr>
          <p:cNvSpPr txBox="1">
            <a:spLocks/>
          </p:cNvSpPr>
          <p:nvPr/>
        </p:nvSpPr>
        <p:spPr bwMode="gray">
          <a:xfrm>
            <a:off x="314229" y="394952"/>
            <a:ext cx="8580375" cy="443083"/>
          </a:xfrm>
          <a:prstGeom prst="rect">
            <a:avLst/>
          </a:prstGeom>
        </p:spPr>
        <p:txBody>
          <a:bodyPr vert="horz" wrap="square" lIns="0" tIns="0" rIns="0" bIns="0" rtlCol="0">
            <a:spAutoFit/>
          </a:bodyPr>
          <a:lstStyle>
            <a:lvl1pPr marL="0" indent="0" algn="l" defTabSz="1088558" rtl="0" eaLnBrk="1" latinLnBrk="0" hangingPunct="1">
              <a:lnSpc>
                <a:spcPct val="90000"/>
              </a:lnSpc>
              <a:spcBef>
                <a:spcPts val="0"/>
              </a:spcBef>
              <a:buClr>
                <a:schemeClr val="accent1"/>
              </a:buClr>
              <a:buSzPct val="80000"/>
              <a:buFontTx/>
              <a:buNone/>
              <a:defRPr sz="3600" b="1" kern="1200" baseline="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defTabSz="1087905">
              <a:buClr>
                <a:srgbClr val="F0AB00"/>
              </a:buClr>
              <a:defRPr/>
            </a:pPr>
            <a:r>
              <a:rPr lang="en-US" sz="3199">
                <a:solidFill>
                  <a:srgbClr val="F0AB00"/>
                </a:solidFill>
                <a:latin typeface="Arial"/>
              </a:rPr>
              <a:t>Supplier </a:t>
            </a:r>
            <a:r>
              <a:rPr lang="en-US" sz="3199">
                <a:solidFill>
                  <a:srgbClr val="000000"/>
                </a:solidFill>
                <a:latin typeface="Arial"/>
              </a:rPr>
              <a:t>Onboarding – Feature Activation  </a:t>
            </a:r>
          </a:p>
        </p:txBody>
      </p:sp>
      <p:pic>
        <p:nvPicPr>
          <p:cNvPr id="5" name="Picture 4">
            <a:extLst>
              <a:ext uri="{FF2B5EF4-FFF2-40B4-BE49-F238E27FC236}">
                <a16:creationId xmlns:a16="http://schemas.microsoft.com/office/drawing/2014/main" id="{0CBAC338-8FC3-4F2C-BD9C-9353BB11867C}"/>
              </a:ext>
            </a:extLst>
          </p:cNvPr>
          <p:cNvPicPr>
            <a:picLocks noChangeAspect="1"/>
          </p:cNvPicPr>
          <p:nvPr/>
        </p:nvPicPr>
        <p:blipFill>
          <a:blip r:embed="rId2"/>
          <a:stretch>
            <a:fillRect/>
          </a:stretch>
        </p:blipFill>
        <p:spPr>
          <a:xfrm>
            <a:off x="377452" y="1329756"/>
            <a:ext cx="5120318" cy="1046569"/>
          </a:xfrm>
          <a:prstGeom prst="rect">
            <a:avLst/>
          </a:prstGeom>
        </p:spPr>
      </p:pic>
      <p:pic>
        <p:nvPicPr>
          <p:cNvPr id="6" name="Picture 5">
            <a:extLst>
              <a:ext uri="{FF2B5EF4-FFF2-40B4-BE49-F238E27FC236}">
                <a16:creationId xmlns:a16="http://schemas.microsoft.com/office/drawing/2014/main" id="{E4155C92-B579-4CED-B7BA-A58E3CA443FA}"/>
              </a:ext>
            </a:extLst>
          </p:cNvPr>
          <p:cNvPicPr>
            <a:picLocks noChangeAspect="1"/>
          </p:cNvPicPr>
          <p:nvPr/>
        </p:nvPicPr>
        <p:blipFill>
          <a:blip r:embed="rId3"/>
          <a:stretch>
            <a:fillRect/>
          </a:stretch>
        </p:blipFill>
        <p:spPr>
          <a:xfrm>
            <a:off x="400764" y="2665437"/>
            <a:ext cx="7269033" cy="2402069"/>
          </a:xfrm>
          <a:prstGeom prst="rect">
            <a:avLst/>
          </a:prstGeom>
          <a:ln>
            <a:solidFill>
              <a:schemeClr val="accent1"/>
            </a:solidFill>
            <a:prstDash val="sysDash"/>
          </a:ln>
        </p:spPr>
      </p:pic>
      <p:pic>
        <p:nvPicPr>
          <p:cNvPr id="8" name="Picture 7">
            <a:extLst>
              <a:ext uri="{FF2B5EF4-FFF2-40B4-BE49-F238E27FC236}">
                <a16:creationId xmlns:a16="http://schemas.microsoft.com/office/drawing/2014/main" id="{EF700211-86B9-4DB5-BA83-683E4B4BA372}"/>
              </a:ext>
            </a:extLst>
          </p:cNvPr>
          <p:cNvPicPr>
            <a:picLocks noChangeAspect="1"/>
          </p:cNvPicPr>
          <p:nvPr/>
        </p:nvPicPr>
        <p:blipFill>
          <a:blip r:embed="rId4"/>
          <a:stretch>
            <a:fillRect/>
          </a:stretch>
        </p:blipFill>
        <p:spPr>
          <a:xfrm>
            <a:off x="441491" y="5484157"/>
            <a:ext cx="2631344" cy="1268942"/>
          </a:xfrm>
          <a:prstGeom prst="rect">
            <a:avLst/>
          </a:prstGeom>
          <a:ln>
            <a:solidFill>
              <a:schemeClr val="accent1"/>
            </a:solidFill>
            <a:prstDash val="sysDash"/>
          </a:ln>
        </p:spPr>
      </p:pic>
      <p:sp>
        <p:nvSpPr>
          <p:cNvPr id="10" name="Rectangle 9">
            <a:extLst>
              <a:ext uri="{FF2B5EF4-FFF2-40B4-BE49-F238E27FC236}">
                <a16:creationId xmlns:a16="http://schemas.microsoft.com/office/drawing/2014/main" id="{9F189BE8-B7CC-4A2B-8DAE-B2C7E481ABE9}"/>
              </a:ext>
            </a:extLst>
          </p:cNvPr>
          <p:cNvSpPr/>
          <p:nvPr/>
        </p:nvSpPr>
        <p:spPr>
          <a:xfrm>
            <a:off x="3438500" y="5896519"/>
            <a:ext cx="8535385" cy="369236"/>
          </a:xfrm>
          <a:prstGeom prst="rect">
            <a:avLst/>
          </a:prstGeom>
        </p:spPr>
        <p:txBody>
          <a:bodyPr wrap="square">
            <a:spAutoFit/>
          </a:bodyPr>
          <a:lstStyle/>
          <a:p>
            <a:pPr defTabSz="914126" fontAlgn="base">
              <a:spcBef>
                <a:spcPct val="50000"/>
              </a:spcBef>
              <a:spcAft>
                <a:spcPct val="0"/>
              </a:spcAft>
              <a:buClr>
                <a:srgbClr val="F0AB00"/>
              </a:buClr>
              <a:buSzPct val="80000"/>
              <a:defRPr/>
            </a:pPr>
            <a:r>
              <a:rPr lang="en-US" sz="1799" b="1" kern="0">
                <a:solidFill>
                  <a:srgbClr val="000000"/>
                </a:solidFill>
                <a:ea typeface="Arial Unicode MS" pitchFamily="34" charset="-128"/>
                <a:cs typeface="Arial Unicode MS" pitchFamily="34" charset="-128"/>
              </a:rPr>
              <a:t>Note: </a:t>
            </a:r>
            <a:r>
              <a:rPr lang="en-US" sz="1799" kern="0">
                <a:solidFill>
                  <a:srgbClr val="000000"/>
                </a:solidFill>
                <a:ea typeface="Arial Unicode MS" pitchFamily="34" charset="-128"/>
                <a:cs typeface="Arial Unicode MS" pitchFamily="34" charset="-128"/>
              </a:rPr>
              <a:t>you can only start onboarding from your </a:t>
            </a:r>
            <a:r>
              <a:rPr lang="en-US" sz="1799" b="1" kern="0">
                <a:solidFill>
                  <a:srgbClr val="000000"/>
                </a:solidFill>
                <a:ea typeface="Arial Unicode MS" pitchFamily="34" charset="-128"/>
                <a:cs typeface="Arial Unicode MS" pitchFamily="34" charset="-128"/>
              </a:rPr>
              <a:t>Production </a:t>
            </a:r>
            <a:r>
              <a:rPr lang="en-US" sz="1799" kern="0">
                <a:solidFill>
                  <a:srgbClr val="000000"/>
                </a:solidFill>
                <a:ea typeface="Arial Unicode MS" pitchFamily="34" charset="-128"/>
                <a:cs typeface="Arial Unicode MS" pitchFamily="34" charset="-128"/>
              </a:rPr>
              <a:t>account</a:t>
            </a:r>
          </a:p>
        </p:txBody>
      </p:sp>
    </p:spTree>
    <p:extLst>
      <p:ext uri="{BB962C8B-B14F-4D97-AF65-F5344CB8AC3E}">
        <p14:creationId xmlns:p14="http://schemas.microsoft.com/office/powerpoint/2010/main" val="2566269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9E6A4D03-146E-432B-ADF7-130981AD18A9}"/>
              </a:ext>
            </a:extLst>
          </p:cNvPr>
          <p:cNvGraphicFramePr>
            <a:graphicFrameLocks noGrp="1"/>
          </p:cNvGraphicFramePr>
          <p:nvPr>
            <p:extLst>
              <p:ext uri="{D42A27DB-BD31-4B8C-83A1-F6EECF244321}">
                <p14:modId xmlns:p14="http://schemas.microsoft.com/office/powerpoint/2010/main" val="1773353161"/>
              </p:ext>
            </p:extLst>
          </p:nvPr>
        </p:nvGraphicFramePr>
        <p:xfrm>
          <a:off x="301401" y="781802"/>
          <a:ext cx="11592373" cy="5403030"/>
        </p:xfrm>
        <a:graphic>
          <a:graphicData uri="http://schemas.openxmlformats.org/drawingml/2006/table">
            <a:tbl>
              <a:tblPr firstRow="1" bandRow="1">
                <a:tableStyleId>{F5AB1C69-6EDB-4FF4-983F-18BD219EF322}</a:tableStyleId>
              </a:tblPr>
              <a:tblGrid>
                <a:gridCol w="8014628">
                  <a:extLst>
                    <a:ext uri="{9D8B030D-6E8A-4147-A177-3AD203B41FA5}">
                      <a16:colId xmlns:a16="http://schemas.microsoft.com/office/drawing/2014/main" val="634644581"/>
                    </a:ext>
                  </a:extLst>
                </a:gridCol>
                <a:gridCol w="3577745">
                  <a:extLst>
                    <a:ext uri="{9D8B030D-6E8A-4147-A177-3AD203B41FA5}">
                      <a16:colId xmlns:a16="http://schemas.microsoft.com/office/drawing/2014/main" val="104947435"/>
                    </a:ext>
                  </a:extLst>
                </a:gridCol>
              </a:tblGrid>
              <a:tr h="402224">
                <a:tc>
                  <a:txBody>
                    <a:bodyPr/>
                    <a:lstStyle/>
                    <a:p>
                      <a:r>
                        <a:rPr lang="en-US" dirty="0"/>
                        <a:t>Invoice requirements Arla Foods amba</a:t>
                      </a:r>
                    </a:p>
                  </a:txBody>
                  <a:tcPr/>
                </a:tc>
                <a:tc>
                  <a:txBody>
                    <a:bodyPr/>
                    <a:lstStyle/>
                    <a:p>
                      <a:r>
                        <a:rPr lang="en-US" sz="1400" dirty="0"/>
                        <a:t>Can supplier meet the requirement?</a:t>
                      </a:r>
                    </a:p>
                  </a:txBody>
                  <a:tcPr/>
                </a:tc>
                <a:extLst>
                  <a:ext uri="{0D108BD9-81ED-4DB2-BD59-A6C34878D82A}">
                    <a16:rowId xmlns:a16="http://schemas.microsoft.com/office/drawing/2014/main" val="1035346445"/>
                  </a:ext>
                </a:extLst>
              </a:tr>
              <a:tr h="217721">
                <a:tc>
                  <a:txBody>
                    <a:bodyPr/>
                    <a:lstStyle/>
                    <a:p>
                      <a:pPr marL="0" algn="l" defTabSz="1088231" rtl="0" eaLnBrk="1" latinLnBrk="0" hangingPunct="1"/>
                      <a:r>
                        <a:rPr lang="en-US" sz="1100" kern="1200" dirty="0">
                          <a:solidFill>
                            <a:schemeClr val="dk1"/>
                          </a:solidFill>
                          <a:latin typeface="+mn-lt"/>
                          <a:ea typeface="+mn-ea"/>
                          <a:cs typeface="+mn-cs"/>
                        </a:rPr>
                        <a:t>Non-PO based invoices are allowed. If PO is missing, requestor name/initials should be always present on the invoice. </a:t>
                      </a:r>
                    </a:p>
                  </a:txBody>
                  <a:tcPr/>
                </a:tc>
                <a:tc>
                  <a:txBody>
                    <a:bodyPr/>
                    <a:lstStyle/>
                    <a:p>
                      <a:endParaRPr lang="en-US" sz="1100"/>
                    </a:p>
                  </a:txBody>
                  <a:tcPr/>
                </a:tc>
                <a:extLst>
                  <a:ext uri="{0D108BD9-81ED-4DB2-BD59-A6C34878D82A}">
                    <a16:rowId xmlns:a16="http://schemas.microsoft.com/office/drawing/2014/main" val="955367357"/>
                  </a:ext>
                </a:extLst>
              </a:tr>
              <a:tr h="253330">
                <a:tc>
                  <a:txBody>
                    <a:bodyPr/>
                    <a:lstStyle/>
                    <a:p>
                      <a:pPr marL="0" algn="l" defTabSz="1088231" rtl="0" eaLnBrk="1" latinLnBrk="0" hangingPunct="1"/>
                      <a:r>
                        <a:rPr lang="en-US" sz="1100" kern="1200" dirty="0">
                          <a:solidFill>
                            <a:schemeClr val="dk1"/>
                          </a:solidFill>
                          <a:latin typeface="+mn-lt"/>
                          <a:ea typeface="+mn-ea"/>
                          <a:cs typeface="+mn-cs"/>
                        </a:rPr>
                        <a:t>Quantity/line item price must be greater than 0.</a:t>
                      </a:r>
                    </a:p>
                  </a:txBody>
                  <a:tcPr/>
                </a:tc>
                <a:tc>
                  <a:txBody>
                    <a:bodyPr/>
                    <a:lstStyle/>
                    <a:p>
                      <a:endParaRPr lang="en-US" sz="1100"/>
                    </a:p>
                  </a:txBody>
                  <a:tcPr/>
                </a:tc>
                <a:extLst>
                  <a:ext uri="{0D108BD9-81ED-4DB2-BD59-A6C34878D82A}">
                    <a16:rowId xmlns:a16="http://schemas.microsoft.com/office/drawing/2014/main" val="3837440616"/>
                  </a:ext>
                </a:extLst>
              </a:tr>
              <a:tr h="253330">
                <a:tc>
                  <a:txBody>
                    <a:bodyPr/>
                    <a:lstStyle/>
                    <a:p>
                      <a:pPr marL="0" algn="l" defTabSz="1088231" rtl="0" eaLnBrk="1" latinLnBrk="0" hangingPunct="1"/>
                      <a:r>
                        <a:rPr lang="en-US" sz="1100" kern="1200" dirty="0">
                          <a:solidFill>
                            <a:schemeClr val="dk1"/>
                          </a:solidFill>
                          <a:latin typeface="+mn-lt"/>
                          <a:ea typeface="+mn-ea"/>
                          <a:cs typeface="+mn-cs"/>
                        </a:rPr>
                        <a:t>Line level credit memo is supported for quantity/price adjustment. Invoice in reference of the credit memo is mandatory, </a:t>
                      </a:r>
                    </a:p>
                  </a:txBody>
                  <a:tcPr/>
                </a:tc>
                <a:tc>
                  <a:txBody>
                    <a:bodyPr/>
                    <a:lstStyle/>
                    <a:p>
                      <a:endParaRPr lang="en-US" sz="1100"/>
                    </a:p>
                  </a:txBody>
                  <a:tcPr/>
                </a:tc>
                <a:extLst>
                  <a:ext uri="{0D108BD9-81ED-4DB2-BD59-A6C34878D82A}">
                    <a16:rowId xmlns:a16="http://schemas.microsoft.com/office/drawing/2014/main" val="1027766911"/>
                  </a:ext>
                </a:extLst>
              </a:tr>
              <a:tr h="253330">
                <a:tc>
                  <a:txBody>
                    <a:bodyPr/>
                    <a:lstStyle/>
                    <a:p>
                      <a:r>
                        <a:rPr lang="en-US" sz="1100" dirty="0"/>
                        <a:t>Duplicate invoice is allowed in case of cancelled, rejected and failed status of original invoice. </a:t>
                      </a:r>
                    </a:p>
                  </a:txBody>
                  <a:tcPr/>
                </a:tc>
                <a:tc>
                  <a:txBody>
                    <a:bodyPr/>
                    <a:lstStyle/>
                    <a:p>
                      <a:endParaRPr lang="en-US" sz="1100"/>
                    </a:p>
                  </a:txBody>
                  <a:tcPr/>
                </a:tc>
                <a:extLst>
                  <a:ext uri="{0D108BD9-81ED-4DB2-BD59-A6C34878D82A}">
                    <a16:rowId xmlns:a16="http://schemas.microsoft.com/office/drawing/2014/main" val="4116908706"/>
                  </a:ext>
                </a:extLst>
              </a:tr>
              <a:tr h="253330">
                <a:tc>
                  <a:txBody>
                    <a:bodyPr/>
                    <a:lstStyle/>
                    <a:p>
                      <a:r>
                        <a:rPr lang="en-US" sz="1100" dirty="0"/>
                        <a:t>Past calendar year invoice numbers can be reused. </a:t>
                      </a:r>
                    </a:p>
                  </a:txBody>
                  <a:tcPr/>
                </a:tc>
                <a:tc>
                  <a:txBody>
                    <a:bodyPr/>
                    <a:lstStyle/>
                    <a:p>
                      <a:endParaRPr lang="en-US" sz="1100"/>
                    </a:p>
                  </a:txBody>
                  <a:tcPr/>
                </a:tc>
                <a:extLst>
                  <a:ext uri="{0D108BD9-81ED-4DB2-BD59-A6C34878D82A}">
                    <a16:rowId xmlns:a16="http://schemas.microsoft.com/office/drawing/2014/main" val="3817069452"/>
                  </a:ext>
                </a:extLst>
              </a:tr>
              <a:tr h="0">
                <a:tc>
                  <a:txBody>
                    <a:bodyPr/>
                    <a:lstStyle/>
                    <a:p>
                      <a:r>
                        <a:rPr lang="en-US" sz="1100" b="0" dirty="0"/>
                        <a:t>Currency cannot be changed and should match the PO currency.</a:t>
                      </a:r>
                    </a:p>
                  </a:txBody>
                  <a:tcPr/>
                </a:tc>
                <a:tc>
                  <a:txBody>
                    <a:bodyPr/>
                    <a:lstStyle/>
                    <a:p>
                      <a:pPr marL="0" marR="0" lvl="0" indent="0" algn="l" defTabSz="1088231" rtl="0" eaLnBrk="1" fontAlgn="auto" latinLnBrk="0" hangingPunct="1">
                        <a:lnSpc>
                          <a:spcPct val="100000"/>
                        </a:lnSpc>
                        <a:spcBef>
                          <a:spcPts val="0"/>
                        </a:spcBef>
                        <a:spcAft>
                          <a:spcPts val="0"/>
                        </a:spcAft>
                        <a:buClrTx/>
                        <a:buSzTx/>
                        <a:buFontTx/>
                        <a:buNone/>
                        <a:tabLst/>
                        <a:defRPr/>
                      </a:pPr>
                      <a:endParaRPr lang="en-US" sz="1100"/>
                    </a:p>
                  </a:txBody>
                  <a:tcPr/>
                </a:tc>
                <a:extLst>
                  <a:ext uri="{0D108BD9-81ED-4DB2-BD59-A6C34878D82A}">
                    <a16:rowId xmlns:a16="http://schemas.microsoft.com/office/drawing/2014/main" val="2582716947"/>
                  </a:ext>
                </a:extLst>
              </a:tr>
              <a:tr h="302069">
                <a:tc>
                  <a:txBody>
                    <a:bodyPr/>
                    <a:lstStyle/>
                    <a:p>
                      <a:pPr marL="0" marR="0" lvl="0" indent="0" algn="l" defTabSz="1088231" rtl="0" eaLnBrk="1" fontAlgn="auto" latinLnBrk="0" hangingPunct="1">
                        <a:lnSpc>
                          <a:spcPct val="100000"/>
                        </a:lnSpc>
                        <a:spcBef>
                          <a:spcPts val="0"/>
                        </a:spcBef>
                        <a:spcAft>
                          <a:spcPts val="0"/>
                        </a:spcAft>
                        <a:buClrTx/>
                        <a:buSzTx/>
                        <a:buFontTx/>
                        <a:buNone/>
                        <a:tabLst/>
                        <a:defRPr/>
                      </a:pPr>
                      <a:r>
                        <a:rPr lang="en-US" sz="1100" b="0" kern="1200" dirty="0">
                          <a:solidFill>
                            <a:schemeClr val="dk1"/>
                          </a:solidFill>
                          <a:latin typeface="+mn-lt"/>
                          <a:ea typeface="+mn-ea"/>
                          <a:cs typeface="+mn-cs"/>
                        </a:rPr>
                        <a:t>Non-exiting lines on the PO can be added to PO-based invoices.</a:t>
                      </a:r>
                    </a:p>
                  </a:txBody>
                  <a:tcPr/>
                </a:tc>
                <a:tc>
                  <a:txBody>
                    <a:bodyPr/>
                    <a:lstStyle/>
                    <a:p>
                      <a:endParaRPr lang="en-US" sz="1100" dirty="0"/>
                    </a:p>
                  </a:txBody>
                  <a:tcPr/>
                </a:tc>
                <a:extLst>
                  <a:ext uri="{0D108BD9-81ED-4DB2-BD59-A6C34878D82A}">
                    <a16:rowId xmlns:a16="http://schemas.microsoft.com/office/drawing/2014/main" val="3345426683"/>
                  </a:ext>
                </a:extLst>
              </a:tr>
              <a:tr h="300361">
                <a:tc>
                  <a:txBody>
                    <a:bodyPr/>
                    <a:lstStyle/>
                    <a:p>
                      <a:r>
                        <a:rPr lang="en-US" sz="1100" b="0" dirty="0"/>
                        <a:t>Invoice Sold To Name and Country code should match PO Bill To Name ad country.</a:t>
                      </a:r>
                    </a:p>
                  </a:txBody>
                  <a:tcPr/>
                </a:tc>
                <a:tc>
                  <a:txBody>
                    <a:bodyPr/>
                    <a:lstStyle/>
                    <a:p>
                      <a:endParaRPr lang="en-US" sz="1100"/>
                    </a:p>
                  </a:txBody>
                  <a:tcPr/>
                </a:tc>
                <a:extLst>
                  <a:ext uri="{0D108BD9-81ED-4DB2-BD59-A6C34878D82A}">
                    <a16:rowId xmlns:a16="http://schemas.microsoft.com/office/drawing/2014/main" val="3166492812"/>
                  </a:ext>
                </a:extLst>
              </a:tr>
              <a:tr h="287992">
                <a:tc>
                  <a:txBody>
                    <a:bodyPr/>
                    <a:lstStyle/>
                    <a:p>
                      <a:r>
                        <a:rPr lang="en-US" sz="1100" b="0" dirty="0"/>
                        <a:t>Item descriptions are required – there is a system limitation of 40 characters per line item (long descriptions to be added as ‘comments’).</a:t>
                      </a:r>
                    </a:p>
                  </a:txBody>
                  <a:tcPr/>
                </a:tc>
                <a:tc>
                  <a:txBody>
                    <a:bodyPr/>
                    <a:lstStyle/>
                    <a:p>
                      <a:endParaRPr lang="en-US" sz="1100"/>
                    </a:p>
                  </a:txBody>
                  <a:tcPr/>
                </a:tc>
                <a:extLst>
                  <a:ext uri="{0D108BD9-81ED-4DB2-BD59-A6C34878D82A}">
                    <a16:rowId xmlns:a16="http://schemas.microsoft.com/office/drawing/2014/main" val="4035282282"/>
                  </a:ext>
                </a:extLst>
              </a:tr>
              <a:tr h="253330">
                <a:tc>
                  <a:txBody>
                    <a:bodyPr/>
                    <a:lstStyle/>
                    <a:p>
                      <a:pPr marL="0" marR="0" lvl="0" indent="0" algn="l" defTabSz="1088231" rtl="0" eaLnBrk="1" fontAlgn="auto" latinLnBrk="0" hangingPunct="1">
                        <a:lnSpc>
                          <a:spcPct val="100000"/>
                        </a:lnSpc>
                        <a:spcBef>
                          <a:spcPts val="0"/>
                        </a:spcBef>
                        <a:spcAft>
                          <a:spcPts val="0"/>
                        </a:spcAft>
                        <a:buClrTx/>
                        <a:buSzTx/>
                        <a:buFontTx/>
                        <a:buNone/>
                        <a:tabLst/>
                        <a:defRPr/>
                      </a:pPr>
                      <a:r>
                        <a:rPr lang="en-US" sz="1100" b="0" dirty="0"/>
                        <a:t>Suppliers are allowed to create tax rate and type for invoices.</a:t>
                      </a:r>
                    </a:p>
                  </a:txBody>
                  <a:tcPr/>
                </a:tc>
                <a:tc>
                  <a:txBody>
                    <a:bodyPr/>
                    <a:lstStyle/>
                    <a:p>
                      <a:endParaRPr lang="en-US" sz="1100"/>
                    </a:p>
                  </a:txBody>
                  <a:tcPr/>
                </a:tc>
                <a:extLst>
                  <a:ext uri="{0D108BD9-81ED-4DB2-BD59-A6C34878D82A}">
                    <a16:rowId xmlns:a16="http://schemas.microsoft.com/office/drawing/2014/main" val="3721176436"/>
                  </a:ext>
                </a:extLst>
              </a:tr>
              <a:tr h="253330">
                <a:tc>
                  <a:txBody>
                    <a:bodyPr/>
                    <a:lstStyle/>
                    <a:p>
                      <a:r>
                        <a:rPr lang="en-US" sz="1100" b="0" dirty="0"/>
                        <a:t>Tax information is required on invoices.</a:t>
                      </a:r>
                    </a:p>
                  </a:txBody>
                  <a:tcPr/>
                </a:tc>
                <a:tc>
                  <a:txBody>
                    <a:bodyPr/>
                    <a:lstStyle/>
                    <a:p>
                      <a:endParaRPr lang="en-US" sz="1100"/>
                    </a:p>
                  </a:txBody>
                  <a:tcPr/>
                </a:tc>
                <a:extLst>
                  <a:ext uri="{0D108BD9-81ED-4DB2-BD59-A6C34878D82A}">
                    <a16:rowId xmlns:a16="http://schemas.microsoft.com/office/drawing/2014/main" val="2179888185"/>
                  </a:ext>
                </a:extLst>
              </a:tr>
              <a:tr h="0">
                <a:tc>
                  <a:txBody>
                    <a:bodyPr/>
                    <a:lstStyle/>
                    <a:p>
                      <a:pPr marL="0" marR="0" lvl="0" indent="0" algn="l" defTabSz="1088231" rtl="0" eaLnBrk="1" fontAlgn="auto" latinLnBrk="0" hangingPunct="1">
                        <a:lnSpc>
                          <a:spcPct val="100000"/>
                        </a:lnSpc>
                        <a:spcBef>
                          <a:spcPts val="0"/>
                        </a:spcBef>
                        <a:spcAft>
                          <a:spcPts val="0"/>
                        </a:spcAft>
                        <a:buClrTx/>
                        <a:buSzTx/>
                        <a:buFontTx/>
                        <a:buNone/>
                        <a:tabLst/>
                        <a:defRPr/>
                      </a:pPr>
                      <a:r>
                        <a:rPr lang="en-US" sz="1100" b="0" kern="1200" dirty="0">
                          <a:solidFill>
                            <a:schemeClr val="dk1"/>
                          </a:solidFill>
                          <a:latin typeface="+mn-lt"/>
                          <a:ea typeface="+mn-ea"/>
                          <a:cs typeface="+mn-cs"/>
                        </a:rPr>
                        <a:t>Suppliers should provide order information or requester name.</a:t>
                      </a:r>
                    </a:p>
                  </a:txBody>
                  <a:tcPr/>
                </a:tc>
                <a:tc>
                  <a:txBody>
                    <a:bodyPr/>
                    <a:lstStyle/>
                    <a:p>
                      <a:endParaRPr lang="en-US" sz="1100"/>
                    </a:p>
                  </a:txBody>
                  <a:tcPr/>
                </a:tc>
                <a:extLst>
                  <a:ext uri="{0D108BD9-81ED-4DB2-BD59-A6C34878D82A}">
                    <a16:rowId xmlns:a16="http://schemas.microsoft.com/office/drawing/2014/main" val="4283885509"/>
                  </a:ext>
                </a:extLst>
              </a:tr>
              <a:tr h="253330">
                <a:tc>
                  <a:txBody>
                    <a:bodyPr/>
                    <a:lstStyle/>
                    <a:p>
                      <a:pPr marL="0" marR="0" lvl="0" indent="0" algn="l" defTabSz="1088231" rtl="0" eaLnBrk="1" fontAlgn="auto" latinLnBrk="0" hangingPunct="1">
                        <a:lnSpc>
                          <a:spcPct val="100000"/>
                        </a:lnSpc>
                        <a:spcBef>
                          <a:spcPts val="0"/>
                        </a:spcBef>
                        <a:spcAft>
                          <a:spcPts val="0"/>
                        </a:spcAft>
                        <a:buClrTx/>
                        <a:buSzTx/>
                        <a:buFontTx/>
                        <a:buNone/>
                        <a:tabLst/>
                        <a:defRPr/>
                      </a:pPr>
                      <a:r>
                        <a:rPr lang="en-US" sz="1100" b="0" kern="1200" dirty="0">
                          <a:solidFill>
                            <a:schemeClr val="dk1"/>
                          </a:solidFill>
                          <a:latin typeface="+mn-lt"/>
                          <a:ea typeface="+mn-ea"/>
                          <a:cs typeface="+mn-cs"/>
                        </a:rPr>
                        <a:t>Required addresses: Bill To, Sold To and Remit to.</a:t>
                      </a:r>
                    </a:p>
                  </a:txBody>
                  <a:tcPr/>
                </a:tc>
                <a:tc>
                  <a:txBody>
                    <a:bodyPr/>
                    <a:lstStyle/>
                    <a:p>
                      <a:endParaRPr lang="en-US" sz="1100"/>
                    </a:p>
                  </a:txBody>
                  <a:tcPr/>
                </a:tc>
                <a:extLst>
                  <a:ext uri="{0D108BD9-81ED-4DB2-BD59-A6C34878D82A}">
                    <a16:rowId xmlns:a16="http://schemas.microsoft.com/office/drawing/2014/main" val="3513106639"/>
                  </a:ext>
                </a:extLst>
              </a:tr>
              <a:tr h="253330">
                <a:tc>
                  <a:txBody>
                    <a:bodyPr/>
                    <a:lstStyle/>
                    <a:p>
                      <a:pPr marL="0" marR="0" lvl="0" indent="0" algn="l" defTabSz="1088231" rtl="0" eaLnBrk="1" fontAlgn="auto" latinLnBrk="0" hangingPunct="1">
                        <a:lnSpc>
                          <a:spcPct val="100000"/>
                        </a:lnSpc>
                        <a:spcBef>
                          <a:spcPts val="0"/>
                        </a:spcBef>
                        <a:spcAft>
                          <a:spcPts val="0"/>
                        </a:spcAft>
                        <a:buClrTx/>
                        <a:buSzTx/>
                        <a:buFontTx/>
                        <a:buNone/>
                        <a:tabLst/>
                        <a:defRPr/>
                      </a:pPr>
                      <a:r>
                        <a:rPr lang="en-US" sz="1100" b="0" kern="1200" dirty="0">
                          <a:solidFill>
                            <a:schemeClr val="dk1"/>
                          </a:solidFill>
                          <a:latin typeface="+mn-lt"/>
                          <a:ea typeface="+mn-ea"/>
                          <a:cs typeface="+mn-cs"/>
                        </a:rPr>
                        <a:t>Payment terms are required on PO based invoices and must match PO value. If non-PO based invoice, payment terms can be omitted.</a:t>
                      </a:r>
                    </a:p>
                  </a:txBody>
                  <a:tcPr/>
                </a:tc>
                <a:tc>
                  <a:txBody>
                    <a:bodyPr/>
                    <a:lstStyle/>
                    <a:p>
                      <a:endParaRPr lang="en-US" sz="1100"/>
                    </a:p>
                  </a:txBody>
                  <a:tcPr/>
                </a:tc>
                <a:extLst>
                  <a:ext uri="{0D108BD9-81ED-4DB2-BD59-A6C34878D82A}">
                    <a16:rowId xmlns:a16="http://schemas.microsoft.com/office/drawing/2014/main" val="3166031764"/>
                  </a:ext>
                </a:extLst>
              </a:tr>
              <a:tr h="253330">
                <a:tc>
                  <a:txBody>
                    <a:bodyPr/>
                    <a:lstStyle/>
                    <a:p>
                      <a:pPr marL="0" marR="0" lvl="0" indent="0" algn="l" defTabSz="1088231" rtl="0" eaLnBrk="1" fontAlgn="auto" latinLnBrk="0" hangingPunct="1">
                        <a:lnSpc>
                          <a:spcPct val="100000"/>
                        </a:lnSpc>
                        <a:spcBef>
                          <a:spcPts val="0"/>
                        </a:spcBef>
                        <a:spcAft>
                          <a:spcPts val="0"/>
                        </a:spcAft>
                        <a:buClrTx/>
                        <a:buSzTx/>
                        <a:buFontTx/>
                        <a:buNone/>
                        <a:tabLst/>
                        <a:defRPr/>
                      </a:pPr>
                      <a:r>
                        <a:rPr lang="en-US" sz="1100" b="0" kern="1200" dirty="0">
                          <a:solidFill>
                            <a:schemeClr val="dk1"/>
                          </a:solidFill>
                          <a:latin typeface="+mn-lt"/>
                          <a:ea typeface="+mn-ea"/>
                          <a:cs typeface="+mn-cs"/>
                        </a:rPr>
                        <a:t>Supplier VAT ID is required.</a:t>
                      </a:r>
                    </a:p>
                  </a:txBody>
                  <a:tcPr/>
                </a:tc>
                <a:tc>
                  <a:txBody>
                    <a:bodyPr/>
                    <a:lstStyle/>
                    <a:p>
                      <a:endParaRPr lang="en-US" sz="1100"/>
                    </a:p>
                  </a:txBody>
                  <a:tcPr/>
                </a:tc>
                <a:extLst>
                  <a:ext uri="{0D108BD9-81ED-4DB2-BD59-A6C34878D82A}">
                    <a16:rowId xmlns:a16="http://schemas.microsoft.com/office/drawing/2014/main" val="2785058171"/>
                  </a:ext>
                </a:extLst>
              </a:tr>
              <a:tr h="253330">
                <a:tc>
                  <a:txBody>
                    <a:bodyPr/>
                    <a:lstStyle/>
                    <a:p>
                      <a:r>
                        <a:rPr lang="en-US" sz="1100" dirty="0"/>
                        <a:t>Tax amounts are required in local currency.</a:t>
                      </a:r>
                    </a:p>
                  </a:txBody>
                  <a:tcPr/>
                </a:tc>
                <a:tc>
                  <a:txBody>
                    <a:bodyPr/>
                    <a:lstStyle/>
                    <a:p>
                      <a:endParaRPr lang="en-US" sz="1100" dirty="0"/>
                    </a:p>
                  </a:txBody>
                  <a:tcPr/>
                </a:tc>
                <a:extLst>
                  <a:ext uri="{0D108BD9-81ED-4DB2-BD59-A6C34878D82A}">
                    <a16:rowId xmlns:a16="http://schemas.microsoft.com/office/drawing/2014/main" val="3180901845"/>
                  </a:ext>
                </a:extLst>
              </a:tr>
              <a:tr h="253330">
                <a:tc>
                  <a:txBody>
                    <a:bodyPr/>
                    <a:lstStyle/>
                    <a:p>
                      <a:r>
                        <a:rPr lang="en-US" sz="1100" dirty="0"/>
                        <a:t>Explanation for zero </a:t>
                      </a:r>
                      <a:r>
                        <a:rPr lang="en-US" sz="1100" kern="1200" dirty="0">
                          <a:solidFill>
                            <a:schemeClr val="dk1"/>
                          </a:solidFill>
                          <a:latin typeface="+mn-lt"/>
                          <a:ea typeface="+mn-ea"/>
                          <a:cs typeface="+mn-cs"/>
                        </a:rPr>
                        <a:t>rate VAT Is required. In case of zero rated invoice, tax rate must be 0% and </a:t>
                      </a:r>
                      <a:r>
                        <a:rPr lang="en-GB" sz="1100" kern="1200" dirty="0" err="1">
                          <a:solidFill>
                            <a:schemeClr val="dk1"/>
                          </a:solidFill>
                          <a:latin typeface="+mn-lt"/>
                          <a:ea typeface="+mn-ea"/>
                          <a:cs typeface="+mn-cs"/>
                        </a:rPr>
                        <a:t>exemptDetail</a:t>
                      </a:r>
                      <a:r>
                        <a:rPr lang="en-GB" sz="1100" kern="1200" dirty="0">
                          <a:solidFill>
                            <a:schemeClr val="dk1"/>
                          </a:solidFill>
                          <a:latin typeface="+mn-lt"/>
                          <a:ea typeface="+mn-ea"/>
                          <a:cs typeface="+mn-cs"/>
                        </a:rPr>
                        <a:t> = "</a:t>
                      </a:r>
                      <a:r>
                        <a:rPr lang="en-GB" sz="1100" kern="1200" dirty="0" err="1">
                          <a:solidFill>
                            <a:schemeClr val="dk1"/>
                          </a:solidFill>
                          <a:latin typeface="+mn-lt"/>
                          <a:ea typeface="+mn-ea"/>
                          <a:cs typeface="+mn-cs"/>
                        </a:rPr>
                        <a:t>zeroRated</a:t>
                      </a:r>
                      <a:r>
                        <a:rPr lang="en-GB" sz="1100" kern="1200" dirty="0">
                          <a:solidFill>
                            <a:schemeClr val="dk1"/>
                          </a:solidFill>
                          <a:latin typeface="+mn-lt"/>
                          <a:ea typeface="+mn-ea"/>
                          <a:cs typeface="+mn-cs"/>
                        </a:rPr>
                        <a:t>“. In case of exempt VAT, then tax rate must be 0.00% and </a:t>
                      </a:r>
                      <a:r>
                        <a:rPr lang="en-GB" sz="1100" kern="1200" dirty="0" err="1">
                          <a:solidFill>
                            <a:schemeClr val="dk1"/>
                          </a:solidFill>
                          <a:latin typeface="+mn-lt"/>
                          <a:ea typeface="+mn-ea"/>
                          <a:cs typeface="+mn-cs"/>
                        </a:rPr>
                        <a:t>exemptDetail</a:t>
                      </a:r>
                      <a:r>
                        <a:rPr lang="en-GB" sz="1100" kern="1200" dirty="0">
                          <a:solidFill>
                            <a:schemeClr val="dk1"/>
                          </a:solidFill>
                          <a:latin typeface="+mn-lt"/>
                          <a:ea typeface="+mn-ea"/>
                          <a:cs typeface="+mn-cs"/>
                        </a:rPr>
                        <a:t> = “exempt“.</a:t>
                      </a:r>
                    </a:p>
                  </a:txBody>
                  <a:tcPr>
                    <a:lnL w="12700" cap="flat" cmpd="sng" algn="ctr">
                      <a:solidFill>
                        <a:schemeClr val="tx1"/>
                      </a:solidFill>
                      <a:prstDash val="solid"/>
                      <a:round/>
                      <a:headEnd type="none" w="med" len="med"/>
                      <a:tailEnd type="none" w="med" len="med"/>
                    </a:lnL>
                  </a:tcPr>
                </a:tc>
                <a:tc>
                  <a:txBody>
                    <a:bodyPr/>
                    <a:lstStyle/>
                    <a:p>
                      <a:endParaRPr lang="en-US" sz="1100" dirty="0"/>
                    </a:p>
                  </a:txBody>
                  <a:tcPr/>
                </a:tc>
                <a:extLst>
                  <a:ext uri="{0D108BD9-81ED-4DB2-BD59-A6C34878D82A}">
                    <a16:rowId xmlns:a16="http://schemas.microsoft.com/office/drawing/2014/main" val="1831727768"/>
                  </a:ext>
                </a:extLst>
              </a:tr>
            </a:tbl>
          </a:graphicData>
        </a:graphic>
      </p:graphicFrame>
      <p:sp>
        <p:nvSpPr>
          <p:cNvPr id="3" name="TextBox 2">
            <a:extLst>
              <a:ext uri="{FF2B5EF4-FFF2-40B4-BE49-F238E27FC236}">
                <a16:creationId xmlns:a16="http://schemas.microsoft.com/office/drawing/2014/main" id="{8F31BD84-6D7C-46F7-ACD9-04327AE7018F}"/>
              </a:ext>
            </a:extLst>
          </p:cNvPr>
          <p:cNvSpPr txBox="1"/>
          <p:nvPr/>
        </p:nvSpPr>
        <p:spPr>
          <a:xfrm>
            <a:off x="6097587" y="6076198"/>
            <a:ext cx="4183554" cy="430887"/>
          </a:xfrm>
          <a:prstGeom prst="rect">
            <a:avLst/>
          </a:prstGeom>
          <a:solidFill>
            <a:srgbClr val="FFFF00"/>
          </a:solidFill>
        </p:spPr>
        <p:txBody>
          <a:bodyPr wrap="square" lIns="0" tIns="0" rIns="0" bIns="0" rtlCol="0">
            <a:spAutoFit/>
          </a:bodyPr>
          <a:lstStyle/>
          <a:p>
            <a:pPr fontAlgn="base">
              <a:spcBef>
                <a:spcPct val="50000"/>
              </a:spcBef>
              <a:spcAft>
                <a:spcPct val="0"/>
              </a:spcAft>
              <a:buClr>
                <a:srgbClr val="F0AB00"/>
              </a:buClr>
              <a:buSzPct val="80000"/>
            </a:pPr>
            <a:r>
              <a:rPr lang="en-US" sz="1400" kern="0" dirty="0">
                <a:ea typeface="Arial Unicode MS" pitchFamily="34" charset="-128"/>
                <a:cs typeface="Arial Unicode MS" pitchFamily="34" charset="-128"/>
              </a:rPr>
              <a:t>SIs: Agree with supplier/buyer that they can meet the requirements</a:t>
            </a:r>
          </a:p>
        </p:txBody>
      </p:sp>
    </p:spTree>
    <p:extLst>
      <p:ext uri="{BB962C8B-B14F-4D97-AF65-F5344CB8AC3E}">
        <p14:creationId xmlns:p14="http://schemas.microsoft.com/office/powerpoint/2010/main" val="14599619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B63B07D8-48E0-49D3-AA9A-7CE60CD3638D}"/>
              </a:ext>
            </a:extLst>
          </p:cNvPr>
          <p:cNvSpPr txBox="1">
            <a:spLocks/>
          </p:cNvSpPr>
          <p:nvPr/>
        </p:nvSpPr>
        <p:spPr bwMode="gray">
          <a:xfrm>
            <a:off x="314229" y="394951"/>
            <a:ext cx="8580375" cy="443070"/>
          </a:xfrm>
          <a:prstGeom prst="rect">
            <a:avLst/>
          </a:prstGeom>
        </p:spPr>
        <p:txBody>
          <a:bodyPr vert="horz" wrap="square" lIns="0" tIns="0" rIns="0" bIns="0" rtlCol="0">
            <a:spAutoFit/>
          </a:bodyPr>
          <a:lstStyle>
            <a:lvl1pPr marL="0" indent="0" algn="l" defTabSz="1088558" rtl="0" eaLnBrk="1" latinLnBrk="0" hangingPunct="1">
              <a:lnSpc>
                <a:spcPct val="90000"/>
              </a:lnSpc>
              <a:spcBef>
                <a:spcPts val="0"/>
              </a:spcBef>
              <a:buClr>
                <a:schemeClr val="accent1"/>
              </a:buClr>
              <a:buSzPct val="80000"/>
              <a:buFontTx/>
              <a:buNone/>
              <a:defRPr sz="3600" b="1" kern="1200" baseline="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defTabSz="1087905">
              <a:buClr>
                <a:srgbClr val="F0AB00"/>
              </a:buClr>
              <a:defRPr/>
            </a:pPr>
            <a:r>
              <a:rPr lang="en-US" sz="3199">
                <a:solidFill>
                  <a:srgbClr val="F0AB00"/>
                </a:solidFill>
                <a:latin typeface="Arial"/>
              </a:rPr>
              <a:t>PDF Invoice </a:t>
            </a:r>
            <a:r>
              <a:rPr lang="en-US" sz="3199">
                <a:solidFill>
                  <a:srgbClr val="000000"/>
                </a:solidFill>
                <a:latin typeface="Arial"/>
              </a:rPr>
              <a:t>Limitations summary </a:t>
            </a:r>
          </a:p>
        </p:txBody>
      </p:sp>
      <p:sp>
        <p:nvSpPr>
          <p:cNvPr id="4" name="Rectangle 3">
            <a:extLst>
              <a:ext uri="{FF2B5EF4-FFF2-40B4-BE49-F238E27FC236}">
                <a16:creationId xmlns:a16="http://schemas.microsoft.com/office/drawing/2014/main" id="{26C1D944-AA70-48FD-9E2A-C934DA08D446}"/>
              </a:ext>
            </a:extLst>
          </p:cNvPr>
          <p:cNvSpPr/>
          <p:nvPr/>
        </p:nvSpPr>
        <p:spPr>
          <a:xfrm>
            <a:off x="381801" y="1277089"/>
            <a:ext cx="9800734" cy="5016758"/>
          </a:xfrm>
          <a:prstGeom prst="rect">
            <a:avLst/>
          </a:prstGeom>
        </p:spPr>
        <p:txBody>
          <a:bodyPr wrap="square">
            <a:spAutoFit/>
          </a:bodyPr>
          <a:lstStyle/>
          <a:p>
            <a:pPr marL="285750" indent="-285750">
              <a:buFont typeface="Arial" panose="020B0604020202020204" pitchFamily="34" charset="0"/>
              <a:buChar char="•"/>
            </a:pPr>
            <a:r>
              <a:rPr lang="en-US" sz="1600" dirty="0"/>
              <a:t>Supported languages and countries in scope – please review </a:t>
            </a:r>
            <a:r>
              <a:rPr lang="en-US" sz="1600" dirty="0">
                <a:hlinkClick r:id="rId2"/>
              </a:rPr>
              <a:t>general information about PDF invoicing on SAP Ariba?</a:t>
            </a:r>
            <a:endParaRPr lang="en-US" sz="1600" dirty="0"/>
          </a:p>
          <a:p>
            <a:pPr marL="285750" indent="-285750">
              <a:buFont typeface="Arial" panose="020B0604020202020204" pitchFamily="34" charset="0"/>
              <a:buChar char="•"/>
            </a:pPr>
            <a:r>
              <a:rPr lang="en-US" sz="1600" dirty="0"/>
              <a:t>One PDF file = One Invoice </a:t>
            </a:r>
          </a:p>
          <a:p>
            <a:pPr marL="285750" indent="-285750">
              <a:buFont typeface="Arial" panose="020B0604020202020204" pitchFamily="34" charset="0"/>
              <a:buChar char="•"/>
            </a:pPr>
            <a:r>
              <a:rPr lang="en-US" sz="1600" dirty="0"/>
              <a:t>When you e-mail your PDF invoice DO NOT Digitally sign emails, DO NOT enter other recipient then </a:t>
            </a:r>
            <a:r>
              <a:rPr lang="en-US" sz="1600" dirty="0">
                <a:hlinkClick r:id="rId3"/>
              </a:rPr>
              <a:t>pdfinvoice-prod@ansmtp.ariba.com</a:t>
            </a:r>
            <a:r>
              <a:rPr lang="en-US" sz="1600" dirty="0"/>
              <a:t> and email body should be in well formatted html. While whitelisting the email from which invoice will be sent, bear in mind that the matching is case sensitive</a:t>
            </a:r>
          </a:p>
          <a:p>
            <a:pPr marL="285750" indent="-285750">
              <a:buFont typeface="Arial" panose="020B0604020202020204" pitchFamily="34" charset="0"/>
              <a:buChar char="•"/>
            </a:pPr>
            <a:r>
              <a:rPr lang="en-US" sz="1600" dirty="0"/>
              <a:t>Draft invoice – in an initial phase of the project it can be recommended to activate the draft so that you get a chance to validate the accuracy of the invoice built on the basis of your PDF sample. However as the draft is overwriting the cXML sent from Cloud Trade pulling data from the supplier profile on AN, for testing it is recommended to be switched-off and retest it with drafts on to validate profile information. Please note that drafts are available just </a:t>
            </a:r>
            <a:r>
              <a:rPr lang="en-US" sz="1600" dirty="0">
                <a:solidFill>
                  <a:srgbClr val="FF0000"/>
                </a:solidFill>
                <a:highlight>
                  <a:srgbClr val="FFFF00"/>
                </a:highlight>
              </a:rPr>
              <a:t>50</a:t>
            </a:r>
            <a:r>
              <a:rPr lang="en-US" sz="1600" dirty="0"/>
              <a:t> days after last update.</a:t>
            </a:r>
          </a:p>
          <a:p>
            <a:pPr marL="285750" indent="-285750">
              <a:buFont typeface="Arial" panose="020B0604020202020204" pitchFamily="34" charset="0"/>
              <a:buChar char="•"/>
            </a:pPr>
            <a:r>
              <a:rPr lang="en-US" sz="1600" dirty="0"/>
              <a:t>Support for Application generated PDFs only (scanned PDFs supported through ICS).</a:t>
            </a:r>
          </a:p>
          <a:p>
            <a:pPr marL="285750" indent="-285750">
              <a:buFont typeface="Arial" panose="020B0604020202020204" pitchFamily="34" charset="0"/>
              <a:buChar char="•"/>
            </a:pPr>
            <a:r>
              <a:rPr lang="en-US" sz="1600" dirty="0"/>
              <a:t>Currently limited to Material invoices; Services invoices are currently out of scope. Summary invoices are out of scope.</a:t>
            </a:r>
          </a:p>
          <a:p>
            <a:pPr marL="285750" indent="-285750">
              <a:buFont typeface="Arial" panose="020B0604020202020204" pitchFamily="34" charset="0"/>
              <a:buChar char="•"/>
            </a:pPr>
            <a:r>
              <a:rPr lang="en-US" sz="1600" dirty="0"/>
              <a:t>PSS will support Enterprise suppliers post go live but it is not mandatory for PSS to support as PDF Invoicing can be a self-service solution for suppliers</a:t>
            </a:r>
            <a:endParaRPr lang="bg-BG" sz="1600" dirty="0"/>
          </a:p>
          <a:p>
            <a:pPr marL="285750" indent="-285750">
              <a:buFont typeface="Arial" panose="020B0604020202020204" pitchFamily="34" charset="0"/>
              <a:buChar char="•"/>
            </a:pPr>
            <a:r>
              <a:rPr lang="en-US" sz="1600" dirty="0"/>
              <a:t>REDO Mapping: The PDF samples are defined and final one the testing phase is signed-off. You should not change the layout of your samples after this phase because this might cause issues during data extractions and can lead to a re-do mapping</a:t>
            </a:r>
          </a:p>
          <a:p>
            <a:pPr marL="285750" indent="-285750">
              <a:buFont typeface="Arial" panose="020B0604020202020204" pitchFamily="34" charset="0"/>
              <a:buChar char="•"/>
            </a:pPr>
            <a:r>
              <a:rPr lang="en-US" sz="1600" dirty="0"/>
              <a:t>Customizations are available for free or for charge, please see link on page </a:t>
            </a:r>
            <a:r>
              <a:rPr lang="en-US" sz="1600" dirty="0">
                <a:hlinkClick r:id="rId4" action="ppaction://hlinksldjump"/>
              </a:rPr>
              <a:t>Slide 12</a:t>
            </a:r>
            <a:endParaRPr lang="fr-FR" sz="1600" dirty="0"/>
          </a:p>
        </p:txBody>
      </p:sp>
    </p:spTree>
    <p:extLst>
      <p:ext uri="{BB962C8B-B14F-4D97-AF65-F5344CB8AC3E}">
        <p14:creationId xmlns:p14="http://schemas.microsoft.com/office/powerpoint/2010/main" val="1540556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a:t>Project </a:t>
            </a:r>
            <a:r>
              <a:rPr lang="en-US">
                <a:solidFill>
                  <a:schemeClr val="accent1"/>
                </a:solidFill>
              </a:rPr>
              <a:t>Planning</a:t>
            </a:r>
            <a:endParaRPr lang="en-US"/>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gray"/>
      </p:pic>
    </p:spTree>
    <p:extLst>
      <p:ext uri="{BB962C8B-B14F-4D97-AF65-F5344CB8AC3E}">
        <p14:creationId xmlns:p14="http://schemas.microsoft.com/office/powerpoint/2010/main" val="1738055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D4FF0419-5924-4AD0-A778-FA2029F95BD1}"/>
              </a:ext>
            </a:extLst>
          </p:cNvPr>
          <p:cNvGraphicFramePr>
            <a:graphicFrameLocks noGrp="1"/>
          </p:cNvGraphicFramePr>
          <p:nvPr/>
        </p:nvGraphicFramePr>
        <p:xfrm>
          <a:off x="1159033" y="3992882"/>
          <a:ext cx="9807736" cy="1654009"/>
        </p:xfrm>
        <a:graphic>
          <a:graphicData uri="http://schemas.openxmlformats.org/drawingml/2006/table">
            <a:tbl>
              <a:tblPr/>
              <a:tblGrid>
                <a:gridCol w="1225967">
                  <a:extLst>
                    <a:ext uri="{9D8B030D-6E8A-4147-A177-3AD203B41FA5}">
                      <a16:colId xmlns:a16="http://schemas.microsoft.com/office/drawing/2014/main" val="2673770260"/>
                    </a:ext>
                  </a:extLst>
                </a:gridCol>
                <a:gridCol w="1225967">
                  <a:extLst>
                    <a:ext uri="{9D8B030D-6E8A-4147-A177-3AD203B41FA5}">
                      <a16:colId xmlns:a16="http://schemas.microsoft.com/office/drawing/2014/main" val="620878176"/>
                    </a:ext>
                  </a:extLst>
                </a:gridCol>
                <a:gridCol w="1225967">
                  <a:extLst>
                    <a:ext uri="{9D8B030D-6E8A-4147-A177-3AD203B41FA5}">
                      <a16:colId xmlns:a16="http://schemas.microsoft.com/office/drawing/2014/main" val="2272635967"/>
                    </a:ext>
                  </a:extLst>
                </a:gridCol>
                <a:gridCol w="1225967">
                  <a:extLst>
                    <a:ext uri="{9D8B030D-6E8A-4147-A177-3AD203B41FA5}">
                      <a16:colId xmlns:a16="http://schemas.microsoft.com/office/drawing/2014/main" val="1211990675"/>
                    </a:ext>
                  </a:extLst>
                </a:gridCol>
                <a:gridCol w="1225967">
                  <a:extLst>
                    <a:ext uri="{9D8B030D-6E8A-4147-A177-3AD203B41FA5}">
                      <a16:colId xmlns:a16="http://schemas.microsoft.com/office/drawing/2014/main" val="3027222082"/>
                    </a:ext>
                  </a:extLst>
                </a:gridCol>
                <a:gridCol w="1225967">
                  <a:extLst>
                    <a:ext uri="{9D8B030D-6E8A-4147-A177-3AD203B41FA5}">
                      <a16:colId xmlns:a16="http://schemas.microsoft.com/office/drawing/2014/main" val="721664573"/>
                    </a:ext>
                  </a:extLst>
                </a:gridCol>
                <a:gridCol w="1225967">
                  <a:extLst>
                    <a:ext uri="{9D8B030D-6E8A-4147-A177-3AD203B41FA5}">
                      <a16:colId xmlns:a16="http://schemas.microsoft.com/office/drawing/2014/main" val="1675935365"/>
                    </a:ext>
                  </a:extLst>
                </a:gridCol>
                <a:gridCol w="1225967">
                  <a:extLst>
                    <a:ext uri="{9D8B030D-6E8A-4147-A177-3AD203B41FA5}">
                      <a16:colId xmlns:a16="http://schemas.microsoft.com/office/drawing/2014/main" val="2073700179"/>
                    </a:ext>
                  </a:extLst>
                </a:gridCol>
              </a:tblGrid>
              <a:tr h="236287">
                <a:tc>
                  <a:txBody>
                    <a:bodyPr/>
                    <a:lstStyle/>
                    <a:p>
                      <a:pPr algn="ctr" fontAlgn="t"/>
                      <a:r>
                        <a:rPr lang="en-US" sz="800" b="1" i="0" u="none" strike="noStrike">
                          <a:solidFill>
                            <a:srgbClr val="000000"/>
                          </a:solidFill>
                          <a:effectLst/>
                          <a:latin typeface="Calibri" panose="020F0502020204030204" pitchFamily="34" charset="0"/>
                        </a:rPr>
                        <a:t>Week 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t"/>
                      <a:r>
                        <a:rPr lang="en-US" sz="800" b="1" i="0" u="none" strike="noStrike">
                          <a:solidFill>
                            <a:srgbClr val="000000"/>
                          </a:solidFill>
                          <a:effectLst/>
                          <a:latin typeface="Calibri" panose="020F0502020204030204" pitchFamily="34" charset="0"/>
                        </a:rPr>
                        <a:t>Week 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t"/>
                      <a:r>
                        <a:rPr lang="en-US" sz="800" b="1" i="0" u="none" strike="noStrike">
                          <a:solidFill>
                            <a:srgbClr val="000000"/>
                          </a:solidFill>
                          <a:effectLst/>
                          <a:latin typeface="Calibri" panose="020F0502020204030204" pitchFamily="34" charset="0"/>
                        </a:rPr>
                        <a:t>Week 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t"/>
                      <a:r>
                        <a:rPr lang="en-US" sz="800" b="1" i="0" u="none" strike="noStrike">
                          <a:solidFill>
                            <a:srgbClr val="000000"/>
                          </a:solidFill>
                          <a:effectLst/>
                          <a:latin typeface="Calibri" panose="020F0502020204030204" pitchFamily="34" charset="0"/>
                        </a:rPr>
                        <a:t>Week 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t"/>
                      <a:r>
                        <a:rPr lang="en-US" sz="800" b="1" i="0" u="none" strike="noStrike">
                          <a:solidFill>
                            <a:srgbClr val="000000"/>
                          </a:solidFill>
                          <a:effectLst/>
                          <a:latin typeface="Calibri" panose="020F0502020204030204" pitchFamily="34" charset="0"/>
                        </a:rPr>
                        <a:t>Week 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t"/>
                      <a:r>
                        <a:rPr lang="en-US" sz="800" b="1" i="0" u="none" strike="noStrike">
                          <a:solidFill>
                            <a:srgbClr val="000000"/>
                          </a:solidFill>
                          <a:effectLst/>
                          <a:latin typeface="Calibri" panose="020F0502020204030204" pitchFamily="34" charset="0"/>
                        </a:rPr>
                        <a:t>Week 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t"/>
                      <a:r>
                        <a:rPr lang="en-US" sz="800" b="1" i="0" u="none" strike="noStrike">
                          <a:solidFill>
                            <a:srgbClr val="000000"/>
                          </a:solidFill>
                          <a:effectLst/>
                          <a:latin typeface="Calibri" panose="020F0502020204030204" pitchFamily="34" charset="0"/>
                        </a:rPr>
                        <a:t>Week 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t"/>
                      <a:r>
                        <a:rPr lang="en-US" sz="800" b="1" i="0" u="none" strike="noStrike">
                          <a:solidFill>
                            <a:srgbClr val="000000"/>
                          </a:solidFill>
                          <a:effectLst/>
                          <a:latin typeface="Calibri" panose="020F0502020204030204" pitchFamily="34" charset="0"/>
                        </a:rPr>
                        <a:t>Week 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747991743"/>
                  </a:ext>
                </a:extLst>
              </a:tr>
              <a:tr h="236287">
                <a:tc gridSpan="2">
                  <a:txBody>
                    <a:bodyPr/>
                    <a:lstStyle/>
                    <a:p>
                      <a:pPr algn="ctr" fontAlgn="t"/>
                      <a:r>
                        <a:rPr lang="en-US" sz="800" b="1" i="0" u="none" strike="noStrike">
                          <a:solidFill>
                            <a:srgbClr val="FFFFFF"/>
                          </a:solidFill>
                          <a:effectLst/>
                          <a:latin typeface="Calibri" panose="020F0502020204030204" pitchFamily="34" charset="0"/>
                        </a:rPr>
                        <a:t>Plan</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3300"/>
                    </a:solidFill>
                  </a:tcPr>
                </a:tc>
                <a:tc hMerge="1">
                  <a:txBody>
                    <a:bodyPr/>
                    <a:lstStyle/>
                    <a:p>
                      <a:endParaRPr lang="en-US"/>
                    </a:p>
                  </a:txBody>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5484169"/>
                  </a:ext>
                </a:extLst>
              </a:tr>
              <a:tr h="236287">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t"/>
                      <a:r>
                        <a:rPr lang="en-US" sz="800" b="1" i="0" u="none" strike="noStrike">
                          <a:solidFill>
                            <a:srgbClr val="FFFFFF"/>
                          </a:solidFill>
                          <a:effectLst/>
                          <a:latin typeface="Calibri" panose="020F0502020204030204" pitchFamily="34" charset="0"/>
                        </a:rPr>
                        <a:t>Design</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99"/>
                    </a:solidFill>
                  </a:tcPr>
                </a:tc>
                <a:tc hMerge="1">
                  <a:txBody>
                    <a:bodyPr/>
                    <a:lstStyle/>
                    <a:p>
                      <a:endParaRPr lang="en-US"/>
                    </a:p>
                  </a:txBody>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1614633"/>
                  </a:ext>
                </a:extLst>
              </a:tr>
              <a:tr h="236287">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800" b="1" i="0" u="none" strike="noStrike">
                          <a:solidFill>
                            <a:srgbClr val="FFFFFF"/>
                          </a:solidFill>
                          <a:effectLst/>
                          <a:latin typeface="Calibri" panose="020F0502020204030204" pitchFamily="34" charset="0"/>
                        </a:rPr>
                        <a:t>Build</a:t>
                      </a:r>
                    </a:p>
                  </a:txBody>
                  <a:tcPr marL="7620" marR="7620" marT="762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rowSpan="2" gridSpan="2">
                  <a:txBody>
                    <a:bodyPr/>
                    <a:lstStyle/>
                    <a:p>
                      <a:pPr algn="ctr" fontAlgn="t"/>
                      <a:r>
                        <a:rPr lang="en-US" sz="800" b="1" i="0" u="none" strike="noStrike">
                          <a:solidFill>
                            <a:srgbClr val="FFFFFF"/>
                          </a:solidFill>
                          <a:effectLst/>
                          <a:latin typeface="Calibri" panose="020F0502020204030204" pitchFamily="34" charset="0"/>
                        </a:rPr>
                        <a:t>Iteration - Testing Build &amp; Corrections</a:t>
                      </a:r>
                    </a:p>
                  </a:txBody>
                  <a:tcPr marL="7620" marR="7620" marT="7620"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5395"/>
                    </a:solidFill>
                  </a:tcPr>
                </a:tc>
                <a:tc rowSpan="2" hMerge="1">
                  <a:txBody>
                    <a:bodyPr/>
                    <a:lstStyle/>
                    <a:p>
                      <a:endParaRPr lang="en-US"/>
                    </a:p>
                  </a:txBody>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5887694"/>
                  </a:ext>
                </a:extLst>
              </a:tr>
              <a:tr h="236287">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US"/>
                    </a:p>
                  </a:txBody>
                  <a:tcPr/>
                </a:tc>
                <a:tc hMerge="1" vMerge="1">
                  <a:txBody>
                    <a:bodyPr/>
                    <a:lstStyle/>
                    <a:p>
                      <a:endParaRPr lang="en-US"/>
                    </a:p>
                  </a:txBody>
                  <a:tcPr/>
                </a:tc>
                <a:tc gridSpan="2">
                  <a:txBody>
                    <a:bodyPr/>
                    <a:lstStyle/>
                    <a:p>
                      <a:pPr algn="ctr" fontAlgn="t"/>
                      <a:r>
                        <a:rPr lang="en-US" sz="800" b="1" i="0" u="none" strike="noStrike">
                          <a:solidFill>
                            <a:srgbClr val="FFFFFF"/>
                          </a:solidFill>
                          <a:effectLst/>
                          <a:latin typeface="Calibri" panose="020F0502020204030204" pitchFamily="34" charset="0"/>
                        </a:rPr>
                        <a:t> </a:t>
                      </a:r>
                    </a:p>
                  </a:txBody>
                  <a:tcPr marL="7620" marR="7620" marT="7620"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33C0C"/>
                    </a:solidFill>
                  </a:tcPr>
                </a:tc>
                <a:tc hMerge="1">
                  <a:txBody>
                    <a:bodyPr/>
                    <a:lstStyle/>
                    <a:p>
                      <a:endParaRPr lang="en-US"/>
                    </a:p>
                  </a:txBody>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3075716"/>
                  </a:ext>
                </a:extLst>
              </a:tr>
              <a:tr h="236287">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Deploy</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9173715"/>
                  </a:ext>
                </a:extLst>
              </a:tr>
              <a:tr h="236287">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FFFFFF"/>
                          </a:solidFill>
                          <a:effectLst/>
                          <a:latin typeface="Calibri" panose="020F0502020204030204" pitchFamily="34" charset="0"/>
                        </a:rPr>
                        <a:t>Go Live</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768486196"/>
                  </a:ext>
                </a:extLst>
              </a:tr>
            </a:tbl>
          </a:graphicData>
        </a:graphic>
      </p:graphicFrame>
      <p:sp>
        <p:nvSpPr>
          <p:cNvPr id="2" name="Title 1"/>
          <p:cNvSpPr>
            <a:spLocks noGrp="1"/>
          </p:cNvSpPr>
          <p:nvPr>
            <p:ph type="title"/>
          </p:nvPr>
        </p:nvSpPr>
        <p:spPr>
          <a:xfrm>
            <a:off x="456663" y="307414"/>
            <a:ext cx="11180975" cy="769313"/>
          </a:xfrm>
        </p:spPr>
        <p:txBody>
          <a:bodyPr/>
          <a:lstStyle/>
          <a:p>
            <a:r>
              <a:rPr lang="en-US" sz="3000">
                <a:latin typeface="Calibri" panose="020F0502020204030204" pitchFamily="34" charset="0"/>
                <a:cs typeface="Calibri" panose="020F0502020204030204" pitchFamily="34" charset="0"/>
              </a:rPr>
              <a:t>Seller Integration Methodology</a:t>
            </a:r>
            <a:br>
              <a:rPr lang="en-US"/>
            </a:br>
            <a:r>
              <a:rPr lang="en-US" sz="1999"/>
              <a:t> – Six stage integration</a:t>
            </a:r>
            <a:r>
              <a:rPr lang="hu-HU" sz="1999"/>
              <a:t> </a:t>
            </a:r>
            <a:r>
              <a:rPr lang="en-GB" sz="1999"/>
              <a:t>according to our best practice</a:t>
            </a:r>
            <a:endParaRPr lang="en-GB" sz="1799" b="0"/>
          </a:p>
        </p:txBody>
      </p:sp>
      <p:sp>
        <p:nvSpPr>
          <p:cNvPr id="3" name="Text Placeholder 2"/>
          <p:cNvSpPr>
            <a:spLocks noGrp="1"/>
          </p:cNvSpPr>
          <p:nvPr>
            <p:ph type="body" sz="quarter" idx="10"/>
          </p:nvPr>
        </p:nvSpPr>
        <p:spPr>
          <a:xfrm>
            <a:off x="326840" y="1288389"/>
            <a:ext cx="11539523" cy="913792"/>
          </a:xfrm>
        </p:spPr>
        <p:txBody>
          <a:bodyPr/>
          <a:lstStyle/>
          <a:p>
            <a:pPr marL="285607" indent="-285607">
              <a:buFont typeface="Arial" pitchFamily="34" charset="0"/>
              <a:buChar char="•"/>
            </a:pPr>
            <a:r>
              <a:rPr lang="en-US" sz="1600"/>
              <a:t>  Planning and Testing are the most critical and time consuming steps</a:t>
            </a:r>
          </a:p>
          <a:p>
            <a:pPr marL="285607" indent="-285607">
              <a:buFont typeface="Arial" pitchFamily="34" charset="0"/>
              <a:buChar char="•"/>
            </a:pPr>
            <a:r>
              <a:rPr lang="en-US" sz="1600"/>
              <a:t>Milestone dates to be determined at kick-off meeting</a:t>
            </a:r>
          </a:p>
        </p:txBody>
      </p:sp>
      <p:pic>
        <p:nvPicPr>
          <p:cNvPr id="4" name="Picture 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662" y="1288389"/>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2" name="Diagram 21"/>
          <p:cNvGraphicFramePr/>
          <p:nvPr/>
        </p:nvGraphicFramePr>
        <p:xfrm>
          <a:off x="1010993" y="2572077"/>
          <a:ext cx="10171214" cy="11000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3" name="Picture 22"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4468" y="3518364"/>
            <a:ext cx="275334" cy="275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6307" y="3518364"/>
            <a:ext cx="275334" cy="27533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Temp\Temporary Internet Files\Content.IE5\805HBQSA\MC900434750[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70644" y="4932256"/>
            <a:ext cx="681331" cy="55066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Temp\Temporary Internet Files\Content.IE5\805HBQSA\MC900434750[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53803" y="4457816"/>
            <a:ext cx="681331" cy="550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930023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1A7336DC-CC64-44E7-8AD3-A58C2F5B1203}"/>
              </a:ext>
            </a:extLst>
          </p:cNvPr>
          <p:cNvSpPr>
            <a:spLocks noGrp="1"/>
          </p:cNvSpPr>
          <p:nvPr>
            <p:ph type="title"/>
          </p:nvPr>
        </p:nvSpPr>
        <p:spPr>
          <a:xfrm>
            <a:off x="505644" y="409833"/>
            <a:ext cx="11183887" cy="461665"/>
          </a:xfrm>
        </p:spPr>
        <p:txBody>
          <a:bodyPr/>
          <a:lstStyle/>
          <a:p>
            <a:pPr>
              <a:spcBef>
                <a:spcPct val="50000"/>
              </a:spcBef>
              <a:buClr>
                <a:srgbClr val="F0AB00"/>
              </a:buClr>
              <a:buSzPct val="80000"/>
            </a:pPr>
            <a:r>
              <a:rPr lang="en-US" sz="3000">
                <a:solidFill>
                  <a:srgbClr val="666666"/>
                </a:solidFill>
                <a:latin typeface="Calibri" panose="020F0502020204030204" pitchFamily="34" charset="0"/>
                <a:cs typeface="Calibri" panose="020F0502020204030204" pitchFamily="34" charset="0"/>
              </a:rPr>
              <a:t>Project Life Cycle </a:t>
            </a:r>
            <a:r>
              <a:rPr lang="en-US" sz="3000">
                <a:latin typeface="Calibri" panose="020F0502020204030204" pitchFamily="34" charset="0"/>
                <a:cs typeface="Calibri" panose="020F0502020204030204" pitchFamily="34" charset="0"/>
              </a:rPr>
              <a:t>– </a:t>
            </a:r>
            <a:r>
              <a:rPr lang="en-US" sz="3000">
                <a:solidFill>
                  <a:srgbClr val="666666"/>
                </a:solidFill>
                <a:latin typeface="Calibri" panose="020F0502020204030204" pitchFamily="34" charset="0"/>
                <a:cs typeface="Calibri" panose="020F0502020204030204" pitchFamily="34" charset="0"/>
              </a:rPr>
              <a:t>Integration </a:t>
            </a:r>
            <a:endParaRPr lang="en-US" sz="3000" kern="0">
              <a:latin typeface="Calibri" panose="020F0502020204030204" pitchFamily="34" charset="0"/>
              <a:ea typeface="Arial Unicode MS" pitchFamily="34" charset="-128"/>
              <a:cs typeface="Calibri" panose="020F0502020204030204" pitchFamily="34" charset="0"/>
            </a:endParaRPr>
          </a:p>
        </p:txBody>
      </p:sp>
      <p:graphicFrame>
        <p:nvGraphicFramePr>
          <p:cNvPr id="30" name="Diagram 29">
            <a:extLst>
              <a:ext uri="{FF2B5EF4-FFF2-40B4-BE49-F238E27FC236}">
                <a16:creationId xmlns:a16="http://schemas.microsoft.com/office/drawing/2014/main" id="{04A04A09-DFC3-43E6-97DD-B695BBD4C3A6}"/>
              </a:ext>
            </a:extLst>
          </p:cNvPr>
          <p:cNvGraphicFramePr/>
          <p:nvPr/>
        </p:nvGraphicFramePr>
        <p:xfrm>
          <a:off x="1296481" y="1180834"/>
          <a:ext cx="9759053" cy="1103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1" name="Table 30">
            <a:extLst>
              <a:ext uri="{FF2B5EF4-FFF2-40B4-BE49-F238E27FC236}">
                <a16:creationId xmlns:a16="http://schemas.microsoft.com/office/drawing/2014/main" id="{5ED81ABA-DEE5-4555-97B8-0601F7D8D6E4}"/>
              </a:ext>
            </a:extLst>
          </p:cNvPr>
          <p:cNvGraphicFramePr>
            <a:graphicFrameLocks noGrp="1"/>
          </p:cNvGraphicFramePr>
          <p:nvPr/>
        </p:nvGraphicFramePr>
        <p:xfrm>
          <a:off x="1244460" y="2336004"/>
          <a:ext cx="9863094" cy="3529092"/>
        </p:xfrm>
        <a:graphic>
          <a:graphicData uri="http://schemas.openxmlformats.org/drawingml/2006/table">
            <a:tbl>
              <a:tblPr firstRow="1" bandRow="1">
                <a:tableStyleId>{F5AB1C69-6EDB-4FF4-983F-18BD219EF322}</a:tableStyleId>
              </a:tblPr>
              <a:tblGrid>
                <a:gridCol w="1643849">
                  <a:extLst>
                    <a:ext uri="{9D8B030D-6E8A-4147-A177-3AD203B41FA5}">
                      <a16:colId xmlns:a16="http://schemas.microsoft.com/office/drawing/2014/main" val="20000"/>
                    </a:ext>
                  </a:extLst>
                </a:gridCol>
                <a:gridCol w="1643849">
                  <a:extLst>
                    <a:ext uri="{9D8B030D-6E8A-4147-A177-3AD203B41FA5}">
                      <a16:colId xmlns:a16="http://schemas.microsoft.com/office/drawing/2014/main" val="20001"/>
                    </a:ext>
                  </a:extLst>
                </a:gridCol>
                <a:gridCol w="1643849">
                  <a:extLst>
                    <a:ext uri="{9D8B030D-6E8A-4147-A177-3AD203B41FA5}">
                      <a16:colId xmlns:a16="http://schemas.microsoft.com/office/drawing/2014/main" val="20002"/>
                    </a:ext>
                  </a:extLst>
                </a:gridCol>
                <a:gridCol w="1643849">
                  <a:extLst>
                    <a:ext uri="{9D8B030D-6E8A-4147-A177-3AD203B41FA5}">
                      <a16:colId xmlns:a16="http://schemas.microsoft.com/office/drawing/2014/main" val="20003"/>
                    </a:ext>
                  </a:extLst>
                </a:gridCol>
                <a:gridCol w="1643849">
                  <a:extLst>
                    <a:ext uri="{9D8B030D-6E8A-4147-A177-3AD203B41FA5}">
                      <a16:colId xmlns:a16="http://schemas.microsoft.com/office/drawing/2014/main" val="20004"/>
                    </a:ext>
                  </a:extLst>
                </a:gridCol>
                <a:gridCol w="1643849">
                  <a:extLst>
                    <a:ext uri="{9D8B030D-6E8A-4147-A177-3AD203B41FA5}">
                      <a16:colId xmlns:a16="http://schemas.microsoft.com/office/drawing/2014/main" val="20005"/>
                    </a:ext>
                  </a:extLst>
                </a:gridCol>
              </a:tblGrid>
              <a:tr h="1170197">
                <a:tc>
                  <a:txBody>
                    <a:bodyPr/>
                    <a:lstStyle/>
                    <a:p>
                      <a:pPr lvl="0"/>
                      <a:r>
                        <a:rPr lang="en-US" sz="900">
                          <a:effectLst>
                            <a:outerShdw blurRad="38100" dist="38100" dir="2700000" algn="tl">
                              <a:srgbClr val="000000">
                                <a:alpha val="43137"/>
                              </a:srgbClr>
                            </a:outerShdw>
                          </a:effectLst>
                        </a:rPr>
                        <a:t>Kick Off Meeting</a:t>
                      </a:r>
                    </a:p>
                    <a:p>
                      <a:pPr lvl="0"/>
                      <a:r>
                        <a:rPr lang="en-US" sz="900">
                          <a:effectLst>
                            <a:outerShdw blurRad="38100" dist="38100" dir="2700000" algn="tl">
                              <a:srgbClr val="000000">
                                <a:alpha val="43137"/>
                              </a:srgbClr>
                            </a:outerShdw>
                          </a:effectLst>
                        </a:rPr>
                        <a:t>Define Project Scope</a:t>
                      </a:r>
                    </a:p>
                    <a:p>
                      <a:pPr lvl="0"/>
                      <a:r>
                        <a:rPr lang="en-US" sz="900">
                          <a:effectLst>
                            <a:outerShdw blurRad="38100" dist="38100" dir="2700000" algn="tl">
                              <a:srgbClr val="000000">
                                <a:alpha val="43137"/>
                              </a:srgbClr>
                            </a:outerShdw>
                          </a:effectLst>
                        </a:rPr>
                        <a:t>Documents, business rules, format</a:t>
                      </a:r>
                      <a:endParaRPr lang="en-US" sz="900">
                        <a:effectLst>
                          <a:outerShdw blurRad="38100" dist="38100" dir="2700000" algn="tl">
                            <a:srgbClr val="000000">
                              <a:alpha val="43137"/>
                            </a:srgbClr>
                          </a:outerShdw>
                        </a:effectLst>
                        <a:ea typeface="Arial Unicode MS" pitchFamily="34" charset="-128"/>
                        <a:cs typeface="Arial Unicode MS" pitchFamily="34" charset="-128"/>
                      </a:endParaRPr>
                    </a:p>
                  </a:txBody>
                  <a:tcPr marL="91419" marR="91419" marT="45709" marB="45709"/>
                </a:tc>
                <a:tc>
                  <a:txBody>
                    <a:bodyPr/>
                    <a:lstStyle/>
                    <a:p>
                      <a:r>
                        <a:rPr lang="en-US" sz="900">
                          <a:effectLst>
                            <a:outerShdw blurRad="38100" dist="38100" dir="2700000" algn="tl">
                              <a:srgbClr val="000000">
                                <a:alpha val="43137"/>
                              </a:srgbClr>
                            </a:outerShdw>
                          </a:effectLst>
                        </a:rPr>
                        <a:t>Configurations</a:t>
                      </a:r>
                    </a:p>
                    <a:p>
                      <a:r>
                        <a:rPr lang="en-US" sz="900">
                          <a:effectLst>
                            <a:outerShdw blurRad="38100" dist="38100" dir="2700000" algn="tl">
                              <a:srgbClr val="000000">
                                <a:alpha val="43137"/>
                              </a:srgbClr>
                            </a:outerShdw>
                          </a:effectLst>
                        </a:rPr>
                        <a:t>Confirm AN Account (ANID) set up</a:t>
                      </a:r>
                    </a:p>
                    <a:p>
                      <a:r>
                        <a:rPr lang="en-US" sz="900">
                          <a:effectLst>
                            <a:outerShdw blurRad="38100" dist="38100" dir="2700000" algn="tl">
                              <a:srgbClr val="000000">
                                <a:alpha val="43137"/>
                              </a:srgbClr>
                            </a:outerShdw>
                          </a:effectLst>
                        </a:rPr>
                        <a:t>Test account configured</a:t>
                      </a:r>
                    </a:p>
                    <a:p>
                      <a:r>
                        <a:rPr lang="en-US" sz="900">
                          <a:effectLst>
                            <a:outerShdw blurRad="38100" dist="38100" dir="2700000" algn="tl">
                              <a:srgbClr val="000000">
                                <a:alpha val="43137"/>
                              </a:srgbClr>
                            </a:outerShdw>
                          </a:effectLst>
                        </a:rPr>
                        <a:t>Successful onboarding </a:t>
                      </a:r>
                    </a:p>
                  </a:txBody>
                  <a:tcPr marL="91419" marR="91419" marT="45709" marB="45709"/>
                </a:tc>
                <a:tc>
                  <a:txBody>
                    <a:bodyPr/>
                    <a:lstStyle/>
                    <a:p>
                      <a:r>
                        <a:rPr lang="en-US" sz="900">
                          <a:effectLst>
                            <a:outerShdw blurRad="38100" dist="38100" dir="2700000" algn="tl">
                              <a:srgbClr val="000000">
                                <a:alpha val="43137"/>
                              </a:srgbClr>
                            </a:outerShdw>
                          </a:effectLst>
                        </a:rPr>
                        <a:t>Supplier Development</a:t>
                      </a:r>
                    </a:p>
                    <a:p>
                      <a:r>
                        <a:rPr lang="en-US" sz="900">
                          <a:effectLst>
                            <a:outerShdw blurRad="38100" dist="38100" dir="2700000" algn="tl">
                              <a:srgbClr val="000000">
                                <a:alpha val="43137"/>
                              </a:srgbClr>
                            </a:outerShdw>
                          </a:effectLst>
                        </a:rPr>
                        <a:t>Performs </a:t>
                      </a:r>
                      <a:r>
                        <a:rPr lang="en-US" sz="900" err="1">
                          <a:effectLst>
                            <a:outerShdw blurRad="38100" dist="38100" dir="2700000" algn="tl">
                              <a:srgbClr val="000000">
                                <a:alpha val="43137"/>
                              </a:srgbClr>
                            </a:outerShdw>
                          </a:effectLst>
                        </a:rPr>
                        <a:t>Dev</a:t>
                      </a:r>
                      <a:r>
                        <a:rPr lang="en-US" sz="900">
                          <a:effectLst>
                            <a:outerShdw blurRad="38100" dist="38100" dir="2700000" algn="tl">
                              <a:srgbClr val="000000">
                                <a:alpha val="43137"/>
                              </a:srgbClr>
                            </a:outerShdw>
                          </a:effectLst>
                        </a:rPr>
                        <a:t> and QA testing of maps</a:t>
                      </a:r>
                    </a:p>
                  </a:txBody>
                  <a:tcPr marL="91419" marR="91419" marT="45709" marB="45709"/>
                </a:tc>
                <a:tc>
                  <a:txBody>
                    <a:bodyPr/>
                    <a:lstStyle/>
                    <a:p>
                      <a:r>
                        <a:rPr lang="en-US" sz="900">
                          <a:effectLst>
                            <a:outerShdw blurRad="38100" dist="38100" dir="2700000" algn="tl">
                              <a:srgbClr val="000000">
                                <a:alpha val="43137"/>
                              </a:srgbClr>
                            </a:outerShdw>
                          </a:effectLst>
                        </a:rPr>
                        <a:t>UAT Testing</a:t>
                      </a:r>
                    </a:p>
                    <a:p>
                      <a:r>
                        <a:rPr lang="en-US" sz="900">
                          <a:effectLst>
                            <a:outerShdw blurRad="38100" dist="38100" dir="2700000" algn="tl">
                              <a:srgbClr val="000000">
                                <a:alpha val="43137"/>
                              </a:srgbClr>
                            </a:outerShdw>
                          </a:effectLst>
                        </a:rPr>
                        <a:t>Conduct UAT testing with Customer</a:t>
                      </a:r>
                    </a:p>
                    <a:p>
                      <a:r>
                        <a:rPr lang="en-US" sz="900">
                          <a:effectLst>
                            <a:outerShdw blurRad="38100" dist="38100" dir="2700000" algn="tl">
                              <a:srgbClr val="000000">
                                <a:alpha val="43137"/>
                              </a:srgbClr>
                            </a:outerShdw>
                          </a:effectLst>
                        </a:rPr>
                        <a:t>Pre-defined test scenarios</a:t>
                      </a:r>
                    </a:p>
                  </a:txBody>
                  <a:tcPr marL="91419" marR="91419" marT="45709" marB="45709"/>
                </a:tc>
                <a:tc>
                  <a:txBody>
                    <a:bodyPr/>
                    <a:lstStyle/>
                    <a:p>
                      <a:r>
                        <a:rPr lang="en-US" sz="900">
                          <a:effectLst>
                            <a:outerShdw blurRad="38100" dist="38100" dir="2700000" algn="tl">
                              <a:srgbClr val="000000">
                                <a:alpha val="43137"/>
                              </a:srgbClr>
                            </a:outerShdw>
                          </a:effectLst>
                        </a:rPr>
                        <a:t>Migration to Production</a:t>
                      </a:r>
                    </a:p>
                  </a:txBody>
                  <a:tcPr marL="91419" marR="91419" marT="45709" marB="45709"/>
                </a:tc>
                <a:tc>
                  <a:txBody>
                    <a:bodyPr/>
                    <a:lstStyle/>
                    <a:p>
                      <a:r>
                        <a:rPr lang="en-US" sz="900">
                          <a:effectLst>
                            <a:outerShdw blurRad="38100" dist="38100" dir="2700000" algn="tl">
                              <a:srgbClr val="000000">
                                <a:alpha val="43137"/>
                              </a:srgbClr>
                            </a:outerShdw>
                          </a:effectLst>
                        </a:rPr>
                        <a:t>Production Transactions</a:t>
                      </a:r>
                    </a:p>
                    <a:p>
                      <a:r>
                        <a:rPr lang="en-US" sz="900">
                          <a:effectLst>
                            <a:outerShdw blurRad="38100" dist="38100" dir="2700000" algn="tl">
                              <a:srgbClr val="000000">
                                <a:alpha val="43137"/>
                              </a:srgbClr>
                            </a:outerShdw>
                          </a:effectLst>
                        </a:rPr>
                        <a:t>Confirm successful transactions in Prod</a:t>
                      </a:r>
                    </a:p>
                  </a:txBody>
                  <a:tcPr marL="91419" marR="91419" marT="45709" marB="45709"/>
                </a:tc>
                <a:extLst>
                  <a:ext uri="{0D108BD9-81ED-4DB2-BD59-A6C34878D82A}">
                    <a16:rowId xmlns:a16="http://schemas.microsoft.com/office/drawing/2014/main" val="10000"/>
                  </a:ext>
                </a:extLst>
              </a:tr>
              <a:tr h="1170197">
                <a:tc>
                  <a:txBody>
                    <a:bodyPr/>
                    <a:lstStyle/>
                    <a:p>
                      <a:pPr lvl="0"/>
                      <a:r>
                        <a:rPr lang="en-US" sz="900"/>
                        <a:t>Define Project Plan</a:t>
                      </a:r>
                    </a:p>
                    <a:p>
                      <a:pPr lvl="0"/>
                      <a:r>
                        <a:rPr lang="en-US" sz="900"/>
                        <a:t>Agree on milestone dates.</a:t>
                      </a:r>
                    </a:p>
                    <a:p>
                      <a:pPr lvl="0"/>
                      <a:r>
                        <a:rPr lang="en-US" sz="900"/>
                        <a:t>Create and agree on PDF layout with all mandatory extracted data circled and referenced </a:t>
                      </a:r>
                    </a:p>
                  </a:txBody>
                  <a:tcPr marL="91419" marR="91419" marT="45709" marB="45709"/>
                </a:tc>
                <a:tc>
                  <a:txBody>
                    <a:bodyPr/>
                    <a:lstStyle/>
                    <a:p>
                      <a:r>
                        <a:rPr lang="en-US" sz="900"/>
                        <a:t>Confirm Relationship established in Test.</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a:t>Define test plan, identify test scenarios</a:t>
                      </a:r>
                    </a:p>
                    <a:p>
                      <a:endParaRPr lang="en-US" sz="900"/>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a:t>Adjust PDF samples to meet buyer requirements if needed. Adjust mapping so the invoice can pass through AN.</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a:t>Deactivate the Draft Option for test environment. </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a:t>Validate a final PDF sample per test scenario that meets requirements. Mapping updates might be necessary on Cloud Trade end.</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a:t>Confirm AN Accounts configured in Production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a:t>Confirm relationship established in Production</a:t>
                      </a:r>
                    </a:p>
                  </a:txBody>
                  <a:tcPr marL="91419" marR="91419" marT="45709" marB="45709"/>
                </a:tc>
                <a:tc>
                  <a:txBody>
                    <a:bodyPr/>
                    <a:lstStyle/>
                    <a:p>
                      <a:r>
                        <a:rPr lang="en-US" sz="900"/>
                        <a:t>Support</a:t>
                      </a:r>
                    </a:p>
                    <a:p>
                      <a:r>
                        <a:rPr lang="en-US" sz="900"/>
                        <a:t>SI Post-production support</a:t>
                      </a:r>
                    </a:p>
                  </a:txBody>
                  <a:tcPr marL="91419" marR="91419" marT="45709" marB="45709"/>
                </a:tc>
                <a:extLst>
                  <a:ext uri="{0D108BD9-81ED-4DB2-BD59-A6C34878D82A}">
                    <a16:rowId xmlns:a16="http://schemas.microsoft.com/office/drawing/2014/main" val="10001"/>
                  </a:ext>
                </a:extLst>
              </a:tr>
              <a:tr h="11701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a:t>Commit to target Go Live date</a:t>
                      </a:r>
                    </a:p>
                    <a:p>
                      <a:pPr lvl="0"/>
                      <a:r>
                        <a:rPr lang="en-US" sz="900"/>
                        <a:t>Define Project Team and Resources</a:t>
                      </a:r>
                    </a:p>
                    <a:p>
                      <a:pPr lvl="0"/>
                      <a:r>
                        <a:rPr lang="en-US" sz="900"/>
                        <a:t>Contacts list and governance model.</a:t>
                      </a:r>
                    </a:p>
                  </a:txBody>
                  <a:tcPr marL="91419" marR="91419" marT="45709" marB="4570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a:t>Onboard with a good selection of sample invoices – we recommend at least 8 samples as well as the referenced PDF layout with all mandatory extracted data (</a:t>
                      </a:r>
                      <a:r>
                        <a:rPr lang="en-US" sz="900" err="1"/>
                        <a:t>cf</a:t>
                      </a:r>
                      <a:r>
                        <a:rPr lang="en-US" sz="900"/>
                        <a:t> page </a:t>
                      </a:r>
                      <a:r>
                        <a:rPr lang="en-US" sz="900">
                          <a:hlinkClick r:id="rId8" action="ppaction://hlinksldjump"/>
                        </a:rPr>
                        <a:t>11</a:t>
                      </a:r>
                      <a:r>
                        <a:rPr lang="en-US" sz="900"/>
                        <a:t>)</a:t>
                      </a:r>
                    </a:p>
                    <a:p>
                      <a:endParaRPr lang="en-US" sz="900"/>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a:t>Submit PDF sample invoices to AN/Email for validation</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a:t>Formal sign-off and acceptance</a:t>
                      </a:r>
                    </a:p>
                  </a:txBody>
                  <a:tcPr marL="91419" marR="91419" marT="45709" marB="45709"/>
                </a:tc>
                <a:tc>
                  <a:txBody>
                    <a:bodyPr/>
                    <a:lstStyle/>
                    <a:p>
                      <a:r>
                        <a:rPr lang="en-US" sz="900"/>
                        <a:t>Buyer/Seller change management steps</a:t>
                      </a:r>
                    </a:p>
                    <a:p>
                      <a:r>
                        <a:rPr lang="en-US" sz="900"/>
                        <a:t>Communications, internal set ups</a:t>
                      </a:r>
                    </a:p>
                  </a:txBody>
                  <a:tcPr marL="91419" marR="91419" marT="45709" marB="45709"/>
                </a:tc>
                <a:tc>
                  <a:txBody>
                    <a:bodyPr/>
                    <a:lstStyle/>
                    <a:p>
                      <a:r>
                        <a:rPr lang="en-US" sz="900"/>
                        <a:t>Ongoing technical support</a:t>
                      </a:r>
                    </a:p>
                    <a:p>
                      <a:r>
                        <a:rPr lang="en-US" sz="900"/>
                        <a:t>Project close</a:t>
                      </a:r>
                    </a:p>
                  </a:txBody>
                  <a:tcPr marL="91419" marR="91419" marT="45709" marB="45709"/>
                </a:tc>
                <a:extLst>
                  <a:ext uri="{0D108BD9-81ED-4DB2-BD59-A6C34878D82A}">
                    <a16:rowId xmlns:a16="http://schemas.microsoft.com/office/drawing/2014/main" val="10002"/>
                  </a:ext>
                </a:extLst>
              </a:tr>
            </a:tbl>
          </a:graphicData>
        </a:graphic>
      </p:graphicFrame>
      <p:pic>
        <p:nvPicPr>
          <p:cNvPr id="32" name="Picture 31" descr="C:\Temp\Temporary Internet Files\Content.IE5\805HBQSA\MC900434750[1].png">
            <a:extLst>
              <a:ext uri="{FF2B5EF4-FFF2-40B4-BE49-F238E27FC236}">
                <a16:creationId xmlns:a16="http://schemas.microsoft.com/office/drawing/2014/main" id="{4261F1D2-7CAA-48B8-9170-B0E4E2AD9E69}"/>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803820" y="1820803"/>
            <a:ext cx="275406" cy="27540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C:\Temp\Temporary Internet Files\Content.IE5\805HBQSA\MC900434750[1].png">
            <a:extLst>
              <a:ext uri="{FF2B5EF4-FFF2-40B4-BE49-F238E27FC236}">
                <a16:creationId xmlns:a16="http://schemas.microsoft.com/office/drawing/2014/main" id="{0299C881-5F81-4C42-9579-8A02D2F7602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245213" y="1822608"/>
            <a:ext cx="275406" cy="275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63398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120B392-11AB-4A40-BD0F-22555F1F8787}"/>
              </a:ext>
            </a:extLst>
          </p:cNvPr>
          <p:cNvSpPr>
            <a:spLocks noGrp="1"/>
          </p:cNvSpPr>
          <p:nvPr>
            <p:ph type="title"/>
          </p:nvPr>
        </p:nvSpPr>
        <p:spPr>
          <a:xfrm>
            <a:off x="505588" y="504001"/>
            <a:ext cx="11186476" cy="461665"/>
          </a:xfrm>
        </p:spPr>
        <p:txBody>
          <a:bodyPr/>
          <a:lstStyle/>
          <a:p>
            <a:r>
              <a:rPr lang="en-US" sz="3000">
                <a:latin typeface="Calibri" panose="020F0502020204030204" pitchFamily="34" charset="0"/>
                <a:cs typeface="Calibri" panose="020F0502020204030204" pitchFamily="34" charset="0"/>
              </a:rPr>
              <a:t>Best practices for the supplier</a:t>
            </a:r>
          </a:p>
        </p:txBody>
      </p:sp>
      <p:sp>
        <p:nvSpPr>
          <p:cNvPr id="11" name="Text Placeholder 3">
            <a:extLst>
              <a:ext uri="{FF2B5EF4-FFF2-40B4-BE49-F238E27FC236}">
                <a16:creationId xmlns:a16="http://schemas.microsoft.com/office/drawing/2014/main" id="{9D499723-F22E-4240-B05E-06A58507EEBD}"/>
              </a:ext>
            </a:extLst>
          </p:cNvPr>
          <p:cNvSpPr txBox="1">
            <a:spLocks/>
          </p:cNvSpPr>
          <p:nvPr/>
        </p:nvSpPr>
        <p:spPr>
          <a:xfrm>
            <a:off x="326323" y="1159341"/>
            <a:ext cx="11542528" cy="557423"/>
          </a:xfrm>
          <a:prstGeom prst="rect">
            <a:avLst/>
          </a:prstGeom>
        </p:spPr>
        <p:txBody>
          <a:bodyPr/>
          <a:lst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a:lstStyle>
          <a:p>
            <a:r>
              <a:rPr lang="en-US" sz="1400" dirty="0"/>
              <a:t>Participate on weekly project follow up meetings (30 Minutes) with Supplier Integrator during the whole integration process;</a:t>
            </a:r>
          </a:p>
          <a:p>
            <a:pPr marL="465657" lvl="2" indent="-285693">
              <a:buFont typeface="Arial" panose="020B0604020202020204" pitchFamily="34" charset="0"/>
              <a:buChar char="•"/>
            </a:pPr>
            <a:r>
              <a:rPr lang="en-US" sz="1200" b="1" dirty="0">
                <a:solidFill>
                  <a:srgbClr val="FF0000"/>
                </a:solidFill>
              </a:rPr>
              <a:t>NB:</a:t>
            </a:r>
            <a:r>
              <a:rPr lang="en-US" sz="1200" dirty="0"/>
              <a:t> When catalog in scope, the supplier must agree on a way to monitor the implementation with their CKE (mail, weekly meeting)</a:t>
            </a:r>
          </a:p>
          <a:p>
            <a:endParaRPr lang="en-US" sz="1400" dirty="0"/>
          </a:p>
        </p:txBody>
      </p:sp>
      <p:graphicFrame>
        <p:nvGraphicFramePr>
          <p:cNvPr id="19" name="Diagram 18">
            <a:extLst>
              <a:ext uri="{FF2B5EF4-FFF2-40B4-BE49-F238E27FC236}">
                <a16:creationId xmlns:a16="http://schemas.microsoft.com/office/drawing/2014/main" id="{0F938CC9-E565-435A-B5DB-0A8FEC59E78A}"/>
              </a:ext>
            </a:extLst>
          </p:cNvPr>
          <p:cNvGraphicFramePr/>
          <p:nvPr/>
        </p:nvGraphicFramePr>
        <p:xfrm>
          <a:off x="505588" y="1825821"/>
          <a:ext cx="10761762" cy="4637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0043769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bwMode="gray">
          <a:xfrm>
            <a:off x="504000" y="1053296"/>
            <a:ext cx="11185200" cy="5282704"/>
          </a:xfrm>
        </p:spPr>
        <p:txBody>
          <a:bodyPr vert="horz" lIns="0" tIns="0" rIns="0" bIns="0" rtlCol="0" anchor="t">
            <a:normAutofit fontScale="62500" lnSpcReduction="20000"/>
          </a:bodyPr>
          <a:lstStyle/>
          <a:p>
            <a:r>
              <a:rPr lang="en-US" dirty="0"/>
              <a:t>PDF Supplier Integration </a:t>
            </a:r>
          </a:p>
          <a:p>
            <a:pPr lvl="1"/>
            <a:r>
              <a:rPr lang="en-US" dirty="0"/>
              <a:t>How Can Suppliers Connect to the Ariba Network?</a:t>
            </a:r>
          </a:p>
          <a:p>
            <a:pPr lvl="1"/>
            <a:r>
              <a:rPr lang="en-US" dirty="0"/>
              <a:t>PDF process flow</a:t>
            </a:r>
          </a:p>
          <a:p>
            <a:r>
              <a:rPr lang="en-US" dirty="0">
                <a:cs typeface="Arial"/>
              </a:rPr>
              <a:t>Current status/Scope</a:t>
            </a:r>
          </a:p>
          <a:p>
            <a:pPr marL="179705" lvl="1" indent="-179705"/>
            <a:r>
              <a:rPr lang="en-US" dirty="0"/>
              <a:t>Current status</a:t>
            </a:r>
            <a:endParaRPr lang="en-US" dirty="0">
              <a:cs typeface="Arial"/>
            </a:endParaRPr>
          </a:p>
          <a:p>
            <a:pPr marL="179705" lvl="1" indent="-179705"/>
            <a:r>
              <a:rPr lang="en-US" dirty="0"/>
              <a:t>Project scope</a:t>
            </a:r>
            <a:endParaRPr lang="en-US" dirty="0">
              <a:cs typeface="Arial"/>
            </a:endParaRPr>
          </a:p>
          <a:p>
            <a:pPr marL="0" lvl="1" indent="0">
              <a:spcBef>
                <a:spcPts val="3000"/>
              </a:spcBef>
              <a:buSzPct val="80000"/>
              <a:buNone/>
            </a:pPr>
            <a:r>
              <a:rPr lang="en-US" sz="2000" dirty="0"/>
              <a:t>PDF Invoice Data positioning and specifics</a:t>
            </a:r>
          </a:p>
          <a:p>
            <a:pPr marL="179705" lvl="1" indent="-179705"/>
            <a:r>
              <a:rPr lang="en-US" dirty="0"/>
              <a:t>PDF Invoice step by step mapping process</a:t>
            </a:r>
            <a:endParaRPr lang="en-US" dirty="0">
              <a:cs typeface="Arial"/>
            </a:endParaRPr>
          </a:p>
          <a:p>
            <a:pPr marL="179705" lvl="1" indent="-179705"/>
            <a:r>
              <a:rPr lang="en-US" dirty="0"/>
              <a:t>PDF Invoice Layout mapping</a:t>
            </a:r>
            <a:endParaRPr lang="en-US" dirty="0">
              <a:cs typeface="Arial"/>
            </a:endParaRPr>
          </a:p>
          <a:p>
            <a:pPr marL="179705" lvl="1" indent="-179705"/>
            <a:r>
              <a:rPr lang="en-US" dirty="0"/>
              <a:t>PDF Invoice sample missing data or customizations </a:t>
            </a:r>
            <a:endParaRPr lang="en-US" dirty="0">
              <a:cs typeface="Arial"/>
            </a:endParaRPr>
          </a:p>
          <a:p>
            <a:pPr marL="179705" lvl="1" indent="-179705"/>
            <a:r>
              <a:rPr lang="en-US" dirty="0">
                <a:cs typeface="Arial"/>
              </a:rPr>
              <a:t>PDF Supplier Onboarding </a:t>
            </a:r>
            <a:endParaRPr lang="en-US" dirty="0"/>
          </a:p>
          <a:p>
            <a:pPr marL="179705" lvl="1" indent="-179705"/>
            <a:endParaRPr lang="en-US" dirty="0"/>
          </a:p>
          <a:p>
            <a:r>
              <a:rPr lang="en-US" dirty="0"/>
              <a:t>PDF Supplier Integration Specifics </a:t>
            </a:r>
          </a:p>
          <a:p>
            <a:pPr lvl="1"/>
            <a:r>
              <a:rPr lang="en-US" dirty="0"/>
              <a:t>PDF Invoice Limitations </a:t>
            </a:r>
          </a:p>
          <a:p>
            <a:pPr lvl="1"/>
            <a:r>
              <a:rPr lang="en-US" dirty="0"/>
              <a:t>PDF Invoice Sample</a:t>
            </a:r>
          </a:p>
          <a:p>
            <a:pPr lvl="1"/>
            <a:r>
              <a:rPr lang="en-US" dirty="0"/>
              <a:t>Layout</a:t>
            </a:r>
          </a:p>
          <a:p>
            <a:pPr marL="0" lvl="1" indent="0">
              <a:buNone/>
            </a:pPr>
            <a:endParaRPr lang="en-US" sz="2100" dirty="0"/>
          </a:p>
          <a:p>
            <a:pPr marL="0" lvl="1" indent="0">
              <a:buNone/>
            </a:pPr>
            <a:r>
              <a:rPr lang="en-US" sz="2100" dirty="0"/>
              <a:t>Current status/Business scope</a:t>
            </a:r>
          </a:p>
          <a:p>
            <a:pPr lvl="1"/>
            <a:r>
              <a:rPr lang="en-US" dirty="0"/>
              <a:t>Project Scope and Details </a:t>
            </a:r>
          </a:p>
          <a:p>
            <a:pPr marL="0" lvl="1" indent="0">
              <a:buNone/>
            </a:pPr>
            <a:endParaRPr lang="en-US" sz="2100" dirty="0"/>
          </a:p>
          <a:p>
            <a:pPr lvl="1"/>
            <a:endParaRPr lang="en-US" dirty="0">
              <a:solidFill>
                <a:srgbClr val="000000"/>
              </a:solidFill>
            </a:endParaRPr>
          </a:p>
          <a:p>
            <a:pPr lvl="1"/>
            <a:endParaRPr lang="en-US" dirty="0"/>
          </a:p>
          <a:p>
            <a:pPr lvl="1"/>
            <a:endParaRPr lang="en-US" dirty="0"/>
          </a:p>
        </p:txBody>
      </p:sp>
      <p:sp>
        <p:nvSpPr>
          <p:cNvPr id="2" name="Agenda"/>
          <p:cNvSpPr>
            <a:spLocks noGrp="1"/>
          </p:cNvSpPr>
          <p:nvPr>
            <p:ph type="title"/>
          </p:nvPr>
        </p:nvSpPr>
        <p:spPr bwMode="gray">
          <a:xfrm>
            <a:off x="504000" y="522000"/>
            <a:ext cx="11186476" cy="369332"/>
          </a:xfrm>
        </p:spPr>
        <p:txBody>
          <a:bodyPr/>
          <a:lstStyle/>
          <a:p>
            <a:r>
              <a:rPr lang="en-US"/>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8">
            <a:extLst>
              <a:ext uri="{FF2B5EF4-FFF2-40B4-BE49-F238E27FC236}">
                <a16:creationId xmlns:a16="http://schemas.microsoft.com/office/drawing/2014/main" id="{5996934B-5302-4478-B26F-0EF7CF5B8165}"/>
              </a:ext>
            </a:extLst>
          </p:cNvPr>
          <p:cNvGraphicFramePr>
            <a:graphicFrameLocks/>
          </p:cNvGraphicFramePr>
          <p:nvPr/>
        </p:nvGraphicFramePr>
        <p:xfrm>
          <a:off x="1235583" y="1313895"/>
          <a:ext cx="9536132" cy="4153221"/>
        </p:xfrm>
        <a:graphic>
          <a:graphicData uri="http://schemas.openxmlformats.org/drawingml/2006/table">
            <a:tbl>
              <a:tblPr>
                <a:effectLst>
                  <a:outerShdw blurRad="50800" dist="38100" dir="5400000" algn="t" rotWithShape="0">
                    <a:prstClr val="black">
                      <a:alpha val="40000"/>
                    </a:prstClr>
                  </a:outerShdw>
                </a:effectLst>
              </a:tblPr>
              <a:tblGrid>
                <a:gridCol w="1091995">
                  <a:extLst>
                    <a:ext uri="{9D8B030D-6E8A-4147-A177-3AD203B41FA5}">
                      <a16:colId xmlns:a16="http://schemas.microsoft.com/office/drawing/2014/main" val="20000"/>
                    </a:ext>
                  </a:extLst>
                </a:gridCol>
                <a:gridCol w="4330325">
                  <a:extLst>
                    <a:ext uri="{9D8B030D-6E8A-4147-A177-3AD203B41FA5}">
                      <a16:colId xmlns:a16="http://schemas.microsoft.com/office/drawing/2014/main" val="20001"/>
                    </a:ext>
                  </a:extLst>
                </a:gridCol>
                <a:gridCol w="1430890">
                  <a:extLst>
                    <a:ext uri="{9D8B030D-6E8A-4147-A177-3AD203B41FA5}">
                      <a16:colId xmlns:a16="http://schemas.microsoft.com/office/drawing/2014/main" val="20002"/>
                    </a:ext>
                  </a:extLst>
                </a:gridCol>
                <a:gridCol w="1341461">
                  <a:extLst>
                    <a:ext uri="{9D8B030D-6E8A-4147-A177-3AD203B41FA5}">
                      <a16:colId xmlns:a16="http://schemas.microsoft.com/office/drawing/2014/main" val="3010275389"/>
                    </a:ext>
                  </a:extLst>
                </a:gridCol>
                <a:gridCol w="1341461">
                  <a:extLst>
                    <a:ext uri="{9D8B030D-6E8A-4147-A177-3AD203B41FA5}">
                      <a16:colId xmlns:a16="http://schemas.microsoft.com/office/drawing/2014/main" val="20003"/>
                    </a:ext>
                  </a:extLst>
                </a:gridCol>
              </a:tblGrid>
              <a:tr h="590387">
                <a:tc>
                  <a:txBody>
                    <a:bodyPr/>
                    <a:lstStyle/>
                    <a:p>
                      <a:pPr algn="ctr" fontAlgn="ctr"/>
                      <a:r>
                        <a:rPr lang="en-US" sz="1600" b="1" i="0" u="none" strike="noStrike">
                          <a:solidFill>
                            <a:srgbClr val="FFFFFF"/>
                          </a:solidFill>
                          <a:latin typeface="Calibri"/>
                        </a:rPr>
                        <a:t>Phase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fontAlgn="ctr"/>
                      <a:r>
                        <a:rPr lang="en-US" sz="1600" b="1" i="0" u="none" strike="noStrike">
                          <a:solidFill>
                            <a:srgbClr val="FFFFFF"/>
                          </a:solidFill>
                          <a:latin typeface="Calibri"/>
                        </a:rPr>
                        <a:t>Milestone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a:solidFill>
                            <a:srgbClr val="FFFFFF"/>
                          </a:solidFill>
                          <a:latin typeface="Calibri"/>
                        </a:rPr>
                        <a:t>Owner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a:solidFill>
                            <a:srgbClr val="FFFFFF"/>
                          </a:solidFill>
                          <a:latin typeface="Calibri"/>
                        </a:rPr>
                        <a:t>Duration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a:solidFill>
                            <a:srgbClr val="FFFFFF"/>
                          </a:solidFill>
                          <a:latin typeface="Calibri"/>
                        </a:rPr>
                        <a:t>Date Due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590387">
                <a:tc>
                  <a:txBody>
                    <a:bodyPr/>
                    <a:lstStyle/>
                    <a:p>
                      <a:pPr algn="ctr" fontAlgn="ctr"/>
                      <a:r>
                        <a:rPr lang="en-US" sz="1600" b="1" i="0" u="none" strike="noStrike">
                          <a:solidFill>
                            <a:srgbClr val="000000"/>
                          </a:solidFill>
                          <a:latin typeface="Calibri"/>
                        </a:rPr>
                        <a:t>Plan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a:solidFill>
                            <a:srgbClr val="000000"/>
                          </a:solidFill>
                          <a:latin typeface="Calibri"/>
                        </a:rPr>
                        <a:t>Signoff on Project Plan &amp; Timelines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a:solidFill>
                            <a:srgbClr val="000000"/>
                          </a:solidFill>
                          <a:latin typeface="Calibri"/>
                        </a:rPr>
                        <a:t> Supplier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a:solidFill>
                            <a:srgbClr val="000000"/>
                          </a:solidFill>
                          <a:latin typeface="Calibri"/>
                        </a:rPr>
                        <a:t>1 week</a:t>
                      </a:r>
                      <a:r>
                        <a:rPr lang="cs-CZ" sz="1600" b="0" i="0" u="none" strike="noStrike">
                          <a:solidFill>
                            <a:srgbClr val="000000"/>
                          </a:solidFill>
                          <a:latin typeface="Calibri"/>
                        </a:rPr>
                        <a:t>s</a:t>
                      </a:r>
                      <a:endParaRPr lang="en-US" sz="1600" b="0" i="0" u="none" strike="noStrike">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1"/>
                  </a:ext>
                </a:extLst>
              </a:tr>
              <a:tr h="590387">
                <a:tc>
                  <a:txBody>
                    <a:bodyPr/>
                    <a:lstStyle/>
                    <a:p>
                      <a:pPr algn="ctr" fontAlgn="ctr"/>
                      <a:r>
                        <a:rPr lang="en-US" sz="1600" b="1" i="0" u="none" strike="noStrike">
                          <a:solidFill>
                            <a:srgbClr val="000000"/>
                          </a:solidFill>
                          <a:latin typeface="Calibri"/>
                        </a:rPr>
                        <a:t>Design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Calibri"/>
                        </a:rPr>
                        <a:t>Buyer specs reviewed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Calibri"/>
                        </a:rPr>
                        <a:t>Supplier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a:solidFill>
                            <a:srgbClr val="000000"/>
                          </a:solidFill>
                          <a:latin typeface="Calibri"/>
                        </a:rPr>
                        <a:t>1 week</a:t>
                      </a:r>
                      <a:r>
                        <a:rPr lang="cs-CZ" sz="1600" b="0" i="0" u="none" strike="noStrike">
                          <a:solidFill>
                            <a:srgbClr val="000000"/>
                          </a:solidFill>
                          <a:latin typeface="Calibri"/>
                        </a:rPr>
                        <a:t>s</a:t>
                      </a:r>
                      <a:endParaRPr lang="en-US" sz="1600" b="0" i="0" u="none" strike="noStrike">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0387">
                <a:tc>
                  <a:txBody>
                    <a:bodyPr/>
                    <a:lstStyle/>
                    <a:p>
                      <a:pPr algn="ctr" fontAlgn="ctr"/>
                      <a:r>
                        <a:rPr lang="en-US" sz="1600" b="1" i="0" u="none" strike="noStrike">
                          <a:solidFill>
                            <a:srgbClr val="000000"/>
                          </a:solidFill>
                          <a:latin typeface="Calibri"/>
                        </a:rPr>
                        <a:t>Build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a:solidFill>
                            <a:srgbClr val="000000"/>
                          </a:solidFill>
                          <a:latin typeface="Calibri"/>
                        </a:rPr>
                        <a:t>Data mapping completed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a:solidFill>
                            <a:srgbClr val="000000"/>
                          </a:solidFill>
                          <a:latin typeface="Calibri"/>
                        </a:rPr>
                        <a:t> Supplier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a:solidFill>
                            <a:srgbClr val="000000"/>
                          </a:solidFill>
                          <a:latin typeface="Calibri"/>
                        </a:rPr>
                        <a:t>2 week</a:t>
                      </a:r>
                      <a:r>
                        <a:rPr lang="cs-CZ" sz="1600" b="0" i="0" u="none" strike="noStrike">
                          <a:solidFill>
                            <a:srgbClr val="000000"/>
                          </a:solidFill>
                          <a:latin typeface="Calibri"/>
                        </a:rPr>
                        <a:t>s</a:t>
                      </a:r>
                      <a:endParaRPr lang="en-US" sz="1600" b="0" i="0" u="none" strike="noStrike">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3"/>
                  </a:ext>
                </a:extLst>
              </a:tr>
              <a:tr h="581379">
                <a:tc>
                  <a:txBody>
                    <a:bodyPr/>
                    <a:lstStyle/>
                    <a:p>
                      <a:pPr algn="ctr" fontAlgn="ctr"/>
                      <a:r>
                        <a:rPr lang="en-US" sz="1600" b="1" i="0" u="none" strike="noStrike">
                          <a:solidFill>
                            <a:srgbClr val="000000"/>
                          </a:solidFill>
                          <a:latin typeface="Calibri"/>
                        </a:rPr>
                        <a:t>Test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a:solidFill>
                            <a:srgbClr val="000000"/>
                          </a:solidFill>
                          <a:latin typeface="Calibri"/>
                        </a:rPr>
                        <a:t>Testing completed/Sign off on Test Cases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a:solidFill>
                            <a:srgbClr val="000000"/>
                          </a:solidFill>
                          <a:latin typeface="Calibri"/>
                        </a:rPr>
                        <a:t>All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a:solidFill>
                            <a:srgbClr val="000000"/>
                          </a:solidFill>
                          <a:latin typeface="Calibri"/>
                        </a:rPr>
                        <a:t> 3 weeks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5"/>
                  </a:ext>
                </a:extLst>
              </a:tr>
              <a:tr h="590387">
                <a:tc>
                  <a:txBody>
                    <a:bodyPr/>
                    <a:lstStyle/>
                    <a:p>
                      <a:pPr algn="ctr" fontAlgn="ctr"/>
                      <a:r>
                        <a:rPr lang="en-US" sz="1600" b="1" i="0" u="none" strike="noStrike">
                          <a:solidFill>
                            <a:srgbClr val="000000"/>
                          </a:solidFill>
                          <a:latin typeface="Calibri"/>
                        </a:rPr>
                        <a:t>Deploy</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600" b="0" i="0" u="none" strike="noStrike">
                          <a:solidFill>
                            <a:srgbClr val="000000"/>
                          </a:solidFill>
                          <a:latin typeface="Calibri"/>
                        </a:rPr>
                        <a:t>Confirm Cutover activities completed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600" b="0" i="0" u="none" strike="noStrike">
                          <a:solidFill>
                            <a:srgbClr val="000000"/>
                          </a:solidFill>
                          <a:latin typeface="Calibri"/>
                        </a:rPr>
                        <a:t>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600" b="0" i="0" u="none" strike="noStrike">
                          <a:solidFill>
                            <a:srgbClr val="000000"/>
                          </a:solidFill>
                          <a:latin typeface="Calibri"/>
                        </a:rPr>
                        <a:t>1 week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600" b="0" i="0" u="none" strike="noStrike">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619907">
                <a:tc>
                  <a:txBody>
                    <a:bodyPr/>
                    <a:lstStyle/>
                    <a:p>
                      <a:pPr algn="ctr" fontAlgn="ctr"/>
                      <a:r>
                        <a:rPr lang="en-US" sz="1600" b="1" i="0" u="none" strike="noStrike">
                          <a:solidFill>
                            <a:srgbClr val="000000"/>
                          </a:solidFill>
                          <a:latin typeface="Calibri"/>
                        </a:rPr>
                        <a:t>Go Live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a:solidFill>
                            <a:srgbClr val="000000"/>
                          </a:solidFill>
                          <a:latin typeface="Calibri"/>
                        </a:rPr>
                        <a:t>Confirm Go Live (we</a:t>
                      </a:r>
                      <a:r>
                        <a:rPr lang="cs-CZ" sz="1600" b="0" i="0" u="none" strike="noStrike" err="1">
                          <a:solidFill>
                            <a:srgbClr val="000000"/>
                          </a:solidFill>
                          <a:latin typeface="Calibri"/>
                        </a:rPr>
                        <a:t>ek</a:t>
                      </a:r>
                      <a:r>
                        <a:rPr lang="cs-CZ" sz="1600" b="0" i="0" u="none" strike="noStrike">
                          <a:solidFill>
                            <a:srgbClr val="000000"/>
                          </a:solidFill>
                          <a:latin typeface="Calibri"/>
                        </a:rPr>
                        <a:t> </a:t>
                      </a:r>
                      <a:r>
                        <a:rPr lang="bg-BG" sz="1600" b="0" i="0" u="none" strike="noStrike">
                          <a:solidFill>
                            <a:srgbClr val="000000"/>
                          </a:solidFill>
                          <a:latin typeface="Calibri"/>
                        </a:rPr>
                        <a:t>8</a:t>
                      </a:r>
                      <a:r>
                        <a:rPr lang="cs-CZ" sz="1600" b="0" i="0" u="none" strike="noStrike">
                          <a:solidFill>
                            <a:srgbClr val="000000"/>
                          </a:solidFill>
                          <a:latin typeface="Calibri"/>
                        </a:rPr>
                        <a:t>)</a:t>
                      </a:r>
                      <a:endParaRPr lang="en-US" sz="1600" b="0" i="0" u="none" strike="noStrike">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a:solidFill>
                            <a:srgbClr val="000000"/>
                          </a:solidFill>
                          <a:latin typeface="Calibri"/>
                        </a:rPr>
                        <a:t> 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7"/>
                  </a:ext>
                </a:extLst>
              </a:tr>
            </a:tbl>
          </a:graphicData>
        </a:graphic>
      </p:graphicFrame>
      <p:sp>
        <p:nvSpPr>
          <p:cNvPr id="9" name="Title 1">
            <a:extLst>
              <a:ext uri="{FF2B5EF4-FFF2-40B4-BE49-F238E27FC236}">
                <a16:creationId xmlns:a16="http://schemas.microsoft.com/office/drawing/2014/main" id="{98B4F000-9EAD-4469-B941-68DC7B4A55D6}"/>
              </a:ext>
            </a:extLst>
          </p:cNvPr>
          <p:cNvSpPr>
            <a:spLocks noGrp="1"/>
          </p:cNvSpPr>
          <p:nvPr>
            <p:ph type="title"/>
          </p:nvPr>
        </p:nvSpPr>
        <p:spPr>
          <a:xfrm>
            <a:off x="663026" y="459613"/>
            <a:ext cx="11186476" cy="461665"/>
          </a:xfrm>
        </p:spPr>
        <p:txBody>
          <a:bodyPr/>
          <a:lstStyle/>
          <a:p>
            <a:r>
              <a:rPr lang="en-US" sz="3000">
                <a:latin typeface="Calibri" panose="020F0502020204030204" pitchFamily="34" charset="0"/>
                <a:cs typeface="Calibri" panose="020F0502020204030204" pitchFamily="34" charset="0"/>
              </a:rPr>
              <a:t>Timeline Milestones – will be reviewed and feedback on &lt;Date&gt;</a:t>
            </a:r>
          </a:p>
        </p:txBody>
      </p:sp>
    </p:spTree>
    <p:extLst>
      <p:ext uri="{BB962C8B-B14F-4D97-AF65-F5344CB8AC3E}">
        <p14:creationId xmlns:p14="http://schemas.microsoft.com/office/powerpoint/2010/main" val="202403892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a:t>Roles &amp; Responsibilities – </a:t>
            </a:r>
            <a:r>
              <a:rPr lang="en-US">
                <a:solidFill>
                  <a:schemeClr val="accent1"/>
                </a:solidFill>
              </a:rPr>
              <a:t>Project Team Challenges and Governance</a:t>
            </a:r>
            <a:endParaRPr lang="en-US"/>
          </a:p>
        </p:txBody>
      </p:sp>
      <p:pic>
        <p:nvPicPr>
          <p:cNvPr id="6" name="Illustration" descr="Example of an illustration " title="Illustration for divider page"/>
          <p:cNvPicPr>
            <a:picLocks noGrp="1" noChangeAspect="1"/>
          </p:cNvPicPr>
          <p:nvPr>
            <p:ph type="pic" sz="quarter" idx="12"/>
          </p:nvPr>
        </p:nvPicPr>
        <p:blipFill>
          <a:blip r:embed="rId3"/>
          <a:srcRect t="3112" b="3112"/>
          <a:stretch>
            <a:fillRect/>
          </a:stretch>
        </p:blipFill>
        <p:spPr bwMode="gray"/>
      </p:pic>
    </p:spTree>
    <p:extLst>
      <p:ext uri="{BB962C8B-B14F-4D97-AF65-F5344CB8AC3E}">
        <p14:creationId xmlns:p14="http://schemas.microsoft.com/office/powerpoint/2010/main" val="39775371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842B4532-A8E4-45A5-8AEE-04BCA1A9460E}"/>
              </a:ext>
            </a:extLst>
          </p:cNvPr>
          <p:cNvSpPr txBox="1">
            <a:spLocks/>
          </p:cNvSpPr>
          <p:nvPr/>
        </p:nvSpPr>
        <p:spPr bwMode="gray">
          <a:xfrm>
            <a:off x="435173" y="468578"/>
            <a:ext cx="11186476" cy="461665"/>
          </a:xfrm>
          <a:prstGeom prst="rect">
            <a:avLst/>
          </a:prstGeom>
        </p:spPr>
        <p:txBody>
          <a:bodyPr vert="horz" wrap="square" lIns="0" tIns="0" rIns="0" bIns="0" rtlCol="0" anchor="t" anchorCtr="0">
            <a:spAutoFit/>
          </a:bodyPr>
          <a:lstStyle>
            <a:lvl1pPr algn="l" defTabSz="1088231" rtl="0" eaLnBrk="1" latinLnBrk="0" hangingPunct="1">
              <a:spcBef>
                <a:spcPct val="0"/>
              </a:spcBef>
              <a:buNone/>
              <a:defRPr sz="2399" b="1" kern="1200" baseline="0">
                <a:solidFill>
                  <a:schemeClr val="tx1"/>
                </a:solidFill>
                <a:latin typeface="+mj-lt"/>
                <a:ea typeface="+mj-ea"/>
                <a:cs typeface="+mj-cs"/>
              </a:defRPr>
            </a:lvl1pPr>
          </a:lstStyle>
          <a:p>
            <a:r>
              <a:rPr lang="en-US" sz="3000">
                <a:latin typeface="Calibri" panose="020F0502020204030204" pitchFamily="34" charset="0"/>
                <a:cs typeface="Calibri" panose="020F0502020204030204" pitchFamily="34" charset="0"/>
              </a:rPr>
              <a:t>Roles &amp; Responsibilities – Project Team</a:t>
            </a:r>
          </a:p>
        </p:txBody>
      </p:sp>
      <p:graphicFrame>
        <p:nvGraphicFramePr>
          <p:cNvPr id="10" name="Table 9">
            <a:extLst>
              <a:ext uri="{FF2B5EF4-FFF2-40B4-BE49-F238E27FC236}">
                <a16:creationId xmlns:a16="http://schemas.microsoft.com/office/drawing/2014/main" id="{86D0159A-DB5A-4C6C-841B-27E0FA0E00DB}"/>
              </a:ext>
            </a:extLst>
          </p:cNvPr>
          <p:cNvGraphicFramePr>
            <a:graphicFrameLocks noGrp="1"/>
          </p:cNvGraphicFramePr>
          <p:nvPr/>
        </p:nvGraphicFramePr>
        <p:xfrm>
          <a:off x="435173" y="1272026"/>
          <a:ext cx="11328002" cy="5164218"/>
        </p:xfrm>
        <a:graphic>
          <a:graphicData uri="http://schemas.openxmlformats.org/drawingml/2006/table">
            <a:tbl>
              <a:tblPr/>
              <a:tblGrid>
                <a:gridCol w="2873026">
                  <a:extLst>
                    <a:ext uri="{9D8B030D-6E8A-4147-A177-3AD203B41FA5}">
                      <a16:colId xmlns:a16="http://schemas.microsoft.com/office/drawing/2014/main" val="20000"/>
                    </a:ext>
                  </a:extLst>
                </a:gridCol>
                <a:gridCol w="2633831">
                  <a:extLst>
                    <a:ext uri="{9D8B030D-6E8A-4147-A177-3AD203B41FA5}">
                      <a16:colId xmlns:a16="http://schemas.microsoft.com/office/drawing/2014/main" val="20001"/>
                    </a:ext>
                  </a:extLst>
                </a:gridCol>
                <a:gridCol w="5821145">
                  <a:extLst>
                    <a:ext uri="{9D8B030D-6E8A-4147-A177-3AD203B41FA5}">
                      <a16:colId xmlns:a16="http://schemas.microsoft.com/office/drawing/2014/main" val="20002"/>
                    </a:ext>
                  </a:extLst>
                </a:gridCol>
              </a:tblGrid>
              <a:tr h="231446">
                <a:tc>
                  <a:txBody>
                    <a:bodyPr/>
                    <a:lstStyle/>
                    <a:p>
                      <a:pPr algn="l" rtl="0" fontAlgn="t"/>
                      <a:r>
                        <a:rPr lang="en-US" sz="1000" b="1" i="0" u="none" strike="noStrike">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Supplier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609600">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a:solidFill>
                            <a:srgbClr val="000000"/>
                          </a:solidFill>
                          <a:latin typeface="Calibri"/>
                        </a:rPr>
                        <a:t>Project Lead (Operational Lead)</a:t>
                      </a:r>
                      <a:br>
                        <a:rPr lang="en-US" sz="1000" b="0" i="0" u="none" strike="noStrike">
                          <a:solidFill>
                            <a:srgbClr val="000000"/>
                          </a:solidFill>
                          <a:latin typeface="Calibri"/>
                        </a:rPr>
                      </a:b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a:solidFill>
                            <a:srgbClr val="000000"/>
                          </a:solidFill>
                          <a:latin typeface="Calibri"/>
                        </a:rPr>
                        <a:t>Main contact for project coordination</a:t>
                      </a:r>
                      <a:br>
                        <a:rPr lang="en-US" sz="1000" b="0" i="0" u="none" strike="noStrike">
                          <a:solidFill>
                            <a:srgbClr val="000000"/>
                          </a:solidFill>
                          <a:latin typeface="Calibri"/>
                        </a:rPr>
                      </a:br>
                      <a:r>
                        <a:rPr lang="en-US" sz="1000" b="0" i="0" u="none" strike="noStrike">
                          <a:solidFill>
                            <a:srgbClr val="000000"/>
                          </a:solidFill>
                          <a:latin typeface="Calibri"/>
                        </a:rPr>
                        <a:t>Provide commitment to project timeline</a:t>
                      </a:r>
                      <a:br>
                        <a:rPr lang="en-US" sz="1000" b="0" i="0" u="none" strike="noStrike">
                          <a:solidFill>
                            <a:srgbClr val="000000"/>
                          </a:solidFill>
                          <a:latin typeface="Calibri"/>
                        </a:rPr>
                      </a:br>
                      <a:r>
                        <a:rPr lang="en-US" sz="1000" b="0" i="0" u="none" strike="noStrike">
                          <a:solidFill>
                            <a:srgbClr val="000000"/>
                          </a:solidFill>
                          <a:latin typeface="Calibri"/>
                        </a:rPr>
                        <a:t>Understand buyer's transaction validation rules</a:t>
                      </a:r>
                      <a:br>
                        <a:rPr lang="en-US" sz="1000" b="0" i="0" u="none" strike="noStrike">
                          <a:solidFill>
                            <a:srgbClr val="000000"/>
                          </a:solidFill>
                          <a:latin typeface="Calibri"/>
                        </a:rPr>
                      </a:br>
                      <a:r>
                        <a:rPr lang="en-US" sz="1000" b="0" i="0" u="none" strike="noStrike">
                          <a:solidFill>
                            <a:srgbClr val="000000"/>
                          </a:solidFill>
                          <a:latin typeface="Calibri"/>
                        </a:rPr>
                        <a:t>Participate in status meetings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09600">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r>
                        <a:rPr lang="en-US" sz="1000" b="0" i="0" u="none" strike="noStrike">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a:solidFill>
                            <a:srgbClr val="000000"/>
                          </a:solidFill>
                          <a:latin typeface="Calibri"/>
                        </a:rPr>
                        <a:t>Technical (Developer)</a:t>
                      </a:r>
                      <a:br>
                        <a:rPr lang="en-US" sz="1000" b="0" i="0" u="none" strike="noStrike">
                          <a:solidFill>
                            <a:srgbClr val="000000"/>
                          </a:solidFill>
                          <a:latin typeface="Calibri"/>
                        </a:rPr>
                      </a:b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a:solidFill>
                            <a:srgbClr val="000000"/>
                          </a:solidFill>
                          <a:latin typeface="Calibri"/>
                        </a:rPr>
                        <a:t>Provide technical details for integration to back-end systems</a:t>
                      </a:r>
                      <a:br>
                        <a:rPr lang="en-US" sz="1000" b="0" i="0" u="none" strike="noStrike">
                          <a:solidFill>
                            <a:srgbClr val="000000"/>
                          </a:solidFill>
                          <a:latin typeface="Calibri"/>
                        </a:rPr>
                      </a:br>
                      <a:r>
                        <a:rPr lang="en-US" sz="1000" b="0" i="0" u="none" strike="noStrike">
                          <a:solidFill>
                            <a:srgbClr val="000000"/>
                          </a:solidFill>
                          <a:latin typeface="Calibri"/>
                        </a:rPr>
                        <a:t>Perform data mapping</a:t>
                      </a:r>
                      <a:br>
                        <a:rPr lang="en-US" sz="1000" b="0" i="0" u="none" strike="noStrike">
                          <a:solidFill>
                            <a:srgbClr val="000000"/>
                          </a:solidFill>
                          <a:latin typeface="Calibri"/>
                        </a:rPr>
                      </a:br>
                      <a:r>
                        <a:rPr lang="en-US" sz="1000" b="0" i="0" u="none" strike="noStrike">
                          <a:solidFill>
                            <a:srgbClr val="000000"/>
                          </a:solidFill>
                          <a:latin typeface="Calibri"/>
                        </a:rPr>
                        <a:t>Assist in troubleshooting document failures </a:t>
                      </a:r>
                    </a:p>
                    <a:p>
                      <a:pPr algn="l" rtl="0" fontAlgn="t"/>
                      <a:r>
                        <a:rPr lang="en-US" sz="1000" b="0" i="0" u="none" strike="noStrike">
                          <a:solidFill>
                            <a:srgbClr val="000000"/>
                          </a:solidFill>
                          <a:latin typeface="Calibri"/>
                        </a:rPr>
                        <a:t>Coordinate</a:t>
                      </a:r>
                      <a:r>
                        <a:rPr lang="en-US" sz="1000" b="0" i="0" u="none" strike="noStrike" baseline="0">
                          <a:solidFill>
                            <a:srgbClr val="000000"/>
                          </a:solidFill>
                          <a:latin typeface="Calibri"/>
                        </a:rPr>
                        <a:t> go live with functional resource</a:t>
                      </a: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2"/>
                  </a:ext>
                </a:extLst>
              </a:tr>
              <a:tr h="762000">
                <a:tc>
                  <a:txBody>
                    <a:bodyPr/>
                    <a:lstStyle/>
                    <a:p>
                      <a:pPr algn="l" rtl="0" fontAlgn="t"/>
                      <a:r>
                        <a:rPr lang="en-US" sz="1000" b="0" i="0" u="none" strike="noStrike">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a:solidFill>
                            <a:srgbClr val="000000"/>
                          </a:solidFill>
                          <a:latin typeface="Calibri"/>
                        </a:rPr>
                        <a:t>Testing Contact</a:t>
                      </a:r>
                      <a:br>
                        <a:rPr lang="en-US" sz="1000" b="0" i="0" u="none" strike="noStrike">
                          <a:solidFill>
                            <a:srgbClr val="000000"/>
                          </a:solidFill>
                          <a:latin typeface="Calibri"/>
                        </a:rPr>
                      </a:b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a:solidFill>
                            <a:srgbClr val="000000"/>
                          </a:solidFill>
                          <a:latin typeface="Calibri"/>
                        </a:rPr>
                        <a:t>Define &amp;</a:t>
                      </a:r>
                      <a:r>
                        <a:rPr lang="en-US" sz="1000" b="0" i="0" u="none" strike="noStrike" baseline="0">
                          <a:solidFill>
                            <a:srgbClr val="000000"/>
                          </a:solidFill>
                          <a:latin typeface="Calibri"/>
                        </a:rPr>
                        <a:t> Validate catalogue content with buyer</a:t>
                      </a:r>
                      <a:endParaRPr lang="en-US" sz="1000" b="0" i="0" u="none" strike="noStrike">
                        <a:solidFill>
                          <a:srgbClr val="000000"/>
                        </a:solidFill>
                        <a:latin typeface="Calibri"/>
                      </a:endParaRPr>
                    </a:p>
                    <a:p>
                      <a:pPr algn="l" rtl="0" fontAlgn="t"/>
                      <a:r>
                        <a:rPr lang="en-US" sz="1000" b="0" i="0" u="none" strike="noStrike">
                          <a:solidFill>
                            <a:srgbClr val="000000"/>
                          </a:solidFill>
                          <a:latin typeface="Calibri"/>
                        </a:rPr>
                        <a:t>Analyze incoming Orders</a:t>
                      </a:r>
                    </a:p>
                    <a:p>
                      <a:pPr algn="l" rtl="0" fontAlgn="t"/>
                      <a:r>
                        <a:rPr lang="en-US" sz="1000" b="0" i="0" u="none" strike="noStrike">
                          <a:solidFill>
                            <a:srgbClr val="000000"/>
                          </a:solidFill>
                          <a:latin typeface="Calibri"/>
                        </a:rPr>
                        <a:t>Generate Test Invoice</a:t>
                      </a:r>
                      <a:br>
                        <a:rPr lang="en-US" sz="1000" b="0" i="0" u="none" strike="noStrike">
                          <a:solidFill>
                            <a:srgbClr val="000000"/>
                          </a:solidFill>
                          <a:latin typeface="Calibri"/>
                        </a:rPr>
                      </a:br>
                      <a:r>
                        <a:rPr lang="en-US" sz="1000" b="0" i="0" u="none" strike="noStrike">
                          <a:solidFill>
                            <a:srgbClr val="000000"/>
                          </a:solidFill>
                          <a:latin typeface="Calibri"/>
                        </a:rPr>
                        <a:t>Assist in other testing activities, coordinate go-live</a:t>
                      </a:r>
                      <a:br>
                        <a:rPr lang="en-US" sz="1000" b="0" i="0" u="none" strike="noStrike">
                          <a:solidFill>
                            <a:srgbClr val="000000"/>
                          </a:solidFill>
                          <a:latin typeface="Calibri"/>
                        </a:rPr>
                      </a:br>
                      <a:r>
                        <a:rPr lang="en-US" sz="1000" b="0" i="0" u="none" strike="noStrike">
                          <a:solidFill>
                            <a:srgbClr val="000000"/>
                          </a:solidFill>
                          <a:latin typeface="Calibri"/>
                        </a:rPr>
                        <a:t>Download &amp; validate applicable test transactions; load &amp; process through ERP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3"/>
                  </a:ext>
                </a:extLst>
              </a:tr>
              <a:tr h="152400">
                <a:tc>
                  <a:txBody>
                    <a:bodyPr/>
                    <a:lstStyle/>
                    <a:p>
                      <a:pPr algn="l" rtl="0" fontAlgn="t"/>
                      <a:r>
                        <a:rPr lang="en-US" sz="1000" b="0" i="0" u="none" strike="noStrike">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Buyer</a:t>
                      </a:r>
                      <a:r>
                        <a:rPr lang="en-US" sz="1000" b="1" i="0" u="none" strike="noStrike" baseline="0">
                          <a:solidFill>
                            <a:srgbClr val="FFFFFF"/>
                          </a:solidFill>
                          <a:latin typeface="Calibri"/>
                        </a:rPr>
                        <a:t> </a:t>
                      </a:r>
                      <a:r>
                        <a:rPr lang="en-US" sz="1000" b="1" i="0" u="none" strike="noStrike">
                          <a:solidFill>
                            <a:srgbClr val="FFFFFF"/>
                          </a:solidFill>
                          <a:latin typeface="Calibri"/>
                        </a:rPr>
                        <a:t>Role </a:t>
                      </a:r>
                      <a:endParaRPr lang="en-US" sz="1000" b="1" i="0" u="none" strike="noStrike">
                        <a:solidFill>
                          <a:srgbClr val="FF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4"/>
                  </a:ext>
                </a:extLst>
              </a:tr>
              <a:tr h="457200">
                <a:tc>
                  <a:txBody>
                    <a:bodyPr/>
                    <a:lstStyle/>
                    <a:p>
                      <a:pPr algn="l" rtl="0" fontAlgn="t"/>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a:solidFill>
                            <a:srgbClr val="000000"/>
                          </a:solidFill>
                          <a:latin typeface="Calibri"/>
                        </a:rPr>
                        <a:t>Project Lead</a:t>
                      </a:r>
                    </a:p>
                    <a:p>
                      <a:pPr algn="l" rtl="0" fontAlgn="t"/>
                      <a:r>
                        <a:rPr lang="en-US" sz="1000" b="0" i="0" u="none" strike="noStrike">
                          <a:solidFill>
                            <a:srgbClr val="000000"/>
                          </a:solidFill>
                          <a:latin typeface="Calibri"/>
                        </a:rPr>
                        <a:t>(Supplier Enablement lead)</a:t>
                      </a:r>
                      <a:br>
                        <a:rPr lang="en-US" sz="1000" b="0" i="0" u="none" strike="noStrike">
                          <a:solidFill>
                            <a:srgbClr val="000000"/>
                          </a:solidFill>
                          <a:latin typeface="Calibri"/>
                        </a:rPr>
                      </a:b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b"/>
                      <a:r>
                        <a:rPr lang="en-US" sz="1000" b="0" i="0" u="none" strike="noStrike">
                          <a:solidFill>
                            <a:srgbClr val="000000"/>
                          </a:solidFill>
                          <a:latin typeface="Calibri"/>
                        </a:rPr>
                        <a:t>Main contact for project coordination</a:t>
                      </a:r>
                      <a:br>
                        <a:rPr lang="en-US" sz="1000" b="0" i="0" u="none" strike="noStrike">
                          <a:solidFill>
                            <a:srgbClr val="000000"/>
                          </a:solidFill>
                          <a:latin typeface="Calibri"/>
                        </a:rPr>
                      </a:br>
                      <a:r>
                        <a:rPr lang="en-US" sz="1000" b="0" i="0" u="none" strike="noStrike">
                          <a:solidFill>
                            <a:srgbClr val="000000"/>
                          </a:solidFill>
                          <a:latin typeface="Calibri"/>
                        </a:rPr>
                        <a:t>Enforce compliance of project timelines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5"/>
                  </a:ext>
                </a:extLst>
              </a:tr>
              <a:tr h="457200">
                <a:tc>
                  <a:txBody>
                    <a:bodyPr/>
                    <a:lstStyle/>
                    <a:p>
                      <a:pPr algn="l" rtl="0" fontAlgn="t"/>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a:solidFill>
                            <a:srgbClr val="000000"/>
                          </a:solidFill>
                          <a:latin typeface="Calibri"/>
                        </a:rPr>
                        <a:t>Technical (Developer)</a:t>
                      </a:r>
                      <a:br>
                        <a:rPr lang="en-US" sz="1000" b="0" i="0" u="none" strike="noStrike">
                          <a:solidFill>
                            <a:srgbClr val="000000"/>
                          </a:solidFill>
                          <a:latin typeface="Calibri"/>
                        </a:rPr>
                      </a:b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a:solidFill>
                            <a:srgbClr val="000000"/>
                          </a:solidFill>
                          <a:latin typeface="Calibri"/>
                        </a:rPr>
                        <a:t>Support of cXML/EDI Identified Supplier testing</a:t>
                      </a:r>
                      <a:br>
                        <a:rPr lang="en-US" sz="1000" b="0" i="0" u="none" strike="noStrike">
                          <a:solidFill>
                            <a:srgbClr val="000000"/>
                          </a:solidFill>
                          <a:latin typeface="Calibri"/>
                        </a:rPr>
                      </a:br>
                      <a:r>
                        <a:rPr lang="en-US" sz="1000" b="0" i="0" u="none" strike="noStrike">
                          <a:solidFill>
                            <a:srgbClr val="000000"/>
                          </a:solidFill>
                          <a:latin typeface="Calibri"/>
                        </a:rPr>
                        <a:t>Provide connection parameters to  ERP systems</a:t>
                      </a:r>
                      <a:br>
                        <a:rPr lang="en-US" sz="1000" b="0" i="0" u="none" strike="noStrike">
                          <a:solidFill>
                            <a:srgbClr val="000000"/>
                          </a:solidFill>
                          <a:latin typeface="Calibri"/>
                        </a:rPr>
                      </a:br>
                      <a:r>
                        <a:rPr lang="en-US" sz="1000" b="0" i="0" u="none" strike="noStrike">
                          <a:solidFill>
                            <a:srgbClr val="000000"/>
                          </a:solidFill>
                          <a:latin typeface="Calibri"/>
                        </a:rPr>
                        <a:t>Assist in troubleshooting document errors from the application/ERP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762000">
                <a:tc>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a:solidFill>
                            <a:srgbClr val="000000"/>
                          </a:solidFill>
                          <a:latin typeface="Calibri"/>
                        </a:rPr>
                        <a:t>Testing Contact</a:t>
                      </a:r>
                      <a:br>
                        <a:rPr lang="en-US" sz="1000" b="0" i="0" u="none" strike="noStrike">
                          <a:solidFill>
                            <a:srgbClr val="000000"/>
                          </a:solidFill>
                          <a:latin typeface="Calibri"/>
                        </a:rPr>
                      </a:b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a:solidFill>
                            <a:srgbClr val="000000"/>
                          </a:solidFill>
                          <a:latin typeface="Calibri"/>
                        </a:rPr>
                        <a:t>Define &amp;</a:t>
                      </a:r>
                      <a:r>
                        <a:rPr lang="en-US" sz="1000" b="0" i="0" u="none" strike="noStrike" baseline="0">
                          <a:solidFill>
                            <a:srgbClr val="000000"/>
                          </a:solidFill>
                          <a:latin typeface="Calibri"/>
                        </a:rPr>
                        <a:t> Validate catalogue content with Supplier</a:t>
                      </a:r>
                      <a:endParaRPr lang="en-US" sz="1000" b="0" i="0" u="none" strike="noStrike">
                        <a:solidFill>
                          <a:srgbClr val="000000"/>
                        </a:solidFill>
                        <a:latin typeface="Calibri"/>
                      </a:endParaRPr>
                    </a:p>
                    <a:p>
                      <a:pPr algn="l" rtl="0" fontAlgn="t"/>
                      <a:r>
                        <a:rPr lang="en-US" sz="1000" b="0" i="0" u="none" strike="noStrike">
                          <a:solidFill>
                            <a:srgbClr val="000000"/>
                          </a:solidFill>
                          <a:latin typeface="Calibri"/>
                        </a:rPr>
                        <a:t>Generate Test Orders</a:t>
                      </a:r>
                      <a:br>
                        <a:rPr lang="en-US" sz="1000" b="0" i="0" u="none" strike="noStrike">
                          <a:solidFill>
                            <a:srgbClr val="000000"/>
                          </a:solidFill>
                          <a:latin typeface="Calibri"/>
                        </a:rPr>
                      </a:br>
                      <a:r>
                        <a:rPr lang="en-US" sz="1000" b="0" i="0" u="none" strike="noStrike">
                          <a:solidFill>
                            <a:srgbClr val="000000"/>
                          </a:solidFill>
                          <a:latin typeface="Calibri"/>
                        </a:rPr>
                        <a:t>Reconcile and approve invoices</a:t>
                      </a:r>
                      <a:br>
                        <a:rPr lang="en-US" sz="1000" b="0" i="0" u="none" strike="noStrike">
                          <a:solidFill>
                            <a:srgbClr val="000000"/>
                          </a:solidFill>
                          <a:latin typeface="Calibri"/>
                        </a:rPr>
                      </a:br>
                      <a:r>
                        <a:rPr lang="en-US" sz="1000" b="0" i="0" u="none" strike="noStrike">
                          <a:solidFill>
                            <a:srgbClr val="000000"/>
                          </a:solidFill>
                          <a:latin typeface="Calibri"/>
                        </a:rPr>
                        <a:t>Assist in other testing activities, coordinate go-live</a:t>
                      </a:r>
                      <a:br>
                        <a:rPr lang="en-US" sz="1000" b="0" i="0" u="none" strike="noStrike">
                          <a:solidFill>
                            <a:srgbClr val="000000"/>
                          </a:solidFill>
                          <a:latin typeface="Calibri"/>
                        </a:rPr>
                      </a:br>
                      <a:r>
                        <a:rPr lang="en-US" sz="1000" b="0" i="0" u="none" strike="noStrike">
                          <a:solidFill>
                            <a:srgbClr val="000000"/>
                          </a:solidFill>
                          <a:latin typeface="Calibri"/>
                        </a:rPr>
                        <a:t>Download &amp; validate applicable test transactions; load &amp; process through ERP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7"/>
                  </a:ext>
                </a:extLst>
              </a:tr>
              <a:tr h="152400">
                <a:tc>
                  <a:txBody>
                    <a:bodyPr/>
                    <a:lstStyle/>
                    <a:p>
                      <a:pPr algn="l" rtl="0" fontAlgn="t"/>
                      <a:r>
                        <a:rPr lang="en-US" sz="1000" b="0" i="0" u="none" strike="noStrike">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Ariba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8"/>
                  </a:ext>
                </a:extLst>
              </a:tr>
              <a:tr h="609600">
                <a:tc>
                  <a:txBody>
                    <a:bodyPr/>
                    <a:lstStyle/>
                    <a:p>
                      <a:pPr algn="l" rtl="0" fontAlgn="t"/>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a:solidFill>
                            <a:srgbClr val="000000"/>
                          </a:solidFill>
                          <a:latin typeface="Calibri"/>
                        </a:rPr>
                        <a:t>Seller Integrator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a:solidFill>
                            <a:srgbClr val="000000"/>
                          </a:solidFill>
                          <a:latin typeface="Calibri"/>
                        </a:rPr>
                        <a:t>Manage end-to-end supplier integration</a:t>
                      </a:r>
                      <a:br>
                        <a:rPr lang="en-US" sz="1000" b="0" i="0" u="none" strike="noStrike">
                          <a:solidFill>
                            <a:srgbClr val="000000"/>
                          </a:solidFill>
                          <a:latin typeface="Calibri"/>
                        </a:rPr>
                      </a:br>
                      <a:r>
                        <a:rPr lang="en-US" sz="1000" b="0" i="0" u="none" strike="noStrike">
                          <a:solidFill>
                            <a:srgbClr val="000000"/>
                          </a:solidFill>
                          <a:latin typeface="Calibri"/>
                        </a:rPr>
                        <a:t>Troubleshoot failed/rejected documents</a:t>
                      </a:r>
                      <a:br>
                        <a:rPr lang="en-US" sz="1000" b="0" i="0" u="none" strike="noStrike">
                          <a:solidFill>
                            <a:srgbClr val="000000"/>
                          </a:solidFill>
                          <a:latin typeface="Calibri"/>
                        </a:rPr>
                      </a:br>
                      <a:r>
                        <a:rPr lang="en-US" sz="1000" b="0" i="0" u="none" strike="noStrike">
                          <a:solidFill>
                            <a:srgbClr val="000000"/>
                          </a:solidFill>
                          <a:latin typeface="Calibri"/>
                        </a:rPr>
                        <a:t>Ensure timely completion of project milestones</a:t>
                      </a:r>
                      <a:br>
                        <a:rPr lang="en-US" sz="1000" b="0" i="0" u="none" strike="noStrike">
                          <a:solidFill>
                            <a:srgbClr val="000000"/>
                          </a:solidFill>
                          <a:latin typeface="Calibri"/>
                        </a:rPr>
                      </a:br>
                      <a:r>
                        <a:rPr lang="en-US" sz="1000" b="0" i="0" u="none" strike="noStrike">
                          <a:solidFill>
                            <a:srgbClr val="000000"/>
                          </a:solidFill>
                          <a:latin typeface="Calibri"/>
                        </a:rPr>
                        <a:t>Escalate issues to appropriate person/team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9"/>
                  </a:ext>
                </a:extLst>
              </a:tr>
              <a:tr h="157998">
                <a:tc>
                  <a:txBody>
                    <a:bodyPr/>
                    <a:lstStyle/>
                    <a:p>
                      <a:pPr algn="l" rtl="0" fontAlgn="t"/>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a:solidFill>
                            <a:srgbClr val="000000"/>
                          </a:solidFill>
                          <a:latin typeface="Calibri"/>
                        </a:rPr>
                        <a:t>Supplier Enablement Lead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a:solidFill>
                            <a:srgbClr val="000000"/>
                          </a:solidFill>
                          <a:latin typeface="Calibri"/>
                        </a:rPr>
                        <a:t>Consolidate</a:t>
                      </a:r>
                      <a:r>
                        <a:rPr lang="en-US" sz="1000" b="0" i="0" u="none" strike="noStrike" baseline="0">
                          <a:solidFill>
                            <a:srgbClr val="000000"/>
                          </a:solidFill>
                          <a:latin typeface="Calibri"/>
                        </a:rPr>
                        <a:t>  all suppliers  enablement status for reporting  to &lt;Customer Name&gt;</a:t>
                      </a: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0"/>
                  </a:ext>
                </a:extLst>
              </a:tr>
              <a:tr h="202774">
                <a:tc>
                  <a:txBody>
                    <a:bodyPr/>
                    <a:lstStyle/>
                    <a:p>
                      <a:pPr algn="l" rtl="0" fontAlgn="t"/>
                      <a:r>
                        <a:rPr lang="en-US" sz="1000" b="0" i="0" u="none" strike="noStrike">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a:solidFill>
                            <a:srgbClr val="000000"/>
                          </a:solidFill>
                          <a:latin typeface="Calibri"/>
                        </a:rPr>
                        <a:t>Catalogue integrator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a:solidFill>
                            <a:srgbClr val="000000"/>
                          </a:solidFill>
                          <a:latin typeface="Calibri"/>
                        </a:rPr>
                        <a:t>Support Setup</a:t>
                      </a:r>
                      <a:r>
                        <a:rPr lang="en-US" sz="1000" b="0" i="0" u="none" strike="noStrike" baseline="0">
                          <a:solidFill>
                            <a:srgbClr val="000000"/>
                          </a:solidFill>
                          <a:latin typeface="Calibri"/>
                        </a:rPr>
                        <a:t> and testing of Catalogue with buyer and supplier</a:t>
                      </a: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4050771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E6A26D4-DF43-485A-9DBF-A200B4F7BFC1}"/>
              </a:ext>
            </a:extLst>
          </p:cNvPr>
          <p:cNvSpPr>
            <a:spLocks noGrp="1"/>
          </p:cNvSpPr>
          <p:nvPr>
            <p:ph type="title"/>
          </p:nvPr>
        </p:nvSpPr>
        <p:spPr>
          <a:xfrm>
            <a:off x="504349" y="405714"/>
            <a:ext cx="11186476" cy="461665"/>
          </a:xfrm>
        </p:spPr>
        <p:txBody>
          <a:bodyPr/>
          <a:lstStyle/>
          <a:p>
            <a:r>
              <a:rPr lang="en-US" sz="3000">
                <a:latin typeface="Calibri" panose="020F0502020204030204" pitchFamily="34" charset="0"/>
                <a:cs typeface="Calibri" panose="020F0502020204030204" pitchFamily="34" charset="0"/>
              </a:rPr>
              <a:t>Challenges: Impacting Timeline</a:t>
            </a:r>
          </a:p>
        </p:txBody>
      </p:sp>
      <p:graphicFrame>
        <p:nvGraphicFramePr>
          <p:cNvPr id="14" name="Diagram 13">
            <a:extLst>
              <a:ext uri="{FF2B5EF4-FFF2-40B4-BE49-F238E27FC236}">
                <a16:creationId xmlns:a16="http://schemas.microsoft.com/office/drawing/2014/main" id="{B9B01DB1-C4E8-49B4-BC7C-3511B42FD1A4}"/>
              </a:ext>
            </a:extLst>
          </p:cNvPr>
          <p:cNvGraphicFramePr/>
          <p:nvPr/>
        </p:nvGraphicFramePr>
        <p:xfrm>
          <a:off x="648671" y="984808"/>
          <a:ext cx="1024581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1280213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1A44C5BA-1CCE-4358-ADFF-113E700D5581}"/>
              </a:ext>
            </a:extLst>
          </p:cNvPr>
          <p:cNvSpPr>
            <a:spLocks noGrp="1"/>
          </p:cNvSpPr>
          <p:nvPr>
            <p:ph type="title"/>
          </p:nvPr>
        </p:nvSpPr>
        <p:spPr>
          <a:xfrm>
            <a:off x="282219" y="386555"/>
            <a:ext cx="11332668" cy="461665"/>
          </a:xfrm>
        </p:spPr>
        <p:txBody>
          <a:bodyPr/>
          <a:lstStyle/>
          <a:p>
            <a:r>
              <a:rPr lang="en-US" sz="3000">
                <a:latin typeface="Calibri" panose="020F0502020204030204" pitchFamily="34" charset="0"/>
                <a:cs typeface="Calibri" panose="020F0502020204030204" pitchFamily="34" charset="0"/>
              </a:rPr>
              <a:t>Project Governance</a:t>
            </a:r>
          </a:p>
        </p:txBody>
      </p:sp>
      <p:graphicFrame>
        <p:nvGraphicFramePr>
          <p:cNvPr id="8" name="Diagram 7">
            <a:extLst>
              <a:ext uri="{FF2B5EF4-FFF2-40B4-BE49-F238E27FC236}">
                <a16:creationId xmlns:a16="http://schemas.microsoft.com/office/drawing/2014/main" id="{39498870-9495-4456-88FD-48BA6F9ECE6E}"/>
              </a:ext>
            </a:extLst>
          </p:cNvPr>
          <p:cNvGraphicFramePr/>
          <p:nvPr/>
        </p:nvGraphicFramePr>
        <p:xfrm>
          <a:off x="282220" y="1028933"/>
          <a:ext cx="10283795" cy="4919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279137"/>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a:t>Transition to </a:t>
            </a:r>
            <a:r>
              <a:rPr lang="en-US">
                <a:solidFill>
                  <a:schemeClr val="accent1"/>
                </a:solidFill>
              </a:rPr>
              <a:t>Support</a:t>
            </a:r>
            <a:endParaRPr lang="en-US"/>
          </a:p>
        </p:txBody>
      </p:sp>
      <p:pic>
        <p:nvPicPr>
          <p:cNvPr id="6" name="Illustration" descr="Example of an illustration " title="Illustration for divider page"/>
          <p:cNvPicPr>
            <a:picLocks noGrp="1" noChangeAspect="1"/>
          </p:cNvPicPr>
          <p:nvPr>
            <p:ph type="pic" sz="quarter" idx="12"/>
          </p:nvPr>
        </p:nvPicPr>
        <p:blipFill>
          <a:blip r:embed="rId3"/>
          <a:srcRect t="3112" b="3112"/>
          <a:stretch>
            <a:fillRect/>
          </a:stretch>
        </p:blipFill>
        <p:spPr bwMode="gray"/>
      </p:pic>
    </p:spTree>
    <p:extLst>
      <p:ext uri="{BB962C8B-B14F-4D97-AF65-F5344CB8AC3E}">
        <p14:creationId xmlns:p14="http://schemas.microsoft.com/office/powerpoint/2010/main" val="26762801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8275D-D5E8-4628-902E-5422FCD648A3}"/>
              </a:ext>
            </a:extLst>
          </p:cNvPr>
          <p:cNvSpPr>
            <a:spLocks noGrp="1"/>
          </p:cNvSpPr>
          <p:nvPr>
            <p:ph type="title"/>
          </p:nvPr>
        </p:nvSpPr>
        <p:spPr>
          <a:xfrm>
            <a:off x="505457" y="504001"/>
            <a:ext cx="11183564" cy="461665"/>
          </a:xfrm>
        </p:spPr>
        <p:txBody>
          <a:bodyPr/>
          <a:lstStyle/>
          <a:p>
            <a:r>
              <a:rPr lang="en-US" sz="3000">
                <a:latin typeface="Calibri" panose="020F0502020204030204" pitchFamily="34" charset="0"/>
                <a:cs typeface="Calibri" panose="020F0502020204030204" pitchFamily="34" charset="0"/>
              </a:rPr>
              <a:t>Transition To Support</a:t>
            </a:r>
          </a:p>
        </p:txBody>
      </p:sp>
      <p:sp>
        <p:nvSpPr>
          <p:cNvPr id="3" name="Rectangle 2">
            <a:extLst>
              <a:ext uri="{FF2B5EF4-FFF2-40B4-BE49-F238E27FC236}">
                <a16:creationId xmlns:a16="http://schemas.microsoft.com/office/drawing/2014/main" id="{A8572595-3333-4B17-9A14-6386B7DE8475}"/>
              </a:ext>
            </a:extLst>
          </p:cNvPr>
          <p:cNvSpPr/>
          <p:nvPr/>
        </p:nvSpPr>
        <p:spPr>
          <a:xfrm>
            <a:off x="505457" y="1677800"/>
            <a:ext cx="8640130" cy="2677656"/>
          </a:xfrm>
          <a:prstGeom prst="rect">
            <a:avLst/>
          </a:prstGeom>
        </p:spPr>
        <p:txBody>
          <a:bodyPr wrap="square">
            <a:spAutoFit/>
          </a:bodyPr>
          <a:lstStyle/>
          <a:p>
            <a:r>
              <a:rPr lang="en-US" dirty="0"/>
              <a:t>Post Go-Live Support</a:t>
            </a:r>
          </a:p>
          <a:p>
            <a:endParaRPr lang="en-US" dirty="0"/>
          </a:p>
          <a:p>
            <a:pPr marL="285750" indent="-285750">
              <a:buFont typeface="Arial" panose="020B0604020202020204" pitchFamily="34" charset="0"/>
              <a:buChar char="•"/>
            </a:pPr>
            <a:r>
              <a:rPr lang="en-US" dirty="0"/>
              <a:t>Seller Integrators provide 2 weeks support post Go-Live during Live transactions starting with the first transaction in Production.</a:t>
            </a:r>
          </a:p>
          <a:p>
            <a:pPr marL="285750" indent="-285750">
              <a:buFont typeface="Arial" panose="020B0604020202020204" pitchFamily="34" charset="0"/>
              <a:buChar char="•"/>
            </a:pPr>
            <a:r>
              <a:rPr lang="en-US" dirty="0"/>
              <a:t>After the two week period  - a Service Request should be created for any request. (Steps detailed in the link here below)</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hlinkClick r:id="rId3"/>
              </a:rPr>
              <a:t>How do I contact SAP Ariba Customer Support as a supplier?</a:t>
            </a:r>
            <a:endParaRPr lang="en-US" dirty="0"/>
          </a:p>
        </p:txBody>
      </p:sp>
    </p:spTree>
    <p:extLst>
      <p:ext uri="{BB962C8B-B14F-4D97-AF65-F5344CB8AC3E}">
        <p14:creationId xmlns:p14="http://schemas.microsoft.com/office/powerpoint/2010/main" val="226328021"/>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816342D-34D8-476F-9003-4B9AC618C592}"/>
              </a:ext>
            </a:extLst>
          </p:cNvPr>
          <p:cNvSpPr>
            <a:spLocks noGrp="1"/>
          </p:cNvSpPr>
          <p:nvPr>
            <p:ph type="body" sz="quarter" idx="10"/>
          </p:nvPr>
        </p:nvSpPr>
        <p:spPr/>
        <p:txBody>
          <a:bodyPr/>
          <a:lstStyle/>
          <a:p>
            <a:endParaRPr lang="en-US" dirty="0"/>
          </a:p>
        </p:txBody>
      </p:sp>
      <p:sp>
        <p:nvSpPr>
          <p:cNvPr id="3" name="Title 2">
            <a:extLst>
              <a:ext uri="{FF2B5EF4-FFF2-40B4-BE49-F238E27FC236}">
                <a16:creationId xmlns:a16="http://schemas.microsoft.com/office/drawing/2014/main" id="{B3F413EF-0027-43F0-98BE-719FD72B1AE5}"/>
              </a:ext>
            </a:extLst>
          </p:cNvPr>
          <p:cNvSpPr>
            <a:spLocks noGrp="1"/>
          </p:cNvSpPr>
          <p:nvPr>
            <p:ph type="ctrTitle"/>
          </p:nvPr>
        </p:nvSpPr>
        <p:spPr/>
        <p:txBody>
          <a:bodyPr/>
          <a:lstStyle/>
          <a:p>
            <a:r>
              <a:rPr lang="en-US" dirty="0">
                <a:solidFill>
                  <a:schemeClr val="tx1"/>
                </a:solidFill>
              </a:rPr>
              <a:t>Thank you.</a:t>
            </a:r>
          </a:p>
        </p:txBody>
      </p:sp>
      <p:sp>
        <p:nvSpPr>
          <p:cNvPr id="2" name="TextBox 1" descr="Acquired company logo placeholder">
            <a:extLst>
              <a:ext uri="{FF2B5EF4-FFF2-40B4-BE49-F238E27FC236}">
                <a16:creationId xmlns:a16="http://schemas.microsoft.com/office/drawing/2014/main" id="{8E0C940A-4E11-488C-B1B7-10F1A11687FC}"/>
              </a:ext>
            </a:extLst>
          </p:cNvPr>
          <p:cNvSpPr txBox="1"/>
          <p:nvPr/>
        </p:nvSpPr>
        <p:spPr>
          <a:xfrm>
            <a:off x="504000" y="585782"/>
            <a:ext cx="4116387"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endParaRPr lang="en-US" sz="1800" kern="0" dirty="0" err="1">
              <a:ea typeface="Arial Unicode MS" pitchFamily="34" charset="-128"/>
              <a:cs typeface="Arial Unicode MS" pitchFamily="34" charset="-128"/>
            </a:endParaRPr>
          </a:p>
        </p:txBody>
      </p:sp>
    </p:spTree>
    <p:custDataLst>
      <p:custData r:id="rId1"/>
      <p:custData r:id="rId2"/>
    </p:custDataLst>
    <p:extLst>
      <p:ext uri="{BB962C8B-B14F-4D97-AF65-F5344CB8AC3E}">
        <p14:creationId xmlns:p14="http://schemas.microsoft.com/office/powerpoint/2010/main" val="6402099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AF92692F-3AEB-604D-A29F-2C28C5A6FDAA}"/>
              </a:ext>
            </a:extLst>
          </p:cNvPr>
          <p:cNvSpPr>
            <a:spLocks noGrp="1"/>
          </p:cNvSpPr>
          <p:nvPr>
            <p:ph type="title" idx="4294967295"/>
          </p:nvPr>
        </p:nvSpPr>
        <p:spPr/>
        <p:txBody>
          <a:bodyPr/>
          <a:lstStyle/>
          <a:p>
            <a:r>
              <a:rPr lang="en-US" dirty="0"/>
              <a:t>Copyright</a:t>
            </a:r>
          </a:p>
        </p:txBody>
      </p:sp>
    </p:spTree>
    <p:custDataLst>
      <p:custData r:id="rId1"/>
      <p:custData r:id="rId2"/>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hidden="1">
            <a:extLst>
              <a:ext uri="{FF2B5EF4-FFF2-40B4-BE49-F238E27FC236}">
                <a16:creationId xmlns:a16="http://schemas.microsoft.com/office/drawing/2014/main" id="{B60E2B0D-6090-DB4F-8AB6-C66F68B55265}"/>
              </a:ext>
            </a:extLst>
          </p:cNvPr>
          <p:cNvSpPr>
            <a:spLocks noGrp="1"/>
          </p:cNvSpPr>
          <p:nvPr>
            <p:ph type="title" idx="4294967295"/>
          </p:nvPr>
        </p:nvSpPr>
        <p:spPr/>
        <p:txBody>
          <a:bodyPr/>
          <a:lstStyle/>
          <a:p>
            <a:r>
              <a:rPr lang="en-US" dirty="0"/>
              <a:t>Copyright</a:t>
            </a:r>
          </a:p>
        </p:txBody>
      </p:sp>
    </p:spTree>
    <p:custDataLst>
      <p:custData r:id="rId1"/>
      <p:custData r:id="rId2"/>
    </p:custDataLst>
    <p:extLst>
      <p:ext uri="{BB962C8B-B14F-4D97-AF65-F5344CB8AC3E}">
        <p14:creationId xmlns:p14="http://schemas.microsoft.com/office/powerpoint/2010/main" val="300518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a:t>PDF Supplier </a:t>
            </a:r>
            <a:r>
              <a:rPr lang="en-US">
                <a:solidFill>
                  <a:schemeClr val="accent1"/>
                </a:solidFill>
              </a:rPr>
              <a:t>integration </a:t>
            </a:r>
            <a:endParaRPr lang="en-US"/>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gray"/>
      </p:pic>
    </p:spTree>
    <p:extLst>
      <p:ext uri="{BB962C8B-B14F-4D97-AF65-F5344CB8AC3E}">
        <p14:creationId xmlns:p14="http://schemas.microsoft.com/office/powerpoint/2010/main" val="1515423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Can Suppliers Connect to the Ariba Network?</a:t>
            </a:r>
          </a:p>
        </p:txBody>
      </p:sp>
      <p:grpSp>
        <p:nvGrpSpPr>
          <p:cNvPr id="16" name="Group 15"/>
          <p:cNvGrpSpPr/>
          <p:nvPr/>
        </p:nvGrpSpPr>
        <p:grpSpPr>
          <a:xfrm>
            <a:off x="4371167" y="1870342"/>
            <a:ext cx="3727340" cy="3753149"/>
            <a:chOff x="4496897" y="1869935"/>
            <a:chExt cx="3728311" cy="3754126"/>
          </a:xfrm>
        </p:grpSpPr>
        <p:sp>
          <p:nvSpPr>
            <p:cNvPr id="4" name="Oval 139"/>
            <p:cNvSpPr>
              <a:spLocks noChangeArrowheads="1"/>
            </p:cNvSpPr>
            <p:nvPr/>
          </p:nvSpPr>
          <p:spPr bwMode="auto">
            <a:xfrm>
              <a:off x="4496897" y="1869935"/>
              <a:ext cx="3728311" cy="3754126"/>
            </a:xfrm>
            <a:prstGeom prst="ellipse">
              <a:avLst/>
            </a:prstGeom>
            <a:solidFill>
              <a:schemeClr val="tx2">
                <a:alpha val="33000"/>
              </a:schemeClr>
            </a:solidFill>
            <a:ln>
              <a:noFill/>
            </a:ln>
          </p:spPr>
          <p:txBody>
            <a:bodyPr vert="horz" wrap="square" lIns="91416" tIns="45708" rIns="91416" bIns="45708" numCol="1" anchor="t" anchorCtr="0" compatLnSpc="1">
              <a:prstTxWarp prst="textNoShape">
                <a:avLst/>
              </a:prstTxWarp>
            </a:bodyPr>
            <a:lstStyle/>
            <a:p>
              <a:endParaRPr lang="en-US" sz="1799"/>
            </a:p>
          </p:txBody>
        </p:sp>
        <p:sp>
          <p:nvSpPr>
            <p:cNvPr id="5" name="Oval 140"/>
            <p:cNvSpPr>
              <a:spLocks noChangeArrowheads="1"/>
            </p:cNvSpPr>
            <p:nvPr/>
          </p:nvSpPr>
          <p:spPr bwMode="auto">
            <a:xfrm>
              <a:off x="4928474" y="2301708"/>
              <a:ext cx="2865153" cy="2892876"/>
            </a:xfrm>
            <a:prstGeom prst="ellipse">
              <a:avLst/>
            </a:prstGeom>
            <a:solidFill>
              <a:schemeClr val="tx2">
                <a:alpha val="53000"/>
              </a:schemeClr>
            </a:solidFill>
            <a:ln>
              <a:noFill/>
            </a:ln>
          </p:spPr>
          <p:txBody>
            <a:bodyPr vert="horz" wrap="square" lIns="91416" tIns="45708" rIns="91416" bIns="45708" numCol="1" anchor="t" anchorCtr="0" compatLnSpc="1">
              <a:prstTxWarp prst="textNoShape">
                <a:avLst/>
              </a:prstTxWarp>
            </a:bodyPr>
            <a:lstStyle/>
            <a:p>
              <a:endParaRPr lang="en-US" sz="1799"/>
            </a:p>
          </p:txBody>
        </p:sp>
        <p:sp>
          <p:nvSpPr>
            <p:cNvPr id="6" name="Oval 141"/>
            <p:cNvSpPr>
              <a:spLocks noChangeArrowheads="1"/>
            </p:cNvSpPr>
            <p:nvPr/>
          </p:nvSpPr>
          <p:spPr bwMode="auto">
            <a:xfrm>
              <a:off x="5378104" y="2759610"/>
              <a:ext cx="1965894" cy="1977071"/>
            </a:xfrm>
            <a:prstGeom prst="ellipse">
              <a:avLst/>
            </a:prstGeom>
            <a:solidFill>
              <a:schemeClr val="tx2"/>
            </a:solidFill>
            <a:ln>
              <a:noFill/>
            </a:ln>
          </p:spPr>
          <p:txBody>
            <a:bodyPr spcFirstLastPara="1" vert="horz" wrap="square" lIns="91416" tIns="45708" rIns="91416" bIns="45708" numCol="1" anchor="t" anchorCtr="0" compatLnSpc="1">
              <a:prstTxWarp prst="textArchDown">
                <a:avLst/>
              </a:prstTxWarp>
            </a:bodyPr>
            <a:lstStyle/>
            <a:p>
              <a:endParaRPr lang="en-US" sz="1799"/>
            </a:p>
          </p:txBody>
        </p:sp>
        <p:pic>
          <p:nvPicPr>
            <p:cNvPr id="9" name="Picture 8"/>
            <p:cNvPicPr>
              <a:picLocks noChangeAspect="1"/>
            </p:cNvPicPr>
            <p:nvPr/>
          </p:nvPicPr>
          <p:blipFill>
            <a:blip r:embed="rId3"/>
            <a:stretch>
              <a:fillRect/>
            </a:stretch>
          </p:blipFill>
          <p:spPr>
            <a:xfrm>
              <a:off x="5772494" y="3123897"/>
              <a:ext cx="1177113" cy="1204314"/>
            </a:xfrm>
            <a:prstGeom prst="rect">
              <a:avLst/>
            </a:prstGeom>
          </p:spPr>
        </p:pic>
        <p:sp>
          <p:nvSpPr>
            <p:cNvPr id="10" name="TextBox 9"/>
            <p:cNvSpPr txBox="1"/>
            <p:nvPr/>
          </p:nvSpPr>
          <p:spPr>
            <a:xfrm>
              <a:off x="5493918" y="2698617"/>
              <a:ext cx="1793921" cy="1807138"/>
            </a:xfrm>
            <a:prstGeom prst="rect">
              <a:avLst/>
            </a:prstGeom>
            <a:noFill/>
          </p:spPr>
          <p:txBody>
            <a:bodyPr spcFirstLastPara="1" wrap="none" lIns="0" tIns="0" rIns="0" bIns="0" numCol="1" rtlCol="0">
              <a:prstTxWarp prst="textArchDown">
                <a:avLst/>
              </a:prstTxWarp>
              <a:spAutoFit/>
            </a:bodyPr>
            <a:lstStyle/>
            <a:p>
              <a:pPr algn="ctr" fontAlgn="base">
                <a:spcBef>
                  <a:spcPct val="50000"/>
                </a:spcBef>
                <a:spcAft>
                  <a:spcPct val="0"/>
                </a:spcAft>
                <a:buClr>
                  <a:srgbClr val="F0AB00"/>
                </a:buClr>
                <a:buSzPct val="80000"/>
              </a:pPr>
              <a:r>
                <a:rPr lang="en-US" sz="1400" b="1" kern="0">
                  <a:ea typeface="Arial Unicode MS" pitchFamily="34" charset="-128"/>
                  <a:cs typeface="Arial Unicode MS" pitchFamily="34" charset="-128"/>
                </a:rPr>
                <a:t>Ariba Network</a:t>
              </a:r>
            </a:p>
          </p:txBody>
        </p:sp>
        <p:sp>
          <p:nvSpPr>
            <p:cNvPr id="13" name="Arc 12"/>
            <p:cNvSpPr/>
            <p:nvPr/>
          </p:nvSpPr>
          <p:spPr>
            <a:xfrm>
              <a:off x="4731523" y="2103049"/>
              <a:ext cx="3259054" cy="3283066"/>
            </a:xfrm>
            <a:prstGeom prst="arc">
              <a:avLst>
                <a:gd name="adj1" fmla="val 2056636"/>
                <a:gd name="adj2" fmla="val 9295380"/>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9"/>
            </a:p>
          </p:txBody>
        </p:sp>
        <p:sp>
          <p:nvSpPr>
            <p:cNvPr id="14" name="Arc 13"/>
            <p:cNvSpPr/>
            <p:nvPr/>
          </p:nvSpPr>
          <p:spPr>
            <a:xfrm>
              <a:off x="4731523" y="2103049"/>
              <a:ext cx="3259054" cy="3283066"/>
            </a:xfrm>
            <a:prstGeom prst="arc">
              <a:avLst>
                <a:gd name="adj1" fmla="val 12318926"/>
                <a:gd name="adj2" fmla="val 2022034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9"/>
            </a:p>
          </p:txBody>
        </p:sp>
      </p:grpSp>
      <p:sp>
        <p:nvSpPr>
          <p:cNvPr id="34" name="Rectangle 90"/>
          <p:cNvSpPr>
            <a:spLocks noChangeArrowheads="1"/>
          </p:cNvSpPr>
          <p:nvPr/>
        </p:nvSpPr>
        <p:spPr bwMode="auto">
          <a:xfrm flipH="1">
            <a:off x="9792756" y="4440794"/>
            <a:ext cx="123089" cy="7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z="1350">
              <a:solidFill>
                <a:prstClr val="black"/>
              </a:solidFill>
              <a:latin typeface="Calibri" panose="020F0502020204030204" pitchFamily="34" charset="0"/>
            </a:endParaRPr>
          </a:p>
        </p:txBody>
      </p:sp>
      <p:pic>
        <p:nvPicPr>
          <p:cNvPr id="41" name="Picture 40"/>
          <p:cNvPicPr>
            <a:picLocks noChangeAspect="1"/>
          </p:cNvPicPr>
          <p:nvPr/>
        </p:nvPicPr>
        <p:blipFill>
          <a:blip r:embed="rId4"/>
          <a:stretch>
            <a:fillRect/>
          </a:stretch>
        </p:blipFill>
        <p:spPr>
          <a:xfrm>
            <a:off x="9042737" y="3725846"/>
            <a:ext cx="1164667" cy="1056326"/>
          </a:xfrm>
          <a:prstGeom prst="rect">
            <a:avLst/>
          </a:prstGeom>
        </p:spPr>
      </p:pic>
      <p:sp>
        <p:nvSpPr>
          <p:cNvPr id="42" name="Text Box 110"/>
          <p:cNvSpPr txBox="1">
            <a:spLocks noChangeArrowheads="1"/>
          </p:cNvSpPr>
          <p:nvPr/>
        </p:nvSpPr>
        <p:spPr bwMode="auto">
          <a:xfrm>
            <a:off x="8616712" y="4635201"/>
            <a:ext cx="1979084" cy="396915"/>
          </a:xfrm>
          <a:prstGeom prst="rect">
            <a:avLst/>
          </a:prstGeom>
          <a:noFill/>
          <a:ln w="19050">
            <a:noFill/>
            <a:miter lim="800000"/>
            <a:headEnd type="none" w="sm" len="sm"/>
            <a:tailEnd type="none" w="sm" len="sm"/>
          </a:ln>
        </p:spPr>
        <p:txBody>
          <a:bodyPr wrap="square" lIns="13705" tIns="13705" rIns="13705" bIns="13705" anchor="ctr">
            <a:spAutoFit/>
          </a:bodyPr>
          <a:lstStyle>
            <a:lvl1pPr marL="63500" indent="-63500"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r" eaLnBrk="0" fontAlgn="base" hangingPunct="0">
              <a:spcBef>
                <a:spcPct val="0"/>
              </a:spcBef>
              <a:spcAft>
                <a:spcPct val="0"/>
              </a:spcAft>
              <a:defRPr sz="1400">
                <a:solidFill>
                  <a:schemeClr val="tx1"/>
                </a:solidFill>
                <a:latin typeface="Arial" charset="0"/>
              </a:defRPr>
            </a:lvl6pPr>
            <a:lvl7pPr marL="2971800" indent="-228600" algn="r" eaLnBrk="0" fontAlgn="base" hangingPunct="0">
              <a:spcBef>
                <a:spcPct val="0"/>
              </a:spcBef>
              <a:spcAft>
                <a:spcPct val="0"/>
              </a:spcAft>
              <a:defRPr sz="1400">
                <a:solidFill>
                  <a:schemeClr val="tx1"/>
                </a:solidFill>
                <a:latin typeface="Arial" charset="0"/>
              </a:defRPr>
            </a:lvl7pPr>
            <a:lvl8pPr marL="3429000" indent="-228600" algn="r" eaLnBrk="0" fontAlgn="base" hangingPunct="0">
              <a:spcBef>
                <a:spcPct val="0"/>
              </a:spcBef>
              <a:spcAft>
                <a:spcPct val="0"/>
              </a:spcAft>
              <a:defRPr sz="1400">
                <a:solidFill>
                  <a:schemeClr val="tx1"/>
                </a:solidFill>
                <a:latin typeface="Arial" charset="0"/>
              </a:defRPr>
            </a:lvl8pPr>
            <a:lvl9pPr marL="3886200" indent="-228600" algn="r" eaLnBrk="0" fontAlgn="base" hangingPunct="0">
              <a:spcBef>
                <a:spcPct val="0"/>
              </a:spcBef>
              <a:spcAft>
                <a:spcPct val="0"/>
              </a:spcAft>
              <a:defRPr sz="1400">
                <a:solidFill>
                  <a:schemeClr val="tx1"/>
                </a:solidFill>
                <a:latin typeface="Arial" charset="0"/>
              </a:defRPr>
            </a:lvl9pPr>
          </a:lstStyle>
          <a:p>
            <a:pPr algn="ctr" eaLnBrk="1" fontAlgn="base" hangingPunct="1">
              <a:spcBef>
                <a:spcPct val="0"/>
              </a:spcBef>
              <a:spcAft>
                <a:spcPct val="0"/>
              </a:spcAft>
              <a:defRPr/>
            </a:pPr>
            <a:r>
              <a:rPr lang="en-US" sz="1200" b="1" dirty="0">
                <a:solidFill>
                  <a:srgbClr val="7030A0"/>
                </a:solidFill>
                <a:latin typeface="+mj-lt"/>
                <a:ea typeface="ＭＳ Ｐゴシック" charset="0"/>
                <a:cs typeface="ＭＳ Ｐゴシック" charset="0"/>
              </a:rPr>
              <a:t>SAP Ariba Cloud Integration Gateway</a:t>
            </a:r>
          </a:p>
        </p:txBody>
      </p:sp>
      <p:sp>
        <p:nvSpPr>
          <p:cNvPr id="45" name="Rectangle 44"/>
          <p:cNvSpPr/>
          <p:nvPr/>
        </p:nvSpPr>
        <p:spPr>
          <a:xfrm>
            <a:off x="8224215" y="1626075"/>
            <a:ext cx="3451982" cy="262787"/>
          </a:xfrm>
          <a:prstGeom prst="rect">
            <a:avLst/>
          </a:prstGeom>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r>
              <a:rPr lang="en-US" sz="1400" b="1">
                <a:solidFill>
                  <a:schemeClr val="bg1">
                    <a:lumMod val="95000"/>
                  </a:schemeClr>
                </a:solidFill>
                <a:latin typeface="+mj-lt"/>
              </a:rPr>
              <a:t>Suppliers</a:t>
            </a:r>
          </a:p>
        </p:txBody>
      </p:sp>
      <p:sp>
        <p:nvSpPr>
          <p:cNvPr id="73" name="Rectangle 72"/>
          <p:cNvSpPr/>
          <p:nvPr/>
        </p:nvSpPr>
        <p:spPr>
          <a:xfrm>
            <a:off x="522460" y="1626075"/>
            <a:ext cx="3647781" cy="300413"/>
          </a:xfrm>
          <a:prstGeom prst="rect">
            <a:avLst/>
          </a:prstGeom>
          <a:solidFill>
            <a:srgbClr val="FFC000"/>
          </a:solidFill>
          <a:ln>
            <a:solidFill>
              <a:srgbClr val="FFC000"/>
            </a:solidFill>
          </a:ln>
          <a:effectLst/>
        </p:spPr>
        <p:style>
          <a:lnRef idx="1">
            <a:schemeClr val="accent3"/>
          </a:lnRef>
          <a:fillRef idx="3">
            <a:schemeClr val="accent3"/>
          </a:fillRef>
          <a:effectRef idx="2">
            <a:schemeClr val="accent3"/>
          </a:effectRef>
          <a:fontRef idx="minor">
            <a:schemeClr val="lt1"/>
          </a:fontRef>
        </p:style>
        <p:txBody>
          <a:bodyPr rtlCol="0" anchor="ctr"/>
          <a:lstStyle/>
          <a:p>
            <a:r>
              <a:rPr lang="en-US" sz="1400" b="1" dirty="0">
                <a:solidFill>
                  <a:schemeClr val="tx1"/>
                </a:solidFill>
                <a:latin typeface="+mj-lt"/>
              </a:rPr>
              <a:t>Buyer</a:t>
            </a:r>
          </a:p>
        </p:txBody>
      </p:sp>
      <p:cxnSp>
        <p:nvCxnSpPr>
          <p:cNvPr id="75" name="Straight Connector 74"/>
          <p:cNvCxnSpPr/>
          <p:nvPr/>
        </p:nvCxnSpPr>
        <p:spPr>
          <a:xfrm flipH="1">
            <a:off x="3377653" y="3647773"/>
            <a:ext cx="710866" cy="415"/>
          </a:xfrm>
          <a:prstGeom prst="line">
            <a:avLst/>
          </a:prstGeom>
          <a:ln w="15875">
            <a:solidFill>
              <a:schemeClr val="tx1"/>
            </a:solidFill>
            <a:headEnd type="stealth" w="lg" len="lg"/>
            <a:tailEnd type="stealth" w="lg" len="lg"/>
          </a:ln>
          <a:effectLst/>
        </p:spPr>
        <p:style>
          <a:lnRef idx="2">
            <a:schemeClr val="accent2"/>
          </a:lnRef>
          <a:fillRef idx="0">
            <a:schemeClr val="accent2"/>
          </a:fillRef>
          <a:effectRef idx="1">
            <a:schemeClr val="accent2"/>
          </a:effectRef>
          <a:fontRef idx="minor">
            <a:schemeClr val="tx1"/>
          </a:fontRef>
        </p:style>
      </p:cxnSp>
      <p:pic>
        <p:nvPicPr>
          <p:cNvPr id="83" name="Picture 8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037807" y="3996748"/>
            <a:ext cx="595413" cy="595413"/>
          </a:xfrm>
          <a:prstGeom prst="rect">
            <a:avLst/>
          </a:prstGeom>
        </p:spPr>
      </p:pic>
      <p:sp>
        <p:nvSpPr>
          <p:cNvPr id="88" name="TextBox 87"/>
          <p:cNvSpPr txBox="1"/>
          <p:nvPr/>
        </p:nvSpPr>
        <p:spPr>
          <a:xfrm>
            <a:off x="10112002" y="4092157"/>
            <a:ext cx="863343" cy="369332"/>
          </a:xfrm>
          <a:prstGeom prst="rect">
            <a:avLst/>
          </a:prstGeom>
          <a:noFill/>
          <a:ln>
            <a:noFill/>
          </a:ln>
        </p:spPr>
        <p:txBody>
          <a:bodyPr wrap="square" lIns="0" tIns="0" rIns="0" bIns="0" rtlCol="0">
            <a:spAutoFit/>
          </a:bodyPr>
          <a:lstStyle/>
          <a:p>
            <a:pPr fontAlgn="base">
              <a:spcBef>
                <a:spcPct val="50000"/>
              </a:spcBef>
              <a:spcAft>
                <a:spcPct val="0"/>
              </a:spcAft>
              <a:buClr>
                <a:srgbClr val="F0AB00"/>
              </a:buClr>
              <a:buSzPct val="80000"/>
            </a:pPr>
            <a:r>
              <a:rPr lang="en-US" sz="1200" b="1" kern="0">
                <a:solidFill>
                  <a:schemeClr val="accent3">
                    <a:lumMod val="75000"/>
                  </a:schemeClr>
                </a:solidFill>
                <a:latin typeface="Calibri" panose="020F0502020204030204" pitchFamily="34" charset="0"/>
                <a:ea typeface="Arial Unicode MS" pitchFamily="34" charset="-128"/>
                <a:cs typeface="Arial Unicode MS" pitchFamily="34" charset="-128"/>
              </a:rPr>
              <a:t>EDI, EDIFACT, OAGIS, PIDX</a:t>
            </a:r>
          </a:p>
        </p:txBody>
      </p:sp>
      <p:cxnSp>
        <p:nvCxnSpPr>
          <p:cNvPr id="92" name="Straight Connector 91"/>
          <p:cNvCxnSpPr/>
          <p:nvPr/>
        </p:nvCxnSpPr>
        <p:spPr>
          <a:xfrm flipH="1">
            <a:off x="9969490" y="4282946"/>
            <a:ext cx="1110096" cy="3153"/>
          </a:xfrm>
          <a:prstGeom prst="line">
            <a:avLst/>
          </a:prstGeom>
          <a:ln w="15875">
            <a:solidFill>
              <a:schemeClr val="tx1"/>
            </a:solidFill>
            <a:headEnd type="stealth" w="lg" len="lg"/>
            <a:tailEnd type="stealth" w="lg" len="lg"/>
          </a:ln>
          <a:effectLst/>
        </p:spPr>
        <p:style>
          <a:lnRef idx="2">
            <a:schemeClr val="accent2"/>
          </a:lnRef>
          <a:fillRef idx="0">
            <a:schemeClr val="accent2"/>
          </a:fillRef>
          <a:effectRef idx="1">
            <a:schemeClr val="accent2"/>
          </a:effectRef>
          <a:fontRef idx="minor">
            <a:schemeClr val="tx1"/>
          </a:fontRef>
        </p:style>
      </p:cxnSp>
      <p:sp>
        <p:nvSpPr>
          <p:cNvPr id="93" name="TextBox 92"/>
          <p:cNvSpPr txBox="1"/>
          <p:nvPr/>
        </p:nvSpPr>
        <p:spPr>
          <a:xfrm>
            <a:off x="10336872" y="3892101"/>
            <a:ext cx="413603" cy="184666"/>
          </a:xfrm>
          <a:prstGeom prst="rect">
            <a:avLst/>
          </a:prstGeom>
          <a:noFill/>
          <a:ln>
            <a:noFill/>
          </a:ln>
        </p:spPr>
        <p:txBody>
          <a:bodyPr wrap="square" lIns="0" tIns="0" rIns="0" bIns="0" rtlCol="0">
            <a:spAutoFit/>
          </a:bodyPr>
          <a:lstStyle/>
          <a:p>
            <a:pPr fontAlgn="base">
              <a:spcBef>
                <a:spcPct val="50000"/>
              </a:spcBef>
              <a:spcAft>
                <a:spcPct val="0"/>
              </a:spcAft>
              <a:buClr>
                <a:srgbClr val="F0AB00"/>
              </a:buClr>
              <a:buSzPct val="80000"/>
            </a:pPr>
            <a:r>
              <a:rPr lang="en-US" sz="1200" b="1" kern="0">
                <a:solidFill>
                  <a:schemeClr val="accent3">
                    <a:lumMod val="75000"/>
                  </a:schemeClr>
                </a:solidFill>
                <a:latin typeface="Calibri" panose="020F0502020204030204" pitchFamily="34" charset="0"/>
                <a:ea typeface="Arial Unicode MS" pitchFamily="34" charset="-128"/>
                <a:cs typeface="Arial Unicode MS" pitchFamily="34" charset="-128"/>
              </a:rPr>
              <a:t>cXML,</a:t>
            </a:r>
          </a:p>
        </p:txBody>
      </p:sp>
      <p:cxnSp>
        <p:nvCxnSpPr>
          <p:cNvPr id="95" name="Straight Connector 94"/>
          <p:cNvCxnSpPr/>
          <p:nvPr/>
        </p:nvCxnSpPr>
        <p:spPr>
          <a:xfrm flipH="1" flipV="1">
            <a:off x="8402050" y="4279935"/>
            <a:ext cx="758529" cy="9174"/>
          </a:xfrm>
          <a:prstGeom prst="line">
            <a:avLst/>
          </a:prstGeom>
          <a:ln w="15875">
            <a:solidFill>
              <a:schemeClr val="tx1"/>
            </a:solidFill>
            <a:headEnd type="stealth" w="lg" len="lg"/>
            <a:tailEnd type="stealth" w="lg" len="lg"/>
          </a:ln>
          <a:effectLst/>
        </p:spPr>
        <p:style>
          <a:lnRef idx="2">
            <a:schemeClr val="accent2"/>
          </a:lnRef>
          <a:fillRef idx="0">
            <a:schemeClr val="accent2"/>
          </a:fillRef>
          <a:effectRef idx="1">
            <a:schemeClr val="accent2"/>
          </a:effectRef>
          <a:fontRef idx="minor">
            <a:schemeClr val="tx1"/>
          </a:fontRef>
        </p:style>
      </p:cxnSp>
      <p:cxnSp>
        <p:nvCxnSpPr>
          <p:cNvPr id="85" name="Straight Connector 84"/>
          <p:cNvCxnSpPr/>
          <p:nvPr/>
        </p:nvCxnSpPr>
        <p:spPr>
          <a:xfrm flipV="1">
            <a:off x="8370268" y="2630865"/>
            <a:ext cx="2537806" cy="15917"/>
          </a:xfrm>
          <a:prstGeom prst="line">
            <a:avLst/>
          </a:prstGeom>
          <a:ln w="15875">
            <a:solidFill>
              <a:schemeClr val="tx1"/>
            </a:solidFill>
            <a:headEnd type="stealth" w="lg" len="lg"/>
            <a:tailEnd type="stealth" w="lg" len="lg"/>
          </a:ln>
          <a:effectLst/>
        </p:spPr>
        <p:style>
          <a:lnRef idx="2">
            <a:schemeClr val="accent2"/>
          </a:lnRef>
          <a:fillRef idx="0">
            <a:schemeClr val="accent2"/>
          </a:fillRef>
          <a:effectRef idx="1">
            <a:schemeClr val="accent2"/>
          </a:effectRef>
          <a:fontRef idx="minor">
            <a:schemeClr val="tx1"/>
          </a:fontRef>
        </p:style>
      </p:cxnSp>
      <p:sp>
        <p:nvSpPr>
          <p:cNvPr id="86" name="TextBox 85"/>
          <p:cNvSpPr txBox="1"/>
          <p:nvPr/>
        </p:nvSpPr>
        <p:spPr>
          <a:xfrm>
            <a:off x="9211752" y="2417159"/>
            <a:ext cx="954954" cy="184618"/>
          </a:xfrm>
          <a:prstGeom prst="rect">
            <a:avLst/>
          </a:prstGeom>
          <a:noFill/>
          <a:ln>
            <a:noFill/>
          </a:ln>
        </p:spPr>
        <p:txBody>
          <a:bodyPr wrap="square" lIns="0" tIns="0" rIns="0" bIns="0" rtlCol="0">
            <a:spAutoFit/>
          </a:bodyPr>
          <a:lstStyle/>
          <a:p>
            <a:pPr fontAlgn="base">
              <a:spcBef>
                <a:spcPct val="50000"/>
              </a:spcBef>
              <a:spcAft>
                <a:spcPct val="0"/>
              </a:spcAft>
              <a:buClr>
                <a:srgbClr val="F0AB00"/>
              </a:buClr>
              <a:buSzPct val="80000"/>
            </a:pPr>
            <a:r>
              <a:rPr lang="en-US" sz="1200" b="1" kern="0">
                <a:latin typeface="Calibri" panose="020F0502020204030204" pitchFamily="34" charset="0"/>
                <a:ea typeface="Arial Unicode MS" pitchFamily="34" charset="-128"/>
                <a:cs typeface="Arial Unicode MS" pitchFamily="34" charset="-128"/>
              </a:rPr>
              <a:t>Portal / POFlip</a:t>
            </a:r>
          </a:p>
        </p:txBody>
      </p:sp>
      <p:pic>
        <p:nvPicPr>
          <p:cNvPr id="87" name="Picture 8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037807" y="2147776"/>
            <a:ext cx="595413" cy="595413"/>
          </a:xfrm>
          <a:prstGeom prst="rect">
            <a:avLst/>
          </a:prstGeom>
        </p:spPr>
      </p:pic>
      <p:pic>
        <p:nvPicPr>
          <p:cNvPr id="94" name="Picture 9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058637" y="3053207"/>
            <a:ext cx="595413" cy="595413"/>
          </a:xfrm>
          <a:prstGeom prst="rect">
            <a:avLst/>
          </a:prstGeom>
        </p:spPr>
      </p:pic>
      <p:sp>
        <p:nvSpPr>
          <p:cNvPr id="96" name="TextBox 95"/>
          <p:cNvSpPr txBox="1"/>
          <p:nvPr/>
        </p:nvSpPr>
        <p:spPr>
          <a:xfrm>
            <a:off x="9225224" y="3096407"/>
            <a:ext cx="1432490" cy="184666"/>
          </a:xfrm>
          <a:prstGeom prst="rect">
            <a:avLst/>
          </a:prstGeom>
          <a:noFill/>
          <a:ln>
            <a:noFill/>
          </a:ln>
        </p:spPr>
        <p:txBody>
          <a:bodyPr wrap="square" lIns="0" tIns="0" rIns="0" bIns="0" rtlCol="0">
            <a:spAutoFit/>
          </a:bodyPr>
          <a:lstStyle/>
          <a:p>
            <a:pPr fontAlgn="base">
              <a:spcBef>
                <a:spcPct val="50000"/>
              </a:spcBef>
              <a:spcAft>
                <a:spcPct val="0"/>
              </a:spcAft>
              <a:buClr>
                <a:srgbClr val="F0AB00"/>
              </a:buClr>
              <a:buSzPct val="80000"/>
            </a:pPr>
            <a:r>
              <a:rPr lang="en-US" sz="1200" b="1" kern="0" dirty="0">
                <a:solidFill>
                  <a:schemeClr val="accent3">
                    <a:lumMod val="75000"/>
                  </a:schemeClr>
                </a:solidFill>
                <a:latin typeface="Calibri" panose="020F0502020204030204" pitchFamily="34" charset="0"/>
                <a:ea typeface="Arial Unicode MS" pitchFamily="34" charset="-128"/>
                <a:cs typeface="Arial Unicode MS" pitchFamily="34" charset="-128"/>
              </a:rPr>
              <a:t>CSV / PDF invoice</a:t>
            </a:r>
          </a:p>
        </p:txBody>
      </p:sp>
      <p:cxnSp>
        <p:nvCxnSpPr>
          <p:cNvPr id="97" name="Straight Connector 96"/>
          <p:cNvCxnSpPr/>
          <p:nvPr/>
        </p:nvCxnSpPr>
        <p:spPr>
          <a:xfrm flipV="1">
            <a:off x="8370268" y="3403168"/>
            <a:ext cx="2537806" cy="15917"/>
          </a:xfrm>
          <a:prstGeom prst="line">
            <a:avLst/>
          </a:prstGeom>
          <a:ln w="15875">
            <a:solidFill>
              <a:schemeClr val="tx1"/>
            </a:solidFill>
            <a:headEnd type="stealth" w="lg" len="lg"/>
            <a:tailEnd type="stealth" w="lg" len="lg"/>
          </a:ln>
          <a:effectLst/>
        </p:spPr>
        <p:style>
          <a:lnRef idx="2">
            <a:schemeClr val="accent2"/>
          </a:lnRef>
          <a:fillRef idx="0">
            <a:schemeClr val="accent2"/>
          </a:fillRef>
          <a:effectRef idx="1">
            <a:schemeClr val="accent2"/>
          </a:effectRef>
          <a:fontRef idx="minor">
            <a:schemeClr val="tx1"/>
          </a:fontRef>
        </p:style>
      </p:cxnSp>
      <p:pic>
        <p:nvPicPr>
          <p:cNvPr id="68" name="Picture 67">
            <a:extLst>
              <a:ext uri="{FF2B5EF4-FFF2-40B4-BE49-F238E27FC236}">
                <a16:creationId xmlns:a16="http://schemas.microsoft.com/office/drawing/2014/main" id="{F167D6D2-B2A4-499A-9373-9AFF5FAACC35}"/>
              </a:ext>
            </a:extLst>
          </p:cNvPr>
          <p:cNvPicPr>
            <a:picLocks noChangeAspect="1"/>
          </p:cNvPicPr>
          <p:nvPr/>
        </p:nvPicPr>
        <p:blipFill>
          <a:blip r:embed="rId6"/>
          <a:stretch>
            <a:fillRect/>
          </a:stretch>
        </p:blipFill>
        <p:spPr>
          <a:xfrm>
            <a:off x="1041388" y="2910098"/>
            <a:ext cx="2061486" cy="1384356"/>
          </a:xfrm>
          <a:prstGeom prst="rect">
            <a:avLst/>
          </a:prstGeom>
        </p:spPr>
      </p:pic>
    </p:spTree>
    <p:extLst>
      <p:ext uri="{BB962C8B-B14F-4D97-AF65-F5344CB8AC3E}">
        <p14:creationId xmlns:p14="http://schemas.microsoft.com/office/powerpoint/2010/main" val="26928635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39806-8E00-4D2A-BCCB-46BD6F99B126}"/>
              </a:ext>
            </a:extLst>
          </p:cNvPr>
          <p:cNvSpPr>
            <a:spLocks noGrp="1"/>
          </p:cNvSpPr>
          <p:nvPr>
            <p:ph type="title"/>
          </p:nvPr>
        </p:nvSpPr>
        <p:spPr/>
        <p:txBody>
          <a:bodyPr/>
          <a:lstStyle/>
          <a:p>
            <a:r>
              <a:rPr lang="en-US">
                <a:solidFill>
                  <a:schemeClr val="accent1"/>
                </a:solidFill>
              </a:rPr>
              <a:t>PDF</a:t>
            </a:r>
            <a:r>
              <a:rPr lang="en-US"/>
              <a:t> process flow</a:t>
            </a:r>
          </a:p>
        </p:txBody>
      </p:sp>
      <p:grpSp>
        <p:nvGrpSpPr>
          <p:cNvPr id="3" name="Group 2">
            <a:extLst>
              <a:ext uri="{FF2B5EF4-FFF2-40B4-BE49-F238E27FC236}">
                <a16:creationId xmlns:a16="http://schemas.microsoft.com/office/drawing/2014/main" id="{B78199CD-9416-4ACF-9C07-03A5DBFF7FA9}"/>
              </a:ext>
            </a:extLst>
          </p:cNvPr>
          <p:cNvGrpSpPr/>
          <p:nvPr/>
        </p:nvGrpSpPr>
        <p:grpSpPr>
          <a:xfrm>
            <a:off x="505458" y="1677881"/>
            <a:ext cx="11250164" cy="4014293"/>
            <a:chOff x="864842" y="1684567"/>
            <a:chExt cx="10110889" cy="2964816"/>
          </a:xfrm>
        </p:grpSpPr>
        <p:grpSp>
          <p:nvGrpSpPr>
            <p:cNvPr id="4" name="Group 3">
              <a:extLst>
                <a:ext uri="{FF2B5EF4-FFF2-40B4-BE49-F238E27FC236}">
                  <a16:creationId xmlns:a16="http://schemas.microsoft.com/office/drawing/2014/main" id="{87042110-FC7E-4141-9EAB-27C4F5A6BE56}"/>
                </a:ext>
              </a:extLst>
            </p:cNvPr>
            <p:cNvGrpSpPr/>
            <p:nvPr/>
          </p:nvGrpSpPr>
          <p:grpSpPr>
            <a:xfrm>
              <a:off x="864842" y="2688296"/>
              <a:ext cx="1011383" cy="1486790"/>
              <a:chOff x="217421" y="2815368"/>
              <a:chExt cx="1144154" cy="1536725"/>
            </a:xfrm>
          </p:grpSpPr>
          <p:pic>
            <p:nvPicPr>
              <p:cNvPr id="35" name="Picture 34">
                <a:extLst>
                  <a:ext uri="{FF2B5EF4-FFF2-40B4-BE49-F238E27FC236}">
                    <a16:creationId xmlns:a16="http://schemas.microsoft.com/office/drawing/2014/main" id="{1869AD59-25C7-40FA-BF28-C75FE4FC41A7}"/>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17421" y="3207939"/>
                <a:ext cx="1144154" cy="1144154"/>
              </a:xfrm>
              <a:prstGeom prst="rect">
                <a:avLst/>
              </a:prstGeom>
            </p:spPr>
          </p:pic>
          <p:pic>
            <p:nvPicPr>
              <p:cNvPr id="36" name="Picture 7" descr="SAP_grad_R_pref.png">
                <a:extLst>
                  <a:ext uri="{FF2B5EF4-FFF2-40B4-BE49-F238E27FC236}">
                    <a16:creationId xmlns:a16="http://schemas.microsoft.com/office/drawing/2014/main" id="{24C984CE-0043-411D-9A9E-EAC70806A94E}"/>
                  </a:ext>
                </a:extLst>
              </p:cNvPr>
              <p:cNvPicPr>
                <a:picLocks noChangeAspect="1"/>
              </p:cNvPicPr>
              <p:nvPr/>
            </p:nvPicPr>
            <p:blipFill>
              <a:blip r:embed="rId3" cstate="print"/>
              <a:stretch>
                <a:fillRect/>
              </a:stretch>
            </p:blipFill>
            <p:spPr bwMode="auto">
              <a:xfrm>
                <a:off x="494000" y="2815368"/>
                <a:ext cx="697001" cy="343592"/>
              </a:xfrm>
              <a:prstGeom prst="rect">
                <a:avLst/>
              </a:prstGeom>
              <a:noFill/>
              <a:ln>
                <a:noFill/>
              </a:ln>
            </p:spPr>
          </p:pic>
        </p:grpSp>
        <p:pic>
          <p:nvPicPr>
            <p:cNvPr id="5" name="Picture 4">
              <a:extLst>
                <a:ext uri="{FF2B5EF4-FFF2-40B4-BE49-F238E27FC236}">
                  <a16:creationId xmlns:a16="http://schemas.microsoft.com/office/drawing/2014/main" id="{2C4774F7-134F-4C76-84CF-ABC0477376FF}"/>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8913611" y="3331578"/>
              <a:ext cx="375138" cy="375138"/>
            </a:xfrm>
            <a:prstGeom prst="rect">
              <a:avLst/>
            </a:prstGeom>
          </p:spPr>
        </p:pic>
        <p:sp>
          <p:nvSpPr>
            <p:cNvPr id="6" name="TextBox 5">
              <a:extLst>
                <a:ext uri="{FF2B5EF4-FFF2-40B4-BE49-F238E27FC236}">
                  <a16:creationId xmlns:a16="http://schemas.microsoft.com/office/drawing/2014/main" id="{8CC66AAE-F61C-4340-82BA-59539C0D771C}"/>
                </a:ext>
              </a:extLst>
            </p:cNvPr>
            <p:cNvSpPr txBox="1"/>
            <p:nvPr/>
          </p:nvSpPr>
          <p:spPr>
            <a:xfrm>
              <a:off x="8781029" y="3700878"/>
              <a:ext cx="564743" cy="102290"/>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0" kern="0">
                  <a:ea typeface="Arial Unicode MS" pitchFamily="34" charset="-128"/>
                  <a:cs typeface="Arial Unicode MS" pitchFamily="34" charset="-128"/>
                </a:rPr>
                <a:t>Invoice PDF</a:t>
              </a:r>
            </a:p>
          </p:txBody>
        </p:sp>
        <p:sp>
          <p:nvSpPr>
            <p:cNvPr id="7" name="TextBox 6">
              <a:extLst>
                <a:ext uri="{FF2B5EF4-FFF2-40B4-BE49-F238E27FC236}">
                  <a16:creationId xmlns:a16="http://schemas.microsoft.com/office/drawing/2014/main" id="{989BD8DD-0ADB-49E2-9AB5-7F6AC1E26A28}"/>
                </a:ext>
              </a:extLst>
            </p:cNvPr>
            <p:cNvSpPr txBox="1"/>
            <p:nvPr/>
          </p:nvSpPr>
          <p:spPr>
            <a:xfrm>
              <a:off x="9899194" y="2210337"/>
              <a:ext cx="870165" cy="136388"/>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200" b="1" kern="0">
                  <a:ea typeface="Arial Unicode MS" pitchFamily="34" charset="-128"/>
                  <a:cs typeface="Arial Unicode MS" pitchFamily="34" charset="-128"/>
                </a:rPr>
                <a:t>PDF Supplier</a:t>
              </a:r>
            </a:p>
          </p:txBody>
        </p:sp>
        <p:pic>
          <p:nvPicPr>
            <p:cNvPr id="8" name="Picture 7">
              <a:extLst>
                <a:ext uri="{FF2B5EF4-FFF2-40B4-BE49-F238E27FC236}">
                  <a16:creationId xmlns:a16="http://schemas.microsoft.com/office/drawing/2014/main" id="{105B2BB5-7551-4D0D-8688-B5F0F232818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286922" y="2642769"/>
              <a:ext cx="688809" cy="688809"/>
            </a:xfrm>
            <a:prstGeom prst="rect">
              <a:avLst/>
            </a:prstGeom>
          </p:spPr>
        </p:pic>
        <p:sp>
          <p:nvSpPr>
            <p:cNvPr id="9" name="TextBox 8">
              <a:extLst>
                <a:ext uri="{FF2B5EF4-FFF2-40B4-BE49-F238E27FC236}">
                  <a16:creationId xmlns:a16="http://schemas.microsoft.com/office/drawing/2014/main" id="{61D6C14C-E99B-4E5B-B0A1-2BA4546375D0}"/>
                </a:ext>
              </a:extLst>
            </p:cNvPr>
            <p:cNvSpPr txBox="1"/>
            <p:nvPr/>
          </p:nvSpPr>
          <p:spPr>
            <a:xfrm>
              <a:off x="9477087" y="3962931"/>
              <a:ext cx="1105031" cy="170484"/>
            </a:xfrm>
            <a:prstGeom prst="rect">
              <a:avLst/>
            </a:prstGeom>
            <a:solidFill>
              <a:schemeClr val="bg1"/>
            </a:solidFill>
          </p:spPr>
          <p:txBody>
            <a:bodyPr wrap="square" rtlCol="0">
              <a:spAutoFit/>
            </a:bodyPr>
            <a:lstStyle/>
            <a:p>
              <a:r>
                <a:rPr lang="en-GB" sz="900"/>
                <a:t>E-mail</a:t>
              </a:r>
            </a:p>
          </p:txBody>
        </p:sp>
        <p:pic>
          <p:nvPicPr>
            <p:cNvPr id="10" name="Picture 9">
              <a:extLst>
                <a:ext uri="{FF2B5EF4-FFF2-40B4-BE49-F238E27FC236}">
                  <a16:creationId xmlns:a16="http://schemas.microsoft.com/office/drawing/2014/main" id="{65BC5C9B-5FD4-41C9-8E38-2861FE6B6841}"/>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0243808" y="3752720"/>
              <a:ext cx="688809" cy="688809"/>
            </a:xfrm>
            <a:prstGeom prst="rect">
              <a:avLst/>
            </a:prstGeom>
          </p:spPr>
        </p:pic>
        <p:cxnSp>
          <p:nvCxnSpPr>
            <p:cNvPr id="11" name="Straight Arrow Connector 10">
              <a:extLst>
                <a:ext uri="{FF2B5EF4-FFF2-40B4-BE49-F238E27FC236}">
                  <a16:creationId xmlns:a16="http://schemas.microsoft.com/office/drawing/2014/main" id="{E704747B-552F-415A-8644-92DA7CBD4648}"/>
                </a:ext>
              </a:extLst>
            </p:cNvPr>
            <p:cNvCxnSpPr>
              <a:cxnSpLocks/>
            </p:cNvCxnSpPr>
            <p:nvPr/>
          </p:nvCxnSpPr>
          <p:spPr>
            <a:xfrm flipH="1">
              <a:off x="8366760" y="3535058"/>
              <a:ext cx="522999" cy="0"/>
            </a:xfrm>
            <a:prstGeom prst="straightConnector1">
              <a:avLst/>
            </a:prstGeom>
            <a:ln w="9525">
              <a:solidFill>
                <a:schemeClr val="accent2"/>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cxnSp>
          <p:nvCxnSpPr>
            <p:cNvPr id="12" name="Connector: Elbow 11">
              <a:extLst>
                <a:ext uri="{FF2B5EF4-FFF2-40B4-BE49-F238E27FC236}">
                  <a16:creationId xmlns:a16="http://schemas.microsoft.com/office/drawing/2014/main" id="{696AB8E9-FAD8-4164-85BB-FDC699457003}"/>
                </a:ext>
              </a:extLst>
            </p:cNvPr>
            <p:cNvCxnSpPr>
              <a:stCxn id="8" idx="1"/>
              <a:endCxn id="5" idx="0"/>
            </p:cNvCxnSpPr>
            <p:nvPr/>
          </p:nvCxnSpPr>
          <p:spPr>
            <a:xfrm rot="10800000" flipV="1">
              <a:off x="9101180" y="2987174"/>
              <a:ext cx="1185742" cy="344404"/>
            </a:xfrm>
            <a:prstGeom prst="bentConnector2">
              <a:avLst/>
            </a:prstGeom>
            <a:ln w="9525">
              <a:solidFill>
                <a:schemeClr val="accent2"/>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F028EFBB-F296-4AC4-9A0A-DE23BF8ADA5F}"/>
                </a:ext>
              </a:extLst>
            </p:cNvPr>
            <p:cNvCxnSpPr>
              <a:cxnSpLocks/>
              <a:endCxn id="6" idx="2"/>
            </p:cNvCxnSpPr>
            <p:nvPr/>
          </p:nvCxnSpPr>
          <p:spPr>
            <a:xfrm rot="10800000">
              <a:off x="9063402" y="3803168"/>
              <a:ext cx="1350830" cy="373667"/>
            </a:xfrm>
            <a:prstGeom prst="bentConnector2">
              <a:avLst/>
            </a:prstGeom>
            <a:ln w="9525">
              <a:solidFill>
                <a:schemeClr val="accent2"/>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295BC09-5FEC-45F7-BADF-D5A9534F12A1}"/>
                </a:ext>
              </a:extLst>
            </p:cNvPr>
            <p:cNvSpPr txBox="1"/>
            <p:nvPr/>
          </p:nvSpPr>
          <p:spPr>
            <a:xfrm>
              <a:off x="9496205" y="2707818"/>
              <a:ext cx="1105031" cy="170484"/>
            </a:xfrm>
            <a:prstGeom prst="rect">
              <a:avLst/>
            </a:prstGeom>
            <a:solidFill>
              <a:schemeClr val="bg1"/>
            </a:solidFill>
          </p:spPr>
          <p:txBody>
            <a:bodyPr wrap="square" rtlCol="0">
              <a:spAutoFit/>
            </a:bodyPr>
            <a:lstStyle/>
            <a:p>
              <a:r>
                <a:rPr lang="en-GB" sz="900"/>
                <a:t>Upload</a:t>
              </a:r>
            </a:p>
          </p:txBody>
        </p:sp>
        <p:pic>
          <p:nvPicPr>
            <p:cNvPr id="15" name="Picture 14">
              <a:extLst>
                <a:ext uri="{FF2B5EF4-FFF2-40B4-BE49-F238E27FC236}">
                  <a16:creationId xmlns:a16="http://schemas.microsoft.com/office/drawing/2014/main" id="{76EBCC8F-A7A3-4FDF-AA1F-D51DBB456E79}"/>
                </a:ext>
              </a:extLst>
            </p:cNvPr>
            <p:cNvPicPr>
              <a:picLocks noChangeAspect="1"/>
            </p:cNvPicPr>
            <p:nvPr/>
          </p:nvPicPr>
          <p:blipFill>
            <a:blip r:embed="rId6"/>
            <a:stretch>
              <a:fillRect/>
            </a:stretch>
          </p:blipFill>
          <p:spPr>
            <a:xfrm>
              <a:off x="6724065" y="1684567"/>
              <a:ext cx="1105032" cy="231489"/>
            </a:xfrm>
            <a:prstGeom prst="rect">
              <a:avLst/>
            </a:prstGeom>
          </p:spPr>
        </p:pic>
        <p:sp>
          <p:nvSpPr>
            <p:cNvPr id="16" name="TextBox 15">
              <a:extLst>
                <a:ext uri="{FF2B5EF4-FFF2-40B4-BE49-F238E27FC236}">
                  <a16:creationId xmlns:a16="http://schemas.microsoft.com/office/drawing/2014/main" id="{37E395B9-B723-475D-AFD5-1A6A17894085}"/>
                </a:ext>
              </a:extLst>
            </p:cNvPr>
            <p:cNvSpPr txBox="1"/>
            <p:nvPr/>
          </p:nvSpPr>
          <p:spPr>
            <a:xfrm>
              <a:off x="6805412" y="1950956"/>
              <a:ext cx="1105031" cy="170484"/>
            </a:xfrm>
            <a:prstGeom prst="rect">
              <a:avLst/>
            </a:prstGeom>
            <a:solidFill>
              <a:schemeClr val="bg1"/>
            </a:solidFill>
          </p:spPr>
          <p:txBody>
            <a:bodyPr wrap="square" rtlCol="0">
              <a:spAutoFit/>
            </a:bodyPr>
            <a:lstStyle/>
            <a:p>
              <a:r>
                <a:rPr lang="en-GB" sz="900"/>
                <a:t>Data Extraction</a:t>
              </a:r>
            </a:p>
          </p:txBody>
        </p:sp>
        <p:sp>
          <p:nvSpPr>
            <p:cNvPr id="17" name="Rectangle: Rounded Corners 16">
              <a:extLst>
                <a:ext uri="{FF2B5EF4-FFF2-40B4-BE49-F238E27FC236}">
                  <a16:creationId xmlns:a16="http://schemas.microsoft.com/office/drawing/2014/main" id="{179CFA12-6669-4030-B10F-F6B102D6A811}"/>
                </a:ext>
              </a:extLst>
            </p:cNvPr>
            <p:cNvSpPr/>
            <p:nvPr/>
          </p:nvSpPr>
          <p:spPr bwMode="gray">
            <a:xfrm>
              <a:off x="2147476" y="2402242"/>
              <a:ext cx="6421718" cy="2247141"/>
            </a:xfrm>
            <a:prstGeom prst="roundRect">
              <a:avLst/>
            </a:prstGeom>
            <a:noFill/>
            <a:ln w="12700" algn="ctr">
              <a:solidFill>
                <a:schemeClr val="bg2">
                  <a:lumMod val="90000"/>
                </a:schemeClr>
              </a:solidFill>
              <a:prstDash val="dash"/>
              <a:miter lim="800000"/>
              <a:headEnd/>
              <a:tailEnd/>
            </a:ln>
          </p:spPr>
          <p:txBody>
            <a:bodyPr lIns="89977" tIns="71981" rIns="89977" bIns="71981" rtlCol="0" anchor="ctr"/>
            <a:lstStyle/>
            <a:p>
              <a:pPr algn="ctr" defTabSz="914126" fontAlgn="base">
                <a:spcBef>
                  <a:spcPct val="50000"/>
                </a:spcBef>
                <a:spcAft>
                  <a:spcPct val="0"/>
                </a:spcAft>
                <a:buClr>
                  <a:srgbClr val="F0AB00"/>
                </a:buClr>
                <a:buSzPct val="80000"/>
              </a:pPr>
              <a:endParaRPr lang="de-DE" sz="1799" kern="0">
                <a:ea typeface="Arial Unicode MS" pitchFamily="34" charset="-128"/>
                <a:cs typeface="Arial Unicode MS" pitchFamily="34" charset="-128"/>
              </a:endParaRPr>
            </a:p>
          </p:txBody>
        </p:sp>
        <p:pic>
          <p:nvPicPr>
            <p:cNvPr id="18" name="Picture 17">
              <a:extLst>
                <a:ext uri="{FF2B5EF4-FFF2-40B4-BE49-F238E27FC236}">
                  <a16:creationId xmlns:a16="http://schemas.microsoft.com/office/drawing/2014/main" id="{C4D0DEA1-1B12-4297-A9F4-18DB8026CAE0}"/>
                </a:ext>
              </a:extLst>
            </p:cNvPr>
            <p:cNvPicPr>
              <a:picLocks noChangeAspect="1"/>
            </p:cNvPicPr>
            <p:nvPr/>
          </p:nvPicPr>
          <p:blipFill>
            <a:blip r:embed="rId7"/>
            <a:stretch>
              <a:fillRect/>
            </a:stretch>
          </p:blipFill>
          <p:spPr>
            <a:xfrm>
              <a:off x="7695465" y="3329345"/>
              <a:ext cx="522999" cy="411426"/>
            </a:xfrm>
            <a:prstGeom prst="rect">
              <a:avLst/>
            </a:prstGeom>
            <a:ln>
              <a:solidFill>
                <a:schemeClr val="bg2">
                  <a:lumMod val="75000"/>
                </a:schemeClr>
              </a:solidFill>
            </a:ln>
          </p:spPr>
        </p:pic>
        <p:pic>
          <p:nvPicPr>
            <p:cNvPr id="19" name="Picture 18">
              <a:extLst>
                <a:ext uri="{FF2B5EF4-FFF2-40B4-BE49-F238E27FC236}">
                  <a16:creationId xmlns:a16="http://schemas.microsoft.com/office/drawing/2014/main" id="{97FB2FE8-1674-4285-A484-BC5A3E30E3BB}"/>
                </a:ext>
              </a:extLst>
            </p:cNvPr>
            <p:cNvPicPr>
              <a:picLocks noChangeAspect="1"/>
            </p:cNvPicPr>
            <p:nvPr/>
          </p:nvPicPr>
          <p:blipFill>
            <a:blip r:embed="rId8"/>
            <a:stretch>
              <a:fillRect/>
            </a:stretch>
          </p:blipFill>
          <p:spPr>
            <a:xfrm>
              <a:off x="6366755" y="3272200"/>
              <a:ext cx="613365" cy="484634"/>
            </a:xfrm>
            <a:prstGeom prst="rect">
              <a:avLst/>
            </a:prstGeom>
          </p:spPr>
        </p:pic>
        <p:pic>
          <p:nvPicPr>
            <p:cNvPr id="20" name="Picture 19">
              <a:extLst>
                <a:ext uri="{FF2B5EF4-FFF2-40B4-BE49-F238E27FC236}">
                  <a16:creationId xmlns:a16="http://schemas.microsoft.com/office/drawing/2014/main" id="{BBBF9151-F80C-4761-AA03-606275D92297}"/>
                </a:ext>
              </a:extLst>
            </p:cNvPr>
            <p:cNvPicPr>
              <a:picLocks noChangeAspect="1"/>
            </p:cNvPicPr>
            <p:nvPr/>
          </p:nvPicPr>
          <p:blipFill>
            <a:blip r:embed="rId9"/>
            <a:stretch>
              <a:fillRect/>
            </a:stretch>
          </p:blipFill>
          <p:spPr>
            <a:xfrm>
              <a:off x="5264270" y="3277832"/>
              <a:ext cx="571433" cy="458756"/>
            </a:xfrm>
            <a:prstGeom prst="rect">
              <a:avLst/>
            </a:prstGeom>
          </p:spPr>
        </p:pic>
        <p:pic>
          <p:nvPicPr>
            <p:cNvPr id="21" name="Picture 20">
              <a:extLst>
                <a:ext uri="{FF2B5EF4-FFF2-40B4-BE49-F238E27FC236}">
                  <a16:creationId xmlns:a16="http://schemas.microsoft.com/office/drawing/2014/main" id="{8AC47F48-8CA3-483C-BC72-60805FB7FFCF}"/>
                </a:ext>
              </a:extLst>
            </p:cNvPr>
            <p:cNvPicPr>
              <a:picLocks noChangeAspect="1"/>
            </p:cNvPicPr>
            <p:nvPr/>
          </p:nvPicPr>
          <p:blipFill>
            <a:blip r:embed="rId10"/>
            <a:stretch>
              <a:fillRect/>
            </a:stretch>
          </p:blipFill>
          <p:spPr>
            <a:xfrm>
              <a:off x="4222943" y="3307912"/>
              <a:ext cx="604089" cy="402726"/>
            </a:xfrm>
            <a:prstGeom prst="rect">
              <a:avLst/>
            </a:prstGeom>
          </p:spPr>
        </p:pic>
        <p:pic>
          <p:nvPicPr>
            <p:cNvPr id="22" name="Picture 21">
              <a:extLst>
                <a:ext uri="{FF2B5EF4-FFF2-40B4-BE49-F238E27FC236}">
                  <a16:creationId xmlns:a16="http://schemas.microsoft.com/office/drawing/2014/main" id="{C08CD122-5809-4193-A4EE-04192C9C2630}"/>
                </a:ext>
              </a:extLst>
            </p:cNvPr>
            <p:cNvPicPr>
              <a:picLocks noChangeAspect="1"/>
            </p:cNvPicPr>
            <p:nvPr/>
          </p:nvPicPr>
          <p:blipFill>
            <a:blip r:embed="rId11"/>
            <a:stretch>
              <a:fillRect/>
            </a:stretch>
          </p:blipFill>
          <p:spPr>
            <a:xfrm>
              <a:off x="3505160" y="3254237"/>
              <a:ext cx="285642" cy="510075"/>
            </a:xfrm>
            <a:prstGeom prst="rect">
              <a:avLst/>
            </a:prstGeom>
          </p:spPr>
        </p:pic>
        <p:cxnSp>
          <p:nvCxnSpPr>
            <p:cNvPr id="23" name="Connector: Elbow 22">
              <a:extLst>
                <a:ext uri="{FF2B5EF4-FFF2-40B4-BE49-F238E27FC236}">
                  <a16:creationId xmlns:a16="http://schemas.microsoft.com/office/drawing/2014/main" id="{EDF1D8EE-37CA-4AA0-9770-38A2A6E5202B}"/>
                </a:ext>
              </a:extLst>
            </p:cNvPr>
            <p:cNvCxnSpPr>
              <a:stCxn id="18" idx="0"/>
              <a:endCxn id="19" idx="0"/>
            </p:cNvCxnSpPr>
            <p:nvPr/>
          </p:nvCxnSpPr>
          <p:spPr>
            <a:xfrm rot="16200000" flipV="1">
              <a:off x="7286630" y="2659009"/>
              <a:ext cx="57145" cy="1283527"/>
            </a:xfrm>
            <a:prstGeom prst="bentConnector3">
              <a:avLst>
                <a:gd name="adj1" fmla="val 2002701"/>
              </a:avLst>
            </a:prstGeom>
            <a:ln w="9525">
              <a:solidFill>
                <a:schemeClr val="accent2"/>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7D28DBED-9CBE-468D-B810-4C37B34522DB}"/>
                </a:ext>
              </a:extLst>
            </p:cNvPr>
            <p:cNvCxnSpPr>
              <a:stCxn id="19" idx="1"/>
              <a:endCxn id="20" idx="3"/>
            </p:cNvCxnSpPr>
            <p:nvPr/>
          </p:nvCxnSpPr>
          <p:spPr>
            <a:xfrm flipH="1" flipV="1">
              <a:off x="5835703" y="3507210"/>
              <a:ext cx="531052" cy="7307"/>
            </a:xfrm>
            <a:prstGeom prst="straightConnector1">
              <a:avLst/>
            </a:prstGeom>
            <a:ln w="9525">
              <a:solidFill>
                <a:schemeClr val="accent2"/>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2E7DC8F9-8F55-4280-BB3F-A813F084EFC8}"/>
                </a:ext>
              </a:extLst>
            </p:cNvPr>
            <p:cNvCxnSpPr>
              <a:stCxn id="20" idx="1"/>
              <a:endCxn id="21" idx="3"/>
            </p:cNvCxnSpPr>
            <p:nvPr/>
          </p:nvCxnSpPr>
          <p:spPr>
            <a:xfrm flipH="1">
              <a:off x="4827032" y="3507210"/>
              <a:ext cx="437238" cy="2065"/>
            </a:xfrm>
            <a:prstGeom prst="straightConnector1">
              <a:avLst/>
            </a:prstGeom>
            <a:ln w="9525">
              <a:solidFill>
                <a:schemeClr val="accent2"/>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CB42B99-AF1B-4F29-8950-67B5D88ABE63}"/>
                </a:ext>
              </a:extLst>
            </p:cNvPr>
            <p:cNvCxnSpPr>
              <a:stCxn id="21" idx="1"/>
              <a:endCxn id="22" idx="3"/>
            </p:cNvCxnSpPr>
            <p:nvPr/>
          </p:nvCxnSpPr>
          <p:spPr>
            <a:xfrm flipH="1">
              <a:off x="3790802" y="3509275"/>
              <a:ext cx="432141" cy="0"/>
            </a:xfrm>
            <a:prstGeom prst="straightConnector1">
              <a:avLst/>
            </a:prstGeom>
            <a:ln w="9525">
              <a:solidFill>
                <a:schemeClr val="accent2"/>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C1708EB3-0A92-4EE1-ACDB-6DDD5AFA8F05}"/>
                </a:ext>
              </a:extLst>
            </p:cNvPr>
            <p:cNvCxnSpPr>
              <a:cxnSpLocks/>
            </p:cNvCxnSpPr>
            <p:nvPr/>
          </p:nvCxnSpPr>
          <p:spPr>
            <a:xfrm flipH="1" flipV="1">
              <a:off x="1630017" y="3488336"/>
              <a:ext cx="692560" cy="11794"/>
            </a:xfrm>
            <a:prstGeom prst="straightConnector1">
              <a:avLst/>
            </a:prstGeom>
            <a:ln w="9525">
              <a:solidFill>
                <a:schemeClr val="accent2"/>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F0013F3D-E910-4DE3-9AD2-4B31412885EA}"/>
                </a:ext>
              </a:extLst>
            </p:cNvPr>
            <p:cNvPicPr>
              <a:picLocks noChangeAspect="1"/>
            </p:cNvPicPr>
            <p:nvPr/>
          </p:nvPicPr>
          <p:blipFill>
            <a:blip r:embed="rId12"/>
            <a:stretch>
              <a:fillRect/>
            </a:stretch>
          </p:blipFill>
          <p:spPr>
            <a:xfrm>
              <a:off x="2610494" y="4157695"/>
              <a:ext cx="325713" cy="432309"/>
            </a:xfrm>
            <a:prstGeom prst="rect">
              <a:avLst/>
            </a:prstGeom>
          </p:spPr>
        </p:pic>
        <p:pic>
          <p:nvPicPr>
            <p:cNvPr id="29" name="Picture 28">
              <a:extLst>
                <a:ext uri="{FF2B5EF4-FFF2-40B4-BE49-F238E27FC236}">
                  <a16:creationId xmlns:a16="http://schemas.microsoft.com/office/drawing/2014/main" id="{D5741119-680E-4B78-81D3-45BAC80C6CCA}"/>
                </a:ext>
              </a:extLst>
            </p:cNvPr>
            <p:cNvPicPr>
              <a:picLocks noChangeAspect="1"/>
            </p:cNvPicPr>
            <p:nvPr/>
          </p:nvPicPr>
          <p:blipFill>
            <a:blip r:embed="rId13"/>
            <a:stretch>
              <a:fillRect/>
            </a:stretch>
          </p:blipFill>
          <p:spPr>
            <a:xfrm>
              <a:off x="2357709" y="3231909"/>
              <a:ext cx="831285" cy="527436"/>
            </a:xfrm>
            <a:prstGeom prst="rect">
              <a:avLst/>
            </a:prstGeom>
          </p:spPr>
        </p:pic>
        <p:cxnSp>
          <p:nvCxnSpPr>
            <p:cNvPr id="30" name="Straight Arrow Connector 29">
              <a:extLst>
                <a:ext uri="{FF2B5EF4-FFF2-40B4-BE49-F238E27FC236}">
                  <a16:creationId xmlns:a16="http://schemas.microsoft.com/office/drawing/2014/main" id="{C7F13932-522D-49B2-9174-BE9375595C68}"/>
                </a:ext>
              </a:extLst>
            </p:cNvPr>
            <p:cNvCxnSpPr>
              <a:cxnSpLocks/>
            </p:cNvCxnSpPr>
            <p:nvPr/>
          </p:nvCxnSpPr>
          <p:spPr>
            <a:xfrm flipH="1">
              <a:off x="3188994" y="3500131"/>
              <a:ext cx="316166" cy="4640"/>
            </a:xfrm>
            <a:prstGeom prst="straightConnector1">
              <a:avLst/>
            </a:prstGeom>
            <a:ln w="9525">
              <a:solidFill>
                <a:schemeClr val="accent2"/>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89CF9FF1-F9F1-4F87-8E49-8D17BC0CE623}"/>
                </a:ext>
              </a:extLst>
            </p:cNvPr>
            <p:cNvCxnSpPr>
              <a:stCxn id="29" idx="2"/>
              <a:endCxn id="28" idx="0"/>
            </p:cNvCxnSpPr>
            <p:nvPr/>
          </p:nvCxnSpPr>
          <p:spPr>
            <a:xfrm flipH="1">
              <a:off x="2773351" y="3759345"/>
              <a:ext cx="1" cy="398350"/>
            </a:xfrm>
            <a:prstGeom prst="straightConnector1">
              <a:avLst/>
            </a:prstGeom>
            <a:ln w="9525">
              <a:solidFill>
                <a:schemeClr val="accent2"/>
              </a:solidFill>
              <a:prstDash val="dash"/>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2F7BCB2D-E3AA-4460-B49A-D27D766B34ED}"/>
                </a:ext>
              </a:extLst>
            </p:cNvPr>
            <p:cNvSpPr txBox="1"/>
            <p:nvPr/>
          </p:nvSpPr>
          <p:spPr>
            <a:xfrm>
              <a:off x="3647981" y="4265757"/>
              <a:ext cx="3076081" cy="159119"/>
            </a:xfrm>
            <a:prstGeom prst="rect">
              <a:avLst/>
            </a:prstGeom>
            <a:solidFill>
              <a:schemeClr val="bg1"/>
            </a:solidFill>
          </p:spPr>
          <p:txBody>
            <a:bodyPr wrap="square" rtlCol="0">
              <a:spAutoFit/>
            </a:bodyPr>
            <a:lstStyle/>
            <a:p>
              <a:r>
                <a:rPr lang="en-GB" sz="800" i="1"/>
                <a:t>Optional bypass to auto-issue the invoice without further review</a:t>
              </a:r>
            </a:p>
          </p:txBody>
        </p:sp>
        <p:cxnSp>
          <p:nvCxnSpPr>
            <p:cNvPr id="33" name="Connector: Elbow 32">
              <a:extLst>
                <a:ext uri="{FF2B5EF4-FFF2-40B4-BE49-F238E27FC236}">
                  <a16:creationId xmlns:a16="http://schemas.microsoft.com/office/drawing/2014/main" id="{CE6E6065-905A-40B9-A21F-319899869990}"/>
                </a:ext>
              </a:extLst>
            </p:cNvPr>
            <p:cNvCxnSpPr>
              <a:stCxn id="19" idx="2"/>
              <a:endCxn id="22" idx="2"/>
            </p:cNvCxnSpPr>
            <p:nvPr/>
          </p:nvCxnSpPr>
          <p:spPr>
            <a:xfrm rot="5400000">
              <a:off x="5156971" y="2247845"/>
              <a:ext cx="7478" cy="3025457"/>
            </a:xfrm>
            <a:prstGeom prst="bentConnector3">
              <a:avLst>
                <a:gd name="adj1" fmla="val 7314442"/>
              </a:avLst>
            </a:prstGeom>
            <a:ln w="9525">
              <a:solidFill>
                <a:schemeClr val="accent2"/>
              </a:solidFill>
              <a:prstDash val="dash"/>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1D7CC828-9AC2-43D2-B757-6E1DE1BE8428}"/>
                </a:ext>
              </a:extLst>
            </p:cNvPr>
            <p:cNvSpPr txBox="1"/>
            <p:nvPr/>
          </p:nvSpPr>
          <p:spPr>
            <a:xfrm>
              <a:off x="1835165" y="3380613"/>
              <a:ext cx="492709" cy="159119"/>
            </a:xfrm>
            <a:prstGeom prst="rect">
              <a:avLst/>
            </a:prstGeom>
            <a:noFill/>
          </p:spPr>
          <p:txBody>
            <a:bodyPr wrap="none" lIns="0" tIns="0" rIns="0" bIns="0" rtlCol="0">
              <a:spAutoFit/>
            </a:bodyPr>
            <a:lstStyle/>
            <a:p>
              <a:pPr algn="ctr" fontAlgn="base">
                <a:spcAft>
                  <a:spcPct val="0"/>
                </a:spcAft>
                <a:buClr>
                  <a:srgbClr val="F0AB00"/>
                </a:buClr>
                <a:buSzPct val="80000"/>
              </a:pPr>
              <a:r>
                <a:rPr lang="de-DE" sz="700" kern="0" err="1">
                  <a:ea typeface="Arial Unicode MS" pitchFamily="34" charset="-128"/>
                  <a:cs typeface="Arial Unicode MS" pitchFamily="34" charset="-128"/>
                </a:rPr>
                <a:t>sig</a:t>
              </a:r>
              <a:r>
                <a:rPr lang="de-DE" sz="700" kern="0">
                  <a:ea typeface="Arial Unicode MS" pitchFamily="34" charset="-128"/>
                  <a:cs typeface="Arial Unicode MS" pitchFamily="34" charset="-128"/>
                </a:rPr>
                <a:t> </a:t>
              </a:r>
              <a:r>
                <a:rPr lang="de-DE" sz="700" kern="0" err="1">
                  <a:ea typeface="Arial Unicode MS" pitchFamily="34" charset="-128"/>
                  <a:cs typeface="Arial Unicode MS" pitchFamily="34" charset="-128"/>
                </a:rPr>
                <a:t>cXML</a:t>
              </a:r>
              <a:endParaRPr lang="de-DE" sz="700" kern="0">
                <a:ea typeface="Arial Unicode MS" pitchFamily="34" charset="-128"/>
                <a:cs typeface="Arial Unicode MS" pitchFamily="34" charset="-128"/>
              </a:endParaRPr>
            </a:p>
            <a:p>
              <a:pPr algn="ctr" fontAlgn="base">
                <a:spcAft>
                  <a:spcPct val="0"/>
                </a:spcAft>
                <a:buClr>
                  <a:srgbClr val="F0AB00"/>
                </a:buClr>
                <a:buSzPct val="80000"/>
              </a:pPr>
              <a:r>
                <a:rPr lang="de-DE" sz="700" kern="0">
                  <a:ea typeface="Arial Unicode MS" pitchFamily="34" charset="-128"/>
                  <a:cs typeface="Arial Unicode MS" pitchFamily="34" charset="-128"/>
                </a:rPr>
                <a:t>PDF </a:t>
              </a:r>
              <a:r>
                <a:rPr lang="de-DE" sz="700" kern="0" err="1">
                  <a:ea typeface="Arial Unicode MS" pitchFamily="34" charset="-128"/>
                  <a:cs typeface="Arial Unicode MS" pitchFamily="34" charset="-128"/>
                </a:rPr>
                <a:t>attached</a:t>
              </a:r>
              <a:endParaRPr lang="de-DE" sz="700" kern="0">
                <a:ea typeface="Arial Unicode MS" pitchFamily="34" charset="-128"/>
                <a:cs typeface="Arial Unicode MS" pitchFamily="34" charset="-128"/>
              </a:endParaRPr>
            </a:p>
          </p:txBody>
        </p:sp>
      </p:grpSp>
    </p:spTree>
    <p:extLst>
      <p:ext uri="{BB962C8B-B14F-4D97-AF65-F5344CB8AC3E}">
        <p14:creationId xmlns:p14="http://schemas.microsoft.com/office/powerpoint/2010/main" val="443126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a:t>Current </a:t>
            </a:r>
            <a:r>
              <a:rPr lang="en-US">
                <a:solidFill>
                  <a:schemeClr val="accent1"/>
                </a:solidFill>
              </a:rPr>
              <a:t>Status/ Scope</a:t>
            </a:r>
            <a:endParaRPr lang="en-US"/>
          </a:p>
        </p:txBody>
      </p:sp>
      <p:pic>
        <p:nvPicPr>
          <p:cNvPr id="6" name="Illustration" descr="Example of an illustration " title="Illustration for divider page"/>
          <p:cNvPicPr>
            <a:picLocks noGrp="1" noChangeAspect="1"/>
          </p:cNvPicPr>
          <p:nvPr>
            <p:ph type="pic" sz="quarter" idx="12"/>
          </p:nvPr>
        </p:nvPicPr>
        <p:blipFill>
          <a:blip r:embed="rId3"/>
          <a:srcRect t="3112" b="3112"/>
          <a:stretch>
            <a:fillRect/>
          </a:stretch>
        </p:blipFill>
        <p:spPr bwMode="gray"/>
      </p:pic>
    </p:spTree>
    <p:extLst>
      <p:ext uri="{BB962C8B-B14F-4D97-AF65-F5344CB8AC3E}">
        <p14:creationId xmlns:p14="http://schemas.microsoft.com/office/powerpoint/2010/main" val="4105687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a:extLst>
              <a:ext uri="{FF2B5EF4-FFF2-40B4-BE49-F238E27FC236}">
                <a16:creationId xmlns:a16="http://schemas.microsoft.com/office/drawing/2014/main" id="{8DEEBDED-27EE-4575-8837-5E3B3A2FF9F2}"/>
              </a:ext>
            </a:extLst>
          </p:cNvPr>
          <p:cNvGraphicFramePr/>
          <p:nvPr/>
        </p:nvGraphicFramePr>
        <p:xfrm>
          <a:off x="85478" y="1048624"/>
          <a:ext cx="5931017" cy="53837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12">
            <a:extLst>
              <a:ext uri="{FF2B5EF4-FFF2-40B4-BE49-F238E27FC236}">
                <a16:creationId xmlns:a16="http://schemas.microsoft.com/office/drawing/2014/main" id="{D91C1675-EBD6-4215-A2FE-F2A1B5CD7D88}"/>
              </a:ext>
            </a:extLst>
          </p:cNvPr>
          <p:cNvSpPr/>
          <p:nvPr/>
        </p:nvSpPr>
        <p:spPr>
          <a:xfrm>
            <a:off x="215734" y="316577"/>
            <a:ext cx="6773883" cy="553998"/>
          </a:xfrm>
          <a:prstGeom prst="rect">
            <a:avLst/>
          </a:prstGeom>
        </p:spPr>
        <p:txBody>
          <a:bodyPr wrap="square">
            <a:spAutoFit/>
          </a:bodyPr>
          <a:lstStyle/>
          <a:p>
            <a:r>
              <a:rPr lang="en-US" sz="3000" b="1">
                <a:latin typeface="Calibri" panose="020F0502020204030204" pitchFamily="34" charset="0"/>
                <a:ea typeface="+mj-ea"/>
                <a:cs typeface="Calibri" panose="020F0502020204030204" pitchFamily="34" charset="0"/>
              </a:rPr>
              <a:t>Current</a:t>
            </a:r>
            <a:r>
              <a:rPr lang="en-US" sz="3000" b="1">
                <a:solidFill>
                  <a:prstClr val="black"/>
                </a:solidFill>
                <a:effectLst>
                  <a:outerShdw blurRad="38100" dist="38100" dir="2700000" algn="tl">
                    <a:srgbClr val="000000">
                      <a:alpha val="43137"/>
                    </a:srgbClr>
                  </a:outerShdw>
                </a:effectLst>
                <a:latin typeface="Calibri" panose="020F0502020204030204"/>
              </a:rPr>
              <a:t> </a:t>
            </a:r>
            <a:r>
              <a:rPr lang="en-US" sz="3000" b="1">
                <a:latin typeface="Calibri" panose="020F0502020204030204" pitchFamily="34" charset="0"/>
                <a:ea typeface="+mj-ea"/>
                <a:cs typeface="Calibri" panose="020F0502020204030204" pitchFamily="34" charset="0"/>
              </a:rPr>
              <a:t>Status</a:t>
            </a:r>
          </a:p>
        </p:txBody>
      </p:sp>
      <p:pic>
        <p:nvPicPr>
          <p:cNvPr id="14" name="Pictogram" descr="Example of an pictogram" title="Pictogram for title slide">
            <a:extLst>
              <a:ext uri="{FF2B5EF4-FFF2-40B4-BE49-F238E27FC236}">
                <a16:creationId xmlns:a16="http://schemas.microsoft.com/office/drawing/2014/main" id="{6D3A56C2-59ED-4901-B119-74CE64A9E803}"/>
              </a:ext>
            </a:extLst>
          </p:cNvPr>
          <p:cNvPicPr>
            <a:picLocks noChangeAspect="1"/>
          </p:cNvPicPr>
          <p:nvPr/>
        </p:nvPicPr>
        <p:blipFill>
          <a:blip r:embed="rId8"/>
          <a:srcRect t="16" b="16"/>
          <a:stretch>
            <a:fillRect/>
          </a:stretch>
        </p:blipFill>
        <p:spPr bwMode="gray">
          <a:xfrm>
            <a:off x="6888676" y="1167131"/>
            <a:ext cx="4523738" cy="4523738"/>
          </a:xfrm>
          <a:prstGeom prst="rect">
            <a:avLst/>
          </a:prstGeom>
        </p:spPr>
      </p:pic>
    </p:spTree>
    <p:extLst>
      <p:ext uri="{BB962C8B-B14F-4D97-AF65-F5344CB8AC3E}">
        <p14:creationId xmlns:p14="http://schemas.microsoft.com/office/powerpoint/2010/main" val="67726921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00DB773-4252-4ACD-8010-3AFADC7ACD05}"/>
              </a:ext>
            </a:extLst>
          </p:cNvPr>
          <p:cNvSpPr txBox="1">
            <a:spLocks/>
          </p:cNvSpPr>
          <p:nvPr/>
        </p:nvSpPr>
        <p:spPr>
          <a:xfrm>
            <a:off x="560881" y="365126"/>
            <a:ext cx="10794507" cy="65580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sz="3100" b="1">
                <a:solidFill>
                  <a:sysClr val="windowText" lastClr="0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Project</a:t>
            </a:r>
            <a:r>
              <a:rPr lang="en-US" b="1">
                <a:solidFill>
                  <a:sysClr val="windowText" lastClr="000000"/>
                </a:solidFill>
                <a:effectLst>
                  <a:outerShdw blurRad="38100" dist="38100" dir="2700000" algn="tl">
                    <a:srgbClr val="000000">
                      <a:alpha val="43137"/>
                    </a:srgbClr>
                  </a:outerShdw>
                </a:effectLst>
                <a:latin typeface="Calibri Light" panose="020F0302020204030204"/>
              </a:rPr>
              <a:t> </a:t>
            </a:r>
            <a:r>
              <a:rPr lang="en-US" sz="3100" b="1">
                <a:solidFill>
                  <a:sysClr val="windowText" lastClr="0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Scope</a:t>
            </a:r>
          </a:p>
        </p:txBody>
      </p:sp>
      <p:graphicFrame>
        <p:nvGraphicFramePr>
          <p:cNvPr id="10" name="Diagram 9">
            <a:extLst>
              <a:ext uri="{FF2B5EF4-FFF2-40B4-BE49-F238E27FC236}">
                <a16:creationId xmlns:a16="http://schemas.microsoft.com/office/drawing/2014/main" id="{A1F89345-37C2-4701-BC57-0340D03A9700}"/>
              </a:ext>
            </a:extLst>
          </p:cNvPr>
          <p:cNvGraphicFramePr/>
          <p:nvPr/>
        </p:nvGraphicFramePr>
        <p:xfrm>
          <a:off x="560881" y="935191"/>
          <a:ext cx="8916011" cy="16858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Rectangle: Rounded Corners 1">
            <a:extLst>
              <a:ext uri="{FF2B5EF4-FFF2-40B4-BE49-F238E27FC236}">
                <a16:creationId xmlns:a16="http://schemas.microsoft.com/office/drawing/2014/main" id="{EEEBCC3C-773E-4205-920F-10EC0B0D6F7D}"/>
              </a:ext>
            </a:extLst>
          </p:cNvPr>
          <p:cNvSpPr/>
          <p:nvPr/>
        </p:nvSpPr>
        <p:spPr bwMode="gray">
          <a:xfrm>
            <a:off x="9476892" y="1471780"/>
            <a:ext cx="2449585" cy="914400"/>
          </a:xfrm>
          <a:prstGeom prst="roundRect">
            <a:avLst/>
          </a:prstGeom>
          <a:solidFill>
            <a:schemeClr val="accent1"/>
          </a:solidFill>
          <a:ln w="10000" cap="flat" cmpd="sng" algn="ctr">
            <a:solidFill>
              <a:srgbClr val="008FD3">
                <a:hueOff val="0"/>
                <a:satOff val="0"/>
                <a:lumOff val="0"/>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p:spPr>
        <p:txBody>
          <a:bodyPr spcFirstLastPara="0" vert="horz" wrap="square" lIns="163576" tIns="93472" rIns="163576" bIns="93472" numCol="1" spcCol="1270" anchor="ctr" anchorCtr="0">
            <a:noAutofit/>
          </a:bodyPr>
          <a:lstStyle/>
          <a:p>
            <a:r>
              <a:rPr lang="en-US" b="1">
                <a:solidFill>
                  <a:schemeClr val="bg1"/>
                </a:solidFill>
                <a:latin typeface="Calibri" panose="020F0502020204030204"/>
              </a:rPr>
              <a:t>Test Plan:</a:t>
            </a:r>
          </a:p>
        </p:txBody>
      </p:sp>
      <p:graphicFrame>
        <p:nvGraphicFramePr>
          <p:cNvPr id="7" name="Content Placeholder 3">
            <a:extLst>
              <a:ext uri="{FF2B5EF4-FFF2-40B4-BE49-F238E27FC236}">
                <a16:creationId xmlns:a16="http://schemas.microsoft.com/office/drawing/2014/main" id="{93172594-9F5C-42F0-9286-3F4E22DB332D}"/>
              </a:ext>
            </a:extLst>
          </p:cNvPr>
          <p:cNvGraphicFramePr>
            <a:graphicFrameLocks/>
          </p:cNvGraphicFramePr>
          <p:nvPr/>
        </p:nvGraphicFramePr>
        <p:xfrm>
          <a:off x="560881" y="2794932"/>
          <a:ext cx="9802320" cy="3420900"/>
        </p:xfrm>
        <a:graphic>
          <a:graphicData uri="http://schemas.openxmlformats.org/drawingml/2006/table">
            <a:tbl>
              <a:tblPr firstRow="1" firstCol="1" bandRow="1">
                <a:tableStyleId>{F5AB1C69-6EDB-4FF4-983F-18BD219EF322}</a:tableStyleId>
              </a:tblPr>
              <a:tblGrid>
                <a:gridCol w="4867192">
                  <a:extLst>
                    <a:ext uri="{9D8B030D-6E8A-4147-A177-3AD203B41FA5}">
                      <a16:colId xmlns:a16="http://schemas.microsoft.com/office/drawing/2014/main" val="20000"/>
                    </a:ext>
                  </a:extLst>
                </a:gridCol>
                <a:gridCol w="4935128">
                  <a:extLst>
                    <a:ext uri="{9D8B030D-6E8A-4147-A177-3AD203B41FA5}">
                      <a16:colId xmlns:a16="http://schemas.microsoft.com/office/drawing/2014/main" val="20001"/>
                    </a:ext>
                  </a:extLst>
                </a:gridCol>
              </a:tblGrid>
              <a:tr h="343471">
                <a:tc>
                  <a:txBody>
                    <a:bodyPr/>
                    <a:lstStyle/>
                    <a:p>
                      <a:pPr marL="0" marR="0" algn="ctr">
                        <a:spcBef>
                          <a:spcPts val="0"/>
                        </a:spcBef>
                        <a:spcAft>
                          <a:spcPts val="0"/>
                        </a:spcAft>
                      </a:pPr>
                      <a:r>
                        <a:rPr lang="en-US" sz="1200" b="1">
                          <a:effectLst/>
                          <a:latin typeface="Calibri" panose="020F0502020204030204" pitchFamily="34" charset="0"/>
                          <a:cs typeface="Calibri" panose="020F0502020204030204" pitchFamily="34" charset="0"/>
                        </a:rPr>
                        <a:t>Invoice Types </a:t>
                      </a:r>
                      <a:r>
                        <a:rPr lang="en-US" sz="1200" b="1" u="sng">
                          <a:effectLst/>
                          <a:latin typeface="Calibri" panose="020F0502020204030204" pitchFamily="34" charset="0"/>
                          <a:cs typeface="Calibri" panose="020F0502020204030204" pitchFamily="34" charset="0"/>
                        </a:rPr>
                        <a:t>Supported</a:t>
                      </a:r>
                      <a:endParaRPr lang="en-US" sz="1200" b="1" u="sng">
                        <a:effectLst/>
                        <a:latin typeface="Calibri" panose="020F0502020204030204" pitchFamily="34" charset="0"/>
                        <a:ea typeface="MS Mincho"/>
                        <a:cs typeface="Calibri" panose="020F0502020204030204" pitchFamily="34"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1200" b="1">
                          <a:solidFill>
                            <a:schemeClr val="bg1"/>
                          </a:solidFill>
                          <a:effectLst/>
                          <a:latin typeface="+mn-lt"/>
                        </a:rPr>
                        <a:t>Invoice Types </a:t>
                      </a:r>
                      <a:r>
                        <a:rPr lang="en-US" sz="1200" b="1" u="sng">
                          <a:solidFill>
                            <a:schemeClr val="bg1"/>
                          </a:solidFill>
                          <a:effectLst/>
                          <a:latin typeface="+mn-lt"/>
                        </a:rPr>
                        <a:t>Not Supported</a:t>
                      </a:r>
                      <a:endParaRPr lang="en-US" sz="1200" b="1" u="sng">
                        <a:solidFill>
                          <a:schemeClr val="bg1"/>
                        </a:solidFill>
                        <a:effectLst/>
                        <a:latin typeface="+mn-lt"/>
                        <a:ea typeface="MS Mincho"/>
                      </a:endParaRPr>
                    </a:p>
                  </a:txBody>
                  <a:tcPr marL="68580" marR="68580" marT="0" marB="0" anchor="ctr">
                    <a:solidFill>
                      <a:schemeClr val="accent3">
                        <a:lumMod val="75000"/>
                      </a:schemeClr>
                    </a:solidFill>
                  </a:tcPr>
                </a:tc>
                <a:extLst>
                  <a:ext uri="{0D108BD9-81ED-4DB2-BD59-A6C34878D82A}">
                    <a16:rowId xmlns:a16="http://schemas.microsoft.com/office/drawing/2014/main" val="10006"/>
                  </a:ext>
                </a:extLst>
              </a:tr>
              <a:tr h="425577">
                <a:tc>
                  <a:txBody>
                    <a:bodyPr/>
                    <a:lstStyle/>
                    <a:p>
                      <a:pPr marL="0" marR="0" algn="l" defTabSz="1088558" rtl="0" eaLnBrk="1" latinLnBrk="0" hangingPunct="1">
                        <a:spcBef>
                          <a:spcPts val="0"/>
                        </a:spcBef>
                        <a:spcAft>
                          <a:spcPts val="300"/>
                        </a:spcAft>
                      </a:pPr>
                      <a:r>
                        <a:rPr lang="en-US" sz="1200" b="0" kern="1200" dirty="0">
                          <a:solidFill>
                            <a:schemeClr val="lt1"/>
                          </a:solidFill>
                          <a:effectLst/>
                          <a:latin typeface="Calibri" panose="020F0502020204030204" pitchFamily="34" charset="0"/>
                          <a:ea typeface="+mn-ea"/>
                          <a:cs typeface="Calibri" panose="020F0502020204030204" pitchFamily="34" charset="0"/>
                        </a:rPr>
                        <a:t>Individual Detail Invoice: applies against single PO referencing line items; line items should be material items.</a:t>
                      </a:r>
                    </a:p>
                  </a:txBody>
                  <a:tcPr marL="68580" marR="68580" marT="0" marB="0"/>
                </a:tc>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Calibri" panose="020F0502020204030204" pitchFamily="34" charset="0"/>
                          <a:ea typeface="+mn-ea"/>
                          <a:cs typeface="Calibri" panose="020F0502020204030204" pitchFamily="34" charset="0"/>
                        </a:rPr>
                        <a:t>Header Credit Memo (only for end of year adjustments) To be discussed on individual bases.</a:t>
                      </a:r>
                    </a:p>
                  </a:txBody>
                  <a:tcPr marL="68580" marR="68580" marT="0" marB="0"/>
                </a:tc>
                <a:extLst>
                  <a:ext uri="{0D108BD9-81ED-4DB2-BD59-A6C34878D82A}">
                    <a16:rowId xmlns:a16="http://schemas.microsoft.com/office/drawing/2014/main" val="10007"/>
                  </a:ext>
                </a:extLst>
              </a:tr>
              <a:tr h="398980">
                <a:tc>
                  <a:txBody>
                    <a:bodyPr/>
                    <a:lstStyle/>
                    <a:p>
                      <a:pPr marL="0" marR="0" algn="l" defTabSz="1088558" rtl="0" eaLnBrk="1" latinLnBrk="0" hangingPunct="1">
                        <a:spcBef>
                          <a:spcPts val="0"/>
                        </a:spcBef>
                        <a:spcAft>
                          <a:spcPts val="300"/>
                        </a:spcAft>
                      </a:pPr>
                      <a:r>
                        <a:rPr lang="en-US" sz="1200" b="0" kern="1200" dirty="0">
                          <a:solidFill>
                            <a:schemeClr val="lt1"/>
                          </a:solidFill>
                          <a:effectLst/>
                          <a:latin typeface="Calibri" panose="020F0502020204030204" pitchFamily="34" charset="0"/>
                          <a:ea typeface="+mn-ea"/>
                          <a:cs typeface="Calibri" panose="020F0502020204030204" pitchFamily="34" charset="0"/>
                        </a:rPr>
                        <a:t>Partial invoice: Invoice against a portion of the items on a PO.</a:t>
                      </a:r>
                    </a:p>
                  </a:txBody>
                  <a:tcPr marL="68580" marR="68580" marT="0" marB="0"/>
                </a:tc>
                <a:tc>
                  <a:txBody>
                    <a:bodyPr/>
                    <a:lstStyle/>
                    <a:p>
                      <a:pPr marL="0" marR="0">
                        <a:spcBef>
                          <a:spcPts val="0"/>
                        </a:spcBef>
                        <a:spcAft>
                          <a:spcPts val="0"/>
                        </a:spcAft>
                      </a:pPr>
                      <a:r>
                        <a:rPr lang="en-US" sz="1200" kern="1200">
                          <a:solidFill>
                            <a:schemeClr val="dk1"/>
                          </a:solidFill>
                          <a:effectLst/>
                          <a:latin typeface="Calibri" panose="020F0502020204030204" pitchFamily="34" charset="0"/>
                          <a:ea typeface="+mn-ea"/>
                          <a:cs typeface="Calibri" panose="020F0502020204030204" pitchFamily="34" charset="0"/>
                        </a:rPr>
                        <a:t>Invoice against </a:t>
                      </a:r>
                      <a:r>
                        <a:rPr lang="en-US" sz="1200" kern="1200" err="1">
                          <a:solidFill>
                            <a:schemeClr val="dk1"/>
                          </a:solidFill>
                          <a:effectLst/>
                          <a:latin typeface="Calibri" panose="020F0502020204030204" pitchFamily="34" charset="0"/>
                          <a:ea typeface="+mn-ea"/>
                          <a:cs typeface="Calibri" panose="020F0502020204030204" pitchFamily="34" charset="0"/>
                        </a:rPr>
                        <a:t>PCard</a:t>
                      </a:r>
                      <a:r>
                        <a:rPr lang="en-US" sz="1200" kern="1200">
                          <a:solidFill>
                            <a:schemeClr val="dk1"/>
                          </a:solidFill>
                          <a:effectLst/>
                          <a:latin typeface="Calibri" panose="020F0502020204030204" pitchFamily="34" charset="0"/>
                          <a:ea typeface="+mn-ea"/>
                          <a:cs typeface="Calibri" panose="020F0502020204030204" pitchFamily="34" charset="0"/>
                        </a:rPr>
                        <a:t> not allowed</a:t>
                      </a:r>
                    </a:p>
                  </a:txBody>
                  <a:tcPr marL="68580" marR="68580" marT="0" marB="0"/>
                </a:tc>
                <a:extLst>
                  <a:ext uri="{0D108BD9-81ED-4DB2-BD59-A6C34878D82A}">
                    <a16:rowId xmlns:a16="http://schemas.microsoft.com/office/drawing/2014/main" val="10008"/>
                  </a:ext>
                </a:extLst>
              </a:tr>
              <a:tr h="336916">
                <a:tc>
                  <a:txBody>
                    <a:bodyPr/>
                    <a:lstStyle/>
                    <a:p>
                      <a:pPr marL="0" marR="0" lvl="0" indent="0" algn="l" defTabSz="1088558" rtl="0" eaLnBrk="1" fontAlgn="auto" latinLnBrk="0" hangingPunct="1">
                        <a:lnSpc>
                          <a:spcPct val="100000"/>
                        </a:lnSpc>
                        <a:spcBef>
                          <a:spcPts val="0"/>
                        </a:spcBef>
                        <a:spcAft>
                          <a:spcPts val="300"/>
                        </a:spcAft>
                        <a:buClrTx/>
                        <a:buSzTx/>
                        <a:buFontTx/>
                        <a:buNone/>
                        <a:tabLst/>
                        <a:defRPr/>
                      </a:pPr>
                      <a:r>
                        <a:rPr lang="en-US" sz="1200" b="0" kern="1200" dirty="0">
                          <a:solidFill>
                            <a:schemeClr val="lt1"/>
                          </a:solidFill>
                          <a:effectLst/>
                          <a:latin typeface="Calibri" panose="020F0502020204030204" pitchFamily="34" charset="0"/>
                          <a:ea typeface="+mn-ea"/>
                          <a:cs typeface="Calibri" panose="020F0502020204030204" pitchFamily="34" charset="0"/>
                        </a:rPr>
                        <a:t>Duplicate Invoice: invoice numbers cannot be reused in case of reject/cancel of original invoice</a:t>
                      </a:r>
                    </a:p>
                  </a:txBody>
                  <a:tcPr marL="68580" marR="68580" marT="0" marB="0"/>
                </a:tc>
                <a:tc>
                  <a:txBody>
                    <a:bodyPr/>
                    <a:lstStyle/>
                    <a:p>
                      <a:pPr marL="0" marR="0" lvl="0" indent="0" algn="l" defTabSz="1088231" rtl="0" eaLnBrk="1" fontAlgn="auto" latinLnBrk="0" hangingPunct="1">
                        <a:lnSpc>
                          <a:spcPct val="100000"/>
                        </a:lnSpc>
                        <a:spcBef>
                          <a:spcPts val="0"/>
                        </a:spcBef>
                        <a:spcAft>
                          <a:spcPts val="0"/>
                        </a:spcAft>
                        <a:buClrTx/>
                        <a:buSzTx/>
                        <a:buFontTx/>
                        <a:buNone/>
                        <a:tabLst/>
                        <a:defRPr/>
                      </a:pPr>
                      <a:r>
                        <a:rPr lang="en-US" sz="1200" kern="1200">
                          <a:solidFill>
                            <a:schemeClr val="dk1"/>
                          </a:solidFill>
                          <a:effectLst/>
                          <a:latin typeface="Calibri" panose="020F0502020204030204" pitchFamily="34" charset="0"/>
                          <a:ea typeface="+mn-ea"/>
                          <a:cs typeface="Calibri" panose="020F0502020204030204" pitchFamily="34" charset="0"/>
                        </a:rPr>
                        <a:t>Information only invoice</a:t>
                      </a:r>
                    </a:p>
                  </a:txBody>
                  <a:tcPr marL="68580" marR="68580" marT="0" marB="0"/>
                </a:tc>
                <a:extLst>
                  <a:ext uri="{0D108BD9-81ED-4DB2-BD59-A6C34878D82A}">
                    <a16:rowId xmlns:a16="http://schemas.microsoft.com/office/drawing/2014/main" val="10009"/>
                  </a:ext>
                </a:extLst>
              </a:tr>
              <a:tr h="369272">
                <a:tc>
                  <a:txBody>
                    <a:bodyPr/>
                    <a:lstStyle/>
                    <a:p>
                      <a:pPr marL="0" marR="0" algn="l" defTabSz="1088558" rtl="0" eaLnBrk="1" latinLnBrk="0" hangingPunct="1">
                        <a:spcBef>
                          <a:spcPts val="0"/>
                        </a:spcBef>
                        <a:spcAft>
                          <a:spcPts val="300"/>
                        </a:spcAft>
                      </a:pPr>
                      <a:r>
                        <a:rPr lang="en-US" sz="1200" b="0" kern="1200" err="1">
                          <a:solidFill>
                            <a:schemeClr val="lt1"/>
                          </a:solidFill>
                          <a:effectLst/>
                          <a:latin typeface="Calibri" panose="020F0502020204030204" pitchFamily="34" charset="0"/>
                          <a:ea typeface="+mn-ea"/>
                          <a:cs typeface="Calibri" panose="020F0502020204030204" pitchFamily="34" charset="0"/>
                        </a:rPr>
                        <a:t>lineLevelCreditMemo</a:t>
                      </a:r>
                      <a:r>
                        <a:rPr lang="en-US" sz="1200" b="0" kern="1200">
                          <a:solidFill>
                            <a:schemeClr val="lt1"/>
                          </a:solidFill>
                          <a:effectLst/>
                          <a:latin typeface="Calibri" panose="020F0502020204030204" pitchFamily="34" charset="0"/>
                          <a:ea typeface="+mn-ea"/>
                          <a:cs typeface="Calibri" panose="020F0502020204030204" pitchFamily="34" charset="0"/>
                        </a:rPr>
                        <a:t> (cXML 1.2.018 and higher) invoice purpose set to “</a:t>
                      </a:r>
                      <a:r>
                        <a:rPr lang="en-US" sz="1200" b="0" kern="1200" err="1">
                          <a:solidFill>
                            <a:schemeClr val="lt1"/>
                          </a:solidFill>
                          <a:effectLst/>
                          <a:latin typeface="Calibri" panose="020F0502020204030204" pitchFamily="34" charset="0"/>
                          <a:ea typeface="+mn-ea"/>
                          <a:cs typeface="Calibri" panose="020F0502020204030204" pitchFamily="34" charset="0"/>
                        </a:rPr>
                        <a:t>lineLevelCreditMemo</a:t>
                      </a:r>
                      <a:r>
                        <a:rPr lang="en-US" sz="1200" b="0" kern="1200">
                          <a:solidFill>
                            <a:schemeClr val="lt1"/>
                          </a:solidFill>
                          <a:effectLst/>
                          <a:latin typeface="Calibri" panose="020F0502020204030204" pitchFamily="34" charset="0"/>
                          <a:ea typeface="+mn-ea"/>
                          <a:cs typeface="Calibri" panose="020F0502020204030204" pitchFamily="34" charset="0"/>
                        </a:rPr>
                        <a:t>”</a:t>
                      </a:r>
                    </a:p>
                  </a:txBody>
                  <a:tcPr marL="68580" marR="68580" marT="0" marB="0"/>
                </a:tc>
                <a:tc>
                  <a:txBody>
                    <a:bodyPr/>
                    <a:lstStyle/>
                    <a:p>
                      <a:pPr marL="0" marR="0" lvl="0" indent="0" algn="l" defTabSz="1088231"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Calibri" panose="020F0502020204030204" pitchFamily="34" charset="0"/>
                          <a:ea typeface="+mn-ea"/>
                          <a:cs typeface="Calibri" panose="020F0502020204030204" pitchFamily="34" charset="0"/>
                        </a:rPr>
                        <a:t>Header Invoice: single invoice applying to single PO without item details</a:t>
                      </a:r>
                    </a:p>
                  </a:txBody>
                  <a:tcPr marL="68580" marR="68580" marT="0" marB="0"/>
                </a:tc>
                <a:extLst>
                  <a:ext uri="{0D108BD9-81ED-4DB2-BD59-A6C34878D82A}">
                    <a16:rowId xmlns:a16="http://schemas.microsoft.com/office/drawing/2014/main" val="10010"/>
                  </a:ext>
                </a:extLst>
              </a:tr>
              <a:tr h="334073">
                <a:tc>
                  <a:txBody>
                    <a:bodyPr/>
                    <a:lstStyle/>
                    <a:p>
                      <a:pPr marL="0" marR="0" lvl="0" indent="0" algn="l" defTabSz="1088558" rtl="0" eaLnBrk="1" fontAlgn="auto" latinLnBrk="0" hangingPunct="1">
                        <a:lnSpc>
                          <a:spcPct val="100000"/>
                        </a:lnSpc>
                        <a:spcBef>
                          <a:spcPts val="0"/>
                        </a:spcBef>
                        <a:spcAft>
                          <a:spcPts val="300"/>
                        </a:spcAft>
                        <a:buClrTx/>
                        <a:buSzTx/>
                        <a:buFontTx/>
                        <a:buNone/>
                        <a:tabLst/>
                        <a:defRPr/>
                      </a:pPr>
                      <a:r>
                        <a:rPr lang="en-US" sz="1200" b="0" kern="1200" dirty="0">
                          <a:solidFill>
                            <a:schemeClr val="lt1"/>
                          </a:solidFill>
                          <a:effectLst/>
                          <a:latin typeface="Calibri" panose="020F0502020204030204" pitchFamily="34" charset="0"/>
                          <a:ea typeface="+mn-ea"/>
                          <a:cs typeface="Calibri" panose="020F0502020204030204" pitchFamily="34" charset="0"/>
                        </a:rPr>
                        <a:t>Non-PO Invoice: invoice against PO not transacted via the Ariba Network</a:t>
                      </a:r>
                    </a:p>
                  </a:txBody>
                  <a:tcPr marL="68580" marR="68580" marT="0" marB="0"/>
                </a:tc>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Calibri" panose="020F0502020204030204" pitchFamily="34" charset="0"/>
                          <a:ea typeface="+mn-ea"/>
                          <a:cs typeface="Calibri" panose="020F0502020204030204" pitchFamily="34" charset="0"/>
                        </a:rPr>
                        <a:t>Invoice against mixed PO</a:t>
                      </a:r>
                    </a:p>
                  </a:txBody>
                  <a:tcPr marL="68580" marR="68580" marT="0" marB="0"/>
                </a:tc>
                <a:extLst>
                  <a:ext uri="{0D108BD9-81ED-4DB2-BD59-A6C34878D82A}">
                    <a16:rowId xmlns:a16="http://schemas.microsoft.com/office/drawing/2014/main" val="10011"/>
                  </a:ext>
                </a:extLst>
              </a:tr>
              <a:tr h="334073">
                <a:tc>
                  <a:txBody>
                    <a:bodyPr/>
                    <a:lstStyle/>
                    <a:p>
                      <a:pPr marL="0" marR="0" algn="l" defTabSz="1088558" rtl="0" eaLnBrk="1" latinLnBrk="0" hangingPunct="1">
                        <a:spcBef>
                          <a:spcPts val="0"/>
                        </a:spcBef>
                        <a:spcAft>
                          <a:spcPts val="300"/>
                        </a:spcAft>
                      </a:pPr>
                      <a:endParaRPr lang="en-US" sz="1200" b="0" kern="1200" dirty="0">
                        <a:solidFill>
                          <a:schemeClr val="lt1"/>
                        </a:solidFill>
                        <a:effectLst/>
                        <a:latin typeface="Calibri" panose="020F0502020204030204" pitchFamily="34" charset="0"/>
                        <a:ea typeface="+mn-ea"/>
                        <a:cs typeface="Calibri" panose="020F0502020204030204" pitchFamily="34" charset="0"/>
                      </a:endParaRPr>
                    </a:p>
                  </a:txBody>
                  <a:tcPr marL="68580" marR="68580" marT="0" marB="0"/>
                </a:tc>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Calibri" panose="020F0502020204030204" pitchFamily="34" charset="0"/>
                          <a:ea typeface="+mn-ea"/>
                          <a:cs typeface="Calibri" panose="020F0502020204030204" pitchFamily="34" charset="0"/>
                        </a:rPr>
                        <a:t>Consolidated invoices for goods or services: applies against multiple POs referencing line items; line items may be material items or service items.</a:t>
                      </a:r>
                    </a:p>
                    <a:p>
                      <a:pPr marL="0" marR="0">
                        <a:spcBef>
                          <a:spcPts val="0"/>
                        </a:spcBef>
                        <a:spcAft>
                          <a:spcPts val="0"/>
                        </a:spcAft>
                      </a:pPr>
                      <a:endParaRPr lang="en-US" sz="1200" kern="1200" dirty="0">
                        <a:solidFill>
                          <a:schemeClr val="dk1"/>
                        </a:solidFill>
                        <a:effectLst/>
                        <a:latin typeface="Calibri" panose="020F0502020204030204" pitchFamily="34" charset="0"/>
                        <a:ea typeface="+mn-ea"/>
                        <a:cs typeface="Calibri" panose="020F0502020204030204" pitchFamily="34" charset="0"/>
                      </a:endParaRPr>
                    </a:p>
                  </a:txBody>
                  <a:tcPr marL="68580" marR="68580" marT="0" marB="0"/>
                </a:tc>
                <a:extLst>
                  <a:ext uri="{0D108BD9-81ED-4DB2-BD59-A6C34878D82A}">
                    <a16:rowId xmlns:a16="http://schemas.microsoft.com/office/drawing/2014/main" val="3976522336"/>
                  </a:ext>
                </a:extLst>
              </a:tr>
              <a:tr h="281615">
                <a:tc>
                  <a:txBody>
                    <a:bodyPr/>
                    <a:lstStyle/>
                    <a:p>
                      <a:pPr marL="0" marR="0" algn="l" defTabSz="1088558" rtl="0" eaLnBrk="1" latinLnBrk="0" hangingPunct="1">
                        <a:spcBef>
                          <a:spcPts val="0"/>
                        </a:spcBef>
                        <a:spcAft>
                          <a:spcPts val="300"/>
                        </a:spcAft>
                      </a:pPr>
                      <a:endParaRPr lang="en-US" sz="1200" b="0" kern="1200" dirty="0">
                        <a:solidFill>
                          <a:schemeClr val="lt1"/>
                        </a:solidFill>
                        <a:effectLst/>
                        <a:latin typeface="Calibri" panose="020F0502020204030204" pitchFamily="34" charset="0"/>
                        <a:ea typeface="+mn-ea"/>
                        <a:cs typeface="Calibri" panose="020F0502020204030204" pitchFamily="34" charset="0"/>
                      </a:endParaRPr>
                    </a:p>
                  </a:txBody>
                  <a:tcPr marL="68580" marR="68580" marT="0" marB="0"/>
                </a:tc>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Calibri" panose="020F0502020204030204" pitchFamily="34" charset="0"/>
                          <a:ea typeface="+mn-ea"/>
                          <a:cs typeface="Calibri" panose="020F0502020204030204" pitchFamily="34" charset="0"/>
                        </a:rPr>
                        <a:t>Debit Memo</a:t>
                      </a:r>
                    </a:p>
                  </a:txBody>
                  <a:tcPr marL="68580" marR="68580" marT="0" marB="0"/>
                </a:tc>
                <a:extLst>
                  <a:ext uri="{0D108BD9-81ED-4DB2-BD59-A6C34878D82A}">
                    <a16:rowId xmlns:a16="http://schemas.microsoft.com/office/drawing/2014/main" val="4122383823"/>
                  </a:ext>
                </a:extLst>
              </a:tr>
              <a:tr h="353512">
                <a:tc>
                  <a:txBody>
                    <a:bodyPr/>
                    <a:lstStyle/>
                    <a:p>
                      <a:pPr marL="0" marR="0" algn="l" defTabSz="1088558" rtl="0" eaLnBrk="1" latinLnBrk="0" hangingPunct="1">
                        <a:spcBef>
                          <a:spcPts val="0"/>
                        </a:spcBef>
                        <a:spcAft>
                          <a:spcPts val="300"/>
                        </a:spcAft>
                      </a:pPr>
                      <a:endParaRPr lang="en-US" sz="1200" b="0" kern="1200" dirty="0">
                        <a:solidFill>
                          <a:schemeClr val="lt1"/>
                        </a:solidFill>
                        <a:effectLst/>
                        <a:latin typeface="Calibri" panose="020F0502020204030204" pitchFamily="34" charset="0"/>
                        <a:ea typeface="+mn-ea"/>
                        <a:cs typeface="Calibri" panose="020F0502020204030204" pitchFamily="34" charset="0"/>
                      </a:endParaRPr>
                    </a:p>
                  </a:txBody>
                  <a:tcPr marL="68580" marR="68580" marT="0" marB="0"/>
                </a:tc>
                <a:tc>
                  <a:txBody>
                    <a:bodyPr/>
                    <a:lstStyle/>
                    <a:p>
                      <a:pPr marL="0" marR="0">
                        <a:spcBef>
                          <a:spcPts val="0"/>
                        </a:spcBef>
                        <a:spcAft>
                          <a:spcPts val="0"/>
                        </a:spcAft>
                      </a:pPr>
                      <a:r>
                        <a:rPr lang="en-US" sz="1200" kern="1200" dirty="0">
                          <a:solidFill>
                            <a:schemeClr val="dk1"/>
                          </a:solidFill>
                          <a:effectLst/>
                          <a:latin typeface="Calibri" panose="020F0502020204030204" pitchFamily="34" charset="0"/>
                          <a:ea typeface="+mn-ea"/>
                          <a:cs typeface="Calibri" panose="020F0502020204030204" pitchFamily="34" charset="0"/>
                        </a:rPr>
                        <a:t>Service invoice </a:t>
                      </a:r>
                    </a:p>
                  </a:txBody>
                  <a:tcPr marL="68580" marR="68580" marT="0" marB="0"/>
                </a:tc>
                <a:extLst>
                  <a:ext uri="{0D108BD9-81ED-4DB2-BD59-A6C34878D82A}">
                    <a16:rowId xmlns:a16="http://schemas.microsoft.com/office/drawing/2014/main" val="3534456659"/>
                  </a:ext>
                </a:extLst>
              </a:tr>
            </a:tbl>
          </a:graphicData>
        </a:graphic>
      </p:graphicFrame>
      <p:graphicFrame>
        <p:nvGraphicFramePr>
          <p:cNvPr id="3" name="Object 2">
            <a:extLst>
              <a:ext uri="{FF2B5EF4-FFF2-40B4-BE49-F238E27FC236}">
                <a16:creationId xmlns:a16="http://schemas.microsoft.com/office/drawing/2014/main" id="{2C5A79A4-0353-42C7-BA4B-F9DE6614B357}"/>
              </a:ext>
            </a:extLst>
          </p:cNvPr>
          <p:cNvGraphicFramePr>
            <a:graphicFrameLocks noChangeAspect="1"/>
          </p:cNvGraphicFramePr>
          <p:nvPr/>
        </p:nvGraphicFramePr>
        <p:xfrm>
          <a:off x="10701684" y="1594017"/>
          <a:ext cx="914400" cy="792163"/>
        </p:xfrm>
        <a:graphic>
          <a:graphicData uri="http://schemas.openxmlformats.org/presentationml/2006/ole">
            <mc:AlternateContent xmlns:mc="http://schemas.openxmlformats.org/markup-compatibility/2006">
              <mc:Choice xmlns:v="urn:schemas-microsoft-com:vml" Requires="v">
                <p:oleObj spid="_x0000_s1028" name="Worksheet" showAsIcon="1" r:id="rId9" imgW="914400" imgH="792417" progId="Excel.Sheet.12">
                  <p:embed/>
                </p:oleObj>
              </mc:Choice>
              <mc:Fallback>
                <p:oleObj name="Worksheet" showAsIcon="1" r:id="rId9" imgW="914400" imgH="792417" progId="Excel.Sheet.12">
                  <p:embed/>
                  <p:pic>
                    <p:nvPicPr>
                      <p:cNvPr id="3" name="Object 2">
                        <a:extLst>
                          <a:ext uri="{FF2B5EF4-FFF2-40B4-BE49-F238E27FC236}">
                            <a16:creationId xmlns:a16="http://schemas.microsoft.com/office/drawing/2014/main" id="{2C5A79A4-0353-42C7-BA4B-F9DE6614B357}"/>
                          </a:ext>
                        </a:extLst>
                      </p:cNvPr>
                      <p:cNvPicPr/>
                      <p:nvPr/>
                    </p:nvPicPr>
                    <p:blipFill>
                      <a:blip r:embed="rId10"/>
                      <a:stretch>
                        <a:fillRect/>
                      </a:stretch>
                    </p:blipFill>
                    <p:spPr>
                      <a:xfrm>
                        <a:off x="10701684" y="1594017"/>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47863552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PDF Invoice </a:t>
            </a:r>
            <a:r>
              <a:rPr lang="en-US" dirty="0">
                <a:solidFill>
                  <a:schemeClr val="accent1"/>
                </a:solidFill>
              </a:rPr>
              <a:t>Data positioning and Specifics </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3"/>
          <a:srcRect t="3112" b="3112"/>
          <a:stretch>
            <a:fillRect/>
          </a:stretch>
        </p:blipFill>
        <p:spPr bwMode="gray"/>
      </p:pic>
    </p:spTree>
    <p:extLst>
      <p:ext uri="{BB962C8B-B14F-4D97-AF65-F5344CB8AC3E}">
        <p14:creationId xmlns:p14="http://schemas.microsoft.com/office/powerpoint/2010/main" val="3487984979"/>
      </p:ext>
    </p:extLst>
  </p:cSld>
  <p:clrMapOvr>
    <a:masterClrMapping/>
  </p:clrMapOvr>
</p:sld>
</file>

<file path=ppt/theme/theme1.xml><?xml version="1.0" encoding="utf-8"?>
<a:theme xmlns:a="http://schemas.openxmlformats.org/drawingml/2006/main" name="SAP 2022 16x9 white">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2_16x9_white" id="{A4A0371C-071C-A54E-A877-7F91A7926980}" vid="{57B9BF3A-DD83-0E40-8656-1B11891A8979}"/>
    </a:ext>
  </a:extLst>
</a:theme>
</file>

<file path=ppt/theme/theme2.xml><?xml version="1.0" encoding="utf-8"?>
<a:theme xmlns:a="http://schemas.openxmlformats.org/drawingml/2006/main" name="SAP 2022 16x9 black">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2_16x9_white" id="{A4A0371C-071C-A54E-A877-7F91A7926980}" vid="{3CE239DD-6C33-A64C-B5AE-DE29D5BD99DE}"/>
    </a:ext>
  </a:extLst>
</a:theme>
</file>

<file path=ppt/theme/theme3.xml><?xml version="1.0" encoding="utf-8"?>
<a:theme xmlns:a="http://schemas.openxmlformats.org/drawingml/2006/main" name="SAP 2022 16x9 blue">
  <a:themeElements>
    <a:clrScheme name="SAP_Colors2018 - blue">
      <a:dk1>
        <a:srgbClr val="00195A"/>
      </a:dk1>
      <a:lt1>
        <a:srgbClr val="FFFFFF"/>
      </a:lt1>
      <a:dk2>
        <a:srgbClr val="CCCCCC"/>
      </a:dk2>
      <a:lt2>
        <a:srgbClr val="999999"/>
      </a:lt2>
      <a:accent1>
        <a:srgbClr val="F0AB00"/>
      </a:accent1>
      <a:accent2>
        <a:srgbClr val="666666"/>
      </a:accent2>
      <a:accent3>
        <a:srgbClr val="0076CB"/>
      </a:accent3>
      <a:accent4>
        <a:srgbClr val="4FB81C"/>
      </a:accent4>
      <a:accent5>
        <a:srgbClr val="E35500"/>
      </a:accent5>
      <a:accent6>
        <a:srgbClr val="760A85"/>
      </a:accent6>
      <a:hlink>
        <a:srgbClr val="0076CB"/>
      </a:hlink>
      <a:folHlink>
        <a:srgbClr val="0076CB"/>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rot="0" spcFirstLastPara="0" vertOverflow="overflow" horzOverflow="overflow" vert="horz" wrap="square" lIns="90000" tIns="72000" rIns="90000" bIns="72000" numCol="1" spcCol="0" rtlCol="0" fromWordArt="0" anchor="ctr" anchorCtr="0" forceAA="0" compatLnSpc="1">
        <a:prstTxWarp prst="textNoShape">
          <a:avLst/>
        </a:prstTxWarp>
        <a:noAutofit/>
      </a:bodyP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2_16x9_white" id="{A4A0371C-071C-A54E-A877-7F91A7926980}" vid="{555CB255-23D5-FB4E-8FAE-C6854323D54A}"/>
    </a:ext>
  </a:extLst>
</a:theme>
</file>

<file path=ppt/theme/theme4.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CA2E569-44E0-974D-960D-C5B0BB90A333}">
  <we:reference id="b0692d11-e342-a550-cfba-e8c57e47b8f1" version="1.0.0.8" store="EXCatalog" storeType="EXCatalog"/>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TemplafySlideTemplateConfiguration><![CDATA[{"slideVersion":1,"isValidatorEnabled":false,"isLocked":false,"elementsMetadata":[],"slideId":"637546847219967368","enableDocumentContentUpdater":false,"version":"2.0"}]]></TemplafySlideTemplateConfiguration>
</file>

<file path=customXml/item10.xml><?xml version="1.0" encoding="utf-8"?>
<p:properties xmlns:p="http://schemas.microsoft.com/office/2006/metadata/properties" xmlns:xsi="http://www.w3.org/2001/XMLSchema-instance" xmlns:pc="http://schemas.microsoft.com/office/infopath/2007/PartnerControls">
  <documentManagement>
    <Solution xmlns="1B4D5B5F-2B94-45E9-AECD-C29179BDB417" xsi:nil="true"/>
    <SAP_x0020_Activate_x0020_Phase xmlns="1B4D5B5F-2B94-45E9-AECD-C29179BDB417" xsi:nil="true"/>
    <SAP_x0020_Activate_x0020_Workstream xmlns="1B4D5B5F-2B94-45E9-AECD-C29179BDB417" xsi:nil="true"/>
    <DeploymentStartDate xmlns="1B4D5B5F-2B94-45E9-AECD-C29179BDB417" xsi:nil="true"/>
    <CustomTag xmlns="1B4D5B5F-2B94-45E9-AECD-C29179BDB417" xsi:nil="true"/>
    <Region xmlns="1B4D5B5F-2B94-45E9-AECD-C29179BDB417" xsi:nil="true"/>
  </documentManagement>
</p:properties>
</file>

<file path=customXml/item11.xml><?xml version="1.0" encoding="utf-8"?>
<TemplafySlideTemplateConfiguration><![CDATA[{"slideVersion":1,"isValidatorEnabled":false,"isLocked":false,"elementsMetadata":[{"type":"shape","elementConfiguration":{"image":"{{Form.SAPLogo.LogoWhite}}","disableUpdates":false,"type":"image"}},{"type":"shape","elementConfiguration":{"binding":"{{DataSources.Classification[Form.Classification.Name].Display}}","disableUpdates":false,"type":"text"}},{"type":"shape","elementConfiguration":{"image":"{{Form.SAPLogo.SubbrandWhite}}","visibility":"{{IfElse(Not(Equals(Form.SAPLogo.Name, \"SAP Corporate\")),IfElse(Not(Contains(Form.SAPLogo.Name, \"China\")),VisibilityType.Visible,VisibilityType.Hidden),VisibilityType.Hidden)}}","disableUpdates":false,"type":"image"}}],"slideId":"637546847219971263","enableDocumentContentUpdater":true,"version":"2.0"}]]></TemplafySlideTemplateConfiguration>
</file>

<file path=customXml/item12.xml><?xml version="1.0" encoding="utf-8"?>
<TemplafySlideTemplateConfiguration><![CDATA[{"slideVersion":1,"isValidatorEnabled":false,"isLocked":false,"elementsMetadata":[{"type":"shape","elementConfiguration":{"image":"{{Form.SAPLogo.LogoWhite}}","disableUpdates":false,"type":"image"}},{"type":"shape","elementConfiguration":{"binding":"{{DataSources.Classification[Form.Classification.Name].Display}}","disableUpdates":false,"type":"text"}},{"type":"shape","elementConfiguration":{"image":"{{Form.SAPLogo.SubbrandWhite}}","visibility":"{{IfElse(Equals(Form.SAPLogo.HideSubBrandShape, \"Yes\"), VisibilityType.Hidden, VisibilityType.Visible)}}","disableUpdates":false,"type":"image"}}],"slideId":"637546847219957373","enableDocumentContentUpdater":true,"version":"2.0"}]]></TemplafySlideTemplateConfiguration>
</file>

<file path=customXml/item13.xml><?xml version="1.0" encoding="utf-8"?>
<TemplafySlideFormConfiguration><![CDATA[{"formFields":[],"formDataEntries":[]}]]></TemplafySlideFormConfiguration>
</file>

<file path=customXml/item14.xml><?xml version="1.0" encoding="utf-8"?>
<TemplafySlideTemplateConfiguration><![CDATA[{"slideVersion":1,"isValidatorEnabled":false,"isLocked":false,"elementsMetadata":[{"type":"shape","elementConfiguration":{"binding":"{{DataSources.PPTCopyRightsSlide[\"German\"].CopyRight}}","disableUpdates":false,"type":"text"}},{"type":"shape","elementConfiguration":{"image":"{{Form.SAPLogo.SubbrandWhite}}","visibility":"{{IfElse(Not(Equals(Form.SAPLogo.Name, \"SAP Corporate\")),IfElse(Not(Contains(Form.SAPLogo.Name, \"China\")),VisibilityType.Visible,VisibilityType.Hidden),VisibilityType.Hidden)}}","disableUpdates":false,"type":"image"}},{"type":"shape","elementConfiguration":{"image":"{{Form.SAPLogo.LogoWhite}}","disableUpdates":false,"type":"image"}}],"slideId":"637546847219978875","enableDocumentContentUpdater":true,"version":"2.0"}]]></TemplafySlideTemplateConfiguration>
</file>

<file path=customXml/item15.xml><?xml version="1.0" encoding="utf-8"?>
<TemplafySlideTemplateConfiguration><![CDATA[{"slideVersion":1,"isValidatorEnabled":false,"isLocked":false,"elementsMetadata":[],"slideId":"637546847219977191","enableDocumentContentUpdater":true,"version":"2.0"}]]></TemplafySlideTemplateConfiguration>
</file>

<file path=customXml/item16.xml><?xml version="1.0" encoding="utf-8"?>
<TemplafySlideFormConfiguration><![CDATA[{"formFields":[],"formDataEntries":[]}]]></TemplafySlideFormConfiguration>
</file>

<file path=customXml/item17.xml><?xml version="1.0" encoding="utf-8"?>
<TemplafyFormConfiguration><![CDATA[{"formFields":[{"hideIfNoUserInteractionRequired":false,"distinct":false,"required":true,"autoSelectFirstOption":false,"shareValue":false,"dataSourceName":"PPTSubBrandLogos","dataSourceFieldName":"Name","type":"dropDown","name":"SAPLogo","label":"Select Template"},{"hideIfNoUserInteractionRequired":false,"distinct":false,"required":true,"autoSelectFirstOption":false,"shareValue":false,"dataSourceName":"Classification","dataSourceFieldName":"Name","type":"dropDown","name":"Classification","label":"Select Classification"}],"formDataEntries":[{"name":"SAPLogo","value":"uVVWrH+pLFkTa6k63TdmFApicJCEw9CFHSk0bJyymUQ="},{"name":"Classification","value":"ymJrqHtCbqsNqr6XCvK/J3C91AVusHN8CBtsQSVO9ew="}]}]]></TemplafyFormConfiguration>
</file>

<file path=customXml/item18.xml><?xml version="1.0" encoding="utf-8"?>
<TemplafySlideFormConfiguration><![CDATA[{"formFields":[],"formDataEntries":[]}]]></TemplafySlideFormConfiguration>
</file>

<file path=customXml/item19.xml><?xml version="1.0" encoding="utf-8"?>
<TemplafySlideTemplateConfiguration><![CDATA[{"slideVersion":1,"isValidatorEnabled":false,"isLocked":false,"elementsMetadata":[],"slideId":"637546847219974980","enableDocumentContentUpdater":true,"version":"2.0"}]]></TemplafySlideTemplateConfiguration>
</file>

<file path=customXml/item2.xml><?xml version="1.0" encoding="utf-8"?>
<TemplafySlideTemplateConfiguration><![CDATA[{"slideVersion":1,"isValidatorEnabled":false,"isLocked":false,"elementsMetadata":[{"type":"shape","elementConfiguration":{"binding":"{{DataSources.PPTCopyRightsSlide[\"English\"].CopyRight}}","disableUpdates":false,"type":"text"}},{"type":"shape","elementConfiguration":{"image":"{{Form.SAPLogo.SubbrandWhite}}","visibility":"{{IfElse(Not(Equals(Form.SAPLogo.Name, \"SAP Corporate\")),IfElse(Not(Contains(Form.SAPLogo.Name, \"China\")),VisibilityType.Visible,VisibilityType.Hidden),VisibilityType.Hidden)}}","disableUpdates":false,"type":"image"}},{"type":"shape","elementConfiguration":{"image":"{{Form.SAPLogo.LogoWhite}}","disableUpdates":false,"type":"image"}}],"slideId":"637546847219978294","enableDocumentContentUpdater":true,"version":"2.0"}]]></TemplafySlideTemplateConfiguration>
</file>

<file path=customXml/item20.xml><?xml version="1.0" encoding="utf-8"?>
<TemplafySlideFormConfiguration><![CDATA[{"formFields":[],"formDataEntries":[]}]]></TemplafySlideFormConfiguration>
</file>

<file path=customXml/item21.xml><?xml version="1.0" encoding="utf-8"?>
<TemplafySlideFormConfiguration><![CDATA[{"formFields":[],"formDataEntries":[]}]]></TemplafySlideFormConfiguration>
</file>

<file path=customXml/item22.xml><?xml version="1.0" encoding="utf-8"?>
<TemplafySlideFormConfiguration><![CDATA[{"formFields":[],"formDataEntries":[]}]]></TemplafySlideFormConfiguration>
</file>

<file path=customXml/item23.xml><?xml version="1.0" encoding="utf-8"?>
<TemplafySlideFormConfiguration><![CDATA[{"formFields":[],"formDataEntries":[]}]]></TemplafySlideFormConfiguration>
</file>

<file path=customXml/item24.xml><?xml version="1.0" encoding="utf-8"?>
<TemplafySlideTemplateConfiguration><![CDATA[{"slideVersion":1,"isValidatorEnabled":false,"isLocked":false,"elementsMetadata":[{"type":"shape","elementConfiguration":{"image":"{{Form.SAPLogo.LogoWhite}}","disableUpdates":false,"type":"image"}},{"type":"shape","elementConfiguration":{"binding":"{{DataSources.Classification[Form.Classification.Name].Display}}","disableUpdates":false,"type":"text"}},{"type":"shape","elementConfiguration":{"image":"{{Form.SAPLogo.SubbrandWhite}}","visibility":"{{IfElse(Not(Equals(Form.SAPLogo.Name, \"SAP Corporate\")),IfElse(Not(Contains(Form.SAPLogo.Name, \"China\")),VisibilityType.Visible,VisibilityType.Hidden),VisibilityType.Hidden)}}","disableUpdates":false,"type":"image"}}],"slideId":"637546847219963493","enableDocumentContentUpdater":true,"version":"2.0"}]]></TemplafySlideTemplateConfiguration>
</file>

<file path=customXml/item25.xml><?xml version="1.0" encoding="utf-8"?>
<TemplafySlideTemplateConfiguration><![CDATA[{"slideVersion":1,"isValidatorEnabled":false,"isLocked":false,"elementsMetadata":[{"type":"shape","elementConfiguration":{"image":"{{Form.SAPLogo.LogoWhite}}","disableUpdates":false,"type":"image"}},{"type":"shape","elementConfiguration":{"image":"{{Form.SAPLogo.SubbrandWhite}}","visibility":"{{IfElse(Not(Equals(Form.SAPLogo.Name, \"SAP Corporate\")),IfElse(Not(Contains(Form.SAPLogo.Name, \"China\")),VisibilityType.Visible,VisibilityType.Hidden),VisibilityType.Hidden)}}","disableUpdates":false,"type":"image"}}],"slideId":"637696331524923247","enableDocumentContentUpdater":true,"version":"2.0"}]]></TemplafySlideTemplateConfiguration>
</file>

<file path=customXml/item3.xml><?xml version="1.0" encoding="utf-8"?>
<TemplafySlideFormConfiguration><![CDATA[{"formFields":[],"formDataEntries":[]}]]></TemplafySlideFormConfiguration>
</file>

<file path=customXml/item4.xml><?xml version="1.0" encoding="utf-8"?>
<ct:contentTypeSchema xmlns:ct="http://schemas.microsoft.com/office/2006/metadata/contentType" xmlns:ma="http://schemas.microsoft.com/office/2006/metadata/properties/metaAttributes" ct:_="" ma:_="" ma:contentTypeName="Document" ma:contentTypeID="0x010100579EC759C2A20947AFDAB12D3FD25B1D" ma:contentTypeVersion="3" ma:contentTypeDescription="Create a new document." ma:contentTypeScope="" ma:versionID="011888c711926658d005ae9097c5c804">
  <xsd:schema xmlns:xsd="http://www.w3.org/2001/XMLSchema" xmlns:xs="http://www.w3.org/2001/XMLSchema" xmlns:p="http://schemas.microsoft.com/office/2006/metadata/properties" xmlns:ns2="1B4D5B5F-2B94-45E9-AECD-C29179BDB417" xmlns:ns3="http://schemas.microsoft.com/sharepoint/v3/fields" xmlns:ns4="1b4d5b5f-2b94-45e9-aecd-c29179bdb417" targetNamespace="http://schemas.microsoft.com/office/2006/metadata/properties" ma:root="true" ma:fieldsID="5cdb79cbf9dfb000cb15fb3066c21203" ns2:_="" ns3:_="" ns4:_="">
    <xsd:import namespace="1B4D5B5F-2B94-45E9-AECD-C29179BDB417"/>
    <xsd:import namespace="http://schemas.microsoft.com/sharepoint/v3/fields"/>
    <xsd:import namespace="1b4d5b5f-2b94-45e9-aecd-c29179bdb417"/>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Descrip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4D5B5F-2B94-45E9-AECD-C29179BDB417"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16"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4d5b5f-2b94-45e9-aecd-c29179bdb417" elementFormDefault="qualified">
    <xsd:import namespace="http://schemas.microsoft.com/office/2006/documentManagement/types"/>
    <xsd:import namespace="http://schemas.microsoft.com/office/infopath/2007/PartnerControls"/>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TemplafySlideFormConfiguration><![CDATA[{"formFields":[],"formDataEntries":[]}]]></TemplafySlideFormConfiguration>
</file>

<file path=customXml/item6.xml><?xml version="1.0" encoding="utf-8"?>
<TemplafyTemplateConfiguration><![CDATA[{"elementsMetadata":[{"type":"shape","id":"5d227e8a-4fb6-4df3-97a6-a61c7b05d4b3","elementConfiguration":{"binding":"{{StringJoin(\" | \", DataSources.PPTCopyRight[\"1\"].CopyrightMessage, DataSources.Classification[Form.Classification.Name].Display)}}","disableUpdates":false,"type":"text"}},{"type":"shape","id":"d6c2a09d-fad0-4aea-9dfc-6acc495be790","elementConfiguration":{"binding":"{{StringJoin(\" | \", DataSources.PPTCopyRight[\"1\"].CopyrightMessage, DataSources.Classification[Form.Classification.Name].Display)}}","disableUpdates":false,"type":"text"}},{"type":"shape","id":"f9abed0d-9e75-47bb-80a8-f38dcb2294bd","elementConfiguration":{"binding":"{{StringJoin(\" | \", DataSources.PPTCopyRight[\"1\"].CopyrightMessage, DataSources.Classification[Form.Classification.Name].Display)}}","disableUpdates":false,"type":"text"}},{"type":"shape","id":"cb03e5bf-2635-445c-aeaa-42775b3f7c34","elementConfiguration":{"image":"{{Form.SAPLogo.LogoWhite}}","disableUpdates":false,"type":"image"}},{"type":"shape","id":"f1d3b79c-9d40-4dea-9cf8-9b4920b925ce","elementConfiguration":{"binding":"{{DataSources.Classification[Form.Classification.Name].Display}}","disableUpdates":false,"type":"text"}},{"type":"shape","id":"76778cf4-c114-48ea-968a-5f2621891e66","elementConfiguration":{"image":"{{Form.SAPLogo.SubbrandWhite}}","visibility":"{{IfElse(Not(Equals(Form.SAPLogo.Name, \"SAP Corporate\")),IfElse(Not(Contains(Form.SAPLogo.Name, \"China\")),VisibilityType.Visible,VisibilityType.Hidden),VisibilityType.Hidden)}}","disableUpdates":false,"type":"image"}},{"type":"shape","id":"abab4965-3f93-4175-a8ca-ea0254ebd62e","elementConfiguration":{"image":"{{Form.SAPLogo.LogoWhite}}","disableUpdates":false,"type":"image"}},{"type":"shape","id":"14b2936c-3357-4427-9b07-68972bc0f87c","elementConfiguration":{"binding":"{{DataSources.Classification[Form.Classification.Name].Display}}","disableUpdates":false,"type":"text"}},{"type":"shape","id":"fa9042e2-3573-4c46-b688-9cd1951e2dd3","elementConfiguration":{"image":"{{Form.SAPLogo.SubbrandWhite}}","visibility":"{{IfElse(Equals(Form.SAPLogo.HideSubBrandShape, \"Yes\"), VisibilityType.Hidden, VisibilityType.Visible)}}","disableUpdates":false,"type":"image"}},{"type":"shape","id":"09054951-8be2-461b-932c-5d639f42fa4e","elementConfiguration":{"image":"{{Form.SAPLogo.LogoWhite}}","disableUpdates":false,"type":"image"}},{"type":"shape","id":"431e229d-5c41-464c-b68c-3ac7d7cf6fc6","elementConfiguration":{"binding":"{{DataSources.Classification[Form.Classification.Name].Display}}","disableUpdates":false,"type":"text"}},{"type":"shape","id":"c7893881-3e9e-444a-a4c1-bb0495229558","elementConfiguration":{"image":"{{Form.SAPLogo.SubbrandWhite}}","visibility":"{{IfElse(Not(Equals(Form.SAPLogo.Name, \"SAP Corporate\")),IfElse(Not(Contains(Form.SAPLogo.Name, \"China\")),VisibilityType.Visible,VisibilityType.Hidden),VisibilityType.Hidden)}}","disableUpdates":false,"type":"image"}},{"type":"shape","id":"6c8672ab-6acf-4e9d-acd0-b77c74616347","elementConfiguration":{"binding":"{{DataSources.PPTCopyRightsSlide[\"German\"].CopyRight}}","disableUpdates":false,"type":"text"}},{"type":"shape","id":"e936e90e-c6fd-4816-ad79-fa49f68c0e73","elementConfiguration":{"image":"{{Form.SAPLogo.SubbrandWhite}}","visibility":"{{IfElse(Not(Equals(Form.SAPLogo.Name, \"SAP Corporate\")),IfElse(Not(Contains(Form.SAPLogo.Name, \"China\")),VisibilityType.Visible,VisibilityType.Hidden),VisibilityType.Hidden)}}","disableUpdates":false,"type":"image"}},{"type":"shape","id":"285e0f67-da1b-4e1a-8012-c0d00d457418","elementConfiguration":{"image":"{{Form.SAPLogo.LogoWhite}}","disableUpdates":false,"type":"image"}},{"type":"shape","id":"62418c81-c1f9-470f-9a49-2c44a4a80384","elementConfiguration":{"binding":"{{DataSources.PPTCopyRightsSlide[\"English\"].CopyRight}}","disableUpdates":false,"type":"text"}},{"type":"shape","id":"54890646-6d09-42df-a8de-3c6063e0d4c2","elementConfiguration":{"image":"{{Form.SAPLogo.SubbrandWhite}}","visibility":"{{IfElse(Not(Equals(Form.SAPLogo.Name, \"SAP Corporate\")),IfElse(Not(Contains(Form.SAPLogo.Name, \"China\")),VisibilityType.Visible,VisibilityType.Hidden),VisibilityType.Hidden)}}","disableUpdates":false,"type":"image"}},{"type":"shape","id":"78efc796-297a-45da-85df-0a5199d6e274","elementConfiguration":{"image":"{{Form.SAPLogo.LogoWhite}}","disableUpdates":false,"type":"image"}},{"type":"shape","id":"5dfb2b26-df9a-4add-a1f4-b12354c7435b","elementConfiguration":{"image":"{{Form.SAPLogo.LogoWhite}}","disableUpdates":false,"type":"image"}},{"type":"shape","id":"9d2f7f7e-9d25-4fa5-8dfa-6b76ac8e9650","elementConfiguration":{"binding":"{{DataSources.Classification[Form.Classification.Name].Display}}","disableUpdates":false,"type":"text"}},{"type":"shape","id":"83e138db-c9c9-4fef-8905-fd2f23db936c","elementConfiguration":{"image":"{{Form.SAPLogo.SubbrandWhite}}","visibility":"{{IfElse(Not(Equals(Form.SAPLogo.Name, \"SAP Corporate\")),IfElse(Not(Contains(Form.SAPLogo.Name, \"China\")),VisibilityType.Visible,VisibilityType.Hidden),VisibilityType.Hidden)}}","disableUpdates":false,"type":"image"}},{"type":"shape","id":"da6764c6-0076-4beb-8bf7-a3f2c4471773","elementConfiguration":{"image":"{{Form.SAPLogo.LogoWhite}}","disableUpdates":false,"type":"image"}},{"type":"shape","id":"768cd127-752d-4272-b0a5-b20e35044323","elementConfiguration":{"image":"{{Form.SAPLogo.SubbrandWhite}}","visibility":"{{IfElse(Not(Equals(Form.SAPLogo.Name, \"SAP Corporate\")),IfElse(Not(Contains(Form.SAPLogo.Name, \"China\")),VisibilityType.Visible,VisibilityType.Hidden),VisibilityType.Hidden)}}","disableUpdates":false,"type":"image"}},{"type":"shape","id":"d1b5ec99-c282-4929-b1c2-a935122670ee","elementConfiguration":{"image":"{{Form.SAPLogo.LogoBlack}}","disableUpdates":false,"type":"image"}},{"type":"shape","id":"fe862c53-6224-4546-bcfe-e21d5b55a666","elementConfiguration":{"binding":"{{DataSources.Classification[Form.Classification.Name].Display}}","disableUpdates":false,"type":"text"}},{"type":"shape","id":"a962a6f8-ff92-47b3-bb8f-e3f61e8a2157","elementConfiguration":{"image":"{{Form.SAPLogo.SubbrandBlack}}","visibility":"{{IfElse(Equals(Form.SAPLogo.HideSubBrandShape, \"Yes\"), VisibilityType.Hidden, VisibilityType.Visible)}}","disableUpdates":false,"type":"image"}},{"type":"shape","id":"d008d607-c8fa-4d14-8b37-c3f758c42718","elementConfiguration":{"image":"{{Form.SAPLogo.LogoBlack}}","disableUpdates":false,"type":"image"}},{"type":"shape","id":"3589dff5-bedb-4867-917f-5c017ca60874","elementConfiguration":{"image":"{{Form.SAPLogo.SubbrandBlack}}","visibility":"{{IfElse(Equals(Form.SAPLogo.HideSubBrandShape, \"Yes\"), VisibilityType.Hidden, VisibilityType.Visible)}}","disableUpdates":false,"type":"image"}},{"type":"shape","id":"ddbc3461-4885-4fa5-be80-bfe6508e604d","elementConfiguration":{"image":"{{Form.SAPLogo.LogoBlack}}","disableUpdates":false,"type":"image"}},{"type":"shape","id":"e787bd50-8e05-43a6-a3e0-c3066d4fa4cc","elementConfiguration":{"binding":"{{DataSources.Classification[Form.Classification.Name].Display}}","disableUpdates":false,"type":"text"}},{"type":"shape","id":"251fcff8-182e-4fa2-b25d-19cffb379f5e","elementConfiguration":{"image":"{{Form.SAPLogo.SubbrandBlack}}","visibility":"{{IfElse(Equals(Form.SAPLogo.HideSubBrandShape, \"Yes\"), VisibilityType.Hidden, VisibilityType.Visible)}}","disableUpdates":false,"type":"image"}},{"type":"shape","id":"7bfc69bd-c4ea-4fea-bb4b-db81990f5106","elementConfiguration":{"image":"{{Form.SAPLogo.LogoBlack}}","disableUpdates":false,"type":"image"}},{"type":"shape","id":"0a6bf4db-6d29-4400-92d4-ad02b329b29f","elementConfiguration":{"binding":"{{DataSources.Classification[Form.Classification.Name].Display}}","disableUpdates":false,"type":"text"}},{"type":"shape","id":"4a85e3aa-fc82-41ad-94c3-c91d96ab62e6","elementConfiguration":{"image":"{{Form.SAPLogo.SubbrandBlack}}","visibility":"{{IfElse(Equals(Form.SAPLogo.HideSubBrandShape, \"Yes\"), VisibilityType.Hidden, VisibilityType.Visible)}}","disableUpdates":false,"type":"image"}},{"type":"shape","id":"dbb5e50c-11c6-4c9a-875a-04ce1e247e74","elementConfiguration":{"image":"{{Form.SAPLogo.LogoBlack}}","disableUpdates":false,"type":"image"}},{"type":"shape","id":"5ca6d06f-04d2-4f86-80ac-77d357cca656","elementConfiguration":{"image":"{{Form.SAPLogo.SubbrandBlack}}","visibility":"{{IfElse(Equals(Form.SAPLogo.HideSubBrandShape, \"Yes\"), VisibilityType.Hidden, VisibilityType.Visible)}}","disableUpdates":false,"type":"image"}},{"type":"shape","id":"25742648-364b-4715-8a02-4c225baea16f","elementConfiguration":{"image":"{{Form.SAPLogo.LogoBlack}}","disableUpdates":false,"type":"image"}},{"type":"shape","id":"8d6a1345-b09b-42bf-b5f5-e4433ba340b2","elementConfiguration":{"image":"{{Form.SAPLogo.SubbrandBlack}}","visibility":"{{IfElse(Equals(Form.SAPLogo.HideSubBrandShape, \"Yes\"), VisibilityType.Hidden, VisibilityType.Visible)}}","disableUpdates":false,"type":"image"}}],"transformationConfigurations":[{"propertyName":"creator","propertyValue":"{{StringJoin(\", \", UserProfile.LastName, UserProfile.FirstName)}}","disableUpdates":false,"type":"documentProperty"}],"templateName":"White Template","templateDescription":"","enableDocumentContentUpdater":true,"version":"2.0"}]]></TemplafyTemplateConfiguration>
</file>

<file path=customXml/item7.xml><?xml version="1.0" encoding="utf-8"?>
<TemplafySlideFormConfiguration><![CDATA[{"formFields":[],"formDataEntries":[]}]]></TemplafySlideFormConfiguration>
</file>

<file path=customXml/item8.xml><?xml version="1.0" encoding="utf-8"?>
<?mso-contentType ?>
<FormTemplates xmlns="http://schemas.microsoft.com/sharepoint/v3/contenttype/forms">
  <Display>DocumentLibraryForm</Display>
  <Edit>DocumentLibraryForm</Edit>
  <New>DocumentLibraryForm</New>
</FormTemplates>
</file>

<file path=customXml/item9.xml><?xml version="1.0" encoding="utf-8"?>
<TemplafySlideTemplateConfiguration><![CDATA[{"slideVersion":1,"isValidatorEnabled":false,"isLocked":false,"elementsMetadata":[{"type":"shape","elementConfiguration":{"image":"{{Form.SAPLogo.LogoWhite}}","disableUpdates":false,"type":"image"}},{"type":"shape","elementConfiguration":{"binding":"{{DataSources.Classification[Form.Classification.Name].Display}}","disableUpdates":false,"type":"text"}},{"type":"shape","elementConfiguration":{"image":"{{Form.SAPLogo.SubbrandWhite}}","visibility":"{{IfElse(Not(Equals(Form.SAPLogo.Name, \"SAP Corporate\")),IfElse(Not(Contains(Form.SAPLogo.Name, \"China\")),VisibilityType.Visible,VisibilityType.Hidden),VisibilityType.Hidden)}}","disableUpdates":false,"type":"image"}}],"slideId":"637571877655491638","enableDocumentContentUpdater":true,"version":"2.0"}]]></TemplafySlideTemplateConfiguration>
</file>

<file path=customXml/itemProps1.xml><?xml version="1.0" encoding="utf-8"?>
<ds:datastoreItem xmlns:ds="http://schemas.openxmlformats.org/officeDocument/2006/customXml" ds:itemID="{CE6C8EE9-E091-493A-9E13-2CE4C3DA7E88}">
  <ds:schemaRefs/>
</ds:datastoreItem>
</file>

<file path=customXml/itemProps10.xml><?xml version="1.0" encoding="utf-8"?>
<ds:datastoreItem xmlns:ds="http://schemas.openxmlformats.org/officeDocument/2006/customXml" ds:itemID="{C1422F45-04DB-421D-8796-270006657806}">
  <ds:schemaRefs>
    <ds:schemaRef ds:uri="http://purl.org/dc/terms/"/>
    <ds:schemaRef ds:uri="http://purl.org/dc/elements/1.1/"/>
    <ds:schemaRef ds:uri="http://schemas.openxmlformats.org/package/2006/metadata/core-properties"/>
    <ds:schemaRef ds:uri="http://schemas.microsoft.com/office/2006/documentManagement/types"/>
    <ds:schemaRef ds:uri="http://www.w3.org/XML/1998/namespace"/>
    <ds:schemaRef ds:uri="47fc58d8-9f4b-4bc8-b278-c3cb6f298023"/>
    <ds:schemaRef ds:uri="http://purl.org/dc/dcmitype/"/>
    <ds:schemaRef ds:uri="http://schemas.microsoft.com/office/infopath/2007/PartnerControls"/>
    <ds:schemaRef ds:uri="0e00d59e-b0d2-4e67-be34-67e465b0fbed"/>
    <ds:schemaRef ds:uri="http://schemas.microsoft.com/office/2006/metadata/properties"/>
    <ds:schemaRef ds:uri="1B4D5B5F-2B94-45E9-AECD-C29179BDB417"/>
  </ds:schemaRefs>
</ds:datastoreItem>
</file>

<file path=customXml/itemProps11.xml><?xml version="1.0" encoding="utf-8"?>
<ds:datastoreItem xmlns:ds="http://schemas.openxmlformats.org/officeDocument/2006/customXml" ds:itemID="{70121EFB-D918-402E-9B67-A934042BE4C0}">
  <ds:schemaRefs/>
</ds:datastoreItem>
</file>

<file path=customXml/itemProps12.xml><?xml version="1.0" encoding="utf-8"?>
<ds:datastoreItem xmlns:ds="http://schemas.openxmlformats.org/officeDocument/2006/customXml" ds:itemID="{1C6E3DDA-870B-48DF-B5B7-70E5CB069F40}">
  <ds:schemaRefs/>
</ds:datastoreItem>
</file>

<file path=customXml/itemProps13.xml><?xml version="1.0" encoding="utf-8"?>
<ds:datastoreItem xmlns:ds="http://schemas.openxmlformats.org/officeDocument/2006/customXml" ds:itemID="{10A6F4D9-E835-43D5-8E7C-6E2A09B1A547}">
  <ds:schemaRefs/>
</ds:datastoreItem>
</file>

<file path=customXml/itemProps14.xml><?xml version="1.0" encoding="utf-8"?>
<ds:datastoreItem xmlns:ds="http://schemas.openxmlformats.org/officeDocument/2006/customXml" ds:itemID="{F9415C09-7C35-4E43-8058-C2F9C640DD7F}">
  <ds:schemaRefs/>
</ds:datastoreItem>
</file>

<file path=customXml/itemProps15.xml><?xml version="1.0" encoding="utf-8"?>
<ds:datastoreItem xmlns:ds="http://schemas.openxmlformats.org/officeDocument/2006/customXml" ds:itemID="{FB3CBE98-0F50-4DCC-AB6D-9CE0DBAA75FF}">
  <ds:schemaRefs/>
</ds:datastoreItem>
</file>

<file path=customXml/itemProps16.xml><?xml version="1.0" encoding="utf-8"?>
<ds:datastoreItem xmlns:ds="http://schemas.openxmlformats.org/officeDocument/2006/customXml" ds:itemID="{6676DF0E-1FCC-47B2-AA1F-7966BD03FC82}">
  <ds:schemaRefs/>
</ds:datastoreItem>
</file>

<file path=customXml/itemProps17.xml><?xml version="1.0" encoding="utf-8"?>
<ds:datastoreItem xmlns:ds="http://schemas.openxmlformats.org/officeDocument/2006/customXml" ds:itemID="{CC49FFC8-2FF3-4057-96F0-3BCD1A4F0351}">
  <ds:schemaRefs/>
</ds:datastoreItem>
</file>

<file path=customXml/itemProps18.xml><?xml version="1.0" encoding="utf-8"?>
<ds:datastoreItem xmlns:ds="http://schemas.openxmlformats.org/officeDocument/2006/customXml" ds:itemID="{5E726EAB-FE30-4F4D-A478-DE4759D9A12E}">
  <ds:schemaRefs/>
</ds:datastoreItem>
</file>

<file path=customXml/itemProps19.xml><?xml version="1.0" encoding="utf-8"?>
<ds:datastoreItem xmlns:ds="http://schemas.openxmlformats.org/officeDocument/2006/customXml" ds:itemID="{97E3BD22-8559-41C7-B32B-85AADBCE3220}">
  <ds:schemaRefs/>
</ds:datastoreItem>
</file>

<file path=customXml/itemProps2.xml><?xml version="1.0" encoding="utf-8"?>
<ds:datastoreItem xmlns:ds="http://schemas.openxmlformats.org/officeDocument/2006/customXml" ds:itemID="{60143FF3-3290-430A-B2BD-45BEBE6E80B1}">
  <ds:schemaRefs/>
</ds:datastoreItem>
</file>

<file path=customXml/itemProps20.xml><?xml version="1.0" encoding="utf-8"?>
<ds:datastoreItem xmlns:ds="http://schemas.openxmlformats.org/officeDocument/2006/customXml" ds:itemID="{8D60027D-B63E-433E-BB56-64F598DA4B11}">
  <ds:schemaRefs/>
</ds:datastoreItem>
</file>

<file path=customXml/itemProps21.xml><?xml version="1.0" encoding="utf-8"?>
<ds:datastoreItem xmlns:ds="http://schemas.openxmlformats.org/officeDocument/2006/customXml" ds:itemID="{7F6898E6-9ADD-4538-B0E5-FC21C8DB6903}">
  <ds:schemaRefs/>
</ds:datastoreItem>
</file>

<file path=customXml/itemProps22.xml><?xml version="1.0" encoding="utf-8"?>
<ds:datastoreItem xmlns:ds="http://schemas.openxmlformats.org/officeDocument/2006/customXml" ds:itemID="{099A12C3-1BD4-4D9A-BAAC-1927D61656DB}">
  <ds:schemaRefs/>
</ds:datastoreItem>
</file>

<file path=customXml/itemProps23.xml><?xml version="1.0" encoding="utf-8"?>
<ds:datastoreItem xmlns:ds="http://schemas.openxmlformats.org/officeDocument/2006/customXml" ds:itemID="{B4FA01E5-A27D-483B-86ED-7ADF53BD90EB}">
  <ds:schemaRefs/>
</ds:datastoreItem>
</file>

<file path=customXml/itemProps24.xml><?xml version="1.0" encoding="utf-8"?>
<ds:datastoreItem xmlns:ds="http://schemas.openxmlformats.org/officeDocument/2006/customXml" ds:itemID="{F444086E-23D4-43AE-9B84-AA7543534A61}">
  <ds:schemaRefs/>
</ds:datastoreItem>
</file>

<file path=customXml/itemProps25.xml><?xml version="1.0" encoding="utf-8"?>
<ds:datastoreItem xmlns:ds="http://schemas.openxmlformats.org/officeDocument/2006/customXml" ds:itemID="{382C1131-6B8B-4A16-9A07-4A3F53982264}">
  <ds:schemaRefs/>
</ds:datastoreItem>
</file>

<file path=customXml/itemProps3.xml><?xml version="1.0" encoding="utf-8"?>
<ds:datastoreItem xmlns:ds="http://schemas.openxmlformats.org/officeDocument/2006/customXml" ds:itemID="{D2488027-0B6B-44BD-91E4-B18323506F05}">
  <ds:schemaRefs/>
</ds:datastoreItem>
</file>

<file path=customXml/itemProps4.xml><?xml version="1.0" encoding="utf-8"?>
<ds:datastoreItem xmlns:ds="http://schemas.openxmlformats.org/officeDocument/2006/customXml" ds:itemID="{E8FEC517-21BB-4299-8E55-43276B06DA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4D5B5F-2B94-45E9-AECD-C29179BDB417"/>
    <ds:schemaRef ds:uri="http://schemas.microsoft.com/sharepoint/v3/fields"/>
    <ds:schemaRef ds:uri="1b4d5b5f-2b94-45e9-aecd-c29179bdb4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4A031D13-FB89-4BED-A5D1-8C6790295E4F}">
  <ds:schemaRefs/>
</ds:datastoreItem>
</file>

<file path=customXml/itemProps6.xml><?xml version="1.0" encoding="utf-8"?>
<ds:datastoreItem xmlns:ds="http://schemas.openxmlformats.org/officeDocument/2006/customXml" ds:itemID="{626BBCBB-1894-4E66-BA48-9E91CE3ACBA0}">
  <ds:schemaRefs/>
</ds:datastoreItem>
</file>

<file path=customXml/itemProps7.xml><?xml version="1.0" encoding="utf-8"?>
<ds:datastoreItem xmlns:ds="http://schemas.openxmlformats.org/officeDocument/2006/customXml" ds:itemID="{60467ADA-75A7-4361-8C2B-20A1B5C79660}">
  <ds:schemaRefs/>
</ds:datastoreItem>
</file>

<file path=customXml/itemProps8.xml><?xml version="1.0" encoding="utf-8"?>
<ds:datastoreItem xmlns:ds="http://schemas.openxmlformats.org/officeDocument/2006/customXml" ds:itemID="{291DCB28-1C52-4C0E-804A-6BD2D3F0FB8D}">
  <ds:schemaRefs>
    <ds:schemaRef ds:uri="http://schemas.microsoft.com/sharepoint/v3/contenttype/forms"/>
  </ds:schemaRefs>
</ds:datastoreItem>
</file>

<file path=customXml/itemProps9.xml><?xml version="1.0" encoding="utf-8"?>
<ds:datastoreItem xmlns:ds="http://schemas.openxmlformats.org/officeDocument/2006/customXml" ds:itemID="{4DD858B1-FD57-439F-8483-D9CC9D202107}">
  <ds:schemaRefs/>
</ds:datastoreItem>
</file>

<file path=docProps/app.xml><?xml version="1.0" encoding="utf-8"?>
<Properties xmlns="http://schemas.openxmlformats.org/officeDocument/2006/extended-properties" xmlns:vt="http://schemas.openxmlformats.org/officeDocument/2006/docPropsVTypes">
  <Template>SAP_Ariba_2022_16x9_white</Template>
  <TotalTime>62</TotalTime>
  <Words>3410</Words>
  <Application>Microsoft Office PowerPoint</Application>
  <PresentationFormat>Custom</PresentationFormat>
  <Paragraphs>452</Paragraphs>
  <Slides>29</Slides>
  <Notes>22</Notes>
  <HiddenSlides>2</HiddenSlides>
  <MMClips>0</MMClips>
  <ScaleCrop>false</ScaleCrop>
  <HeadingPairs>
    <vt:vector size="8" baseType="variant">
      <vt:variant>
        <vt:lpstr>Fonts Used</vt:lpstr>
      </vt:variant>
      <vt:variant>
        <vt:i4>8</vt:i4>
      </vt:variant>
      <vt:variant>
        <vt:lpstr>Theme</vt:lpstr>
      </vt:variant>
      <vt:variant>
        <vt:i4>3</vt:i4>
      </vt:variant>
      <vt:variant>
        <vt:lpstr>Embedded OLE Servers</vt:lpstr>
      </vt:variant>
      <vt:variant>
        <vt:i4>1</vt:i4>
      </vt:variant>
      <vt:variant>
        <vt:lpstr>Slide Titles</vt:lpstr>
      </vt:variant>
      <vt:variant>
        <vt:i4>29</vt:i4>
      </vt:variant>
    </vt:vector>
  </HeadingPairs>
  <TitlesOfParts>
    <vt:vector size="41" baseType="lpstr">
      <vt:lpstr>Arial</vt:lpstr>
      <vt:lpstr>Arial Unicode MS</vt:lpstr>
      <vt:lpstr>Calibri</vt:lpstr>
      <vt:lpstr>Calibri Light</vt:lpstr>
      <vt:lpstr>Courier New</vt:lpstr>
      <vt:lpstr>Symbol</vt:lpstr>
      <vt:lpstr>wingdings</vt:lpstr>
      <vt:lpstr>wingdings</vt:lpstr>
      <vt:lpstr>SAP 2022 16x9 white</vt:lpstr>
      <vt:lpstr>SAP 2022 16x9 black</vt:lpstr>
      <vt:lpstr>SAP 2022 16x9 blue</vt:lpstr>
      <vt:lpstr>Worksheet</vt:lpstr>
      <vt:lpstr>PDF Uploader on Ariba Network &lt;Supplier Name&gt; with Arla Foods amba</vt:lpstr>
      <vt:lpstr>Agenda</vt:lpstr>
      <vt:lpstr>PDF Supplier integration </vt:lpstr>
      <vt:lpstr>How Can Suppliers Connect to the Ariba Network?</vt:lpstr>
      <vt:lpstr>PDF process flow</vt:lpstr>
      <vt:lpstr>Current Status/ Scope</vt:lpstr>
      <vt:lpstr>PowerPoint Presentation</vt:lpstr>
      <vt:lpstr>PowerPoint Presentation</vt:lpstr>
      <vt:lpstr>PDF Invoice Data positioning and Specifics </vt:lpstr>
      <vt:lpstr>PDF Invoice step by step mapping process </vt:lpstr>
      <vt:lpstr>PowerPoint Presentation</vt:lpstr>
      <vt:lpstr>PowerPoint Presentation</vt:lpstr>
      <vt:lpstr>PowerPoint Presentation</vt:lpstr>
      <vt:lpstr>PowerPoint Presentation</vt:lpstr>
      <vt:lpstr>PowerPoint Presentation</vt:lpstr>
      <vt:lpstr>Project Planning</vt:lpstr>
      <vt:lpstr>Seller Integration Methodology  – Six stage integration according to our best practice</vt:lpstr>
      <vt:lpstr>Project Life Cycle – Integration </vt:lpstr>
      <vt:lpstr>Best practices for the supplier</vt:lpstr>
      <vt:lpstr>Timeline Milestones – will be reviewed and feedback on &lt;Date&gt;</vt:lpstr>
      <vt:lpstr>Roles &amp; Responsibilities – Project Team Challenges and Governance</vt:lpstr>
      <vt:lpstr>PowerPoint Presentation</vt:lpstr>
      <vt:lpstr>Challenges: Impacting Timeline</vt:lpstr>
      <vt:lpstr>Project Governance</vt:lpstr>
      <vt:lpstr>Transition to Support</vt:lpstr>
      <vt:lpstr>Transition To Support</vt:lpstr>
      <vt:lpstr>Thank you.</vt:lpstr>
      <vt:lpstr>Copyright</vt:lpstr>
      <vt:lpstr>Copyright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PDF Uploader on Ariba Network &lt;Supplier Name&gt; with Arla Foods amba</dc:title>
  <dc:subject/>
  <dc:creator>Atanasova, Lilyana (external - Project)</dc:creator>
  <cp:keywords>2022/16:9/white</cp:keywords>
  <dc:description/>
  <cp:lastModifiedBy>Shishmanyan, Rositsa (external - Project)</cp:lastModifiedBy>
  <cp:revision>3</cp:revision>
  <dcterms:created xsi:type="dcterms:W3CDTF">2022-03-04T15:35:10Z</dcterms:created>
  <dcterms:modified xsi:type="dcterms:W3CDTF">2022-06-07T11:47:09Z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0x010100579EC759C2A20947AFDAB12D3FD25B1D</vt:lpwstr>
  </property>
  <property fmtid="{D5CDD505-2E9C-101B-9397-08002B2CF9AE}" pid="9" name="TemplafyTimeStamp">
    <vt:lpwstr>2021-10-26T11:53:43</vt:lpwstr>
  </property>
  <property fmtid="{D5CDD505-2E9C-101B-9397-08002B2CF9AE}" pid="10" name="TemplafyTenantId">
    <vt:lpwstr>sap</vt:lpwstr>
  </property>
  <property fmtid="{D5CDD505-2E9C-101B-9397-08002B2CF9AE}" pid="11" name="TemplafyTemplateId">
    <vt:lpwstr>637556598540321568</vt:lpwstr>
  </property>
  <property fmtid="{D5CDD505-2E9C-101B-9397-08002B2CF9AE}" pid="12" name="TemplafyUserProfileId">
    <vt:lpwstr>637653955260011855</vt:lpwstr>
  </property>
  <property fmtid="{D5CDD505-2E9C-101B-9397-08002B2CF9AE}" pid="13" name="TemplafyLanguageCode">
    <vt:lpwstr>en-US</vt:lpwstr>
  </property>
  <property fmtid="{D5CDD505-2E9C-101B-9397-08002B2CF9AE}" pid="14" name="TemplafyFromBlank">
    <vt:bool>false</vt:bool>
  </property>
</Properties>
</file>