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16"/>
    <p:sldMasterId id="2147483817" r:id="rId17"/>
    <p:sldMasterId id="2147483812" r:id="rId18"/>
  </p:sldMasterIdLst>
  <p:notesMasterIdLst>
    <p:notesMasterId r:id="rId38"/>
  </p:notesMasterIdLst>
  <p:handoutMasterIdLst>
    <p:handoutMasterId r:id="rId39"/>
  </p:handoutMasterIdLst>
  <p:sldIdLst>
    <p:sldId id="439" r:id="rId19"/>
    <p:sldId id="344" r:id="rId20"/>
    <p:sldId id="1096" r:id="rId21"/>
    <p:sldId id="388" r:id="rId22"/>
    <p:sldId id="925" r:id="rId23"/>
    <p:sldId id="980" r:id="rId24"/>
    <p:sldId id="930" r:id="rId25"/>
    <p:sldId id="945" r:id="rId26"/>
    <p:sldId id="364" r:id="rId27"/>
    <p:sldId id="1097" r:id="rId28"/>
    <p:sldId id="1061" r:id="rId29"/>
    <p:sldId id="1049" r:id="rId30"/>
    <p:sldId id="1098" r:id="rId31"/>
    <p:sldId id="1101" r:id="rId32"/>
    <p:sldId id="1102" r:id="rId33"/>
    <p:sldId id="931" r:id="rId34"/>
    <p:sldId id="1062" r:id="rId35"/>
    <p:sldId id="1103" r:id="rId36"/>
    <p:sldId id="448" r:id="rId37"/>
  </p:sldIdLst>
  <p:sldSz cx="12195175" cy="6858000"/>
  <p:notesSz cx="6858000" cy="9144000"/>
  <p:custDataLst>
    <p:tags r:id="rId40"/>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692D27-5DA4-3499-4047-BDF4E902A51E}" v="6" dt="2025-05-08T16:37:20.145"/>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1" autoAdjust="0"/>
    <p:restoredTop sz="94137" autoAdjust="0"/>
  </p:normalViewPr>
  <p:slideViewPr>
    <p:cSldViewPr snapToGrid="0" showGuides="1">
      <p:cViewPr varScale="1">
        <p:scale>
          <a:sx n="69" d="100"/>
          <a:sy n="69" d="100"/>
        </p:scale>
        <p:origin x="1138" y="278"/>
      </p:cViewPr>
      <p:guideLst>
        <p:guide pos="3841"/>
        <p:guide orient="horz" pos="2160"/>
      </p:guideLst>
    </p:cSldViewPr>
  </p:slideViewPr>
  <p:outlineViewPr>
    <p:cViewPr>
      <p:scale>
        <a:sx n="33" d="100"/>
        <a:sy n="33" d="100"/>
      </p:scale>
      <p:origin x="0" y="-1794"/>
    </p:cViewPr>
  </p:outlineViewPr>
  <p:notesTextViewPr>
    <p:cViewPr>
      <p:scale>
        <a:sx n="100" d="100"/>
        <a:sy n="100" d="100"/>
      </p:scale>
      <p:origin x="0" y="0"/>
    </p:cViewPr>
  </p:notesTextViewPr>
  <p:sorterViewPr>
    <p:cViewPr varScale="1">
      <p:scale>
        <a:sx n="1" d="1"/>
        <a:sy n="1" d="1"/>
      </p:scale>
      <p:origin x="0" y="-1350"/>
    </p:cViewPr>
  </p:sorterViewPr>
  <p:notesViewPr>
    <p:cSldViewPr snapToGrid="0" showGuides="1">
      <p:cViewPr varScale="1">
        <p:scale>
          <a:sx n="90" d="100"/>
          <a:sy n="90" d="100"/>
        </p:scale>
        <p:origin x="2818" y="53"/>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3.xml"/><Relationship Id="rId26" Type="http://schemas.openxmlformats.org/officeDocument/2006/relationships/slide" Target="slides/slide8.xml"/><Relationship Id="rId39" Type="http://schemas.openxmlformats.org/officeDocument/2006/relationships/handoutMaster" Target="handoutMasters/handoutMaster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1.xml"/><Relationship Id="rId29"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tags" Target="tags/tag1.xml"/><Relationship Id="rId45" Type="http://schemas.microsoft.com/office/2016/11/relationships/changesInfo" Target="changesInfos/changesInfo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customXml" Target="../customXml/item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theme" Target="theme/theme1.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2.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notesMaster" Target="notesMasters/notesMaster1.xml"/><Relationship Id="rId46" Type="http://schemas.microsoft.com/office/2015/10/relationships/revisionInfo" Target="revisionInfo.xml"/><Relationship Id="rId20" Type="http://schemas.openxmlformats.org/officeDocument/2006/relationships/slide" Target="slides/slide2.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Soetijan" userId="72a3f1ea-af6c-48bf-8f67-9f1e4e820dd2" providerId="ADAL" clId="{A1E7FDA0-9B8A-43D9-85E7-D61378DC4C4A}"/>
    <pc:docChg chg="modSld">
      <pc:chgData name="James, Soetijan" userId="72a3f1ea-af6c-48bf-8f67-9f1e4e820dd2" providerId="ADAL" clId="{A1E7FDA0-9B8A-43D9-85E7-D61378DC4C4A}" dt="2023-02-07T14:19:48.421" v="14" actId="20577"/>
      <pc:docMkLst>
        <pc:docMk/>
      </pc:docMkLst>
      <pc:sldChg chg="modSp mod">
        <pc:chgData name="James, Soetijan" userId="72a3f1ea-af6c-48bf-8f67-9f1e4e820dd2" providerId="ADAL" clId="{A1E7FDA0-9B8A-43D9-85E7-D61378DC4C4A}" dt="2023-02-07T14:19:48.421" v="14" actId="20577"/>
        <pc:sldMkLst>
          <pc:docMk/>
          <pc:sldMk cId="4062672531" sldId="918"/>
        </pc:sldMkLst>
        <pc:graphicFrameChg chg="modGraphic">
          <ac:chgData name="James, Soetijan" userId="72a3f1ea-af6c-48bf-8f67-9f1e4e820dd2" providerId="ADAL" clId="{A1E7FDA0-9B8A-43D9-85E7-D61378DC4C4A}" dt="2023-02-07T14:19:48.421" v="14" actId="20577"/>
          <ac:graphicFrameMkLst>
            <pc:docMk/>
            <pc:sldMk cId="4062672531" sldId="918"/>
            <ac:graphicFrameMk id="4" creationId="{B1E4F57C-B531-49C2-A696-40318B97C302}"/>
          </ac:graphicFrameMkLst>
        </pc:graphicFrameChg>
      </pc:sldChg>
    </pc:docChg>
  </pc:docChgLst>
  <pc:docChgLst>
    <pc:chgData name="James, Soetijan" userId="72a3f1ea-af6c-48bf-8f67-9f1e4e820dd2" providerId="ADAL" clId="{EF4CE0B0-A7A4-4C03-AB9D-1DF49BFC14E5}"/>
    <pc:docChg chg="custSel addSld delSld modSld">
      <pc:chgData name="James, Soetijan" userId="72a3f1ea-af6c-48bf-8f67-9f1e4e820dd2" providerId="ADAL" clId="{EF4CE0B0-A7A4-4C03-AB9D-1DF49BFC14E5}" dt="2023-02-03T22:16:17.721" v="653" actId="14100"/>
      <pc:docMkLst>
        <pc:docMk/>
      </pc:docMkLst>
      <pc:sldChg chg="del">
        <pc:chgData name="James, Soetijan" userId="72a3f1ea-af6c-48bf-8f67-9f1e4e820dd2" providerId="ADAL" clId="{EF4CE0B0-A7A4-4C03-AB9D-1DF49BFC14E5}" dt="2023-02-03T21:59:33.563" v="541" actId="2696"/>
        <pc:sldMkLst>
          <pc:docMk/>
          <pc:sldMk cId="2152670820" sldId="1059"/>
        </pc:sldMkLst>
      </pc:sldChg>
      <pc:sldChg chg="addSp delSp modSp mod">
        <pc:chgData name="James, Soetijan" userId="72a3f1ea-af6c-48bf-8f67-9f1e4e820dd2" providerId="ADAL" clId="{EF4CE0B0-A7A4-4C03-AB9D-1DF49BFC14E5}" dt="2023-02-03T20:52:49.962" v="23"/>
        <pc:sldMkLst>
          <pc:docMk/>
          <pc:sldMk cId="2741966410" sldId="1097"/>
        </pc:sldMkLst>
        <pc:spChg chg="mod">
          <ac:chgData name="James, Soetijan" userId="72a3f1ea-af6c-48bf-8f67-9f1e4e820dd2" providerId="ADAL" clId="{EF4CE0B0-A7A4-4C03-AB9D-1DF49BFC14E5}" dt="2023-02-03T20:52:11.422" v="20" actId="20577"/>
          <ac:spMkLst>
            <pc:docMk/>
            <pc:sldMk cId="2741966410" sldId="1097"/>
            <ac:spMk id="6" creationId="{EC78363D-743D-4B84-A03C-30963755FE2C}"/>
          </ac:spMkLst>
        </pc:spChg>
        <pc:spChg chg="add mod">
          <ac:chgData name="James, Soetijan" userId="72a3f1ea-af6c-48bf-8f67-9f1e4e820dd2" providerId="ADAL" clId="{EF4CE0B0-A7A4-4C03-AB9D-1DF49BFC14E5}" dt="2023-02-03T20:52:49.962" v="23"/>
          <ac:spMkLst>
            <pc:docMk/>
            <pc:sldMk cId="2741966410" sldId="1097"/>
            <ac:spMk id="22" creationId="{76A3255E-139E-46D0-BEFB-D4B11927B0E3}"/>
          </ac:spMkLst>
        </pc:spChg>
        <pc:picChg chg="add del mod">
          <ac:chgData name="James, Soetijan" userId="72a3f1ea-af6c-48bf-8f67-9f1e4e820dd2" providerId="ADAL" clId="{EF4CE0B0-A7A4-4C03-AB9D-1DF49BFC14E5}" dt="2023-02-03T20:52:39.888" v="22" actId="21"/>
          <ac:picMkLst>
            <pc:docMk/>
            <pc:sldMk cId="2741966410" sldId="1097"/>
            <ac:picMk id="2" creationId="{6722F519-176A-422F-BE22-D64CAE150342}"/>
          </ac:picMkLst>
        </pc:picChg>
      </pc:sldChg>
      <pc:sldChg chg="addSp delSp modSp mod">
        <pc:chgData name="James, Soetijan" userId="72a3f1ea-af6c-48bf-8f67-9f1e4e820dd2" providerId="ADAL" clId="{EF4CE0B0-A7A4-4C03-AB9D-1DF49BFC14E5}" dt="2023-02-03T22:12:47.083" v="584" actId="120"/>
        <pc:sldMkLst>
          <pc:docMk/>
          <pc:sldMk cId="3062791214" sldId="1100"/>
        </pc:sldMkLst>
        <pc:spChg chg="mod">
          <ac:chgData name="James, Soetijan" userId="72a3f1ea-af6c-48bf-8f67-9f1e4e820dd2" providerId="ADAL" clId="{EF4CE0B0-A7A4-4C03-AB9D-1DF49BFC14E5}" dt="2023-02-03T22:12:47.083" v="584" actId="120"/>
          <ac:spMkLst>
            <pc:docMk/>
            <pc:sldMk cId="3062791214" sldId="1100"/>
            <ac:spMk id="3" creationId="{168414B8-0820-4395-9EF1-F4F2F9AA9996}"/>
          </ac:spMkLst>
        </pc:spChg>
        <pc:picChg chg="add mod">
          <ac:chgData name="James, Soetijan" userId="72a3f1ea-af6c-48bf-8f67-9f1e4e820dd2" providerId="ADAL" clId="{EF4CE0B0-A7A4-4C03-AB9D-1DF49BFC14E5}" dt="2023-02-03T22:12:14.583" v="577" actId="1076"/>
          <ac:picMkLst>
            <pc:docMk/>
            <pc:sldMk cId="3062791214" sldId="1100"/>
            <ac:picMk id="4" creationId="{CF82F8F9-1177-445D-A145-B1650E32040C}"/>
          </ac:picMkLst>
        </pc:picChg>
        <pc:picChg chg="add mod">
          <ac:chgData name="James, Soetijan" userId="72a3f1ea-af6c-48bf-8f67-9f1e4e820dd2" providerId="ADAL" clId="{EF4CE0B0-A7A4-4C03-AB9D-1DF49BFC14E5}" dt="2023-02-03T22:12:21.275" v="578" actId="1076"/>
          <ac:picMkLst>
            <pc:docMk/>
            <pc:sldMk cId="3062791214" sldId="1100"/>
            <ac:picMk id="5" creationId="{762E66B7-25C8-4AF1-882E-E93236534EF6}"/>
          </ac:picMkLst>
        </pc:picChg>
        <pc:picChg chg="del">
          <ac:chgData name="James, Soetijan" userId="72a3f1ea-af6c-48bf-8f67-9f1e4e820dd2" providerId="ADAL" clId="{EF4CE0B0-A7A4-4C03-AB9D-1DF49BFC14E5}" dt="2023-02-03T22:09:27.922" v="545" actId="21"/>
          <ac:picMkLst>
            <pc:docMk/>
            <pc:sldMk cId="3062791214" sldId="1100"/>
            <ac:picMk id="24" creationId="{FCE286DD-B06A-41FF-937D-CE34E18A8059}"/>
          </ac:picMkLst>
        </pc:picChg>
        <pc:picChg chg="mod">
          <ac:chgData name="James, Soetijan" userId="72a3f1ea-af6c-48bf-8f67-9f1e4e820dd2" providerId="ADAL" clId="{EF4CE0B0-A7A4-4C03-AB9D-1DF49BFC14E5}" dt="2023-02-03T22:12:27.531" v="579" actId="1076"/>
          <ac:picMkLst>
            <pc:docMk/>
            <pc:sldMk cId="3062791214" sldId="1100"/>
            <ac:picMk id="34" creationId="{E383B17E-0EF9-428D-A407-4D18A896F690}"/>
          </ac:picMkLst>
        </pc:picChg>
        <pc:picChg chg="del mod">
          <ac:chgData name="James, Soetijan" userId="72a3f1ea-af6c-48bf-8f67-9f1e4e820dd2" providerId="ADAL" clId="{EF4CE0B0-A7A4-4C03-AB9D-1DF49BFC14E5}" dt="2023-02-03T22:12:09.184" v="575" actId="21"/>
          <ac:picMkLst>
            <pc:docMk/>
            <pc:sldMk cId="3062791214" sldId="1100"/>
            <ac:picMk id="35" creationId="{BCBD1613-0F38-4AC2-9614-B7FCDF138BC9}"/>
          </ac:picMkLst>
        </pc:picChg>
      </pc:sldChg>
      <pc:sldChg chg="addSp delSp modSp mod">
        <pc:chgData name="James, Soetijan" userId="72a3f1ea-af6c-48bf-8f67-9f1e4e820dd2" providerId="ADAL" clId="{EF4CE0B0-A7A4-4C03-AB9D-1DF49BFC14E5}" dt="2023-02-03T22:15:24.929" v="651" actId="20577"/>
        <pc:sldMkLst>
          <pc:docMk/>
          <pc:sldMk cId="1635706949" sldId="1101"/>
        </pc:sldMkLst>
        <pc:spChg chg="mod">
          <ac:chgData name="James, Soetijan" userId="72a3f1ea-af6c-48bf-8f67-9f1e4e820dd2" providerId="ADAL" clId="{EF4CE0B0-A7A4-4C03-AB9D-1DF49BFC14E5}" dt="2023-02-03T22:15:24.929" v="651" actId="20577"/>
          <ac:spMkLst>
            <pc:docMk/>
            <pc:sldMk cId="1635706949" sldId="1101"/>
            <ac:spMk id="2" creationId="{6FD0CD1C-0DDF-41F8-9F7F-6084F764CA53}"/>
          </ac:spMkLst>
        </pc:spChg>
        <pc:spChg chg="mod">
          <ac:chgData name="James, Soetijan" userId="72a3f1ea-af6c-48bf-8f67-9f1e4e820dd2" providerId="ADAL" clId="{EF4CE0B0-A7A4-4C03-AB9D-1DF49BFC14E5}" dt="2023-02-03T22:13:41.144" v="585" actId="1076"/>
          <ac:spMkLst>
            <pc:docMk/>
            <pc:sldMk cId="1635706949" sldId="1101"/>
            <ac:spMk id="3" creationId="{168414B8-0820-4395-9EF1-F4F2F9AA9996}"/>
          </ac:spMkLst>
        </pc:spChg>
        <pc:spChg chg="del">
          <ac:chgData name="James, Soetijan" userId="72a3f1ea-af6c-48bf-8f67-9f1e4e820dd2" providerId="ADAL" clId="{EF4CE0B0-A7A4-4C03-AB9D-1DF49BFC14E5}" dt="2023-02-03T21:26:09.526" v="401" actId="21"/>
          <ac:spMkLst>
            <pc:docMk/>
            <pc:sldMk cId="1635706949" sldId="1101"/>
            <ac:spMk id="5" creationId="{CA92AEAE-34A6-4F97-909A-CD39D3303416}"/>
          </ac:spMkLst>
        </pc:spChg>
        <pc:spChg chg="del">
          <ac:chgData name="James, Soetijan" userId="72a3f1ea-af6c-48bf-8f67-9f1e4e820dd2" providerId="ADAL" clId="{EF4CE0B0-A7A4-4C03-AB9D-1DF49BFC14E5}" dt="2023-02-03T21:26:12.496" v="402" actId="21"/>
          <ac:spMkLst>
            <pc:docMk/>
            <pc:sldMk cId="1635706949" sldId="1101"/>
            <ac:spMk id="6" creationId="{2ED96915-4A46-493D-AC7A-22B036E2771A}"/>
          </ac:spMkLst>
        </pc:spChg>
        <pc:spChg chg="del">
          <ac:chgData name="James, Soetijan" userId="72a3f1ea-af6c-48bf-8f67-9f1e4e820dd2" providerId="ADAL" clId="{EF4CE0B0-A7A4-4C03-AB9D-1DF49BFC14E5}" dt="2023-02-03T21:26:49.372" v="403" actId="21"/>
          <ac:spMkLst>
            <pc:docMk/>
            <pc:sldMk cId="1635706949" sldId="1101"/>
            <ac:spMk id="7" creationId="{69A8137C-83C0-4F90-90E1-6637BADD03BA}"/>
          </ac:spMkLst>
        </pc:spChg>
        <pc:spChg chg="del">
          <ac:chgData name="James, Soetijan" userId="72a3f1ea-af6c-48bf-8f67-9f1e4e820dd2" providerId="ADAL" clId="{EF4CE0B0-A7A4-4C03-AB9D-1DF49BFC14E5}" dt="2023-02-03T21:26:59.416" v="407" actId="21"/>
          <ac:spMkLst>
            <pc:docMk/>
            <pc:sldMk cId="1635706949" sldId="1101"/>
            <ac:spMk id="21" creationId="{3830BEE0-8F6B-4878-8BD6-9434417B9EB1}"/>
          </ac:spMkLst>
        </pc:spChg>
        <pc:spChg chg="del mod">
          <ac:chgData name="James, Soetijan" userId="72a3f1ea-af6c-48bf-8f67-9f1e4e820dd2" providerId="ADAL" clId="{EF4CE0B0-A7A4-4C03-AB9D-1DF49BFC14E5}" dt="2023-02-03T21:21:21.779" v="362" actId="21"/>
          <ac:spMkLst>
            <pc:docMk/>
            <pc:sldMk cId="1635706949" sldId="1101"/>
            <ac:spMk id="24" creationId="{A3277985-14DE-4D45-8839-5FA72F413336}"/>
          </ac:spMkLst>
        </pc:spChg>
        <pc:spChg chg="del mod">
          <ac:chgData name="James, Soetijan" userId="72a3f1ea-af6c-48bf-8f67-9f1e4e820dd2" providerId="ADAL" clId="{EF4CE0B0-A7A4-4C03-AB9D-1DF49BFC14E5}" dt="2023-02-03T21:25:59.217" v="400" actId="21"/>
          <ac:spMkLst>
            <pc:docMk/>
            <pc:sldMk cId="1635706949" sldId="1101"/>
            <ac:spMk id="25" creationId="{D8615EE7-689F-4D82-8440-FEE3B2AB5526}"/>
          </ac:spMkLst>
        </pc:spChg>
        <pc:spChg chg="del mod">
          <ac:chgData name="James, Soetijan" userId="72a3f1ea-af6c-48bf-8f67-9f1e4e820dd2" providerId="ADAL" clId="{EF4CE0B0-A7A4-4C03-AB9D-1DF49BFC14E5}" dt="2023-02-03T21:26:56.889" v="406" actId="21"/>
          <ac:spMkLst>
            <pc:docMk/>
            <pc:sldMk cId="1635706949" sldId="1101"/>
            <ac:spMk id="26" creationId="{FB6BE305-4089-49C9-A421-1DF46A4143AA}"/>
          </ac:spMkLst>
        </pc:spChg>
        <pc:spChg chg="del">
          <ac:chgData name="James, Soetijan" userId="72a3f1ea-af6c-48bf-8f67-9f1e4e820dd2" providerId="ADAL" clId="{EF4CE0B0-A7A4-4C03-AB9D-1DF49BFC14E5}" dt="2023-02-03T21:26:53.981" v="404" actId="21"/>
          <ac:spMkLst>
            <pc:docMk/>
            <pc:sldMk cId="1635706949" sldId="1101"/>
            <ac:spMk id="30" creationId="{7059CF6B-A0AE-4352-849F-91DC3DA07982}"/>
          </ac:spMkLst>
        </pc:spChg>
        <pc:picChg chg="del mod">
          <ac:chgData name="James, Soetijan" userId="72a3f1ea-af6c-48bf-8f67-9f1e4e820dd2" providerId="ADAL" clId="{EF4CE0B0-A7A4-4C03-AB9D-1DF49BFC14E5}" dt="2023-02-03T21:20:41.066" v="355" actId="21"/>
          <ac:picMkLst>
            <pc:docMk/>
            <pc:sldMk cId="1635706949" sldId="1101"/>
            <ac:picMk id="4" creationId="{A3D9F05E-AC96-4F77-AD2A-C91CDEA2E7DA}"/>
          </ac:picMkLst>
        </pc:picChg>
        <pc:picChg chg="add mod">
          <ac:chgData name="James, Soetijan" userId="72a3f1ea-af6c-48bf-8f67-9f1e4e820dd2" providerId="ADAL" clId="{EF4CE0B0-A7A4-4C03-AB9D-1DF49BFC14E5}" dt="2023-02-03T21:29:01.908" v="430" actId="1076"/>
          <ac:picMkLst>
            <pc:docMk/>
            <pc:sldMk cId="1635706949" sldId="1101"/>
            <ac:picMk id="8" creationId="{2578CC85-E40D-4B00-8248-4B79DACF88BB}"/>
          </ac:picMkLst>
        </pc:picChg>
        <pc:picChg chg="mod">
          <ac:chgData name="James, Soetijan" userId="72a3f1ea-af6c-48bf-8f67-9f1e4e820dd2" providerId="ADAL" clId="{EF4CE0B0-A7A4-4C03-AB9D-1DF49BFC14E5}" dt="2023-02-03T21:28:36.556" v="424" actId="1076"/>
          <ac:picMkLst>
            <pc:docMk/>
            <pc:sldMk cId="1635706949" sldId="1101"/>
            <ac:picMk id="9" creationId="{506327C0-2498-4D8F-B9E8-4F46C07EEE08}"/>
          </ac:picMkLst>
        </pc:picChg>
        <pc:picChg chg="add mod">
          <ac:chgData name="James, Soetijan" userId="72a3f1ea-af6c-48bf-8f67-9f1e4e820dd2" providerId="ADAL" clId="{EF4CE0B0-A7A4-4C03-AB9D-1DF49BFC14E5}" dt="2023-02-03T21:29:05.570" v="431" actId="1076"/>
          <ac:picMkLst>
            <pc:docMk/>
            <pc:sldMk cId="1635706949" sldId="1101"/>
            <ac:picMk id="10" creationId="{20150624-FBCE-4396-9AF6-5A04AAFE83C0}"/>
          </ac:picMkLst>
        </pc:picChg>
        <pc:picChg chg="add del">
          <ac:chgData name="James, Soetijan" userId="72a3f1ea-af6c-48bf-8f67-9f1e4e820dd2" providerId="ADAL" clId="{EF4CE0B0-A7A4-4C03-AB9D-1DF49BFC14E5}" dt="2023-02-03T21:22:24.165" v="373" actId="21"/>
          <ac:picMkLst>
            <pc:docMk/>
            <pc:sldMk cId="1635706949" sldId="1101"/>
            <ac:picMk id="11" creationId="{96E2A143-3AA1-4C6A-8C73-B88ECC26BD45}"/>
          </ac:picMkLst>
        </pc:picChg>
        <pc:picChg chg="add mod">
          <ac:chgData name="James, Soetijan" userId="72a3f1ea-af6c-48bf-8f67-9f1e4e820dd2" providerId="ADAL" clId="{EF4CE0B0-A7A4-4C03-AB9D-1DF49BFC14E5}" dt="2023-02-03T21:29:08.367" v="432" actId="1076"/>
          <ac:picMkLst>
            <pc:docMk/>
            <pc:sldMk cId="1635706949" sldId="1101"/>
            <ac:picMk id="12" creationId="{CC2BA04A-E14B-44AD-A32E-1FE4880F1549}"/>
          </ac:picMkLst>
        </pc:picChg>
        <pc:picChg chg="add mod">
          <ac:chgData name="James, Soetijan" userId="72a3f1ea-af6c-48bf-8f67-9f1e4e820dd2" providerId="ADAL" clId="{EF4CE0B0-A7A4-4C03-AB9D-1DF49BFC14E5}" dt="2023-02-03T21:29:10.475" v="433" actId="1076"/>
          <ac:picMkLst>
            <pc:docMk/>
            <pc:sldMk cId="1635706949" sldId="1101"/>
            <ac:picMk id="13" creationId="{0EA5C864-71BC-4454-9FC8-E7D28647323D}"/>
          </ac:picMkLst>
        </pc:picChg>
        <pc:picChg chg="mod">
          <ac:chgData name="James, Soetijan" userId="72a3f1ea-af6c-48bf-8f67-9f1e4e820dd2" providerId="ADAL" clId="{EF4CE0B0-A7A4-4C03-AB9D-1DF49BFC14E5}" dt="2023-02-03T21:29:17.596" v="435" actId="1076"/>
          <ac:picMkLst>
            <pc:docMk/>
            <pc:sldMk cId="1635706949" sldId="1101"/>
            <ac:picMk id="14" creationId="{61D39121-87AE-4D37-A484-AB66E3D67C42}"/>
          </ac:picMkLst>
        </pc:picChg>
        <pc:picChg chg="add mod">
          <ac:chgData name="James, Soetijan" userId="72a3f1ea-af6c-48bf-8f67-9f1e4e820dd2" providerId="ADAL" clId="{EF4CE0B0-A7A4-4C03-AB9D-1DF49BFC14E5}" dt="2023-02-03T21:29:20.757" v="436" actId="1076"/>
          <ac:picMkLst>
            <pc:docMk/>
            <pc:sldMk cId="1635706949" sldId="1101"/>
            <ac:picMk id="15" creationId="{2BA62E50-10D5-4AA3-8552-3ADF5C0E3712}"/>
          </ac:picMkLst>
        </pc:picChg>
        <pc:picChg chg="add mod">
          <ac:chgData name="James, Soetijan" userId="72a3f1ea-af6c-48bf-8f67-9f1e4e820dd2" providerId="ADAL" clId="{EF4CE0B0-A7A4-4C03-AB9D-1DF49BFC14E5}" dt="2023-02-03T21:29:33.162" v="437" actId="1076"/>
          <ac:picMkLst>
            <pc:docMk/>
            <pc:sldMk cId="1635706949" sldId="1101"/>
            <ac:picMk id="16" creationId="{33F8FA2F-621C-4D90-A195-5F2915CD0350}"/>
          </ac:picMkLst>
        </pc:picChg>
        <pc:picChg chg="add mod">
          <ac:chgData name="James, Soetijan" userId="72a3f1ea-af6c-48bf-8f67-9f1e4e820dd2" providerId="ADAL" clId="{EF4CE0B0-A7A4-4C03-AB9D-1DF49BFC14E5}" dt="2023-02-03T21:28:54.409" v="428" actId="1076"/>
          <ac:picMkLst>
            <pc:docMk/>
            <pc:sldMk cId="1635706949" sldId="1101"/>
            <ac:picMk id="17" creationId="{1FAB41EA-257A-4BED-8A61-733EA8EF2021}"/>
          </ac:picMkLst>
        </pc:picChg>
        <pc:picChg chg="add mod">
          <ac:chgData name="James, Soetijan" userId="72a3f1ea-af6c-48bf-8f67-9f1e4e820dd2" providerId="ADAL" clId="{EF4CE0B0-A7A4-4C03-AB9D-1DF49BFC14E5}" dt="2023-02-03T21:28:57.065" v="429" actId="1076"/>
          <ac:picMkLst>
            <pc:docMk/>
            <pc:sldMk cId="1635706949" sldId="1101"/>
            <ac:picMk id="18" creationId="{FFB3CB29-BA59-4191-8D2E-922CD67106E1}"/>
          </ac:picMkLst>
        </pc:picChg>
        <pc:picChg chg="add mod">
          <ac:chgData name="James, Soetijan" userId="72a3f1ea-af6c-48bf-8f67-9f1e4e820dd2" providerId="ADAL" clId="{EF4CE0B0-A7A4-4C03-AB9D-1DF49BFC14E5}" dt="2023-02-03T21:28:39.402" v="425" actId="1076"/>
          <ac:picMkLst>
            <pc:docMk/>
            <pc:sldMk cId="1635706949" sldId="1101"/>
            <ac:picMk id="19" creationId="{E843E6A9-B69C-4B97-8406-F2ABE1309B90}"/>
          </ac:picMkLst>
        </pc:picChg>
        <pc:picChg chg="del mod">
          <ac:chgData name="James, Soetijan" userId="72a3f1ea-af6c-48bf-8f67-9f1e4e820dd2" providerId="ADAL" clId="{EF4CE0B0-A7A4-4C03-AB9D-1DF49BFC14E5}" dt="2023-02-03T21:19:40.819" v="342" actId="21"/>
          <ac:picMkLst>
            <pc:docMk/>
            <pc:sldMk cId="1635706949" sldId="1101"/>
            <ac:picMk id="20" creationId="{69CE72F3-4B5D-44B5-BC7D-A92847A7C8B0}"/>
          </ac:picMkLst>
        </pc:picChg>
        <pc:picChg chg="del">
          <ac:chgData name="James, Soetijan" userId="72a3f1ea-af6c-48bf-8f67-9f1e4e820dd2" providerId="ADAL" clId="{EF4CE0B0-A7A4-4C03-AB9D-1DF49BFC14E5}" dt="2023-02-03T21:19:15.707" v="336" actId="21"/>
          <ac:picMkLst>
            <pc:docMk/>
            <pc:sldMk cId="1635706949" sldId="1101"/>
            <ac:picMk id="22" creationId="{E36A28B8-8AB6-4009-BECC-8F24E9D59F5A}"/>
          </ac:picMkLst>
        </pc:picChg>
        <pc:picChg chg="add mod">
          <ac:chgData name="James, Soetijan" userId="72a3f1ea-af6c-48bf-8f67-9f1e4e820dd2" providerId="ADAL" clId="{EF4CE0B0-A7A4-4C03-AB9D-1DF49BFC14E5}" dt="2023-02-03T21:28:48.971" v="427" actId="1076"/>
          <ac:picMkLst>
            <pc:docMk/>
            <pc:sldMk cId="1635706949" sldId="1101"/>
            <ac:picMk id="23" creationId="{D0B3470D-4276-4A8B-890B-2DD8D1358CAC}"/>
          </ac:picMkLst>
        </pc:picChg>
        <pc:picChg chg="del">
          <ac:chgData name="James, Soetijan" userId="72a3f1ea-af6c-48bf-8f67-9f1e4e820dd2" providerId="ADAL" clId="{EF4CE0B0-A7A4-4C03-AB9D-1DF49BFC14E5}" dt="2023-02-03T21:19:23.877" v="338" actId="21"/>
          <ac:picMkLst>
            <pc:docMk/>
            <pc:sldMk cId="1635706949" sldId="1101"/>
            <ac:picMk id="27" creationId="{9CE89373-AFC3-43DE-A2AD-7B7BA206DB63}"/>
          </ac:picMkLst>
        </pc:picChg>
        <pc:picChg chg="del">
          <ac:chgData name="James, Soetijan" userId="72a3f1ea-af6c-48bf-8f67-9f1e4e820dd2" providerId="ADAL" clId="{EF4CE0B0-A7A4-4C03-AB9D-1DF49BFC14E5}" dt="2023-02-03T21:19:20.855" v="337" actId="21"/>
          <ac:picMkLst>
            <pc:docMk/>
            <pc:sldMk cId="1635706949" sldId="1101"/>
            <ac:picMk id="28" creationId="{1D62F62C-71CD-4C62-BBB5-8D777CA6AACA}"/>
          </ac:picMkLst>
        </pc:picChg>
        <pc:picChg chg="add mod">
          <ac:chgData name="James, Soetijan" userId="72a3f1ea-af6c-48bf-8f67-9f1e4e820dd2" providerId="ADAL" clId="{EF4CE0B0-A7A4-4C03-AB9D-1DF49BFC14E5}" dt="2023-02-03T21:25:34.637" v="397" actId="1076"/>
          <ac:picMkLst>
            <pc:docMk/>
            <pc:sldMk cId="1635706949" sldId="1101"/>
            <ac:picMk id="29" creationId="{69CA79EF-CABB-471A-A282-4E072FFD1F5A}"/>
          </ac:picMkLst>
        </pc:picChg>
        <pc:picChg chg="del mod">
          <ac:chgData name="James, Soetijan" userId="72a3f1ea-af6c-48bf-8f67-9f1e4e820dd2" providerId="ADAL" clId="{EF4CE0B0-A7A4-4C03-AB9D-1DF49BFC14E5}" dt="2023-02-03T21:25:15.557" v="394" actId="21"/>
          <ac:picMkLst>
            <pc:docMk/>
            <pc:sldMk cId="1635706949" sldId="1101"/>
            <ac:picMk id="32" creationId="{4AA3E19C-6879-4CDB-BE25-669078E97662}"/>
          </ac:picMkLst>
        </pc:picChg>
        <pc:picChg chg="add mod">
          <ac:chgData name="James, Soetijan" userId="72a3f1ea-af6c-48bf-8f67-9f1e4e820dd2" providerId="ADAL" clId="{EF4CE0B0-A7A4-4C03-AB9D-1DF49BFC14E5}" dt="2023-02-03T21:28:41.794" v="426" actId="1076"/>
          <ac:picMkLst>
            <pc:docMk/>
            <pc:sldMk cId="1635706949" sldId="1101"/>
            <ac:picMk id="33" creationId="{0BF63EE5-9A58-40AA-9FF3-43C25DB2A2EE}"/>
          </ac:picMkLst>
        </pc:picChg>
        <pc:picChg chg="del mod">
          <ac:chgData name="James, Soetijan" userId="72a3f1ea-af6c-48bf-8f67-9f1e4e820dd2" providerId="ADAL" clId="{EF4CE0B0-A7A4-4C03-AB9D-1DF49BFC14E5}" dt="2023-02-03T21:19:12.084" v="335" actId="21"/>
          <ac:picMkLst>
            <pc:docMk/>
            <pc:sldMk cId="1635706949" sldId="1101"/>
            <ac:picMk id="34" creationId="{E5179943-A63E-4E89-A23E-D92FED03B70D}"/>
          </ac:picMkLst>
        </pc:picChg>
      </pc:sldChg>
      <pc:sldChg chg="addSp delSp modSp add mod">
        <pc:chgData name="James, Soetijan" userId="72a3f1ea-af6c-48bf-8f67-9f1e4e820dd2" providerId="ADAL" clId="{EF4CE0B0-A7A4-4C03-AB9D-1DF49BFC14E5}" dt="2023-02-03T22:16:17.721" v="653" actId="14100"/>
        <pc:sldMkLst>
          <pc:docMk/>
          <pc:sldMk cId="2579184154" sldId="1102"/>
        </pc:sldMkLst>
        <pc:spChg chg="mod">
          <ac:chgData name="James, Soetijan" userId="72a3f1ea-af6c-48bf-8f67-9f1e4e820dd2" providerId="ADAL" clId="{EF4CE0B0-A7A4-4C03-AB9D-1DF49BFC14E5}" dt="2023-02-03T22:15:03.095" v="617" actId="20577"/>
          <ac:spMkLst>
            <pc:docMk/>
            <pc:sldMk cId="2579184154" sldId="1102"/>
            <ac:spMk id="2" creationId="{6FD0CD1C-0DDF-41F8-9F7F-6084F764CA53}"/>
          </ac:spMkLst>
        </pc:spChg>
        <pc:spChg chg="mod">
          <ac:chgData name="James, Soetijan" userId="72a3f1ea-af6c-48bf-8f67-9f1e4e820dd2" providerId="ADAL" clId="{EF4CE0B0-A7A4-4C03-AB9D-1DF49BFC14E5}" dt="2023-02-03T22:16:17.721" v="653" actId="14100"/>
          <ac:spMkLst>
            <pc:docMk/>
            <pc:sldMk cId="2579184154" sldId="1102"/>
            <ac:spMk id="3" creationId="{168414B8-0820-4395-9EF1-F4F2F9AA9996}"/>
          </ac:spMkLst>
        </pc:spChg>
        <pc:spChg chg="del">
          <ac:chgData name="James, Soetijan" userId="72a3f1ea-af6c-48bf-8f67-9f1e4e820dd2" providerId="ADAL" clId="{EF4CE0B0-A7A4-4C03-AB9D-1DF49BFC14E5}" dt="2023-02-03T21:57:57.370" v="539" actId="21"/>
          <ac:spMkLst>
            <pc:docMk/>
            <pc:sldMk cId="2579184154" sldId="1102"/>
            <ac:spMk id="5" creationId="{CA92AEAE-34A6-4F97-909A-CD39D3303416}"/>
          </ac:spMkLst>
        </pc:spChg>
        <pc:spChg chg="del">
          <ac:chgData name="James, Soetijan" userId="72a3f1ea-af6c-48bf-8f67-9f1e4e820dd2" providerId="ADAL" clId="{EF4CE0B0-A7A4-4C03-AB9D-1DF49BFC14E5}" dt="2023-02-03T21:57:50.071" v="537" actId="21"/>
          <ac:spMkLst>
            <pc:docMk/>
            <pc:sldMk cId="2579184154" sldId="1102"/>
            <ac:spMk id="6" creationId="{2ED96915-4A46-493D-AC7A-22B036E2771A}"/>
          </ac:spMkLst>
        </pc:spChg>
        <pc:spChg chg="del">
          <ac:chgData name="James, Soetijan" userId="72a3f1ea-af6c-48bf-8f67-9f1e4e820dd2" providerId="ADAL" clId="{EF4CE0B0-A7A4-4C03-AB9D-1DF49BFC14E5}" dt="2023-02-03T21:57:53.594" v="538" actId="21"/>
          <ac:spMkLst>
            <pc:docMk/>
            <pc:sldMk cId="2579184154" sldId="1102"/>
            <ac:spMk id="7" creationId="{69A8137C-83C0-4F90-90E1-6637BADD03BA}"/>
          </ac:spMkLst>
        </pc:spChg>
        <pc:spChg chg="del">
          <ac:chgData name="James, Soetijan" userId="72a3f1ea-af6c-48bf-8f67-9f1e4e820dd2" providerId="ADAL" clId="{EF4CE0B0-A7A4-4C03-AB9D-1DF49BFC14E5}" dt="2023-02-03T21:57:41.419" v="534" actId="21"/>
          <ac:spMkLst>
            <pc:docMk/>
            <pc:sldMk cId="2579184154" sldId="1102"/>
            <ac:spMk id="21" creationId="{3830BEE0-8F6B-4878-8BD6-9434417B9EB1}"/>
          </ac:spMkLst>
        </pc:spChg>
        <pc:spChg chg="del">
          <ac:chgData name="James, Soetijan" userId="72a3f1ea-af6c-48bf-8f67-9f1e4e820dd2" providerId="ADAL" clId="{EF4CE0B0-A7A4-4C03-AB9D-1DF49BFC14E5}" dt="2023-02-03T21:35:50.984" v="468" actId="21"/>
          <ac:spMkLst>
            <pc:docMk/>
            <pc:sldMk cId="2579184154" sldId="1102"/>
            <ac:spMk id="24" creationId="{A3277985-14DE-4D45-8839-5FA72F413336}"/>
          </ac:spMkLst>
        </pc:spChg>
        <pc:spChg chg="del mod">
          <ac:chgData name="James, Soetijan" userId="72a3f1ea-af6c-48bf-8f67-9f1e4e820dd2" providerId="ADAL" clId="{EF4CE0B0-A7A4-4C03-AB9D-1DF49BFC14E5}" dt="2023-02-03T21:36:28.546" v="477" actId="21"/>
          <ac:spMkLst>
            <pc:docMk/>
            <pc:sldMk cId="2579184154" sldId="1102"/>
            <ac:spMk id="25" creationId="{D8615EE7-689F-4D82-8440-FEE3B2AB5526}"/>
          </ac:spMkLst>
        </pc:spChg>
        <pc:spChg chg="del">
          <ac:chgData name="James, Soetijan" userId="72a3f1ea-af6c-48bf-8f67-9f1e4e820dd2" providerId="ADAL" clId="{EF4CE0B0-A7A4-4C03-AB9D-1DF49BFC14E5}" dt="2023-02-03T21:57:43.969" v="535" actId="21"/>
          <ac:spMkLst>
            <pc:docMk/>
            <pc:sldMk cId="2579184154" sldId="1102"/>
            <ac:spMk id="26" creationId="{FB6BE305-4089-49C9-A421-1DF46A4143AA}"/>
          </ac:spMkLst>
        </pc:spChg>
        <pc:spChg chg="del">
          <ac:chgData name="James, Soetijan" userId="72a3f1ea-af6c-48bf-8f67-9f1e4e820dd2" providerId="ADAL" clId="{EF4CE0B0-A7A4-4C03-AB9D-1DF49BFC14E5}" dt="2023-02-03T21:57:46.755" v="536" actId="21"/>
          <ac:spMkLst>
            <pc:docMk/>
            <pc:sldMk cId="2579184154" sldId="1102"/>
            <ac:spMk id="30" creationId="{7059CF6B-A0AE-4352-849F-91DC3DA07982}"/>
          </ac:spMkLst>
        </pc:spChg>
        <pc:picChg chg="del">
          <ac:chgData name="James, Soetijan" userId="72a3f1ea-af6c-48bf-8f67-9f1e4e820dd2" providerId="ADAL" clId="{EF4CE0B0-A7A4-4C03-AB9D-1DF49BFC14E5}" dt="2023-02-03T21:35:44.936" v="466" actId="21"/>
          <ac:picMkLst>
            <pc:docMk/>
            <pc:sldMk cId="2579184154" sldId="1102"/>
            <ac:picMk id="4" creationId="{A3D9F05E-AC96-4F77-AD2A-C91CDEA2E7DA}"/>
          </ac:picMkLst>
        </pc:picChg>
        <pc:picChg chg="add mod">
          <ac:chgData name="James, Soetijan" userId="72a3f1ea-af6c-48bf-8f67-9f1e4e820dd2" providerId="ADAL" clId="{EF4CE0B0-A7A4-4C03-AB9D-1DF49BFC14E5}" dt="2023-02-03T21:55:16.045" v="520" actId="1076"/>
          <ac:picMkLst>
            <pc:docMk/>
            <pc:sldMk cId="2579184154" sldId="1102"/>
            <ac:picMk id="8" creationId="{C4E7D456-E280-4A38-B653-54F3D7413965}"/>
          </ac:picMkLst>
        </pc:picChg>
        <pc:picChg chg="add mod">
          <ac:chgData name="James, Soetijan" userId="72a3f1ea-af6c-48bf-8f67-9f1e4e820dd2" providerId="ADAL" clId="{EF4CE0B0-A7A4-4C03-AB9D-1DF49BFC14E5}" dt="2023-02-03T21:55:59.402" v="523" actId="1076"/>
          <ac:picMkLst>
            <pc:docMk/>
            <pc:sldMk cId="2579184154" sldId="1102"/>
            <ac:picMk id="9" creationId="{3E8749BB-4B88-48C3-8953-800A9023D3A1}"/>
          </ac:picMkLst>
        </pc:picChg>
        <pc:picChg chg="del mod">
          <ac:chgData name="James, Soetijan" userId="72a3f1ea-af6c-48bf-8f67-9f1e4e820dd2" providerId="ADAL" clId="{EF4CE0B0-A7A4-4C03-AB9D-1DF49BFC14E5}" dt="2023-02-03T21:35:56.493" v="470" actId="21"/>
          <ac:picMkLst>
            <pc:docMk/>
            <pc:sldMk cId="2579184154" sldId="1102"/>
            <ac:picMk id="9" creationId="{506327C0-2498-4D8F-B9E8-4F46C07EEE08}"/>
          </ac:picMkLst>
        </pc:picChg>
        <pc:picChg chg="add mod">
          <ac:chgData name="James, Soetijan" userId="72a3f1ea-af6c-48bf-8f67-9f1e4e820dd2" providerId="ADAL" clId="{EF4CE0B0-A7A4-4C03-AB9D-1DF49BFC14E5}" dt="2023-02-03T21:37:26.993" v="482" actId="1076"/>
          <ac:picMkLst>
            <pc:docMk/>
            <pc:sldMk cId="2579184154" sldId="1102"/>
            <ac:picMk id="10" creationId="{D9099BBC-2705-43DA-AACA-90DF7ADA2BB3}"/>
          </ac:picMkLst>
        </pc:picChg>
        <pc:picChg chg="add mod">
          <ac:chgData name="James, Soetijan" userId="72a3f1ea-af6c-48bf-8f67-9f1e4e820dd2" providerId="ADAL" clId="{EF4CE0B0-A7A4-4C03-AB9D-1DF49BFC14E5}" dt="2023-02-03T22:00:29.182" v="542" actId="1076"/>
          <ac:picMkLst>
            <pc:docMk/>
            <pc:sldMk cId="2579184154" sldId="1102"/>
            <ac:picMk id="11" creationId="{2B8FDE41-9F2F-4AAF-9FB8-3D5D096B43CE}"/>
          </ac:picMkLst>
        </pc:picChg>
        <pc:picChg chg="add mod">
          <ac:chgData name="James, Soetijan" userId="72a3f1ea-af6c-48bf-8f67-9f1e4e820dd2" providerId="ADAL" clId="{EF4CE0B0-A7A4-4C03-AB9D-1DF49BFC14E5}" dt="2023-02-03T21:40:43.986" v="493" actId="1076"/>
          <ac:picMkLst>
            <pc:docMk/>
            <pc:sldMk cId="2579184154" sldId="1102"/>
            <ac:picMk id="12" creationId="{BBFC164A-48C8-4EB3-9C27-BCF94B446F22}"/>
          </ac:picMkLst>
        </pc:picChg>
        <pc:picChg chg="add mod">
          <ac:chgData name="James, Soetijan" userId="72a3f1ea-af6c-48bf-8f67-9f1e4e820dd2" providerId="ADAL" clId="{EF4CE0B0-A7A4-4C03-AB9D-1DF49BFC14E5}" dt="2023-02-03T21:56:58.814" v="528" actId="14100"/>
          <ac:picMkLst>
            <pc:docMk/>
            <pc:sldMk cId="2579184154" sldId="1102"/>
            <ac:picMk id="13" creationId="{4091729A-F423-4B5A-9CC6-8487144B9A97}"/>
          </ac:picMkLst>
        </pc:picChg>
        <pc:picChg chg="del">
          <ac:chgData name="James, Soetijan" userId="72a3f1ea-af6c-48bf-8f67-9f1e4e820dd2" providerId="ADAL" clId="{EF4CE0B0-A7A4-4C03-AB9D-1DF49BFC14E5}" dt="2023-02-03T21:35:48.558" v="467" actId="21"/>
          <ac:picMkLst>
            <pc:docMk/>
            <pc:sldMk cId="2579184154" sldId="1102"/>
            <ac:picMk id="14" creationId="{61D39121-87AE-4D37-A484-AB66E3D67C42}"/>
          </ac:picMkLst>
        </pc:picChg>
        <pc:picChg chg="add mod">
          <ac:chgData name="James, Soetijan" userId="72a3f1ea-af6c-48bf-8f67-9f1e4e820dd2" providerId="ADAL" clId="{EF4CE0B0-A7A4-4C03-AB9D-1DF49BFC14E5}" dt="2023-02-03T21:57:29.079" v="533" actId="14100"/>
          <ac:picMkLst>
            <pc:docMk/>
            <pc:sldMk cId="2579184154" sldId="1102"/>
            <ac:picMk id="14" creationId="{6CAF8755-475E-4E49-9B7A-A13F26035552}"/>
          </ac:picMkLst>
        </pc:picChg>
        <pc:picChg chg="del mod">
          <ac:chgData name="James, Soetijan" userId="72a3f1ea-af6c-48bf-8f67-9f1e4e820dd2" providerId="ADAL" clId="{EF4CE0B0-A7A4-4C03-AB9D-1DF49BFC14E5}" dt="2023-02-03T21:38:05.981" v="486" actId="21"/>
          <ac:picMkLst>
            <pc:docMk/>
            <pc:sldMk cId="2579184154" sldId="1102"/>
            <ac:picMk id="20" creationId="{69CE72F3-4B5D-44B5-BC7D-A92847A7C8B0}"/>
          </ac:picMkLst>
        </pc:picChg>
        <pc:picChg chg="mod">
          <ac:chgData name="James, Soetijan" userId="72a3f1ea-af6c-48bf-8f67-9f1e4e820dd2" providerId="ADAL" clId="{EF4CE0B0-A7A4-4C03-AB9D-1DF49BFC14E5}" dt="2023-02-03T21:37:50.250" v="485" actId="1076"/>
          <ac:picMkLst>
            <pc:docMk/>
            <pc:sldMk cId="2579184154" sldId="1102"/>
            <ac:picMk id="22" creationId="{E36A28B8-8AB6-4009-BECC-8F24E9D59F5A}"/>
          </ac:picMkLst>
        </pc:picChg>
        <pc:picChg chg="del mod">
          <ac:chgData name="James, Soetijan" userId="72a3f1ea-af6c-48bf-8f67-9f1e4e820dd2" providerId="ADAL" clId="{EF4CE0B0-A7A4-4C03-AB9D-1DF49BFC14E5}" dt="2023-02-03T21:40:33.886" v="490" actId="21"/>
          <ac:picMkLst>
            <pc:docMk/>
            <pc:sldMk cId="2579184154" sldId="1102"/>
            <ac:picMk id="27" creationId="{9CE89373-AFC3-43DE-A2AD-7B7BA206DB63}"/>
          </ac:picMkLst>
        </pc:picChg>
        <pc:picChg chg="del mod">
          <ac:chgData name="James, Soetijan" userId="72a3f1ea-af6c-48bf-8f67-9f1e4e820dd2" providerId="ADAL" clId="{EF4CE0B0-A7A4-4C03-AB9D-1DF49BFC14E5}" dt="2023-02-03T21:36:14.121" v="474" actId="21"/>
          <ac:picMkLst>
            <pc:docMk/>
            <pc:sldMk cId="2579184154" sldId="1102"/>
            <ac:picMk id="28" creationId="{1D62F62C-71CD-4C62-BBB5-8D777CA6AACA}"/>
          </ac:picMkLst>
        </pc:picChg>
        <pc:picChg chg="del mod">
          <ac:chgData name="James, Soetijan" userId="72a3f1ea-af6c-48bf-8f67-9f1e4e820dd2" providerId="ADAL" clId="{EF4CE0B0-A7A4-4C03-AB9D-1DF49BFC14E5}" dt="2023-02-03T21:38:21.402" v="488" actId="21"/>
          <ac:picMkLst>
            <pc:docMk/>
            <pc:sldMk cId="2579184154" sldId="1102"/>
            <ac:picMk id="32" creationId="{4AA3E19C-6879-4CDB-BE25-669078E97662}"/>
          </ac:picMkLst>
        </pc:picChg>
        <pc:picChg chg="del mod">
          <ac:chgData name="James, Soetijan" userId="72a3f1ea-af6c-48bf-8f67-9f1e4e820dd2" providerId="ADAL" clId="{EF4CE0B0-A7A4-4C03-AB9D-1DF49BFC14E5}" dt="2023-02-03T21:55:34.637" v="521" actId="21"/>
          <ac:picMkLst>
            <pc:docMk/>
            <pc:sldMk cId="2579184154" sldId="1102"/>
            <ac:picMk id="34" creationId="{E5179943-A63E-4E89-A23E-D92FED03B70D}"/>
          </ac:picMkLst>
        </pc:picChg>
      </pc:sldChg>
    </pc:docChg>
  </pc:docChgLst>
  <pc:docChgLst>
    <pc:chgData name="James, Soetijan" userId="72a3f1ea-af6c-48bf-8f67-9f1e4e820dd2" providerId="ADAL" clId="{F739102D-5EE2-41AA-89AB-675EDC906957}"/>
    <pc:docChg chg="modMainMaster">
      <pc:chgData name="James, Soetijan" userId="72a3f1ea-af6c-48bf-8f67-9f1e4e820dd2" providerId="ADAL" clId="{F739102D-5EE2-41AA-89AB-675EDC906957}" dt="2023-02-09T12:07:39.270" v="4" actId="20577"/>
      <pc:docMkLst>
        <pc:docMk/>
      </pc:docMkLst>
      <pc:sldMasterChg chg="modSldLayout">
        <pc:chgData name="James, Soetijan" userId="72a3f1ea-af6c-48bf-8f67-9f1e4e820dd2" providerId="ADAL" clId="{F739102D-5EE2-41AA-89AB-675EDC906957}" dt="2023-02-09T12:07:39.270" v="4" actId="20577"/>
        <pc:sldMasterMkLst>
          <pc:docMk/>
          <pc:sldMasterMk cId="3408294523" sldId="2147483733"/>
        </pc:sldMasterMkLst>
        <pc:sldLayoutChg chg="modSp mod">
          <pc:chgData name="James, Soetijan" userId="72a3f1ea-af6c-48bf-8f67-9f1e4e820dd2" providerId="ADAL" clId="{F739102D-5EE2-41AA-89AB-675EDC906957}" dt="2023-02-09T12:07:39.270" v="4" actId="20577"/>
          <pc:sldLayoutMkLst>
            <pc:docMk/>
            <pc:sldMasterMk cId="3408294523" sldId="2147483733"/>
            <pc:sldLayoutMk cId="781090314" sldId="2147483740"/>
          </pc:sldLayoutMkLst>
          <pc:spChg chg="mod">
            <ac:chgData name="James, Soetijan" userId="72a3f1ea-af6c-48bf-8f67-9f1e4e820dd2" providerId="ADAL" clId="{F739102D-5EE2-41AA-89AB-675EDC906957}" dt="2023-02-09T12:07:39.270" v="4" actId="20577"/>
            <ac:spMkLst>
              <pc:docMk/>
              <pc:sldMasterMk cId="3408294523" sldId="2147483733"/>
              <pc:sldLayoutMk cId="781090314" sldId="2147483740"/>
              <ac:spMk id="9" creationId="{EDAF1AF5-D568-20CC-6052-F655D86F5486}"/>
            </ac:spMkLst>
          </pc:spChg>
        </pc:sldLayoutChg>
      </pc:sldMasterChg>
    </pc:docChg>
  </pc:docChgLst>
  <pc:docChgLst>
    <pc:chgData name="Paul, Vivek" userId="S::vivek.paul@nscorp.com::7b8ced6b-7b8e-4795-a9c8-9dca23a64f56" providerId="AD" clId="Web-{47692D27-5DA4-3499-4047-BDF4E902A51E}"/>
    <pc:docChg chg="modSld">
      <pc:chgData name="Paul, Vivek" userId="S::vivek.paul@nscorp.com::7b8ced6b-7b8e-4795-a9c8-9dca23a64f56" providerId="AD" clId="Web-{47692D27-5DA4-3499-4047-BDF4E902A51E}" dt="2025-05-08T16:37:20.145" v="5"/>
      <pc:docMkLst>
        <pc:docMk/>
      </pc:docMkLst>
      <pc:sldChg chg="delSp modSp">
        <pc:chgData name="Paul, Vivek" userId="S::vivek.paul@nscorp.com::7b8ced6b-7b8e-4795-a9c8-9dca23a64f56" providerId="AD" clId="Web-{47692D27-5DA4-3499-4047-BDF4E902A51E}" dt="2025-05-08T16:37:08.395" v="4" actId="1076"/>
        <pc:sldMkLst>
          <pc:docMk/>
          <pc:sldMk cId="3602749482" sldId="364"/>
        </pc:sldMkLst>
        <pc:spChg chg="del">
          <ac:chgData name="Paul, Vivek" userId="S::vivek.paul@nscorp.com::7b8ced6b-7b8e-4795-a9c8-9dca23a64f56" providerId="AD" clId="Web-{47692D27-5DA4-3499-4047-BDF4E902A51E}" dt="2025-05-08T16:36:57.285" v="0"/>
          <ac:spMkLst>
            <pc:docMk/>
            <pc:sldMk cId="3602749482" sldId="364"/>
            <ac:spMk id="6" creationId="{250334E6-819E-4060-9110-55317AC9484C}"/>
          </ac:spMkLst>
        </pc:spChg>
        <pc:spChg chg="del">
          <ac:chgData name="Paul, Vivek" userId="S::vivek.paul@nscorp.com::7b8ced6b-7b8e-4795-a9c8-9dca23a64f56" providerId="AD" clId="Web-{47692D27-5DA4-3499-4047-BDF4E902A51E}" dt="2025-05-08T16:37:03.488" v="3"/>
          <ac:spMkLst>
            <pc:docMk/>
            <pc:sldMk cId="3602749482" sldId="364"/>
            <ac:spMk id="12" creationId="{6A5E13D0-D7E7-4534-8804-33EB55A2DD44}"/>
          </ac:spMkLst>
        </pc:spChg>
        <pc:spChg chg="mod">
          <ac:chgData name="Paul, Vivek" userId="S::vivek.paul@nscorp.com::7b8ced6b-7b8e-4795-a9c8-9dca23a64f56" providerId="AD" clId="Web-{47692D27-5DA4-3499-4047-BDF4E902A51E}" dt="2025-05-08T16:37:08.395" v="4" actId="1076"/>
          <ac:spMkLst>
            <pc:docMk/>
            <pc:sldMk cId="3602749482" sldId="364"/>
            <ac:spMk id="13" creationId="{45800A24-2119-4F6C-A937-D08922098360}"/>
          </ac:spMkLst>
        </pc:spChg>
      </pc:sldChg>
      <pc:sldChg chg="delSp">
        <pc:chgData name="Paul, Vivek" userId="S::vivek.paul@nscorp.com::7b8ced6b-7b8e-4795-a9c8-9dca23a64f56" providerId="AD" clId="Web-{47692D27-5DA4-3499-4047-BDF4E902A51E}" dt="2025-05-08T16:37:20.145" v="5"/>
        <pc:sldMkLst>
          <pc:docMk/>
          <pc:sldMk cId="640209904" sldId="448"/>
        </pc:sldMkLst>
        <pc:spChg chg="del">
          <ac:chgData name="Paul, Vivek" userId="S::vivek.paul@nscorp.com::7b8ced6b-7b8e-4795-a9c8-9dca23a64f56" providerId="AD" clId="Web-{47692D27-5DA4-3499-4047-BDF4E902A51E}" dt="2025-05-08T16:37:20.145" v="5"/>
          <ac:spMkLst>
            <pc:docMk/>
            <pc:sldMk cId="640209904" sldId="448"/>
            <ac:spMk id="6" creationId="{0A46D4A0-DE86-A9E3-60A4-BB26E0452F42}"/>
          </ac:spMkLst>
        </pc:spChg>
      </pc:sldChg>
    </pc:docChg>
  </pc:docChgLst>
  <pc:docChgLst>
    <pc:chgData name="James, Soetijan" userId="72a3f1ea-af6c-48bf-8f67-9f1e4e820dd2" providerId="ADAL" clId="{2279ABA5-DB60-4809-822F-09D43809F78C}"/>
    <pc:docChg chg="custSel addSld modSld modMainMaster">
      <pc:chgData name="James, Soetijan" userId="72a3f1ea-af6c-48bf-8f67-9f1e4e820dd2" providerId="ADAL" clId="{2279ABA5-DB60-4809-822F-09D43809F78C}" dt="2023-11-03T22:22:10.741" v="1748" actId="20577"/>
      <pc:docMkLst>
        <pc:docMk/>
      </pc:docMkLst>
      <pc:sldChg chg="modSp mod">
        <pc:chgData name="James, Soetijan" userId="72a3f1ea-af6c-48bf-8f67-9f1e4e820dd2" providerId="ADAL" clId="{2279ABA5-DB60-4809-822F-09D43809F78C}" dt="2023-11-01T14:11:45.815" v="1494" actId="207"/>
        <pc:sldMkLst>
          <pc:docMk/>
          <pc:sldMk cId="1852385940" sldId="344"/>
        </pc:sldMkLst>
        <pc:spChg chg="mod">
          <ac:chgData name="James, Soetijan" userId="72a3f1ea-af6c-48bf-8f67-9f1e4e820dd2" providerId="ADAL" clId="{2279ABA5-DB60-4809-822F-09D43809F78C}" dt="2023-11-01T14:11:45.815" v="1494" actId="207"/>
          <ac:spMkLst>
            <pc:docMk/>
            <pc:sldMk cId="1852385940" sldId="344"/>
            <ac:spMk id="5" creationId="{600D0F7C-B6E6-451C-9547-B3CACC607422}"/>
          </ac:spMkLst>
        </pc:spChg>
      </pc:sldChg>
      <pc:sldChg chg="addSp modSp mod">
        <pc:chgData name="James, Soetijan" userId="72a3f1ea-af6c-48bf-8f67-9f1e4e820dd2" providerId="ADAL" clId="{2279ABA5-DB60-4809-822F-09D43809F78C}" dt="2023-10-31T15:56:41.459" v="118" actId="5793"/>
        <pc:sldMkLst>
          <pc:docMk/>
          <pc:sldMk cId="1105206485" sldId="931"/>
        </pc:sldMkLst>
        <pc:spChg chg="mod">
          <ac:chgData name="James, Soetijan" userId="72a3f1ea-af6c-48bf-8f67-9f1e4e820dd2" providerId="ADAL" clId="{2279ABA5-DB60-4809-822F-09D43809F78C}" dt="2023-10-31T15:54:44.149" v="48" actId="255"/>
          <ac:spMkLst>
            <pc:docMk/>
            <pc:sldMk cId="1105206485" sldId="931"/>
            <ac:spMk id="2" creationId="{00000000-0000-0000-0000-000000000000}"/>
          </ac:spMkLst>
        </pc:spChg>
        <pc:spChg chg="add mod">
          <ac:chgData name="James, Soetijan" userId="72a3f1ea-af6c-48bf-8f67-9f1e4e820dd2" providerId="ADAL" clId="{2279ABA5-DB60-4809-822F-09D43809F78C}" dt="2023-10-31T15:56:41.459" v="118" actId="5793"/>
          <ac:spMkLst>
            <pc:docMk/>
            <pc:sldMk cId="1105206485" sldId="931"/>
            <ac:spMk id="4" creationId="{9DD8ADC6-5D44-0D3E-2365-AEF335FFDA0E}"/>
          </ac:spMkLst>
        </pc:spChg>
      </pc:sldChg>
      <pc:sldChg chg="modSp mod">
        <pc:chgData name="James, Soetijan" userId="72a3f1ea-af6c-48bf-8f67-9f1e4e820dd2" providerId="ADAL" clId="{2279ABA5-DB60-4809-822F-09D43809F78C}" dt="2023-11-01T16:17:59.514" v="1697" actId="14100"/>
        <pc:sldMkLst>
          <pc:docMk/>
          <pc:sldMk cId="240182724" sldId="1061"/>
        </pc:sldMkLst>
        <pc:spChg chg="mod">
          <ac:chgData name="James, Soetijan" userId="72a3f1ea-af6c-48bf-8f67-9f1e4e820dd2" providerId="ADAL" clId="{2279ABA5-DB60-4809-822F-09D43809F78C}" dt="2023-11-01T16:17:59.514" v="1697" actId="14100"/>
          <ac:spMkLst>
            <pc:docMk/>
            <pc:sldMk cId="240182724" sldId="1061"/>
            <ac:spMk id="4" creationId="{A7768F89-5D0E-4F6D-A58A-49EAC4239BF3}"/>
          </ac:spMkLst>
        </pc:spChg>
      </pc:sldChg>
      <pc:sldChg chg="addSp delSp modSp mod">
        <pc:chgData name="James, Soetijan" userId="72a3f1ea-af6c-48bf-8f67-9f1e4e820dd2" providerId="ADAL" clId="{2279ABA5-DB60-4809-822F-09D43809F78C}" dt="2023-11-03T22:22:10.741" v="1748" actId="20577"/>
        <pc:sldMkLst>
          <pc:docMk/>
          <pc:sldMk cId="1771705047" sldId="1062"/>
        </pc:sldMkLst>
        <pc:spChg chg="mod">
          <ac:chgData name="James, Soetijan" userId="72a3f1ea-af6c-48bf-8f67-9f1e4e820dd2" providerId="ADAL" clId="{2279ABA5-DB60-4809-822F-09D43809F78C}" dt="2023-11-03T22:22:10.741" v="1748" actId="20577"/>
          <ac:spMkLst>
            <pc:docMk/>
            <pc:sldMk cId="1771705047" sldId="1062"/>
            <ac:spMk id="3" creationId="{1847AC6D-9B4F-4618-BB06-D1D195106FCD}"/>
          </ac:spMkLst>
        </pc:spChg>
        <pc:spChg chg="add mod">
          <ac:chgData name="James, Soetijan" userId="72a3f1ea-af6c-48bf-8f67-9f1e4e820dd2" providerId="ADAL" clId="{2279ABA5-DB60-4809-822F-09D43809F78C}" dt="2023-11-01T16:15:18.410" v="1680"/>
          <ac:spMkLst>
            <pc:docMk/>
            <pc:sldMk cId="1771705047" sldId="1062"/>
            <ac:spMk id="6" creationId="{1D35B9D8-C2B6-8376-C1C8-098B9EEE5973}"/>
          </ac:spMkLst>
        </pc:spChg>
        <pc:picChg chg="add del mod">
          <ac:chgData name="James, Soetijan" userId="72a3f1ea-af6c-48bf-8f67-9f1e4e820dd2" providerId="ADAL" clId="{2279ABA5-DB60-4809-822F-09D43809F78C}" dt="2023-11-01T16:15:16.102" v="1679"/>
          <ac:picMkLst>
            <pc:docMk/>
            <pc:sldMk cId="1771705047" sldId="1062"/>
            <ac:picMk id="4" creationId="{644EF62F-395C-42B5-0A08-85442F49F401}"/>
          </ac:picMkLst>
        </pc:picChg>
        <pc:picChg chg="mod">
          <ac:chgData name="James, Soetijan" userId="72a3f1ea-af6c-48bf-8f67-9f1e4e820dd2" providerId="ADAL" clId="{2279ABA5-DB60-4809-822F-09D43809F78C}" dt="2023-11-01T13:35:15.911" v="1261" actId="1076"/>
          <ac:picMkLst>
            <pc:docMk/>
            <pc:sldMk cId="1771705047" sldId="1062"/>
            <ac:picMk id="31" creationId="{DF357837-11F6-47CA-88E1-88F29F7F5F6A}"/>
          </ac:picMkLst>
        </pc:picChg>
      </pc:sldChg>
      <pc:sldChg chg="modSp mod">
        <pc:chgData name="James, Soetijan" userId="72a3f1ea-af6c-48bf-8f67-9f1e4e820dd2" providerId="ADAL" clId="{2279ABA5-DB60-4809-822F-09D43809F78C}" dt="2023-11-03T22:20:30.239" v="1747" actId="6549"/>
        <pc:sldMkLst>
          <pc:docMk/>
          <pc:sldMk cId="1385738919" sldId="1099"/>
        </pc:sldMkLst>
        <pc:spChg chg="mod">
          <ac:chgData name="James, Soetijan" userId="72a3f1ea-af6c-48bf-8f67-9f1e4e820dd2" providerId="ADAL" clId="{2279ABA5-DB60-4809-822F-09D43809F78C}" dt="2023-11-03T22:20:30.239" v="1747" actId="6549"/>
          <ac:spMkLst>
            <pc:docMk/>
            <pc:sldMk cId="1385738919" sldId="1099"/>
            <ac:spMk id="3" creationId="{5368184B-86CF-4145-88DF-77BDAE1CBD04}"/>
          </ac:spMkLst>
        </pc:spChg>
      </pc:sldChg>
      <pc:sldChg chg="addSp delSp modSp add mod">
        <pc:chgData name="James, Soetijan" userId="72a3f1ea-af6c-48bf-8f67-9f1e4e820dd2" providerId="ADAL" clId="{2279ABA5-DB60-4809-822F-09D43809F78C}" dt="2023-11-01T16:19:30.581" v="1702" actId="113"/>
        <pc:sldMkLst>
          <pc:docMk/>
          <pc:sldMk cId="2728419839" sldId="1103"/>
        </pc:sldMkLst>
        <pc:spChg chg="mod">
          <ac:chgData name="James, Soetijan" userId="72a3f1ea-af6c-48bf-8f67-9f1e4e820dd2" providerId="ADAL" clId="{2279ABA5-DB60-4809-822F-09D43809F78C}" dt="2023-10-31T15:58:56.848" v="143" actId="20577"/>
          <ac:spMkLst>
            <pc:docMk/>
            <pc:sldMk cId="2728419839" sldId="1103"/>
            <ac:spMk id="2" creationId="{144C4CCA-C8F3-4388-AE2D-E08F085B9F80}"/>
          </ac:spMkLst>
        </pc:spChg>
        <pc:spChg chg="mod">
          <ac:chgData name="James, Soetijan" userId="72a3f1ea-af6c-48bf-8f67-9f1e4e820dd2" providerId="ADAL" clId="{2279ABA5-DB60-4809-822F-09D43809F78C}" dt="2023-11-01T16:19:30.581" v="1702" actId="113"/>
          <ac:spMkLst>
            <pc:docMk/>
            <pc:sldMk cId="2728419839" sldId="1103"/>
            <ac:spMk id="3" creationId="{1847AC6D-9B4F-4618-BB06-D1D195106FCD}"/>
          </ac:spMkLst>
        </pc:spChg>
        <pc:spChg chg="add mod">
          <ac:chgData name="James, Soetijan" userId="72a3f1ea-af6c-48bf-8f67-9f1e4e820dd2" providerId="ADAL" clId="{2279ABA5-DB60-4809-822F-09D43809F78C}" dt="2023-11-01T16:15:28.366" v="1681"/>
          <ac:spMkLst>
            <pc:docMk/>
            <pc:sldMk cId="2728419839" sldId="1103"/>
            <ac:spMk id="4" creationId="{0A46D4A0-DE86-A9E3-60A4-BB26E0452F42}"/>
          </ac:spMkLst>
        </pc:spChg>
        <pc:spChg chg="del mod">
          <ac:chgData name="James, Soetijan" userId="72a3f1ea-af6c-48bf-8f67-9f1e4e820dd2" providerId="ADAL" clId="{2279ABA5-DB60-4809-822F-09D43809F78C}" dt="2023-11-01T13:32:40.597" v="1256" actId="21"/>
          <ac:spMkLst>
            <pc:docMk/>
            <pc:sldMk cId="2728419839" sldId="1103"/>
            <ac:spMk id="21" creationId="{E471B815-49BF-4ED4-9FF1-361D4D8C1283}"/>
          </ac:spMkLst>
        </pc:spChg>
        <pc:spChg chg="del mod">
          <ac:chgData name="James, Soetijan" userId="72a3f1ea-af6c-48bf-8f67-9f1e4e820dd2" providerId="ADAL" clId="{2279ABA5-DB60-4809-822F-09D43809F78C}" dt="2023-11-01T13:32:37.993" v="1255" actId="21"/>
          <ac:spMkLst>
            <pc:docMk/>
            <pc:sldMk cId="2728419839" sldId="1103"/>
            <ac:spMk id="26" creationId="{7C4D5257-9DB6-4D50-B8B4-6AB9AC111C75}"/>
          </ac:spMkLst>
        </pc:spChg>
        <pc:picChg chg="add mod">
          <ac:chgData name="James, Soetijan" userId="72a3f1ea-af6c-48bf-8f67-9f1e4e820dd2" providerId="ADAL" clId="{2279ABA5-DB60-4809-822F-09D43809F78C}" dt="2023-11-01T13:46:22.484" v="1365" actId="1076"/>
          <ac:picMkLst>
            <pc:docMk/>
            <pc:sldMk cId="2728419839" sldId="1103"/>
            <ac:picMk id="5" creationId="{1D1BBB9B-8D1A-DD2C-28E4-5B9D1833832D}"/>
          </ac:picMkLst>
        </pc:picChg>
        <pc:picChg chg="del">
          <ac:chgData name="James, Soetijan" userId="72a3f1ea-af6c-48bf-8f67-9f1e4e820dd2" providerId="ADAL" clId="{2279ABA5-DB60-4809-822F-09D43809F78C}" dt="2023-10-31T15:57:52.455" v="120" actId="21"/>
          <ac:picMkLst>
            <pc:docMk/>
            <pc:sldMk cId="2728419839" sldId="1103"/>
            <ac:picMk id="5" creationId="{AF366ABF-5BC4-4EC3-8FEB-6001EC552196}"/>
          </ac:picMkLst>
        </pc:picChg>
        <pc:picChg chg="add del mod">
          <ac:chgData name="James, Soetijan" userId="72a3f1ea-af6c-48bf-8f67-9f1e4e820dd2" providerId="ADAL" clId="{2279ABA5-DB60-4809-822F-09D43809F78C}" dt="2023-11-01T13:50:23.283" v="1370" actId="21"/>
          <ac:picMkLst>
            <pc:docMk/>
            <pc:sldMk cId="2728419839" sldId="1103"/>
            <ac:picMk id="6" creationId="{83264784-A34D-F1F6-9896-EAAD1020636F}"/>
          </ac:picMkLst>
        </pc:picChg>
        <pc:picChg chg="add mod">
          <ac:chgData name="James, Soetijan" userId="72a3f1ea-af6c-48bf-8f67-9f1e4e820dd2" providerId="ADAL" clId="{2279ABA5-DB60-4809-822F-09D43809F78C}" dt="2023-11-01T13:46:27.717" v="1366" actId="1076"/>
          <ac:picMkLst>
            <pc:docMk/>
            <pc:sldMk cId="2728419839" sldId="1103"/>
            <ac:picMk id="8" creationId="{CADD589D-3757-7663-93AE-73C1D41447D2}"/>
          </ac:picMkLst>
        </pc:picChg>
        <pc:picChg chg="del mod">
          <ac:chgData name="James, Soetijan" userId="72a3f1ea-af6c-48bf-8f67-9f1e4e820dd2" providerId="ADAL" clId="{2279ABA5-DB60-4809-822F-09D43809F78C}" dt="2023-11-01T13:32:42.865" v="1257" actId="21"/>
          <ac:picMkLst>
            <pc:docMk/>
            <pc:sldMk cId="2728419839" sldId="1103"/>
            <ac:picMk id="9" creationId="{E4178EB6-D698-4D6F-9127-9CA10F586168}"/>
          </ac:picMkLst>
        </pc:picChg>
        <pc:picChg chg="del mod">
          <ac:chgData name="James, Soetijan" userId="72a3f1ea-af6c-48bf-8f67-9f1e4e820dd2" providerId="ADAL" clId="{2279ABA5-DB60-4809-822F-09D43809F78C}" dt="2023-11-01T13:32:45.624" v="1258" actId="21"/>
          <ac:picMkLst>
            <pc:docMk/>
            <pc:sldMk cId="2728419839" sldId="1103"/>
            <ac:picMk id="10" creationId="{EA49AC37-241D-4EEB-B4CB-1096CAF3013C}"/>
          </ac:picMkLst>
        </pc:picChg>
        <pc:picChg chg="add mod">
          <ac:chgData name="James, Soetijan" userId="72a3f1ea-af6c-48bf-8f67-9f1e4e820dd2" providerId="ADAL" clId="{2279ABA5-DB60-4809-822F-09D43809F78C}" dt="2023-11-01T13:46:08.822" v="1362" actId="1076"/>
          <ac:picMkLst>
            <pc:docMk/>
            <pc:sldMk cId="2728419839" sldId="1103"/>
            <ac:picMk id="11" creationId="{5F1D2066-93CA-4AD3-62A6-F318C3C9B432}"/>
          </ac:picMkLst>
        </pc:picChg>
        <pc:picChg chg="add mod">
          <ac:chgData name="James, Soetijan" userId="72a3f1ea-af6c-48bf-8f67-9f1e4e820dd2" providerId="ADAL" clId="{2279ABA5-DB60-4809-822F-09D43809F78C}" dt="2023-11-01T13:46:19.642" v="1364" actId="1076"/>
          <ac:picMkLst>
            <pc:docMk/>
            <pc:sldMk cId="2728419839" sldId="1103"/>
            <ac:picMk id="12" creationId="{E31D47A4-480D-D5B7-D9F0-45EB83353F99}"/>
          </ac:picMkLst>
        </pc:picChg>
        <pc:picChg chg="add mod">
          <ac:chgData name="James, Soetijan" userId="72a3f1ea-af6c-48bf-8f67-9f1e4e820dd2" providerId="ADAL" clId="{2279ABA5-DB60-4809-822F-09D43809F78C}" dt="2023-11-01T13:46:38.365" v="1367" actId="1076"/>
          <ac:picMkLst>
            <pc:docMk/>
            <pc:sldMk cId="2728419839" sldId="1103"/>
            <ac:picMk id="13" creationId="{9BE6FA39-5E30-12ED-C557-9A41A8018D14}"/>
          </ac:picMkLst>
        </pc:picChg>
        <pc:picChg chg="add del mod">
          <ac:chgData name="James, Soetijan" userId="72a3f1ea-af6c-48bf-8f67-9f1e4e820dd2" providerId="ADAL" clId="{2279ABA5-DB60-4809-822F-09D43809F78C}" dt="2023-11-01T13:45:01.263" v="1341" actId="21"/>
          <ac:picMkLst>
            <pc:docMk/>
            <pc:sldMk cId="2728419839" sldId="1103"/>
            <ac:picMk id="14" creationId="{C9EF5D24-B250-E637-5B56-29E8D9F2A7C9}"/>
          </ac:picMkLst>
        </pc:picChg>
        <pc:picChg chg="add del mod">
          <ac:chgData name="James, Soetijan" userId="72a3f1ea-af6c-48bf-8f67-9f1e4e820dd2" providerId="ADAL" clId="{2279ABA5-DB60-4809-822F-09D43809F78C}" dt="2023-11-01T13:57:46.803" v="1395" actId="21"/>
          <ac:picMkLst>
            <pc:docMk/>
            <pc:sldMk cId="2728419839" sldId="1103"/>
            <ac:picMk id="15" creationId="{47ADE397-A1D1-C174-59A3-92BF0BDE33A2}"/>
          </ac:picMkLst>
        </pc:picChg>
        <pc:picChg chg="add del mod">
          <ac:chgData name="James, Soetijan" userId="72a3f1ea-af6c-48bf-8f67-9f1e4e820dd2" providerId="ADAL" clId="{2279ABA5-DB60-4809-822F-09D43809F78C}" dt="2023-11-01T13:57:44.016" v="1394" actId="21"/>
          <ac:picMkLst>
            <pc:docMk/>
            <pc:sldMk cId="2728419839" sldId="1103"/>
            <ac:picMk id="16" creationId="{A56414EF-2037-D29B-D699-30C889D8BA07}"/>
          </ac:picMkLst>
        </pc:picChg>
        <pc:picChg chg="add del mod">
          <ac:chgData name="James, Soetijan" userId="72a3f1ea-af6c-48bf-8f67-9f1e4e820dd2" providerId="ADAL" clId="{2279ABA5-DB60-4809-822F-09D43809F78C}" dt="2023-11-01T13:55:18.953" v="1376" actId="21"/>
          <ac:picMkLst>
            <pc:docMk/>
            <pc:sldMk cId="2728419839" sldId="1103"/>
            <ac:picMk id="18" creationId="{A14EDD57-295C-491F-6C90-92B6F536AE3A}"/>
          </ac:picMkLst>
        </pc:picChg>
        <pc:picChg chg="add del mod">
          <ac:chgData name="James, Soetijan" userId="72a3f1ea-af6c-48bf-8f67-9f1e4e820dd2" providerId="ADAL" clId="{2279ABA5-DB60-4809-822F-09D43809F78C}" dt="2023-11-01T13:57:41.268" v="1393" actId="21"/>
          <ac:picMkLst>
            <pc:docMk/>
            <pc:sldMk cId="2728419839" sldId="1103"/>
            <ac:picMk id="19" creationId="{4CF1C8C7-898D-246E-8367-1BC9049A7C04}"/>
          </ac:picMkLst>
        </pc:picChg>
        <pc:picChg chg="add mod">
          <ac:chgData name="James, Soetijan" userId="72a3f1ea-af6c-48bf-8f67-9f1e4e820dd2" providerId="ADAL" clId="{2279ABA5-DB60-4809-822F-09D43809F78C}" dt="2023-11-01T13:53:21.003" v="1375" actId="1076"/>
          <ac:picMkLst>
            <pc:docMk/>
            <pc:sldMk cId="2728419839" sldId="1103"/>
            <ac:picMk id="22" creationId="{94EF5EA0-77B1-7470-099B-74BEF183FF6D}"/>
          </ac:picMkLst>
        </pc:picChg>
        <pc:picChg chg="del">
          <ac:chgData name="James, Soetijan" userId="72a3f1ea-af6c-48bf-8f67-9f1e4e820dd2" providerId="ADAL" clId="{2279ABA5-DB60-4809-822F-09D43809F78C}" dt="2023-10-31T15:58:02.584" v="121" actId="21"/>
          <ac:picMkLst>
            <pc:docMk/>
            <pc:sldMk cId="2728419839" sldId="1103"/>
            <ac:picMk id="22" creationId="{9F9F23D9-C779-4C46-A47D-E3940A9F047A}"/>
          </ac:picMkLst>
        </pc:picChg>
        <pc:picChg chg="add mod">
          <ac:chgData name="James, Soetijan" userId="72a3f1ea-af6c-48bf-8f67-9f1e4e820dd2" providerId="ADAL" clId="{2279ABA5-DB60-4809-822F-09D43809F78C}" dt="2023-11-01T13:56:31.280" v="1386" actId="14100"/>
          <ac:picMkLst>
            <pc:docMk/>
            <pc:sldMk cId="2728419839" sldId="1103"/>
            <ac:picMk id="24" creationId="{DD45ADC7-B307-6D4C-6523-7CE3DF64624F}"/>
          </ac:picMkLst>
        </pc:picChg>
        <pc:picChg chg="add mod">
          <ac:chgData name="James, Soetijan" userId="72a3f1ea-af6c-48bf-8f67-9f1e4e820dd2" providerId="ADAL" clId="{2279ABA5-DB60-4809-822F-09D43809F78C}" dt="2023-11-01T13:57:00.950" v="1388" actId="1076"/>
          <ac:picMkLst>
            <pc:docMk/>
            <pc:sldMk cId="2728419839" sldId="1103"/>
            <ac:picMk id="25" creationId="{39264D58-0613-536D-9D48-0CB84B1C55EE}"/>
          </ac:picMkLst>
        </pc:picChg>
        <pc:picChg chg="mod">
          <ac:chgData name="James, Soetijan" userId="72a3f1ea-af6c-48bf-8f67-9f1e4e820dd2" providerId="ADAL" clId="{2279ABA5-DB60-4809-822F-09D43809F78C}" dt="2023-11-01T13:46:05.195" v="1361" actId="1076"/>
          <ac:picMkLst>
            <pc:docMk/>
            <pc:sldMk cId="2728419839" sldId="1103"/>
            <ac:picMk id="27" creationId="{FD147E94-2014-4952-982B-1DD5680B97A3}"/>
          </ac:picMkLst>
        </pc:picChg>
        <pc:picChg chg="add mod">
          <ac:chgData name="James, Soetijan" userId="72a3f1ea-af6c-48bf-8f67-9f1e4e820dd2" providerId="ADAL" clId="{2279ABA5-DB60-4809-822F-09D43809F78C}" dt="2023-11-01T13:57:14.789" v="1390" actId="1076"/>
          <ac:picMkLst>
            <pc:docMk/>
            <pc:sldMk cId="2728419839" sldId="1103"/>
            <ac:picMk id="28" creationId="{19BF3C99-A904-B0B9-4949-6908A10AFBCB}"/>
          </ac:picMkLst>
        </pc:picChg>
        <pc:picChg chg="del">
          <ac:chgData name="James, Soetijan" userId="72a3f1ea-af6c-48bf-8f67-9f1e4e820dd2" providerId="ADAL" clId="{2279ABA5-DB60-4809-822F-09D43809F78C}" dt="2023-10-31T15:58:14.851" v="124" actId="21"/>
          <ac:picMkLst>
            <pc:docMk/>
            <pc:sldMk cId="2728419839" sldId="1103"/>
            <ac:picMk id="28" creationId="{F3E7F48D-2365-4F8D-82B6-8401B8F3FB7A}"/>
          </ac:picMkLst>
        </pc:picChg>
        <pc:picChg chg="del mod">
          <ac:chgData name="James, Soetijan" userId="72a3f1ea-af6c-48bf-8f67-9f1e4e820dd2" providerId="ADAL" clId="{2279ABA5-DB60-4809-822F-09D43809F78C}" dt="2023-11-01T13:32:48.322" v="1259" actId="21"/>
          <ac:picMkLst>
            <pc:docMk/>
            <pc:sldMk cId="2728419839" sldId="1103"/>
            <ac:picMk id="29" creationId="{9DBF8E22-8A50-4DA6-9E9C-2D91DF803163}"/>
          </ac:picMkLst>
        </pc:picChg>
        <pc:picChg chg="add mod">
          <ac:chgData name="James, Soetijan" userId="72a3f1ea-af6c-48bf-8f67-9f1e4e820dd2" providerId="ADAL" clId="{2279ABA5-DB60-4809-822F-09D43809F78C}" dt="2023-11-01T13:57:34.853" v="1392" actId="1076"/>
          <ac:picMkLst>
            <pc:docMk/>
            <pc:sldMk cId="2728419839" sldId="1103"/>
            <ac:picMk id="30" creationId="{A90CB303-8B12-5321-303C-1F73B6746583}"/>
          </ac:picMkLst>
        </pc:picChg>
        <pc:picChg chg="del">
          <ac:chgData name="James, Soetijan" userId="72a3f1ea-af6c-48bf-8f67-9f1e4e820dd2" providerId="ADAL" clId="{2279ABA5-DB60-4809-822F-09D43809F78C}" dt="2023-10-31T15:58:08.374" v="122" actId="21"/>
          <ac:picMkLst>
            <pc:docMk/>
            <pc:sldMk cId="2728419839" sldId="1103"/>
            <ac:picMk id="30" creationId="{C10BB7F0-1CA5-46C8-A4C7-3294CB4CA9AE}"/>
          </ac:picMkLst>
        </pc:picChg>
        <pc:picChg chg="add mod">
          <ac:chgData name="James, Soetijan" userId="72a3f1ea-af6c-48bf-8f67-9f1e4e820dd2" providerId="ADAL" clId="{2279ABA5-DB60-4809-822F-09D43809F78C}" dt="2023-11-01T13:58:42.138" v="1397" actId="1076"/>
          <ac:picMkLst>
            <pc:docMk/>
            <pc:sldMk cId="2728419839" sldId="1103"/>
            <ac:picMk id="31" creationId="{1D88C974-7A6A-A596-F2C3-22E6B2D2596D}"/>
          </ac:picMkLst>
        </pc:picChg>
        <pc:picChg chg="del mod">
          <ac:chgData name="James, Soetijan" userId="72a3f1ea-af6c-48bf-8f67-9f1e4e820dd2" providerId="ADAL" clId="{2279ABA5-DB60-4809-822F-09D43809F78C}" dt="2023-10-31T16:09:24.206" v="351" actId="21"/>
          <ac:picMkLst>
            <pc:docMk/>
            <pc:sldMk cId="2728419839" sldId="1103"/>
            <ac:picMk id="31" creationId="{DF357837-11F6-47CA-88E1-88F29F7F5F6A}"/>
          </ac:picMkLst>
        </pc:picChg>
        <pc:picChg chg="add mod">
          <ac:chgData name="James, Soetijan" userId="72a3f1ea-af6c-48bf-8f67-9f1e4e820dd2" providerId="ADAL" clId="{2279ABA5-DB60-4809-822F-09D43809F78C}" dt="2023-11-01T14:00:15.624" v="1399" actId="1076"/>
          <ac:picMkLst>
            <pc:docMk/>
            <pc:sldMk cId="2728419839" sldId="1103"/>
            <ac:picMk id="32" creationId="{18215B43-6ACC-E1B2-C298-AA931B3999C2}"/>
          </ac:picMkLst>
        </pc:picChg>
        <pc:picChg chg="del">
          <ac:chgData name="James, Soetijan" userId="72a3f1ea-af6c-48bf-8f67-9f1e4e820dd2" providerId="ADAL" clId="{2279ABA5-DB60-4809-822F-09D43809F78C}" dt="2023-10-31T15:58:11.212" v="123" actId="21"/>
          <ac:picMkLst>
            <pc:docMk/>
            <pc:sldMk cId="2728419839" sldId="1103"/>
            <ac:picMk id="32" creationId="{B875FC7A-1E1F-4032-ACB9-8F8297321EC8}"/>
          </ac:picMkLst>
        </pc:picChg>
        <pc:picChg chg="del mod">
          <ac:chgData name="James, Soetijan" userId="72a3f1ea-af6c-48bf-8f67-9f1e4e820dd2" providerId="ADAL" clId="{2279ABA5-DB60-4809-822F-09D43809F78C}" dt="2023-11-01T13:32:35.438" v="1254" actId="21"/>
          <ac:picMkLst>
            <pc:docMk/>
            <pc:sldMk cId="2728419839" sldId="1103"/>
            <ac:picMk id="33" creationId="{FB208453-2E42-4D0B-8EBC-EE9F48EA88D8}"/>
          </ac:picMkLst>
        </pc:picChg>
      </pc:sldChg>
      <pc:sldChg chg="modSp add mod">
        <pc:chgData name="James, Soetijan" userId="72a3f1ea-af6c-48bf-8f67-9f1e4e820dd2" providerId="ADAL" clId="{2279ABA5-DB60-4809-822F-09D43809F78C}" dt="2023-11-03T22:18:46.402" v="1744" actId="20577"/>
        <pc:sldMkLst>
          <pc:docMk/>
          <pc:sldMk cId="3491624888" sldId="1104"/>
        </pc:sldMkLst>
        <pc:graphicFrameChg chg="mod modGraphic">
          <ac:chgData name="James, Soetijan" userId="72a3f1ea-af6c-48bf-8f67-9f1e4e820dd2" providerId="ADAL" clId="{2279ABA5-DB60-4809-822F-09D43809F78C}" dt="2023-11-03T22:18:46.402" v="1744" actId="20577"/>
          <ac:graphicFrameMkLst>
            <pc:docMk/>
            <pc:sldMk cId="3491624888" sldId="1104"/>
            <ac:graphicFrameMk id="4" creationId="{B1E4F57C-B531-49C2-A696-40318B97C302}"/>
          </ac:graphicFrameMkLst>
        </pc:graphicFrameChg>
      </pc:sldChg>
      <pc:sldMasterChg chg="modSldLayout">
        <pc:chgData name="James, Soetijan" userId="72a3f1ea-af6c-48bf-8f67-9f1e4e820dd2" providerId="ADAL" clId="{2279ABA5-DB60-4809-822F-09D43809F78C}" dt="2023-11-03T22:17:50.674" v="1727" actId="1076"/>
        <pc:sldMasterMkLst>
          <pc:docMk/>
          <pc:sldMasterMk cId="3408294523" sldId="2147483733"/>
        </pc:sldMasterMkLst>
        <pc:sldLayoutChg chg="addSp delSp modSp mod">
          <pc:chgData name="James, Soetijan" userId="72a3f1ea-af6c-48bf-8f67-9f1e4e820dd2" providerId="ADAL" clId="{2279ABA5-DB60-4809-822F-09D43809F78C}" dt="2023-11-03T22:17:50.674" v="1727" actId="1076"/>
          <pc:sldLayoutMkLst>
            <pc:docMk/>
            <pc:sldMasterMk cId="3408294523" sldId="2147483733"/>
            <pc:sldLayoutMk cId="781090314" sldId="2147483740"/>
          </pc:sldLayoutMkLst>
          <pc:picChg chg="add mod">
            <ac:chgData name="James, Soetijan" userId="72a3f1ea-af6c-48bf-8f67-9f1e4e820dd2" providerId="ADAL" clId="{2279ABA5-DB60-4809-822F-09D43809F78C}" dt="2023-11-03T22:17:50.674" v="1727" actId="1076"/>
            <ac:picMkLst>
              <pc:docMk/>
              <pc:sldMasterMk cId="3408294523" sldId="2147483733"/>
              <pc:sldLayoutMk cId="781090314" sldId="2147483740"/>
              <ac:picMk id="4" creationId="{C2E71068-BF84-AF69-5D6B-CB20CC16C124}"/>
            </ac:picMkLst>
          </pc:picChg>
          <pc:picChg chg="del">
            <ac:chgData name="James, Soetijan" userId="72a3f1ea-af6c-48bf-8f67-9f1e4e820dd2" providerId="ADAL" clId="{2279ABA5-DB60-4809-822F-09D43809F78C}" dt="2023-11-03T22:17:41.822" v="1726" actId="21"/>
            <ac:picMkLst>
              <pc:docMk/>
              <pc:sldMasterMk cId="3408294523" sldId="2147483733"/>
              <pc:sldLayoutMk cId="781090314" sldId="2147483740"/>
              <ac:picMk id="183059328" creationId="{00000000-0000-0000-0000-000000000000}"/>
            </ac:picMkLst>
          </pc:picChg>
        </pc:sldLayoutChg>
        <pc:sldLayoutChg chg="addSp delSp modSp mod">
          <pc:chgData name="James, Soetijan" userId="72a3f1ea-af6c-48bf-8f67-9f1e4e820dd2" providerId="ADAL" clId="{2279ABA5-DB60-4809-822F-09D43809F78C}" dt="2023-11-03T22:16:47.922" v="1722" actId="1076"/>
          <pc:sldLayoutMkLst>
            <pc:docMk/>
            <pc:sldMasterMk cId="3408294523" sldId="2147483733"/>
            <pc:sldLayoutMk cId="2459186242" sldId="2147483816"/>
          </pc:sldLayoutMkLst>
          <pc:picChg chg="add mod">
            <ac:chgData name="James, Soetijan" userId="72a3f1ea-af6c-48bf-8f67-9f1e4e820dd2" providerId="ADAL" clId="{2279ABA5-DB60-4809-822F-09D43809F78C}" dt="2023-11-03T22:16:47.922" v="1722" actId="1076"/>
            <ac:picMkLst>
              <pc:docMk/>
              <pc:sldMasterMk cId="3408294523" sldId="2147483733"/>
              <pc:sldLayoutMk cId="2459186242" sldId="2147483816"/>
              <ac:picMk id="4" creationId="{323E0A16-6E1F-0E96-A455-4174F49854AB}"/>
            </ac:picMkLst>
          </pc:picChg>
          <pc:picChg chg="del">
            <ac:chgData name="James, Soetijan" userId="72a3f1ea-af6c-48bf-8f67-9f1e4e820dd2" providerId="ADAL" clId="{2279ABA5-DB60-4809-822F-09D43809F78C}" dt="2023-11-03T22:16:39.687" v="1721" actId="21"/>
            <ac:picMkLst>
              <pc:docMk/>
              <pc:sldMasterMk cId="3408294523" sldId="2147483733"/>
              <pc:sldLayoutMk cId="2459186242" sldId="2147483816"/>
              <ac:picMk id="1287567612" creationId="{00000000-0000-0000-0000-000000000000}"/>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1854404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to project implementation specifics. </a:t>
            </a:r>
          </a:p>
          <a:p>
            <a:endParaRPr lang="en-US" dirty="0"/>
          </a:p>
        </p:txBody>
      </p:sp>
      <p:sp>
        <p:nvSpPr>
          <p:cNvPr id="4" name="Slide Number Placeholder 3"/>
          <p:cNvSpPr>
            <a:spLocks noGrp="1"/>
          </p:cNvSpPr>
          <p:nvPr>
            <p:ph type="sldNum" sz="quarter" idx="5"/>
          </p:nvPr>
        </p:nvSpPr>
        <p:spPr/>
        <p:txBody>
          <a:bodyPr/>
          <a:lstStyle/>
          <a:p>
            <a:fld id="{ECE2E58B-0344-421D-A686-6B57C8C2C101}" type="slidenum">
              <a:rPr lang="en-US" smtClean="0"/>
              <a:t>11</a:t>
            </a:fld>
            <a:endParaRPr lang="en-US"/>
          </a:p>
        </p:txBody>
      </p:sp>
    </p:spTree>
    <p:extLst>
      <p:ext uri="{BB962C8B-B14F-4D97-AF65-F5344CB8AC3E}">
        <p14:creationId xmlns:p14="http://schemas.microsoft.com/office/powerpoint/2010/main" val="1138370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Customer to adjust to project implementation specifics.</a:t>
            </a:r>
          </a:p>
        </p:txBody>
      </p:sp>
      <p:sp>
        <p:nvSpPr>
          <p:cNvPr id="4" name="Slide Number Placeholder 3"/>
          <p:cNvSpPr>
            <a:spLocks noGrp="1"/>
          </p:cNvSpPr>
          <p:nvPr>
            <p:ph type="sldNum" sz="quarter" idx="10"/>
          </p:nvPr>
        </p:nvSpPr>
        <p:spPr/>
        <p:txBody>
          <a:bodyPr/>
          <a:lstStyle/>
          <a:p>
            <a:fld id="{88D9ED34-BEDA-4742-8CDE-6D7210333F56}" type="slidenum">
              <a:rPr lang="en-US" smtClean="0"/>
              <a:t>12</a:t>
            </a:fld>
            <a:endParaRPr lang="en-US"/>
          </a:p>
        </p:txBody>
      </p:sp>
    </p:spTree>
    <p:extLst>
      <p:ext uri="{BB962C8B-B14F-4D97-AF65-F5344CB8AC3E}">
        <p14:creationId xmlns:p14="http://schemas.microsoft.com/office/powerpoint/2010/main" val="2515962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to project implementation specifics.</a:t>
            </a:r>
          </a:p>
          <a:p>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13</a:t>
            </a:fld>
            <a:endParaRPr lang="en-US"/>
          </a:p>
        </p:txBody>
      </p:sp>
    </p:spTree>
    <p:extLst>
      <p:ext uri="{BB962C8B-B14F-4D97-AF65-F5344CB8AC3E}">
        <p14:creationId xmlns:p14="http://schemas.microsoft.com/office/powerpoint/2010/main" val="2623173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to project implementation specifics. </a:t>
            </a:r>
          </a:p>
          <a:p>
            <a:endParaRPr lang="en-US" dirty="0"/>
          </a:p>
        </p:txBody>
      </p:sp>
      <p:sp>
        <p:nvSpPr>
          <p:cNvPr id="4" name="Slide Number Placeholder 3"/>
          <p:cNvSpPr>
            <a:spLocks noGrp="1"/>
          </p:cNvSpPr>
          <p:nvPr>
            <p:ph type="sldNum" sz="quarter" idx="5"/>
          </p:nvPr>
        </p:nvSpPr>
        <p:spPr/>
        <p:txBody>
          <a:bodyPr/>
          <a:lstStyle/>
          <a:p>
            <a:fld id="{ECE2E58B-0344-421D-A686-6B57C8C2C101}" type="slidenum">
              <a:rPr lang="en-US" smtClean="0"/>
              <a:t>14</a:t>
            </a:fld>
            <a:endParaRPr lang="en-US"/>
          </a:p>
        </p:txBody>
      </p:sp>
    </p:spTree>
    <p:extLst>
      <p:ext uri="{BB962C8B-B14F-4D97-AF65-F5344CB8AC3E}">
        <p14:creationId xmlns:p14="http://schemas.microsoft.com/office/powerpoint/2010/main" val="1476419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to project implementation specifics. </a:t>
            </a:r>
          </a:p>
          <a:p>
            <a:endParaRPr lang="en-US" dirty="0"/>
          </a:p>
        </p:txBody>
      </p:sp>
      <p:sp>
        <p:nvSpPr>
          <p:cNvPr id="4" name="Slide Number Placeholder 3"/>
          <p:cNvSpPr>
            <a:spLocks noGrp="1"/>
          </p:cNvSpPr>
          <p:nvPr>
            <p:ph type="sldNum" sz="quarter" idx="5"/>
          </p:nvPr>
        </p:nvSpPr>
        <p:spPr/>
        <p:txBody>
          <a:bodyPr/>
          <a:lstStyle/>
          <a:p>
            <a:fld id="{ECE2E58B-0344-421D-A686-6B57C8C2C101}" type="slidenum">
              <a:rPr lang="en-US" smtClean="0"/>
              <a:t>15</a:t>
            </a:fld>
            <a:endParaRPr lang="en-US"/>
          </a:p>
        </p:txBody>
      </p:sp>
    </p:spTree>
    <p:extLst>
      <p:ext uri="{BB962C8B-B14F-4D97-AF65-F5344CB8AC3E}">
        <p14:creationId xmlns:p14="http://schemas.microsoft.com/office/powerpoint/2010/main" val="2495246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16</a:t>
            </a:fld>
            <a:endParaRPr lang="de-DE" dirty="0"/>
          </a:p>
        </p:txBody>
      </p:sp>
    </p:spTree>
    <p:extLst>
      <p:ext uri="{BB962C8B-B14F-4D97-AF65-F5344CB8AC3E}">
        <p14:creationId xmlns:p14="http://schemas.microsoft.com/office/powerpoint/2010/main" val="891483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to project implementation specifics. </a:t>
            </a:r>
          </a:p>
          <a:p>
            <a:endParaRPr lang="en-US" dirty="0"/>
          </a:p>
        </p:txBody>
      </p:sp>
      <p:sp>
        <p:nvSpPr>
          <p:cNvPr id="4" name="Slide Number Placeholder 3"/>
          <p:cNvSpPr>
            <a:spLocks noGrp="1"/>
          </p:cNvSpPr>
          <p:nvPr>
            <p:ph type="sldNum" sz="quarter" idx="5"/>
          </p:nvPr>
        </p:nvSpPr>
        <p:spPr/>
        <p:txBody>
          <a:bodyPr/>
          <a:lstStyle/>
          <a:p>
            <a:fld id="{ECE2E58B-0344-421D-A686-6B57C8C2C101}" type="slidenum">
              <a:rPr lang="en-US" smtClean="0"/>
              <a:t>17</a:t>
            </a:fld>
            <a:endParaRPr lang="en-US"/>
          </a:p>
        </p:txBody>
      </p:sp>
    </p:spTree>
    <p:extLst>
      <p:ext uri="{BB962C8B-B14F-4D97-AF65-F5344CB8AC3E}">
        <p14:creationId xmlns:p14="http://schemas.microsoft.com/office/powerpoint/2010/main" val="1680574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to project implementation specifics. </a:t>
            </a:r>
          </a:p>
          <a:p>
            <a:endParaRPr lang="en-US" dirty="0"/>
          </a:p>
        </p:txBody>
      </p:sp>
      <p:sp>
        <p:nvSpPr>
          <p:cNvPr id="4" name="Slide Number Placeholder 3"/>
          <p:cNvSpPr>
            <a:spLocks noGrp="1"/>
          </p:cNvSpPr>
          <p:nvPr>
            <p:ph type="sldNum" sz="quarter" idx="5"/>
          </p:nvPr>
        </p:nvSpPr>
        <p:spPr/>
        <p:txBody>
          <a:bodyPr/>
          <a:lstStyle/>
          <a:p>
            <a:fld id="{ECE2E58B-0344-421D-A686-6B57C8C2C101}" type="slidenum">
              <a:rPr lang="en-US" smtClean="0"/>
              <a:t>18</a:t>
            </a:fld>
            <a:endParaRPr lang="en-US"/>
          </a:p>
        </p:txBody>
      </p:sp>
    </p:spTree>
    <p:extLst>
      <p:ext uri="{BB962C8B-B14F-4D97-AF65-F5344CB8AC3E}">
        <p14:creationId xmlns:p14="http://schemas.microsoft.com/office/powerpoint/2010/main" val="2722263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dirty="0"/>
              <a:t>Please add to the signature DL email address and/ or contact phone number dedicated to supplier questions.</a:t>
            </a:r>
          </a:p>
        </p:txBody>
      </p:sp>
      <p:sp>
        <p:nvSpPr>
          <p:cNvPr id="4" name="Slide Number Placeholder 3"/>
          <p:cNvSpPr>
            <a:spLocks noGrp="1"/>
          </p:cNvSpPr>
          <p:nvPr>
            <p:ph type="sldNum" sz="quarter" idx="5"/>
          </p:nvPr>
        </p:nvSpPr>
        <p:spPr/>
        <p:txBody>
          <a:bodyPr/>
          <a:lstStyle/>
          <a:p>
            <a:fld id="{7D8C2C35-2B8A-446E-BEC0-FD36716C29AC}" type="slidenum">
              <a:rPr lang="de-DE" smtClean="0"/>
              <a:pPr/>
              <a:t>19</a:t>
            </a:fld>
            <a:endParaRPr lang="de-DE" dirty="0"/>
          </a:p>
        </p:txBody>
      </p:sp>
    </p:spTree>
    <p:extLst>
      <p:ext uri="{BB962C8B-B14F-4D97-AF65-F5344CB8AC3E}">
        <p14:creationId xmlns:p14="http://schemas.microsoft.com/office/powerpoint/2010/main" val="550972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269875" y="665163"/>
            <a:ext cx="6257925" cy="3519487"/>
          </a:xfrm>
        </p:spPr>
      </p:sp>
      <p:sp>
        <p:nvSpPr>
          <p:cNvPr id="10" name="Notes Placeholder 9"/>
          <p:cNvSpPr>
            <a:spLocks noGrp="1"/>
          </p:cNvSpPr>
          <p:nvPr>
            <p:ph type="body" idx="1"/>
          </p:nvPr>
        </p:nvSpPr>
        <p:spPr/>
        <p:txBody>
          <a:bodyPr>
            <a:normAutofit/>
          </a:bodyPr>
          <a:lstStyle/>
          <a:p>
            <a:r>
              <a:rPr lang="en-US" dirty="0"/>
              <a:t>Customer to adapt to project implementation specifics. </a:t>
            </a:r>
          </a:p>
        </p:txBody>
      </p:sp>
    </p:spTree>
    <p:extLst>
      <p:ext uri="{BB962C8B-B14F-4D97-AF65-F5344CB8AC3E}">
        <p14:creationId xmlns:p14="http://schemas.microsoft.com/office/powerpoint/2010/main" val="4095166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Customer to adapt to project implementation specifics. </a:t>
            </a:r>
          </a:p>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dirty="0"/>
          </a:p>
        </p:txBody>
      </p:sp>
    </p:spTree>
    <p:extLst>
      <p:ext uri="{BB962C8B-B14F-4D97-AF65-F5344CB8AC3E}">
        <p14:creationId xmlns:p14="http://schemas.microsoft.com/office/powerpoint/2010/main" val="234999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to project implementation specifics. </a:t>
            </a:r>
          </a:p>
          <a:p>
            <a:r>
              <a:rPr lang="en-US" dirty="0"/>
              <a:t>.</a:t>
            </a:r>
          </a:p>
        </p:txBody>
      </p:sp>
      <p:sp>
        <p:nvSpPr>
          <p:cNvPr id="4" name="Slide Number Placeholder 3"/>
          <p:cNvSpPr>
            <a:spLocks noGrp="1"/>
          </p:cNvSpPr>
          <p:nvPr>
            <p:ph type="sldNum" sz="quarter" idx="10"/>
          </p:nvPr>
        </p:nvSpPr>
        <p:spPr/>
        <p:txBody>
          <a:bodyPr/>
          <a:lstStyle/>
          <a:p>
            <a:fld id="{88D9ED34-BEDA-4742-8CDE-6D7210333F56}" type="slidenum">
              <a:rPr lang="en-US" smtClean="0"/>
              <a:t>4</a:t>
            </a:fld>
            <a:endParaRPr lang="en-US"/>
          </a:p>
        </p:txBody>
      </p:sp>
    </p:spTree>
    <p:extLst>
      <p:ext uri="{BB962C8B-B14F-4D97-AF65-F5344CB8AC3E}">
        <p14:creationId xmlns:p14="http://schemas.microsoft.com/office/powerpoint/2010/main" val="2515962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QN Workflow may vary according to aligned business process.</a:t>
            </a:r>
          </a:p>
        </p:txBody>
      </p:sp>
      <p:sp>
        <p:nvSpPr>
          <p:cNvPr id="4" name="Slide Number Placeholder 3"/>
          <p:cNvSpPr>
            <a:spLocks noGrp="1"/>
          </p:cNvSpPr>
          <p:nvPr>
            <p:ph type="sldNum" sz="quarter" idx="10"/>
          </p:nvPr>
        </p:nvSpPr>
        <p:spPr/>
        <p:txBody>
          <a:bodyPr/>
          <a:lstStyle/>
          <a:p>
            <a:fld id="{88D9ED34-BEDA-4742-8CDE-6D7210333F56}" type="slidenum">
              <a:rPr lang="en-US" smtClean="0"/>
              <a:t>5</a:t>
            </a:fld>
            <a:endParaRPr lang="en-US"/>
          </a:p>
        </p:txBody>
      </p:sp>
    </p:spTree>
    <p:extLst>
      <p:ext uri="{BB962C8B-B14F-4D97-AF65-F5344CB8AC3E}">
        <p14:creationId xmlns:p14="http://schemas.microsoft.com/office/powerpoint/2010/main" val="1501783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to project implementation specifics. </a:t>
            </a:r>
          </a:p>
          <a:p>
            <a:endParaRPr lang="en-US" dirty="0"/>
          </a:p>
        </p:txBody>
      </p:sp>
      <p:sp>
        <p:nvSpPr>
          <p:cNvPr id="4" name="Slide Number Placeholder 3"/>
          <p:cNvSpPr>
            <a:spLocks noGrp="1"/>
          </p:cNvSpPr>
          <p:nvPr>
            <p:ph type="sldNum" sz="quarter" idx="5"/>
          </p:nvPr>
        </p:nvSpPr>
        <p:spPr/>
        <p:txBody>
          <a:bodyPr/>
          <a:lstStyle/>
          <a:p>
            <a:fld id="{88D9ED34-BEDA-4742-8CDE-6D7210333F56}" type="slidenum">
              <a:rPr lang="en-US" smtClean="0"/>
              <a:t>6</a:t>
            </a:fld>
            <a:endParaRPr lang="en-US"/>
          </a:p>
        </p:txBody>
      </p:sp>
    </p:spTree>
    <p:extLst>
      <p:ext uri="{BB962C8B-B14F-4D97-AF65-F5344CB8AC3E}">
        <p14:creationId xmlns:p14="http://schemas.microsoft.com/office/powerpoint/2010/main" val="2817637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Customer to adapt to project implementation specifics. </a:t>
            </a:r>
          </a:p>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7</a:t>
            </a:fld>
            <a:endParaRPr lang="de-DE" dirty="0"/>
          </a:p>
        </p:txBody>
      </p:sp>
    </p:spTree>
    <p:extLst>
      <p:ext uri="{BB962C8B-B14F-4D97-AF65-F5344CB8AC3E}">
        <p14:creationId xmlns:p14="http://schemas.microsoft.com/office/powerpoint/2010/main" val="1723856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p:txBody>
      </p:sp>
      <p:sp>
        <p:nvSpPr>
          <p:cNvPr id="4" name="Slide Number Placeholder 3"/>
          <p:cNvSpPr>
            <a:spLocks noGrp="1"/>
          </p:cNvSpPr>
          <p:nvPr>
            <p:ph type="sldNum" sz="quarter" idx="10"/>
          </p:nvPr>
        </p:nvSpPr>
        <p:spPr/>
        <p:txBody>
          <a:bodyPr/>
          <a:lstStyle/>
          <a:p>
            <a:fld id="{88D9ED34-BEDA-4742-8CDE-6D7210333F56}" type="slidenum">
              <a:rPr lang="en-US" smtClean="0"/>
              <a:t>8</a:t>
            </a:fld>
            <a:endParaRPr lang="en-US"/>
          </a:p>
        </p:txBody>
      </p:sp>
    </p:spTree>
    <p:extLst>
      <p:ext uri="{BB962C8B-B14F-4D97-AF65-F5344CB8AC3E}">
        <p14:creationId xmlns:p14="http://schemas.microsoft.com/office/powerpoint/2010/main" val="2326604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to adapt to project implementation specifics. </a:t>
            </a:r>
          </a:p>
        </p:txBody>
      </p:sp>
      <p:sp>
        <p:nvSpPr>
          <p:cNvPr id="4" name="Slide Number Placeholder 3"/>
          <p:cNvSpPr>
            <a:spLocks noGrp="1"/>
          </p:cNvSpPr>
          <p:nvPr>
            <p:ph type="sldNum" sz="quarter" idx="10"/>
          </p:nvPr>
        </p:nvSpPr>
        <p:spPr/>
        <p:txBody>
          <a:bodyPr/>
          <a:lstStyle/>
          <a:p>
            <a:fld id="{88D9ED34-BEDA-4742-8CDE-6D7210333F56}" type="slidenum">
              <a:rPr lang="en-US" smtClean="0"/>
              <a:t>9</a:t>
            </a:fld>
            <a:endParaRPr lang="en-US"/>
          </a:p>
        </p:txBody>
      </p:sp>
    </p:spTree>
    <p:extLst>
      <p:ext uri="{BB962C8B-B14F-4D97-AF65-F5344CB8AC3E}">
        <p14:creationId xmlns:p14="http://schemas.microsoft.com/office/powerpoint/2010/main" val="32984304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ver with Image or Illustration">
    <p:bg>
      <p:bgRef idx="1001">
        <a:schemeClr val="bg1"/>
      </p:bgRef>
    </p:bg>
    <p:spTree>
      <p:nvGrpSpPr>
        <p:cNvPr id="1" name=""/>
        <p:cNvGrpSpPr/>
        <p:nvPr/>
      </p:nvGrpSpPr>
      <p:grpSpPr>
        <a:xfrm>
          <a:off x="0" y="0"/>
          <a:ext cx="0" cy="0"/>
          <a:chOff x="0" y="0"/>
          <a:chExt cx="0" cy="0"/>
        </a:xfrm>
      </p:grpSpPr>
      <p:sp>
        <p:nvSpPr>
          <p:cNvPr id="10" name="Partner Logo Placeholder">
            <a:extLst>
              <a:ext uri="{FF2B5EF4-FFF2-40B4-BE49-F238E27FC236}">
                <a16:creationId xmlns:a16="http://schemas.microsoft.com/office/drawing/2014/main" id="{14AD55B4-8AE9-6D4D-9CF0-636F5502DA6B}"/>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pic>
        <p:nvPicPr>
          <p:cNvPr id="350261801" name="Acquired Company Logo Placeholder" descr="{&quot;templafy&quot;:{&quot;id&quot;:&quot;7eaa24b3-ed99-480c-8eb3-c5e97bf7f34f&quot;}}" hidden="1"/>
          <p:cNvPicPr>
            <a:picLocks noChangeAspect="1"/>
          </p:cNvPicPr>
          <p:nvPr/>
        </p:nvPicPr>
        <p:blipFill>
          <a:blip r:embed="rId2"/>
          <a:stretch>
            <a:fillRect/>
          </a:stretch>
        </p:blipFill>
        <p:spPr>
          <a:xfrm>
            <a:off x="282575" y="3590141"/>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icon to insert title image or illustration</a:t>
            </a:r>
          </a:p>
        </p:txBody>
      </p:sp>
      <p:sp>
        <p:nvSpPr>
          <p:cNvPr id="11" name="TextBox 10" descr="{&quot;templafy&quot;:{&quot;id&quot;:&quot;8bcb2d30-9f08-4f3f-b507-013eb1bcb765&quot;}}">
            <a:extLst>
              <a:ext uri="{FF2B5EF4-FFF2-40B4-BE49-F238E27FC236}">
                <a16:creationId xmlns:a16="http://schemas.microsoft.com/office/drawing/2014/main" id="{5FA1055D-AC51-4580-920B-2CFD930202FA}"/>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spTree>
    <p:extLst>
      <p:ext uri="{BB962C8B-B14F-4D97-AF65-F5344CB8AC3E}">
        <p14:creationId xmlns:p14="http://schemas.microsoft.com/office/powerpoint/2010/main" val="24591862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588097593" name="SAP Logo Placeholder" descr="{&quot;templafy&quot;:{&quot;id&quot;:&quot;ef3189a2-a9b1-4495-8095-f2a8ff9607be&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dirty="0"/>
          </a:p>
        </p:txBody>
      </p:sp>
      <p:sp>
        <p:nvSpPr>
          <p:cNvPr id="10" name="TextBox 9" descr="{&quot;templafy&quot;:{&quot;id&quot;:&quot;5d558691-605b-4056-95a0-61abdb46b82c&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pic>
        <p:nvPicPr>
          <p:cNvPr id="2046120630" name="Acquired Company Logo Placeholder" descr="{&quot;templafy&quot;:{&quot;id&quot;:&quot;facda497-d1f2-4f11-88f0-ea3935155109&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ea typeface="Arial Unicode MS" pitchFamily="34" charset="-128"/>
                <a:cs typeface="Arial Unicode MS" pitchFamily="34" charset="-128"/>
              </a:rPr>
              <a:t>Thank you.</a:t>
            </a:r>
          </a:p>
        </p:txBody>
      </p:sp>
      <p:pic>
        <p:nvPicPr>
          <p:cNvPr id="70068619" name="Acquired Company Logo Placeholder" descr="{&quot;templafy&quot;:{&quot;id&quot;:&quot;ec302953-b259-4ebf-8cb4-e22a56c0f038&quot;}}" hidden="1"/>
          <p:cNvPicPr>
            <a:picLocks noChangeAspect="1"/>
          </p:cNvPicPr>
          <p:nvPr/>
        </p:nvPicPr>
        <p:blipFill>
          <a:blip r:embed="rId2"/>
          <a:stretch>
            <a:fillRect/>
          </a:stretch>
        </p:blipFill>
        <p:spPr>
          <a:xfrm>
            <a:off x="504000" y="522453"/>
            <a:ext cx="4125924" cy="266010"/>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2022-2023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2067965382" name="SAP Logo Placeholder" descr="{&quot;templafy&quot;:{&quot;id&quot;:&quot;e0954fed-036d-4b1c-96e0-49629c5b41e6&quot;}}"/>
          <p:cNvPicPr>
            <a:picLocks noChangeAspect="1"/>
          </p:cNvPicPr>
          <p:nvPr/>
        </p:nvPicPr>
        <p:blipFill>
          <a:blip r:embed="rId2"/>
          <a:stretch>
            <a:fillRect/>
          </a:stretch>
        </p:blipFill>
        <p:spPr>
          <a:xfrm>
            <a:off x="9692640" y="6053328"/>
            <a:ext cx="2208436" cy="532020"/>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pic>
        <p:nvPicPr>
          <p:cNvPr id="1546895948" name="Acquired Company Logo Placeholder" descr="{&quot;templafy&quot;:{&quot;id&quot;:&quot;5f15facb-af61-415d-b33b-7900040b41b0&quot;}}" hidden="1"/>
          <p:cNvPicPr>
            <a:picLocks noChangeAspect="1"/>
          </p:cNvPicPr>
          <p:nvPr/>
        </p:nvPicPr>
        <p:blipFill>
          <a:blip r:embed="rId3"/>
          <a:stretch>
            <a:fillRect/>
          </a:stretch>
        </p:blipFill>
        <p:spPr>
          <a:xfrm>
            <a:off x="282575" y="3564352"/>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sp>
        <p:nvSpPr>
          <p:cNvPr id="12" name="TextBox 11" descr="{&quot;templafy&quot;:{&quot;id&quot;:&quot;41444776-c723-4a02-b4fe-9c4db6613f49&quot;}}">
            <a:extLst>
              <a:ext uri="{FF2B5EF4-FFF2-40B4-BE49-F238E27FC236}">
                <a16:creationId xmlns:a16="http://schemas.microsoft.com/office/drawing/2014/main" id="{EEC6D590-31F2-438D-89DB-EC6D9F68073A}"/>
              </a:ext>
            </a:extLst>
          </p:cNvPr>
          <p:cNvSpPr txBox="1"/>
          <p:nvPr userDrawn="1"/>
        </p:nvSpPr>
        <p:spPr>
          <a:xfrm>
            <a:off x="282575" y="5725533"/>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1019b8c3-f5a9-49bc-aeec-2fc1fe11fad1&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descr="{&quot;templafy&quot;:{&quot;id&quot;:&quot;6ae7a90a-ecc0-418e-aa98-4a9aa2edd27c&quot;}}">
            <a:extLst>
              <a:ext uri="{FF2B5EF4-FFF2-40B4-BE49-F238E27FC236}">
                <a16:creationId xmlns:a16="http://schemas.microsoft.com/office/drawing/2014/main" id="{3471D1DE-3939-4170-8CCD-AA9743B81749}"/>
              </a:ext>
            </a:extLst>
          </p:cNvPr>
          <p:cNvSpPr txBox="1"/>
          <p:nvPr userDrawn="1"/>
        </p:nvSpPr>
        <p:spPr>
          <a:xfrm>
            <a:off x="288000" y="513583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2064516640"/>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1713382730" name="SAP Logo Placeholder" descr="{&quot;templafy&quot;:{&quot;id&quot;:&quot;1c100907-5c49-4b2b-a1e4-dff9bbabc02a&quot;}}"/>
          <p:cNvPicPr>
            <a:picLocks noChangeAspect="1"/>
          </p:cNvPicPr>
          <p:nvPr/>
        </p:nvPicPr>
        <p:blipFill>
          <a:blip r:embed="rId2"/>
          <a:stretch>
            <a:fillRect/>
          </a:stretch>
        </p:blipFill>
        <p:spPr>
          <a:xfrm>
            <a:off x="9692640" y="6053328"/>
            <a:ext cx="2208436" cy="532020"/>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12" name="Classification" descr="{&quot;templafy&quot;:{&quot;id&quot;:&quot;37974041-4064-4121-9d70-631e3ccb4484&quot;}}">
            <a:extLst>
              <a:ext uri="{FF2B5EF4-FFF2-40B4-BE49-F238E27FC236}">
                <a16:creationId xmlns:a16="http://schemas.microsoft.com/office/drawing/2014/main" id="{9AED1B7B-FC45-4242-8DBB-E0D16A9A9CDB}"/>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401768507" name="Acquired Company Logo Placeholder" descr="{&quot;templafy&quot;:{&quot;id&quot;:&quot;a3f58ea9-1c67-4265-b7e7-38b57d3f839d&quot;}}" hidden="1"/>
          <p:cNvPicPr>
            <a:picLocks noChangeAspect="1"/>
          </p:cNvPicPr>
          <p:nvPr/>
        </p:nvPicPr>
        <p:blipFill>
          <a:blip r:embed="rId3"/>
          <a:stretch>
            <a:fillRect/>
          </a:stretch>
        </p:blipFill>
        <p:spPr>
          <a:xfrm>
            <a:off x="282575" y="2045822"/>
            <a:ext cx="4125924" cy="266010"/>
          </a:xfrm>
          <a:prstGeom prst="rect">
            <a:avLst/>
          </a:prstGeom>
        </p:spPr>
      </p:pic>
      <p:sp>
        <p:nvSpPr>
          <p:cNvPr id="8" name="TextBox 7" descr="{&quot;templafy&quot;:{&quot;id&quot;:&quot;2127eca1-ec35-4a82-9d9d-91a45f44e05a&quot;}}">
            <a:extLst>
              <a:ext uri="{FF2B5EF4-FFF2-40B4-BE49-F238E27FC236}">
                <a16:creationId xmlns:a16="http://schemas.microsoft.com/office/drawing/2014/main" id="{64C1028F-1E91-4F0C-94BA-BF68E9AED35D}"/>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0" name="TextBox 9" descr="{&quot;templafy&quot;:{&quot;id&quot;:&quot;103afee4-3607-43cd-b6d9-ff04b7e5629b&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TextBox 13" descr="{&quot;templafy&quot;:{&quot;id&quot;:&quot;fa982152-aefe-4dd5-8cae-656bcc0d057d&quot;}}">
            <a:extLst>
              <a:ext uri="{FF2B5EF4-FFF2-40B4-BE49-F238E27FC236}">
                <a16:creationId xmlns:a16="http://schemas.microsoft.com/office/drawing/2014/main" id="{65BC2793-745A-43E4-8CF5-24D8BF40D064}"/>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403639615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709076703" name="SAP Logo Placeholder" descr="{&quot;templafy&quot;:{&quot;id&quot;:&quot;23d0d28c-035e-4963-8d6f-20b71fb2b4ed&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4CB2664F-AB46-2A47-9F24-F57107396008}"/>
              </a:ext>
            </a:extLst>
          </p:cNvPr>
          <p:cNvSpPr>
            <a:spLocks noGrp="1"/>
          </p:cNvSpPr>
          <p:nvPr>
            <p:ph type="pic" sz="quarter" idx="17"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11" name="Classification" descr="{&quot;templafy&quot;:{&quot;id&quot;:&quot;4a97fd87-212d-4ca4-a579-eba513600eb6&quot;}}">
            <a:extLst>
              <a:ext uri="{FF2B5EF4-FFF2-40B4-BE49-F238E27FC236}">
                <a16:creationId xmlns:a16="http://schemas.microsoft.com/office/drawing/2014/main" id="{579B2F34-6F4A-4590-92E9-60572485B8E0}"/>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365869637" name="Acquired Company Placeholder" descr="{&quot;templafy&quot;:{&quot;id&quot;:&quot;6695f498-1c93-46b2-8649-861c43453f98&quot;}}" hidden="1"/>
          <p:cNvPicPr>
            <a:picLocks noChangeAspect="1"/>
          </p:cNvPicPr>
          <p:nvPr/>
        </p:nvPicPr>
        <p:blipFill>
          <a:blip r:embed="rId3"/>
          <a:stretch>
            <a:fillRect/>
          </a:stretch>
        </p:blipFill>
        <p:spPr>
          <a:xfrm>
            <a:off x="308320" y="2015327"/>
            <a:ext cx="4125924" cy="266010"/>
          </a:xfrm>
          <a:prstGeom prst="rect">
            <a:avLst/>
          </a:prstGeom>
        </p:spPr>
      </p:pic>
      <p:sp>
        <p:nvSpPr>
          <p:cNvPr id="13" name="TextBox 12" descr="{&quot;templafy&quot;:{&quot;id&quot;:&quot;fe0c9102-b4fc-4eec-8201-0d8a900eb8fe&quot;}}">
            <a:extLst>
              <a:ext uri="{FF2B5EF4-FFF2-40B4-BE49-F238E27FC236}">
                <a16:creationId xmlns:a16="http://schemas.microsoft.com/office/drawing/2014/main" id="{E5062E1B-D4F0-4EAA-8E47-95C23306D85C}"/>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8373a11b-a174-4d4c-8adf-f91dbe9e471b&quot;}}">
            <a:extLst>
              <a:ext uri="{FF2B5EF4-FFF2-40B4-BE49-F238E27FC236}">
                <a16:creationId xmlns:a16="http://schemas.microsoft.com/office/drawing/2014/main" id="{104400F3-30DA-42BD-9477-E89126EB131B}"/>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descr="{&quot;templafy&quot;:{&quot;id&quot;:&quot;dd3ea071-a7a8-474b-8ca4-16b4a8616d47&quot;}}">
            <a:extLst>
              <a:ext uri="{FF2B5EF4-FFF2-40B4-BE49-F238E27FC236}">
                <a16:creationId xmlns:a16="http://schemas.microsoft.com/office/drawing/2014/main" id="{1DA16BA6-203F-4A94-9917-BFF1986FD4F6}"/>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58391556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568429575" name="SAP Logo Placeholder" descr="{&quot;templafy&quot;:{&quot;id&quot;:&quot;623b4f37-442c-4561-9486-c49427e0cd86&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21197055" name="Acquired Company Logo Placeholder" descr="{&quot;templafy&quot;:{&quot;id&quot;:&quot;ee963146-5600-4d39-a4f7-f79762b5da0d&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b8db5680-34fd-49f2-874d-44bf7495180b&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13521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2743950" name="SAP Logo Placeholer" descr="{&quot;templafy&quot;:{&quot;id&quot;:&quot;8e319b9e-c495-4ef8-9d87-b7e1335f8089&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dirty="0"/>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301162273" name="Acquired Company Logo Placeholder" descr="{&quot;templafy&quot;:{&quot;id&quot;:&quot;be466411-93f2-4796-95a3-4d8a3d3bdbd6&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52f0516e-13da-45f8-8cbe-8cdad1f26429&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1569191686" name="SAP Logo Placeholder" descr="{&quot;templafy&quot;:{&quot;id&quot;:&quot;16c17081-7989-4d8b-8f4c-39f1ca9f6d29&quot;}}"/>
          <p:cNvPicPr>
            <a:picLocks noChangeAspect="1"/>
          </p:cNvPicPr>
          <p:nvPr/>
        </p:nvPicPr>
        <p:blipFill>
          <a:blip r:embed="rId2"/>
          <a:stretch>
            <a:fillRect/>
          </a:stretch>
        </p:blipFill>
        <p:spPr>
          <a:xfrm>
            <a:off x="9509760" y="5797296"/>
            <a:ext cx="2208436" cy="532020"/>
          </a:xfrm>
          <a:prstGeom prst="rect">
            <a:avLst/>
          </a:prstGeom>
        </p:spPr>
      </p:pic>
      <p:pic>
        <p:nvPicPr>
          <p:cNvPr id="61976147" name="Acquired Company Placeholder" descr="{&quot;templafy&quot;:{&quot;id&quot;:&quot;8786c185-1de1-448a-a839-9c0cedcee9c5&quot;}}" hidden="1"/>
          <p:cNvPicPr>
            <a:picLocks noChangeAspect="1"/>
          </p:cNvPicPr>
          <p:nvPr/>
        </p:nvPicPr>
        <p:blipFill>
          <a:blip r:embed="rId3"/>
          <a:stretch>
            <a:fillRect/>
          </a:stretch>
        </p:blipFill>
        <p:spPr>
          <a:xfrm>
            <a:off x="504000" y="509180"/>
            <a:ext cx="4125924" cy="266010"/>
          </a:xfrm>
          <a:prstGeom prst="rect">
            <a:avLst/>
          </a:prstGeom>
        </p:spPr>
      </p:pic>
      <p:sp>
        <p:nvSpPr>
          <p:cNvPr id="9" name="TextBox 8" descr="{&quot;templafy&quot;:{&quot;id&quot;:&quot;1810d4dc-66d4-459e-b2a4-62b04aa5374e&quot;}}">
            <a:extLst>
              <a:ext uri="{FF2B5EF4-FFF2-40B4-BE49-F238E27FC236}">
                <a16:creationId xmlns:a16="http://schemas.microsoft.com/office/drawing/2014/main" id="{4AC0C605-F314-47FE-86E7-15011350854E}"/>
              </a:ext>
            </a:extLst>
          </p:cNvPr>
          <p:cNvSpPr txBox="1"/>
          <p:nvPr userDrawn="1"/>
        </p:nvSpPr>
        <p:spPr>
          <a:xfrm>
            <a:off x="503238" y="331742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a:t>
            </a:r>
          </a:p>
        </p:txBody>
      </p:sp>
      <p:sp>
        <p:nvSpPr>
          <p:cNvPr id="10" name="TextBox 9" descr="{&quot;templafy&quot;:{&quot;id&quot;:&quot;b67c23f5-64a3-4f0b-aa63-202ad89b371c&quot;}}">
            <a:extLst>
              <a:ext uri="{FF2B5EF4-FFF2-40B4-BE49-F238E27FC236}">
                <a16:creationId xmlns:a16="http://schemas.microsoft.com/office/drawing/2014/main" id="{8E5171B9-2B3B-4785-9AC4-6411974D5276}"/>
              </a:ext>
            </a:extLst>
          </p:cNvPr>
          <p:cNvSpPr txBox="1"/>
          <p:nvPr userDrawn="1"/>
        </p:nvSpPr>
        <p:spPr>
          <a:xfrm>
            <a:off x="503238" y="35405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F031ECE2-ED38-FE42-BEBA-1433C352D307}"/>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418287541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6.xml"/><Relationship Id="rId21" Type="http://schemas.openxmlformats.org/officeDocument/2006/relationships/slideLayout" Target="../slideLayouts/slideLayout21.xml"/><Relationship Id="rId42" Type="http://schemas.openxmlformats.org/officeDocument/2006/relationships/tags" Target="../tags/tag21.xml"/><Relationship Id="rId63" Type="http://schemas.openxmlformats.org/officeDocument/2006/relationships/tags" Target="../tags/tag42.xml"/><Relationship Id="rId84" Type="http://schemas.openxmlformats.org/officeDocument/2006/relationships/tags" Target="../tags/tag63.xml"/><Relationship Id="rId138" Type="http://schemas.openxmlformats.org/officeDocument/2006/relationships/tags" Target="../tags/tag117.xml"/><Relationship Id="rId107" Type="http://schemas.openxmlformats.org/officeDocument/2006/relationships/tags" Target="../tags/tag86.xml"/><Relationship Id="rId11" Type="http://schemas.openxmlformats.org/officeDocument/2006/relationships/slideLayout" Target="../slideLayouts/slideLayout11.xml"/><Relationship Id="rId32" Type="http://schemas.openxmlformats.org/officeDocument/2006/relationships/tags" Target="../tags/tag11.xml"/><Relationship Id="rId53" Type="http://schemas.openxmlformats.org/officeDocument/2006/relationships/tags" Target="../tags/tag32.xml"/><Relationship Id="rId74" Type="http://schemas.openxmlformats.org/officeDocument/2006/relationships/tags" Target="../tags/tag53.xml"/><Relationship Id="rId128" Type="http://schemas.openxmlformats.org/officeDocument/2006/relationships/tags" Target="../tags/tag107.xml"/><Relationship Id="rId5" Type="http://schemas.openxmlformats.org/officeDocument/2006/relationships/slideLayout" Target="../slideLayouts/slideLayout5.xml"/><Relationship Id="rId90" Type="http://schemas.openxmlformats.org/officeDocument/2006/relationships/tags" Target="../tags/tag69.xml"/><Relationship Id="rId95" Type="http://schemas.openxmlformats.org/officeDocument/2006/relationships/tags" Target="../tags/tag74.xml"/><Relationship Id="rId22" Type="http://schemas.openxmlformats.org/officeDocument/2006/relationships/theme" Target="../theme/theme1.xml"/><Relationship Id="rId27" Type="http://schemas.openxmlformats.org/officeDocument/2006/relationships/tags" Target="../tags/tag6.xml"/><Relationship Id="rId43" Type="http://schemas.openxmlformats.org/officeDocument/2006/relationships/tags" Target="../tags/tag22.xml"/><Relationship Id="rId48" Type="http://schemas.openxmlformats.org/officeDocument/2006/relationships/tags" Target="../tags/tag27.xml"/><Relationship Id="rId64" Type="http://schemas.openxmlformats.org/officeDocument/2006/relationships/tags" Target="../tags/tag43.xml"/><Relationship Id="rId69" Type="http://schemas.openxmlformats.org/officeDocument/2006/relationships/tags" Target="../tags/tag48.xml"/><Relationship Id="rId113" Type="http://schemas.openxmlformats.org/officeDocument/2006/relationships/tags" Target="../tags/tag92.xml"/><Relationship Id="rId118" Type="http://schemas.openxmlformats.org/officeDocument/2006/relationships/tags" Target="../tags/tag97.xml"/><Relationship Id="rId134" Type="http://schemas.openxmlformats.org/officeDocument/2006/relationships/tags" Target="../tags/tag113.xml"/><Relationship Id="rId139" Type="http://schemas.openxmlformats.org/officeDocument/2006/relationships/tags" Target="../tags/tag118.xml"/><Relationship Id="rId80" Type="http://schemas.openxmlformats.org/officeDocument/2006/relationships/tags" Target="../tags/tag59.xml"/><Relationship Id="rId85" Type="http://schemas.openxmlformats.org/officeDocument/2006/relationships/tags" Target="../tags/tag64.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2.xml"/><Relationship Id="rId38" Type="http://schemas.openxmlformats.org/officeDocument/2006/relationships/tags" Target="../tags/tag17.xml"/><Relationship Id="rId59" Type="http://schemas.openxmlformats.org/officeDocument/2006/relationships/tags" Target="../tags/tag38.xml"/><Relationship Id="rId103" Type="http://schemas.openxmlformats.org/officeDocument/2006/relationships/tags" Target="../tags/tag82.xml"/><Relationship Id="rId108" Type="http://schemas.openxmlformats.org/officeDocument/2006/relationships/tags" Target="../tags/tag87.xml"/><Relationship Id="rId124" Type="http://schemas.openxmlformats.org/officeDocument/2006/relationships/tags" Target="../tags/tag103.xml"/><Relationship Id="rId129" Type="http://schemas.openxmlformats.org/officeDocument/2006/relationships/tags" Target="../tags/tag108.xml"/><Relationship Id="rId54" Type="http://schemas.openxmlformats.org/officeDocument/2006/relationships/tags" Target="../tags/tag33.xml"/><Relationship Id="rId70" Type="http://schemas.openxmlformats.org/officeDocument/2006/relationships/tags" Target="../tags/tag49.xml"/><Relationship Id="rId75" Type="http://schemas.openxmlformats.org/officeDocument/2006/relationships/tags" Target="../tags/tag54.xml"/><Relationship Id="rId91" Type="http://schemas.openxmlformats.org/officeDocument/2006/relationships/tags" Target="../tags/tag70.xml"/><Relationship Id="rId96" Type="http://schemas.openxmlformats.org/officeDocument/2006/relationships/tags" Target="../tags/tag75.xml"/><Relationship Id="rId140" Type="http://schemas.openxmlformats.org/officeDocument/2006/relationships/tags" Target="../tags/tag119.xml"/><Relationship Id="rId145" Type="http://schemas.openxmlformats.org/officeDocument/2006/relationships/tags" Target="../tags/tag124.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tags" Target="../tags/tag2.xml"/><Relationship Id="rId28" Type="http://schemas.openxmlformats.org/officeDocument/2006/relationships/tags" Target="../tags/tag7.xml"/><Relationship Id="rId49" Type="http://schemas.openxmlformats.org/officeDocument/2006/relationships/tags" Target="../tags/tag28.xml"/><Relationship Id="rId114" Type="http://schemas.openxmlformats.org/officeDocument/2006/relationships/tags" Target="../tags/tag93.xml"/><Relationship Id="rId119" Type="http://schemas.openxmlformats.org/officeDocument/2006/relationships/tags" Target="../tags/tag98.xml"/><Relationship Id="rId44" Type="http://schemas.openxmlformats.org/officeDocument/2006/relationships/tags" Target="../tags/tag23.xml"/><Relationship Id="rId60" Type="http://schemas.openxmlformats.org/officeDocument/2006/relationships/tags" Target="../tags/tag39.xml"/><Relationship Id="rId65" Type="http://schemas.openxmlformats.org/officeDocument/2006/relationships/tags" Target="../tags/tag44.xml"/><Relationship Id="rId81" Type="http://schemas.openxmlformats.org/officeDocument/2006/relationships/tags" Target="../tags/tag60.xml"/><Relationship Id="rId86" Type="http://schemas.openxmlformats.org/officeDocument/2006/relationships/tags" Target="../tags/tag65.xml"/><Relationship Id="rId130" Type="http://schemas.openxmlformats.org/officeDocument/2006/relationships/tags" Target="../tags/tag109.xml"/><Relationship Id="rId135" Type="http://schemas.openxmlformats.org/officeDocument/2006/relationships/tags" Target="../tags/tag114.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8.xml"/><Relationship Id="rId109" Type="http://schemas.openxmlformats.org/officeDocument/2006/relationships/tags" Target="../tags/tag88.xml"/><Relationship Id="rId34" Type="http://schemas.openxmlformats.org/officeDocument/2006/relationships/tags" Target="../tags/tag13.xml"/><Relationship Id="rId50" Type="http://schemas.openxmlformats.org/officeDocument/2006/relationships/tags" Target="../tags/tag29.xml"/><Relationship Id="rId55" Type="http://schemas.openxmlformats.org/officeDocument/2006/relationships/tags" Target="../tags/tag34.xml"/><Relationship Id="rId76" Type="http://schemas.openxmlformats.org/officeDocument/2006/relationships/tags" Target="../tags/tag55.xml"/><Relationship Id="rId97" Type="http://schemas.openxmlformats.org/officeDocument/2006/relationships/tags" Target="../tags/tag76.xml"/><Relationship Id="rId104" Type="http://schemas.openxmlformats.org/officeDocument/2006/relationships/tags" Target="../tags/tag83.xml"/><Relationship Id="rId120" Type="http://schemas.openxmlformats.org/officeDocument/2006/relationships/tags" Target="../tags/tag99.xml"/><Relationship Id="rId125" Type="http://schemas.openxmlformats.org/officeDocument/2006/relationships/tags" Target="../tags/tag104.xml"/><Relationship Id="rId141" Type="http://schemas.openxmlformats.org/officeDocument/2006/relationships/tags" Target="../tags/tag120.xml"/><Relationship Id="rId7" Type="http://schemas.openxmlformats.org/officeDocument/2006/relationships/slideLayout" Target="../slideLayouts/slideLayout7.xml"/><Relationship Id="rId71" Type="http://schemas.openxmlformats.org/officeDocument/2006/relationships/tags" Target="../tags/tag50.xml"/><Relationship Id="rId92" Type="http://schemas.openxmlformats.org/officeDocument/2006/relationships/tags" Target="../tags/tag71.xml"/><Relationship Id="rId2" Type="http://schemas.openxmlformats.org/officeDocument/2006/relationships/slideLayout" Target="../slideLayouts/slideLayout2.xml"/><Relationship Id="rId29" Type="http://schemas.openxmlformats.org/officeDocument/2006/relationships/tags" Target="../tags/tag8.xml"/><Relationship Id="rId24" Type="http://schemas.openxmlformats.org/officeDocument/2006/relationships/tags" Target="../tags/tag3.xml"/><Relationship Id="rId40" Type="http://schemas.openxmlformats.org/officeDocument/2006/relationships/tags" Target="../tags/tag19.xml"/><Relationship Id="rId45" Type="http://schemas.openxmlformats.org/officeDocument/2006/relationships/tags" Target="../tags/tag24.xml"/><Relationship Id="rId66" Type="http://schemas.openxmlformats.org/officeDocument/2006/relationships/tags" Target="../tags/tag45.xml"/><Relationship Id="rId87" Type="http://schemas.openxmlformats.org/officeDocument/2006/relationships/tags" Target="../tags/tag66.xml"/><Relationship Id="rId110" Type="http://schemas.openxmlformats.org/officeDocument/2006/relationships/tags" Target="../tags/tag89.xml"/><Relationship Id="rId115" Type="http://schemas.openxmlformats.org/officeDocument/2006/relationships/tags" Target="../tags/tag94.xml"/><Relationship Id="rId131" Type="http://schemas.openxmlformats.org/officeDocument/2006/relationships/tags" Target="../tags/tag110.xml"/><Relationship Id="rId136" Type="http://schemas.openxmlformats.org/officeDocument/2006/relationships/tags" Target="../tags/tag115.xml"/><Relationship Id="rId61" Type="http://schemas.openxmlformats.org/officeDocument/2006/relationships/tags" Target="../tags/tag40.xml"/><Relationship Id="rId82" Type="http://schemas.openxmlformats.org/officeDocument/2006/relationships/tags" Target="../tags/tag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9.xml"/><Relationship Id="rId35" Type="http://schemas.openxmlformats.org/officeDocument/2006/relationships/tags" Target="../tags/tag14.xml"/><Relationship Id="rId56" Type="http://schemas.openxmlformats.org/officeDocument/2006/relationships/tags" Target="../tags/tag35.xml"/><Relationship Id="rId77" Type="http://schemas.openxmlformats.org/officeDocument/2006/relationships/tags" Target="../tags/tag56.xml"/><Relationship Id="rId100" Type="http://schemas.openxmlformats.org/officeDocument/2006/relationships/tags" Target="../tags/tag79.xml"/><Relationship Id="rId105" Type="http://schemas.openxmlformats.org/officeDocument/2006/relationships/tags" Target="../tags/tag84.xml"/><Relationship Id="rId126" Type="http://schemas.openxmlformats.org/officeDocument/2006/relationships/tags" Target="../tags/tag105.xml"/><Relationship Id="rId8" Type="http://schemas.openxmlformats.org/officeDocument/2006/relationships/slideLayout" Target="../slideLayouts/slideLayout8.xml"/><Relationship Id="rId51" Type="http://schemas.openxmlformats.org/officeDocument/2006/relationships/tags" Target="../tags/tag30.xml"/><Relationship Id="rId72" Type="http://schemas.openxmlformats.org/officeDocument/2006/relationships/tags" Target="../tags/tag51.xml"/><Relationship Id="rId93" Type="http://schemas.openxmlformats.org/officeDocument/2006/relationships/tags" Target="../tags/tag72.xml"/><Relationship Id="rId98" Type="http://schemas.openxmlformats.org/officeDocument/2006/relationships/tags" Target="../tags/tag77.xml"/><Relationship Id="rId121" Type="http://schemas.openxmlformats.org/officeDocument/2006/relationships/tags" Target="../tags/tag100.xml"/><Relationship Id="rId142" Type="http://schemas.openxmlformats.org/officeDocument/2006/relationships/tags" Target="../tags/tag121.xml"/><Relationship Id="rId3" Type="http://schemas.openxmlformats.org/officeDocument/2006/relationships/slideLayout" Target="../slideLayouts/slideLayout3.xml"/><Relationship Id="rId25" Type="http://schemas.openxmlformats.org/officeDocument/2006/relationships/tags" Target="../tags/tag4.xml"/><Relationship Id="rId46" Type="http://schemas.openxmlformats.org/officeDocument/2006/relationships/tags" Target="../tags/tag25.xml"/><Relationship Id="rId67" Type="http://schemas.openxmlformats.org/officeDocument/2006/relationships/tags" Target="../tags/tag46.xml"/><Relationship Id="rId116" Type="http://schemas.openxmlformats.org/officeDocument/2006/relationships/tags" Target="../tags/tag95.xml"/><Relationship Id="rId137" Type="http://schemas.openxmlformats.org/officeDocument/2006/relationships/tags" Target="../tags/tag116.xml"/><Relationship Id="rId20" Type="http://schemas.openxmlformats.org/officeDocument/2006/relationships/slideLayout" Target="../slideLayouts/slideLayout20.xml"/><Relationship Id="rId41" Type="http://schemas.openxmlformats.org/officeDocument/2006/relationships/tags" Target="../tags/tag20.xml"/><Relationship Id="rId62" Type="http://schemas.openxmlformats.org/officeDocument/2006/relationships/tags" Target="../tags/tag41.xml"/><Relationship Id="rId83" Type="http://schemas.openxmlformats.org/officeDocument/2006/relationships/tags" Target="../tags/tag62.xml"/><Relationship Id="rId88" Type="http://schemas.openxmlformats.org/officeDocument/2006/relationships/tags" Target="../tags/tag67.xml"/><Relationship Id="rId111" Type="http://schemas.openxmlformats.org/officeDocument/2006/relationships/tags" Target="../tags/tag90.xml"/><Relationship Id="rId132" Type="http://schemas.openxmlformats.org/officeDocument/2006/relationships/tags" Target="../tags/tag111.xml"/><Relationship Id="rId15" Type="http://schemas.openxmlformats.org/officeDocument/2006/relationships/slideLayout" Target="../slideLayouts/slideLayout15.xml"/><Relationship Id="rId36" Type="http://schemas.openxmlformats.org/officeDocument/2006/relationships/tags" Target="../tags/tag15.xml"/><Relationship Id="rId57" Type="http://schemas.openxmlformats.org/officeDocument/2006/relationships/tags" Target="../tags/tag36.xml"/><Relationship Id="rId106" Type="http://schemas.openxmlformats.org/officeDocument/2006/relationships/tags" Target="../tags/tag85.xml"/><Relationship Id="rId127" Type="http://schemas.openxmlformats.org/officeDocument/2006/relationships/tags" Target="../tags/tag106.xml"/><Relationship Id="rId10" Type="http://schemas.openxmlformats.org/officeDocument/2006/relationships/slideLayout" Target="../slideLayouts/slideLayout10.xml"/><Relationship Id="rId31" Type="http://schemas.openxmlformats.org/officeDocument/2006/relationships/tags" Target="../tags/tag10.xml"/><Relationship Id="rId52" Type="http://schemas.openxmlformats.org/officeDocument/2006/relationships/tags" Target="../tags/tag31.xml"/><Relationship Id="rId73" Type="http://schemas.openxmlformats.org/officeDocument/2006/relationships/tags" Target="../tags/tag52.xml"/><Relationship Id="rId78" Type="http://schemas.openxmlformats.org/officeDocument/2006/relationships/tags" Target="../tags/tag57.xml"/><Relationship Id="rId94" Type="http://schemas.openxmlformats.org/officeDocument/2006/relationships/tags" Target="../tags/tag73.xml"/><Relationship Id="rId99" Type="http://schemas.openxmlformats.org/officeDocument/2006/relationships/tags" Target="../tags/tag78.xml"/><Relationship Id="rId101" Type="http://schemas.openxmlformats.org/officeDocument/2006/relationships/tags" Target="../tags/tag80.xml"/><Relationship Id="rId122" Type="http://schemas.openxmlformats.org/officeDocument/2006/relationships/tags" Target="../tags/tag101.xml"/><Relationship Id="rId143" Type="http://schemas.openxmlformats.org/officeDocument/2006/relationships/tags" Target="../tags/tag122.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5.xml"/><Relationship Id="rId47" Type="http://schemas.openxmlformats.org/officeDocument/2006/relationships/tags" Target="../tags/tag26.xml"/><Relationship Id="rId68" Type="http://schemas.openxmlformats.org/officeDocument/2006/relationships/tags" Target="../tags/tag47.xml"/><Relationship Id="rId89" Type="http://schemas.openxmlformats.org/officeDocument/2006/relationships/tags" Target="../tags/tag68.xml"/><Relationship Id="rId112" Type="http://schemas.openxmlformats.org/officeDocument/2006/relationships/tags" Target="../tags/tag91.xml"/><Relationship Id="rId133" Type="http://schemas.openxmlformats.org/officeDocument/2006/relationships/tags" Target="../tags/tag112.xml"/><Relationship Id="rId16" Type="http://schemas.openxmlformats.org/officeDocument/2006/relationships/slideLayout" Target="../slideLayouts/slideLayout16.xml"/><Relationship Id="rId37" Type="http://schemas.openxmlformats.org/officeDocument/2006/relationships/tags" Target="../tags/tag16.xml"/><Relationship Id="rId58" Type="http://schemas.openxmlformats.org/officeDocument/2006/relationships/tags" Target="../tags/tag37.xml"/><Relationship Id="rId79" Type="http://schemas.openxmlformats.org/officeDocument/2006/relationships/tags" Target="../tags/tag58.xml"/><Relationship Id="rId102" Type="http://schemas.openxmlformats.org/officeDocument/2006/relationships/tags" Target="../tags/tag81.xml"/><Relationship Id="rId123" Type="http://schemas.openxmlformats.org/officeDocument/2006/relationships/tags" Target="../tags/tag102.xml"/><Relationship Id="rId144" Type="http://schemas.openxmlformats.org/officeDocument/2006/relationships/tags" Target="../tags/tag123.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0.xml"/><Relationship Id="rId21" Type="http://schemas.openxmlformats.org/officeDocument/2006/relationships/theme" Target="../theme/theme2.xml"/><Relationship Id="rId42" Type="http://schemas.openxmlformats.org/officeDocument/2006/relationships/tags" Target="../tags/tag145.xml"/><Relationship Id="rId63" Type="http://schemas.openxmlformats.org/officeDocument/2006/relationships/tags" Target="../tags/tag166.xml"/><Relationship Id="rId84" Type="http://schemas.openxmlformats.org/officeDocument/2006/relationships/tags" Target="../tags/tag187.xml"/><Relationship Id="rId138" Type="http://schemas.openxmlformats.org/officeDocument/2006/relationships/tags" Target="../tags/tag241.xml"/><Relationship Id="rId107" Type="http://schemas.openxmlformats.org/officeDocument/2006/relationships/tags" Target="../tags/tag210.xml"/><Relationship Id="rId11" Type="http://schemas.openxmlformats.org/officeDocument/2006/relationships/slideLayout" Target="../slideLayouts/slideLayout32.xml"/><Relationship Id="rId32" Type="http://schemas.openxmlformats.org/officeDocument/2006/relationships/tags" Target="../tags/tag135.xml"/><Relationship Id="rId37" Type="http://schemas.openxmlformats.org/officeDocument/2006/relationships/tags" Target="../tags/tag140.xml"/><Relationship Id="rId53" Type="http://schemas.openxmlformats.org/officeDocument/2006/relationships/tags" Target="../tags/tag156.xml"/><Relationship Id="rId58" Type="http://schemas.openxmlformats.org/officeDocument/2006/relationships/tags" Target="../tags/tag161.xml"/><Relationship Id="rId74" Type="http://schemas.openxmlformats.org/officeDocument/2006/relationships/tags" Target="../tags/tag177.xml"/><Relationship Id="rId79" Type="http://schemas.openxmlformats.org/officeDocument/2006/relationships/tags" Target="../tags/tag182.xml"/><Relationship Id="rId102" Type="http://schemas.openxmlformats.org/officeDocument/2006/relationships/tags" Target="../tags/tag205.xml"/><Relationship Id="rId123" Type="http://schemas.openxmlformats.org/officeDocument/2006/relationships/tags" Target="../tags/tag226.xml"/><Relationship Id="rId128" Type="http://schemas.openxmlformats.org/officeDocument/2006/relationships/tags" Target="../tags/tag231.xml"/><Relationship Id="rId144" Type="http://schemas.openxmlformats.org/officeDocument/2006/relationships/tags" Target="../tags/tag247.xml"/><Relationship Id="rId5" Type="http://schemas.openxmlformats.org/officeDocument/2006/relationships/slideLayout" Target="../slideLayouts/slideLayout26.xml"/><Relationship Id="rId90" Type="http://schemas.openxmlformats.org/officeDocument/2006/relationships/tags" Target="../tags/tag193.xml"/><Relationship Id="rId95" Type="http://schemas.openxmlformats.org/officeDocument/2006/relationships/tags" Target="../tags/tag198.xml"/><Relationship Id="rId22" Type="http://schemas.openxmlformats.org/officeDocument/2006/relationships/tags" Target="../tags/tag125.xml"/><Relationship Id="rId27" Type="http://schemas.openxmlformats.org/officeDocument/2006/relationships/tags" Target="../tags/tag130.xml"/><Relationship Id="rId43" Type="http://schemas.openxmlformats.org/officeDocument/2006/relationships/tags" Target="../tags/tag146.xml"/><Relationship Id="rId48" Type="http://schemas.openxmlformats.org/officeDocument/2006/relationships/tags" Target="../tags/tag151.xml"/><Relationship Id="rId64" Type="http://schemas.openxmlformats.org/officeDocument/2006/relationships/tags" Target="../tags/tag167.xml"/><Relationship Id="rId69" Type="http://schemas.openxmlformats.org/officeDocument/2006/relationships/tags" Target="../tags/tag172.xml"/><Relationship Id="rId113" Type="http://schemas.openxmlformats.org/officeDocument/2006/relationships/tags" Target="../tags/tag216.xml"/><Relationship Id="rId118" Type="http://schemas.openxmlformats.org/officeDocument/2006/relationships/tags" Target="../tags/tag221.xml"/><Relationship Id="rId134" Type="http://schemas.openxmlformats.org/officeDocument/2006/relationships/tags" Target="../tags/tag237.xml"/><Relationship Id="rId139" Type="http://schemas.openxmlformats.org/officeDocument/2006/relationships/tags" Target="../tags/tag242.xml"/><Relationship Id="rId80" Type="http://schemas.openxmlformats.org/officeDocument/2006/relationships/tags" Target="../tags/tag183.xml"/><Relationship Id="rId85" Type="http://schemas.openxmlformats.org/officeDocument/2006/relationships/tags" Target="../tags/tag18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33" Type="http://schemas.openxmlformats.org/officeDocument/2006/relationships/tags" Target="../tags/tag136.xml"/><Relationship Id="rId38" Type="http://schemas.openxmlformats.org/officeDocument/2006/relationships/tags" Target="../tags/tag141.xml"/><Relationship Id="rId59" Type="http://schemas.openxmlformats.org/officeDocument/2006/relationships/tags" Target="../tags/tag162.xml"/><Relationship Id="rId103" Type="http://schemas.openxmlformats.org/officeDocument/2006/relationships/tags" Target="../tags/tag206.xml"/><Relationship Id="rId108" Type="http://schemas.openxmlformats.org/officeDocument/2006/relationships/tags" Target="../tags/tag211.xml"/><Relationship Id="rId124" Type="http://schemas.openxmlformats.org/officeDocument/2006/relationships/tags" Target="../tags/tag227.xml"/><Relationship Id="rId129" Type="http://schemas.openxmlformats.org/officeDocument/2006/relationships/tags" Target="../tags/tag232.xml"/><Relationship Id="rId54" Type="http://schemas.openxmlformats.org/officeDocument/2006/relationships/tags" Target="../tags/tag157.xml"/><Relationship Id="rId70" Type="http://schemas.openxmlformats.org/officeDocument/2006/relationships/tags" Target="../tags/tag173.xml"/><Relationship Id="rId75" Type="http://schemas.openxmlformats.org/officeDocument/2006/relationships/tags" Target="../tags/tag178.xml"/><Relationship Id="rId91" Type="http://schemas.openxmlformats.org/officeDocument/2006/relationships/tags" Target="../tags/tag194.xml"/><Relationship Id="rId96" Type="http://schemas.openxmlformats.org/officeDocument/2006/relationships/tags" Target="../tags/tag199.xml"/><Relationship Id="rId140" Type="http://schemas.openxmlformats.org/officeDocument/2006/relationships/tags" Target="../tags/tag24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23" Type="http://schemas.openxmlformats.org/officeDocument/2006/relationships/tags" Target="../tags/tag126.xml"/><Relationship Id="rId28" Type="http://schemas.openxmlformats.org/officeDocument/2006/relationships/tags" Target="../tags/tag131.xml"/><Relationship Id="rId49" Type="http://schemas.openxmlformats.org/officeDocument/2006/relationships/tags" Target="../tags/tag152.xml"/><Relationship Id="rId114" Type="http://schemas.openxmlformats.org/officeDocument/2006/relationships/tags" Target="../tags/tag217.xml"/><Relationship Id="rId119" Type="http://schemas.openxmlformats.org/officeDocument/2006/relationships/tags" Target="../tags/tag222.xml"/><Relationship Id="rId44" Type="http://schemas.openxmlformats.org/officeDocument/2006/relationships/tags" Target="../tags/tag147.xml"/><Relationship Id="rId60" Type="http://schemas.openxmlformats.org/officeDocument/2006/relationships/tags" Target="../tags/tag163.xml"/><Relationship Id="rId65" Type="http://schemas.openxmlformats.org/officeDocument/2006/relationships/tags" Target="../tags/tag168.xml"/><Relationship Id="rId81" Type="http://schemas.openxmlformats.org/officeDocument/2006/relationships/tags" Target="../tags/tag184.xml"/><Relationship Id="rId86" Type="http://schemas.openxmlformats.org/officeDocument/2006/relationships/tags" Target="../tags/tag189.xml"/><Relationship Id="rId130" Type="http://schemas.openxmlformats.org/officeDocument/2006/relationships/tags" Target="../tags/tag233.xml"/><Relationship Id="rId135" Type="http://schemas.openxmlformats.org/officeDocument/2006/relationships/tags" Target="../tags/tag238.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9" Type="http://schemas.openxmlformats.org/officeDocument/2006/relationships/tags" Target="../tags/tag142.xml"/><Relationship Id="rId109" Type="http://schemas.openxmlformats.org/officeDocument/2006/relationships/tags" Target="../tags/tag212.xml"/><Relationship Id="rId34" Type="http://schemas.openxmlformats.org/officeDocument/2006/relationships/tags" Target="../tags/tag137.xml"/><Relationship Id="rId50" Type="http://schemas.openxmlformats.org/officeDocument/2006/relationships/tags" Target="../tags/tag153.xml"/><Relationship Id="rId55" Type="http://schemas.openxmlformats.org/officeDocument/2006/relationships/tags" Target="../tags/tag158.xml"/><Relationship Id="rId76" Type="http://schemas.openxmlformats.org/officeDocument/2006/relationships/tags" Target="../tags/tag179.xml"/><Relationship Id="rId97" Type="http://schemas.openxmlformats.org/officeDocument/2006/relationships/tags" Target="../tags/tag200.xml"/><Relationship Id="rId104" Type="http://schemas.openxmlformats.org/officeDocument/2006/relationships/tags" Target="../tags/tag207.xml"/><Relationship Id="rId120" Type="http://schemas.openxmlformats.org/officeDocument/2006/relationships/tags" Target="../tags/tag223.xml"/><Relationship Id="rId125" Type="http://schemas.openxmlformats.org/officeDocument/2006/relationships/tags" Target="../tags/tag228.xml"/><Relationship Id="rId141" Type="http://schemas.openxmlformats.org/officeDocument/2006/relationships/tags" Target="../tags/tag244.xml"/><Relationship Id="rId7" Type="http://schemas.openxmlformats.org/officeDocument/2006/relationships/slideLayout" Target="../slideLayouts/slideLayout28.xml"/><Relationship Id="rId71" Type="http://schemas.openxmlformats.org/officeDocument/2006/relationships/tags" Target="../tags/tag174.xml"/><Relationship Id="rId92" Type="http://schemas.openxmlformats.org/officeDocument/2006/relationships/tags" Target="../tags/tag195.xml"/><Relationship Id="rId2" Type="http://schemas.openxmlformats.org/officeDocument/2006/relationships/slideLayout" Target="../slideLayouts/slideLayout23.xml"/><Relationship Id="rId29" Type="http://schemas.openxmlformats.org/officeDocument/2006/relationships/tags" Target="../tags/tag132.xml"/><Relationship Id="rId24" Type="http://schemas.openxmlformats.org/officeDocument/2006/relationships/tags" Target="../tags/tag127.xml"/><Relationship Id="rId40" Type="http://schemas.openxmlformats.org/officeDocument/2006/relationships/tags" Target="../tags/tag143.xml"/><Relationship Id="rId45" Type="http://schemas.openxmlformats.org/officeDocument/2006/relationships/tags" Target="../tags/tag148.xml"/><Relationship Id="rId66" Type="http://schemas.openxmlformats.org/officeDocument/2006/relationships/tags" Target="../tags/tag169.xml"/><Relationship Id="rId87" Type="http://schemas.openxmlformats.org/officeDocument/2006/relationships/tags" Target="../tags/tag190.xml"/><Relationship Id="rId110" Type="http://schemas.openxmlformats.org/officeDocument/2006/relationships/tags" Target="../tags/tag213.xml"/><Relationship Id="rId115" Type="http://schemas.openxmlformats.org/officeDocument/2006/relationships/tags" Target="../tags/tag218.xml"/><Relationship Id="rId131" Type="http://schemas.openxmlformats.org/officeDocument/2006/relationships/tags" Target="../tags/tag234.xml"/><Relationship Id="rId136" Type="http://schemas.openxmlformats.org/officeDocument/2006/relationships/tags" Target="../tags/tag239.xml"/><Relationship Id="rId61" Type="http://schemas.openxmlformats.org/officeDocument/2006/relationships/tags" Target="../tags/tag164.xml"/><Relationship Id="rId82" Type="http://schemas.openxmlformats.org/officeDocument/2006/relationships/tags" Target="../tags/tag185.xml"/><Relationship Id="rId19" Type="http://schemas.openxmlformats.org/officeDocument/2006/relationships/slideLayout" Target="../slideLayouts/slideLayout40.xml"/><Relationship Id="rId14" Type="http://schemas.openxmlformats.org/officeDocument/2006/relationships/slideLayout" Target="../slideLayouts/slideLayout35.xml"/><Relationship Id="rId30" Type="http://schemas.openxmlformats.org/officeDocument/2006/relationships/tags" Target="../tags/tag133.xml"/><Relationship Id="rId35" Type="http://schemas.openxmlformats.org/officeDocument/2006/relationships/tags" Target="../tags/tag138.xml"/><Relationship Id="rId56" Type="http://schemas.openxmlformats.org/officeDocument/2006/relationships/tags" Target="../tags/tag159.xml"/><Relationship Id="rId77" Type="http://schemas.openxmlformats.org/officeDocument/2006/relationships/tags" Target="../tags/tag180.xml"/><Relationship Id="rId100" Type="http://schemas.openxmlformats.org/officeDocument/2006/relationships/tags" Target="../tags/tag203.xml"/><Relationship Id="rId105" Type="http://schemas.openxmlformats.org/officeDocument/2006/relationships/tags" Target="../tags/tag208.xml"/><Relationship Id="rId126" Type="http://schemas.openxmlformats.org/officeDocument/2006/relationships/tags" Target="../tags/tag229.xml"/><Relationship Id="rId8" Type="http://schemas.openxmlformats.org/officeDocument/2006/relationships/slideLayout" Target="../slideLayouts/slideLayout29.xml"/><Relationship Id="rId51" Type="http://schemas.openxmlformats.org/officeDocument/2006/relationships/tags" Target="../tags/tag154.xml"/><Relationship Id="rId72" Type="http://schemas.openxmlformats.org/officeDocument/2006/relationships/tags" Target="../tags/tag175.xml"/><Relationship Id="rId93" Type="http://schemas.openxmlformats.org/officeDocument/2006/relationships/tags" Target="../tags/tag196.xml"/><Relationship Id="rId98" Type="http://schemas.openxmlformats.org/officeDocument/2006/relationships/tags" Target="../tags/tag201.xml"/><Relationship Id="rId121" Type="http://schemas.openxmlformats.org/officeDocument/2006/relationships/tags" Target="../tags/tag224.xml"/><Relationship Id="rId142" Type="http://schemas.openxmlformats.org/officeDocument/2006/relationships/tags" Target="../tags/tag245.xml"/><Relationship Id="rId3" Type="http://schemas.openxmlformats.org/officeDocument/2006/relationships/slideLayout" Target="../slideLayouts/slideLayout24.xml"/><Relationship Id="rId25" Type="http://schemas.openxmlformats.org/officeDocument/2006/relationships/tags" Target="../tags/tag128.xml"/><Relationship Id="rId46" Type="http://schemas.openxmlformats.org/officeDocument/2006/relationships/tags" Target="../tags/tag149.xml"/><Relationship Id="rId67" Type="http://schemas.openxmlformats.org/officeDocument/2006/relationships/tags" Target="../tags/tag170.xml"/><Relationship Id="rId116" Type="http://schemas.openxmlformats.org/officeDocument/2006/relationships/tags" Target="../tags/tag219.xml"/><Relationship Id="rId137" Type="http://schemas.openxmlformats.org/officeDocument/2006/relationships/tags" Target="../tags/tag240.xml"/><Relationship Id="rId20" Type="http://schemas.openxmlformats.org/officeDocument/2006/relationships/slideLayout" Target="../slideLayouts/slideLayout41.xml"/><Relationship Id="rId41" Type="http://schemas.openxmlformats.org/officeDocument/2006/relationships/tags" Target="../tags/tag144.xml"/><Relationship Id="rId62" Type="http://schemas.openxmlformats.org/officeDocument/2006/relationships/tags" Target="../tags/tag165.xml"/><Relationship Id="rId83" Type="http://schemas.openxmlformats.org/officeDocument/2006/relationships/tags" Target="../tags/tag186.xml"/><Relationship Id="rId88" Type="http://schemas.openxmlformats.org/officeDocument/2006/relationships/tags" Target="../tags/tag191.xml"/><Relationship Id="rId111" Type="http://schemas.openxmlformats.org/officeDocument/2006/relationships/tags" Target="../tags/tag214.xml"/><Relationship Id="rId132" Type="http://schemas.openxmlformats.org/officeDocument/2006/relationships/tags" Target="../tags/tag235.xml"/><Relationship Id="rId15" Type="http://schemas.openxmlformats.org/officeDocument/2006/relationships/slideLayout" Target="../slideLayouts/slideLayout36.xml"/><Relationship Id="rId36" Type="http://schemas.openxmlformats.org/officeDocument/2006/relationships/tags" Target="../tags/tag139.xml"/><Relationship Id="rId57" Type="http://schemas.openxmlformats.org/officeDocument/2006/relationships/tags" Target="../tags/tag160.xml"/><Relationship Id="rId106" Type="http://schemas.openxmlformats.org/officeDocument/2006/relationships/tags" Target="../tags/tag209.xml"/><Relationship Id="rId127" Type="http://schemas.openxmlformats.org/officeDocument/2006/relationships/tags" Target="../tags/tag230.xml"/><Relationship Id="rId10" Type="http://schemas.openxmlformats.org/officeDocument/2006/relationships/slideLayout" Target="../slideLayouts/slideLayout31.xml"/><Relationship Id="rId31" Type="http://schemas.openxmlformats.org/officeDocument/2006/relationships/tags" Target="../tags/tag134.xml"/><Relationship Id="rId52" Type="http://schemas.openxmlformats.org/officeDocument/2006/relationships/tags" Target="../tags/tag155.xml"/><Relationship Id="rId73" Type="http://schemas.openxmlformats.org/officeDocument/2006/relationships/tags" Target="../tags/tag176.xml"/><Relationship Id="rId78" Type="http://schemas.openxmlformats.org/officeDocument/2006/relationships/tags" Target="../tags/tag181.xml"/><Relationship Id="rId94" Type="http://schemas.openxmlformats.org/officeDocument/2006/relationships/tags" Target="../tags/tag197.xml"/><Relationship Id="rId99" Type="http://schemas.openxmlformats.org/officeDocument/2006/relationships/tags" Target="../tags/tag202.xml"/><Relationship Id="rId101" Type="http://schemas.openxmlformats.org/officeDocument/2006/relationships/tags" Target="../tags/tag204.xml"/><Relationship Id="rId122" Type="http://schemas.openxmlformats.org/officeDocument/2006/relationships/tags" Target="../tags/tag225.xml"/><Relationship Id="rId143" Type="http://schemas.openxmlformats.org/officeDocument/2006/relationships/tags" Target="../tags/tag246.xml"/><Relationship Id="rId4" Type="http://schemas.openxmlformats.org/officeDocument/2006/relationships/slideLayout" Target="../slideLayouts/slideLayout25.xml"/><Relationship Id="rId9" Type="http://schemas.openxmlformats.org/officeDocument/2006/relationships/slideLayout" Target="../slideLayouts/slideLayout30.xml"/><Relationship Id="rId26" Type="http://schemas.openxmlformats.org/officeDocument/2006/relationships/tags" Target="../tags/tag129.xml"/><Relationship Id="rId47" Type="http://schemas.openxmlformats.org/officeDocument/2006/relationships/tags" Target="../tags/tag150.xml"/><Relationship Id="rId68" Type="http://schemas.openxmlformats.org/officeDocument/2006/relationships/tags" Target="../tags/tag171.xml"/><Relationship Id="rId89" Type="http://schemas.openxmlformats.org/officeDocument/2006/relationships/tags" Target="../tags/tag192.xml"/><Relationship Id="rId112" Type="http://schemas.openxmlformats.org/officeDocument/2006/relationships/tags" Target="../tags/tag215.xml"/><Relationship Id="rId133" Type="http://schemas.openxmlformats.org/officeDocument/2006/relationships/tags" Target="../tags/tag236.xml"/><Relationship Id="rId16"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42.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3.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4.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2" name="Copyright Placeholder" descr="{&quot;templafy&quot;:{&quot;id&quot;:&quot;2872f921-d571-4c2d-a752-dd3e5a93cd06&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3"/>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2"/>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4"/>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5"/>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8"/>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6"/>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7"/>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816" r:id="rId1"/>
    <p:sldLayoutId id="2147483772" r:id="rId2"/>
    <p:sldLayoutId id="2147483773" r:id="rId3"/>
    <p:sldLayoutId id="2147483775" r:id="rId4"/>
    <p:sldLayoutId id="2147483741" r:id="rId5"/>
    <p:sldLayoutId id="2147483765" r:id="rId6"/>
    <p:sldLayoutId id="2147483767" r:id="rId7"/>
    <p:sldLayoutId id="2147483743" r:id="rId8"/>
    <p:sldLayoutId id="2147483774" r:id="rId9"/>
    <p:sldLayoutId id="2147483745" r:id="rId10"/>
    <p:sldLayoutId id="2147483760" r:id="rId11"/>
    <p:sldLayoutId id="2147483768" r:id="rId12"/>
    <p:sldLayoutId id="2147483769" r:id="rId13"/>
    <p:sldLayoutId id="2147483770" r:id="rId14"/>
    <p:sldLayoutId id="2147483744" r:id="rId15"/>
    <p:sldLayoutId id="2147483757" r:id="rId16"/>
    <p:sldLayoutId id="2147483771" r:id="rId17"/>
    <p:sldLayoutId id="2147483763" r:id="rId18"/>
    <p:sldLayoutId id="2147483751" r:id="rId19"/>
    <p:sldLayoutId id="2147483756" r:id="rId20"/>
    <p:sldLayoutId id="2147483740" r:id="rId21"/>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a:t>
            </a:fld>
            <a:endParaRPr kumimoji="0" lang="en-US" sz="9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Copyright Placeholder" descr="{&quot;templafy&quot;:{&quot;id&quot;:&quot;bd922119-c2c5-466e-b2bb-66bae1c19fc4&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
                <a:srgbClr val="F0AB00"/>
              </a:buClr>
              <a:buSzPct val="80000"/>
              <a:buFont typeface="Arial" panose="020B0604020202020204" pitchFamily="34" charset="0"/>
              <a:buNone/>
              <a:tabLst/>
              <a:defRPr/>
            </a:pPr>
            <a:r>
              <a:rPr kumimoji="0" lang="en-US" sz="600" b="0" i="0" u="none" strike="noStrike" kern="1200" cap="none" spc="0" normalizeH="0" baseline="0" noProof="0" dirty="0">
                <a:ln>
                  <a:noFill/>
                </a:ln>
                <a:solidFill>
                  <a:srgbClr val="FFFFFF"/>
                </a:solidFill>
                <a:effectLst/>
                <a:uLnTx/>
                <a:uFillTx/>
                <a:latin typeface="Arial"/>
                <a:ea typeface="+mn-ea"/>
                <a:cs typeface="+mn-cs"/>
              </a:rPr>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4" r:id="rId16"/>
    <p:sldLayoutId id="2147483835" r:id="rId17"/>
    <p:sldLayoutId id="2147483836" r:id="rId18"/>
    <p:sldLayoutId id="2147483837" r:id="rId19"/>
    <p:sldLayoutId id="2147483838"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8" name="Text Placeholder 9" descr="{&quot;templafy&quot;:{&quot;id&quot;:&quot;a207c0fc-b1b1-4efa-8d49-16bd4f4de952&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Public</a:t>
            </a:r>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xml"/><Relationship Id="rId1" Type="http://schemas.openxmlformats.org/officeDocument/2006/relationships/customXml" Target="../../customXml/item7.xml"/><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8.png"/><Relationship Id="rId16" Type="http://schemas.openxmlformats.org/officeDocument/2006/relationships/image" Target="../media/image22.png"/><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7.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19.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40.png"/><Relationship Id="rId9" Type="http://schemas.openxmlformats.org/officeDocument/2006/relationships/image" Target="../media/image4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38.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3" Type="http://schemas.openxmlformats.org/officeDocument/2006/relationships/image" Target="../media/image48.png"/><Relationship Id="rId7" Type="http://schemas.openxmlformats.org/officeDocument/2006/relationships/image" Target="../media/image59.png"/><Relationship Id="rId12"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58.png"/><Relationship Id="rId11" Type="http://schemas.openxmlformats.org/officeDocument/2006/relationships/image" Target="../media/image52.png"/><Relationship Id="rId5" Type="http://schemas.openxmlformats.org/officeDocument/2006/relationships/image" Target="../media/image57.png"/><Relationship Id="rId15" Type="http://schemas.openxmlformats.org/officeDocument/2006/relationships/image" Target="../media/image63.png"/><Relationship Id="rId10" Type="http://schemas.openxmlformats.org/officeDocument/2006/relationships/image" Target="../media/image61.png"/><Relationship Id="rId4" Type="http://schemas.openxmlformats.org/officeDocument/2006/relationships/image" Target="../media/image56.png"/><Relationship Id="rId9" Type="http://schemas.openxmlformats.org/officeDocument/2006/relationships/image" Target="../media/image60.png"/><Relationship Id="rId14"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customXml" Target="../../customXml/item8.xml"/><Relationship Id="rId1" Type="http://schemas.openxmlformats.org/officeDocument/2006/relationships/customXml" Target="../../customXml/item1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4.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slide" Target="slide12.xml"/><Relationship Id="rId2" Type="http://schemas.openxmlformats.org/officeDocument/2006/relationships/notesSlide" Target="../notesSlides/notesSlide2.xml"/><Relationship Id="rId16" Type="http://schemas.openxmlformats.org/officeDocument/2006/relationships/slide" Target="slide18.xml"/><Relationship Id="rId1" Type="http://schemas.openxmlformats.org/officeDocument/2006/relationships/slideLayout" Target="../slideLayouts/slideLayout5.xml"/><Relationship Id="rId6" Type="http://schemas.openxmlformats.org/officeDocument/2006/relationships/slide" Target="slide6.xml"/><Relationship Id="rId11" Type="http://schemas.openxmlformats.org/officeDocument/2006/relationships/slide" Target="slide11.xml"/><Relationship Id="rId5" Type="http://schemas.openxmlformats.org/officeDocument/2006/relationships/slide" Target="slide5.xml"/><Relationship Id="rId15" Type="http://schemas.openxmlformats.org/officeDocument/2006/relationships/slide" Target="slide17.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 Id="rId14" Type="http://schemas.openxmlformats.org/officeDocument/2006/relationships/slide" Target="slide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7.emf"/><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7" Type="http://schemas.openxmlformats.org/officeDocument/2006/relationships/slide" Target="slide13.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descr="Partner logo placeholder">
            <a:extLst>
              <a:ext uri="{FF2B5EF4-FFF2-40B4-BE49-F238E27FC236}">
                <a16:creationId xmlns:a16="http://schemas.microsoft.com/office/drawing/2014/main" id="{8D3B0F12-1338-7040-A31E-32706033F6B2}"/>
              </a:ext>
            </a:extLst>
          </p:cNvPr>
          <p:cNvSpPr>
            <a:spLocks noGrp="1"/>
          </p:cNvSpPr>
          <p:nvPr>
            <p:ph type="pic" sz="quarter" idx="15"/>
          </p:nvPr>
        </p:nvSpPr>
        <p:spPr/>
        <p:txBody>
          <a:bodyPr/>
          <a:lstStyle/>
          <a:p>
            <a:endParaRPr lang="en-US"/>
          </a:p>
        </p:txBody>
      </p:sp>
      <p:sp>
        <p:nvSpPr>
          <p:cNvPr id="14" name="TextBox 13" descr="{&quot;templafy&quot;:{&quot;id&quot;:&quot;4e40e268-2387-448c-bbe4-e0150f08f58e&quot;}}">
            <a:extLst>
              <a:ext uri="{FF2B5EF4-FFF2-40B4-BE49-F238E27FC236}">
                <a16:creationId xmlns:a16="http://schemas.microsoft.com/office/drawing/2014/main" id="{C6E04BE0-156F-458F-B4AA-680DADC9C2AD}"/>
              </a:ext>
            </a:extLst>
          </p:cNvPr>
          <p:cNvSpPr txBox="1"/>
          <p:nvPr/>
        </p:nvSpPr>
        <p:spPr>
          <a:xfrm>
            <a:off x="280987" y="5350617"/>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
        <p:nvSpPr>
          <p:cNvPr id="13" name="TextBox 12" descr="{&quot;templafy&quot;:{&quot;id&quot;:&quot;5637217d-5e84-4488-8b1a-efeabc3a5081&quot;}}">
            <a:extLst>
              <a:ext uri="{FF2B5EF4-FFF2-40B4-BE49-F238E27FC236}">
                <a16:creationId xmlns:a16="http://schemas.microsoft.com/office/drawing/2014/main" id="{EDDD0157-4921-4133-9BFC-74C32594BC5F}"/>
              </a:ext>
            </a:extLst>
          </p:cNvPr>
          <p:cNvSpPr txBox="1">
            <a:spLocks/>
          </p:cNvSpPr>
          <p:nvPr/>
        </p:nvSpPr>
        <p:spPr>
          <a:xfrm>
            <a:off x="280987" y="5135835"/>
            <a:ext cx="5402236" cy="437929"/>
          </a:xfrm>
          <a:prstGeom prst="rect">
            <a:avLst/>
          </a:prstGeom>
          <a:noFill/>
        </p:spPr>
        <p:txBody>
          <a:bodyPr wrap="square" lIns="0" tIns="0" rIns="0" bIns="0" rtlCol="0" anchor="b" anchorCtr="0">
            <a:noAutofit/>
          </a:bodyPr>
          <a:lstStyle/>
          <a:p>
            <a:pPr algn="l"/>
            <a:r>
              <a:rPr lang="en-US" sz="1400" dirty="0">
                <a:solidFill>
                  <a:schemeClr val="tx1"/>
                </a:solidFill>
                <a:latin typeface="+mn-lt"/>
              </a:rPr>
              <a:t>Name</a:t>
            </a:r>
            <a:endParaRPr lang="en-US" sz="1400" dirty="0">
              <a:latin typeface="+mn-lt"/>
            </a:endParaRPr>
          </a:p>
          <a:p>
            <a:pPr algn="l"/>
            <a:r>
              <a:rPr lang="en-US" sz="1400" dirty="0">
                <a:solidFill>
                  <a:schemeClr val="tx1"/>
                </a:solidFill>
                <a:latin typeface="+mn-lt"/>
              </a:rPr>
              <a:t>Date</a:t>
            </a:r>
          </a:p>
        </p:txBody>
      </p:sp>
      <p:sp>
        <p:nvSpPr>
          <p:cNvPr id="8" name="Presentation Title"/>
          <p:cNvSpPr>
            <a:spLocks noGrp="1"/>
          </p:cNvSpPr>
          <p:nvPr>
            <p:ph type="title"/>
          </p:nvPr>
        </p:nvSpPr>
        <p:spPr>
          <a:xfrm>
            <a:off x="280987" y="3644788"/>
            <a:ext cx="10899174" cy="997196"/>
          </a:xfrm>
        </p:spPr>
        <p:txBody>
          <a:bodyPr/>
          <a:lstStyle/>
          <a:p>
            <a:r>
              <a:rPr lang="en-US" sz="3600" dirty="0"/>
              <a:t>SAP Business Network for Supply Chain </a:t>
            </a:r>
            <a:r>
              <a:rPr lang="en-US" sz="3200" dirty="0">
                <a:solidFill>
                  <a:schemeClr val="accent1"/>
                </a:solidFill>
              </a:rPr>
              <a:t>Consignment Collaboration</a:t>
            </a:r>
            <a:br>
              <a:rPr lang="en-US" sz="3600" dirty="0"/>
            </a:br>
            <a:r>
              <a:rPr lang="en-US" sz="2000" b="0" dirty="0">
                <a:solidFill>
                  <a:schemeClr val="accent1"/>
                </a:solidFill>
              </a:rPr>
              <a:t>Supplier Training Guide</a:t>
            </a:r>
            <a:endParaRPr lang="de-DE" sz="2000" b="0" dirty="0"/>
          </a:p>
        </p:txBody>
      </p:sp>
      <p:pic>
        <p:nvPicPr>
          <p:cNvPr id="17" name="Illustration">
            <a:extLst>
              <a:ext uri="{FF2B5EF4-FFF2-40B4-BE49-F238E27FC236}">
                <a16:creationId xmlns:a16="http://schemas.microsoft.com/office/drawing/2014/main" id="{FD14F36E-07D2-4603-8052-37711C0D346D}"/>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a:srcRect t="3115" b="3115"/>
          <a:stretch/>
        </p:blipFill>
        <p:spPr>
          <a:xfrm>
            <a:off x="1" y="0"/>
            <a:ext cx="12195174" cy="3430006"/>
          </a:xfrm>
        </p:spPr>
      </p:pic>
    </p:spTree>
    <p:custDataLst>
      <p:custData r:id="rId1"/>
      <p:custData r:id="rId2"/>
    </p:custDataLst>
    <p:extLst>
      <p:ext uri="{BB962C8B-B14F-4D97-AF65-F5344CB8AC3E}">
        <p14:creationId xmlns:p14="http://schemas.microsoft.com/office/powerpoint/2010/main" val="3395721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980B421-73D3-4586-BA74-023C9858D14F}"/>
              </a:ext>
            </a:extLst>
          </p:cNvPr>
          <p:cNvSpPr>
            <a:spLocks noGrp="1"/>
          </p:cNvSpPr>
          <p:nvPr>
            <p:ph type="title"/>
          </p:nvPr>
        </p:nvSpPr>
        <p:spPr>
          <a:xfrm>
            <a:off x="504826" y="503239"/>
            <a:ext cx="11183937" cy="646203"/>
          </a:xfrm>
        </p:spPr>
        <p:txBody>
          <a:bodyPr/>
          <a:lstStyle/>
          <a:p>
            <a:r>
              <a:rPr lang="en-US" dirty="0"/>
              <a:t>Search and Identify Consignment PO</a:t>
            </a:r>
            <a:br>
              <a:rPr lang="en-US" dirty="0"/>
            </a:br>
            <a:r>
              <a:rPr lang="en-US" sz="1800" dirty="0">
                <a:solidFill>
                  <a:schemeClr val="accent1"/>
                </a:solidFill>
              </a:rPr>
              <a:t>From the Workbench or Orders tab</a:t>
            </a:r>
          </a:p>
        </p:txBody>
      </p:sp>
      <p:sp>
        <p:nvSpPr>
          <p:cNvPr id="6" name="TextBox 5">
            <a:extLst>
              <a:ext uri="{FF2B5EF4-FFF2-40B4-BE49-F238E27FC236}">
                <a16:creationId xmlns:a16="http://schemas.microsoft.com/office/drawing/2014/main" id="{EC78363D-743D-4B84-A03C-30963755FE2C}"/>
              </a:ext>
            </a:extLst>
          </p:cNvPr>
          <p:cNvSpPr txBox="1"/>
          <p:nvPr/>
        </p:nvSpPr>
        <p:spPr>
          <a:xfrm>
            <a:off x="504824" y="1396757"/>
            <a:ext cx="3566043" cy="5493812"/>
          </a:xfrm>
          <a:prstGeom prst="rect">
            <a:avLst/>
          </a:prstGeom>
          <a:noFill/>
        </p:spPr>
        <p:txBody>
          <a:bodyPr wrap="square" lIns="0" tIns="0" rIns="0" bIns="0" rtlCol="0">
            <a:spAutoFit/>
          </a:bodyPr>
          <a:lstStyle/>
          <a:p>
            <a:pPr>
              <a:spcAft>
                <a:spcPts val="600"/>
              </a:spcAft>
              <a:buClr>
                <a:schemeClr val="accent1"/>
              </a:buClr>
              <a:buSzPct val="80000"/>
            </a:pPr>
            <a:r>
              <a:rPr lang="en-US" sz="1400" kern="0" dirty="0">
                <a:ea typeface="Arial Unicode MS" pitchFamily="34" charset="-128"/>
                <a:cs typeface="Arial Unicode MS" pitchFamily="34" charset="-128"/>
              </a:rPr>
              <a:t>From the </a:t>
            </a:r>
            <a:r>
              <a:rPr lang="en-US" sz="1400" b="1" kern="0" dirty="0">
                <a:ea typeface="Arial Unicode MS" pitchFamily="34" charset="-128"/>
                <a:cs typeface="Arial Unicode MS" pitchFamily="34" charset="-128"/>
              </a:rPr>
              <a:t>Workbench </a:t>
            </a:r>
            <a:r>
              <a:rPr lang="en-US" sz="1400" kern="0" dirty="0">
                <a:ea typeface="Arial Unicode MS" pitchFamily="34" charset="-128"/>
                <a:cs typeface="Arial Unicode MS" pitchFamily="34" charset="-128"/>
              </a:rPr>
              <a:t>or from </a:t>
            </a:r>
            <a:r>
              <a:rPr lang="en-US" sz="1400" b="1" kern="0" dirty="0">
                <a:ea typeface="Arial Unicode MS" pitchFamily="34" charset="-128"/>
                <a:cs typeface="Arial Unicode MS" pitchFamily="34" charset="-128"/>
              </a:rPr>
              <a:t>Orders &gt; Orders and Releases: </a:t>
            </a:r>
          </a:p>
          <a:p>
            <a:pPr>
              <a:spcAft>
                <a:spcPts val="600"/>
              </a:spcAft>
              <a:buClr>
                <a:schemeClr val="accent1"/>
              </a:buClr>
              <a:buSzPct val="80000"/>
            </a:pPr>
            <a:endParaRPr lang="en-US" sz="1400" b="1" kern="0" dirty="0">
              <a:ea typeface="Arial Unicode MS" pitchFamily="34" charset="-128"/>
              <a:cs typeface="Arial Unicode MS" pitchFamily="34" charset="-128"/>
            </a:endParaRP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Select the </a:t>
            </a:r>
            <a:r>
              <a:rPr lang="en-US" sz="1400" b="1" kern="0" dirty="0">
                <a:ea typeface="Arial Unicode MS" pitchFamily="34" charset="-128"/>
                <a:cs typeface="Arial Unicode MS" pitchFamily="34" charset="-128"/>
              </a:rPr>
              <a:t>Items to Confirm </a:t>
            </a:r>
            <a:r>
              <a:rPr lang="en-US" sz="1400" kern="0" dirty="0">
                <a:ea typeface="Arial Unicode MS" pitchFamily="34" charset="-128"/>
                <a:cs typeface="Arial Unicode MS" pitchFamily="34" charset="-128"/>
              </a:rPr>
              <a:t>tile</a:t>
            </a:r>
            <a:r>
              <a:rPr lang="en-US" sz="1400" b="1" kern="0" dirty="0">
                <a:ea typeface="Arial Unicode MS" pitchFamily="34" charset="-128"/>
                <a:cs typeface="Arial Unicode MS" pitchFamily="34" charset="-128"/>
              </a:rPr>
              <a:t> </a:t>
            </a:r>
            <a:r>
              <a:rPr lang="en-US" sz="1400" kern="0" dirty="0">
                <a:ea typeface="Arial Unicode MS" pitchFamily="34" charset="-128"/>
                <a:cs typeface="Arial Unicode MS" pitchFamily="34" charset="-128"/>
              </a:rPr>
              <a:t>or </a:t>
            </a:r>
            <a:r>
              <a:rPr lang="en-US" sz="1400" b="1" kern="0" dirty="0">
                <a:ea typeface="Arial Unicode MS" pitchFamily="34" charset="-128"/>
                <a:cs typeface="Arial Unicode MS" pitchFamily="34" charset="-128"/>
              </a:rPr>
              <a:t>Items to Ship</a:t>
            </a:r>
            <a:r>
              <a:rPr lang="en-US" sz="1400" kern="0" dirty="0">
                <a:ea typeface="Arial Unicode MS" pitchFamily="34" charset="-128"/>
                <a:cs typeface="Arial Unicode MS" pitchFamily="34" charset="-128"/>
              </a:rPr>
              <a:t> tile to search for Consignment orders. </a:t>
            </a: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Use filters to identify the orders. Set category as </a:t>
            </a:r>
            <a:r>
              <a:rPr lang="en-US" sz="1400" b="1" kern="0" dirty="0">
                <a:ea typeface="Arial Unicode MS" pitchFamily="34" charset="-128"/>
                <a:cs typeface="Arial Unicode MS" pitchFamily="34" charset="-128"/>
              </a:rPr>
              <a:t>Consignment</a:t>
            </a:r>
            <a:r>
              <a:rPr lang="en-US" sz="1400" kern="0" dirty="0">
                <a:ea typeface="Arial Unicode MS" pitchFamily="34" charset="-128"/>
                <a:cs typeface="Arial Unicode MS" pitchFamily="34" charset="-128"/>
              </a:rPr>
              <a:t>. </a:t>
            </a: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Click </a:t>
            </a:r>
            <a:r>
              <a:rPr lang="en-US" sz="1400" b="1" kern="0" dirty="0">
                <a:ea typeface="Arial Unicode MS" pitchFamily="34" charset="-128"/>
                <a:cs typeface="Arial Unicode MS" pitchFamily="34" charset="-128"/>
              </a:rPr>
              <a:t>Apply</a:t>
            </a: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Search results will appear. You can add the Category column to your view by clicking on the settings icon and adding it to the list of displayed columns .</a:t>
            </a: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Consignment as a category will be reflected as well on the line item level in the PO screen. </a:t>
            </a:r>
          </a:p>
          <a:p>
            <a:pPr>
              <a:spcAft>
                <a:spcPts val="600"/>
              </a:spcAft>
              <a:buClr>
                <a:schemeClr val="accent1"/>
              </a:buClr>
              <a:buSzPct val="100000"/>
            </a:pPr>
            <a:r>
              <a:rPr lang="en-US" sz="1400" b="1" kern="0" dirty="0">
                <a:solidFill>
                  <a:schemeClr val="accent1"/>
                </a:solidFill>
                <a:ea typeface="Arial Unicode MS" pitchFamily="34" charset="-128"/>
                <a:cs typeface="Arial Unicode MS" pitchFamily="34" charset="-128"/>
              </a:rPr>
              <a:t>Note: </a:t>
            </a:r>
          </a:p>
          <a:p>
            <a:pPr>
              <a:spcAft>
                <a:spcPts val="600"/>
              </a:spcAft>
              <a:buClr>
                <a:schemeClr val="accent1"/>
              </a:buClr>
              <a:buSzPct val="100000"/>
            </a:pPr>
            <a:r>
              <a:rPr lang="en-US" sz="1400" kern="0" dirty="0">
                <a:ea typeface="Arial Unicode MS" pitchFamily="34" charset="-128"/>
                <a:cs typeface="Arial Unicode MS" pitchFamily="34" charset="-128"/>
              </a:rPr>
              <a:t>For more information about Workbench tiles configuration, please refer to </a:t>
            </a:r>
            <a:r>
              <a:rPr lang="en-US" sz="1400" b="1" kern="0" dirty="0">
                <a:ea typeface="Arial Unicode MS" pitchFamily="34" charset="-128"/>
                <a:cs typeface="Arial Unicode MS" pitchFamily="34" charset="-128"/>
              </a:rPr>
              <a:t>SCC General Functionality Guide</a:t>
            </a:r>
            <a:r>
              <a:rPr lang="en-US" sz="1400" kern="0" dirty="0">
                <a:ea typeface="Arial Unicode MS" pitchFamily="34" charset="-128"/>
                <a:cs typeface="Arial Unicode MS" pitchFamily="34" charset="-128"/>
              </a:rPr>
              <a:t>. </a:t>
            </a:r>
          </a:p>
          <a:p>
            <a:pPr marL="228600" indent="-228600" algn="just">
              <a:spcAft>
                <a:spcPts val="600"/>
              </a:spcAft>
              <a:buClr>
                <a:schemeClr val="accent1"/>
              </a:buClr>
              <a:buSzPct val="100000"/>
              <a:buFont typeface="+mj-lt"/>
              <a:buAutoNum type="arabicPeriod" startAt="2"/>
            </a:pPr>
            <a:endParaRPr lang="en-US" sz="1400" kern="0" dirty="0">
              <a:ea typeface="Arial Unicode MS" pitchFamily="34" charset="-128"/>
              <a:cs typeface="Arial Unicode MS" pitchFamily="34" charset="-128"/>
            </a:endParaRPr>
          </a:p>
          <a:p>
            <a:pPr marL="228600" indent="-228600">
              <a:spcAft>
                <a:spcPts val="600"/>
              </a:spcAft>
              <a:buClr>
                <a:schemeClr val="accent1"/>
              </a:buClr>
              <a:buSzPct val="80000"/>
              <a:buFont typeface="+mj-lt"/>
              <a:buAutoNum type="arabicPeriod" startAt="7"/>
            </a:pPr>
            <a:endParaRPr lang="en-US" sz="1300" kern="0" dirty="0">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1F83A504-B0A7-40BD-8CC3-C0EEDB82D37B}"/>
              </a:ext>
            </a:extLst>
          </p:cNvPr>
          <p:cNvPicPr>
            <a:picLocks noChangeAspect="1"/>
          </p:cNvPicPr>
          <p:nvPr/>
        </p:nvPicPr>
        <p:blipFill>
          <a:blip r:embed="rId2"/>
          <a:stretch>
            <a:fillRect/>
          </a:stretch>
        </p:blipFill>
        <p:spPr>
          <a:xfrm>
            <a:off x="4809436" y="1388982"/>
            <a:ext cx="3816427" cy="737680"/>
          </a:xfrm>
          <a:prstGeom prst="rect">
            <a:avLst/>
          </a:prstGeom>
        </p:spPr>
      </p:pic>
      <p:pic>
        <p:nvPicPr>
          <p:cNvPr id="7" name="Picture 6">
            <a:extLst>
              <a:ext uri="{FF2B5EF4-FFF2-40B4-BE49-F238E27FC236}">
                <a16:creationId xmlns:a16="http://schemas.microsoft.com/office/drawing/2014/main" id="{8FDE24D3-81F7-40C8-84F8-1D5653B67FC1}"/>
              </a:ext>
            </a:extLst>
          </p:cNvPr>
          <p:cNvPicPr>
            <a:picLocks noChangeAspect="1"/>
          </p:cNvPicPr>
          <p:nvPr/>
        </p:nvPicPr>
        <p:blipFill>
          <a:blip r:embed="rId3"/>
          <a:stretch>
            <a:fillRect/>
          </a:stretch>
        </p:blipFill>
        <p:spPr>
          <a:xfrm>
            <a:off x="6287884" y="1743555"/>
            <a:ext cx="813501" cy="369434"/>
          </a:xfrm>
          <a:prstGeom prst="rect">
            <a:avLst/>
          </a:prstGeom>
        </p:spPr>
      </p:pic>
      <p:pic>
        <p:nvPicPr>
          <p:cNvPr id="12" name="Picture 11">
            <a:extLst>
              <a:ext uri="{FF2B5EF4-FFF2-40B4-BE49-F238E27FC236}">
                <a16:creationId xmlns:a16="http://schemas.microsoft.com/office/drawing/2014/main" id="{C67F4892-5437-4711-9D6B-08D891868EC8}"/>
              </a:ext>
            </a:extLst>
          </p:cNvPr>
          <p:cNvPicPr>
            <a:picLocks noChangeAspect="1"/>
          </p:cNvPicPr>
          <p:nvPr/>
        </p:nvPicPr>
        <p:blipFill>
          <a:blip r:embed="rId4"/>
          <a:stretch>
            <a:fillRect/>
          </a:stretch>
        </p:blipFill>
        <p:spPr>
          <a:xfrm>
            <a:off x="8308792" y="2134437"/>
            <a:ext cx="1518036" cy="298730"/>
          </a:xfrm>
          <a:prstGeom prst="rect">
            <a:avLst/>
          </a:prstGeom>
        </p:spPr>
      </p:pic>
      <p:pic>
        <p:nvPicPr>
          <p:cNvPr id="13" name="Picture 12">
            <a:extLst>
              <a:ext uri="{FF2B5EF4-FFF2-40B4-BE49-F238E27FC236}">
                <a16:creationId xmlns:a16="http://schemas.microsoft.com/office/drawing/2014/main" id="{6ED386A4-B903-4AF0-B368-8A0AF385A496}"/>
              </a:ext>
            </a:extLst>
          </p:cNvPr>
          <p:cNvPicPr>
            <a:picLocks noChangeAspect="1"/>
          </p:cNvPicPr>
          <p:nvPr/>
        </p:nvPicPr>
        <p:blipFill>
          <a:blip r:embed="rId5"/>
          <a:stretch>
            <a:fillRect/>
          </a:stretch>
        </p:blipFill>
        <p:spPr>
          <a:xfrm>
            <a:off x="7815025" y="1743555"/>
            <a:ext cx="810838" cy="379006"/>
          </a:xfrm>
          <a:prstGeom prst="rect">
            <a:avLst/>
          </a:prstGeom>
        </p:spPr>
      </p:pic>
      <p:pic>
        <p:nvPicPr>
          <p:cNvPr id="14" name="Picture 13">
            <a:extLst>
              <a:ext uri="{FF2B5EF4-FFF2-40B4-BE49-F238E27FC236}">
                <a16:creationId xmlns:a16="http://schemas.microsoft.com/office/drawing/2014/main" id="{E3DC5A45-59D5-4FDF-8FFD-BF9309162D45}"/>
              </a:ext>
            </a:extLst>
          </p:cNvPr>
          <p:cNvPicPr>
            <a:picLocks noChangeAspect="1"/>
          </p:cNvPicPr>
          <p:nvPr/>
        </p:nvPicPr>
        <p:blipFill>
          <a:blip r:embed="rId5"/>
          <a:stretch>
            <a:fillRect/>
          </a:stretch>
        </p:blipFill>
        <p:spPr>
          <a:xfrm>
            <a:off x="8308791" y="2134437"/>
            <a:ext cx="1518035" cy="298730"/>
          </a:xfrm>
          <a:prstGeom prst="rect">
            <a:avLst/>
          </a:prstGeom>
        </p:spPr>
      </p:pic>
      <p:pic>
        <p:nvPicPr>
          <p:cNvPr id="15" name="Picture 14">
            <a:extLst>
              <a:ext uri="{FF2B5EF4-FFF2-40B4-BE49-F238E27FC236}">
                <a16:creationId xmlns:a16="http://schemas.microsoft.com/office/drawing/2014/main" id="{75F0D9D6-10FF-47B1-8F17-CADE73011344}"/>
              </a:ext>
            </a:extLst>
          </p:cNvPr>
          <p:cNvPicPr>
            <a:picLocks noChangeAspect="1"/>
          </p:cNvPicPr>
          <p:nvPr/>
        </p:nvPicPr>
        <p:blipFill>
          <a:blip r:embed="rId6"/>
          <a:stretch>
            <a:fillRect/>
          </a:stretch>
        </p:blipFill>
        <p:spPr>
          <a:xfrm>
            <a:off x="4809436" y="2401078"/>
            <a:ext cx="1970037" cy="737680"/>
          </a:xfrm>
          <a:prstGeom prst="rect">
            <a:avLst/>
          </a:prstGeom>
        </p:spPr>
      </p:pic>
      <p:pic>
        <p:nvPicPr>
          <p:cNvPr id="17" name="Picture 16">
            <a:extLst>
              <a:ext uri="{FF2B5EF4-FFF2-40B4-BE49-F238E27FC236}">
                <a16:creationId xmlns:a16="http://schemas.microsoft.com/office/drawing/2014/main" id="{ADA7EF7E-446F-47FC-A9AA-80A655B4AF1F}"/>
              </a:ext>
            </a:extLst>
          </p:cNvPr>
          <p:cNvPicPr>
            <a:picLocks noChangeAspect="1"/>
          </p:cNvPicPr>
          <p:nvPr/>
        </p:nvPicPr>
        <p:blipFill>
          <a:blip r:embed="rId7"/>
          <a:stretch>
            <a:fillRect/>
          </a:stretch>
        </p:blipFill>
        <p:spPr>
          <a:xfrm>
            <a:off x="4589928" y="2378467"/>
            <a:ext cx="274344" cy="323116"/>
          </a:xfrm>
          <a:prstGeom prst="rect">
            <a:avLst/>
          </a:prstGeom>
        </p:spPr>
      </p:pic>
      <p:pic>
        <p:nvPicPr>
          <p:cNvPr id="19" name="Picture 18">
            <a:extLst>
              <a:ext uri="{FF2B5EF4-FFF2-40B4-BE49-F238E27FC236}">
                <a16:creationId xmlns:a16="http://schemas.microsoft.com/office/drawing/2014/main" id="{1C90BC49-3085-4EB1-853E-00415C4DDA6B}"/>
              </a:ext>
            </a:extLst>
          </p:cNvPr>
          <p:cNvPicPr>
            <a:picLocks noChangeAspect="1"/>
          </p:cNvPicPr>
          <p:nvPr/>
        </p:nvPicPr>
        <p:blipFill>
          <a:blip r:embed="rId8"/>
          <a:stretch>
            <a:fillRect/>
          </a:stretch>
        </p:blipFill>
        <p:spPr>
          <a:xfrm>
            <a:off x="4818896" y="5620016"/>
            <a:ext cx="3566043" cy="707790"/>
          </a:xfrm>
          <a:prstGeom prst="rect">
            <a:avLst/>
          </a:prstGeom>
        </p:spPr>
      </p:pic>
      <p:pic>
        <p:nvPicPr>
          <p:cNvPr id="25" name="Picture 24">
            <a:extLst>
              <a:ext uri="{FF2B5EF4-FFF2-40B4-BE49-F238E27FC236}">
                <a16:creationId xmlns:a16="http://schemas.microsoft.com/office/drawing/2014/main" id="{5812DA3E-B732-42FF-8065-6F6EB7B163DC}"/>
              </a:ext>
            </a:extLst>
          </p:cNvPr>
          <p:cNvPicPr>
            <a:picLocks noChangeAspect="1"/>
          </p:cNvPicPr>
          <p:nvPr/>
        </p:nvPicPr>
        <p:blipFill>
          <a:blip r:embed="rId9"/>
          <a:stretch>
            <a:fillRect/>
          </a:stretch>
        </p:blipFill>
        <p:spPr>
          <a:xfrm>
            <a:off x="4818896" y="3259545"/>
            <a:ext cx="675883" cy="276498"/>
          </a:xfrm>
          <a:prstGeom prst="rect">
            <a:avLst/>
          </a:prstGeom>
        </p:spPr>
      </p:pic>
      <p:pic>
        <p:nvPicPr>
          <p:cNvPr id="27" name="Picture 26">
            <a:extLst>
              <a:ext uri="{FF2B5EF4-FFF2-40B4-BE49-F238E27FC236}">
                <a16:creationId xmlns:a16="http://schemas.microsoft.com/office/drawing/2014/main" id="{6682C7ED-A1C3-4513-835E-1479EFFC640E}"/>
              </a:ext>
            </a:extLst>
          </p:cNvPr>
          <p:cNvPicPr>
            <a:picLocks noChangeAspect="1"/>
          </p:cNvPicPr>
          <p:nvPr/>
        </p:nvPicPr>
        <p:blipFill>
          <a:blip r:embed="rId10"/>
          <a:stretch>
            <a:fillRect/>
          </a:stretch>
        </p:blipFill>
        <p:spPr>
          <a:xfrm>
            <a:off x="4809435" y="3522386"/>
            <a:ext cx="2242524" cy="552081"/>
          </a:xfrm>
          <a:prstGeom prst="rect">
            <a:avLst/>
          </a:prstGeom>
        </p:spPr>
      </p:pic>
      <p:pic>
        <p:nvPicPr>
          <p:cNvPr id="28" name="Picture 27">
            <a:extLst>
              <a:ext uri="{FF2B5EF4-FFF2-40B4-BE49-F238E27FC236}">
                <a16:creationId xmlns:a16="http://schemas.microsoft.com/office/drawing/2014/main" id="{3ACF97ED-DDD0-4BF4-8E87-BA0C7320182D}"/>
              </a:ext>
            </a:extLst>
          </p:cNvPr>
          <p:cNvPicPr>
            <a:picLocks noChangeAspect="1"/>
          </p:cNvPicPr>
          <p:nvPr/>
        </p:nvPicPr>
        <p:blipFill>
          <a:blip r:embed="rId3"/>
          <a:stretch>
            <a:fillRect/>
          </a:stretch>
        </p:blipFill>
        <p:spPr>
          <a:xfrm>
            <a:off x="7830154" y="5973911"/>
            <a:ext cx="554784" cy="188992"/>
          </a:xfrm>
          <a:prstGeom prst="rect">
            <a:avLst/>
          </a:prstGeom>
        </p:spPr>
      </p:pic>
      <p:pic>
        <p:nvPicPr>
          <p:cNvPr id="30" name="Picture 29">
            <a:extLst>
              <a:ext uri="{FF2B5EF4-FFF2-40B4-BE49-F238E27FC236}">
                <a16:creationId xmlns:a16="http://schemas.microsoft.com/office/drawing/2014/main" id="{81F2F9E9-3A99-4A37-AA2A-1906C1003551}"/>
              </a:ext>
            </a:extLst>
          </p:cNvPr>
          <p:cNvPicPr>
            <a:picLocks noChangeAspect="1"/>
          </p:cNvPicPr>
          <p:nvPr/>
        </p:nvPicPr>
        <p:blipFill>
          <a:blip r:embed="rId11"/>
          <a:stretch>
            <a:fillRect/>
          </a:stretch>
        </p:blipFill>
        <p:spPr>
          <a:xfrm>
            <a:off x="4818896" y="4104636"/>
            <a:ext cx="1197224" cy="322038"/>
          </a:xfrm>
          <a:prstGeom prst="rect">
            <a:avLst/>
          </a:prstGeom>
        </p:spPr>
      </p:pic>
      <p:pic>
        <p:nvPicPr>
          <p:cNvPr id="33" name="Picture 32">
            <a:extLst>
              <a:ext uri="{FF2B5EF4-FFF2-40B4-BE49-F238E27FC236}">
                <a16:creationId xmlns:a16="http://schemas.microsoft.com/office/drawing/2014/main" id="{B542171E-A1AE-4B49-8789-2A7E4FCDE681}"/>
              </a:ext>
            </a:extLst>
          </p:cNvPr>
          <p:cNvPicPr>
            <a:picLocks noChangeAspect="1"/>
          </p:cNvPicPr>
          <p:nvPr/>
        </p:nvPicPr>
        <p:blipFill>
          <a:blip r:embed="rId12"/>
          <a:stretch>
            <a:fillRect/>
          </a:stretch>
        </p:blipFill>
        <p:spPr>
          <a:xfrm>
            <a:off x="4581081" y="3214152"/>
            <a:ext cx="274344" cy="329213"/>
          </a:xfrm>
          <a:prstGeom prst="rect">
            <a:avLst/>
          </a:prstGeom>
        </p:spPr>
      </p:pic>
      <p:pic>
        <p:nvPicPr>
          <p:cNvPr id="34" name="Picture 33">
            <a:extLst>
              <a:ext uri="{FF2B5EF4-FFF2-40B4-BE49-F238E27FC236}">
                <a16:creationId xmlns:a16="http://schemas.microsoft.com/office/drawing/2014/main" id="{D6A6DED3-A088-4FD6-812F-2252D4346E2F}"/>
              </a:ext>
            </a:extLst>
          </p:cNvPr>
          <p:cNvPicPr>
            <a:picLocks noChangeAspect="1"/>
          </p:cNvPicPr>
          <p:nvPr/>
        </p:nvPicPr>
        <p:blipFill>
          <a:blip r:embed="rId13"/>
          <a:stretch>
            <a:fillRect/>
          </a:stretch>
        </p:blipFill>
        <p:spPr>
          <a:xfrm>
            <a:off x="4581081" y="4126169"/>
            <a:ext cx="274344" cy="323116"/>
          </a:xfrm>
          <a:prstGeom prst="rect">
            <a:avLst/>
          </a:prstGeom>
        </p:spPr>
      </p:pic>
      <p:pic>
        <p:nvPicPr>
          <p:cNvPr id="39" name="Picture 38">
            <a:extLst>
              <a:ext uri="{FF2B5EF4-FFF2-40B4-BE49-F238E27FC236}">
                <a16:creationId xmlns:a16="http://schemas.microsoft.com/office/drawing/2014/main" id="{957EA319-A51D-4584-9379-D097A1DE42A5}"/>
              </a:ext>
            </a:extLst>
          </p:cNvPr>
          <p:cNvPicPr>
            <a:picLocks noChangeAspect="1"/>
          </p:cNvPicPr>
          <p:nvPr/>
        </p:nvPicPr>
        <p:blipFill>
          <a:blip r:embed="rId14"/>
          <a:stretch>
            <a:fillRect/>
          </a:stretch>
        </p:blipFill>
        <p:spPr>
          <a:xfrm>
            <a:off x="4822409" y="4557232"/>
            <a:ext cx="7125059" cy="999320"/>
          </a:xfrm>
          <a:prstGeom prst="rect">
            <a:avLst/>
          </a:prstGeom>
        </p:spPr>
      </p:pic>
      <p:pic>
        <p:nvPicPr>
          <p:cNvPr id="40" name="Picture 39">
            <a:extLst>
              <a:ext uri="{FF2B5EF4-FFF2-40B4-BE49-F238E27FC236}">
                <a16:creationId xmlns:a16="http://schemas.microsoft.com/office/drawing/2014/main" id="{B8B8C761-B14B-46BD-AF38-2F14729D4514}"/>
              </a:ext>
            </a:extLst>
          </p:cNvPr>
          <p:cNvPicPr>
            <a:picLocks noChangeAspect="1"/>
          </p:cNvPicPr>
          <p:nvPr/>
        </p:nvPicPr>
        <p:blipFill>
          <a:blip r:embed="rId15"/>
          <a:stretch>
            <a:fillRect/>
          </a:stretch>
        </p:blipFill>
        <p:spPr>
          <a:xfrm>
            <a:off x="11551591" y="4382725"/>
            <a:ext cx="274344" cy="329213"/>
          </a:xfrm>
          <a:prstGeom prst="rect">
            <a:avLst/>
          </a:prstGeom>
        </p:spPr>
      </p:pic>
      <p:pic>
        <p:nvPicPr>
          <p:cNvPr id="41" name="Picture 40">
            <a:extLst>
              <a:ext uri="{FF2B5EF4-FFF2-40B4-BE49-F238E27FC236}">
                <a16:creationId xmlns:a16="http://schemas.microsoft.com/office/drawing/2014/main" id="{CB139F36-9F32-485D-AC63-8F029566DAEA}"/>
              </a:ext>
            </a:extLst>
          </p:cNvPr>
          <p:cNvPicPr>
            <a:picLocks noChangeAspect="1"/>
          </p:cNvPicPr>
          <p:nvPr/>
        </p:nvPicPr>
        <p:blipFill>
          <a:blip r:embed="rId16"/>
          <a:stretch>
            <a:fillRect/>
          </a:stretch>
        </p:blipFill>
        <p:spPr>
          <a:xfrm>
            <a:off x="4581081" y="5569501"/>
            <a:ext cx="274344" cy="323116"/>
          </a:xfrm>
          <a:prstGeom prst="rect">
            <a:avLst/>
          </a:prstGeom>
        </p:spPr>
      </p:pic>
    </p:spTree>
    <p:extLst>
      <p:ext uri="{BB962C8B-B14F-4D97-AF65-F5344CB8AC3E}">
        <p14:creationId xmlns:p14="http://schemas.microsoft.com/office/powerpoint/2010/main" val="2741966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C29AE-FB19-4253-BD3D-B3C8F1A8001B}"/>
              </a:ext>
            </a:extLst>
          </p:cNvPr>
          <p:cNvSpPr>
            <a:spLocks noGrp="1"/>
          </p:cNvSpPr>
          <p:nvPr>
            <p:ph type="title"/>
          </p:nvPr>
        </p:nvSpPr>
        <p:spPr>
          <a:xfrm>
            <a:off x="505457" y="504001"/>
            <a:ext cx="11183564" cy="692369"/>
          </a:xfrm>
        </p:spPr>
        <p:txBody>
          <a:bodyPr/>
          <a:lstStyle/>
          <a:p>
            <a:r>
              <a:rPr lang="en-US" dirty="0"/>
              <a:t>Order Confirmation in Consignment Collaboration</a:t>
            </a:r>
            <a:br>
              <a:rPr lang="en-US" dirty="0"/>
            </a:br>
            <a:r>
              <a:rPr lang="en-US" sz="2100" dirty="0">
                <a:solidFill>
                  <a:schemeClr val="accent1"/>
                </a:solidFill>
              </a:rPr>
              <a:t>General Considerations</a:t>
            </a:r>
          </a:p>
        </p:txBody>
      </p:sp>
      <p:sp>
        <p:nvSpPr>
          <p:cNvPr id="4" name="TextBox 3">
            <a:extLst>
              <a:ext uri="{FF2B5EF4-FFF2-40B4-BE49-F238E27FC236}">
                <a16:creationId xmlns:a16="http://schemas.microsoft.com/office/drawing/2014/main" id="{A7768F89-5D0E-4F6D-A58A-49EAC4239BF3}"/>
              </a:ext>
            </a:extLst>
          </p:cNvPr>
          <p:cNvSpPr txBox="1"/>
          <p:nvPr/>
        </p:nvSpPr>
        <p:spPr>
          <a:xfrm>
            <a:off x="505457" y="1623524"/>
            <a:ext cx="9199858" cy="1892826"/>
          </a:xfrm>
          <a:prstGeom prst="rect">
            <a:avLst/>
          </a:prstGeom>
          <a:noFill/>
        </p:spPr>
        <p:txBody>
          <a:bodyPr wrap="square" lIns="0" tIns="0" rIns="0" bIns="0" rtlCol="0">
            <a:spAutoFit/>
          </a:bodyPr>
          <a:lstStyle/>
          <a:p>
            <a:pPr marL="285750" indent="-285750">
              <a:spcAft>
                <a:spcPts val="600"/>
              </a:spcAft>
              <a:buClr>
                <a:schemeClr val="accent1"/>
              </a:buClr>
              <a:buFont typeface="Arial" panose="020B0604020202020204" pitchFamily="34" charset="0"/>
              <a:buChar char="•"/>
            </a:pPr>
            <a:r>
              <a:rPr lang="en-US" sz="1400" dirty="0"/>
              <a:t>The order confirmation document is sent by suppliers as an acceptance of a purchase order. </a:t>
            </a:r>
          </a:p>
          <a:p>
            <a:pPr marL="285750" indent="-285750">
              <a:spcAft>
                <a:spcPts val="600"/>
              </a:spcAft>
              <a:buClr>
                <a:schemeClr val="accent1"/>
              </a:buClr>
              <a:buFont typeface="Arial" panose="020B0604020202020204" pitchFamily="34" charset="0"/>
              <a:buChar char="•"/>
            </a:pPr>
            <a:r>
              <a:rPr lang="en-US" sz="1400" dirty="0"/>
              <a:t>The order confirmation is an agreement to fulfil the order as proposed by the Buyer. </a:t>
            </a:r>
          </a:p>
          <a:p>
            <a:pPr marL="285750" indent="-285750">
              <a:spcAft>
                <a:spcPts val="600"/>
              </a:spcAft>
              <a:buClr>
                <a:schemeClr val="accent1"/>
              </a:buClr>
              <a:buFont typeface="Arial" panose="020B0604020202020204" pitchFamily="34" charset="0"/>
              <a:buChar char="•"/>
            </a:pPr>
            <a:r>
              <a:rPr lang="en-US" sz="1400" dirty="0"/>
              <a:t>Suppliers can also suggest modifications of the purchase order (price, quantity, delivery date) through the order confirmation document. </a:t>
            </a:r>
          </a:p>
          <a:p>
            <a:pPr marL="285750" indent="-285750">
              <a:spcAft>
                <a:spcPts val="600"/>
              </a:spcAft>
              <a:buClr>
                <a:schemeClr val="accent1"/>
              </a:buClr>
              <a:buFont typeface="Arial" panose="020B0604020202020204" pitchFamily="34" charset="0"/>
              <a:buChar char="•"/>
            </a:pPr>
            <a:r>
              <a:rPr lang="en-US" sz="1400" dirty="0"/>
              <a:t>These changes need to be accepted by the buying organization before fulfillment of the order.</a:t>
            </a:r>
          </a:p>
          <a:p>
            <a:pPr>
              <a:spcAft>
                <a:spcPts val="600"/>
              </a:spcAft>
            </a:pPr>
            <a:endParaRPr lang="en-US" sz="1400" dirty="0"/>
          </a:p>
          <a:p>
            <a:pPr>
              <a:spcAft>
                <a:spcPts val="600"/>
              </a:spcAft>
            </a:pPr>
            <a:r>
              <a:rPr lang="en-US" sz="1400" b="1" dirty="0">
                <a:solidFill>
                  <a:schemeClr val="accent1"/>
                </a:solidFill>
              </a:rPr>
              <a:t>For details on order confirmation management please refer to Order Collaboration Supplier Standard Guide</a:t>
            </a:r>
            <a:r>
              <a:rPr lang="en-US" sz="1300" b="1" dirty="0">
                <a:solidFill>
                  <a:schemeClr val="accent1"/>
                </a:solidFill>
              </a:rPr>
              <a:t>.</a:t>
            </a:r>
          </a:p>
        </p:txBody>
      </p:sp>
    </p:spTree>
    <p:extLst>
      <p:ext uri="{BB962C8B-B14F-4D97-AF65-F5344CB8AC3E}">
        <p14:creationId xmlns:p14="http://schemas.microsoft.com/office/powerpoint/2010/main" val="240182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a:xfrm>
            <a:off x="505456" y="429195"/>
            <a:ext cx="11183564" cy="692497"/>
          </a:xfrm>
        </p:spPr>
        <p:txBody>
          <a:bodyPr/>
          <a:lstStyle/>
          <a:p>
            <a:r>
              <a:rPr lang="en-US" dirty="0"/>
              <a:t>Advanced Shipping Notification in Consignment Collaboration</a:t>
            </a:r>
            <a:br>
              <a:rPr lang="en-US" dirty="0"/>
            </a:br>
            <a:r>
              <a:rPr lang="en-US" sz="2100" dirty="0">
                <a:solidFill>
                  <a:schemeClr val="accent1"/>
                </a:solidFill>
              </a:rPr>
              <a:t>General Considerations</a:t>
            </a:r>
            <a:endParaRPr lang="en-US" sz="2100" b="0" dirty="0">
              <a:solidFill>
                <a:schemeClr val="accent1"/>
              </a:solidFill>
            </a:endParaRPr>
          </a:p>
        </p:txBody>
      </p:sp>
      <p:sp>
        <p:nvSpPr>
          <p:cNvPr id="5" name="Text Placeholder">
            <a:extLst>
              <a:ext uri="{FF2B5EF4-FFF2-40B4-BE49-F238E27FC236}">
                <a16:creationId xmlns:a16="http://schemas.microsoft.com/office/drawing/2014/main" id="{A53E65AC-73FB-48CC-B9DD-071D6AEBB588}"/>
              </a:ext>
            </a:extLst>
          </p:cNvPr>
          <p:cNvSpPr txBox="1">
            <a:spLocks/>
          </p:cNvSpPr>
          <p:nvPr/>
        </p:nvSpPr>
        <p:spPr bwMode="black">
          <a:xfrm>
            <a:off x="505455" y="1479425"/>
            <a:ext cx="9849808" cy="4983525"/>
          </a:xfrm>
          <a:prstGeom prst="rect">
            <a:avLst/>
          </a:prstGeom>
        </p:spPr>
        <p:txBody>
          <a:bodyPr vert="horz" lIns="0" tIns="0" rIns="0" bIns="0" rtlCol="0">
            <a:normAutofit/>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marL="285750" indent="-285750" algn="just" defTabSz="1219444">
              <a:spcBef>
                <a:spcPts val="600"/>
              </a:spcBef>
              <a:buSzPct val="100000"/>
              <a:buFont typeface="Arial" panose="020B0604020202020204" pitchFamily="34" charset="0"/>
              <a:buChar char="•"/>
            </a:pPr>
            <a:r>
              <a:rPr lang="en-AU" sz="1400" dirty="0"/>
              <a:t>An Advanced Shipping Notification is a packet of information containing details about an imminent delivery. The information is prepared by the Supplier and shared with the buyer to smoothen and improve the quality of the actual delivery event.</a:t>
            </a:r>
          </a:p>
          <a:p>
            <a:pPr marL="285750" indent="-285750" algn="just" defTabSz="1219444">
              <a:spcBef>
                <a:spcPts val="600"/>
              </a:spcBef>
              <a:buSzPct val="100000"/>
              <a:buFont typeface="Arial" panose="020B0604020202020204" pitchFamily="34" charset="0"/>
              <a:buChar char="•"/>
            </a:pPr>
            <a:r>
              <a:rPr lang="en-AU" sz="1400" dirty="0"/>
              <a:t>Advanced Shipping Notifications improve the efficiency and quality of the goods receipt / delivery process. By sending as much information as possible before the actual event the Supplier and Buyer can better align their mutual processes.</a:t>
            </a:r>
          </a:p>
          <a:p>
            <a:pPr marL="285750" indent="-285750" algn="just" defTabSz="1219444">
              <a:spcBef>
                <a:spcPts val="600"/>
              </a:spcBef>
              <a:buSzPct val="100000"/>
              <a:buFont typeface="Arial" panose="020B0604020202020204" pitchFamily="34" charset="0"/>
              <a:buChar char="•"/>
            </a:pPr>
            <a:r>
              <a:rPr lang="en-AU" sz="1400" dirty="0"/>
              <a:t>The buyer can prepare and notify employees of the imminent arrival of goods and data quality will be higher as manual re-entry of data is avoided.</a:t>
            </a:r>
          </a:p>
          <a:p>
            <a:pPr marL="285750" indent="-285750" algn="just" defTabSz="1219444">
              <a:spcBef>
                <a:spcPts val="600"/>
              </a:spcBef>
              <a:buSzPct val="100000"/>
              <a:buFont typeface="Arial" panose="020B0604020202020204" pitchFamily="34" charset="0"/>
              <a:buChar char="•"/>
            </a:pPr>
            <a:r>
              <a:rPr lang="en-US" sz="1400" dirty="0"/>
              <a:t>For long term order agreements that typically are valid for a year and have line items with unlimited </a:t>
            </a:r>
            <a:r>
              <a:rPr lang="en-US" sz="1400" dirty="0" err="1"/>
              <a:t>overdelivery</a:t>
            </a:r>
            <a:r>
              <a:rPr lang="en-US" sz="1400" dirty="0"/>
              <a:t>, use the </a:t>
            </a:r>
            <a:r>
              <a:rPr lang="en-US" sz="1400" b="1" dirty="0"/>
              <a:t>Order Number</a:t>
            </a:r>
            <a:r>
              <a:rPr lang="en-US" sz="1400" dirty="0"/>
              <a:t>: </a:t>
            </a:r>
            <a:r>
              <a:rPr lang="en-US" sz="1400" b="1" dirty="0"/>
              <a:t>Exact number </a:t>
            </a:r>
            <a:r>
              <a:rPr lang="en-US" sz="1400" dirty="0"/>
              <a:t>filter on the </a:t>
            </a:r>
            <a:r>
              <a:rPr lang="en-US" sz="1400" b="1" dirty="0"/>
              <a:t>Items to Ship</a:t>
            </a:r>
            <a:r>
              <a:rPr lang="en-US" sz="1400" dirty="0"/>
              <a:t> or Multi-tier Items to Ship tabs to create ship notices for the PO until the expiration date is reached.</a:t>
            </a:r>
          </a:p>
          <a:p>
            <a:pPr marL="285750" indent="-285750" algn="just" defTabSz="1219444">
              <a:spcBef>
                <a:spcPts val="600"/>
              </a:spcBef>
              <a:buSzPct val="100000"/>
              <a:buFont typeface="Arial" panose="020B0604020202020204" pitchFamily="34" charset="0"/>
              <a:buChar char="•"/>
            </a:pPr>
            <a:r>
              <a:rPr lang="en-US" sz="1400" dirty="0"/>
              <a:t>An item with </a:t>
            </a:r>
            <a:r>
              <a:rPr lang="en-US" sz="1400" b="1" dirty="0"/>
              <a:t>unlimited quantity tolerance still appears on the Items to Ship </a:t>
            </a:r>
            <a:r>
              <a:rPr lang="en-US" sz="1400" dirty="0"/>
              <a:t>tab even if the full quantity has already been shipped for as long as order`s expiration date has not been reached.</a:t>
            </a:r>
          </a:p>
          <a:p>
            <a:pPr marL="285750" indent="-285750" algn="just" defTabSz="1219444">
              <a:spcBef>
                <a:spcPts val="600"/>
              </a:spcBef>
              <a:buSzPct val="100000"/>
              <a:buFont typeface="Arial" panose="020B0604020202020204" pitchFamily="34" charset="0"/>
              <a:buChar char="•"/>
            </a:pPr>
            <a:endParaRPr lang="en-AU" sz="1400" dirty="0"/>
          </a:p>
          <a:p>
            <a:pPr marL="285750" indent="-285750" defTabSz="1219444">
              <a:spcBef>
                <a:spcPts val="600"/>
              </a:spcBef>
              <a:buSzPct val="100000"/>
              <a:buFont typeface="Arial" panose="020B0604020202020204" pitchFamily="34" charset="0"/>
              <a:buChar char="•"/>
            </a:pPr>
            <a:endParaRPr lang="en-AU" sz="1400" dirty="0"/>
          </a:p>
          <a:p>
            <a:pPr>
              <a:spcBef>
                <a:spcPts val="0"/>
              </a:spcBef>
            </a:pPr>
            <a:r>
              <a:rPr lang="en-US" sz="1400" b="1" dirty="0">
                <a:solidFill>
                  <a:schemeClr val="accent1"/>
                </a:solidFill>
              </a:rPr>
              <a:t>For details on ASN management please refer to Order Collaboration Supplier Standard Guide.</a:t>
            </a:r>
          </a:p>
        </p:txBody>
      </p:sp>
    </p:spTree>
    <p:extLst>
      <p:ext uri="{BB962C8B-B14F-4D97-AF65-F5344CB8AC3E}">
        <p14:creationId xmlns:p14="http://schemas.microsoft.com/office/powerpoint/2010/main" val="1125655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8A7149-4138-403D-86D0-695300D19D62}"/>
              </a:ext>
            </a:extLst>
          </p:cNvPr>
          <p:cNvSpPr>
            <a:spLocks noGrp="1"/>
          </p:cNvSpPr>
          <p:nvPr>
            <p:ph type="body" sz="quarter" idx="10"/>
          </p:nvPr>
        </p:nvSpPr>
        <p:spPr>
          <a:xfrm>
            <a:off x="505458" y="1390932"/>
            <a:ext cx="3001330" cy="4716000"/>
          </a:xfrm>
        </p:spPr>
        <p:txBody>
          <a:bodyPr>
            <a:normAutofit/>
          </a:bodyPr>
          <a:lstStyle/>
          <a:p>
            <a:pPr marL="285750" indent="-285750">
              <a:spcBef>
                <a:spcPts val="0"/>
              </a:spcBef>
              <a:spcAft>
                <a:spcPts val="600"/>
              </a:spcAft>
              <a:buFont typeface="Arial" panose="020B0604020202020204" pitchFamily="34" charset="0"/>
              <a:buChar char="•"/>
            </a:pPr>
            <a:r>
              <a:rPr lang="en-US" sz="1400" dirty="0"/>
              <a:t>Finished good receipt is available on the Portal once the Finished Good is received by the Customer.</a:t>
            </a:r>
          </a:p>
          <a:p>
            <a:pPr marL="285750" indent="-285750" algn="just">
              <a:spcBef>
                <a:spcPts val="0"/>
              </a:spcBef>
              <a:spcAft>
                <a:spcPts val="600"/>
              </a:spcAft>
              <a:buFont typeface="Arial" panose="020B0604020202020204" pitchFamily="34" charset="0"/>
              <a:buChar char="•"/>
            </a:pPr>
            <a:r>
              <a:rPr lang="en-US" sz="1400" dirty="0"/>
              <a:t>Finished good receipt belongs to the list of PO related documents.</a:t>
            </a:r>
          </a:p>
          <a:p>
            <a:pPr marL="285750" indent="-285750" algn="just">
              <a:spcBef>
                <a:spcPts val="0"/>
              </a:spcBef>
              <a:spcAft>
                <a:spcPts val="600"/>
              </a:spcAft>
              <a:buFont typeface="Arial" panose="020B0604020202020204" pitchFamily="34" charset="0"/>
              <a:buChar char="•"/>
            </a:pPr>
            <a:r>
              <a:rPr lang="en-US" sz="1400" dirty="0"/>
              <a:t>When finish good receipt reaches the Portal, the correspondent PO status is being automatically updated to </a:t>
            </a:r>
            <a:r>
              <a:rPr lang="en-US" sz="1400" b="1" dirty="0"/>
              <a:t>Received</a:t>
            </a:r>
            <a:r>
              <a:rPr lang="en-US" sz="1300" dirty="0"/>
              <a:t>.</a:t>
            </a:r>
          </a:p>
        </p:txBody>
      </p:sp>
      <p:sp>
        <p:nvSpPr>
          <p:cNvPr id="3" name="Title 2">
            <a:extLst>
              <a:ext uri="{FF2B5EF4-FFF2-40B4-BE49-F238E27FC236}">
                <a16:creationId xmlns:a16="http://schemas.microsoft.com/office/drawing/2014/main" id="{84371F8F-4523-4223-8212-183D62668FB1}"/>
              </a:ext>
            </a:extLst>
          </p:cNvPr>
          <p:cNvSpPr>
            <a:spLocks noGrp="1"/>
          </p:cNvSpPr>
          <p:nvPr>
            <p:ph type="title"/>
          </p:nvPr>
        </p:nvSpPr>
        <p:spPr>
          <a:xfrm>
            <a:off x="505457" y="504000"/>
            <a:ext cx="11183564" cy="676980"/>
          </a:xfrm>
        </p:spPr>
        <p:txBody>
          <a:bodyPr/>
          <a:lstStyle/>
          <a:p>
            <a:r>
              <a:rPr lang="en-US" dirty="0"/>
              <a:t>Good Receipt in Consignment Collaboration</a:t>
            </a:r>
            <a:br>
              <a:rPr lang="en-US" dirty="0"/>
            </a:br>
            <a:endParaRPr lang="en-US" sz="2000" dirty="0"/>
          </a:p>
        </p:txBody>
      </p:sp>
      <p:pic>
        <p:nvPicPr>
          <p:cNvPr id="12" name="Picture 11">
            <a:extLst>
              <a:ext uri="{FF2B5EF4-FFF2-40B4-BE49-F238E27FC236}">
                <a16:creationId xmlns:a16="http://schemas.microsoft.com/office/drawing/2014/main" id="{8CE1BF8B-0341-43C1-9882-E7BBFBEAD2CB}"/>
              </a:ext>
            </a:extLst>
          </p:cNvPr>
          <p:cNvPicPr>
            <a:picLocks noChangeAspect="1"/>
          </p:cNvPicPr>
          <p:nvPr/>
        </p:nvPicPr>
        <p:blipFill>
          <a:blip r:embed="rId3"/>
          <a:stretch>
            <a:fillRect/>
          </a:stretch>
        </p:blipFill>
        <p:spPr>
          <a:xfrm>
            <a:off x="4098296" y="5012483"/>
            <a:ext cx="7848885" cy="658123"/>
          </a:xfrm>
          <a:prstGeom prst="rect">
            <a:avLst/>
          </a:prstGeom>
        </p:spPr>
      </p:pic>
      <p:pic>
        <p:nvPicPr>
          <p:cNvPr id="15" name="Picture 14">
            <a:extLst>
              <a:ext uri="{FF2B5EF4-FFF2-40B4-BE49-F238E27FC236}">
                <a16:creationId xmlns:a16="http://schemas.microsoft.com/office/drawing/2014/main" id="{8A164C8A-9BAB-4F52-B182-EE3EBE730EB9}"/>
              </a:ext>
            </a:extLst>
          </p:cNvPr>
          <p:cNvPicPr>
            <a:picLocks noChangeAspect="1"/>
          </p:cNvPicPr>
          <p:nvPr/>
        </p:nvPicPr>
        <p:blipFill>
          <a:blip r:embed="rId4"/>
          <a:stretch>
            <a:fillRect/>
          </a:stretch>
        </p:blipFill>
        <p:spPr>
          <a:xfrm>
            <a:off x="10984719" y="5341544"/>
            <a:ext cx="876425" cy="329062"/>
          </a:xfrm>
          <a:prstGeom prst="rect">
            <a:avLst/>
          </a:prstGeom>
        </p:spPr>
      </p:pic>
      <p:pic>
        <p:nvPicPr>
          <p:cNvPr id="18" name="Picture 17">
            <a:extLst>
              <a:ext uri="{FF2B5EF4-FFF2-40B4-BE49-F238E27FC236}">
                <a16:creationId xmlns:a16="http://schemas.microsoft.com/office/drawing/2014/main" id="{933A3EE8-2CAA-4B66-875C-B648C32E8980}"/>
              </a:ext>
            </a:extLst>
          </p:cNvPr>
          <p:cNvPicPr>
            <a:picLocks noChangeAspect="1"/>
          </p:cNvPicPr>
          <p:nvPr/>
        </p:nvPicPr>
        <p:blipFill>
          <a:blip r:embed="rId5"/>
          <a:stretch>
            <a:fillRect/>
          </a:stretch>
        </p:blipFill>
        <p:spPr>
          <a:xfrm>
            <a:off x="4098296" y="1452989"/>
            <a:ext cx="7912651" cy="719986"/>
          </a:xfrm>
          <a:prstGeom prst="rect">
            <a:avLst/>
          </a:prstGeom>
        </p:spPr>
      </p:pic>
      <p:pic>
        <p:nvPicPr>
          <p:cNvPr id="21" name="Picture 20">
            <a:extLst>
              <a:ext uri="{FF2B5EF4-FFF2-40B4-BE49-F238E27FC236}">
                <a16:creationId xmlns:a16="http://schemas.microsoft.com/office/drawing/2014/main" id="{C46754D8-0FA4-4D40-946C-7D58EB27F90B}"/>
              </a:ext>
            </a:extLst>
          </p:cNvPr>
          <p:cNvPicPr>
            <a:picLocks noChangeAspect="1"/>
          </p:cNvPicPr>
          <p:nvPr/>
        </p:nvPicPr>
        <p:blipFill>
          <a:blip r:embed="rId6"/>
          <a:stretch>
            <a:fillRect/>
          </a:stretch>
        </p:blipFill>
        <p:spPr>
          <a:xfrm>
            <a:off x="4098295" y="2436405"/>
            <a:ext cx="7848885" cy="2361496"/>
          </a:xfrm>
          <a:prstGeom prst="rect">
            <a:avLst/>
          </a:prstGeom>
        </p:spPr>
      </p:pic>
      <p:pic>
        <p:nvPicPr>
          <p:cNvPr id="22" name="Picture 21">
            <a:extLst>
              <a:ext uri="{FF2B5EF4-FFF2-40B4-BE49-F238E27FC236}">
                <a16:creationId xmlns:a16="http://schemas.microsoft.com/office/drawing/2014/main" id="{FE823ED5-786D-4259-8C31-58BF95AE800A}"/>
              </a:ext>
            </a:extLst>
          </p:cNvPr>
          <p:cNvPicPr>
            <a:picLocks noChangeAspect="1"/>
          </p:cNvPicPr>
          <p:nvPr/>
        </p:nvPicPr>
        <p:blipFill>
          <a:blip r:embed="rId7"/>
          <a:stretch>
            <a:fillRect/>
          </a:stretch>
        </p:blipFill>
        <p:spPr>
          <a:xfrm>
            <a:off x="10532785" y="4399357"/>
            <a:ext cx="1414395" cy="353599"/>
          </a:xfrm>
          <a:prstGeom prst="rect">
            <a:avLst/>
          </a:prstGeom>
        </p:spPr>
      </p:pic>
    </p:spTree>
    <p:extLst>
      <p:ext uri="{BB962C8B-B14F-4D97-AF65-F5344CB8AC3E}">
        <p14:creationId xmlns:p14="http://schemas.microsoft.com/office/powerpoint/2010/main" val="586100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8414B8-0820-4395-9EF1-F4F2F9AA9996}"/>
              </a:ext>
            </a:extLst>
          </p:cNvPr>
          <p:cNvSpPr txBox="1"/>
          <p:nvPr/>
        </p:nvSpPr>
        <p:spPr>
          <a:xfrm>
            <a:off x="523547" y="1436797"/>
            <a:ext cx="4228345" cy="4416594"/>
          </a:xfrm>
          <a:prstGeom prst="rect">
            <a:avLst/>
          </a:prstGeom>
          <a:noFill/>
        </p:spPr>
        <p:txBody>
          <a:bodyPr wrap="square" lIns="0" tIns="0" rIns="0" bIns="0" rtlCol="0">
            <a:spAutoFit/>
          </a:bodyPr>
          <a:lstStyle/>
          <a:p>
            <a:pPr>
              <a:spcAft>
                <a:spcPts val="600"/>
              </a:spcAft>
              <a:buClr>
                <a:schemeClr val="accent1"/>
              </a:buClr>
              <a:buSzPct val="80000"/>
            </a:pPr>
            <a:r>
              <a:rPr lang="en-US" sz="1400" kern="0" dirty="0">
                <a:ea typeface="Arial Unicode MS" pitchFamily="34" charset="-128"/>
                <a:cs typeface="Arial Unicode MS" pitchFamily="34" charset="-128"/>
              </a:rPr>
              <a:t>Customer creates an automatic invoice (consignment settlement) based on the consumption made during the agreed period.</a:t>
            </a:r>
          </a:p>
          <a:p>
            <a:pPr algn="just">
              <a:spcAft>
                <a:spcPts val="600"/>
              </a:spcAft>
              <a:buClr>
                <a:schemeClr val="accent1"/>
              </a:buClr>
              <a:buSzPct val="80000"/>
            </a:pPr>
            <a:r>
              <a:rPr lang="en-US" sz="1400" kern="0" dirty="0">
                <a:ea typeface="Arial Unicode MS" pitchFamily="34" charset="-128"/>
                <a:cs typeface="Arial Unicode MS" pitchFamily="34" charset="-128"/>
              </a:rPr>
              <a:t>There are two options to view the Consignment invoice on the Portal. </a:t>
            </a:r>
          </a:p>
          <a:p>
            <a:pPr algn="just">
              <a:spcAft>
                <a:spcPts val="600"/>
              </a:spcAft>
              <a:buClr>
                <a:schemeClr val="accent1"/>
              </a:buClr>
              <a:buSzPct val="80000"/>
            </a:pPr>
            <a:r>
              <a:rPr lang="en-US" sz="1400" kern="0" dirty="0">
                <a:ea typeface="Arial Unicode MS" pitchFamily="34" charset="-128"/>
                <a:cs typeface="Arial Unicode MS" pitchFamily="34" charset="-128"/>
              </a:rPr>
              <a:t>Option 1:</a:t>
            </a:r>
          </a:p>
          <a:p>
            <a:pPr algn="just">
              <a:spcAft>
                <a:spcPts val="600"/>
              </a:spcAft>
              <a:buClr>
                <a:schemeClr val="accent1"/>
              </a:buClr>
              <a:buSzPct val="80000"/>
            </a:pPr>
            <a:r>
              <a:rPr lang="en-US" sz="1400" kern="0" dirty="0">
                <a:ea typeface="Arial Unicode MS" pitchFamily="34" charset="-128"/>
                <a:cs typeface="Arial Unicode MS" pitchFamily="34" charset="-128"/>
              </a:rPr>
              <a:t>From the </a:t>
            </a:r>
            <a:r>
              <a:rPr lang="en-US" sz="1400" b="1" kern="0" dirty="0">
                <a:ea typeface="Arial Unicode MS" pitchFamily="34" charset="-128"/>
                <a:cs typeface="Arial Unicode MS" pitchFamily="34" charset="-128"/>
              </a:rPr>
              <a:t>Workbench</a:t>
            </a:r>
            <a:r>
              <a:rPr lang="en-US" sz="1400" kern="0" dirty="0">
                <a:ea typeface="Arial Unicode MS" pitchFamily="34" charset="-128"/>
                <a:cs typeface="Arial Unicode MS" pitchFamily="34" charset="-128"/>
              </a:rPr>
              <a:t> of from </a:t>
            </a:r>
            <a:r>
              <a:rPr lang="en-US" sz="1400" b="1" kern="0" dirty="0">
                <a:ea typeface="Arial Unicode MS" pitchFamily="34" charset="-128"/>
                <a:cs typeface="Arial Unicode MS" pitchFamily="34" charset="-128"/>
              </a:rPr>
              <a:t>Invoices &gt; Invoices</a:t>
            </a:r>
            <a:r>
              <a:rPr lang="en-US" sz="1400" kern="0" dirty="0">
                <a:ea typeface="Arial Unicode MS" pitchFamily="34" charset="-128"/>
                <a:cs typeface="Arial Unicode MS" pitchFamily="34" charset="-128"/>
              </a:rPr>
              <a:t>:</a:t>
            </a:r>
          </a:p>
          <a:p>
            <a:pPr algn="just">
              <a:spcAft>
                <a:spcPts val="600"/>
              </a:spcAft>
              <a:buClr>
                <a:schemeClr val="accent1"/>
              </a:buClr>
              <a:buSzPct val="80000"/>
            </a:pPr>
            <a:endParaRPr lang="en-US" sz="1400" kern="0" dirty="0">
              <a:ea typeface="Arial Unicode MS" pitchFamily="34" charset="-128"/>
              <a:cs typeface="Arial Unicode MS" pitchFamily="34" charset="-128"/>
            </a:endParaRP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Select the </a:t>
            </a:r>
            <a:r>
              <a:rPr lang="en-US" sz="1400" b="1" kern="0" dirty="0">
                <a:ea typeface="Arial Unicode MS" pitchFamily="34" charset="-128"/>
                <a:cs typeface="Arial Unicode MS" pitchFamily="34" charset="-128"/>
              </a:rPr>
              <a:t>Invoices</a:t>
            </a:r>
            <a:r>
              <a:rPr lang="en-US" sz="1400" kern="0" dirty="0">
                <a:ea typeface="Arial Unicode MS" pitchFamily="34" charset="-128"/>
                <a:cs typeface="Arial Unicode MS" pitchFamily="34" charset="-128"/>
              </a:rPr>
              <a:t> tile.</a:t>
            </a: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Use filters to ease your search and select </a:t>
            </a:r>
            <a:r>
              <a:rPr lang="en-US" sz="1400" b="1" kern="0" dirty="0">
                <a:ea typeface="Arial Unicode MS" pitchFamily="34" charset="-128"/>
                <a:cs typeface="Arial Unicode MS" pitchFamily="34" charset="-128"/>
              </a:rPr>
              <a:t>Submitted by Customer</a:t>
            </a:r>
            <a:r>
              <a:rPr lang="en-US" sz="1400" kern="0" dirty="0">
                <a:ea typeface="Arial Unicode MS" pitchFamily="34" charset="-128"/>
                <a:cs typeface="Arial Unicode MS" pitchFamily="34" charset="-128"/>
              </a:rPr>
              <a:t> from the drop down list.</a:t>
            </a: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Click </a:t>
            </a:r>
            <a:r>
              <a:rPr lang="en-US" sz="1400" b="1" kern="0" dirty="0">
                <a:ea typeface="Arial Unicode MS" pitchFamily="34" charset="-128"/>
                <a:cs typeface="Arial Unicode MS" pitchFamily="34" charset="-128"/>
              </a:rPr>
              <a:t>Apply.</a:t>
            </a: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The Auto-invoices are referencing Consignment movement or Non-PO and are submitted by the customer.</a:t>
            </a:r>
          </a:p>
          <a:p>
            <a:pPr marL="228600" indent="-228600" algn="just">
              <a:spcAft>
                <a:spcPts val="600"/>
              </a:spcAft>
              <a:buClr>
                <a:schemeClr val="accent1"/>
              </a:buClr>
              <a:buSzPct val="100000"/>
              <a:buFont typeface="+mj-lt"/>
              <a:buAutoNum type="arabicPeriod"/>
            </a:pPr>
            <a:r>
              <a:rPr lang="en-US" sz="1400" kern="0" dirty="0">
                <a:ea typeface="Arial Unicode MS" pitchFamily="34" charset="-128"/>
                <a:cs typeface="Arial Unicode MS" pitchFamily="34" charset="-128"/>
              </a:rPr>
              <a:t>To open the invoice click </a:t>
            </a:r>
            <a:r>
              <a:rPr lang="en-US" sz="1400" b="1" kern="0" dirty="0">
                <a:ea typeface="Arial Unicode MS" pitchFamily="34" charset="-128"/>
                <a:cs typeface="Arial Unicode MS" pitchFamily="34" charset="-128"/>
              </a:rPr>
              <a:t>Invoice #</a:t>
            </a:r>
            <a:r>
              <a:rPr lang="en-US" sz="1400" kern="0" dirty="0">
                <a:ea typeface="Arial Unicode MS" pitchFamily="34" charset="-128"/>
                <a:cs typeface="Arial Unicode MS" pitchFamily="34" charset="-128"/>
              </a:rPr>
              <a:t>.</a:t>
            </a:r>
          </a:p>
          <a:p>
            <a:pPr>
              <a:spcAft>
                <a:spcPts val="600"/>
              </a:spcAft>
              <a:buClr>
                <a:schemeClr val="accent1"/>
              </a:buClr>
              <a:buSzPct val="80000"/>
            </a:pPr>
            <a:r>
              <a:rPr lang="en-US" sz="1300" kern="0" dirty="0">
                <a:ea typeface="Arial Unicode MS" pitchFamily="34" charset="-128"/>
                <a:cs typeface="Arial Unicode MS" pitchFamily="34" charset="-128"/>
              </a:rPr>
              <a:t> </a:t>
            </a:r>
          </a:p>
        </p:txBody>
      </p:sp>
      <p:pic>
        <p:nvPicPr>
          <p:cNvPr id="14" name="Picture 13">
            <a:extLst>
              <a:ext uri="{FF2B5EF4-FFF2-40B4-BE49-F238E27FC236}">
                <a16:creationId xmlns:a16="http://schemas.microsoft.com/office/drawing/2014/main" id="{61D39121-87AE-4D37-A484-AB66E3D67C42}"/>
              </a:ext>
            </a:extLst>
          </p:cNvPr>
          <p:cNvPicPr>
            <a:picLocks noChangeAspect="1"/>
          </p:cNvPicPr>
          <p:nvPr/>
        </p:nvPicPr>
        <p:blipFill>
          <a:blip r:embed="rId3"/>
          <a:stretch>
            <a:fillRect/>
          </a:stretch>
        </p:blipFill>
        <p:spPr>
          <a:xfrm>
            <a:off x="8880870" y="2009240"/>
            <a:ext cx="908097" cy="273064"/>
          </a:xfrm>
          <a:prstGeom prst="rect">
            <a:avLst/>
          </a:prstGeom>
          <a:ln>
            <a:solidFill>
              <a:schemeClr val="bg2"/>
            </a:solidFill>
          </a:ln>
        </p:spPr>
      </p:pic>
      <p:pic>
        <p:nvPicPr>
          <p:cNvPr id="9" name="Picture 8">
            <a:extLst>
              <a:ext uri="{FF2B5EF4-FFF2-40B4-BE49-F238E27FC236}">
                <a16:creationId xmlns:a16="http://schemas.microsoft.com/office/drawing/2014/main" id="{506327C0-2498-4D8F-B9E8-4F46C07EEE08}"/>
              </a:ext>
            </a:extLst>
          </p:cNvPr>
          <p:cNvPicPr>
            <a:picLocks noChangeAspect="1"/>
          </p:cNvPicPr>
          <p:nvPr/>
        </p:nvPicPr>
        <p:blipFill>
          <a:blip r:embed="rId4"/>
          <a:stretch>
            <a:fillRect/>
          </a:stretch>
        </p:blipFill>
        <p:spPr>
          <a:xfrm>
            <a:off x="5401320" y="3067325"/>
            <a:ext cx="6666698" cy="2027416"/>
          </a:xfrm>
          <a:prstGeom prst="rect">
            <a:avLst/>
          </a:prstGeom>
        </p:spPr>
      </p:pic>
      <p:pic>
        <p:nvPicPr>
          <p:cNvPr id="8" name="Picture 7">
            <a:extLst>
              <a:ext uri="{FF2B5EF4-FFF2-40B4-BE49-F238E27FC236}">
                <a16:creationId xmlns:a16="http://schemas.microsoft.com/office/drawing/2014/main" id="{2578CC85-E40D-4B00-8248-4B79DACF88BB}"/>
              </a:ext>
            </a:extLst>
          </p:cNvPr>
          <p:cNvPicPr>
            <a:picLocks noChangeAspect="1"/>
          </p:cNvPicPr>
          <p:nvPr/>
        </p:nvPicPr>
        <p:blipFill>
          <a:blip r:embed="rId5"/>
          <a:stretch>
            <a:fillRect/>
          </a:stretch>
        </p:blipFill>
        <p:spPr>
          <a:xfrm>
            <a:off x="5396837" y="2152041"/>
            <a:ext cx="859611" cy="798645"/>
          </a:xfrm>
          <a:prstGeom prst="rect">
            <a:avLst/>
          </a:prstGeom>
        </p:spPr>
      </p:pic>
      <p:pic>
        <p:nvPicPr>
          <p:cNvPr id="10" name="Picture 9">
            <a:extLst>
              <a:ext uri="{FF2B5EF4-FFF2-40B4-BE49-F238E27FC236}">
                <a16:creationId xmlns:a16="http://schemas.microsoft.com/office/drawing/2014/main" id="{20150624-FBCE-4396-9AF6-5A04AAFE83C0}"/>
              </a:ext>
            </a:extLst>
          </p:cNvPr>
          <p:cNvPicPr>
            <a:picLocks noChangeAspect="1"/>
          </p:cNvPicPr>
          <p:nvPr/>
        </p:nvPicPr>
        <p:blipFill>
          <a:blip r:embed="rId6"/>
          <a:stretch>
            <a:fillRect/>
          </a:stretch>
        </p:blipFill>
        <p:spPr>
          <a:xfrm>
            <a:off x="5396837" y="1249728"/>
            <a:ext cx="3880038" cy="761834"/>
          </a:xfrm>
          <a:prstGeom prst="rect">
            <a:avLst/>
          </a:prstGeom>
        </p:spPr>
      </p:pic>
      <p:pic>
        <p:nvPicPr>
          <p:cNvPr id="12" name="Picture 11">
            <a:extLst>
              <a:ext uri="{FF2B5EF4-FFF2-40B4-BE49-F238E27FC236}">
                <a16:creationId xmlns:a16="http://schemas.microsoft.com/office/drawing/2014/main" id="{CC2BA04A-E14B-44AD-A32E-1FE4880F1549}"/>
              </a:ext>
            </a:extLst>
          </p:cNvPr>
          <p:cNvPicPr>
            <a:picLocks noChangeAspect="1"/>
          </p:cNvPicPr>
          <p:nvPr/>
        </p:nvPicPr>
        <p:blipFill>
          <a:blip r:embed="rId7"/>
          <a:stretch>
            <a:fillRect/>
          </a:stretch>
        </p:blipFill>
        <p:spPr>
          <a:xfrm>
            <a:off x="6782577" y="1602943"/>
            <a:ext cx="938865" cy="402371"/>
          </a:xfrm>
          <a:prstGeom prst="rect">
            <a:avLst/>
          </a:prstGeom>
        </p:spPr>
      </p:pic>
      <p:pic>
        <p:nvPicPr>
          <p:cNvPr id="13" name="Picture 12">
            <a:extLst>
              <a:ext uri="{FF2B5EF4-FFF2-40B4-BE49-F238E27FC236}">
                <a16:creationId xmlns:a16="http://schemas.microsoft.com/office/drawing/2014/main" id="{0EA5C864-71BC-4454-9FC8-E7D28647323D}"/>
              </a:ext>
            </a:extLst>
          </p:cNvPr>
          <p:cNvPicPr>
            <a:picLocks noChangeAspect="1"/>
          </p:cNvPicPr>
          <p:nvPr/>
        </p:nvPicPr>
        <p:blipFill>
          <a:blip r:embed="rId7"/>
          <a:stretch>
            <a:fillRect/>
          </a:stretch>
        </p:blipFill>
        <p:spPr>
          <a:xfrm>
            <a:off x="8348729" y="1599739"/>
            <a:ext cx="913286" cy="402371"/>
          </a:xfrm>
          <a:prstGeom prst="rect">
            <a:avLst/>
          </a:prstGeom>
        </p:spPr>
      </p:pic>
      <p:pic>
        <p:nvPicPr>
          <p:cNvPr id="15" name="Picture 14">
            <a:extLst>
              <a:ext uri="{FF2B5EF4-FFF2-40B4-BE49-F238E27FC236}">
                <a16:creationId xmlns:a16="http://schemas.microsoft.com/office/drawing/2014/main" id="{2BA62E50-10D5-4AA3-8552-3ADF5C0E3712}"/>
              </a:ext>
            </a:extLst>
          </p:cNvPr>
          <p:cNvPicPr>
            <a:picLocks noChangeAspect="1"/>
          </p:cNvPicPr>
          <p:nvPr/>
        </p:nvPicPr>
        <p:blipFill>
          <a:blip r:embed="rId7"/>
          <a:stretch>
            <a:fillRect/>
          </a:stretch>
        </p:blipFill>
        <p:spPr>
          <a:xfrm>
            <a:off x="8850102" y="1967515"/>
            <a:ext cx="938865" cy="326365"/>
          </a:xfrm>
          <a:prstGeom prst="rect">
            <a:avLst/>
          </a:prstGeom>
        </p:spPr>
      </p:pic>
      <p:pic>
        <p:nvPicPr>
          <p:cNvPr id="16" name="Picture 15">
            <a:extLst>
              <a:ext uri="{FF2B5EF4-FFF2-40B4-BE49-F238E27FC236}">
                <a16:creationId xmlns:a16="http://schemas.microsoft.com/office/drawing/2014/main" id="{33F8FA2F-621C-4D90-A195-5F2915CD0350}"/>
              </a:ext>
            </a:extLst>
          </p:cNvPr>
          <p:cNvPicPr>
            <a:picLocks noChangeAspect="1"/>
          </p:cNvPicPr>
          <p:nvPr/>
        </p:nvPicPr>
        <p:blipFill>
          <a:blip r:embed="rId8"/>
          <a:stretch>
            <a:fillRect/>
          </a:stretch>
        </p:blipFill>
        <p:spPr>
          <a:xfrm>
            <a:off x="5401320" y="2371863"/>
            <a:ext cx="274344" cy="323116"/>
          </a:xfrm>
          <a:prstGeom prst="rect">
            <a:avLst/>
          </a:prstGeom>
        </p:spPr>
      </p:pic>
      <p:pic>
        <p:nvPicPr>
          <p:cNvPr id="17" name="Picture 16">
            <a:extLst>
              <a:ext uri="{FF2B5EF4-FFF2-40B4-BE49-F238E27FC236}">
                <a16:creationId xmlns:a16="http://schemas.microsoft.com/office/drawing/2014/main" id="{1FAB41EA-257A-4BED-8A61-733EA8EF2021}"/>
              </a:ext>
            </a:extLst>
          </p:cNvPr>
          <p:cNvPicPr>
            <a:picLocks noChangeAspect="1"/>
          </p:cNvPicPr>
          <p:nvPr/>
        </p:nvPicPr>
        <p:blipFill>
          <a:blip r:embed="rId9"/>
          <a:stretch>
            <a:fillRect/>
          </a:stretch>
        </p:blipFill>
        <p:spPr>
          <a:xfrm>
            <a:off x="9121810" y="4632723"/>
            <a:ext cx="274344" cy="323116"/>
          </a:xfrm>
          <a:prstGeom prst="rect">
            <a:avLst/>
          </a:prstGeom>
        </p:spPr>
      </p:pic>
      <p:pic>
        <p:nvPicPr>
          <p:cNvPr id="18" name="Picture 17">
            <a:extLst>
              <a:ext uri="{FF2B5EF4-FFF2-40B4-BE49-F238E27FC236}">
                <a16:creationId xmlns:a16="http://schemas.microsoft.com/office/drawing/2014/main" id="{FFB3CB29-BA59-4191-8D2E-922CD67106E1}"/>
              </a:ext>
            </a:extLst>
          </p:cNvPr>
          <p:cNvPicPr>
            <a:picLocks noChangeAspect="1"/>
          </p:cNvPicPr>
          <p:nvPr/>
        </p:nvPicPr>
        <p:blipFill>
          <a:blip r:embed="rId10"/>
          <a:stretch>
            <a:fillRect/>
          </a:stretch>
        </p:blipFill>
        <p:spPr>
          <a:xfrm>
            <a:off x="11276047" y="4727330"/>
            <a:ext cx="274344" cy="323116"/>
          </a:xfrm>
          <a:prstGeom prst="rect">
            <a:avLst/>
          </a:prstGeom>
        </p:spPr>
      </p:pic>
      <p:pic>
        <p:nvPicPr>
          <p:cNvPr id="19" name="Picture 18">
            <a:extLst>
              <a:ext uri="{FF2B5EF4-FFF2-40B4-BE49-F238E27FC236}">
                <a16:creationId xmlns:a16="http://schemas.microsoft.com/office/drawing/2014/main" id="{E843E6A9-B69C-4B97-8406-F2ABE1309B90}"/>
              </a:ext>
            </a:extLst>
          </p:cNvPr>
          <p:cNvPicPr>
            <a:picLocks noChangeAspect="1"/>
          </p:cNvPicPr>
          <p:nvPr/>
        </p:nvPicPr>
        <p:blipFill>
          <a:blip r:embed="rId11"/>
          <a:stretch>
            <a:fillRect/>
          </a:stretch>
        </p:blipFill>
        <p:spPr>
          <a:xfrm>
            <a:off x="5401320" y="5287108"/>
            <a:ext cx="6480610" cy="1066892"/>
          </a:xfrm>
          <a:prstGeom prst="rect">
            <a:avLst/>
          </a:prstGeom>
        </p:spPr>
      </p:pic>
      <p:pic>
        <p:nvPicPr>
          <p:cNvPr id="23" name="Picture 22">
            <a:extLst>
              <a:ext uri="{FF2B5EF4-FFF2-40B4-BE49-F238E27FC236}">
                <a16:creationId xmlns:a16="http://schemas.microsoft.com/office/drawing/2014/main" id="{D0B3470D-4276-4A8B-890B-2DD8D1358CAC}"/>
              </a:ext>
            </a:extLst>
          </p:cNvPr>
          <p:cNvPicPr>
            <a:picLocks noChangeAspect="1"/>
          </p:cNvPicPr>
          <p:nvPr/>
        </p:nvPicPr>
        <p:blipFill>
          <a:blip r:embed="rId12"/>
          <a:stretch>
            <a:fillRect/>
          </a:stretch>
        </p:blipFill>
        <p:spPr>
          <a:xfrm>
            <a:off x="8996589" y="5283052"/>
            <a:ext cx="2048434" cy="1066892"/>
          </a:xfrm>
          <a:prstGeom prst="rect">
            <a:avLst/>
          </a:prstGeom>
        </p:spPr>
      </p:pic>
      <p:pic>
        <p:nvPicPr>
          <p:cNvPr id="29" name="Picture 28">
            <a:extLst>
              <a:ext uri="{FF2B5EF4-FFF2-40B4-BE49-F238E27FC236}">
                <a16:creationId xmlns:a16="http://schemas.microsoft.com/office/drawing/2014/main" id="{69CA79EF-CABB-471A-A282-4E072FFD1F5A}"/>
              </a:ext>
            </a:extLst>
          </p:cNvPr>
          <p:cNvPicPr>
            <a:picLocks noChangeAspect="1"/>
          </p:cNvPicPr>
          <p:nvPr/>
        </p:nvPicPr>
        <p:blipFill>
          <a:blip r:embed="rId13"/>
          <a:stretch>
            <a:fillRect/>
          </a:stretch>
        </p:blipFill>
        <p:spPr>
          <a:xfrm>
            <a:off x="8984637" y="5052022"/>
            <a:ext cx="274344" cy="323116"/>
          </a:xfrm>
          <a:prstGeom prst="rect">
            <a:avLst/>
          </a:prstGeom>
        </p:spPr>
      </p:pic>
      <p:pic>
        <p:nvPicPr>
          <p:cNvPr id="33" name="Picture 32">
            <a:extLst>
              <a:ext uri="{FF2B5EF4-FFF2-40B4-BE49-F238E27FC236}">
                <a16:creationId xmlns:a16="http://schemas.microsoft.com/office/drawing/2014/main" id="{0BF63EE5-9A58-40AA-9FF3-43C25DB2A2EE}"/>
              </a:ext>
            </a:extLst>
          </p:cNvPr>
          <p:cNvPicPr>
            <a:picLocks noChangeAspect="1"/>
          </p:cNvPicPr>
          <p:nvPr/>
        </p:nvPicPr>
        <p:blipFill>
          <a:blip r:embed="rId14"/>
          <a:stretch>
            <a:fillRect/>
          </a:stretch>
        </p:blipFill>
        <p:spPr>
          <a:xfrm>
            <a:off x="5264148" y="5523628"/>
            <a:ext cx="274344" cy="323116"/>
          </a:xfrm>
          <a:prstGeom prst="rect">
            <a:avLst/>
          </a:prstGeom>
        </p:spPr>
      </p:pic>
      <p:sp>
        <p:nvSpPr>
          <p:cNvPr id="7" name="Title 1">
            <a:extLst>
              <a:ext uri="{FF2B5EF4-FFF2-40B4-BE49-F238E27FC236}">
                <a16:creationId xmlns:a16="http://schemas.microsoft.com/office/drawing/2014/main" id="{83C35F70-6928-CA87-F69C-44E14AE17876}"/>
              </a:ext>
            </a:extLst>
          </p:cNvPr>
          <p:cNvSpPr>
            <a:spLocks noGrp="1"/>
          </p:cNvSpPr>
          <p:nvPr>
            <p:ph type="title"/>
          </p:nvPr>
        </p:nvSpPr>
        <p:spPr>
          <a:xfrm>
            <a:off x="504001" y="504000"/>
            <a:ext cx="11186476" cy="692497"/>
          </a:xfrm>
        </p:spPr>
        <p:txBody>
          <a:bodyPr/>
          <a:lstStyle/>
          <a:p>
            <a:r>
              <a:rPr lang="en-US" dirty="0"/>
              <a:t>Consignment Settlement – Invoice created by Buyer and viewed by Supplier</a:t>
            </a:r>
            <a:br>
              <a:rPr lang="en-US" dirty="0"/>
            </a:br>
            <a:r>
              <a:rPr lang="en-US" sz="2100" dirty="0">
                <a:solidFill>
                  <a:schemeClr val="accent1"/>
                </a:solidFill>
              </a:rPr>
              <a:t>From the Workbench or Invoices tab</a:t>
            </a:r>
          </a:p>
        </p:txBody>
      </p:sp>
    </p:spTree>
    <p:extLst>
      <p:ext uri="{BB962C8B-B14F-4D97-AF65-F5344CB8AC3E}">
        <p14:creationId xmlns:p14="http://schemas.microsoft.com/office/powerpoint/2010/main" val="1635706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8414B8-0820-4395-9EF1-F4F2F9AA9996}"/>
              </a:ext>
            </a:extLst>
          </p:cNvPr>
          <p:cNvSpPr txBox="1"/>
          <p:nvPr/>
        </p:nvSpPr>
        <p:spPr>
          <a:xfrm>
            <a:off x="541773" y="1459783"/>
            <a:ext cx="4307700" cy="1877437"/>
          </a:xfrm>
          <a:prstGeom prst="rect">
            <a:avLst/>
          </a:prstGeom>
          <a:noFill/>
        </p:spPr>
        <p:txBody>
          <a:bodyPr wrap="square" lIns="0" tIns="0" rIns="0" bIns="0" rtlCol="0">
            <a:spAutoFit/>
          </a:bodyPr>
          <a:lstStyle/>
          <a:p>
            <a:pPr algn="just">
              <a:spcAft>
                <a:spcPts val="600"/>
              </a:spcAft>
              <a:buClr>
                <a:schemeClr val="accent1"/>
              </a:buClr>
              <a:buSzPct val="80000"/>
            </a:pPr>
            <a:r>
              <a:rPr lang="en-US" sz="1400" kern="0" dirty="0">
                <a:ea typeface="Arial Unicode MS" pitchFamily="34" charset="-128"/>
                <a:cs typeface="Arial Unicode MS" pitchFamily="34" charset="-128"/>
              </a:rPr>
              <a:t>Option 2:</a:t>
            </a:r>
          </a:p>
          <a:p>
            <a:pPr algn="just">
              <a:spcAft>
                <a:spcPts val="600"/>
              </a:spcAft>
              <a:buClr>
                <a:schemeClr val="accent1"/>
              </a:buClr>
              <a:buSzPct val="80000"/>
            </a:pPr>
            <a:r>
              <a:rPr lang="en-US" sz="1400" kern="0" dirty="0">
                <a:ea typeface="Arial Unicode MS" pitchFamily="34" charset="-128"/>
                <a:cs typeface="Arial Unicode MS" pitchFamily="34" charset="-128"/>
              </a:rPr>
              <a:t>From </a:t>
            </a:r>
            <a:r>
              <a:rPr lang="en-US" sz="1400" b="1" kern="0" dirty="0">
                <a:ea typeface="Arial Unicode MS" pitchFamily="34" charset="-128"/>
                <a:cs typeface="Arial Unicode MS" pitchFamily="34" charset="-128"/>
              </a:rPr>
              <a:t>Fulfillment &gt; Extended Collaboration</a:t>
            </a:r>
          </a:p>
          <a:p>
            <a:pPr algn="just">
              <a:spcAft>
                <a:spcPts val="600"/>
              </a:spcAft>
              <a:buClr>
                <a:schemeClr val="accent1"/>
              </a:buClr>
              <a:buSzPct val="80000"/>
            </a:pPr>
            <a:endParaRPr lang="en-US" sz="1400" kern="0" dirty="0">
              <a:ea typeface="Arial Unicode MS" pitchFamily="34" charset="-128"/>
              <a:cs typeface="Arial Unicode MS" pitchFamily="34" charset="-128"/>
            </a:endParaRPr>
          </a:p>
          <a:p>
            <a:pPr marL="228600" marR="0" lvl="0" indent="-228600" algn="just" defTabSz="1088776" rtl="0" eaLnBrk="1" fontAlgn="auto" latinLnBrk="0" hangingPunct="1">
              <a:lnSpc>
                <a:spcPct val="100000"/>
              </a:lnSpc>
              <a:spcBef>
                <a:spcPts val="0"/>
              </a:spcBef>
              <a:spcAft>
                <a:spcPts val="600"/>
              </a:spcAft>
              <a:buClr>
                <a:srgbClr val="F0AB00"/>
              </a:buClr>
              <a:buSzPct val="100000"/>
              <a:buFont typeface="+mj-lt"/>
              <a:buAutoNum type="arabicPeriod" startAt="5"/>
              <a:tabLst/>
              <a:defRPr/>
            </a:pPr>
            <a:r>
              <a:rPr kumimoji="0" lang="en-US" sz="1400"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rPr>
              <a:t>Select </a:t>
            </a:r>
            <a:r>
              <a:rPr kumimoji="0" lang="en-US" sz="1400" b="1"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rPr>
              <a:t>Consignment Movements </a:t>
            </a:r>
            <a:r>
              <a:rPr kumimoji="0" lang="en-US" sz="1400"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rPr>
              <a:t>sub-tab.</a:t>
            </a:r>
          </a:p>
          <a:p>
            <a:pPr marL="228600" marR="0" lvl="0" indent="-228600" algn="just" defTabSz="1088776" rtl="0" eaLnBrk="1" fontAlgn="auto" latinLnBrk="0" hangingPunct="1">
              <a:lnSpc>
                <a:spcPct val="100000"/>
              </a:lnSpc>
              <a:spcBef>
                <a:spcPts val="0"/>
              </a:spcBef>
              <a:spcAft>
                <a:spcPts val="600"/>
              </a:spcAft>
              <a:buClr>
                <a:srgbClr val="F0AB00"/>
              </a:buClr>
              <a:buSzPct val="100000"/>
              <a:buFont typeface="+mj-lt"/>
              <a:buAutoNum type="arabicPeriod" startAt="5"/>
              <a:tabLst/>
              <a:defRPr/>
            </a:pPr>
            <a:r>
              <a:rPr kumimoji="0" lang="en-US" sz="1400"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rPr>
              <a:t>Identify the right item and click on the </a:t>
            </a:r>
            <a:r>
              <a:rPr kumimoji="0" lang="en-US" sz="1400" b="1"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rPr>
              <a:t>Settlement #</a:t>
            </a:r>
            <a:r>
              <a:rPr kumimoji="0" lang="en-US" sz="1400" b="0"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rPr>
              <a:t> (when available).</a:t>
            </a:r>
          </a:p>
          <a:p>
            <a:pPr>
              <a:spcAft>
                <a:spcPts val="600"/>
              </a:spcAft>
              <a:buClr>
                <a:schemeClr val="accent1"/>
              </a:buClr>
              <a:buSzPct val="80000"/>
            </a:pPr>
            <a:r>
              <a:rPr lang="en-US" sz="1300" kern="0" dirty="0">
                <a:ea typeface="Arial Unicode MS" pitchFamily="34" charset="-128"/>
                <a:cs typeface="Arial Unicode MS" pitchFamily="34" charset="-128"/>
              </a:rPr>
              <a:t> </a:t>
            </a:r>
          </a:p>
        </p:txBody>
      </p:sp>
      <p:pic>
        <p:nvPicPr>
          <p:cNvPr id="22" name="Picture 21">
            <a:extLst>
              <a:ext uri="{FF2B5EF4-FFF2-40B4-BE49-F238E27FC236}">
                <a16:creationId xmlns:a16="http://schemas.microsoft.com/office/drawing/2014/main" id="{E36A28B8-8AB6-4009-BECC-8F24E9D59F5A}"/>
              </a:ext>
            </a:extLst>
          </p:cNvPr>
          <p:cNvPicPr>
            <a:picLocks noChangeAspect="1"/>
          </p:cNvPicPr>
          <p:nvPr/>
        </p:nvPicPr>
        <p:blipFill>
          <a:blip r:embed="rId3"/>
          <a:stretch>
            <a:fillRect/>
          </a:stretch>
        </p:blipFill>
        <p:spPr>
          <a:xfrm>
            <a:off x="5472780" y="2783399"/>
            <a:ext cx="6114818" cy="707197"/>
          </a:xfrm>
          <a:prstGeom prst="rect">
            <a:avLst/>
          </a:prstGeom>
        </p:spPr>
      </p:pic>
      <p:pic>
        <p:nvPicPr>
          <p:cNvPr id="10" name="Picture 9">
            <a:extLst>
              <a:ext uri="{FF2B5EF4-FFF2-40B4-BE49-F238E27FC236}">
                <a16:creationId xmlns:a16="http://schemas.microsoft.com/office/drawing/2014/main" id="{D9099BBC-2705-43DA-AACA-90DF7ADA2BB3}"/>
              </a:ext>
            </a:extLst>
          </p:cNvPr>
          <p:cNvPicPr>
            <a:picLocks noChangeAspect="1"/>
          </p:cNvPicPr>
          <p:nvPr/>
        </p:nvPicPr>
        <p:blipFill>
          <a:blip r:embed="rId4"/>
          <a:stretch>
            <a:fillRect/>
          </a:stretch>
        </p:blipFill>
        <p:spPr>
          <a:xfrm>
            <a:off x="5472780" y="1533520"/>
            <a:ext cx="5310834" cy="811091"/>
          </a:xfrm>
          <a:prstGeom prst="rect">
            <a:avLst/>
          </a:prstGeom>
        </p:spPr>
      </p:pic>
      <p:pic>
        <p:nvPicPr>
          <p:cNvPr id="12" name="Picture 11">
            <a:extLst>
              <a:ext uri="{FF2B5EF4-FFF2-40B4-BE49-F238E27FC236}">
                <a16:creationId xmlns:a16="http://schemas.microsoft.com/office/drawing/2014/main" id="{BBFC164A-48C8-4EB3-9C27-BCF94B446F22}"/>
              </a:ext>
            </a:extLst>
          </p:cNvPr>
          <p:cNvPicPr>
            <a:picLocks noChangeAspect="1"/>
          </p:cNvPicPr>
          <p:nvPr/>
        </p:nvPicPr>
        <p:blipFill>
          <a:blip r:embed="rId5"/>
          <a:stretch>
            <a:fillRect/>
          </a:stretch>
        </p:blipFill>
        <p:spPr>
          <a:xfrm>
            <a:off x="10145500" y="2344611"/>
            <a:ext cx="1416460" cy="307300"/>
          </a:xfrm>
          <a:prstGeom prst="rect">
            <a:avLst/>
          </a:prstGeom>
        </p:spPr>
      </p:pic>
      <p:pic>
        <p:nvPicPr>
          <p:cNvPr id="8" name="Picture 7">
            <a:extLst>
              <a:ext uri="{FF2B5EF4-FFF2-40B4-BE49-F238E27FC236}">
                <a16:creationId xmlns:a16="http://schemas.microsoft.com/office/drawing/2014/main" id="{C4E7D456-E280-4A38-B653-54F3D7413965}"/>
              </a:ext>
            </a:extLst>
          </p:cNvPr>
          <p:cNvPicPr>
            <a:picLocks noChangeAspect="1"/>
          </p:cNvPicPr>
          <p:nvPr/>
        </p:nvPicPr>
        <p:blipFill>
          <a:blip r:embed="rId6"/>
          <a:stretch>
            <a:fillRect/>
          </a:stretch>
        </p:blipFill>
        <p:spPr>
          <a:xfrm>
            <a:off x="3323478" y="3753882"/>
            <a:ext cx="8264120" cy="1197158"/>
          </a:xfrm>
          <a:prstGeom prst="rect">
            <a:avLst/>
          </a:prstGeom>
        </p:spPr>
      </p:pic>
      <p:pic>
        <p:nvPicPr>
          <p:cNvPr id="9" name="Picture 8">
            <a:extLst>
              <a:ext uri="{FF2B5EF4-FFF2-40B4-BE49-F238E27FC236}">
                <a16:creationId xmlns:a16="http://schemas.microsoft.com/office/drawing/2014/main" id="{3E8749BB-4B88-48C3-8953-800A9023D3A1}"/>
              </a:ext>
            </a:extLst>
          </p:cNvPr>
          <p:cNvPicPr>
            <a:picLocks noChangeAspect="1"/>
          </p:cNvPicPr>
          <p:nvPr/>
        </p:nvPicPr>
        <p:blipFill>
          <a:blip r:embed="rId7"/>
          <a:stretch>
            <a:fillRect/>
          </a:stretch>
        </p:blipFill>
        <p:spPr>
          <a:xfrm>
            <a:off x="10145500" y="3026975"/>
            <a:ext cx="274344" cy="323116"/>
          </a:xfrm>
          <a:prstGeom prst="rect">
            <a:avLst/>
          </a:prstGeom>
        </p:spPr>
      </p:pic>
      <p:pic>
        <p:nvPicPr>
          <p:cNvPr id="11" name="Picture 10">
            <a:extLst>
              <a:ext uri="{FF2B5EF4-FFF2-40B4-BE49-F238E27FC236}">
                <a16:creationId xmlns:a16="http://schemas.microsoft.com/office/drawing/2014/main" id="{2B8FDE41-9F2F-4AAF-9FB8-3D5D096B43CE}"/>
              </a:ext>
            </a:extLst>
          </p:cNvPr>
          <p:cNvPicPr>
            <a:picLocks noChangeAspect="1"/>
          </p:cNvPicPr>
          <p:nvPr/>
        </p:nvPicPr>
        <p:blipFill>
          <a:blip r:embed="rId8"/>
          <a:stretch>
            <a:fillRect/>
          </a:stretch>
        </p:blipFill>
        <p:spPr>
          <a:xfrm>
            <a:off x="10362148" y="4187854"/>
            <a:ext cx="274344" cy="329213"/>
          </a:xfrm>
          <a:prstGeom prst="rect">
            <a:avLst/>
          </a:prstGeom>
        </p:spPr>
      </p:pic>
      <p:pic>
        <p:nvPicPr>
          <p:cNvPr id="13" name="Picture 12">
            <a:extLst>
              <a:ext uri="{FF2B5EF4-FFF2-40B4-BE49-F238E27FC236}">
                <a16:creationId xmlns:a16="http://schemas.microsoft.com/office/drawing/2014/main" id="{4091729A-F423-4B5A-9CC6-8487144B9A97}"/>
              </a:ext>
            </a:extLst>
          </p:cNvPr>
          <p:cNvPicPr>
            <a:picLocks noChangeAspect="1"/>
          </p:cNvPicPr>
          <p:nvPr/>
        </p:nvPicPr>
        <p:blipFill>
          <a:blip r:embed="rId9"/>
          <a:stretch>
            <a:fillRect/>
          </a:stretch>
        </p:blipFill>
        <p:spPr>
          <a:xfrm>
            <a:off x="10145500" y="2347739"/>
            <a:ext cx="1440436" cy="323116"/>
          </a:xfrm>
          <a:prstGeom prst="rect">
            <a:avLst/>
          </a:prstGeom>
        </p:spPr>
      </p:pic>
      <p:pic>
        <p:nvPicPr>
          <p:cNvPr id="14" name="Picture 13">
            <a:extLst>
              <a:ext uri="{FF2B5EF4-FFF2-40B4-BE49-F238E27FC236}">
                <a16:creationId xmlns:a16="http://schemas.microsoft.com/office/drawing/2014/main" id="{6CAF8755-475E-4E49-9B7A-A13F26035552}"/>
              </a:ext>
            </a:extLst>
          </p:cNvPr>
          <p:cNvPicPr>
            <a:picLocks noChangeAspect="1"/>
          </p:cNvPicPr>
          <p:nvPr/>
        </p:nvPicPr>
        <p:blipFill>
          <a:blip r:embed="rId10"/>
          <a:stretch>
            <a:fillRect/>
          </a:stretch>
        </p:blipFill>
        <p:spPr>
          <a:xfrm>
            <a:off x="9841466" y="1910781"/>
            <a:ext cx="942148" cy="433830"/>
          </a:xfrm>
          <a:prstGeom prst="rect">
            <a:avLst/>
          </a:prstGeom>
        </p:spPr>
      </p:pic>
      <p:sp>
        <p:nvSpPr>
          <p:cNvPr id="6" name="Title 1">
            <a:extLst>
              <a:ext uri="{FF2B5EF4-FFF2-40B4-BE49-F238E27FC236}">
                <a16:creationId xmlns:a16="http://schemas.microsoft.com/office/drawing/2014/main" id="{7A3550A8-AA08-510F-9CC1-F673908F9C2A}"/>
              </a:ext>
            </a:extLst>
          </p:cNvPr>
          <p:cNvSpPr>
            <a:spLocks noGrp="1"/>
          </p:cNvSpPr>
          <p:nvPr>
            <p:ph type="title"/>
          </p:nvPr>
        </p:nvSpPr>
        <p:spPr>
          <a:xfrm>
            <a:off x="504001" y="513939"/>
            <a:ext cx="11186476" cy="692497"/>
          </a:xfrm>
        </p:spPr>
        <p:txBody>
          <a:bodyPr/>
          <a:lstStyle/>
          <a:p>
            <a:r>
              <a:rPr lang="en-US" dirty="0"/>
              <a:t>Consignment Settlement – Invoice created by Buyer and viewed by Supplier </a:t>
            </a:r>
            <a:br>
              <a:rPr lang="en-US" dirty="0"/>
            </a:br>
            <a:r>
              <a:rPr lang="en-US" sz="2100" dirty="0">
                <a:solidFill>
                  <a:schemeClr val="accent1"/>
                </a:solidFill>
                <a:highlight>
                  <a:srgbClr val="FFFF00"/>
                </a:highlight>
              </a:rPr>
              <a:t>From the Fulfillment tab</a:t>
            </a:r>
          </a:p>
        </p:txBody>
      </p:sp>
    </p:spTree>
    <p:extLst>
      <p:ext uri="{BB962C8B-B14F-4D97-AF65-F5344CB8AC3E}">
        <p14:creationId xmlns:p14="http://schemas.microsoft.com/office/powerpoint/2010/main" val="2579184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630124" y="914803"/>
            <a:ext cx="11185200" cy="1143285"/>
          </a:xfrm>
        </p:spPr>
        <p:txBody>
          <a:bodyPr/>
          <a:lstStyle/>
          <a:p>
            <a:r>
              <a:rPr lang="en-US" sz="4000" dirty="0">
                <a:solidFill>
                  <a:schemeClr val="accent1"/>
                </a:solidFill>
              </a:rPr>
              <a:t>Appendix</a:t>
            </a:r>
            <a:br>
              <a:rPr lang="en-US" dirty="0">
                <a:solidFill>
                  <a:schemeClr val="accent1"/>
                </a:solidFill>
              </a:rPr>
            </a:br>
            <a:r>
              <a:rPr lang="en-US" sz="3600" dirty="0"/>
              <a:t>In this section you will learn about …</a:t>
            </a:r>
          </a:p>
        </p:txBody>
      </p:sp>
      <p:sp>
        <p:nvSpPr>
          <p:cNvPr id="4" name="TextBox 3">
            <a:extLst>
              <a:ext uri="{FF2B5EF4-FFF2-40B4-BE49-F238E27FC236}">
                <a16:creationId xmlns:a16="http://schemas.microsoft.com/office/drawing/2014/main" id="{9DD8ADC6-5D44-0D3E-2365-AEF335FFDA0E}"/>
              </a:ext>
            </a:extLst>
          </p:cNvPr>
          <p:cNvSpPr txBox="1"/>
          <p:nvPr/>
        </p:nvSpPr>
        <p:spPr>
          <a:xfrm>
            <a:off x="630124" y="2594900"/>
            <a:ext cx="4307700" cy="569387"/>
          </a:xfrm>
          <a:prstGeom prst="rect">
            <a:avLst/>
          </a:prstGeom>
          <a:noFill/>
        </p:spPr>
        <p:txBody>
          <a:bodyPr wrap="square" lIns="0" tIns="0" rIns="0" bIns="0" rtlCol="0">
            <a:spAutoFit/>
          </a:bodyPr>
          <a:lstStyle/>
          <a:p>
            <a:pPr>
              <a:spcAft>
                <a:spcPts val="600"/>
              </a:spcAft>
              <a:buClr>
                <a:schemeClr val="accent1"/>
              </a:buClr>
              <a:buSzPct val="80000"/>
            </a:pPr>
            <a:r>
              <a:rPr lang="en-US" sz="1600" kern="0" dirty="0">
                <a:ea typeface="Arial Unicode MS" pitchFamily="34" charset="-128"/>
                <a:cs typeface="Arial Unicode MS" pitchFamily="34" charset="-128"/>
              </a:rPr>
              <a:t>… Consignment report</a:t>
            </a:r>
          </a:p>
          <a:p>
            <a:pPr>
              <a:spcAft>
                <a:spcPts val="600"/>
              </a:spcAft>
              <a:buClr>
                <a:schemeClr val="accent1"/>
              </a:buClr>
              <a:buSzPct val="80000"/>
            </a:pPr>
            <a:r>
              <a:rPr lang="en-US" sz="1600" kern="0" dirty="0">
                <a:ea typeface="Arial Unicode MS" pitchFamily="34" charset="-128"/>
                <a:cs typeface="Arial Unicode MS" pitchFamily="34" charset="-128"/>
              </a:rPr>
              <a:t>… Consignment notifications </a:t>
            </a:r>
          </a:p>
        </p:txBody>
      </p:sp>
    </p:spTree>
    <p:extLst>
      <p:ext uri="{BB962C8B-B14F-4D97-AF65-F5344CB8AC3E}">
        <p14:creationId xmlns:p14="http://schemas.microsoft.com/office/powerpoint/2010/main" val="1105206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C10BB7F0-1CA5-46C8-A4C7-3294CB4CA9AE}"/>
              </a:ext>
            </a:extLst>
          </p:cNvPr>
          <p:cNvPicPr>
            <a:picLocks noChangeAspect="1"/>
          </p:cNvPicPr>
          <p:nvPr/>
        </p:nvPicPr>
        <p:blipFill>
          <a:blip r:embed="rId3"/>
          <a:stretch>
            <a:fillRect/>
          </a:stretch>
        </p:blipFill>
        <p:spPr>
          <a:xfrm>
            <a:off x="6097587" y="1933043"/>
            <a:ext cx="1028959" cy="352957"/>
          </a:xfrm>
          <a:prstGeom prst="rect">
            <a:avLst/>
          </a:prstGeom>
          <a:ln>
            <a:solidFill>
              <a:schemeClr val="bg2"/>
            </a:solidFill>
          </a:ln>
        </p:spPr>
      </p:pic>
      <p:pic>
        <p:nvPicPr>
          <p:cNvPr id="22" name="Picture 21">
            <a:extLst>
              <a:ext uri="{FF2B5EF4-FFF2-40B4-BE49-F238E27FC236}">
                <a16:creationId xmlns:a16="http://schemas.microsoft.com/office/drawing/2014/main" id="{9F9F23D9-C779-4C46-A47D-E3940A9F047A}"/>
              </a:ext>
            </a:extLst>
          </p:cNvPr>
          <p:cNvPicPr>
            <a:picLocks noChangeAspect="1"/>
          </p:cNvPicPr>
          <p:nvPr/>
        </p:nvPicPr>
        <p:blipFill>
          <a:blip r:embed="rId4"/>
          <a:stretch>
            <a:fillRect/>
          </a:stretch>
        </p:blipFill>
        <p:spPr>
          <a:xfrm>
            <a:off x="10140049" y="1662528"/>
            <a:ext cx="1443783" cy="504262"/>
          </a:xfrm>
          <a:prstGeom prst="rect">
            <a:avLst/>
          </a:prstGeom>
          <a:ln>
            <a:solidFill>
              <a:schemeClr val="bg2"/>
            </a:solidFill>
          </a:ln>
        </p:spPr>
      </p:pic>
      <p:pic>
        <p:nvPicPr>
          <p:cNvPr id="27" name="Picture 26">
            <a:extLst>
              <a:ext uri="{FF2B5EF4-FFF2-40B4-BE49-F238E27FC236}">
                <a16:creationId xmlns:a16="http://schemas.microsoft.com/office/drawing/2014/main" id="{FD147E94-2014-4952-982B-1DD5680B97A3}"/>
              </a:ext>
            </a:extLst>
          </p:cNvPr>
          <p:cNvPicPr>
            <a:picLocks noChangeAspect="1"/>
          </p:cNvPicPr>
          <p:nvPr/>
        </p:nvPicPr>
        <p:blipFill>
          <a:blip r:embed="rId5"/>
          <a:stretch>
            <a:fillRect/>
          </a:stretch>
        </p:blipFill>
        <p:spPr>
          <a:xfrm>
            <a:off x="4828565" y="1040981"/>
            <a:ext cx="5486659" cy="610841"/>
          </a:xfrm>
          <a:prstGeom prst="rect">
            <a:avLst/>
          </a:prstGeom>
          <a:ln>
            <a:solidFill>
              <a:schemeClr val="bg2"/>
            </a:solidFill>
          </a:ln>
        </p:spPr>
      </p:pic>
      <p:sp>
        <p:nvSpPr>
          <p:cNvPr id="2" name="Title 1">
            <a:extLst>
              <a:ext uri="{FF2B5EF4-FFF2-40B4-BE49-F238E27FC236}">
                <a16:creationId xmlns:a16="http://schemas.microsoft.com/office/drawing/2014/main" id="{144C4CCA-C8F3-4388-AE2D-E08F085B9F80}"/>
              </a:ext>
            </a:extLst>
          </p:cNvPr>
          <p:cNvSpPr>
            <a:spLocks noGrp="1"/>
          </p:cNvSpPr>
          <p:nvPr>
            <p:ph type="ctrTitle"/>
          </p:nvPr>
        </p:nvSpPr>
        <p:spPr>
          <a:xfrm>
            <a:off x="608092" y="458775"/>
            <a:ext cx="11182288" cy="677108"/>
          </a:xfrm>
        </p:spPr>
        <p:txBody>
          <a:bodyPr/>
          <a:lstStyle/>
          <a:p>
            <a:r>
              <a:rPr lang="en-US" sz="2400" dirty="0"/>
              <a:t>Consignment Report</a:t>
            </a:r>
          </a:p>
        </p:txBody>
      </p:sp>
      <p:sp>
        <p:nvSpPr>
          <p:cNvPr id="3" name="Text Placeholder 2">
            <a:extLst>
              <a:ext uri="{FF2B5EF4-FFF2-40B4-BE49-F238E27FC236}">
                <a16:creationId xmlns:a16="http://schemas.microsoft.com/office/drawing/2014/main" id="{1847AC6D-9B4F-4618-BB06-D1D195106FCD}"/>
              </a:ext>
            </a:extLst>
          </p:cNvPr>
          <p:cNvSpPr txBox="1">
            <a:spLocks/>
          </p:cNvSpPr>
          <p:nvPr/>
        </p:nvSpPr>
        <p:spPr>
          <a:xfrm>
            <a:off x="519909" y="1135884"/>
            <a:ext cx="3771454" cy="4853667"/>
          </a:xfrm>
          <a:prstGeom prst="rect">
            <a:avLst/>
          </a:prstGeom>
        </p:spPr>
        <p:txBody>
          <a:bodyPr>
            <a:noAutofit/>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a:spcBef>
                <a:spcPts val="0"/>
              </a:spcBef>
              <a:spcAft>
                <a:spcPts val="600"/>
              </a:spcAft>
              <a:buSzPct val="100000"/>
            </a:pPr>
            <a:r>
              <a:rPr lang="en-US" sz="1400" dirty="0"/>
              <a:t>The supplier can run a Consignment report in Excel from their SAP Business Network Portal. From the Home page:</a:t>
            </a:r>
          </a:p>
          <a:p>
            <a:pPr marL="342900" indent="-342900">
              <a:spcBef>
                <a:spcPts val="600"/>
              </a:spcBef>
              <a:buSzPct val="100000"/>
              <a:buFont typeface="+mj-lt"/>
              <a:buAutoNum type="arabicPeriod"/>
            </a:pPr>
            <a:r>
              <a:rPr lang="en-US" sz="1400" dirty="0"/>
              <a:t>Click          button and select </a:t>
            </a:r>
            <a:r>
              <a:rPr lang="en-US" sz="1400" b="1" dirty="0"/>
              <a:t>Upload/Download </a:t>
            </a:r>
            <a:r>
              <a:rPr lang="en-US" sz="1400" dirty="0"/>
              <a:t>from the drop down.</a:t>
            </a:r>
          </a:p>
          <a:p>
            <a:pPr marL="342900" indent="-342900">
              <a:spcBef>
                <a:spcPts val="600"/>
              </a:spcBef>
              <a:buSzPct val="100000"/>
              <a:buFont typeface="+mj-lt"/>
              <a:buAutoNum type="arabicPeriod"/>
            </a:pPr>
            <a:r>
              <a:rPr lang="en-US" sz="1400" dirty="0"/>
              <a:t>In the Jobs sub-tab click </a:t>
            </a:r>
            <a:r>
              <a:rPr lang="en-US" sz="1400" b="1" dirty="0"/>
              <a:t>Create.</a:t>
            </a:r>
          </a:p>
          <a:p>
            <a:pPr marL="342900" indent="-342900">
              <a:spcBef>
                <a:spcPts val="600"/>
              </a:spcBef>
              <a:buSzPct val="100000"/>
              <a:buFont typeface="+mj-lt"/>
              <a:buAutoNum type="arabicPeriod"/>
            </a:pPr>
            <a:r>
              <a:rPr lang="en-US" sz="1400" dirty="0"/>
              <a:t>In the pop-up select job-type </a:t>
            </a:r>
            <a:r>
              <a:rPr lang="en-US" sz="1400" b="1" dirty="0"/>
              <a:t>Consignment.</a:t>
            </a:r>
          </a:p>
          <a:p>
            <a:pPr marL="342900" indent="-342900">
              <a:spcBef>
                <a:spcPts val="600"/>
              </a:spcBef>
              <a:buSzPct val="100000"/>
              <a:buFont typeface="+mj-lt"/>
              <a:buAutoNum type="arabicPeriod"/>
            </a:pPr>
            <a:r>
              <a:rPr lang="en-US" sz="1400" dirty="0"/>
              <a:t>Fulfill search criteria and all mandatory fields and click </a:t>
            </a:r>
            <a:r>
              <a:rPr lang="en-US" sz="1400" b="1" dirty="0"/>
              <a:t>Save</a:t>
            </a:r>
            <a:r>
              <a:rPr lang="en-US" sz="1400" dirty="0"/>
              <a:t>. Data report template will be created.   </a:t>
            </a:r>
          </a:p>
          <a:p>
            <a:pPr marL="342900" indent="-342900">
              <a:spcBef>
                <a:spcPts val="600"/>
              </a:spcBef>
              <a:buSzPct val="100000"/>
              <a:buFont typeface="+mj-lt"/>
              <a:buAutoNum type="arabicPeriod"/>
            </a:pPr>
            <a:r>
              <a:rPr lang="en-US" sz="1400" dirty="0"/>
              <a:t>In the Jobs sub-tab select the template and click </a:t>
            </a:r>
            <a:r>
              <a:rPr lang="en-US" sz="1400" b="1" dirty="0"/>
              <a:t>Run</a:t>
            </a:r>
            <a:r>
              <a:rPr lang="en-US" sz="1400" dirty="0"/>
              <a:t>.</a:t>
            </a:r>
          </a:p>
          <a:p>
            <a:pPr marL="342900" indent="-342900">
              <a:spcBef>
                <a:spcPts val="600"/>
              </a:spcBef>
              <a:buSzPct val="100000"/>
              <a:buFont typeface="+mj-lt"/>
              <a:buAutoNum type="arabicPeriod"/>
            </a:pPr>
            <a:r>
              <a:rPr lang="en-US" sz="1400" dirty="0"/>
              <a:t>Click download icon in the Downloads sub-tab to download excel file.</a:t>
            </a:r>
          </a:p>
          <a:p>
            <a:pPr marL="342900" indent="-342900">
              <a:spcBef>
                <a:spcPts val="600"/>
              </a:spcBef>
              <a:buSzPct val="100000"/>
              <a:buFont typeface="+mj-lt"/>
              <a:buAutoNum type="arabicPeriod"/>
            </a:pPr>
            <a:endParaRPr lang="en-US" sz="1400" dirty="0"/>
          </a:p>
          <a:p>
            <a:pPr>
              <a:spcBef>
                <a:spcPts val="0"/>
              </a:spcBef>
              <a:spcAft>
                <a:spcPts val="600"/>
              </a:spcAft>
              <a:buSzPct val="100000"/>
            </a:pPr>
            <a:r>
              <a:rPr lang="en-US" sz="1400" b="1" dirty="0">
                <a:solidFill>
                  <a:schemeClr val="accent1"/>
                </a:solidFill>
              </a:rPr>
              <a:t>Note:</a:t>
            </a:r>
            <a:r>
              <a:rPr lang="en-US" sz="1400" dirty="0"/>
              <a:t> </a:t>
            </a:r>
          </a:p>
          <a:p>
            <a:pPr marL="171450" indent="-171450" algn="just">
              <a:spcBef>
                <a:spcPts val="0"/>
              </a:spcBef>
              <a:spcAft>
                <a:spcPts val="600"/>
              </a:spcAft>
              <a:buSzPct val="100000"/>
              <a:buFont typeface="Arial" panose="020B0604020202020204" pitchFamily="34" charset="0"/>
              <a:buChar char="•"/>
            </a:pPr>
            <a:r>
              <a:rPr lang="en-US" sz="1400" dirty="0"/>
              <a:t>You can use Refresh status button in the bottom of the screen to see the report status as </a:t>
            </a:r>
            <a:r>
              <a:rPr lang="en-US" sz="1400" b="1" dirty="0"/>
              <a:t>Completed</a:t>
            </a:r>
            <a:r>
              <a:rPr lang="en-US" sz="1400" dirty="0"/>
              <a:t>.</a:t>
            </a:r>
          </a:p>
          <a:p>
            <a:pPr marL="171450" indent="-171450" algn="just">
              <a:spcBef>
                <a:spcPts val="0"/>
              </a:spcBef>
              <a:spcAft>
                <a:spcPts val="600"/>
              </a:spcAft>
              <a:buSzPct val="100000"/>
              <a:buFont typeface="Arial" panose="020B0604020202020204" pitchFamily="34" charset="0"/>
              <a:buChar char="•"/>
            </a:pPr>
            <a:r>
              <a:rPr lang="en-US" sz="1400" dirty="0"/>
              <a:t>The report doesn’t show the current stock level.</a:t>
            </a:r>
          </a:p>
          <a:p>
            <a:pPr marL="228600" indent="-228600">
              <a:spcBef>
                <a:spcPts val="0"/>
              </a:spcBef>
              <a:spcAft>
                <a:spcPts val="600"/>
              </a:spcAft>
              <a:buSzPct val="100000"/>
              <a:buFont typeface="+mj-lt"/>
              <a:buAutoNum type="arabicPeriod"/>
            </a:pPr>
            <a:endParaRPr lang="en-US" sz="1400" dirty="0"/>
          </a:p>
          <a:p>
            <a:pPr marL="228600" indent="-228600">
              <a:spcBef>
                <a:spcPts val="0"/>
              </a:spcBef>
              <a:spcAft>
                <a:spcPts val="600"/>
              </a:spcAft>
              <a:buSzPct val="100000"/>
              <a:buFont typeface="+mj-lt"/>
              <a:buAutoNum type="arabicPeriod"/>
            </a:pPr>
            <a:endParaRPr lang="en-US" sz="1300" dirty="0"/>
          </a:p>
          <a:p>
            <a:pPr marL="228600" indent="-228600">
              <a:spcBef>
                <a:spcPts val="0"/>
              </a:spcBef>
              <a:spcAft>
                <a:spcPts val="600"/>
              </a:spcAft>
              <a:buFont typeface="+mj-lt"/>
              <a:buAutoNum type="arabicParenR"/>
            </a:pPr>
            <a:endParaRPr lang="en-US" sz="1300" dirty="0"/>
          </a:p>
        </p:txBody>
      </p:sp>
      <p:sp>
        <p:nvSpPr>
          <p:cNvPr id="21" name="Oval 20">
            <a:extLst>
              <a:ext uri="{FF2B5EF4-FFF2-40B4-BE49-F238E27FC236}">
                <a16:creationId xmlns:a16="http://schemas.microsoft.com/office/drawing/2014/main" id="{E471B815-49BF-4ED4-9FF1-361D4D8C1283}"/>
              </a:ext>
            </a:extLst>
          </p:cNvPr>
          <p:cNvSpPr/>
          <p:nvPr/>
        </p:nvSpPr>
        <p:spPr bwMode="gray">
          <a:xfrm>
            <a:off x="5970529" y="1998463"/>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6" name="Oval 25">
            <a:extLst>
              <a:ext uri="{FF2B5EF4-FFF2-40B4-BE49-F238E27FC236}">
                <a16:creationId xmlns:a16="http://schemas.microsoft.com/office/drawing/2014/main" id="{7C4D5257-9DB6-4D50-B8B4-6AB9AC111C75}"/>
              </a:ext>
            </a:extLst>
          </p:cNvPr>
          <p:cNvSpPr/>
          <p:nvPr/>
        </p:nvSpPr>
        <p:spPr bwMode="gray">
          <a:xfrm>
            <a:off x="10069392" y="1890447"/>
            <a:ext cx="220267" cy="219075"/>
          </a:xfrm>
          <a:prstGeom prst="ellipse">
            <a:avLst/>
          </a:prstGeom>
          <a:solidFill>
            <a:schemeClr val="accent1"/>
          </a:solidFill>
          <a:ln w="635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400" dirty="0">
                <a:solidFill>
                  <a:schemeClr val="bg1"/>
                </a:solidFill>
              </a:rPr>
              <a:t>1</a:t>
            </a:r>
          </a:p>
        </p:txBody>
      </p:sp>
      <p:pic>
        <p:nvPicPr>
          <p:cNvPr id="31" name="Picture 30">
            <a:extLst>
              <a:ext uri="{FF2B5EF4-FFF2-40B4-BE49-F238E27FC236}">
                <a16:creationId xmlns:a16="http://schemas.microsoft.com/office/drawing/2014/main" id="{DF357837-11F6-47CA-88E1-88F29F7F5F6A}"/>
              </a:ext>
            </a:extLst>
          </p:cNvPr>
          <p:cNvPicPr>
            <a:picLocks noChangeAspect="1"/>
          </p:cNvPicPr>
          <p:nvPr/>
        </p:nvPicPr>
        <p:blipFill>
          <a:blip r:embed="rId6"/>
          <a:stretch>
            <a:fillRect/>
          </a:stretch>
        </p:blipFill>
        <p:spPr>
          <a:xfrm>
            <a:off x="1438824" y="1908021"/>
            <a:ext cx="264275" cy="258769"/>
          </a:xfrm>
          <a:prstGeom prst="rect">
            <a:avLst/>
          </a:prstGeom>
        </p:spPr>
      </p:pic>
      <p:pic>
        <p:nvPicPr>
          <p:cNvPr id="5" name="Picture 4">
            <a:extLst>
              <a:ext uri="{FF2B5EF4-FFF2-40B4-BE49-F238E27FC236}">
                <a16:creationId xmlns:a16="http://schemas.microsoft.com/office/drawing/2014/main" id="{AF366ABF-5BC4-4EC3-8FEB-6001EC552196}"/>
              </a:ext>
            </a:extLst>
          </p:cNvPr>
          <p:cNvPicPr>
            <a:picLocks noChangeAspect="1"/>
          </p:cNvPicPr>
          <p:nvPr/>
        </p:nvPicPr>
        <p:blipFill>
          <a:blip r:embed="rId7"/>
          <a:stretch>
            <a:fillRect/>
          </a:stretch>
        </p:blipFill>
        <p:spPr>
          <a:xfrm>
            <a:off x="4811734" y="2321910"/>
            <a:ext cx="5350961" cy="1766698"/>
          </a:xfrm>
          <a:prstGeom prst="rect">
            <a:avLst/>
          </a:prstGeom>
        </p:spPr>
      </p:pic>
      <p:pic>
        <p:nvPicPr>
          <p:cNvPr id="9" name="Picture 8">
            <a:extLst>
              <a:ext uri="{FF2B5EF4-FFF2-40B4-BE49-F238E27FC236}">
                <a16:creationId xmlns:a16="http://schemas.microsoft.com/office/drawing/2014/main" id="{E4178EB6-D698-4D6F-9127-9CA10F586168}"/>
              </a:ext>
            </a:extLst>
          </p:cNvPr>
          <p:cNvPicPr>
            <a:picLocks noChangeAspect="1"/>
          </p:cNvPicPr>
          <p:nvPr/>
        </p:nvPicPr>
        <p:blipFill>
          <a:blip r:embed="rId8"/>
          <a:stretch>
            <a:fillRect/>
          </a:stretch>
        </p:blipFill>
        <p:spPr>
          <a:xfrm>
            <a:off x="7852277" y="2561891"/>
            <a:ext cx="274344" cy="323116"/>
          </a:xfrm>
          <a:prstGeom prst="rect">
            <a:avLst/>
          </a:prstGeom>
        </p:spPr>
      </p:pic>
      <p:pic>
        <p:nvPicPr>
          <p:cNvPr id="10" name="Picture 9">
            <a:extLst>
              <a:ext uri="{FF2B5EF4-FFF2-40B4-BE49-F238E27FC236}">
                <a16:creationId xmlns:a16="http://schemas.microsoft.com/office/drawing/2014/main" id="{EA49AC37-241D-4EEB-B4CB-1096CAF3013C}"/>
              </a:ext>
            </a:extLst>
          </p:cNvPr>
          <p:cNvPicPr>
            <a:picLocks noChangeAspect="1"/>
          </p:cNvPicPr>
          <p:nvPr/>
        </p:nvPicPr>
        <p:blipFill>
          <a:blip r:embed="rId9"/>
          <a:stretch>
            <a:fillRect/>
          </a:stretch>
        </p:blipFill>
        <p:spPr>
          <a:xfrm>
            <a:off x="9698773" y="3617487"/>
            <a:ext cx="274344" cy="323116"/>
          </a:xfrm>
          <a:prstGeom prst="rect">
            <a:avLst/>
          </a:prstGeom>
        </p:spPr>
      </p:pic>
      <p:pic>
        <p:nvPicPr>
          <p:cNvPr id="28" name="Picture 27">
            <a:extLst>
              <a:ext uri="{FF2B5EF4-FFF2-40B4-BE49-F238E27FC236}">
                <a16:creationId xmlns:a16="http://schemas.microsoft.com/office/drawing/2014/main" id="{F3E7F48D-2365-4F8D-82B6-8401B8F3FB7A}"/>
              </a:ext>
            </a:extLst>
          </p:cNvPr>
          <p:cNvPicPr>
            <a:picLocks noChangeAspect="1"/>
          </p:cNvPicPr>
          <p:nvPr/>
        </p:nvPicPr>
        <p:blipFill>
          <a:blip r:embed="rId10"/>
          <a:stretch>
            <a:fillRect/>
          </a:stretch>
        </p:blipFill>
        <p:spPr>
          <a:xfrm>
            <a:off x="4811734" y="5174977"/>
            <a:ext cx="7182770" cy="1463157"/>
          </a:xfrm>
          <a:prstGeom prst="rect">
            <a:avLst/>
          </a:prstGeom>
        </p:spPr>
      </p:pic>
      <p:pic>
        <p:nvPicPr>
          <p:cNvPr id="29" name="Picture 28">
            <a:extLst>
              <a:ext uri="{FF2B5EF4-FFF2-40B4-BE49-F238E27FC236}">
                <a16:creationId xmlns:a16="http://schemas.microsoft.com/office/drawing/2014/main" id="{9DBF8E22-8A50-4DA6-9E9C-2D91DF803163}"/>
              </a:ext>
            </a:extLst>
          </p:cNvPr>
          <p:cNvPicPr>
            <a:picLocks noChangeAspect="1"/>
          </p:cNvPicPr>
          <p:nvPr/>
        </p:nvPicPr>
        <p:blipFill>
          <a:blip r:embed="rId11"/>
          <a:stretch>
            <a:fillRect/>
          </a:stretch>
        </p:blipFill>
        <p:spPr>
          <a:xfrm>
            <a:off x="11583832" y="6237667"/>
            <a:ext cx="274344" cy="323116"/>
          </a:xfrm>
          <a:prstGeom prst="rect">
            <a:avLst/>
          </a:prstGeom>
        </p:spPr>
      </p:pic>
      <p:pic>
        <p:nvPicPr>
          <p:cNvPr id="32" name="Picture 31">
            <a:extLst>
              <a:ext uri="{FF2B5EF4-FFF2-40B4-BE49-F238E27FC236}">
                <a16:creationId xmlns:a16="http://schemas.microsoft.com/office/drawing/2014/main" id="{B875FC7A-1E1F-4032-ACB9-8F8297321EC8}"/>
              </a:ext>
            </a:extLst>
          </p:cNvPr>
          <p:cNvPicPr>
            <a:picLocks noChangeAspect="1"/>
          </p:cNvPicPr>
          <p:nvPr/>
        </p:nvPicPr>
        <p:blipFill>
          <a:blip r:embed="rId12"/>
          <a:stretch>
            <a:fillRect/>
          </a:stretch>
        </p:blipFill>
        <p:spPr>
          <a:xfrm>
            <a:off x="4811734" y="4144070"/>
            <a:ext cx="2365453" cy="975445"/>
          </a:xfrm>
          <a:prstGeom prst="rect">
            <a:avLst/>
          </a:prstGeom>
        </p:spPr>
      </p:pic>
      <p:pic>
        <p:nvPicPr>
          <p:cNvPr id="33" name="Picture 32">
            <a:extLst>
              <a:ext uri="{FF2B5EF4-FFF2-40B4-BE49-F238E27FC236}">
                <a16:creationId xmlns:a16="http://schemas.microsoft.com/office/drawing/2014/main" id="{FB208453-2E42-4D0B-8EBC-EE9F48EA88D8}"/>
              </a:ext>
            </a:extLst>
          </p:cNvPr>
          <p:cNvPicPr>
            <a:picLocks noChangeAspect="1"/>
          </p:cNvPicPr>
          <p:nvPr/>
        </p:nvPicPr>
        <p:blipFill>
          <a:blip r:embed="rId13"/>
          <a:stretch>
            <a:fillRect/>
          </a:stretch>
        </p:blipFill>
        <p:spPr>
          <a:xfrm>
            <a:off x="5874118" y="4671125"/>
            <a:ext cx="274344" cy="323116"/>
          </a:xfrm>
          <a:prstGeom prst="rect">
            <a:avLst/>
          </a:prstGeom>
        </p:spPr>
      </p:pic>
    </p:spTree>
    <p:extLst>
      <p:ext uri="{BB962C8B-B14F-4D97-AF65-F5344CB8AC3E}">
        <p14:creationId xmlns:p14="http://schemas.microsoft.com/office/powerpoint/2010/main" val="1771705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FD147E94-2014-4952-982B-1DD5680B97A3}"/>
              </a:ext>
            </a:extLst>
          </p:cNvPr>
          <p:cNvPicPr>
            <a:picLocks noChangeAspect="1"/>
          </p:cNvPicPr>
          <p:nvPr/>
        </p:nvPicPr>
        <p:blipFill>
          <a:blip r:embed="rId3"/>
          <a:stretch>
            <a:fillRect/>
          </a:stretch>
        </p:blipFill>
        <p:spPr>
          <a:xfrm>
            <a:off x="6266657" y="1375045"/>
            <a:ext cx="5486659" cy="610841"/>
          </a:xfrm>
          <a:prstGeom prst="rect">
            <a:avLst/>
          </a:prstGeom>
          <a:ln>
            <a:solidFill>
              <a:schemeClr val="bg2"/>
            </a:solidFill>
          </a:ln>
        </p:spPr>
      </p:pic>
      <p:sp>
        <p:nvSpPr>
          <p:cNvPr id="2" name="Title 1">
            <a:extLst>
              <a:ext uri="{FF2B5EF4-FFF2-40B4-BE49-F238E27FC236}">
                <a16:creationId xmlns:a16="http://schemas.microsoft.com/office/drawing/2014/main" id="{144C4CCA-C8F3-4388-AE2D-E08F085B9F80}"/>
              </a:ext>
            </a:extLst>
          </p:cNvPr>
          <p:cNvSpPr>
            <a:spLocks noGrp="1"/>
          </p:cNvSpPr>
          <p:nvPr>
            <p:ph type="ctrTitle"/>
          </p:nvPr>
        </p:nvSpPr>
        <p:spPr>
          <a:xfrm>
            <a:off x="608092" y="458775"/>
            <a:ext cx="11182288" cy="677108"/>
          </a:xfrm>
        </p:spPr>
        <p:txBody>
          <a:bodyPr/>
          <a:lstStyle/>
          <a:p>
            <a:r>
              <a:rPr lang="en-US" sz="2400" dirty="0"/>
              <a:t>Consignment Notifications</a:t>
            </a:r>
          </a:p>
        </p:txBody>
      </p:sp>
      <p:sp>
        <p:nvSpPr>
          <p:cNvPr id="3" name="Text Placeholder 2">
            <a:extLst>
              <a:ext uri="{FF2B5EF4-FFF2-40B4-BE49-F238E27FC236}">
                <a16:creationId xmlns:a16="http://schemas.microsoft.com/office/drawing/2014/main" id="{1847AC6D-9B4F-4618-BB06-D1D195106FCD}"/>
              </a:ext>
            </a:extLst>
          </p:cNvPr>
          <p:cNvSpPr txBox="1">
            <a:spLocks/>
          </p:cNvSpPr>
          <p:nvPr/>
        </p:nvSpPr>
        <p:spPr>
          <a:xfrm>
            <a:off x="522775" y="1195011"/>
            <a:ext cx="4966751" cy="3851684"/>
          </a:xfrm>
          <a:prstGeom prst="rect">
            <a:avLst/>
          </a:prstGeom>
        </p:spPr>
        <p:txBody>
          <a:bodyPr>
            <a:noAutofit/>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a:spcBef>
                <a:spcPts val="0"/>
              </a:spcBef>
              <a:spcAft>
                <a:spcPts val="600"/>
              </a:spcAft>
              <a:buSzPct val="100000"/>
            </a:pPr>
            <a:r>
              <a:rPr lang="en-US" sz="1400" dirty="0"/>
              <a:t>The supplier can receive email notifications for consignment movements and consignment settlements.</a:t>
            </a:r>
          </a:p>
          <a:p>
            <a:pPr>
              <a:spcBef>
                <a:spcPts val="0"/>
              </a:spcBef>
              <a:spcAft>
                <a:spcPts val="600"/>
              </a:spcAft>
              <a:buSzPct val="100000"/>
            </a:pPr>
            <a:endParaRPr lang="en-US" sz="1400" dirty="0"/>
          </a:p>
          <a:p>
            <a:pPr>
              <a:spcBef>
                <a:spcPts val="0"/>
              </a:spcBef>
              <a:spcAft>
                <a:spcPts val="600"/>
              </a:spcAft>
              <a:buSzPct val="100000"/>
            </a:pPr>
            <a:r>
              <a:rPr lang="en-US" sz="1400" dirty="0"/>
              <a:t> From the Home page:</a:t>
            </a:r>
          </a:p>
          <a:p>
            <a:pPr marL="342900" indent="-342900">
              <a:spcBef>
                <a:spcPts val="600"/>
              </a:spcBef>
              <a:buSzPct val="100000"/>
              <a:buFont typeface="+mj-lt"/>
              <a:buAutoNum type="arabicPeriod"/>
            </a:pPr>
            <a:r>
              <a:rPr lang="en-US" sz="1400" dirty="0"/>
              <a:t>Click on the user initials</a:t>
            </a:r>
          </a:p>
          <a:p>
            <a:pPr marL="342900" indent="-342900">
              <a:spcBef>
                <a:spcPts val="600"/>
              </a:spcBef>
              <a:buSzPct val="100000"/>
              <a:buFont typeface="+mj-lt"/>
              <a:buAutoNum type="arabicPeriod"/>
            </a:pPr>
            <a:r>
              <a:rPr lang="en-US" sz="1400" dirty="0"/>
              <a:t>Select </a:t>
            </a:r>
            <a:r>
              <a:rPr lang="en-US" sz="1400" b="1" dirty="0"/>
              <a:t>Settings</a:t>
            </a:r>
          </a:p>
          <a:p>
            <a:pPr marL="342900" indent="-342900">
              <a:spcBef>
                <a:spcPts val="600"/>
              </a:spcBef>
              <a:buSzPct val="100000"/>
              <a:buFont typeface="+mj-lt"/>
              <a:buAutoNum type="arabicPeriod"/>
            </a:pPr>
            <a:r>
              <a:rPr lang="en-US" sz="1400" dirty="0"/>
              <a:t>Select </a:t>
            </a:r>
            <a:r>
              <a:rPr lang="en-US" sz="1400" b="1" dirty="0"/>
              <a:t>Notifications</a:t>
            </a:r>
          </a:p>
          <a:p>
            <a:pPr marL="342900" indent="-342900">
              <a:spcBef>
                <a:spcPts val="600"/>
              </a:spcBef>
              <a:buSzPct val="100000"/>
              <a:buFont typeface="+mj-lt"/>
              <a:buAutoNum type="arabicPeriod"/>
            </a:pPr>
            <a:r>
              <a:rPr lang="en-US" sz="1400" dirty="0"/>
              <a:t>Go to the </a:t>
            </a:r>
            <a:r>
              <a:rPr lang="en-US" sz="1400" b="1" dirty="0"/>
              <a:t>Network </a:t>
            </a:r>
            <a:r>
              <a:rPr lang="en-US" sz="1400" dirty="0"/>
              <a:t>subtab</a:t>
            </a:r>
          </a:p>
          <a:p>
            <a:pPr marL="342900" indent="-342900">
              <a:spcBef>
                <a:spcPts val="600"/>
              </a:spcBef>
              <a:buSzPct val="100000"/>
              <a:buFont typeface="+mj-lt"/>
              <a:buAutoNum type="arabicPeriod"/>
            </a:pPr>
            <a:r>
              <a:rPr lang="en-US" sz="1400" dirty="0"/>
              <a:t>Select the type of notification</a:t>
            </a:r>
          </a:p>
          <a:p>
            <a:pPr marL="342900" indent="-342900">
              <a:spcBef>
                <a:spcPts val="600"/>
              </a:spcBef>
              <a:buSzPct val="100000"/>
              <a:buFont typeface="+mj-lt"/>
              <a:buAutoNum type="arabicPeriod"/>
            </a:pPr>
            <a:r>
              <a:rPr lang="en-US" sz="1400" dirty="0"/>
              <a:t>Enter the </a:t>
            </a:r>
            <a:r>
              <a:rPr lang="en-US" sz="1400" b="1" dirty="0"/>
              <a:t>email address </a:t>
            </a:r>
            <a:r>
              <a:rPr lang="en-US" sz="1400" dirty="0"/>
              <a:t>of the person who should receive the notification</a:t>
            </a:r>
          </a:p>
          <a:p>
            <a:pPr marL="342900" indent="-342900">
              <a:spcBef>
                <a:spcPts val="600"/>
              </a:spcBef>
              <a:buSzPct val="100000"/>
              <a:buFont typeface="+mj-lt"/>
              <a:buAutoNum type="arabicPeriod"/>
            </a:pPr>
            <a:r>
              <a:rPr lang="en-US" sz="1400" dirty="0"/>
              <a:t>Select one of the values from the dropdown list to set the </a:t>
            </a:r>
            <a:r>
              <a:rPr lang="en-US" sz="1400" b="1" dirty="0"/>
              <a:t>frequency </a:t>
            </a:r>
            <a:r>
              <a:rPr lang="en-US" sz="1400" dirty="0"/>
              <a:t>of the notifications</a:t>
            </a:r>
          </a:p>
          <a:p>
            <a:pPr marL="342900" indent="-342900">
              <a:spcBef>
                <a:spcPts val="600"/>
              </a:spcBef>
              <a:buSzPct val="100000"/>
              <a:buFont typeface="+mj-lt"/>
              <a:buAutoNum type="arabicPeriod"/>
            </a:pPr>
            <a:r>
              <a:rPr lang="en-US" sz="1400" dirty="0"/>
              <a:t>Click on </a:t>
            </a:r>
            <a:r>
              <a:rPr lang="en-US" sz="1400" b="1" dirty="0"/>
              <a:t>Save</a:t>
            </a:r>
          </a:p>
          <a:p>
            <a:pPr marL="228600" indent="-228600">
              <a:spcBef>
                <a:spcPts val="0"/>
              </a:spcBef>
              <a:spcAft>
                <a:spcPts val="600"/>
              </a:spcAft>
              <a:buSzPct val="100000"/>
              <a:buFont typeface="+mj-lt"/>
              <a:buAutoNum type="arabicPeriod"/>
            </a:pPr>
            <a:endParaRPr lang="en-US" sz="1300" dirty="0"/>
          </a:p>
          <a:p>
            <a:pPr marL="228600" indent="-228600">
              <a:spcBef>
                <a:spcPts val="0"/>
              </a:spcBef>
              <a:spcAft>
                <a:spcPts val="600"/>
              </a:spcAft>
              <a:buFont typeface="+mj-lt"/>
              <a:buAutoNum type="arabicParenR"/>
            </a:pPr>
            <a:endParaRPr lang="en-US" sz="1300" dirty="0"/>
          </a:p>
        </p:txBody>
      </p:sp>
      <p:pic>
        <p:nvPicPr>
          <p:cNvPr id="5" name="Picture 4">
            <a:extLst>
              <a:ext uri="{FF2B5EF4-FFF2-40B4-BE49-F238E27FC236}">
                <a16:creationId xmlns:a16="http://schemas.microsoft.com/office/drawing/2014/main" id="{1D1BBB9B-8D1A-DD2C-28E4-5B9D1833832D}"/>
              </a:ext>
            </a:extLst>
          </p:cNvPr>
          <p:cNvPicPr>
            <a:picLocks noChangeAspect="1"/>
          </p:cNvPicPr>
          <p:nvPr/>
        </p:nvPicPr>
        <p:blipFill>
          <a:blip r:embed="rId4"/>
          <a:stretch>
            <a:fillRect/>
          </a:stretch>
        </p:blipFill>
        <p:spPr>
          <a:xfrm>
            <a:off x="10567204" y="2000052"/>
            <a:ext cx="1186112" cy="478865"/>
          </a:xfrm>
          <a:prstGeom prst="rect">
            <a:avLst/>
          </a:prstGeom>
        </p:spPr>
      </p:pic>
      <p:pic>
        <p:nvPicPr>
          <p:cNvPr id="8" name="Picture 7">
            <a:extLst>
              <a:ext uri="{FF2B5EF4-FFF2-40B4-BE49-F238E27FC236}">
                <a16:creationId xmlns:a16="http://schemas.microsoft.com/office/drawing/2014/main" id="{CADD589D-3757-7663-93AE-73C1D41447D2}"/>
              </a:ext>
            </a:extLst>
          </p:cNvPr>
          <p:cNvPicPr>
            <a:picLocks noChangeAspect="1"/>
          </p:cNvPicPr>
          <p:nvPr/>
        </p:nvPicPr>
        <p:blipFill>
          <a:blip r:embed="rId5"/>
          <a:stretch>
            <a:fillRect/>
          </a:stretch>
        </p:blipFill>
        <p:spPr>
          <a:xfrm>
            <a:off x="9412883" y="2255881"/>
            <a:ext cx="1165591" cy="669595"/>
          </a:xfrm>
          <a:prstGeom prst="rect">
            <a:avLst/>
          </a:prstGeom>
        </p:spPr>
      </p:pic>
      <p:pic>
        <p:nvPicPr>
          <p:cNvPr id="11" name="Picture 10">
            <a:extLst>
              <a:ext uri="{FF2B5EF4-FFF2-40B4-BE49-F238E27FC236}">
                <a16:creationId xmlns:a16="http://schemas.microsoft.com/office/drawing/2014/main" id="{5F1D2066-93CA-4AD3-62A6-F318C3C9B432}"/>
              </a:ext>
            </a:extLst>
          </p:cNvPr>
          <p:cNvPicPr>
            <a:picLocks noChangeAspect="1"/>
          </p:cNvPicPr>
          <p:nvPr/>
        </p:nvPicPr>
        <p:blipFill>
          <a:blip r:embed="rId6"/>
          <a:stretch>
            <a:fillRect/>
          </a:stretch>
        </p:blipFill>
        <p:spPr>
          <a:xfrm>
            <a:off x="11223634" y="1375534"/>
            <a:ext cx="317019" cy="377985"/>
          </a:xfrm>
          <a:prstGeom prst="rect">
            <a:avLst/>
          </a:prstGeom>
        </p:spPr>
      </p:pic>
      <p:pic>
        <p:nvPicPr>
          <p:cNvPr id="12" name="Picture 11">
            <a:extLst>
              <a:ext uri="{FF2B5EF4-FFF2-40B4-BE49-F238E27FC236}">
                <a16:creationId xmlns:a16="http://schemas.microsoft.com/office/drawing/2014/main" id="{E31D47A4-480D-D5B7-D9F0-45EB83353F99}"/>
              </a:ext>
            </a:extLst>
          </p:cNvPr>
          <p:cNvPicPr>
            <a:picLocks noChangeAspect="1"/>
          </p:cNvPicPr>
          <p:nvPr/>
        </p:nvPicPr>
        <p:blipFill>
          <a:blip r:embed="rId7"/>
          <a:stretch>
            <a:fillRect/>
          </a:stretch>
        </p:blipFill>
        <p:spPr>
          <a:xfrm>
            <a:off x="10324190" y="1987718"/>
            <a:ext cx="274344" cy="329213"/>
          </a:xfrm>
          <a:prstGeom prst="rect">
            <a:avLst/>
          </a:prstGeom>
        </p:spPr>
      </p:pic>
      <p:pic>
        <p:nvPicPr>
          <p:cNvPr id="13" name="Picture 12">
            <a:extLst>
              <a:ext uri="{FF2B5EF4-FFF2-40B4-BE49-F238E27FC236}">
                <a16:creationId xmlns:a16="http://schemas.microsoft.com/office/drawing/2014/main" id="{9BE6FA39-5E30-12ED-C557-9A41A8018D14}"/>
              </a:ext>
            </a:extLst>
          </p:cNvPr>
          <p:cNvPicPr>
            <a:picLocks noChangeAspect="1"/>
          </p:cNvPicPr>
          <p:nvPr/>
        </p:nvPicPr>
        <p:blipFill>
          <a:blip r:embed="rId8"/>
          <a:stretch>
            <a:fillRect/>
          </a:stretch>
        </p:blipFill>
        <p:spPr>
          <a:xfrm>
            <a:off x="9138539" y="2650481"/>
            <a:ext cx="274344" cy="323116"/>
          </a:xfrm>
          <a:prstGeom prst="rect">
            <a:avLst/>
          </a:prstGeom>
        </p:spPr>
      </p:pic>
      <p:pic>
        <p:nvPicPr>
          <p:cNvPr id="22" name="Picture 21">
            <a:extLst>
              <a:ext uri="{FF2B5EF4-FFF2-40B4-BE49-F238E27FC236}">
                <a16:creationId xmlns:a16="http://schemas.microsoft.com/office/drawing/2014/main" id="{94EF5EA0-77B1-7470-099B-74BEF183FF6D}"/>
              </a:ext>
            </a:extLst>
          </p:cNvPr>
          <p:cNvPicPr>
            <a:picLocks noChangeAspect="1"/>
          </p:cNvPicPr>
          <p:nvPr/>
        </p:nvPicPr>
        <p:blipFill>
          <a:blip r:embed="rId9"/>
          <a:stretch>
            <a:fillRect/>
          </a:stretch>
        </p:blipFill>
        <p:spPr>
          <a:xfrm>
            <a:off x="5483821" y="4259356"/>
            <a:ext cx="6514617" cy="2068567"/>
          </a:xfrm>
          <a:prstGeom prst="rect">
            <a:avLst/>
          </a:prstGeom>
        </p:spPr>
      </p:pic>
      <p:pic>
        <p:nvPicPr>
          <p:cNvPr id="24" name="Picture 23">
            <a:extLst>
              <a:ext uri="{FF2B5EF4-FFF2-40B4-BE49-F238E27FC236}">
                <a16:creationId xmlns:a16="http://schemas.microsoft.com/office/drawing/2014/main" id="{DD45ADC7-B307-6D4C-6523-7CE3DF64624F}"/>
              </a:ext>
            </a:extLst>
          </p:cNvPr>
          <p:cNvPicPr>
            <a:picLocks noChangeAspect="1"/>
          </p:cNvPicPr>
          <p:nvPr/>
        </p:nvPicPr>
        <p:blipFill>
          <a:blip r:embed="rId10"/>
          <a:stretch>
            <a:fillRect/>
          </a:stretch>
        </p:blipFill>
        <p:spPr>
          <a:xfrm>
            <a:off x="5483821" y="3200656"/>
            <a:ext cx="6514617" cy="956648"/>
          </a:xfrm>
          <a:prstGeom prst="rect">
            <a:avLst/>
          </a:prstGeom>
        </p:spPr>
      </p:pic>
      <p:pic>
        <p:nvPicPr>
          <p:cNvPr id="25" name="Picture 24">
            <a:extLst>
              <a:ext uri="{FF2B5EF4-FFF2-40B4-BE49-F238E27FC236}">
                <a16:creationId xmlns:a16="http://schemas.microsoft.com/office/drawing/2014/main" id="{39264D58-0613-536D-9D48-0CB84B1C55EE}"/>
              </a:ext>
            </a:extLst>
          </p:cNvPr>
          <p:cNvPicPr>
            <a:picLocks noChangeAspect="1"/>
          </p:cNvPicPr>
          <p:nvPr/>
        </p:nvPicPr>
        <p:blipFill>
          <a:blip r:embed="rId11"/>
          <a:stretch>
            <a:fillRect/>
          </a:stretch>
        </p:blipFill>
        <p:spPr>
          <a:xfrm>
            <a:off x="5992313" y="3764455"/>
            <a:ext cx="274344" cy="323116"/>
          </a:xfrm>
          <a:prstGeom prst="rect">
            <a:avLst/>
          </a:prstGeom>
        </p:spPr>
      </p:pic>
      <p:pic>
        <p:nvPicPr>
          <p:cNvPr id="28" name="Picture 27">
            <a:extLst>
              <a:ext uri="{FF2B5EF4-FFF2-40B4-BE49-F238E27FC236}">
                <a16:creationId xmlns:a16="http://schemas.microsoft.com/office/drawing/2014/main" id="{19BF3C99-A904-B0B9-4949-6908A10AFBCB}"/>
              </a:ext>
            </a:extLst>
          </p:cNvPr>
          <p:cNvPicPr>
            <a:picLocks noChangeAspect="1"/>
          </p:cNvPicPr>
          <p:nvPr/>
        </p:nvPicPr>
        <p:blipFill>
          <a:blip r:embed="rId12"/>
          <a:stretch>
            <a:fillRect/>
          </a:stretch>
        </p:blipFill>
        <p:spPr>
          <a:xfrm>
            <a:off x="6766174" y="4986367"/>
            <a:ext cx="274344" cy="323116"/>
          </a:xfrm>
          <a:prstGeom prst="rect">
            <a:avLst/>
          </a:prstGeom>
        </p:spPr>
      </p:pic>
      <p:pic>
        <p:nvPicPr>
          <p:cNvPr id="30" name="Picture 29">
            <a:extLst>
              <a:ext uri="{FF2B5EF4-FFF2-40B4-BE49-F238E27FC236}">
                <a16:creationId xmlns:a16="http://schemas.microsoft.com/office/drawing/2014/main" id="{A90CB303-8B12-5321-303C-1F73B6746583}"/>
              </a:ext>
            </a:extLst>
          </p:cNvPr>
          <p:cNvPicPr>
            <a:picLocks noChangeAspect="1"/>
          </p:cNvPicPr>
          <p:nvPr/>
        </p:nvPicPr>
        <p:blipFill>
          <a:blip r:embed="rId13"/>
          <a:stretch>
            <a:fillRect/>
          </a:stretch>
        </p:blipFill>
        <p:spPr>
          <a:xfrm>
            <a:off x="9858506" y="5046695"/>
            <a:ext cx="274344" cy="323116"/>
          </a:xfrm>
          <a:prstGeom prst="rect">
            <a:avLst/>
          </a:prstGeom>
        </p:spPr>
      </p:pic>
      <p:pic>
        <p:nvPicPr>
          <p:cNvPr id="31" name="Picture 30">
            <a:extLst>
              <a:ext uri="{FF2B5EF4-FFF2-40B4-BE49-F238E27FC236}">
                <a16:creationId xmlns:a16="http://schemas.microsoft.com/office/drawing/2014/main" id="{1D88C974-7A6A-A596-F2C3-22E6B2D2596D}"/>
              </a:ext>
            </a:extLst>
          </p:cNvPr>
          <p:cNvPicPr>
            <a:picLocks noChangeAspect="1"/>
          </p:cNvPicPr>
          <p:nvPr/>
        </p:nvPicPr>
        <p:blipFill>
          <a:blip r:embed="rId14"/>
          <a:stretch>
            <a:fillRect/>
          </a:stretch>
        </p:blipFill>
        <p:spPr>
          <a:xfrm>
            <a:off x="11616144" y="4757529"/>
            <a:ext cx="274344" cy="323116"/>
          </a:xfrm>
          <a:prstGeom prst="rect">
            <a:avLst/>
          </a:prstGeom>
        </p:spPr>
      </p:pic>
      <p:pic>
        <p:nvPicPr>
          <p:cNvPr id="32" name="Picture 31">
            <a:extLst>
              <a:ext uri="{FF2B5EF4-FFF2-40B4-BE49-F238E27FC236}">
                <a16:creationId xmlns:a16="http://schemas.microsoft.com/office/drawing/2014/main" id="{18215B43-6ACC-E1B2-C298-AA931B3999C2}"/>
              </a:ext>
            </a:extLst>
          </p:cNvPr>
          <p:cNvPicPr>
            <a:picLocks noChangeAspect="1"/>
          </p:cNvPicPr>
          <p:nvPr/>
        </p:nvPicPr>
        <p:blipFill>
          <a:blip r:embed="rId15"/>
          <a:stretch>
            <a:fillRect/>
          </a:stretch>
        </p:blipFill>
        <p:spPr>
          <a:xfrm>
            <a:off x="10544648" y="3188095"/>
            <a:ext cx="274344" cy="323116"/>
          </a:xfrm>
          <a:prstGeom prst="rect">
            <a:avLst/>
          </a:prstGeom>
        </p:spPr>
      </p:pic>
    </p:spTree>
    <p:extLst>
      <p:ext uri="{BB962C8B-B14F-4D97-AF65-F5344CB8AC3E}">
        <p14:creationId xmlns:p14="http://schemas.microsoft.com/office/powerpoint/2010/main" val="2728419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quot;templafy&quot;:{&quot;id&quot;:&quot;5937a8e4-6ec4-4c5c-a461-373991c7c807&quot;}}">
            <a:extLst>
              <a:ext uri="{FF2B5EF4-FFF2-40B4-BE49-F238E27FC236}">
                <a16:creationId xmlns:a16="http://schemas.microsoft.com/office/drawing/2014/main" id="{E8CBF4DD-15EB-47C8-94C8-492FB092CB97}"/>
              </a:ext>
            </a:extLst>
          </p:cNvPr>
          <p:cNvSpPr txBox="1"/>
          <p:nvPr/>
        </p:nvSpPr>
        <p:spPr>
          <a:xfrm>
            <a:off x="503238" y="3574864"/>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
        <p:nvSpPr>
          <p:cNvPr id="3" name="TextBox 2" descr="{&quot;templafy&quot;:{&quot;id&quot;:&quot;0fe16d31-56f3-4332-be5a-4504bacb5c31&quot;}}">
            <a:extLst>
              <a:ext uri="{FF2B5EF4-FFF2-40B4-BE49-F238E27FC236}">
                <a16:creationId xmlns:a16="http://schemas.microsoft.com/office/drawing/2014/main" id="{F02EFDEC-1C58-4504-92E1-D8E4DBCFE8FE}"/>
              </a:ext>
            </a:extLst>
          </p:cNvPr>
          <p:cNvSpPr txBox="1"/>
          <p:nvPr/>
        </p:nvSpPr>
        <p:spPr>
          <a:xfrm>
            <a:off x="503238" y="3351716"/>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4020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genda items"/>
          <p:cNvSpPr>
            <a:spLocks noGrp="1"/>
          </p:cNvSpPr>
          <p:nvPr>
            <p:ph type="body" sz="quarter" idx="10"/>
          </p:nvPr>
        </p:nvSpPr>
        <p:spPr>
          <a:xfrm>
            <a:off x="505458" y="1416113"/>
            <a:ext cx="5095419" cy="4937887"/>
          </a:xfrm>
          <a:effectLst>
            <a:innerShdw blurRad="63500" dist="50800" dir="13500000">
              <a:schemeClr val="accent1">
                <a:lumMod val="60000"/>
                <a:lumOff val="40000"/>
                <a:alpha val="50000"/>
              </a:schemeClr>
            </a:innerShdw>
          </a:effectLst>
        </p:spPr>
        <p:txBody>
          <a:bodyPr>
            <a:normAutofit/>
          </a:bodyPr>
          <a:lstStyle/>
          <a:p>
            <a:pPr>
              <a:spcBef>
                <a:spcPts val="0"/>
              </a:spcBef>
              <a:spcAft>
                <a:spcPts val="600"/>
              </a:spcAft>
            </a:pPr>
            <a:r>
              <a:rPr lang="en-US" sz="1400" dirty="0">
                <a:hlinkClick r:id="rId3" action="ppaction://hlinksldjump">
                  <a:extLst>
                    <a:ext uri="{A12FA001-AC4F-418D-AE19-62706E023703}">
                      <ahyp:hlinkClr xmlns:ahyp="http://schemas.microsoft.com/office/drawing/2018/hyperlinkcolor" val="tx"/>
                    </a:ext>
                  </a:extLst>
                </a:hlinkClick>
              </a:rPr>
              <a:t>Consignment Collaboration</a:t>
            </a:r>
            <a:endParaRPr lang="en-US" sz="1400" dirty="0"/>
          </a:p>
          <a:p>
            <a:pPr lvl="1">
              <a:spcBef>
                <a:spcPts val="0"/>
              </a:spcBef>
              <a:spcAft>
                <a:spcPts val="600"/>
              </a:spcAft>
            </a:pPr>
            <a:r>
              <a:rPr lang="en-US" sz="1400" dirty="0">
                <a:hlinkClick r:id="rId4" action="ppaction://hlinksldjump">
                  <a:extLst>
                    <a:ext uri="{A12FA001-AC4F-418D-AE19-62706E023703}">
                      <ahyp:hlinkClr xmlns:ahyp="http://schemas.microsoft.com/office/drawing/2018/hyperlinkcolor" val="tx"/>
                    </a:ext>
                  </a:extLst>
                </a:hlinkClick>
              </a:rPr>
              <a:t>Introduction</a:t>
            </a:r>
            <a:endParaRPr lang="en-US" sz="1400" dirty="0"/>
          </a:p>
          <a:p>
            <a:pPr lvl="1">
              <a:spcBef>
                <a:spcPts val="0"/>
              </a:spcBef>
              <a:spcAft>
                <a:spcPts val="600"/>
              </a:spcAft>
            </a:pPr>
            <a:r>
              <a:rPr lang="en-US" sz="1400" dirty="0">
                <a:hlinkClick r:id="rId5" action="ppaction://hlinksldjump">
                  <a:extLst>
                    <a:ext uri="{A12FA001-AC4F-418D-AE19-62706E023703}">
                      <ahyp:hlinkClr xmlns:ahyp="http://schemas.microsoft.com/office/drawing/2018/hyperlinkcolor" val="tx"/>
                    </a:ext>
                  </a:extLst>
                </a:hlinkClick>
              </a:rPr>
              <a:t>Consignment collaboration workflow</a:t>
            </a:r>
            <a:endParaRPr lang="en-US" sz="1400" dirty="0"/>
          </a:p>
          <a:p>
            <a:pPr lvl="1">
              <a:spcBef>
                <a:spcPts val="0"/>
              </a:spcBef>
              <a:spcAft>
                <a:spcPts val="600"/>
              </a:spcAft>
            </a:pPr>
            <a:r>
              <a:rPr lang="en-US" sz="1400" dirty="0">
                <a:hlinkClick r:id="rId6" action="ppaction://hlinksldjump">
                  <a:extLst>
                    <a:ext uri="{A12FA001-AC4F-418D-AE19-62706E023703}">
                      <ahyp:hlinkClr xmlns:ahyp="http://schemas.microsoft.com/office/drawing/2018/hyperlinkcolor" val="tx"/>
                    </a:ext>
                  </a:extLst>
                </a:hlinkClick>
              </a:rPr>
              <a:t>Parts of consignment collaboration</a:t>
            </a:r>
            <a:endParaRPr lang="en-US" sz="1400" dirty="0"/>
          </a:p>
          <a:p>
            <a:pPr lvl="1">
              <a:spcBef>
                <a:spcPts val="0"/>
              </a:spcBef>
              <a:spcAft>
                <a:spcPts val="600"/>
              </a:spcAft>
            </a:pPr>
            <a:endParaRPr lang="en-US" sz="1400" dirty="0"/>
          </a:p>
          <a:p>
            <a:pPr>
              <a:spcBef>
                <a:spcPts val="0"/>
              </a:spcBef>
              <a:spcAft>
                <a:spcPts val="600"/>
              </a:spcAft>
            </a:pPr>
            <a:r>
              <a:rPr lang="en-US" sz="1400" dirty="0">
                <a:hlinkClick r:id="rId7" action="ppaction://hlinksldjump">
                  <a:extLst>
                    <a:ext uri="{A12FA001-AC4F-418D-AE19-62706E023703}">
                      <ahyp:hlinkClr xmlns:ahyp="http://schemas.microsoft.com/office/drawing/2018/hyperlinkcolor" val="tx"/>
                    </a:ext>
                  </a:extLst>
                </a:hlinkClick>
              </a:rPr>
              <a:t>Consignment Collaboration Portal User Interaction</a:t>
            </a:r>
            <a:endParaRPr lang="en-US" sz="1400" dirty="0"/>
          </a:p>
          <a:p>
            <a:pPr lvl="1">
              <a:spcBef>
                <a:spcPts val="0"/>
              </a:spcBef>
              <a:spcAft>
                <a:spcPts val="600"/>
              </a:spcAft>
            </a:pPr>
            <a:r>
              <a:rPr lang="en-US" sz="1400" dirty="0">
                <a:hlinkClick r:id="rId8" action="ppaction://hlinksldjump">
                  <a:extLst>
                    <a:ext uri="{A12FA001-AC4F-418D-AE19-62706E023703}">
                      <ahyp:hlinkClr xmlns:ahyp="http://schemas.microsoft.com/office/drawing/2018/hyperlinkcolor" val="tx"/>
                    </a:ext>
                  </a:extLst>
                </a:hlinkClick>
              </a:rPr>
              <a:t>Overall Considerations</a:t>
            </a:r>
            <a:endParaRPr lang="en-US" sz="1400" dirty="0"/>
          </a:p>
          <a:p>
            <a:pPr lvl="1">
              <a:spcBef>
                <a:spcPts val="0"/>
              </a:spcBef>
              <a:spcAft>
                <a:spcPts val="600"/>
              </a:spcAft>
            </a:pPr>
            <a:r>
              <a:rPr lang="en-US" sz="1400" dirty="0">
                <a:hlinkClick r:id="rId9" action="ppaction://hlinksldjump">
                  <a:extLst>
                    <a:ext uri="{A12FA001-AC4F-418D-AE19-62706E023703}">
                      <ahyp:hlinkClr xmlns:ahyp="http://schemas.microsoft.com/office/drawing/2018/hyperlinkcolor" val="tx"/>
                    </a:ext>
                  </a:extLst>
                </a:hlinkClick>
              </a:rPr>
              <a:t>Portal User Interaction</a:t>
            </a:r>
            <a:endParaRPr lang="en-US" sz="1400" dirty="0"/>
          </a:p>
          <a:p>
            <a:pPr lvl="2">
              <a:spcBef>
                <a:spcPts val="0"/>
              </a:spcBef>
              <a:spcAft>
                <a:spcPts val="600"/>
              </a:spcAft>
              <a:buClr>
                <a:schemeClr val="accent1"/>
              </a:buClr>
              <a:buFont typeface="Arial" panose="020B0604020202020204" pitchFamily="34" charset="0"/>
              <a:buChar char="•"/>
            </a:pPr>
            <a:r>
              <a:rPr lang="en-US" sz="1400" dirty="0">
                <a:hlinkClick r:id="rId10" action="ppaction://hlinksldjump">
                  <a:extLst>
                    <a:ext uri="{A12FA001-AC4F-418D-AE19-62706E023703}">
                      <ahyp:hlinkClr xmlns:ahyp="http://schemas.microsoft.com/office/drawing/2018/hyperlinkcolor" val="tx"/>
                    </a:ext>
                  </a:extLst>
                </a:hlinkClick>
              </a:rPr>
              <a:t>Search and Identify Consignment PO</a:t>
            </a:r>
            <a:endParaRPr lang="en-US" sz="1400" dirty="0"/>
          </a:p>
          <a:p>
            <a:pPr lvl="2">
              <a:spcBef>
                <a:spcPts val="0"/>
              </a:spcBef>
              <a:spcAft>
                <a:spcPts val="600"/>
              </a:spcAft>
              <a:buClr>
                <a:schemeClr val="accent1"/>
              </a:buClr>
              <a:buFont typeface="Arial" panose="020B0604020202020204" pitchFamily="34" charset="0"/>
              <a:buChar char="•"/>
            </a:pPr>
            <a:r>
              <a:rPr lang="en-US" sz="1400" dirty="0">
                <a:hlinkClick r:id="rId11" action="ppaction://hlinksldjump">
                  <a:extLst>
                    <a:ext uri="{A12FA001-AC4F-418D-AE19-62706E023703}">
                      <ahyp:hlinkClr xmlns:ahyp="http://schemas.microsoft.com/office/drawing/2018/hyperlinkcolor" val="tx"/>
                    </a:ext>
                  </a:extLst>
                </a:hlinkClick>
              </a:rPr>
              <a:t>OC in Consignment Collaboration</a:t>
            </a:r>
            <a:endParaRPr lang="en-US" sz="1400" dirty="0"/>
          </a:p>
          <a:p>
            <a:pPr lvl="2">
              <a:spcBef>
                <a:spcPts val="0"/>
              </a:spcBef>
              <a:spcAft>
                <a:spcPts val="600"/>
              </a:spcAft>
              <a:buClr>
                <a:schemeClr val="accent1"/>
              </a:buClr>
              <a:buFont typeface="Arial" panose="020B0604020202020204" pitchFamily="34" charset="0"/>
              <a:buChar char="•"/>
            </a:pPr>
            <a:r>
              <a:rPr lang="en-US" sz="1400" dirty="0">
                <a:hlinkClick r:id="rId12" action="ppaction://hlinksldjump">
                  <a:extLst>
                    <a:ext uri="{A12FA001-AC4F-418D-AE19-62706E023703}">
                      <ahyp:hlinkClr xmlns:ahyp="http://schemas.microsoft.com/office/drawing/2018/hyperlinkcolor" val="tx"/>
                    </a:ext>
                  </a:extLst>
                </a:hlinkClick>
              </a:rPr>
              <a:t>ASN in Consignment Collaboration</a:t>
            </a:r>
            <a:endParaRPr lang="en-US" sz="1400" dirty="0"/>
          </a:p>
          <a:p>
            <a:pPr lvl="2">
              <a:spcBef>
                <a:spcPts val="0"/>
              </a:spcBef>
              <a:spcAft>
                <a:spcPts val="600"/>
              </a:spcAft>
              <a:buClr>
                <a:schemeClr val="accent1"/>
              </a:buClr>
              <a:buFont typeface="Arial" panose="020B0604020202020204" pitchFamily="34" charset="0"/>
              <a:buChar char="•"/>
            </a:pPr>
            <a:r>
              <a:rPr lang="en-US" sz="1400" dirty="0">
                <a:hlinkClick r:id="rId13" action="ppaction://hlinksldjump">
                  <a:extLst>
                    <a:ext uri="{A12FA001-AC4F-418D-AE19-62706E023703}">
                      <ahyp:hlinkClr xmlns:ahyp="http://schemas.microsoft.com/office/drawing/2018/hyperlinkcolor" val="tx"/>
                    </a:ext>
                  </a:extLst>
                </a:hlinkClick>
              </a:rPr>
              <a:t>Consignment Movements</a:t>
            </a:r>
            <a:endParaRPr lang="en-US" sz="1400" dirty="0"/>
          </a:p>
          <a:p>
            <a:pPr lvl="2">
              <a:spcBef>
                <a:spcPts val="0"/>
              </a:spcBef>
              <a:spcAft>
                <a:spcPts val="600"/>
              </a:spcAft>
              <a:buClr>
                <a:schemeClr val="accent1"/>
              </a:buClr>
              <a:buFont typeface="Arial" panose="020B0604020202020204" pitchFamily="34" charset="0"/>
              <a:buChar char="•"/>
            </a:pPr>
            <a:r>
              <a:rPr lang="en-US" sz="1400" dirty="0">
                <a:hlinkClick r:id="rId13" action="ppaction://hlinksldjump">
                  <a:extLst>
                    <a:ext uri="{A12FA001-AC4F-418D-AE19-62706E023703}">
                      <ahyp:hlinkClr xmlns:ahyp="http://schemas.microsoft.com/office/drawing/2018/hyperlinkcolor" val="tx"/>
                    </a:ext>
                  </a:extLst>
                </a:hlinkClick>
              </a:rPr>
              <a:t>Consignment </a:t>
            </a:r>
            <a:r>
              <a:rPr lang="en-US" sz="1400" u="sng" dirty="0"/>
              <a:t>Invoice</a:t>
            </a:r>
            <a:endParaRPr lang="ru-RU" sz="1400" u="sng" dirty="0"/>
          </a:p>
          <a:p>
            <a:pPr lvl="2">
              <a:spcBef>
                <a:spcPts val="0"/>
              </a:spcBef>
              <a:spcAft>
                <a:spcPts val="600"/>
              </a:spcAft>
              <a:buClr>
                <a:schemeClr val="accent1"/>
              </a:buClr>
              <a:buFont typeface="Arial" panose="020B0604020202020204" pitchFamily="34" charset="0"/>
              <a:buChar char="•"/>
            </a:pPr>
            <a:endParaRPr lang="en-US" sz="1300" dirty="0"/>
          </a:p>
          <a:p>
            <a:pPr marL="0" lvl="1" indent="0">
              <a:buNone/>
            </a:pPr>
            <a:endParaRPr lang="en-US" dirty="0"/>
          </a:p>
        </p:txBody>
      </p:sp>
      <p:sp>
        <p:nvSpPr>
          <p:cNvPr id="2" name="Agenda"/>
          <p:cNvSpPr>
            <a:spLocks noGrp="1"/>
          </p:cNvSpPr>
          <p:nvPr>
            <p:ph type="title"/>
          </p:nvPr>
        </p:nvSpPr>
        <p:spPr/>
        <p:txBody>
          <a:bodyPr/>
          <a:lstStyle/>
          <a:p>
            <a:r>
              <a:rPr lang="en-US" dirty="0"/>
              <a:t>Agenda</a:t>
            </a:r>
          </a:p>
        </p:txBody>
      </p:sp>
      <p:sp>
        <p:nvSpPr>
          <p:cNvPr id="5" name="Agenda items">
            <a:extLst>
              <a:ext uri="{FF2B5EF4-FFF2-40B4-BE49-F238E27FC236}">
                <a16:creationId xmlns:a16="http://schemas.microsoft.com/office/drawing/2014/main" id="{600D0F7C-B6E6-451C-9547-B3CACC607422}"/>
              </a:ext>
            </a:extLst>
          </p:cNvPr>
          <p:cNvSpPr txBox="1">
            <a:spLocks/>
          </p:cNvSpPr>
          <p:nvPr/>
        </p:nvSpPr>
        <p:spPr bwMode="black">
          <a:xfrm>
            <a:off x="5600876" y="1323890"/>
            <a:ext cx="5897294" cy="1578311"/>
          </a:xfrm>
          <a:prstGeom prst="rect">
            <a:avLst/>
          </a:prstGeom>
        </p:spPr>
        <p:txBody>
          <a:bodyPr vert="horz" lIns="0" tIns="0" rIns="0" bIns="0" rtlCol="0">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kern="1200">
                <a:solidFill>
                  <a:schemeClr val="tx1"/>
                </a:solidFill>
                <a:latin typeface="+mn-lt"/>
                <a:ea typeface="+mn-ea"/>
                <a:cs typeface="+mn-cs"/>
              </a:defRPr>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kern="1200">
                <a:solidFill>
                  <a:schemeClr val="tx1"/>
                </a:solidFill>
                <a:latin typeface="+mn-lt"/>
                <a:ea typeface="+mn-ea"/>
                <a:cs typeface="+mn-cs"/>
              </a:defRPr>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lang="en-US" sz="1799" kern="1200" baseline="0" noProof="0">
                <a:solidFill>
                  <a:schemeClr val="tx1"/>
                </a:solidFill>
                <a:latin typeface="+mn-lt"/>
                <a:ea typeface="+mn-ea"/>
                <a:cs typeface="+mn-cs"/>
              </a:defRPr>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accent2"/>
              </a:buClr>
              <a:buSzPct val="100000"/>
              <a:buFont typeface="Arial" pitchFamily="34" charset="0"/>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marL="0" lvl="1" indent="0">
              <a:lnSpc>
                <a:spcPct val="150000"/>
              </a:lnSpc>
              <a:spcBef>
                <a:spcPts val="0"/>
              </a:spcBef>
              <a:spcAft>
                <a:spcPts val="600"/>
              </a:spcAft>
              <a:buClr>
                <a:srgbClr val="F0AB00"/>
              </a:buClr>
              <a:buNone/>
              <a:defRPr/>
            </a:pPr>
            <a:r>
              <a:rPr lang="en-US" sz="1400" dirty="0">
                <a:latin typeface="Arial"/>
                <a:hlinkClick r:id="rId14" action="ppaction://hlinksldjump">
                  <a:extLst>
                    <a:ext uri="{A12FA001-AC4F-418D-AE19-62706E023703}">
                      <ahyp:hlinkClr xmlns:ahyp="http://schemas.microsoft.com/office/drawing/2018/hyperlinkcolor" val="tx"/>
                    </a:ext>
                  </a:extLst>
                </a:hlinkClick>
              </a:rPr>
              <a:t>Appendix</a:t>
            </a:r>
            <a:endParaRPr lang="en-US" sz="1400" dirty="0">
              <a:latin typeface="Arial"/>
            </a:endParaRPr>
          </a:p>
          <a:p>
            <a:pPr lvl="1">
              <a:spcBef>
                <a:spcPts val="0"/>
              </a:spcBef>
              <a:spcAft>
                <a:spcPts val="600"/>
              </a:spcAft>
              <a:buClr>
                <a:srgbClr val="F0AB00"/>
              </a:buClr>
              <a:defRPr/>
            </a:pPr>
            <a:r>
              <a:rPr lang="en-US" sz="1400" dirty="0">
                <a:latin typeface="Arial"/>
                <a:hlinkClick r:id="rId15" action="ppaction://hlinksldjump">
                  <a:extLst>
                    <a:ext uri="{A12FA001-AC4F-418D-AE19-62706E023703}">
                      <ahyp:hlinkClr xmlns:ahyp="http://schemas.microsoft.com/office/drawing/2018/hyperlinkcolor" val="tx"/>
                    </a:ext>
                  </a:extLst>
                </a:hlinkClick>
              </a:rPr>
              <a:t>Consignment Report</a:t>
            </a:r>
            <a:endParaRPr lang="en-US" sz="1400" dirty="0">
              <a:latin typeface="Arial"/>
            </a:endParaRPr>
          </a:p>
          <a:p>
            <a:pPr lvl="1">
              <a:spcBef>
                <a:spcPts val="0"/>
              </a:spcBef>
              <a:spcAft>
                <a:spcPts val="600"/>
              </a:spcAft>
              <a:buClr>
                <a:srgbClr val="F0AB00"/>
              </a:buClr>
              <a:defRPr/>
            </a:pPr>
            <a:r>
              <a:rPr lang="en-US" sz="1400" dirty="0">
                <a:latin typeface="Arial"/>
                <a:hlinkClick r:id="rId16" action="ppaction://hlinksldjump">
                  <a:extLst>
                    <a:ext uri="{A12FA001-AC4F-418D-AE19-62706E023703}">
                      <ahyp:hlinkClr xmlns:ahyp="http://schemas.microsoft.com/office/drawing/2018/hyperlinkcolor" val="tx"/>
                    </a:ext>
                  </a:extLst>
                </a:hlinkClick>
              </a:rPr>
              <a:t>Consignment notifications</a:t>
            </a:r>
            <a:endParaRPr lang="ru-RU" sz="1400" dirty="0">
              <a:latin typeface="Arial"/>
            </a:endParaRPr>
          </a:p>
          <a:p>
            <a:pPr marL="0" lvl="1" indent="0">
              <a:buClr>
                <a:srgbClr val="F0AB00"/>
              </a:buClr>
              <a:buNone/>
              <a:defRPr/>
            </a:pPr>
            <a:endParaRPr lang="en-US" dirty="0">
              <a:solidFill>
                <a:srgbClr val="FFFFFF"/>
              </a:solidFill>
              <a:latin typeface="Arial"/>
            </a:endParaRPr>
          </a:p>
        </p:txBody>
      </p:sp>
    </p:spTree>
    <p:extLst>
      <p:ext uri="{BB962C8B-B14F-4D97-AF65-F5344CB8AC3E}">
        <p14:creationId xmlns:p14="http://schemas.microsoft.com/office/powerpoint/2010/main" val="1852385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639793" y="810098"/>
            <a:ext cx="11182288" cy="677108"/>
          </a:xfrm>
        </p:spPr>
        <p:txBody>
          <a:bodyPr/>
          <a:lstStyle/>
          <a:p>
            <a:r>
              <a:rPr lang="en-US" sz="2400" dirty="0">
                <a:solidFill>
                  <a:schemeClr val="accent1"/>
                </a:solidFill>
              </a:rPr>
              <a:t>Consignment Collaboration </a:t>
            </a:r>
            <a:br>
              <a:rPr lang="en-US" sz="2400" dirty="0">
                <a:solidFill>
                  <a:srgbClr val="FFC000"/>
                </a:solidFill>
              </a:rPr>
            </a:br>
            <a:r>
              <a:rPr lang="en-US" sz="2400" dirty="0"/>
              <a:t>In this Chapter You Will Learn About …</a:t>
            </a:r>
            <a:endParaRPr lang="en-US" sz="2400" dirty="0">
              <a:solidFill>
                <a:srgbClr val="FFC000"/>
              </a:solidFill>
            </a:endParaRPr>
          </a:p>
        </p:txBody>
      </p:sp>
      <p:sp>
        <p:nvSpPr>
          <p:cNvPr id="3" name="TextBox 2">
            <a:extLst>
              <a:ext uri="{FF2B5EF4-FFF2-40B4-BE49-F238E27FC236}">
                <a16:creationId xmlns:a16="http://schemas.microsoft.com/office/drawing/2014/main" id="{10CAE891-16F3-405E-AA2D-6982F8843F60}"/>
              </a:ext>
            </a:extLst>
          </p:cNvPr>
          <p:cNvSpPr txBox="1"/>
          <p:nvPr/>
        </p:nvSpPr>
        <p:spPr>
          <a:xfrm>
            <a:off x="639794" y="1991479"/>
            <a:ext cx="4078039" cy="507831"/>
          </a:xfrm>
          <a:prstGeom prst="rect">
            <a:avLst/>
          </a:prstGeom>
          <a:noFill/>
        </p:spPr>
        <p:txBody>
          <a:bodyPr wrap="none" lIns="0" tIns="0" rIns="0" bIns="0" rtlCol="0">
            <a:spAutoFit/>
          </a:bodyPr>
          <a:lstStyle/>
          <a:p>
            <a:pPr>
              <a:spcBef>
                <a:spcPts val="600"/>
              </a:spcBef>
            </a:pPr>
            <a:r>
              <a:rPr lang="en-US" sz="1400" dirty="0"/>
              <a:t>… the benefits of using consignment collaboration </a:t>
            </a:r>
          </a:p>
          <a:p>
            <a:pPr>
              <a:spcBef>
                <a:spcPts val="600"/>
              </a:spcBef>
            </a:pPr>
            <a:r>
              <a:rPr lang="en-US" sz="1400" dirty="0"/>
              <a:t>… the components of a consignment collaboration  </a:t>
            </a:r>
          </a:p>
        </p:txBody>
      </p:sp>
    </p:spTree>
    <p:extLst>
      <p:ext uri="{BB962C8B-B14F-4D97-AF65-F5344CB8AC3E}">
        <p14:creationId xmlns:p14="http://schemas.microsoft.com/office/powerpoint/2010/main" val="1367272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a:xfrm>
            <a:off x="505456" y="1195333"/>
            <a:ext cx="10128689" cy="4716000"/>
          </a:xfrm>
        </p:spPr>
        <p:txBody>
          <a:bodyPr>
            <a:normAutofit/>
          </a:bodyPr>
          <a:lstStyle/>
          <a:p>
            <a:pPr defTabSz="1219444">
              <a:spcBef>
                <a:spcPts val="0"/>
              </a:spcBef>
              <a:spcAft>
                <a:spcPts val="600"/>
              </a:spcAft>
              <a:buSzPct val="100000"/>
            </a:pPr>
            <a:r>
              <a:rPr lang="en-US" sz="1400" dirty="0"/>
              <a:t>Most manufacturing and distribution companies (with the exception of make-to-order firms) hold inventory at the customer’s in the form of finished goods. This enables quick reactions in case of fluctuations in demand. </a:t>
            </a:r>
          </a:p>
        </p:txBody>
      </p:sp>
      <p:sp>
        <p:nvSpPr>
          <p:cNvPr id="4" name="Title"/>
          <p:cNvSpPr>
            <a:spLocks noGrp="1"/>
          </p:cNvSpPr>
          <p:nvPr>
            <p:ph type="title"/>
          </p:nvPr>
        </p:nvSpPr>
        <p:spPr>
          <a:xfrm>
            <a:off x="505456" y="429194"/>
            <a:ext cx="11183564" cy="369204"/>
          </a:xfrm>
        </p:spPr>
        <p:txBody>
          <a:bodyPr/>
          <a:lstStyle/>
          <a:p>
            <a:r>
              <a:rPr lang="en-US" dirty="0"/>
              <a:t>Introduction</a:t>
            </a:r>
            <a:endParaRPr lang="en-US" sz="1999" b="0" dirty="0"/>
          </a:p>
        </p:txBody>
      </p:sp>
      <p:sp>
        <p:nvSpPr>
          <p:cNvPr id="5" name="TextBox 4">
            <a:extLst>
              <a:ext uri="{FF2B5EF4-FFF2-40B4-BE49-F238E27FC236}">
                <a16:creationId xmlns:a16="http://schemas.microsoft.com/office/drawing/2014/main" id="{626C2051-C93C-4A95-81F4-6B84CFC3D415}"/>
              </a:ext>
            </a:extLst>
          </p:cNvPr>
          <p:cNvSpPr txBox="1"/>
          <p:nvPr/>
        </p:nvSpPr>
        <p:spPr>
          <a:xfrm>
            <a:off x="379251" y="1741447"/>
            <a:ext cx="7752693" cy="707886"/>
          </a:xfrm>
          <a:prstGeom prst="rect">
            <a:avLst/>
          </a:prstGeom>
          <a:noFill/>
        </p:spPr>
        <p:txBody>
          <a:bodyPr wrap="square" lIns="0" tIns="0" rIns="0" bIns="0" rtlCol="0">
            <a:spAutoFit/>
          </a:bodyPr>
          <a:lstStyle/>
          <a:p>
            <a:pPr marL="119004" lvl="1" defTabSz="1088449">
              <a:spcAft>
                <a:spcPts val="600"/>
              </a:spcAft>
              <a:tabLst>
                <a:tab pos="404611" algn="l"/>
              </a:tabLst>
            </a:pPr>
            <a:r>
              <a:rPr lang="en-US" sz="1300" b="1" kern="0" dirty="0">
                <a:solidFill>
                  <a:schemeClr val="accent1"/>
                </a:solidFill>
                <a:ea typeface="Arial Unicode MS" pitchFamily="34" charset="-128"/>
                <a:cs typeface="Segoe UI Semilight" panose="020B0402040204020203" pitchFamily="34" charset="0"/>
              </a:rPr>
              <a:t>Capabilities</a:t>
            </a:r>
          </a:p>
          <a:p>
            <a:pPr marL="404754" lvl="1" indent="-285750" defTabSz="1088449">
              <a:spcAft>
                <a:spcPts val="600"/>
              </a:spcAft>
              <a:buFont typeface="Arial" panose="020B0604020202020204" pitchFamily="34" charset="0"/>
              <a:buChar char="•"/>
              <a:tabLst>
                <a:tab pos="404611" algn="l"/>
              </a:tabLst>
            </a:pPr>
            <a:r>
              <a:rPr lang="en-US" sz="1400" dirty="0">
                <a:latin typeface="+mj-lt"/>
                <a:cs typeface="Segoe UI Semilight" panose="020B0402040204020203" pitchFamily="34" charset="0"/>
              </a:rPr>
              <a:t>Provides buyers and suppliers with end-to-end visibility of movements related to consigned inventory</a:t>
            </a:r>
          </a:p>
        </p:txBody>
      </p:sp>
      <p:sp>
        <p:nvSpPr>
          <p:cNvPr id="8" name="TextBox 7">
            <a:extLst>
              <a:ext uri="{FF2B5EF4-FFF2-40B4-BE49-F238E27FC236}">
                <a16:creationId xmlns:a16="http://schemas.microsoft.com/office/drawing/2014/main" id="{08BD4C14-37C8-4B11-BB1B-1E32581BAEB4}"/>
              </a:ext>
            </a:extLst>
          </p:cNvPr>
          <p:cNvSpPr txBox="1"/>
          <p:nvPr/>
        </p:nvSpPr>
        <p:spPr>
          <a:xfrm>
            <a:off x="379251" y="2570858"/>
            <a:ext cx="5592372" cy="1508105"/>
          </a:xfrm>
          <a:prstGeom prst="rect">
            <a:avLst/>
          </a:prstGeom>
          <a:noFill/>
        </p:spPr>
        <p:txBody>
          <a:bodyPr wrap="square" lIns="0" tIns="0" rIns="0" bIns="0" rtlCol="0">
            <a:spAutoFit/>
          </a:bodyPr>
          <a:lstStyle>
            <a:defPPr>
              <a:defRPr lang="de-DE"/>
            </a:defPPr>
            <a:lvl2pPr marL="404813" lvl="1" indent="-285750">
              <a:spcBef>
                <a:spcPts val="1200"/>
              </a:spcBef>
              <a:tabLst>
                <a:tab pos="404813" algn="l"/>
              </a:tabLst>
              <a:defRPr sz="1600"/>
            </a:lvl2pPr>
          </a:lstStyle>
          <a:p>
            <a:pPr marL="119004" lvl="1" indent="0" defTabSz="1088231">
              <a:spcBef>
                <a:spcPts val="0"/>
              </a:spcBef>
              <a:spcAft>
                <a:spcPts val="600"/>
              </a:spcAft>
              <a:tabLst>
                <a:tab pos="404611" algn="l"/>
              </a:tabLst>
              <a:defRPr/>
            </a:pPr>
            <a:r>
              <a:rPr lang="en-US" sz="1300" b="1" kern="0" dirty="0">
                <a:solidFill>
                  <a:schemeClr val="accent1"/>
                </a:solidFill>
                <a:ea typeface="Arial Unicode MS" pitchFamily="34" charset="-128"/>
                <a:cs typeface="Segoe UI Semilight" panose="020B0402040204020203" pitchFamily="34" charset="0"/>
              </a:rPr>
              <a:t>Benefits</a:t>
            </a:r>
          </a:p>
          <a:p>
            <a:pPr marL="404754" lvl="1" defTabSz="1088231">
              <a:spcBef>
                <a:spcPts val="0"/>
              </a:spcBef>
              <a:spcAft>
                <a:spcPts val="600"/>
              </a:spcAft>
              <a:buFont typeface="Arial" panose="020B0604020202020204" pitchFamily="34" charset="0"/>
              <a:buChar char="•"/>
              <a:tabLst>
                <a:tab pos="404611" algn="l"/>
              </a:tabLst>
              <a:defRPr/>
            </a:pPr>
            <a:r>
              <a:rPr lang="en-US" sz="1400" dirty="0">
                <a:cs typeface="Segoe UI Semilight" panose="020B0402040204020203" pitchFamily="34" charset="0"/>
              </a:rPr>
              <a:t>Provide real-time information of consigned inventory status to Suppliers</a:t>
            </a:r>
          </a:p>
          <a:p>
            <a:pPr marL="404754" lvl="1" defTabSz="1088231">
              <a:spcBef>
                <a:spcPts val="0"/>
              </a:spcBef>
              <a:spcAft>
                <a:spcPts val="600"/>
              </a:spcAft>
              <a:buFont typeface="Arial" panose="020B0604020202020204" pitchFamily="34" charset="0"/>
              <a:buChar char="•"/>
              <a:tabLst>
                <a:tab pos="404611" algn="l"/>
              </a:tabLst>
              <a:defRPr/>
            </a:pPr>
            <a:r>
              <a:rPr lang="en-US" sz="1400" dirty="0">
                <a:cs typeface="Segoe UI Semilight" panose="020B0402040204020203" pitchFamily="34" charset="0"/>
              </a:rPr>
              <a:t>Improves reconciliation time </a:t>
            </a:r>
          </a:p>
          <a:p>
            <a:pPr marL="404754" lvl="1" defTabSz="1088231">
              <a:spcBef>
                <a:spcPts val="0"/>
              </a:spcBef>
              <a:spcAft>
                <a:spcPts val="600"/>
              </a:spcAft>
              <a:buFont typeface="Arial" panose="020B0604020202020204" pitchFamily="34" charset="0"/>
              <a:buChar char="•"/>
              <a:tabLst>
                <a:tab pos="404611" algn="l"/>
              </a:tabLst>
              <a:defRPr/>
            </a:pPr>
            <a:r>
              <a:rPr lang="en-US" sz="1400" dirty="0">
                <a:cs typeface="Segoe UI Semilight" panose="020B0402040204020203" pitchFamily="34" charset="0"/>
              </a:rPr>
              <a:t>Improves Supplier service level resulting in reduced replenishment lead times and stock-outs</a:t>
            </a:r>
          </a:p>
        </p:txBody>
      </p:sp>
    </p:spTree>
    <p:extLst>
      <p:ext uri="{BB962C8B-B14F-4D97-AF65-F5344CB8AC3E}">
        <p14:creationId xmlns:p14="http://schemas.microsoft.com/office/powerpoint/2010/main" val="42108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a:xfrm>
            <a:off x="505805" y="602904"/>
            <a:ext cx="11183564" cy="369332"/>
          </a:xfrm>
        </p:spPr>
        <p:txBody>
          <a:bodyPr/>
          <a:lstStyle/>
          <a:p>
            <a:r>
              <a:rPr lang="en-US" dirty="0"/>
              <a:t>Consignment Collaboration </a:t>
            </a:r>
            <a:r>
              <a:rPr lang="en-US" sz="2200" dirty="0"/>
              <a:t>Workflow</a:t>
            </a:r>
          </a:p>
        </p:txBody>
      </p:sp>
      <p:sp>
        <p:nvSpPr>
          <p:cNvPr id="43" name="Rectangle 42">
            <a:extLst>
              <a:ext uri="{FF2B5EF4-FFF2-40B4-BE49-F238E27FC236}">
                <a16:creationId xmlns:a16="http://schemas.microsoft.com/office/drawing/2014/main" id="{77BE7614-E0C1-4ECA-AD23-3735DDFC4B1C}"/>
              </a:ext>
            </a:extLst>
          </p:cNvPr>
          <p:cNvSpPr/>
          <p:nvPr/>
        </p:nvSpPr>
        <p:spPr bwMode="gray">
          <a:xfrm>
            <a:off x="6097588" y="1091382"/>
            <a:ext cx="5066727" cy="5330683"/>
          </a:xfrm>
          <a:prstGeom prst="rect">
            <a:avLst/>
          </a:prstGeom>
          <a:solidFill>
            <a:srgbClr val="FFFFFF"/>
          </a:solidFill>
          <a:ln w="635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defRPr/>
            </a:pPr>
            <a:endParaRPr lang="en-US" sz="1999" kern="0" dirty="0" err="1">
              <a:solidFill>
                <a:srgbClr val="000000"/>
              </a:solidFill>
              <a:ea typeface="Arial Unicode MS" pitchFamily="34" charset="-128"/>
              <a:cs typeface="Arial Unicode MS" pitchFamily="34" charset="-128"/>
            </a:endParaRPr>
          </a:p>
        </p:txBody>
      </p:sp>
      <p:sp>
        <p:nvSpPr>
          <p:cNvPr id="2" name="TextBox 1">
            <a:extLst>
              <a:ext uri="{FF2B5EF4-FFF2-40B4-BE49-F238E27FC236}">
                <a16:creationId xmlns:a16="http://schemas.microsoft.com/office/drawing/2014/main" id="{2B52FBCE-847B-405D-872B-5DBB8B1783D2}"/>
              </a:ext>
            </a:extLst>
          </p:cNvPr>
          <p:cNvSpPr txBox="1"/>
          <p:nvPr/>
        </p:nvSpPr>
        <p:spPr>
          <a:xfrm>
            <a:off x="532551" y="1454429"/>
            <a:ext cx="5125369" cy="861774"/>
          </a:xfrm>
          <a:prstGeom prst="rect">
            <a:avLst/>
          </a:prstGeom>
          <a:noFill/>
        </p:spPr>
        <p:txBody>
          <a:bodyPr wrap="square" lIns="0" tIns="0" rIns="0" bIns="0" rtlCol="0">
            <a:spAutoFit/>
          </a:bodyPr>
          <a:lstStyle/>
          <a:p>
            <a:pPr algn="just">
              <a:spcAft>
                <a:spcPts val="600"/>
              </a:spcAft>
            </a:pPr>
            <a:r>
              <a:rPr lang="en-US" sz="1400" dirty="0"/>
              <a:t>SAP Business Network for Supply </a:t>
            </a:r>
            <a:r>
              <a:rPr lang="en-US" sz="1400"/>
              <a:t>Chain provides </a:t>
            </a:r>
            <a:r>
              <a:rPr lang="en-US" sz="1400" dirty="0"/>
              <a:t>ways for suppliers to view lists of materials on consignment, for suppliers to create invoices for consignment movements, and for buyers to create self-billing invoices for consignment movements.</a:t>
            </a:r>
            <a:endParaRPr lang="en-US" sz="1400" kern="0" dirty="0">
              <a:ea typeface="Arial Unicode MS" pitchFamily="34" charset="-128"/>
              <a:cs typeface="Arial Unicode MS" pitchFamily="34" charset="-128"/>
            </a:endParaRPr>
          </a:p>
        </p:txBody>
      </p:sp>
      <p:pic>
        <p:nvPicPr>
          <p:cNvPr id="36" name="Picture 35">
            <a:extLst>
              <a:ext uri="{FF2B5EF4-FFF2-40B4-BE49-F238E27FC236}">
                <a16:creationId xmlns:a16="http://schemas.microsoft.com/office/drawing/2014/main" id="{A5074182-577B-45F6-BC97-64C58FAA75C6}"/>
              </a:ext>
            </a:extLst>
          </p:cNvPr>
          <p:cNvPicPr>
            <a:picLocks noChangeAspect="1"/>
          </p:cNvPicPr>
          <p:nvPr/>
        </p:nvPicPr>
        <p:blipFill>
          <a:blip r:embed="rId3"/>
          <a:stretch>
            <a:fillRect/>
          </a:stretch>
        </p:blipFill>
        <p:spPr>
          <a:xfrm>
            <a:off x="8282496" y="1261733"/>
            <a:ext cx="617255" cy="617255"/>
          </a:xfrm>
          <a:prstGeom prst="rect">
            <a:avLst/>
          </a:prstGeom>
        </p:spPr>
      </p:pic>
      <p:sp>
        <p:nvSpPr>
          <p:cNvPr id="37" name="TextBox 36">
            <a:extLst>
              <a:ext uri="{FF2B5EF4-FFF2-40B4-BE49-F238E27FC236}">
                <a16:creationId xmlns:a16="http://schemas.microsoft.com/office/drawing/2014/main" id="{4FF8558F-B25D-4F40-BB0D-E981EBADAD39}"/>
              </a:ext>
            </a:extLst>
          </p:cNvPr>
          <p:cNvSpPr txBox="1"/>
          <p:nvPr/>
        </p:nvSpPr>
        <p:spPr>
          <a:xfrm>
            <a:off x="8228627" y="1861209"/>
            <a:ext cx="843180" cy="307777"/>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SAP Business </a:t>
            </a:r>
            <a:br>
              <a:rPr lang="en-US" sz="1000" kern="0" dirty="0">
                <a:ea typeface="Arial Unicode MS" pitchFamily="34" charset="-128"/>
                <a:cs typeface="Arial Unicode MS" pitchFamily="34" charset="-128"/>
              </a:rPr>
            </a:br>
            <a:r>
              <a:rPr lang="en-US" sz="1000" kern="0" dirty="0">
                <a:ea typeface="Arial Unicode MS" pitchFamily="34" charset="-128"/>
                <a:cs typeface="Arial Unicode MS" pitchFamily="34" charset="-128"/>
              </a:rPr>
              <a:t>Network</a:t>
            </a:r>
          </a:p>
        </p:txBody>
      </p:sp>
      <p:sp>
        <p:nvSpPr>
          <p:cNvPr id="38" name="Arrow: Pentagon 37">
            <a:extLst>
              <a:ext uri="{FF2B5EF4-FFF2-40B4-BE49-F238E27FC236}">
                <a16:creationId xmlns:a16="http://schemas.microsoft.com/office/drawing/2014/main" id="{9F24AEFE-F3BF-4F7C-9195-3E0B7BF3623E}"/>
              </a:ext>
            </a:extLst>
          </p:cNvPr>
          <p:cNvSpPr/>
          <p:nvPr/>
        </p:nvSpPr>
        <p:spPr bwMode="gray">
          <a:xfrm>
            <a:off x="6734070" y="2326646"/>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200" b="1" kern="0" dirty="0">
                <a:solidFill>
                  <a:srgbClr val="000000"/>
                </a:solidFill>
                <a:latin typeface="Segoe UI Light" panose="020B0502040204020203" pitchFamily="34" charset="0"/>
                <a:ea typeface="Arial Unicode MS" pitchFamily="34" charset="-128"/>
                <a:cs typeface="Segoe UI Light" panose="020B0502040204020203" pitchFamily="34" charset="0"/>
              </a:rPr>
              <a:t>1</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Purchase Order</a:t>
            </a:r>
          </a:p>
        </p:txBody>
      </p:sp>
      <p:sp>
        <p:nvSpPr>
          <p:cNvPr id="39" name="Arrow: Pentagon 38">
            <a:extLst>
              <a:ext uri="{FF2B5EF4-FFF2-40B4-BE49-F238E27FC236}">
                <a16:creationId xmlns:a16="http://schemas.microsoft.com/office/drawing/2014/main" id="{944F8150-A2D7-45AD-8619-2D3DECF6C49B}"/>
              </a:ext>
            </a:extLst>
          </p:cNvPr>
          <p:cNvSpPr/>
          <p:nvPr/>
        </p:nvSpPr>
        <p:spPr bwMode="gray">
          <a:xfrm>
            <a:off x="6740748" y="3741721"/>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dirty="0">
                <a:solidFill>
                  <a:srgbClr val="000000"/>
                </a:solidFill>
                <a:latin typeface="Segoe UI Light" panose="020B0502040204020203" pitchFamily="34" charset="0"/>
                <a:ea typeface="Arial Unicode MS" pitchFamily="34" charset="-128"/>
                <a:cs typeface="Segoe UI Light" panose="020B0502040204020203" pitchFamily="34" charset="0"/>
              </a:rPr>
              <a:t>5</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Goods Receipt</a:t>
            </a:r>
            <a:endParaRPr lang="en-US" kern="0" dirty="0">
              <a:solidFill>
                <a:srgbClr val="000000"/>
              </a:solidFill>
              <a:latin typeface="Segoe UI Light" panose="020B0502040204020203" pitchFamily="34" charset="0"/>
              <a:ea typeface="Arial Unicode MS" pitchFamily="34" charset="-128"/>
              <a:cs typeface="Segoe UI Light" panose="020B0502040204020203" pitchFamily="34" charset="0"/>
            </a:endParaRPr>
          </a:p>
        </p:txBody>
      </p:sp>
      <p:sp>
        <p:nvSpPr>
          <p:cNvPr id="40" name="Arrow: Pentagon 39">
            <a:extLst>
              <a:ext uri="{FF2B5EF4-FFF2-40B4-BE49-F238E27FC236}">
                <a16:creationId xmlns:a16="http://schemas.microsoft.com/office/drawing/2014/main" id="{C5CF32DB-D59D-4FBF-A382-F7085B761DED}"/>
              </a:ext>
            </a:extLst>
          </p:cNvPr>
          <p:cNvSpPr/>
          <p:nvPr/>
        </p:nvSpPr>
        <p:spPr bwMode="gray">
          <a:xfrm>
            <a:off x="6734070" y="4432963"/>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dirty="0">
                <a:solidFill>
                  <a:srgbClr val="000000"/>
                </a:solidFill>
                <a:latin typeface="Segoe UI Light" panose="020B0502040204020203" pitchFamily="34" charset="0"/>
                <a:ea typeface="Arial Unicode MS" pitchFamily="34" charset="-128"/>
                <a:cs typeface="Segoe UI Light" panose="020B0502040204020203" pitchFamily="34" charset="0"/>
              </a:rPr>
              <a:t>6</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Withdraw/ Consume Consigned Goods</a:t>
            </a:r>
          </a:p>
        </p:txBody>
      </p:sp>
      <p:sp>
        <p:nvSpPr>
          <p:cNvPr id="41" name="Arrow: Pentagon 40">
            <a:extLst>
              <a:ext uri="{FF2B5EF4-FFF2-40B4-BE49-F238E27FC236}">
                <a16:creationId xmlns:a16="http://schemas.microsoft.com/office/drawing/2014/main" id="{D4F8569F-AEEA-45B0-B0BB-14B595D3E286}"/>
              </a:ext>
            </a:extLst>
          </p:cNvPr>
          <p:cNvSpPr/>
          <p:nvPr/>
        </p:nvSpPr>
        <p:spPr bwMode="gray">
          <a:xfrm flipH="1">
            <a:off x="8817483" y="2556672"/>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2</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Order Confirmation</a:t>
            </a:r>
            <a:endParaRPr lang="en-US" sz="1100" kern="0" dirty="0">
              <a:solidFill>
                <a:srgbClr val="FF0000"/>
              </a:solidFill>
              <a:latin typeface="Segoe UI Light" panose="020B0502040204020203" pitchFamily="34" charset="0"/>
              <a:ea typeface="Arial Unicode MS" pitchFamily="34" charset="-128"/>
              <a:cs typeface="Segoe UI Light" panose="020B0502040204020203" pitchFamily="34" charset="0"/>
            </a:endParaRPr>
          </a:p>
        </p:txBody>
      </p:sp>
      <p:sp>
        <p:nvSpPr>
          <p:cNvPr id="42" name="Arrow: Pentagon 41">
            <a:extLst>
              <a:ext uri="{FF2B5EF4-FFF2-40B4-BE49-F238E27FC236}">
                <a16:creationId xmlns:a16="http://schemas.microsoft.com/office/drawing/2014/main" id="{35665D7B-FF34-432E-938E-974606351DB5}"/>
              </a:ext>
            </a:extLst>
          </p:cNvPr>
          <p:cNvSpPr/>
          <p:nvPr/>
        </p:nvSpPr>
        <p:spPr bwMode="gray">
          <a:xfrm flipH="1">
            <a:off x="8817482" y="3273553"/>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4</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Advanced Shipping Notice</a:t>
            </a:r>
          </a:p>
        </p:txBody>
      </p:sp>
      <p:sp>
        <p:nvSpPr>
          <p:cNvPr id="71" name="TextBox 70">
            <a:extLst>
              <a:ext uri="{FF2B5EF4-FFF2-40B4-BE49-F238E27FC236}">
                <a16:creationId xmlns:a16="http://schemas.microsoft.com/office/drawing/2014/main" id="{11045A27-1E82-46F9-BC61-B5DAE1162DE3}"/>
              </a:ext>
            </a:extLst>
          </p:cNvPr>
          <p:cNvSpPr txBox="1"/>
          <p:nvPr/>
        </p:nvSpPr>
        <p:spPr>
          <a:xfrm>
            <a:off x="7235147" y="1844506"/>
            <a:ext cx="31899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buyer</a:t>
            </a:r>
          </a:p>
        </p:txBody>
      </p:sp>
      <p:pic>
        <p:nvPicPr>
          <p:cNvPr id="72" name="Picture 71">
            <a:extLst>
              <a:ext uri="{FF2B5EF4-FFF2-40B4-BE49-F238E27FC236}">
                <a16:creationId xmlns:a16="http://schemas.microsoft.com/office/drawing/2014/main" id="{66EA5070-F7C9-4F25-A25A-BD1831C1B0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42531" y="1474161"/>
            <a:ext cx="500306" cy="346493"/>
          </a:xfrm>
          <a:prstGeom prst="rect">
            <a:avLst/>
          </a:prstGeom>
        </p:spPr>
      </p:pic>
      <p:pic>
        <p:nvPicPr>
          <p:cNvPr id="76" name="Picture 75">
            <a:extLst>
              <a:ext uri="{FF2B5EF4-FFF2-40B4-BE49-F238E27FC236}">
                <a16:creationId xmlns:a16="http://schemas.microsoft.com/office/drawing/2014/main" id="{B8F32954-0E40-46FF-BB61-C7C2EBE40E2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16348" y="1474160"/>
            <a:ext cx="337256" cy="338186"/>
          </a:xfrm>
          <a:prstGeom prst="rect">
            <a:avLst/>
          </a:prstGeom>
        </p:spPr>
      </p:pic>
      <p:sp>
        <p:nvSpPr>
          <p:cNvPr id="78" name="TextBox 77">
            <a:extLst>
              <a:ext uri="{FF2B5EF4-FFF2-40B4-BE49-F238E27FC236}">
                <a16:creationId xmlns:a16="http://schemas.microsoft.com/office/drawing/2014/main" id="{6DC67D29-DF88-4FBC-9B3E-E4DCCD97AFC6}"/>
              </a:ext>
            </a:extLst>
          </p:cNvPr>
          <p:cNvSpPr txBox="1"/>
          <p:nvPr/>
        </p:nvSpPr>
        <p:spPr>
          <a:xfrm>
            <a:off x="9558450" y="1843428"/>
            <a:ext cx="44723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supplier</a:t>
            </a:r>
          </a:p>
        </p:txBody>
      </p:sp>
      <p:sp>
        <p:nvSpPr>
          <p:cNvPr id="79" name="Arrow: Pentagon 78">
            <a:extLst>
              <a:ext uri="{FF2B5EF4-FFF2-40B4-BE49-F238E27FC236}">
                <a16:creationId xmlns:a16="http://schemas.microsoft.com/office/drawing/2014/main" id="{DF6F65EE-7F34-4424-88C8-19AD234E298D}"/>
              </a:ext>
            </a:extLst>
          </p:cNvPr>
          <p:cNvSpPr/>
          <p:nvPr/>
        </p:nvSpPr>
        <p:spPr bwMode="gray">
          <a:xfrm>
            <a:off x="6734069" y="5131448"/>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dirty="0">
                <a:solidFill>
                  <a:srgbClr val="000000"/>
                </a:solidFill>
                <a:latin typeface="Segoe UI Light" panose="020B0502040204020203" pitchFamily="34" charset="0"/>
                <a:ea typeface="Arial Unicode MS" pitchFamily="34" charset="-128"/>
                <a:cs typeface="Segoe UI Light" panose="020B0502040204020203" pitchFamily="34" charset="0"/>
              </a:rPr>
              <a:t>7-a</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Consignment Settlement</a:t>
            </a:r>
          </a:p>
        </p:txBody>
      </p:sp>
      <p:sp>
        <p:nvSpPr>
          <p:cNvPr id="80" name="Arrow: Pentagon 79">
            <a:extLst>
              <a:ext uri="{FF2B5EF4-FFF2-40B4-BE49-F238E27FC236}">
                <a16:creationId xmlns:a16="http://schemas.microsoft.com/office/drawing/2014/main" id="{81B1AFF4-7FA1-449D-93C6-11D2D72F1C93}"/>
              </a:ext>
            </a:extLst>
          </p:cNvPr>
          <p:cNvSpPr/>
          <p:nvPr/>
        </p:nvSpPr>
        <p:spPr bwMode="gray">
          <a:xfrm flipH="1">
            <a:off x="8817482" y="5400528"/>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8</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Consignment Update </a:t>
            </a:r>
          </a:p>
        </p:txBody>
      </p:sp>
      <p:sp>
        <p:nvSpPr>
          <p:cNvPr id="81" name="Arrow: Pentagon 80">
            <a:extLst>
              <a:ext uri="{FF2B5EF4-FFF2-40B4-BE49-F238E27FC236}">
                <a16:creationId xmlns:a16="http://schemas.microsoft.com/office/drawing/2014/main" id="{D545B60D-D3CD-4632-8135-EFD0C3E458DE}"/>
              </a:ext>
            </a:extLst>
          </p:cNvPr>
          <p:cNvSpPr/>
          <p:nvPr/>
        </p:nvSpPr>
        <p:spPr bwMode="gray">
          <a:xfrm>
            <a:off x="6740748" y="3022756"/>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dirty="0">
                <a:solidFill>
                  <a:srgbClr val="000000"/>
                </a:solidFill>
                <a:latin typeface="Segoe UI Light" panose="020B0502040204020203" pitchFamily="34" charset="0"/>
                <a:ea typeface="Arial Unicode MS" pitchFamily="34" charset="-128"/>
                <a:cs typeface="Segoe UI Light" panose="020B0502040204020203" pitchFamily="34" charset="0"/>
              </a:rPr>
              <a:t>3</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Update Purchase Order</a:t>
            </a:r>
            <a:endParaRPr lang="en-US" kern="0" dirty="0">
              <a:solidFill>
                <a:srgbClr val="000000"/>
              </a:solidFill>
              <a:latin typeface="Segoe UI Light" panose="020B0502040204020203" pitchFamily="34" charset="0"/>
              <a:ea typeface="Arial Unicode MS" pitchFamily="34" charset="-128"/>
              <a:cs typeface="Segoe UI Light" panose="020B0502040204020203" pitchFamily="34" charset="0"/>
            </a:endParaRPr>
          </a:p>
        </p:txBody>
      </p:sp>
      <p:sp>
        <p:nvSpPr>
          <p:cNvPr id="5" name="Arrow: Pentagon 4">
            <a:extLst>
              <a:ext uri="{FF2B5EF4-FFF2-40B4-BE49-F238E27FC236}">
                <a16:creationId xmlns:a16="http://schemas.microsoft.com/office/drawing/2014/main" id="{74540F28-125F-26CF-1570-355EF35ADF28}"/>
              </a:ext>
            </a:extLst>
          </p:cNvPr>
          <p:cNvSpPr/>
          <p:nvPr/>
        </p:nvSpPr>
        <p:spPr bwMode="gray">
          <a:xfrm>
            <a:off x="6740748" y="5805747"/>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dirty="0">
                <a:solidFill>
                  <a:srgbClr val="000000"/>
                </a:solidFill>
                <a:latin typeface="Segoe UI Light" panose="020B0502040204020203" pitchFamily="34" charset="0"/>
                <a:ea typeface="Arial Unicode MS" pitchFamily="34" charset="-128"/>
                <a:cs typeface="Segoe UI Light" panose="020B0502040204020203" pitchFamily="34" charset="0"/>
              </a:rPr>
              <a:t>7-b</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Consignment Invoice</a:t>
            </a:r>
          </a:p>
        </p:txBody>
      </p:sp>
    </p:spTree>
    <p:extLst>
      <p:ext uri="{BB962C8B-B14F-4D97-AF65-F5344CB8AC3E}">
        <p14:creationId xmlns:p14="http://schemas.microsoft.com/office/powerpoint/2010/main" val="3666343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94CACE-7EEE-4352-AC87-758D775CFD6B}"/>
              </a:ext>
            </a:extLst>
          </p:cNvPr>
          <p:cNvSpPr>
            <a:spLocks noGrp="1"/>
          </p:cNvSpPr>
          <p:nvPr>
            <p:ph type="body" sz="quarter" idx="10"/>
          </p:nvPr>
        </p:nvSpPr>
        <p:spPr/>
        <p:txBody>
          <a:bodyPr/>
          <a:lstStyle/>
          <a:p>
            <a:endParaRPr lang="en-US" dirty="0"/>
          </a:p>
        </p:txBody>
      </p:sp>
      <p:sp>
        <p:nvSpPr>
          <p:cNvPr id="3" name="Title 2">
            <a:extLst>
              <a:ext uri="{FF2B5EF4-FFF2-40B4-BE49-F238E27FC236}">
                <a16:creationId xmlns:a16="http://schemas.microsoft.com/office/drawing/2014/main" id="{C20CBFA9-20C8-4303-BDF0-72E7F9BFD42D}"/>
              </a:ext>
            </a:extLst>
          </p:cNvPr>
          <p:cNvSpPr>
            <a:spLocks noGrp="1"/>
          </p:cNvSpPr>
          <p:nvPr>
            <p:ph type="title"/>
          </p:nvPr>
        </p:nvSpPr>
        <p:spPr>
          <a:xfrm>
            <a:off x="505457" y="482979"/>
            <a:ext cx="11183564" cy="369332"/>
          </a:xfrm>
        </p:spPr>
        <p:txBody>
          <a:bodyPr/>
          <a:lstStyle/>
          <a:p>
            <a:r>
              <a:rPr lang="en-US" dirty="0"/>
              <a:t>Parts of Consignment Collaboration </a:t>
            </a:r>
          </a:p>
        </p:txBody>
      </p:sp>
      <p:graphicFrame>
        <p:nvGraphicFramePr>
          <p:cNvPr id="6" name="Table 5">
            <a:extLst>
              <a:ext uri="{FF2B5EF4-FFF2-40B4-BE49-F238E27FC236}">
                <a16:creationId xmlns:a16="http://schemas.microsoft.com/office/drawing/2014/main" id="{BF88F161-D58B-4717-B0B8-75AB6217E9CE}"/>
              </a:ext>
            </a:extLst>
          </p:cNvPr>
          <p:cNvGraphicFramePr>
            <a:graphicFrameLocks noGrp="1"/>
          </p:cNvGraphicFramePr>
          <p:nvPr/>
        </p:nvGraphicFramePr>
        <p:xfrm>
          <a:off x="505458" y="1075286"/>
          <a:ext cx="11271363" cy="5470878"/>
        </p:xfrm>
        <a:graphic>
          <a:graphicData uri="http://schemas.openxmlformats.org/drawingml/2006/table">
            <a:tbl>
              <a:tblPr firstRow="1" bandRow="1">
                <a:tableStyleId>{6E25E649-3F16-4E02-A733-19D2CDBF48F0}</a:tableStyleId>
              </a:tblPr>
              <a:tblGrid>
                <a:gridCol w="2739171">
                  <a:extLst>
                    <a:ext uri="{9D8B030D-6E8A-4147-A177-3AD203B41FA5}">
                      <a16:colId xmlns:a16="http://schemas.microsoft.com/office/drawing/2014/main" val="2315489365"/>
                    </a:ext>
                  </a:extLst>
                </a:gridCol>
                <a:gridCol w="8532192">
                  <a:extLst>
                    <a:ext uri="{9D8B030D-6E8A-4147-A177-3AD203B41FA5}">
                      <a16:colId xmlns:a16="http://schemas.microsoft.com/office/drawing/2014/main" val="2410800077"/>
                    </a:ext>
                  </a:extLst>
                </a:gridCol>
              </a:tblGrid>
              <a:tr h="263842">
                <a:tc>
                  <a:txBody>
                    <a:bodyPr/>
                    <a:lstStyle/>
                    <a:p>
                      <a:r>
                        <a:rPr lang="en-US" sz="1200" dirty="0"/>
                        <a:t>Document</a:t>
                      </a:r>
                    </a:p>
                  </a:txBody>
                  <a:tcPr/>
                </a:tc>
                <a:tc>
                  <a:txBody>
                    <a:bodyPr/>
                    <a:lstStyle/>
                    <a:p>
                      <a:r>
                        <a:rPr lang="en-US" sz="1200" dirty="0"/>
                        <a:t>Description</a:t>
                      </a:r>
                    </a:p>
                  </a:txBody>
                  <a:tcPr/>
                </a:tc>
                <a:extLst>
                  <a:ext uri="{0D108BD9-81ED-4DB2-BD59-A6C34878D82A}">
                    <a16:rowId xmlns:a16="http://schemas.microsoft.com/office/drawing/2014/main" val="8850419"/>
                  </a:ext>
                </a:extLst>
              </a:tr>
              <a:tr h="1319209">
                <a:tc>
                  <a:txBody>
                    <a:bodyPr/>
                    <a:lstStyle/>
                    <a:p>
                      <a:r>
                        <a:rPr lang="en-US" sz="1200" dirty="0"/>
                        <a:t>Purchase Order (PO) </a:t>
                      </a:r>
                    </a:p>
                  </a:txBody>
                  <a:tcPr/>
                </a:tc>
                <a:tc>
                  <a:txBody>
                    <a:bodyPr/>
                    <a:lstStyle/>
                    <a:p>
                      <a:r>
                        <a:rPr lang="en-US" sz="1200" dirty="0"/>
                        <a:t>Header Item and Delivery dates.</a:t>
                      </a:r>
                    </a:p>
                    <a:p>
                      <a:pPr marL="0" marR="0" lvl="0" indent="0" algn="l" defTabSz="1088231" rtl="0" eaLnBrk="1" fontAlgn="auto" latinLnBrk="0" hangingPunct="1">
                        <a:lnSpc>
                          <a:spcPct val="100000"/>
                        </a:lnSpc>
                        <a:spcBef>
                          <a:spcPts val="0"/>
                        </a:spcBef>
                        <a:spcAft>
                          <a:spcPts val="0"/>
                        </a:spcAft>
                        <a:buClrTx/>
                        <a:buSzTx/>
                        <a:buFontTx/>
                        <a:buNone/>
                        <a:tabLst/>
                        <a:defRPr/>
                      </a:pPr>
                      <a:r>
                        <a:rPr lang="en-CA" sz="1200" dirty="0"/>
                        <a:t>A purchase order is a formal request or instruction from a Buyer to a Supplier to supply or provide a certain quantity of goods or services at or by a certain point in time, at a certain location for a certain price.</a:t>
                      </a:r>
                    </a:p>
                    <a:p>
                      <a:r>
                        <a:rPr lang="en-CA" sz="1200" dirty="0"/>
                        <a:t>Structure</a:t>
                      </a:r>
                    </a:p>
                    <a:p>
                      <a:r>
                        <a:rPr lang="en-CA" sz="1200" dirty="0"/>
                        <a:t>A purchase order (PO) consists of a document header and a number of items.</a:t>
                      </a:r>
                    </a:p>
                    <a:p>
                      <a:r>
                        <a:rPr lang="en-CA" sz="1200" dirty="0"/>
                        <a:t>The information shown in the header relates to the entire PO. For example, the terms of payment and the delivery terms are defined in the header.</a:t>
                      </a:r>
                      <a:endParaRPr lang="en-US" sz="1200" dirty="0"/>
                    </a:p>
                  </a:txBody>
                  <a:tcPr/>
                </a:tc>
                <a:extLst>
                  <a:ext uri="{0D108BD9-81ED-4DB2-BD59-A6C34878D82A}">
                    <a16:rowId xmlns:a16="http://schemas.microsoft.com/office/drawing/2014/main" val="4117633217"/>
                  </a:ext>
                </a:extLst>
              </a:tr>
              <a:tr h="615631">
                <a:tc>
                  <a:txBody>
                    <a:bodyPr/>
                    <a:lstStyle/>
                    <a:p>
                      <a:r>
                        <a:rPr lang="en-US" sz="1200" dirty="0"/>
                        <a:t>Order Confirmation (OC)</a:t>
                      </a:r>
                    </a:p>
                  </a:txBody>
                  <a:tcPr/>
                </a:tc>
                <a:tc>
                  <a:txBody>
                    <a:bodyPr/>
                    <a:lstStyle/>
                    <a:p>
                      <a:r>
                        <a:rPr lang="en-US" sz="1200" dirty="0"/>
                        <a:t>Item level confirmation.</a:t>
                      </a:r>
                    </a:p>
                    <a:p>
                      <a:pPr marL="0" marR="0" lvl="0" indent="0" algn="l" defTabSz="1088231" rtl="0" eaLnBrk="1" fontAlgn="auto" latinLnBrk="0" hangingPunct="1">
                        <a:lnSpc>
                          <a:spcPct val="100000"/>
                        </a:lnSpc>
                        <a:spcBef>
                          <a:spcPts val="0"/>
                        </a:spcBef>
                        <a:spcAft>
                          <a:spcPts val="0"/>
                        </a:spcAft>
                        <a:buClrTx/>
                        <a:buSzTx/>
                        <a:buFontTx/>
                        <a:buNone/>
                        <a:tabLst/>
                        <a:defRPr/>
                      </a:pPr>
                      <a:r>
                        <a:rPr lang="en-CA" sz="1200" dirty="0"/>
                        <a:t>An Purchase Order confirmation is a formal acknowledgement of receipt of a Purchase Order by the Buyer. It also serves to confirm or reject the (lines of the) purchase order. </a:t>
                      </a:r>
                      <a:endParaRPr lang="en-US" sz="1200" dirty="0"/>
                    </a:p>
                  </a:txBody>
                  <a:tcPr/>
                </a:tc>
                <a:extLst>
                  <a:ext uri="{0D108BD9-81ED-4DB2-BD59-A6C34878D82A}">
                    <a16:rowId xmlns:a16="http://schemas.microsoft.com/office/drawing/2014/main" val="3206557488"/>
                  </a:ext>
                </a:extLst>
              </a:tr>
              <a:tr h="967420">
                <a:tc>
                  <a:txBody>
                    <a:bodyPr/>
                    <a:lstStyle/>
                    <a:p>
                      <a:r>
                        <a:rPr lang="en-US" sz="1200" dirty="0"/>
                        <a:t>Advanced Shipping Notification (ASN)</a:t>
                      </a:r>
                    </a:p>
                  </a:txBody>
                  <a:tcPr/>
                </a:tc>
                <a:tc>
                  <a:txBody>
                    <a:bodyPr/>
                    <a:lstStyle/>
                    <a:p>
                      <a:r>
                        <a:rPr lang="en-US" sz="1200" dirty="0"/>
                        <a:t>Header Item and packaging details.</a:t>
                      </a:r>
                    </a:p>
                    <a:p>
                      <a:r>
                        <a:rPr lang="en-CA" sz="1200" dirty="0"/>
                        <a:t>An Advanced Shipping Notification is a document from a Supplier to a Buyer that provides details of an imminent shipment.</a:t>
                      </a:r>
                    </a:p>
                    <a:p>
                      <a:r>
                        <a:rPr lang="en-CA" sz="1200" dirty="0"/>
                        <a:t>Structure</a:t>
                      </a:r>
                    </a:p>
                    <a:p>
                      <a:r>
                        <a:rPr lang="en-CA" sz="1200" dirty="0"/>
                        <a:t>An Advanced Shipping Notification consists of a document header and a number of items. It can also contain packing information. The header contains data that is valid for all items and packages. </a:t>
                      </a:r>
                      <a:endParaRPr lang="en-US" sz="1200" dirty="0"/>
                    </a:p>
                  </a:txBody>
                  <a:tcPr/>
                </a:tc>
                <a:extLst>
                  <a:ext uri="{0D108BD9-81ED-4DB2-BD59-A6C34878D82A}">
                    <a16:rowId xmlns:a16="http://schemas.microsoft.com/office/drawing/2014/main" val="2211399757"/>
                  </a:ext>
                </a:extLst>
              </a:tr>
              <a:tr h="1143315">
                <a:tc>
                  <a:txBody>
                    <a:bodyPr/>
                    <a:lstStyle/>
                    <a:p>
                      <a:r>
                        <a:rPr lang="en-US" sz="1200" dirty="0"/>
                        <a:t>Goods Receipt (GR)</a:t>
                      </a:r>
                    </a:p>
                  </a:txBody>
                  <a:tcPr/>
                </a:tc>
                <a:tc>
                  <a:txBody>
                    <a:bodyPr/>
                    <a:lstStyle/>
                    <a:p>
                      <a:r>
                        <a:rPr lang="en-US" sz="1200" dirty="0"/>
                        <a:t>Header and Item.</a:t>
                      </a:r>
                    </a:p>
                    <a:p>
                      <a:pPr marL="0" marR="0" lvl="0" indent="0" algn="l" defTabSz="1088231" rtl="0" eaLnBrk="1" fontAlgn="auto" latinLnBrk="0" hangingPunct="1">
                        <a:lnSpc>
                          <a:spcPct val="100000"/>
                        </a:lnSpc>
                        <a:spcBef>
                          <a:spcPts val="0"/>
                        </a:spcBef>
                        <a:spcAft>
                          <a:spcPts val="0"/>
                        </a:spcAft>
                        <a:buClrTx/>
                        <a:buSzTx/>
                        <a:buFontTx/>
                        <a:buNone/>
                        <a:tabLst/>
                        <a:defRPr/>
                      </a:pPr>
                      <a:r>
                        <a:rPr lang="en-CA" sz="1200" dirty="0"/>
                        <a:t>A Goods Receipt is a posting in the Buyer System of a physical inward movement of goods from an Supplier.  It marks the completion of the transfer of goods, which leads to an increase in the warehouse stock.</a:t>
                      </a:r>
                    </a:p>
                    <a:p>
                      <a:r>
                        <a:rPr lang="en-CA" sz="1200" dirty="0"/>
                        <a:t>Structure</a:t>
                      </a:r>
                    </a:p>
                    <a:p>
                      <a:r>
                        <a:rPr lang="en-CA" sz="1200" dirty="0"/>
                        <a:t>A Goods Receipt is a system posting contains a header and one or more items. The posting typically refers to an Advanced Shipping Notification or a Purchase Order.</a:t>
                      </a:r>
                      <a:endParaRPr lang="en-US" sz="1200" dirty="0"/>
                    </a:p>
                  </a:txBody>
                  <a:tcPr/>
                </a:tc>
                <a:extLst>
                  <a:ext uri="{0D108BD9-81ED-4DB2-BD59-A6C34878D82A}">
                    <a16:rowId xmlns:a16="http://schemas.microsoft.com/office/drawing/2014/main" val="1889438959"/>
                  </a:ext>
                </a:extLst>
              </a:tr>
              <a:tr h="410391">
                <a:tc>
                  <a:txBody>
                    <a:bodyPr/>
                    <a:lstStyle/>
                    <a:p>
                      <a:r>
                        <a:rPr lang="en-US" sz="1200" dirty="0"/>
                        <a:t>Consignment Movements </a:t>
                      </a:r>
                    </a:p>
                  </a:txBody>
                  <a:tcPr/>
                </a:tc>
                <a:tc>
                  <a:txBody>
                    <a:bodyPr/>
                    <a:lstStyle/>
                    <a:p>
                      <a:r>
                        <a:rPr lang="en-US" sz="1200" dirty="0"/>
                        <a:t>Withdrawals done by the customer from consigned stocks.</a:t>
                      </a:r>
                    </a:p>
                  </a:txBody>
                  <a:tcPr/>
                </a:tc>
                <a:extLst>
                  <a:ext uri="{0D108BD9-81ED-4DB2-BD59-A6C34878D82A}">
                    <a16:rowId xmlns:a16="http://schemas.microsoft.com/office/drawing/2014/main" val="2345134513"/>
                  </a:ext>
                </a:extLst>
              </a:tr>
              <a:tr h="579927">
                <a:tc>
                  <a:txBody>
                    <a:bodyPr/>
                    <a:lstStyle/>
                    <a:p>
                      <a:r>
                        <a:rPr lang="en-US" sz="1200" dirty="0"/>
                        <a:t>Consignment Settlement Invoice</a:t>
                      </a:r>
                    </a:p>
                  </a:txBody>
                  <a:tcPr/>
                </a:tc>
                <a:tc>
                  <a:txBody>
                    <a:bodyPr/>
                    <a:lstStyle/>
                    <a:p>
                      <a:r>
                        <a:rPr lang="en-US" sz="1200" dirty="0"/>
                        <a:t>Liabilities towards the vendor resulted after removing material from consignment stores or transferring material to customer own stock.</a:t>
                      </a:r>
                    </a:p>
                  </a:txBody>
                  <a:tcPr/>
                </a:tc>
                <a:extLst>
                  <a:ext uri="{0D108BD9-81ED-4DB2-BD59-A6C34878D82A}">
                    <a16:rowId xmlns:a16="http://schemas.microsoft.com/office/drawing/2014/main" val="3641681432"/>
                  </a:ext>
                </a:extLst>
              </a:tr>
            </a:tbl>
          </a:graphicData>
        </a:graphic>
      </p:graphicFrame>
    </p:spTree>
    <p:extLst>
      <p:ext uri="{BB962C8B-B14F-4D97-AF65-F5344CB8AC3E}">
        <p14:creationId xmlns:p14="http://schemas.microsoft.com/office/powerpoint/2010/main" val="3466803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06443" y="708987"/>
            <a:ext cx="11182288" cy="677108"/>
          </a:xfrm>
        </p:spPr>
        <p:txBody>
          <a:bodyPr/>
          <a:lstStyle/>
          <a:p>
            <a:r>
              <a:rPr lang="en-US" sz="2400" dirty="0">
                <a:solidFill>
                  <a:schemeClr val="accent1"/>
                </a:solidFill>
              </a:rPr>
              <a:t>Consignment Collaboration Portal User Interaction</a:t>
            </a:r>
            <a:br>
              <a:rPr lang="en-US" sz="2400" dirty="0">
                <a:solidFill>
                  <a:schemeClr val="accent1"/>
                </a:solidFill>
              </a:rPr>
            </a:br>
            <a:r>
              <a:rPr lang="en-US" sz="2400" dirty="0"/>
              <a:t>In this Chapter You Will Learn About …</a:t>
            </a:r>
            <a:endParaRPr lang="en-US" sz="2400" dirty="0">
              <a:solidFill>
                <a:schemeClr val="accent1"/>
              </a:solidFill>
            </a:endParaRPr>
          </a:p>
        </p:txBody>
      </p:sp>
      <p:sp>
        <p:nvSpPr>
          <p:cNvPr id="3" name="TextBox 2">
            <a:extLst>
              <a:ext uri="{FF2B5EF4-FFF2-40B4-BE49-F238E27FC236}">
                <a16:creationId xmlns:a16="http://schemas.microsoft.com/office/drawing/2014/main" id="{BCFC94D9-FA9D-4B05-9A28-5D1BE3913B4D}"/>
              </a:ext>
            </a:extLst>
          </p:cNvPr>
          <p:cNvSpPr txBox="1"/>
          <p:nvPr/>
        </p:nvSpPr>
        <p:spPr>
          <a:xfrm>
            <a:off x="506444" y="1875274"/>
            <a:ext cx="5111977" cy="1092607"/>
          </a:xfrm>
          <a:prstGeom prst="rect">
            <a:avLst/>
          </a:prstGeom>
          <a:noFill/>
        </p:spPr>
        <p:txBody>
          <a:bodyPr wrap="none" lIns="0" tIns="0" rIns="0" bIns="0" rtlCol="0">
            <a:spAutoFit/>
          </a:bodyPr>
          <a:lstStyle/>
          <a:p>
            <a:pPr>
              <a:spcBef>
                <a:spcPts val="600"/>
              </a:spcBef>
            </a:pPr>
            <a:r>
              <a:rPr lang="en-US" sz="1400" dirty="0"/>
              <a:t>… how to search and identify consignment order</a:t>
            </a:r>
          </a:p>
          <a:p>
            <a:pPr>
              <a:spcBef>
                <a:spcPts val="600"/>
              </a:spcBef>
            </a:pPr>
            <a:r>
              <a:rPr lang="en-US" sz="1400" dirty="0"/>
              <a:t>… order confirmation and shipping notice general considerations</a:t>
            </a:r>
          </a:p>
          <a:p>
            <a:pPr>
              <a:spcBef>
                <a:spcPts val="600"/>
              </a:spcBef>
            </a:pPr>
            <a:r>
              <a:rPr lang="en-US" sz="1400" dirty="0"/>
              <a:t>… where to find consignment movements report</a:t>
            </a:r>
          </a:p>
          <a:p>
            <a:pPr>
              <a:spcBef>
                <a:spcPts val="600"/>
              </a:spcBef>
            </a:pPr>
            <a:r>
              <a:rPr lang="en-US" sz="1400" dirty="0"/>
              <a:t>… where to find consignment settlement</a:t>
            </a:r>
          </a:p>
        </p:txBody>
      </p:sp>
    </p:spTree>
    <p:extLst>
      <p:ext uri="{BB962C8B-B14F-4D97-AF65-F5344CB8AC3E}">
        <p14:creationId xmlns:p14="http://schemas.microsoft.com/office/powerpoint/2010/main" val="3037348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6DA80D-AF05-4AA4-AE14-0EDC323411E6}"/>
              </a:ext>
            </a:extLst>
          </p:cNvPr>
          <p:cNvSpPr>
            <a:spLocks noGrp="1"/>
          </p:cNvSpPr>
          <p:nvPr>
            <p:ph type="body" sz="quarter" idx="10"/>
          </p:nvPr>
        </p:nvSpPr>
        <p:spPr>
          <a:xfrm>
            <a:off x="505458" y="1263736"/>
            <a:ext cx="11183565" cy="4716000"/>
          </a:xfrm>
        </p:spPr>
        <p:txBody>
          <a:bodyPr>
            <a:normAutofit/>
          </a:bodyPr>
          <a:lstStyle/>
          <a:p>
            <a:pPr>
              <a:spcBef>
                <a:spcPts val="0"/>
              </a:spcBef>
              <a:spcAft>
                <a:spcPts val="600"/>
              </a:spcAft>
            </a:pPr>
            <a:endParaRPr lang="en-US" sz="1200" dirty="0">
              <a:solidFill>
                <a:srgbClr val="FFFF00"/>
              </a:solidFill>
            </a:endParaRPr>
          </a:p>
          <a:p>
            <a:pPr marL="0" lvl="1" indent="0">
              <a:spcBef>
                <a:spcPts val="0"/>
              </a:spcBef>
              <a:buNone/>
            </a:pPr>
            <a:endParaRPr lang="en-US" sz="1200" dirty="0"/>
          </a:p>
        </p:txBody>
      </p:sp>
      <p:sp>
        <p:nvSpPr>
          <p:cNvPr id="3" name="Title 2">
            <a:extLst>
              <a:ext uri="{FF2B5EF4-FFF2-40B4-BE49-F238E27FC236}">
                <a16:creationId xmlns:a16="http://schemas.microsoft.com/office/drawing/2014/main" id="{999DD57B-D6E8-4E5C-A6E6-1575B9728E72}"/>
              </a:ext>
            </a:extLst>
          </p:cNvPr>
          <p:cNvSpPr>
            <a:spLocks noGrp="1"/>
          </p:cNvSpPr>
          <p:nvPr>
            <p:ph type="title"/>
          </p:nvPr>
        </p:nvSpPr>
        <p:spPr>
          <a:xfrm>
            <a:off x="505457" y="504000"/>
            <a:ext cx="11183564" cy="338554"/>
          </a:xfrm>
        </p:spPr>
        <p:txBody>
          <a:bodyPr/>
          <a:lstStyle/>
          <a:p>
            <a:r>
              <a:rPr lang="en-US" sz="2200" dirty="0"/>
              <a:t>Overall Considerations</a:t>
            </a:r>
            <a:endParaRPr lang="en-US" dirty="0"/>
          </a:p>
        </p:txBody>
      </p:sp>
      <p:sp>
        <p:nvSpPr>
          <p:cNvPr id="4" name="TextBox 3">
            <a:extLst>
              <a:ext uri="{FF2B5EF4-FFF2-40B4-BE49-F238E27FC236}">
                <a16:creationId xmlns:a16="http://schemas.microsoft.com/office/drawing/2014/main" id="{1AEA22C2-5FC4-486A-A97D-E406E07581C2}"/>
              </a:ext>
            </a:extLst>
          </p:cNvPr>
          <p:cNvSpPr txBox="1"/>
          <p:nvPr/>
        </p:nvSpPr>
        <p:spPr>
          <a:xfrm>
            <a:off x="505458" y="1333866"/>
            <a:ext cx="9634043" cy="2131353"/>
          </a:xfrm>
          <a:prstGeom prst="rect">
            <a:avLst/>
          </a:prstGeom>
          <a:noFill/>
        </p:spPr>
        <p:txBody>
          <a:bodyPr wrap="square" lIns="0" tIns="0" rIns="0" bIns="0" rtlCol="0">
            <a:spAutoFit/>
          </a:bodyPr>
          <a:lstStyle/>
          <a:p>
            <a:pPr marL="171450" indent="-171450" fontAlgn="base">
              <a:spcBef>
                <a:spcPct val="50000"/>
              </a:spcBef>
              <a:spcAft>
                <a:spcPct val="0"/>
              </a:spcAft>
              <a:buClr>
                <a:srgbClr val="F0AB00"/>
              </a:buClr>
              <a:buSzPct val="80000"/>
              <a:buFont typeface="Arial" panose="020B0604020202020204" pitchFamily="34" charset="0"/>
              <a:buChar char="•"/>
            </a:pPr>
            <a:r>
              <a:rPr lang="en-US" sz="1400" kern="0" dirty="0">
                <a:highlight>
                  <a:srgbClr val="FFFF00"/>
                </a:highlight>
                <a:ea typeface="Arial Unicode MS" pitchFamily="34" charset="-128"/>
                <a:cs typeface="Arial Unicode MS" pitchFamily="34" charset="-128"/>
              </a:rPr>
              <a:t>Determine if Buyer uses “self-billing” to settle consignment withdrawals</a:t>
            </a:r>
          </a:p>
          <a:p>
            <a:pPr marL="171450" indent="-171450" fontAlgn="base">
              <a:spcBef>
                <a:spcPct val="50000"/>
              </a:spcBef>
              <a:spcAft>
                <a:spcPct val="0"/>
              </a:spcAft>
              <a:buClr>
                <a:srgbClr val="F0AB00"/>
              </a:buClr>
              <a:buSzPct val="80000"/>
              <a:buFont typeface="Arial" panose="020B0604020202020204" pitchFamily="34" charset="0"/>
              <a:buChar char="•"/>
            </a:pPr>
            <a:r>
              <a:rPr lang="en-US" sz="1400" kern="0" dirty="0">
                <a:ea typeface="Arial Unicode MS" pitchFamily="34" charset="-128"/>
                <a:cs typeface="Arial Unicode MS" pitchFamily="34" charset="-128"/>
              </a:rPr>
              <a:t>Determine the reconciliation process between Buyer and Supplier</a:t>
            </a:r>
          </a:p>
          <a:p>
            <a:pPr marL="171450" indent="-171450" fontAlgn="base">
              <a:spcBef>
                <a:spcPct val="50000"/>
              </a:spcBef>
              <a:spcAft>
                <a:spcPct val="0"/>
              </a:spcAft>
              <a:buClr>
                <a:srgbClr val="F0AB00"/>
              </a:buClr>
              <a:buSzPct val="80000"/>
              <a:buFont typeface="Arial" panose="020B0604020202020204" pitchFamily="34" charset="0"/>
              <a:buChar char="•"/>
            </a:pPr>
            <a:r>
              <a:rPr lang="en-US" sz="1400" kern="0" dirty="0">
                <a:ea typeface="Arial Unicode MS" pitchFamily="34" charset="-128"/>
                <a:cs typeface="Arial Unicode MS" pitchFamily="34" charset="-128"/>
              </a:rPr>
              <a:t>Determine if any additional information or attachments are needed to report consignment withdrawals</a:t>
            </a:r>
          </a:p>
          <a:p>
            <a:pPr marL="171450" indent="-171450" fontAlgn="base">
              <a:spcBef>
                <a:spcPct val="50000"/>
              </a:spcBef>
              <a:spcAft>
                <a:spcPct val="0"/>
              </a:spcAft>
              <a:buClr>
                <a:srgbClr val="F0AB00"/>
              </a:buClr>
              <a:buSzPct val="80000"/>
              <a:buFont typeface="Arial" panose="020B0604020202020204" pitchFamily="34" charset="0"/>
              <a:buChar char="•"/>
            </a:pPr>
            <a:r>
              <a:rPr lang="en-US" sz="1400" kern="0" dirty="0">
                <a:ea typeface="Arial Unicode MS" pitchFamily="34" charset="-128"/>
                <a:cs typeface="Arial Unicode MS" pitchFamily="34" charset="-128"/>
              </a:rPr>
              <a:t>Consignments stocks relevance</a:t>
            </a:r>
          </a:p>
          <a:p>
            <a:pPr marL="171450" indent="-171450" fontAlgn="base">
              <a:spcBef>
                <a:spcPct val="50000"/>
              </a:spcBef>
              <a:spcAft>
                <a:spcPct val="0"/>
              </a:spcAft>
              <a:buClr>
                <a:srgbClr val="F0AB00"/>
              </a:buClr>
              <a:buSzPct val="80000"/>
              <a:buFont typeface="Arial" panose="020B0604020202020204" pitchFamily="34" charset="0"/>
              <a:buChar char="•"/>
            </a:pPr>
            <a:r>
              <a:rPr lang="en-US" sz="1400" kern="0" dirty="0">
                <a:ea typeface="Arial Unicode MS" pitchFamily="34" charset="-128"/>
                <a:cs typeface="Arial Unicode MS" pitchFamily="34" charset="-128"/>
              </a:rPr>
              <a:t>Settlement specific requirements such as documents referencing</a:t>
            </a:r>
          </a:p>
          <a:p>
            <a:pPr marL="171450" indent="-171450" fontAlgn="base">
              <a:spcBef>
                <a:spcPct val="50000"/>
              </a:spcBef>
              <a:spcAft>
                <a:spcPct val="0"/>
              </a:spcAft>
              <a:buClr>
                <a:srgbClr val="F0AB00"/>
              </a:buClr>
              <a:buSzPct val="80000"/>
              <a:buFont typeface="Arial" panose="020B0604020202020204" pitchFamily="34" charset="0"/>
              <a:buChar char="•"/>
            </a:pPr>
            <a:endParaRPr lang="en-US" sz="14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300" kern="0" dirty="0" err="1">
              <a:ea typeface="Arial Unicode MS" pitchFamily="34" charset="-128"/>
              <a:cs typeface="Arial Unicode MS" pitchFamily="34" charset="-128"/>
            </a:endParaRPr>
          </a:p>
        </p:txBody>
      </p:sp>
    </p:spTree>
    <p:extLst>
      <p:ext uri="{BB962C8B-B14F-4D97-AF65-F5344CB8AC3E}">
        <p14:creationId xmlns:p14="http://schemas.microsoft.com/office/powerpoint/2010/main" val="3001650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p:cNvSpPr>
            <a:spLocks noGrp="1"/>
          </p:cNvSpPr>
          <p:nvPr>
            <p:ph type="title"/>
          </p:nvPr>
        </p:nvSpPr>
        <p:spPr>
          <a:xfrm>
            <a:off x="505805" y="532753"/>
            <a:ext cx="11183564" cy="369204"/>
          </a:xfrm>
        </p:spPr>
        <p:txBody>
          <a:bodyPr/>
          <a:lstStyle/>
          <a:p>
            <a:r>
              <a:rPr lang="en-US" dirty="0"/>
              <a:t>Portal User Interaction</a:t>
            </a:r>
          </a:p>
        </p:txBody>
      </p:sp>
      <p:sp>
        <p:nvSpPr>
          <p:cNvPr id="16" name="Arrow: Chevron 15">
            <a:extLst>
              <a:ext uri="{FF2B5EF4-FFF2-40B4-BE49-F238E27FC236}">
                <a16:creationId xmlns:a16="http://schemas.microsoft.com/office/drawing/2014/main" id="{FEAF256E-3C61-4C7E-9313-D658610546E1}"/>
              </a:ext>
            </a:extLst>
          </p:cNvPr>
          <p:cNvSpPr/>
          <p:nvPr/>
        </p:nvSpPr>
        <p:spPr bwMode="gray">
          <a:xfrm>
            <a:off x="363884" y="2611813"/>
            <a:ext cx="2278267" cy="1092441"/>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b="1" kern="0" dirty="0">
                <a:solidFill>
                  <a:schemeClr val="bg1"/>
                </a:solidFill>
                <a:ea typeface="Arial Unicode MS" pitchFamily="34" charset="-128"/>
                <a:cs typeface="Arial Unicode MS" pitchFamily="34" charset="-128"/>
                <a:hlinkClick r:id="rId3" action="ppaction://hlinksldjump">
                  <a:extLst>
                    <a:ext uri="{A12FA001-AC4F-418D-AE19-62706E023703}">
                      <ahyp:hlinkClr xmlns:ahyp="http://schemas.microsoft.com/office/drawing/2018/hyperlinkcolor" val="tx"/>
                    </a:ext>
                  </a:extLst>
                </a:hlinkClick>
              </a:rPr>
              <a:t>Search and Identify Consignment PO</a:t>
            </a:r>
            <a:endParaRPr lang="en-US" sz="1200" b="1" kern="0" dirty="0">
              <a:solidFill>
                <a:schemeClr val="bg1"/>
              </a:solidFill>
              <a:ea typeface="Arial Unicode MS" pitchFamily="34" charset="-128"/>
              <a:cs typeface="Arial Unicode MS" pitchFamily="34" charset="-128"/>
            </a:endParaRPr>
          </a:p>
        </p:txBody>
      </p:sp>
      <p:sp>
        <p:nvSpPr>
          <p:cNvPr id="13" name="Arrow: Chevron 12">
            <a:extLst>
              <a:ext uri="{FF2B5EF4-FFF2-40B4-BE49-F238E27FC236}">
                <a16:creationId xmlns:a16="http://schemas.microsoft.com/office/drawing/2014/main" id="{45800A24-2119-4F6C-A937-D08922098360}"/>
              </a:ext>
            </a:extLst>
          </p:cNvPr>
          <p:cNvSpPr/>
          <p:nvPr/>
        </p:nvSpPr>
        <p:spPr bwMode="gray">
          <a:xfrm>
            <a:off x="7808021" y="2611811"/>
            <a:ext cx="2278268" cy="1092441"/>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b="1" kern="0" dirty="0">
                <a:solidFill>
                  <a:schemeClr val="bg1"/>
                </a:solidFill>
                <a:ea typeface="Arial Unicode MS" pitchFamily="34" charset="-128"/>
                <a:cs typeface="Arial Unicode MS" pitchFamily="34" charset="-128"/>
                <a:hlinkClick r:id="rId4" action="ppaction://hlinksldjump">
                  <a:extLst>
                    <a:ext uri="{A12FA001-AC4F-418D-AE19-62706E023703}">
                      <ahyp:hlinkClr xmlns:ahyp="http://schemas.microsoft.com/office/drawing/2018/hyperlinkcolor" val="tx"/>
                    </a:ext>
                  </a:extLst>
                </a:hlinkClick>
              </a:rPr>
              <a:t>Consignment Invoicing Options</a:t>
            </a:r>
            <a:endParaRPr lang="en-US" sz="1200" b="1" kern="0" dirty="0">
              <a:solidFill>
                <a:schemeClr val="bg1"/>
              </a:solidFill>
              <a:ea typeface="Arial Unicode MS" pitchFamily="34" charset="-128"/>
              <a:cs typeface="Arial Unicode MS" pitchFamily="34" charset="-128"/>
            </a:endParaRPr>
          </a:p>
        </p:txBody>
      </p:sp>
      <p:sp>
        <p:nvSpPr>
          <p:cNvPr id="18" name="Arrow: Chevron 17">
            <a:extLst>
              <a:ext uri="{FF2B5EF4-FFF2-40B4-BE49-F238E27FC236}">
                <a16:creationId xmlns:a16="http://schemas.microsoft.com/office/drawing/2014/main" id="{A17A54F6-CBA9-40F6-A787-9DC54176C612}"/>
              </a:ext>
            </a:extLst>
          </p:cNvPr>
          <p:cNvSpPr/>
          <p:nvPr/>
        </p:nvSpPr>
        <p:spPr bwMode="gray">
          <a:xfrm>
            <a:off x="2221922" y="2611812"/>
            <a:ext cx="2278268" cy="1092441"/>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b="1" kern="0" dirty="0">
                <a:solidFill>
                  <a:schemeClr val="bg1"/>
                </a:solidFill>
                <a:ea typeface="Arial Unicode MS" pitchFamily="34" charset="-128"/>
                <a:cs typeface="Arial Unicode MS" pitchFamily="34" charset="-128"/>
                <a:hlinkClick r:id="rId5" action="ppaction://hlinksldjump">
                  <a:extLst>
                    <a:ext uri="{A12FA001-AC4F-418D-AE19-62706E023703}">
                      <ahyp:hlinkClr xmlns:ahyp="http://schemas.microsoft.com/office/drawing/2018/hyperlinkcolor" val="tx"/>
                    </a:ext>
                  </a:extLst>
                </a:hlinkClick>
              </a:rPr>
              <a:t>OC in Consignment Collaboration</a:t>
            </a:r>
            <a:endParaRPr lang="en-US" sz="1200" b="1" kern="0" dirty="0">
              <a:solidFill>
                <a:schemeClr val="bg1"/>
              </a:solidFill>
              <a:ea typeface="Arial Unicode MS" pitchFamily="34" charset="-128"/>
              <a:cs typeface="Arial Unicode MS" pitchFamily="34" charset="-128"/>
            </a:endParaRPr>
          </a:p>
        </p:txBody>
      </p:sp>
      <p:sp>
        <p:nvSpPr>
          <p:cNvPr id="19" name="Arrow: Chevron 18">
            <a:extLst>
              <a:ext uri="{FF2B5EF4-FFF2-40B4-BE49-F238E27FC236}">
                <a16:creationId xmlns:a16="http://schemas.microsoft.com/office/drawing/2014/main" id="{43D6A524-BD6C-42D0-9362-5C8717343DE8}"/>
              </a:ext>
            </a:extLst>
          </p:cNvPr>
          <p:cNvSpPr/>
          <p:nvPr/>
        </p:nvSpPr>
        <p:spPr bwMode="gray">
          <a:xfrm>
            <a:off x="4079963" y="2611812"/>
            <a:ext cx="2278267" cy="1092441"/>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b="1" kern="0" dirty="0">
                <a:solidFill>
                  <a:schemeClr val="bg1"/>
                </a:solidFill>
                <a:ea typeface="Arial Unicode MS" pitchFamily="34" charset="-128"/>
                <a:cs typeface="Arial Unicode MS" pitchFamily="34" charset="-128"/>
                <a:hlinkClick r:id="rId6" action="ppaction://hlinksldjump">
                  <a:extLst>
                    <a:ext uri="{A12FA001-AC4F-418D-AE19-62706E023703}">
                      <ahyp:hlinkClr xmlns:ahyp="http://schemas.microsoft.com/office/drawing/2018/hyperlinkcolor" val="tx"/>
                    </a:ext>
                  </a:extLst>
                </a:hlinkClick>
              </a:rPr>
              <a:t>ASN in Consignment Collaboration</a:t>
            </a:r>
            <a:endParaRPr lang="en-US" sz="1200" b="1" kern="0" dirty="0">
              <a:solidFill>
                <a:schemeClr val="bg1"/>
              </a:solidFill>
              <a:ea typeface="Arial Unicode MS" pitchFamily="34" charset="-128"/>
              <a:cs typeface="Arial Unicode MS" pitchFamily="34" charset="-128"/>
            </a:endParaRPr>
          </a:p>
        </p:txBody>
      </p:sp>
      <p:sp>
        <p:nvSpPr>
          <p:cNvPr id="20" name="Arrow: Chevron 19">
            <a:extLst>
              <a:ext uri="{FF2B5EF4-FFF2-40B4-BE49-F238E27FC236}">
                <a16:creationId xmlns:a16="http://schemas.microsoft.com/office/drawing/2014/main" id="{1EE259EC-1788-4E52-9644-EA9BA1664CFC}"/>
              </a:ext>
            </a:extLst>
          </p:cNvPr>
          <p:cNvSpPr/>
          <p:nvPr/>
        </p:nvSpPr>
        <p:spPr bwMode="gray">
          <a:xfrm>
            <a:off x="5938001" y="2611811"/>
            <a:ext cx="2278269" cy="1092441"/>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b="1" kern="0" dirty="0">
                <a:solidFill>
                  <a:schemeClr val="bg1"/>
                </a:solidFill>
                <a:ea typeface="Arial Unicode MS" pitchFamily="34" charset="-128"/>
                <a:cs typeface="Arial Unicode MS" pitchFamily="34" charset="-128"/>
                <a:hlinkClick r:id="rId7" action="ppaction://hlinksldjump">
                  <a:extLst>
                    <a:ext uri="{A12FA001-AC4F-418D-AE19-62706E023703}">
                      <ahyp:hlinkClr xmlns:ahyp="http://schemas.microsoft.com/office/drawing/2018/hyperlinkcolor" val="tx"/>
                    </a:ext>
                  </a:extLst>
                </a:hlinkClick>
              </a:rPr>
              <a:t>GR in Consignment Collaboration</a:t>
            </a:r>
            <a:endParaRPr lang="en-US" sz="1200" b="1" kern="0" dirty="0">
              <a:solidFill>
                <a:schemeClr val="bg1"/>
              </a:solidFill>
              <a:ea typeface="Arial Unicode MS" pitchFamily="34" charset="-128"/>
              <a:cs typeface="Arial Unicode MS" pitchFamily="34" charset="-128"/>
            </a:endParaRPr>
          </a:p>
        </p:txBody>
      </p:sp>
    </p:spTree>
    <p:extLst>
      <p:ext uri="{BB962C8B-B14F-4D97-AF65-F5344CB8AC3E}">
        <p14:creationId xmlns:p14="http://schemas.microsoft.com/office/powerpoint/2010/main" val="36027494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 name="LASTSLIDEVIEWED" val="1103,18,Consignment Notifications"/>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2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2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elementConfiguration":{"binding":"{{DataSources.Classification[Form.Classification.Name].Display}}","disableUpdates":false,"type":"text"},"type":"shape"}],"slideId":"637879497279603566","enableDocumentContentUpdater":true,"version":"2.0"}]]></TemplafySlideTemplateConfiguration>
</file>

<file path=customXml/item10.xml><?xml version="1.0" encoding="utf-8"?>
<TemplafySlideTemplateConfiguration><![CDATA[{"slideVersion":1,"isValidatorEnabled":false,"isLocked":false,"elementsMetadata":[],"slideId":"637546847219967368","enableDocumentContentUpdater":false,"version":"2.0"}]]></TemplafySlideTemplateConfiguration>
</file>

<file path=customXml/item11.xml><?xml version="1.0" encoding="utf-8"?>
<TemplafySlideFormConfiguration><![CDATA[{"formFields":[],"formDataEntries":[]}]]></TemplafySlideFormConfiguration>
</file>

<file path=customXml/item12.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TemplateConfiguration><![CDATA[{"elementsMetadata":[{"elementConfiguration":{"binding":"{{ DataSources.Classification[Form.Classification.Name].Display}}","disableUpdates":false,"type":"text"},"type":"shape","id":"2872f921-d571-4c2d-a752-dd3e5a93cd06"},{"elementConfiguration":{"binding":"{{DataSources.Classification[Form.Classification.Name].Display}}","disableUpdates":false,"type":"text"},"type":"shape","id":"a207c0fc-b1b1-4efa-8d49-16bd4f4de952"},{"elementConfiguration":{"binding":"{{ DataSources.Classification[Form.Classification.Name].Display}}","disableUpdates":false,"type":"text"},"type":"shape","id":"bd922119-c2c5-466e-b2bb-66bae1c19fc4"},{"elementConfiguration":{"image":"{{Form.SAPLogo.LogoWhite}}","disableUpdates":false,"type":"image"},"type":"shape","id":"bdd4f111-88ba-4dc9-9da9-4ecfe4e9967e"},{"elementConfiguration":{"image":"{{Form.SAPLogo.SubbrandWhite}}","visibility":"{{IfElse(Equals(Form.SAPLogo.HideSubBrandShape, \"Yes\"), VisibilityType.Hidden, VisibilityType.Visible)}}","disableUpdates":false,"type":"image"},"type":"shape","id":"ec302953-b259-4ebf-8cb4-e22a56c0f038"},{"elementConfiguration":{"image":"{{Form.SAPLogo.LogoWhite}}","disableUpdates":false,"type":"image"},"type":"shape","id":"3a5d4c08-842b-4bed-91f6-a8327e6f8826"},{"elementConfiguration":{"image":"{{Form.SAPLogo.SubbrandWhite}}","visibility":"{{IfElse(Equals(Form.SAPLogo.HideSubBrandShape, \"Yes\"), VisibilityType.Hidden, VisibilityType.Visible)}}","disableUpdates":false,"type":"image"},"type":"shape","id":"7eaa24b3-ed99-480c-8eb3-c5e97bf7f34f"},{"elementConfiguration":{"binding":"{{DataSources.Classification[Form.Classification.Name].Display}}","disableUpdates":false,"type":"text"},"type":"shape","id":"8bcb2d30-9f08-4f3f-b507-013eb1bcb765"},{"elementConfiguration":{"image":"{{Form.SAPLogo.LogoWhite}}","disableUpdates":false,"type":"image"},"type":"shape","id":"ef3189a2-a9b1-4495-8095-f2a8ff9607be"},{"elementConfiguration":{"binding":"{{DataSources.Classification[Form.Classification.Name].Display}}","disableUpdates":false,"type":"text"},"type":"shape","id":"5d558691-605b-4056-95a0-61abdb46b82c"},{"elementConfiguration":{"image":"{{Form.SAPLogo.SubbrandWhite}}","visibility":"{{IfElse(Equals(Form.SAPLogo.HideSubBrandShape, \"Yes\"), VisibilityType.Hidden, VisibilityType.Visible)}}","disableUpdates":false,"type":"image"},"type":"shape","id":"facda497-d1f2-4f11-88f0-ea3935155109"},{"elementConfiguration":{"image":"{{Form.SAPLogo.LogoWhite}}","disableUpdates":false,"type":"image"},"type":"shape","id":"623b4f37-442c-4561-9486-c49427e0cd86"},{"elementConfiguration":{"image":"{{Form.SAPLogo.SubbrandWhite}}","visibility":"{{IfElse(Equals(Form.SAPLogo.HideSubBrandShape, \"Yes\"), VisibilityType.Hidden, VisibilityType.Visible)}}","disableUpdates":false,"type":"image"},"type":"shape","id":"ee963146-5600-4d39-a4f7-f79762b5da0d"},{"elementConfiguration":{"binding":"{{DataSources.Classification[Form.Classification.Name].Display}}","disableUpdates":false,"type":"text"},"type":"shape","id":"b8db5680-34fd-49f2-874d-44bf7495180b"},{"elementConfiguration":{"image":"{{Form.SAPLogo.LogoWhite}}","disableUpdates":false,"type":"image"},"type":"shape","id":"8e319b9e-c495-4ef8-9d87-b7e1335f8089"},{"elementConfiguration":{"image":"{{Form.SAPLogo.SubbrandWhite}}","visibility":"{{IfElse(Equals(Form.SAPLogo.HideSubBrandShape, \"Yes\"), VisibilityType.Hidden, VisibilityType.Visible)}}","disableUpdates":false,"type":"image"},"type":"shape","id":"be466411-93f2-4796-95a3-4d8a3d3bdbd6"},{"elementConfiguration":{"binding":"{{DataSources.Classification[Form.Classification.Name].Display}}","disableUpdates":false,"type":"text"},"type":"shape","id":"52f0516e-13da-45f8-8cbe-8cdad1f26429"},{"elementConfiguration":{"image":"{{Form.SAPLogo.LogoBlack}}","disableUpdates":false,"type":"image"},"type":"shape","id":"e0954fed-036d-4b1c-96e0-49629c5b41e6"},{"elementConfiguration":{"image":"{{Form.SAPLogo.SubbrandBlack}}","visibility":"{{IfElse(Equals(Form.SAPLogo.HideSubBrandShape, \"Yes\"), VisibilityType.Hidden, VisibilityType.Visible)}}","disableUpdates":false,"type":"image"},"type":"shape","id":"5f15facb-af61-415d-b33b-7900040b41b0"},{"elementConfiguration":{"binding":"{{DataSources.Classification[Form.Classification.Name].Display}}","disableUpdates":false,"type":"text"},"type":"shape","id":"41444776-c723-4a02-b4fe-9c4db6613f49"},{"elementConfiguration":{"binding":"{{FormatDateTime(Form.Date,\"MMMM dd, yyyy\",\"en-US\")}}","disableUpdates":false,"type":"text"},"type":"shape","id":"1019b8c3-f5a9-49bc-aeec-2fc1fe11fad1"},{"elementConfiguration":{"binding":"{{StringJoin(\", \", Form.SpeakerName,\"SAP\")}}","disableUpdates":false,"type":"text"},"type":"shape","id":"6ae7a90a-ecc0-418e-aa98-4a9aa2edd27c"},{"elementConfiguration":{"image":"{{Form.SAPLogo.LogoBlack}}","disableUpdates":false,"type":"image"},"type":"shape","id":"1c100907-5c49-4b2b-a1e4-dff9bbabc02a"},{"elementConfiguration":{"binding":"{{DataSources.Classification[Form.Classification.Name].Display}}","disableUpdates":false,"type":"text"},"type":"shape","id":"37974041-4064-4121-9d70-631e3ccb4484"},{"elementConfiguration":{"image":"{{Form.SAPLogo.SubbrandBlack}}","visibility":"{{IfElse(Equals(Form.SAPLogo.HideSubBrandShape, \"Yes\"), VisibilityType.Hidden, VisibilityType.Visible)}}","disableUpdates":false,"type":"image"},"type":"shape","id":"a3f58ea9-1c67-4265-b7e7-38b57d3f839d"},{"elementConfiguration":{"binding":"{{DataSources.Classification[Form.Classification.Name].Display}}","disableUpdates":false,"type":"text"},"type":"shape","id":"2127eca1-ec35-4a82-9d9d-91a45f44e05a"},{"elementConfiguration":{"binding":"{{FormatDateTime(Form.Date,\"MMMM dd, yyyy\",\"en-US\")}}","disableUpdates":false,"type":"text"},"type":"shape","id":"103afee4-3607-43cd-b6d9-ff04b7e5629b"},{"elementConfiguration":{"binding":"{{StringJoin(\", \", Form.SpeakerName,\"SAP\")}}","disableUpdates":false,"type":"text"},"type":"shape","id":"fa982152-aefe-4dd5-8cae-656bcc0d057d"},{"elementConfiguration":{"image":"{{Form.SAPLogo.LogoBlack}}","disableUpdates":false,"type":"image"},"type":"shape","id":"23d0d28c-035e-4963-8d6f-20b71fb2b4ed"},{"elementConfiguration":{"binding":"{{DataSources.Classification[Form.Classification.Name].Display}}","disableUpdates":false,"type":"text"},"type":"shape","id":"4a97fd87-212d-4ca4-a579-eba513600eb6"},{"elementConfiguration":{"image":"{{Form.SAPLogo.SubbrandBlack}}","visibility":"{{IfElse(Equals(Form.SAPLogo.HideSubBrandShape, \"Yes\"), VisibilityType.Hidden, VisibilityType.Visible)}}","disableUpdates":false,"type":"image"},"type":"shape","id":"6695f498-1c93-46b2-8649-861c43453f98"},{"elementConfiguration":{"binding":"{{DataSources.Classification[Form.Classification.Name].Display}}","disableUpdates":false,"type":"text"},"type":"shape","id":"fe0c9102-b4fc-4eec-8201-0d8a900eb8fe"},{"elementConfiguration":{"binding":"{{FormatDateTime(Form.Date,\"MMMM dd, yyyy\",\"en-US\")}}","disableUpdates":false,"type":"text"},"type":"shape","id":"8373a11b-a174-4d4c-8adf-f91dbe9e471b"},{"elementConfiguration":{"binding":"{{StringJoin(\", \", Form.SpeakerName,\"SAP\")}}","disableUpdates":false,"type":"text"},"type":"shape","id":"dd3ea071-a7a8-474b-8ca4-16b4a8616d47"},{"elementConfiguration":{"image":"{{Form.SAPLogo.LogoBlack}}","disableUpdates":false,"type":"image"},"type":"shape","id":"16c17081-7989-4d8b-8f4c-39f1ca9f6d29"},{"elementConfiguration":{"image":"{{Form.SAPLogo.SubbrandBlack}}","visibility":"{{IfElse(Equals(Form.SAPLogo.HideSubBrandShape, \"Yes\"), VisibilityType.Hidden, VisibilityType.Visible)}}","disableUpdates":false,"type":"image"},"type":"shape","id":"8786c185-1de1-448a-a839-9c0cedcee9c5"},{"elementConfiguration":{"binding":"{{Form.SpeakerName}}","disableUpdates":false,"type":"text"},"type":"shape","id":"1810d4dc-66d4-459e-b2a4-62b04aa5374e"},{"elementConfiguration":{"binding":"{{Form.Email}}","disableUpdates":false,"type":"text"},"type":"shape","id":"b67c23f5-64a3-4f0b-aa63-202ad89b371c"},{"elementConfiguration":{"binding":"{{FormatDateTime(Form.Date,\"MMMM dd, yyyy\",\"en-US\")}}","disableUpdates":false,"type":"text"},"type":"shape","id":"f221932a-7d53-47a8-99d5-7416efa86e76"},{"elementConfiguration":{"binding":"{{StringJoin(\", \", Form.SpeakerName,\"SAP\")}}","disableUpdates":false,"type":"text"},"type":"shape","id":"0dcb13e7-b2bb-4cfb-b2dd-9dc55f11fcb2"},{"elementConfiguration":{"binding":"{{StringJoin(\", \", Form.SpeakerName,\"SAP\")}}","disableUpdates":false,"type":"text"},"type":"shape","id":"5952ae62-d319-452c-b648-2373b66b7ad6"},{"elementConfiguration":{"binding":"{{FormatDateTime(Form.Date,\"MMMM dd, yyyy\",\"en-US\")}}","disableUpdates":false,"type":"text"},"type":"shape","id":"336cfc77-3677-449c-a230-56d48221c1c8"},{"elementConfiguration":{"binding":"{{FormatDateTime(Form.Date,\"MMMM dd, yyyy\",\"en-US\")}}","disableUpdates":false,"type":"text"},"type":"shape","id":"4e40e268-2387-448c-bbe4-e0150f08f58e"},{"elementConfiguration":{"binding":"{{StringJoin(\", \", Form.SpeakerName,\"SAP\")}}","disableUpdates":false,"type":"text"},"type":"shape","id":"5637217d-5e84-4488-8b1a-efeabc3a5081"},{"elementConfiguration":{"binding":"{{FormatDateTime(Form.Date,\"MMMM dd, yyyy\",\"en-US\")}}","disableUpdates":false,"type":"text"},"type":"shape","id":"0d58ab1b-44f3-43ae-8088-99e6ab595b23"},{"elementConfiguration":{"binding":"{{StringJoin(\", \", Form.SpeakerName,\"SAP\")}}","disableUpdates":false,"type":"text"},"type":"shape","id":"8b9c2a99-a7db-4298-abfe-490420b31efd"},{"elementConfiguration":{"binding":"{{Form.Email}}","disableUpdates":false,"type":"text"},"type":"shape","id":"5937a8e4-6ec4-4c5c-a461-373991c7c807"},{"elementConfiguration":{"binding":"{{Form.SpeakerName}}","disableUpdates":false,"type":"text"},"type":"shape","id":"0fe16d31-56f3-4332-be5a-4504bacb5c31"}],"transformationConfigurations":[],"templateName":"White Template","templateDescription":"","enableDocumentContentUpdater":true,"version":"2.0"}]]></TemplafyTemplateConfiguration>
</file>

<file path=customXml/item2.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062023","enableDocumentContentUpdater":true,"version":"2.0"}]]></TemplafySlideTemplateConfiguration>
</file>

<file path=customXml/item3.xml><?xml version="1.0" encoding="utf-8"?>
<Templafy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YvFCCJr4i9NpRnrWPXVTMQFUGzuS1IzMqMdk8FuaIpA="},{"name":"Classification","value":"bNSU3Pw4Gyc4shCtJaykrx0wvtlxo5J8zr5MhVcSZRA="},{"name":"SpeakerName","value":"YnPwfaWtJd9yqRikMcavEg=="}]}]]></TemplafyFormConfiguration>
</file>

<file path=customXml/item4.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106563","enableDocumentContentUpdater":true,"version":"2.0"}]]></TemplafySlideTemplateConfiguration>
</file>

<file path=customXml/item5.xml><?xml version="1.0" encoding="utf-8"?>
<ct:contentTypeSchema xmlns:ct="http://schemas.microsoft.com/office/2006/metadata/contentType" xmlns:ma="http://schemas.microsoft.com/office/2006/metadata/properties/metaAttributes" ct:_="" ma:_="" ma:contentTypeName="Document" ma:contentTypeID="0x010100DC07DBD021E5BC4A987B3D901B18124C" ma:contentTypeVersion="16" ma:contentTypeDescription="Create a new document." ma:contentTypeScope="" ma:versionID="d2f11d58921b1bc5eeaf2f2b91062578">
  <xsd:schema xmlns:xsd="http://www.w3.org/2001/XMLSchema" xmlns:xs="http://www.w3.org/2001/XMLSchema" xmlns:p="http://schemas.microsoft.com/office/2006/metadata/properties" xmlns:ns1="http://schemas.microsoft.com/sharepoint/v3" xmlns:ns2="c6daeb47-82ad-4290-94c4-53d30d6e8f02" xmlns:ns3="f7a8f5c5-24a5-44aa-abc1-4f1291a04ddb" targetNamespace="http://schemas.microsoft.com/office/2006/metadata/properties" ma:root="true" ma:fieldsID="1a6e6194f5a5fa51a2b5b965530abe21" ns1:_="" ns2:_="" ns3:_="">
    <xsd:import namespace="http://schemas.microsoft.com/sharepoint/v3"/>
    <xsd:import namespace="c6daeb47-82ad-4290-94c4-53d30d6e8f02"/>
    <xsd:import namespace="f7a8f5c5-24a5-44aa-abc1-4f1291a04dd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DateTaken"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daeb47-82ad-4290-94c4-53d30d6e8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6098258-6f05-45be-8f2e-ddc34926603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a8f5c5-24a5-44aa-abc1-4f1291a04dd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2cdc215-2609-4b6a-9681-3b50e141b163}" ma:internalName="TaxCatchAll" ma:showField="CatchAllData" ma:web="f7a8f5c5-24a5-44aa-abc1-4f1291a04ddb">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mso-contentType ?>
<FormTemplates xmlns="http://schemas.microsoft.com/sharepoint/v3/contenttype/forms">
  <Display>DocumentLibraryForm</Display>
  <Edit>DocumentLibraryForm</Edit>
  <New>DocumentLibraryForm</New>
</FormTemplates>
</file>

<file path=customXml/item7.xml><?xml version="1.0" encoding="utf-8"?>
<TemplafySlide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8.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9.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f7a8f5c5-24a5-44aa-abc1-4f1291a04ddb" xsi:nil="true"/>
    <lcf76f155ced4ddcb4097134ff3c332f xmlns="c6daeb47-82ad-4290-94c4-53d30d6e8f02">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4DD858B1-FD57-439F-8483-D9CC9D202107}">
  <ds:schemaRefs/>
</ds:datastoreItem>
</file>

<file path=customXml/itemProps10.xml><?xml version="1.0" encoding="utf-8"?>
<ds:datastoreItem xmlns:ds="http://schemas.openxmlformats.org/officeDocument/2006/customXml" ds:itemID="{CE6C8EE9-E091-493A-9E13-2CE4C3DA7E88}">
  <ds:schemaRefs/>
</ds:datastoreItem>
</file>

<file path=customXml/itemProps11.xml><?xml version="1.0" encoding="utf-8"?>
<ds:datastoreItem xmlns:ds="http://schemas.openxmlformats.org/officeDocument/2006/customXml" ds:itemID="{6676DF0E-1FCC-47B2-AA1F-7966BD03FC82}">
  <ds:schemaRefs/>
</ds:datastoreItem>
</file>

<file path=customXml/itemProps12.xml><?xml version="1.0" encoding="utf-8"?>
<ds:datastoreItem xmlns:ds="http://schemas.openxmlformats.org/officeDocument/2006/customXml" ds:itemID="{10A6F4D9-E835-43D5-8E7C-6E2A09B1A547}">
  <ds:schemaRefs/>
</ds:datastoreItem>
</file>

<file path=customXml/itemProps13.xml><?xml version="1.0" encoding="utf-8"?>
<ds:datastoreItem xmlns:ds="http://schemas.openxmlformats.org/officeDocument/2006/customXml" ds:itemID="{099A12C3-1BD4-4D9A-BAAC-1927D61656DB}">
  <ds:schemaRefs/>
</ds:datastoreItem>
</file>

<file path=customXml/itemProps14.xml><?xml version="1.0" encoding="utf-8"?>
<ds:datastoreItem xmlns:ds="http://schemas.openxmlformats.org/officeDocument/2006/customXml" ds:itemID="{60467ADA-75A7-4361-8C2B-20A1B5C79660}">
  <ds:schemaRefs/>
</ds:datastoreItem>
</file>

<file path=customXml/itemProps15.xml><?xml version="1.0" encoding="utf-8"?>
<ds:datastoreItem xmlns:ds="http://schemas.openxmlformats.org/officeDocument/2006/customXml" ds:itemID="{626BBCBB-1894-4E66-BA48-9E91CE3ACBA0}">
  <ds:schemaRefs/>
</ds:datastoreItem>
</file>

<file path=customXml/itemProps2.xml><?xml version="1.0" encoding="utf-8"?>
<ds:datastoreItem xmlns:ds="http://schemas.openxmlformats.org/officeDocument/2006/customXml" ds:itemID="{60143FF3-3290-430A-B2BD-45BEBE6E80B1}">
  <ds:schemaRefs/>
</ds:datastoreItem>
</file>

<file path=customXml/itemProps3.xml><?xml version="1.0" encoding="utf-8"?>
<ds:datastoreItem xmlns:ds="http://schemas.openxmlformats.org/officeDocument/2006/customXml" ds:itemID="{CC49FFC8-2FF3-4057-96F0-3BCD1A4F0351}">
  <ds:schemaRefs/>
</ds:datastoreItem>
</file>

<file path=customXml/itemProps4.xml><?xml version="1.0" encoding="utf-8"?>
<ds:datastoreItem xmlns:ds="http://schemas.openxmlformats.org/officeDocument/2006/customXml" ds:itemID="{F9415C09-7C35-4E43-8058-C2F9C640DD7F}">
  <ds:schemaRefs/>
</ds:datastoreItem>
</file>

<file path=customXml/itemProps5.xml><?xml version="1.0" encoding="utf-8"?>
<ds:datastoreItem xmlns:ds="http://schemas.openxmlformats.org/officeDocument/2006/customXml" ds:itemID="{47472058-FD9A-4CD7-AE72-8C92C03169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daeb47-82ad-4290-94c4-53d30d6e8f02"/>
    <ds:schemaRef ds:uri="f7a8f5c5-24a5-44aa-abc1-4f1291a04d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7.xml><?xml version="1.0" encoding="utf-8"?>
<ds:datastoreItem xmlns:ds="http://schemas.openxmlformats.org/officeDocument/2006/customXml" ds:itemID="{D2488027-0B6B-44BD-91E4-B18323506F05}">
  <ds:schemaRefs/>
</ds:datastoreItem>
</file>

<file path=customXml/itemProps8.xml><?xml version="1.0" encoding="utf-8"?>
<ds:datastoreItem xmlns:ds="http://schemas.openxmlformats.org/officeDocument/2006/customXml" ds:itemID="{382C1131-6B8B-4A16-9A07-4A3F53982264}">
  <ds:schemaRefs/>
</ds:datastoreItem>
</file>

<file path=customXml/itemProps9.xml><?xml version="1.0" encoding="utf-8"?>
<ds:datastoreItem xmlns:ds="http://schemas.openxmlformats.org/officeDocument/2006/customXml" ds:itemID="{C1422F45-04DB-421D-8796-270006657806}">
  <ds:schemaRefs>
    <ds:schemaRef ds:uri="http://schemas.microsoft.com/office/2006/metadata/properties"/>
    <ds:schemaRef ds:uri="http://purl.org/dc/dcmitype/"/>
    <ds:schemaRef ds:uri="http://purl.org/dc/elements/1.1/"/>
    <ds:schemaRef ds:uri="http://purl.org/dc/terms/"/>
    <ds:schemaRef ds:uri="47fc58d8-9f4b-4bc8-b278-c3cb6f298023"/>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0e00d59e-b0d2-4e67-be34-67e465b0fbed"/>
    <ds:schemaRef ds:uri="http://schemas.microsoft.com/sharepoint/v3"/>
    <ds:schemaRef ds:uri="f7a8f5c5-24a5-44aa-abc1-4f1291a04ddb"/>
    <ds:schemaRef ds:uri="c6daeb47-82ad-4290-94c4-53d30d6e8f02"/>
  </ds:schemaRefs>
</ds:datastoreItem>
</file>

<file path=docProps/app.xml><?xml version="1.0" encoding="utf-8"?>
<Properties xmlns="http://schemas.openxmlformats.org/officeDocument/2006/extended-properties" xmlns:vt="http://schemas.openxmlformats.org/officeDocument/2006/docPropsVTypes">
  <Template/>
  <TotalTime>982</TotalTime>
  <Words>1702</Words>
  <Application>Microsoft Office PowerPoint</Application>
  <PresentationFormat>Custom</PresentationFormat>
  <Paragraphs>213</Paragraphs>
  <Slides>19</Slides>
  <Notes>18</Notes>
  <HiddenSlides>0</HiddenSlides>
  <MMClips>0</MMClip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SAP 2022 16x9 white</vt:lpstr>
      <vt:lpstr>1_SAP 2022 16x9 black</vt:lpstr>
      <vt:lpstr>SAP 2022 16x9 blue</vt:lpstr>
      <vt:lpstr>SAP Business Network for Supply Chain Consignment Collaboration Supplier Training Guide</vt:lpstr>
      <vt:lpstr>Agenda</vt:lpstr>
      <vt:lpstr>Consignment Collaboration  In this Chapter You Will Learn About …</vt:lpstr>
      <vt:lpstr>Introduction</vt:lpstr>
      <vt:lpstr>Consignment Collaboration Workflow</vt:lpstr>
      <vt:lpstr>Parts of Consignment Collaboration </vt:lpstr>
      <vt:lpstr>Consignment Collaboration Portal User Interaction In this Chapter You Will Learn About …</vt:lpstr>
      <vt:lpstr>Overall Considerations</vt:lpstr>
      <vt:lpstr>Portal User Interaction</vt:lpstr>
      <vt:lpstr>Search and Identify Consignment PO From the Workbench or Orders tab</vt:lpstr>
      <vt:lpstr>Order Confirmation in Consignment Collaboration General Considerations</vt:lpstr>
      <vt:lpstr>Advanced Shipping Notification in Consignment Collaboration General Considerations</vt:lpstr>
      <vt:lpstr>Good Receipt in Consignment Collaboration </vt:lpstr>
      <vt:lpstr>Consignment Settlement – Invoice created by Buyer and viewed by Supplier From the Workbench or Invoices tab</vt:lpstr>
      <vt:lpstr>Consignment Settlement – Invoice created by Buyer and viewed by Supplier  From the Fulfillment tab</vt:lpstr>
      <vt:lpstr>Appendix In this section you will learn about …</vt:lpstr>
      <vt:lpstr>Consignment Report</vt:lpstr>
      <vt:lpstr>Consignment Notifications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2022/16:9/white</cp:keywords>
  <dc:description/>
  <cp:lastModifiedBy>Vivek Paul (US)</cp:lastModifiedBy>
  <cp:revision>252</cp:revision>
  <dcterms:created xsi:type="dcterms:W3CDTF">2022-07-20T17:40:41Z</dcterms:created>
  <dcterms:modified xsi:type="dcterms:W3CDTF">2025-05-08T16:37:28Z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0x010100DC07DBD021E5BC4A987B3D901B18124C</vt:lpwstr>
  </property>
  <property fmtid="{D5CDD505-2E9C-101B-9397-08002B2CF9AE}" pid="4" name="TemplafyTimeStamp">
    <vt:lpwstr>2022-07-04T13:53:54</vt:lpwstr>
  </property>
  <property fmtid="{D5CDD505-2E9C-101B-9397-08002B2CF9AE}" pid="5" name="TemplafyTenantId">
    <vt:lpwstr>sap</vt:lpwstr>
  </property>
  <property fmtid="{D5CDD505-2E9C-101B-9397-08002B2CF9AE}" pid="6" name="TemplafyTemplateId">
    <vt:lpwstr>637750826308903787</vt:lpwstr>
  </property>
  <property fmtid="{D5CDD505-2E9C-101B-9397-08002B2CF9AE}" pid="7" name="TemplafyUserProfileId">
    <vt:lpwstr>637716921277296581</vt:lpwstr>
  </property>
  <property fmtid="{D5CDD505-2E9C-101B-9397-08002B2CF9AE}" pid="8" name="TemplafyLanguageCode">
    <vt:lpwstr>en-US</vt:lpwstr>
  </property>
  <property fmtid="{D5CDD505-2E9C-101B-9397-08002B2CF9AE}" pid="9" name="TemplafyFromBlank">
    <vt:bool>false</vt:bool>
  </property>
  <property fmtid="{D5CDD505-2E9C-101B-9397-08002B2CF9AE}" pid="10" name="MediaServiceImageTags">
    <vt:lpwstr/>
  </property>
</Properties>
</file>