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6" r:id="rId5"/>
    <p:sldMasterId id="2147483703" r:id="rId6"/>
  </p:sldMasterIdLst>
  <p:notesMasterIdLst>
    <p:notesMasterId r:id="rId8"/>
  </p:notesMasterIdLst>
  <p:sldIdLst>
    <p:sldId id="332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1F416A-EC29-4596-A1FE-838372C25327}" v="2" dt="2026-03-19T21:53:20.8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520" y="-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nzalez, Adrian (external - Service)" userId="9e7097da-ae11-4877-98e3-d047e34f666b" providerId="ADAL" clId="{33DDD9C4-7CEE-48CB-8754-03C7ADD31161}"/>
    <pc:docChg chg="modSld">
      <pc:chgData name="Gonzalez, Adrian (external - Service)" userId="9e7097da-ae11-4877-98e3-d047e34f666b" providerId="ADAL" clId="{33DDD9C4-7CEE-48CB-8754-03C7ADD31161}" dt="2026-03-19T21:53:43.556" v="4" actId="1076"/>
      <pc:docMkLst>
        <pc:docMk/>
      </pc:docMkLst>
      <pc:sldChg chg="addSp modSp mod">
        <pc:chgData name="Gonzalez, Adrian (external - Service)" userId="9e7097da-ae11-4877-98e3-d047e34f666b" providerId="ADAL" clId="{33DDD9C4-7CEE-48CB-8754-03C7ADD31161}" dt="2026-03-19T21:53:43.556" v="4" actId="1076"/>
        <pc:sldMkLst>
          <pc:docMk/>
          <pc:sldMk cId="2770223070" sldId="332"/>
        </pc:sldMkLst>
        <pc:spChg chg="add mod">
          <ac:chgData name="Gonzalez, Adrian (external - Service)" userId="9e7097da-ae11-4877-98e3-d047e34f666b" providerId="ADAL" clId="{33DDD9C4-7CEE-48CB-8754-03C7ADD31161}" dt="2026-03-19T21:53:43.556" v="4" actId="1076"/>
          <ac:spMkLst>
            <pc:docMk/>
            <pc:sldMk cId="2770223070" sldId="332"/>
            <ac:spMk id="3" creationId="{9A4B6233-D398-93A8-6B57-C8001B8F02DD}"/>
          </ac:spMkLst>
        </pc:spChg>
      </pc:sldChg>
    </pc:docChg>
  </pc:docChgLst>
  <pc:docChgLst>
    <pc:chgData name="Bidan, Melina" userId="e80e0945-3e9a-400d-a790-633ea715b703" providerId="ADAL" clId="{006E612D-AE14-4BFF-A395-523DCDEE541C}"/>
    <pc:docChg chg="undo custSel addSld delSld modSld delSection modSection">
      <pc:chgData name="Bidan, Melina" userId="e80e0945-3e9a-400d-a790-633ea715b703" providerId="ADAL" clId="{006E612D-AE14-4BFF-A395-523DCDEE541C}" dt="2026-03-05T17:53:09.895" v="633" actId="17851"/>
      <pc:docMkLst>
        <pc:docMk/>
      </pc:docMkLst>
      <pc:sldChg chg="addSp delSp modSp add mod">
        <pc:chgData name="Bidan, Melina" userId="e80e0945-3e9a-400d-a790-633ea715b703" providerId="ADAL" clId="{006E612D-AE14-4BFF-A395-523DCDEE541C}" dt="2026-03-05T17:30:02.335" v="629" actId="207"/>
        <pc:sldMkLst>
          <pc:docMk/>
          <pc:sldMk cId="2770223070" sldId="332"/>
        </pc:sldMkLst>
        <pc:spChg chg="add mod">
          <ac:chgData name="Bidan, Melina" userId="e80e0945-3e9a-400d-a790-633ea715b703" providerId="ADAL" clId="{006E612D-AE14-4BFF-A395-523DCDEE541C}" dt="2026-03-05T17:29:47.359" v="627" actId="14100"/>
          <ac:spMkLst>
            <pc:docMk/>
            <pc:sldMk cId="2770223070" sldId="332"/>
            <ac:spMk id="2" creationId="{36EBF076-5401-F2DB-F375-C9E73B1A22B8}"/>
          </ac:spMkLst>
        </pc:spChg>
        <pc:spChg chg="mod">
          <ac:chgData name="Bidan, Melina" userId="e80e0945-3e9a-400d-a790-633ea715b703" providerId="ADAL" clId="{006E612D-AE14-4BFF-A395-523DCDEE541C}" dt="2026-03-05T17:30:02.335" v="629" actId="207"/>
          <ac:spMkLst>
            <pc:docMk/>
            <pc:sldMk cId="2770223070" sldId="332"/>
            <ac:spMk id="4" creationId="{B84F6434-6296-2BC4-DA9B-45801A6A3256}"/>
          </ac:spMkLst>
        </pc:spChg>
        <pc:spChg chg="add del mod">
          <ac:chgData name="Bidan, Melina" userId="e80e0945-3e9a-400d-a790-633ea715b703" providerId="ADAL" clId="{006E612D-AE14-4BFF-A395-523DCDEE541C}" dt="2026-03-05T17:29:56.350" v="628" actId="207"/>
          <ac:spMkLst>
            <pc:docMk/>
            <pc:sldMk cId="2770223070" sldId="332"/>
            <ac:spMk id="6" creationId="{F438A3A1-EC14-8254-369B-80410036320E}"/>
          </ac:spMkLst>
        </pc:spChg>
        <pc:picChg chg="mod">
          <ac:chgData name="Bidan, Melina" userId="e80e0945-3e9a-400d-a790-633ea715b703" providerId="ADAL" clId="{006E612D-AE14-4BFF-A395-523DCDEE541C}" dt="2026-03-05T17:09:26.683" v="73" actId="1076"/>
          <ac:picMkLst>
            <pc:docMk/>
            <pc:sldMk cId="2770223070" sldId="332"/>
            <ac:picMk id="5" creationId="{ED7C2541-453E-18F7-56B0-090AB5623257}"/>
          </ac:picMkLst>
        </pc:picChg>
      </pc:sldChg>
      <pc:sldMasterChg chg="addSldLayout delSldLayout">
        <pc:chgData name="Bidan, Melina" userId="e80e0945-3e9a-400d-a790-633ea715b703" providerId="ADAL" clId="{006E612D-AE14-4BFF-A395-523DCDEE541C}" dt="2026-03-05T17:00:55.934" v="16" actId="47"/>
        <pc:sldMasterMkLst>
          <pc:docMk/>
          <pc:sldMasterMk cId="3629654005" sldId="2147483660"/>
        </pc:sldMasterMkLst>
        <pc:sldLayoutChg chg="add del">
          <pc:chgData name="Bidan, Melina" userId="e80e0945-3e9a-400d-a790-633ea715b703" providerId="ADAL" clId="{006E612D-AE14-4BFF-A395-523DCDEE541C}" dt="2026-03-05T17:00:55.934" v="16" actId="47"/>
          <pc:sldLayoutMkLst>
            <pc:docMk/>
            <pc:sldMasterMk cId="3629654005" sldId="2147483660"/>
            <pc:sldLayoutMk cId="2220508611" sldId="214748373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B3525-7AE0-3B4E-96CA-D00372AB68A7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CA5A4-583E-4747-A3EA-AD5A415A4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21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44E9B69-0714-37BE-66ED-1A2D0D686C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451" t="207" r="30754" b="-207"/>
          <a:stretch/>
        </p:blipFill>
        <p:spPr>
          <a:xfrm>
            <a:off x="-409901" y="-70945"/>
            <a:ext cx="3578772" cy="525095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0EEE4E7-D9F8-8C39-0817-C886FCBED301}"/>
              </a:ext>
            </a:extLst>
          </p:cNvPr>
          <p:cNvGrpSpPr/>
          <p:nvPr userDrawn="1"/>
        </p:nvGrpSpPr>
        <p:grpSpPr>
          <a:xfrm>
            <a:off x="2173757" y="-121920"/>
            <a:ext cx="7536264" cy="5445760"/>
            <a:chOff x="1856039" y="-81371"/>
            <a:chExt cx="7520833" cy="5434609"/>
          </a:xfrm>
        </p:grpSpPr>
        <p:sp>
          <p:nvSpPr>
            <p:cNvPr id="10" name="Rectangle 4">
              <a:extLst>
                <a:ext uri="{FF2B5EF4-FFF2-40B4-BE49-F238E27FC236}">
                  <a16:creationId xmlns:a16="http://schemas.microsoft.com/office/drawing/2014/main" id="{EC5D1F52-0964-6157-A7E6-E521EDDEEB52}"/>
                </a:ext>
              </a:extLst>
            </p:cNvPr>
            <p:cNvSpPr/>
            <p:nvPr/>
          </p:nvSpPr>
          <p:spPr>
            <a:xfrm>
              <a:off x="1856039" y="-41356"/>
              <a:ext cx="7520832" cy="5281482"/>
            </a:xfrm>
            <a:custGeom>
              <a:avLst/>
              <a:gdLst>
                <a:gd name="connsiteX0" fmla="*/ 0 w 6644640"/>
                <a:gd name="connsiteY0" fmla="*/ 0 h 4998720"/>
                <a:gd name="connsiteX1" fmla="*/ 6644640 w 6644640"/>
                <a:gd name="connsiteY1" fmla="*/ 0 h 4998720"/>
                <a:gd name="connsiteX2" fmla="*/ 6644640 w 6644640"/>
                <a:gd name="connsiteY2" fmla="*/ 4998720 h 4998720"/>
                <a:gd name="connsiteX3" fmla="*/ 0 w 6644640"/>
                <a:gd name="connsiteY3" fmla="*/ 4998720 h 4998720"/>
                <a:gd name="connsiteX4" fmla="*/ 0 w 6644640"/>
                <a:gd name="connsiteY4" fmla="*/ 0 h 4998720"/>
                <a:gd name="connsiteX0" fmla="*/ 0 w 6644640"/>
                <a:gd name="connsiteY0" fmla="*/ 0 h 5013960"/>
                <a:gd name="connsiteX1" fmla="*/ 6644640 w 6644640"/>
                <a:gd name="connsiteY1" fmla="*/ 0 h 5013960"/>
                <a:gd name="connsiteX2" fmla="*/ 6644640 w 6644640"/>
                <a:gd name="connsiteY2" fmla="*/ 4998720 h 5013960"/>
                <a:gd name="connsiteX3" fmla="*/ 975360 w 6644640"/>
                <a:gd name="connsiteY3" fmla="*/ 5013960 h 5013960"/>
                <a:gd name="connsiteX4" fmla="*/ 0 w 6644640"/>
                <a:gd name="connsiteY4" fmla="*/ 0 h 5013960"/>
                <a:gd name="connsiteX0" fmla="*/ 0 w 7470331"/>
                <a:gd name="connsiteY0" fmla="*/ 0 h 5013960"/>
                <a:gd name="connsiteX1" fmla="*/ 7470331 w 7470331"/>
                <a:gd name="connsiteY1" fmla="*/ 11352 h 5013960"/>
                <a:gd name="connsiteX2" fmla="*/ 6644640 w 7470331"/>
                <a:gd name="connsiteY2" fmla="*/ 4998720 h 5013960"/>
                <a:gd name="connsiteX3" fmla="*/ 975360 w 7470331"/>
                <a:gd name="connsiteY3" fmla="*/ 5013960 h 5013960"/>
                <a:gd name="connsiteX4" fmla="*/ 0 w 7470331"/>
                <a:gd name="connsiteY4" fmla="*/ 0 h 5013960"/>
                <a:gd name="connsiteX0" fmla="*/ 0 w 7470331"/>
                <a:gd name="connsiteY0" fmla="*/ 0 h 5021425"/>
                <a:gd name="connsiteX1" fmla="*/ 7470331 w 7470331"/>
                <a:gd name="connsiteY1" fmla="*/ 11352 h 5021425"/>
                <a:gd name="connsiteX2" fmla="*/ 7434944 w 7470331"/>
                <a:gd name="connsiteY2" fmla="*/ 5021425 h 5021425"/>
                <a:gd name="connsiteX3" fmla="*/ 975360 w 7470331"/>
                <a:gd name="connsiteY3" fmla="*/ 5013960 h 5021425"/>
                <a:gd name="connsiteX4" fmla="*/ 0 w 7470331"/>
                <a:gd name="connsiteY4" fmla="*/ 0 h 502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70331" h="5021425">
                  <a:moveTo>
                    <a:pt x="0" y="0"/>
                  </a:moveTo>
                  <a:lnTo>
                    <a:pt x="7470331" y="11352"/>
                  </a:lnTo>
                  <a:lnTo>
                    <a:pt x="7434944" y="5021425"/>
                  </a:lnTo>
                  <a:lnTo>
                    <a:pt x="975360" y="501396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100000">
                  <a:srgbClr val="053D8A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latin typeface="Prompt" pitchFamily="2" charset="-34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601E1F0-588F-320F-C157-ED576E8EF5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alphaModFix amt="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904" t="24347" r="15291" b="3097"/>
            <a:stretch/>
          </p:blipFill>
          <p:spPr>
            <a:xfrm>
              <a:off x="2659260" y="-41358"/>
              <a:ext cx="6717612" cy="5281484"/>
            </a:xfrm>
            <a:prstGeom prst="rect">
              <a:avLst/>
            </a:prstGeom>
          </p:spPr>
        </p:pic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id="{0B7A35E3-F6A4-C5A4-6207-DA98990F5F28}"/>
                </a:ext>
              </a:extLst>
            </p:cNvPr>
            <p:cNvSpPr/>
            <p:nvPr/>
          </p:nvSpPr>
          <p:spPr>
            <a:xfrm rot="4755903">
              <a:off x="-371458" y="2595453"/>
              <a:ext cx="5434609" cy="80961"/>
            </a:xfrm>
            <a:custGeom>
              <a:avLst/>
              <a:gdLst>
                <a:gd name="connsiteX0" fmla="*/ 0 w 5106152"/>
                <a:gd name="connsiteY0" fmla="*/ 0 h 118945"/>
                <a:gd name="connsiteX1" fmla="*/ 5106152 w 5106152"/>
                <a:gd name="connsiteY1" fmla="*/ 0 h 118945"/>
                <a:gd name="connsiteX2" fmla="*/ 5106152 w 5106152"/>
                <a:gd name="connsiteY2" fmla="*/ 118945 h 118945"/>
                <a:gd name="connsiteX3" fmla="*/ 0 w 5106152"/>
                <a:gd name="connsiteY3" fmla="*/ 118945 h 118945"/>
                <a:gd name="connsiteX4" fmla="*/ 0 w 5106152"/>
                <a:gd name="connsiteY4" fmla="*/ 0 h 118945"/>
                <a:gd name="connsiteX0" fmla="*/ 0 w 5138639"/>
                <a:gd name="connsiteY0" fmla="*/ 11971 h 130916"/>
                <a:gd name="connsiteX1" fmla="*/ 5138639 w 5138639"/>
                <a:gd name="connsiteY1" fmla="*/ 0 h 130916"/>
                <a:gd name="connsiteX2" fmla="*/ 5106152 w 5138639"/>
                <a:gd name="connsiteY2" fmla="*/ 130916 h 130916"/>
                <a:gd name="connsiteX3" fmla="*/ 0 w 5138639"/>
                <a:gd name="connsiteY3" fmla="*/ 130916 h 130916"/>
                <a:gd name="connsiteX4" fmla="*/ 0 w 5138639"/>
                <a:gd name="connsiteY4" fmla="*/ 11971 h 130916"/>
                <a:gd name="connsiteX0" fmla="*/ 48882 w 5138639"/>
                <a:gd name="connsiteY0" fmla="*/ 9151 h 130916"/>
                <a:gd name="connsiteX1" fmla="*/ 5138639 w 5138639"/>
                <a:gd name="connsiteY1" fmla="*/ 0 h 130916"/>
                <a:gd name="connsiteX2" fmla="*/ 5106152 w 5138639"/>
                <a:gd name="connsiteY2" fmla="*/ 130916 h 130916"/>
                <a:gd name="connsiteX3" fmla="*/ 0 w 5138639"/>
                <a:gd name="connsiteY3" fmla="*/ 130916 h 130916"/>
                <a:gd name="connsiteX4" fmla="*/ 48882 w 5138639"/>
                <a:gd name="connsiteY4" fmla="*/ 9151 h 130916"/>
                <a:gd name="connsiteX0" fmla="*/ 30275 w 5120032"/>
                <a:gd name="connsiteY0" fmla="*/ 9151 h 130916"/>
                <a:gd name="connsiteX1" fmla="*/ 5120032 w 5120032"/>
                <a:gd name="connsiteY1" fmla="*/ 0 h 130916"/>
                <a:gd name="connsiteX2" fmla="*/ 5087545 w 5120032"/>
                <a:gd name="connsiteY2" fmla="*/ 130916 h 130916"/>
                <a:gd name="connsiteX3" fmla="*/ 0 w 5120032"/>
                <a:gd name="connsiteY3" fmla="*/ 128400 h 130916"/>
                <a:gd name="connsiteX4" fmla="*/ 30275 w 5120032"/>
                <a:gd name="connsiteY4" fmla="*/ 9151 h 130916"/>
                <a:gd name="connsiteX0" fmla="*/ 0 w 5128315"/>
                <a:gd name="connsiteY0" fmla="*/ 1 h 134524"/>
                <a:gd name="connsiteX1" fmla="*/ 5128315 w 5128315"/>
                <a:gd name="connsiteY1" fmla="*/ 3608 h 134524"/>
                <a:gd name="connsiteX2" fmla="*/ 5095828 w 5128315"/>
                <a:gd name="connsiteY2" fmla="*/ 134524 h 134524"/>
                <a:gd name="connsiteX3" fmla="*/ 8283 w 5128315"/>
                <a:gd name="connsiteY3" fmla="*/ 132008 h 134524"/>
                <a:gd name="connsiteX4" fmla="*/ 0 w 5128315"/>
                <a:gd name="connsiteY4" fmla="*/ 1 h 134524"/>
                <a:gd name="connsiteX0" fmla="*/ 24025 w 5152340"/>
                <a:gd name="connsiteY0" fmla="*/ -1 h 135259"/>
                <a:gd name="connsiteX1" fmla="*/ 5152340 w 5152340"/>
                <a:gd name="connsiteY1" fmla="*/ 3606 h 135259"/>
                <a:gd name="connsiteX2" fmla="*/ 5119853 w 5152340"/>
                <a:gd name="connsiteY2" fmla="*/ 134522 h 135259"/>
                <a:gd name="connsiteX3" fmla="*/ 0 w 5152340"/>
                <a:gd name="connsiteY3" fmla="*/ 135258 h 135259"/>
                <a:gd name="connsiteX4" fmla="*/ 24025 w 5152340"/>
                <a:gd name="connsiteY4" fmla="*/ -1 h 135259"/>
                <a:gd name="connsiteX0" fmla="*/ 8839 w 5152340"/>
                <a:gd name="connsiteY0" fmla="*/ 20063 h 131652"/>
                <a:gd name="connsiteX1" fmla="*/ 5152340 w 5152340"/>
                <a:gd name="connsiteY1" fmla="*/ 0 h 131652"/>
                <a:gd name="connsiteX2" fmla="*/ 5119853 w 5152340"/>
                <a:gd name="connsiteY2" fmla="*/ 130916 h 131652"/>
                <a:gd name="connsiteX3" fmla="*/ 0 w 5152340"/>
                <a:gd name="connsiteY3" fmla="*/ 131652 h 131652"/>
                <a:gd name="connsiteX4" fmla="*/ 8839 w 5152340"/>
                <a:gd name="connsiteY4" fmla="*/ 20063 h 131652"/>
                <a:gd name="connsiteX0" fmla="*/ 6289 w 5149790"/>
                <a:gd name="connsiteY0" fmla="*/ 20063 h 160459"/>
                <a:gd name="connsiteX1" fmla="*/ 5149790 w 5149790"/>
                <a:gd name="connsiteY1" fmla="*/ 0 h 160459"/>
                <a:gd name="connsiteX2" fmla="*/ 5117303 w 5149790"/>
                <a:gd name="connsiteY2" fmla="*/ 130916 h 160459"/>
                <a:gd name="connsiteX3" fmla="*/ 0 w 5149790"/>
                <a:gd name="connsiteY3" fmla="*/ 160459 h 160459"/>
                <a:gd name="connsiteX4" fmla="*/ 6289 w 5149790"/>
                <a:gd name="connsiteY4" fmla="*/ 20063 h 16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9790" h="160459">
                  <a:moveTo>
                    <a:pt x="6289" y="20063"/>
                  </a:moveTo>
                  <a:lnTo>
                    <a:pt x="5149790" y="0"/>
                  </a:lnTo>
                  <a:lnTo>
                    <a:pt x="5117303" y="130916"/>
                  </a:lnTo>
                  <a:lnTo>
                    <a:pt x="0" y="160459"/>
                  </a:lnTo>
                  <a:lnTo>
                    <a:pt x="6289" y="20063"/>
                  </a:lnTo>
                  <a:close/>
                </a:path>
              </a:pathLst>
            </a:custGeom>
            <a:gradFill flip="none" rotWithShape="1">
              <a:gsLst>
                <a:gs pos="46000">
                  <a:srgbClr val="06459B"/>
                </a:gs>
                <a:gs pos="0">
                  <a:srgbClr val="002060"/>
                </a:gs>
                <a:gs pos="100000">
                  <a:srgbClr val="92D050"/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solidFill>
                  <a:schemeClr val="accent2"/>
                </a:solidFill>
                <a:latin typeface="Prompt" pitchFamily="2" charset="-34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9B799C-ACDF-A947-9BBF-1788B718BF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3EF06CA-E029-39B1-412A-17715F8004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5438" y="2890189"/>
            <a:ext cx="3522662" cy="1331756"/>
          </a:xfrm>
        </p:spPr>
        <p:txBody>
          <a:bodyPr/>
          <a:lstStyle>
            <a:lvl1pPr>
              <a:defRPr sz="1100" b="0" i="0">
                <a:solidFill>
                  <a:schemeClr val="accent4">
                    <a:lumMod val="90000"/>
                  </a:schemeClr>
                </a:solidFill>
                <a:latin typeface="Prompt Medium" pitchFamily="2" charset="-34"/>
                <a:cs typeface="Prompt Medium" pitchFamily="2" charset="-34"/>
              </a:defRPr>
            </a:lvl1pPr>
            <a:lvl2pPr>
              <a:defRPr sz="1300" b="0" i="0">
                <a:solidFill>
                  <a:schemeClr val="bg1"/>
                </a:solidFill>
                <a:latin typeface="Prompt Medium" pitchFamily="2" charset="-34"/>
                <a:cs typeface="Prompt Medium" pitchFamily="2" charset="-34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FBD4201-95CE-F5C8-F0EF-CACCFCBAAA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5436" y="1345302"/>
            <a:ext cx="3522663" cy="1358631"/>
          </a:xfrm>
        </p:spPr>
        <p:txBody>
          <a:bodyPr anchor="ctr">
            <a:noAutofit/>
          </a:bodyPr>
          <a:lstStyle>
            <a:lvl1pPr>
              <a:defRPr sz="2000" b="0" i="0">
                <a:solidFill>
                  <a:schemeClr val="bg1"/>
                </a:solidFill>
                <a:latin typeface="Prompt Medium" pitchFamily="2" charset="-34"/>
                <a:cs typeface="Prompt Medium" pitchFamily="2" charset="-34"/>
              </a:defRPr>
            </a:lvl1pPr>
            <a:lvl2pPr>
              <a:defRPr sz="2000" b="0" i="0">
                <a:solidFill>
                  <a:schemeClr val="bg1"/>
                </a:solidFill>
                <a:latin typeface="Prompt ExtraLight" pitchFamily="2" charset="-34"/>
                <a:cs typeface="Prompt ExtraLight" pitchFamily="2" charset="-34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7D5C50-208C-F011-2123-72334A3B76E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51386" y="544740"/>
            <a:ext cx="5489459" cy="366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07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Content - Ang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0EEE4E7-D9F8-8C39-0817-C886FCBED301}"/>
              </a:ext>
            </a:extLst>
          </p:cNvPr>
          <p:cNvGrpSpPr/>
          <p:nvPr userDrawn="1"/>
        </p:nvGrpSpPr>
        <p:grpSpPr>
          <a:xfrm>
            <a:off x="2173757" y="-121920"/>
            <a:ext cx="7536264" cy="5445760"/>
            <a:chOff x="1856039" y="-81371"/>
            <a:chExt cx="7520833" cy="5434609"/>
          </a:xfrm>
        </p:grpSpPr>
        <p:sp>
          <p:nvSpPr>
            <p:cNvPr id="10" name="Rectangle 4">
              <a:extLst>
                <a:ext uri="{FF2B5EF4-FFF2-40B4-BE49-F238E27FC236}">
                  <a16:creationId xmlns:a16="http://schemas.microsoft.com/office/drawing/2014/main" id="{EC5D1F52-0964-6157-A7E6-E521EDDEEB52}"/>
                </a:ext>
              </a:extLst>
            </p:cNvPr>
            <p:cNvSpPr/>
            <p:nvPr/>
          </p:nvSpPr>
          <p:spPr>
            <a:xfrm>
              <a:off x="1856039" y="-41356"/>
              <a:ext cx="7520832" cy="5281482"/>
            </a:xfrm>
            <a:custGeom>
              <a:avLst/>
              <a:gdLst>
                <a:gd name="connsiteX0" fmla="*/ 0 w 6644640"/>
                <a:gd name="connsiteY0" fmla="*/ 0 h 4998720"/>
                <a:gd name="connsiteX1" fmla="*/ 6644640 w 6644640"/>
                <a:gd name="connsiteY1" fmla="*/ 0 h 4998720"/>
                <a:gd name="connsiteX2" fmla="*/ 6644640 w 6644640"/>
                <a:gd name="connsiteY2" fmla="*/ 4998720 h 4998720"/>
                <a:gd name="connsiteX3" fmla="*/ 0 w 6644640"/>
                <a:gd name="connsiteY3" fmla="*/ 4998720 h 4998720"/>
                <a:gd name="connsiteX4" fmla="*/ 0 w 6644640"/>
                <a:gd name="connsiteY4" fmla="*/ 0 h 4998720"/>
                <a:gd name="connsiteX0" fmla="*/ 0 w 6644640"/>
                <a:gd name="connsiteY0" fmla="*/ 0 h 5013960"/>
                <a:gd name="connsiteX1" fmla="*/ 6644640 w 6644640"/>
                <a:gd name="connsiteY1" fmla="*/ 0 h 5013960"/>
                <a:gd name="connsiteX2" fmla="*/ 6644640 w 6644640"/>
                <a:gd name="connsiteY2" fmla="*/ 4998720 h 5013960"/>
                <a:gd name="connsiteX3" fmla="*/ 975360 w 6644640"/>
                <a:gd name="connsiteY3" fmla="*/ 5013960 h 5013960"/>
                <a:gd name="connsiteX4" fmla="*/ 0 w 6644640"/>
                <a:gd name="connsiteY4" fmla="*/ 0 h 5013960"/>
                <a:gd name="connsiteX0" fmla="*/ 0 w 7470331"/>
                <a:gd name="connsiteY0" fmla="*/ 0 h 5013960"/>
                <a:gd name="connsiteX1" fmla="*/ 7470331 w 7470331"/>
                <a:gd name="connsiteY1" fmla="*/ 11352 h 5013960"/>
                <a:gd name="connsiteX2" fmla="*/ 6644640 w 7470331"/>
                <a:gd name="connsiteY2" fmla="*/ 4998720 h 5013960"/>
                <a:gd name="connsiteX3" fmla="*/ 975360 w 7470331"/>
                <a:gd name="connsiteY3" fmla="*/ 5013960 h 5013960"/>
                <a:gd name="connsiteX4" fmla="*/ 0 w 7470331"/>
                <a:gd name="connsiteY4" fmla="*/ 0 h 5013960"/>
                <a:gd name="connsiteX0" fmla="*/ 0 w 7470331"/>
                <a:gd name="connsiteY0" fmla="*/ 0 h 5021425"/>
                <a:gd name="connsiteX1" fmla="*/ 7470331 w 7470331"/>
                <a:gd name="connsiteY1" fmla="*/ 11352 h 5021425"/>
                <a:gd name="connsiteX2" fmla="*/ 7434944 w 7470331"/>
                <a:gd name="connsiteY2" fmla="*/ 5021425 h 5021425"/>
                <a:gd name="connsiteX3" fmla="*/ 975360 w 7470331"/>
                <a:gd name="connsiteY3" fmla="*/ 5013960 h 5021425"/>
                <a:gd name="connsiteX4" fmla="*/ 0 w 7470331"/>
                <a:gd name="connsiteY4" fmla="*/ 0 h 502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70331" h="5021425">
                  <a:moveTo>
                    <a:pt x="0" y="0"/>
                  </a:moveTo>
                  <a:lnTo>
                    <a:pt x="7470331" y="11352"/>
                  </a:lnTo>
                  <a:lnTo>
                    <a:pt x="7434944" y="5021425"/>
                  </a:lnTo>
                  <a:lnTo>
                    <a:pt x="975360" y="501396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100000">
                  <a:srgbClr val="053D8A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latin typeface="Prompt" pitchFamily="2" charset="-34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601E1F0-588F-320F-C157-ED576E8EF5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alphaModFix amt="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904" t="24347" r="15291" b="3097"/>
            <a:stretch/>
          </p:blipFill>
          <p:spPr>
            <a:xfrm>
              <a:off x="2659260" y="-41358"/>
              <a:ext cx="6717612" cy="5281484"/>
            </a:xfrm>
            <a:prstGeom prst="rect">
              <a:avLst/>
            </a:prstGeom>
          </p:spPr>
        </p:pic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id="{0B7A35E3-F6A4-C5A4-6207-DA98990F5F28}"/>
                </a:ext>
              </a:extLst>
            </p:cNvPr>
            <p:cNvSpPr/>
            <p:nvPr/>
          </p:nvSpPr>
          <p:spPr>
            <a:xfrm rot="4755903">
              <a:off x="-371458" y="2595453"/>
              <a:ext cx="5434609" cy="80961"/>
            </a:xfrm>
            <a:custGeom>
              <a:avLst/>
              <a:gdLst>
                <a:gd name="connsiteX0" fmla="*/ 0 w 5106152"/>
                <a:gd name="connsiteY0" fmla="*/ 0 h 118945"/>
                <a:gd name="connsiteX1" fmla="*/ 5106152 w 5106152"/>
                <a:gd name="connsiteY1" fmla="*/ 0 h 118945"/>
                <a:gd name="connsiteX2" fmla="*/ 5106152 w 5106152"/>
                <a:gd name="connsiteY2" fmla="*/ 118945 h 118945"/>
                <a:gd name="connsiteX3" fmla="*/ 0 w 5106152"/>
                <a:gd name="connsiteY3" fmla="*/ 118945 h 118945"/>
                <a:gd name="connsiteX4" fmla="*/ 0 w 5106152"/>
                <a:gd name="connsiteY4" fmla="*/ 0 h 118945"/>
                <a:gd name="connsiteX0" fmla="*/ 0 w 5138639"/>
                <a:gd name="connsiteY0" fmla="*/ 11971 h 130916"/>
                <a:gd name="connsiteX1" fmla="*/ 5138639 w 5138639"/>
                <a:gd name="connsiteY1" fmla="*/ 0 h 130916"/>
                <a:gd name="connsiteX2" fmla="*/ 5106152 w 5138639"/>
                <a:gd name="connsiteY2" fmla="*/ 130916 h 130916"/>
                <a:gd name="connsiteX3" fmla="*/ 0 w 5138639"/>
                <a:gd name="connsiteY3" fmla="*/ 130916 h 130916"/>
                <a:gd name="connsiteX4" fmla="*/ 0 w 5138639"/>
                <a:gd name="connsiteY4" fmla="*/ 11971 h 130916"/>
                <a:gd name="connsiteX0" fmla="*/ 48882 w 5138639"/>
                <a:gd name="connsiteY0" fmla="*/ 9151 h 130916"/>
                <a:gd name="connsiteX1" fmla="*/ 5138639 w 5138639"/>
                <a:gd name="connsiteY1" fmla="*/ 0 h 130916"/>
                <a:gd name="connsiteX2" fmla="*/ 5106152 w 5138639"/>
                <a:gd name="connsiteY2" fmla="*/ 130916 h 130916"/>
                <a:gd name="connsiteX3" fmla="*/ 0 w 5138639"/>
                <a:gd name="connsiteY3" fmla="*/ 130916 h 130916"/>
                <a:gd name="connsiteX4" fmla="*/ 48882 w 5138639"/>
                <a:gd name="connsiteY4" fmla="*/ 9151 h 130916"/>
                <a:gd name="connsiteX0" fmla="*/ 30275 w 5120032"/>
                <a:gd name="connsiteY0" fmla="*/ 9151 h 130916"/>
                <a:gd name="connsiteX1" fmla="*/ 5120032 w 5120032"/>
                <a:gd name="connsiteY1" fmla="*/ 0 h 130916"/>
                <a:gd name="connsiteX2" fmla="*/ 5087545 w 5120032"/>
                <a:gd name="connsiteY2" fmla="*/ 130916 h 130916"/>
                <a:gd name="connsiteX3" fmla="*/ 0 w 5120032"/>
                <a:gd name="connsiteY3" fmla="*/ 128400 h 130916"/>
                <a:gd name="connsiteX4" fmla="*/ 30275 w 5120032"/>
                <a:gd name="connsiteY4" fmla="*/ 9151 h 130916"/>
                <a:gd name="connsiteX0" fmla="*/ 0 w 5128315"/>
                <a:gd name="connsiteY0" fmla="*/ 1 h 134524"/>
                <a:gd name="connsiteX1" fmla="*/ 5128315 w 5128315"/>
                <a:gd name="connsiteY1" fmla="*/ 3608 h 134524"/>
                <a:gd name="connsiteX2" fmla="*/ 5095828 w 5128315"/>
                <a:gd name="connsiteY2" fmla="*/ 134524 h 134524"/>
                <a:gd name="connsiteX3" fmla="*/ 8283 w 5128315"/>
                <a:gd name="connsiteY3" fmla="*/ 132008 h 134524"/>
                <a:gd name="connsiteX4" fmla="*/ 0 w 5128315"/>
                <a:gd name="connsiteY4" fmla="*/ 1 h 134524"/>
                <a:gd name="connsiteX0" fmla="*/ 24025 w 5152340"/>
                <a:gd name="connsiteY0" fmla="*/ -1 h 135259"/>
                <a:gd name="connsiteX1" fmla="*/ 5152340 w 5152340"/>
                <a:gd name="connsiteY1" fmla="*/ 3606 h 135259"/>
                <a:gd name="connsiteX2" fmla="*/ 5119853 w 5152340"/>
                <a:gd name="connsiteY2" fmla="*/ 134522 h 135259"/>
                <a:gd name="connsiteX3" fmla="*/ 0 w 5152340"/>
                <a:gd name="connsiteY3" fmla="*/ 135258 h 135259"/>
                <a:gd name="connsiteX4" fmla="*/ 24025 w 5152340"/>
                <a:gd name="connsiteY4" fmla="*/ -1 h 135259"/>
                <a:gd name="connsiteX0" fmla="*/ 8839 w 5152340"/>
                <a:gd name="connsiteY0" fmla="*/ 20063 h 131652"/>
                <a:gd name="connsiteX1" fmla="*/ 5152340 w 5152340"/>
                <a:gd name="connsiteY1" fmla="*/ 0 h 131652"/>
                <a:gd name="connsiteX2" fmla="*/ 5119853 w 5152340"/>
                <a:gd name="connsiteY2" fmla="*/ 130916 h 131652"/>
                <a:gd name="connsiteX3" fmla="*/ 0 w 5152340"/>
                <a:gd name="connsiteY3" fmla="*/ 131652 h 131652"/>
                <a:gd name="connsiteX4" fmla="*/ 8839 w 5152340"/>
                <a:gd name="connsiteY4" fmla="*/ 20063 h 131652"/>
                <a:gd name="connsiteX0" fmla="*/ 6289 w 5149790"/>
                <a:gd name="connsiteY0" fmla="*/ 20063 h 160459"/>
                <a:gd name="connsiteX1" fmla="*/ 5149790 w 5149790"/>
                <a:gd name="connsiteY1" fmla="*/ 0 h 160459"/>
                <a:gd name="connsiteX2" fmla="*/ 5117303 w 5149790"/>
                <a:gd name="connsiteY2" fmla="*/ 130916 h 160459"/>
                <a:gd name="connsiteX3" fmla="*/ 0 w 5149790"/>
                <a:gd name="connsiteY3" fmla="*/ 160459 h 160459"/>
                <a:gd name="connsiteX4" fmla="*/ 6289 w 5149790"/>
                <a:gd name="connsiteY4" fmla="*/ 20063 h 16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9790" h="160459">
                  <a:moveTo>
                    <a:pt x="6289" y="20063"/>
                  </a:moveTo>
                  <a:lnTo>
                    <a:pt x="5149790" y="0"/>
                  </a:lnTo>
                  <a:lnTo>
                    <a:pt x="5117303" y="130916"/>
                  </a:lnTo>
                  <a:lnTo>
                    <a:pt x="0" y="160459"/>
                  </a:lnTo>
                  <a:lnTo>
                    <a:pt x="6289" y="20063"/>
                  </a:lnTo>
                  <a:close/>
                </a:path>
              </a:pathLst>
            </a:custGeom>
            <a:gradFill flip="none" rotWithShape="1">
              <a:gsLst>
                <a:gs pos="46000">
                  <a:srgbClr val="06459B"/>
                </a:gs>
                <a:gs pos="0">
                  <a:srgbClr val="002060"/>
                </a:gs>
                <a:gs pos="100000">
                  <a:srgbClr val="92D050"/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solidFill>
                  <a:schemeClr val="accent2"/>
                </a:solidFill>
                <a:latin typeface="Prompt" pitchFamily="2" charset="-34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9B799C-ACDF-A947-9BBF-1788B718BF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C4BE5106-E5D5-DDF3-0EF9-1BF13512AD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97966" y="659240"/>
            <a:ext cx="5730852" cy="999569"/>
          </a:xfrm>
        </p:spPr>
        <p:txBody>
          <a:bodyPr anchor="b">
            <a:noAutofit/>
          </a:bodyPr>
          <a:lstStyle>
            <a:lvl1pPr>
              <a:defRPr sz="2800" b="0" i="0">
                <a:solidFill>
                  <a:schemeClr val="bg1"/>
                </a:solidFill>
                <a:latin typeface="Prompt Medium" panose="00000600000000000000" pitchFamily="2" charset="-34"/>
                <a:cs typeface="Prompt Medium" panose="00000600000000000000" pitchFamily="2" charset="-34"/>
              </a:defRPr>
            </a:lvl1pPr>
            <a:lvl2pPr>
              <a:defRPr sz="2800" b="0" i="0">
                <a:solidFill>
                  <a:schemeClr val="bg1"/>
                </a:solidFill>
                <a:latin typeface="Prompt ExtraLight" pitchFamily="2" charset="-34"/>
                <a:cs typeface="Prompt ExtraLight" pitchFamily="2" charset="-34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G# logo png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CEDE2D25-D1B9-DCAB-63E8-38E6132D8D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01471" y="211306"/>
            <a:ext cx="326252" cy="302463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A472F98-F46F-F71C-2D42-63FFAEE30636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197965" y="2092194"/>
            <a:ext cx="2639616" cy="2229540"/>
          </a:xfrm>
        </p:spPr>
        <p:txBody>
          <a:bodyPr/>
          <a:lstStyle>
            <a:lvl1pPr>
              <a:spcAft>
                <a:spcPts val="600"/>
              </a:spcAft>
              <a:defRPr b="0" i="0">
                <a:solidFill>
                  <a:schemeClr val="accent6"/>
                </a:solidFill>
                <a:latin typeface="Prompt Medium" pitchFamily="2" charset="-34"/>
                <a:cs typeface="Prompt Medium" pitchFamily="2" charset="-34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200" b="0" i="0">
                <a:solidFill>
                  <a:schemeClr val="bg1"/>
                </a:solidFill>
                <a:latin typeface="Prompt Medium" pitchFamily="2" charset="-34"/>
                <a:cs typeface="Prompt Medium" pitchFamily="2" charset="-34"/>
              </a:defRPr>
            </a:lvl2pPr>
            <a:lvl3pPr marL="171450" indent="-171450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  <a:tabLst/>
              <a:defRPr sz="1200" b="0" i="0">
                <a:solidFill>
                  <a:schemeClr val="bg1"/>
                </a:solidFill>
                <a:latin typeface="Prompt Medium" pitchFamily="2" charset="-34"/>
                <a:cs typeface="Prompt Medium" pitchFamily="2" charset="-34"/>
              </a:defRPr>
            </a:lvl3pPr>
            <a:lvl4pPr marL="403225" indent="-158750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  <a:tabLst/>
              <a:defRPr sz="1200" b="0" i="0">
                <a:solidFill>
                  <a:schemeClr val="bg1"/>
                </a:solidFill>
                <a:latin typeface="Prompt Medium" pitchFamily="2" charset="-34"/>
                <a:cs typeface="Prompt Medium" pitchFamily="2" charset="-34"/>
              </a:defRPr>
            </a:lvl4pPr>
            <a:lvl5pPr marL="635000" indent="-158750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  <a:tabLst/>
              <a:defRPr sz="1200" b="0" i="0">
                <a:solidFill>
                  <a:schemeClr val="bg1"/>
                </a:solidFill>
                <a:latin typeface="Prompt Medium" pitchFamily="2" charset="-34"/>
                <a:cs typeface="Prompt Medium" pitchFamily="2" charset="-34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683602C-0B91-5BD4-0F9F-35EA764F23F4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292348" y="2092194"/>
            <a:ext cx="2639616" cy="2229540"/>
          </a:xfrm>
        </p:spPr>
        <p:txBody>
          <a:bodyPr/>
          <a:lstStyle>
            <a:lvl1pPr>
              <a:spcAft>
                <a:spcPts val="600"/>
              </a:spcAft>
              <a:defRPr b="0" i="0">
                <a:solidFill>
                  <a:schemeClr val="accent6"/>
                </a:solidFill>
                <a:latin typeface="Prompt Medium" pitchFamily="2" charset="-34"/>
                <a:cs typeface="Prompt Medium" pitchFamily="2" charset="-34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200" b="0" i="0">
                <a:solidFill>
                  <a:schemeClr val="bg1"/>
                </a:solidFill>
                <a:latin typeface="Prompt Medium" pitchFamily="2" charset="-34"/>
                <a:cs typeface="Prompt Medium" pitchFamily="2" charset="-34"/>
              </a:defRPr>
            </a:lvl2pPr>
            <a:lvl3pPr marL="171450" indent="-171450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  <a:tabLst/>
              <a:defRPr sz="1200" b="0" i="0">
                <a:solidFill>
                  <a:schemeClr val="bg1"/>
                </a:solidFill>
                <a:latin typeface="Prompt Medium" pitchFamily="2" charset="-34"/>
                <a:cs typeface="Prompt Medium" pitchFamily="2" charset="-34"/>
              </a:defRPr>
            </a:lvl3pPr>
            <a:lvl4pPr marL="403225" indent="-158750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  <a:tabLst/>
              <a:defRPr sz="1200" b="0" i="0">
                <a:solidFill>
                  <a:schemeClr val="bg1"/>
                </a:solidFill>
                <a:latin typeface="Prompt Medium" pitchFamily="2" charset="-34"/>
                <a:cs typeface="Prompt Medium" pitchFamily="2" charset="-34"/>
              </a:defRPr>
            </a:lvl4pPr>
            <a:lvl5pPr marL="635000" indent="-158750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  <a:tabLst/>
              <a:defRPr sz="1200" b="0" i="0">
                <a:solidFill>
                  <a:schemeClr val="bg1"/>
                </a:solidFill>
                <a:latin typeface="Prompt Medium" pitchFamily="2" charset="-34"/>
                <a:cs typeface="Prompt Medium" pitchFamily="2" charset="-34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AEE31F9E-3A3F-3112-7283-B2D197DB8CB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7953" y="-82551"/>
            <a:ext cx="3159698" cy="5314425"/>
          </a:xfrm>
          <a:custGeom>
            <a:avLst/>
            <a:gdLst>
              <a:gd name="connsiteX0" fmla="*/ 0 w 3159698"/>
              <a:gd name="connsiteY0" fmla="*/ 0 h 5314425"/>
              <a:gd name="connsiteX1" fmla="*/ 2633071 w 3159698"/>
              <a:gd name="connsiteY1" fmla="*/ 0 h 5314425"/>
              <a:gd name="connsiteX2" fmla="*/ 3159698 w 3159698"/>
              <a:gd name="connsiteY2" fmla="*/ 526627 h 5314425"/>
              <a:gd name="connsiteX3" fmla="*/ 3159698 w 3159698"/>
              <a:gd name="connsiteY3" fmla="*/ 5314425 h 5314425"/>
              <a:gd name="connsiteX4" fmla="*/ 0 w 3159698"/>
              <a:gd name="connsiteY4" fmla="*/ 5314425 h 5314425"/>
              <a:gd name="connsiteX5" fmla="*/ 0 w 3159698"/>
              <a:gd name="connsiteY5" fmla="*/ 0 h 5314425"/>
              <a:gd name="connsiteX0" fmla="*/ 0 w 3159698"/>
              <a:gd name="connsiteY0" fmla="*/ 0 h 5314425"/>
              <a:gd name="connsiteX1" fmla="*/ 2130454 w 3159698"/>
              <a:gd name="connsiteY1" fmla="*/ 6055 h 5314425"/>
              <a:gd name="connsiteX2" fmla="*/ 3159698 w 3159698"/>
              <a:gd name="connsiteY2" fmla="*/ 526627 h 5314425"/>
              <a:gd name="connsiteX3" fmla="*/ 3159698 w 3159698"/>
              <a:gd name="connsiteY3" fmla="*/ 5314425 h 5314425"/>
              <a:gd name="connsiteX4" fmla="*/ 0 w 3159698"/>
              <a:gd name="connsiteY4" fmla="*/ 5314425 h 5314425"/>
              <a:gd name="connsiteX5" fmla="*/ 0 w 3159698"/>
              <a:gd name="connsiteY5" fmla="*/ 0 h 5314425"/>
              <a:gd name="connsiteX0" fmla="*/ 0 w 3159698"/>
              <a:gd name="connsiteY0" fmla="*/ 0 h 5314425"/>
              <a:gd name="connsiteX1" fmla="*/ 2130454 w 3159698"/>
              <a:gd name="connsiteY1" fmla="*/ 6055 h 5314425"/>
              <a:gd name="connsiteX2" fmla="*/ 3159698 w 3159698"/>
              <a:gd name="connsiteY2" fmla="*/ 5314425 h 5314425"/>
              <a:gd name="connsiteX3" fmla="*/ 0 w 3159698"/>
              <a:gd name="connsiteY3" fmla="*/ 5314425 h 5314425"/>
              <a:gd name="connsiteX4" fmla="*/ 0 w 3159698"/>
              <a:gd name="connsiteY4" fmla="*/ 0 h 531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9698" h="5314425">
                <a:moveTo>
                  <a:pt x="0" y="0"/>
                </a:moveTo>
                <a:lnTo>
                  <a:pt x="2130454" y="6055"/>
                </a:lnTo>
                <a:lnTo>
                  <a:pt x="3159698" y="5314425"/>
                </a:lnTo>
                <a:lnTo>
                  <a:pt x="0" y="5314425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711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0DCC53D6-2CE8-70A4-3B1B-40A6C384A0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601919" cy="51435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158C67C-C996-5AD3-9CCB-3342E359BCAA}"/>
              </a:ext>
            </a:extLst>
          </p:cNvPr>
          <p:cNvGrpSpPr/>
          <p:nvPr userDrawn="1"/>
        </p:nvGrpSpPr>
        <p:grpSpPr>
          <a:xfrm>
            <a:off x="1596178" y="-23178"/>
            <a:ext cx="7589097" cy="5186528"/>
            <a:chOff x="1384589" y="-47451"/>
            <a:chExt cx="7830857" cy="5174442"/>
          </a:xfrm>
        </p:grpSpPr>
        <p:sp>
          <p:nvSpPr>
            <p:cNvPr id="12" name="Rectangle 4">
              <a:extLst>
                <a:ext uri="{FF2B5EF4-FFF2-40B4-BE49-F238E27FC236}">
                  <a16:creationId xmlns:a16="http://schemas.microsoft.com/office/drawing/2014/main" id="{6A8C5F02-907F-7FD5-940E-95DDAECCF378}"/>
                </a:ext>
              </a:extLst>
            </p:cNvPr>
            <p:cNvSpPr/>
            <p:nvPr/>
          </p:nvSpPr>
          <p:spPr>
            <a:xfrm>
              <a:off x="1384589" y="-47451"/>
              <a:ext cx="7830857" cy="5174442"/>
            </a:xfrm>
            <a:custGeom>
              <a:avLst/>
              <a:gdLst>
                <a:gd name="connsiteX0" fmla="*/ 0 w 6644640"/>
                <a:gd name="connsiteY0" fmla="*/ 0 h 4998720"/>
                <a:gd name="connsiteX1" fmla="*/ 6644640 w 6644640"/>
                <a:gd name="connsiteY1" fmla="*/ 0 h 4998720"/>
                <a:gd name="connsiteX2" fmla="*/ 6644640 w 6644640"/>
                <a:gd name="connsiteY2" fmla="*/ 4998720 h 4998720"/>
                <a:gd name="connsiteX3" fmla="*/ 0 w 6644640"/>
                <a:gd name="connsiteY3" fmla="*/ 4998720 h 4998720"/>
                <a:gd name="connsiteX4" fmla="*/ 0 w 6644640"/>
                <a:gd name="connsiteY4" fmla="*/ 0 h 4998720"/>
                <a:gd name="connsiteX0" fmla="*/ 0 w 6644640"/>
                <a:gd name="connsiteY0" fmla="*/ 0 h 5013960"/>
                <a:gd name="connsiteX1" fmla="*/ 6644640 w 6644640"/>
                <a:gd name="connsiteY1" fmla="*/ 0 h 5013960"/>
                <a:gd name="connsiteX2" fmla="*/ 6644640 w 6644640"/>
                <a:gd name="connsiteY2" fmla="*/ 4998720 h 5013960"/>
                <a:gd name="connsiteX3" fmla="*/ 975360 w 6644640"/>
                <a:gd name="connsiteY3" fmla="*/ 5013960 h 5013960"/>
                <a:gd name="connsiteX4" fmla="*/ 0 w 6644640"/>
                <a:gd name="connsiteY4" fmla="*/ 0 h 5013960"/>
                <a:gd name="connsiteX0" fmla="*/ 0 w 7470331"/>
                <a:gd name="connsiteY0" fmla="*/ 0 h 5013960"/>
                <a:gd name="connsiteX1" fmla="*/ 7470331 w 7470331"/>
                <a:gd name="connsiteY1" fmla="*/ 11352 h 5013960"/>
                <a:gd name="connsiteX2" fmla="*/ 6644640 w 7470331"/>
                <a:gd name="connsiteY2" fmla="*/ 4998720 h 5013960"/>
                <a:gd name="connsiteX3" fmla="*/ 975360 w 7470331"/>
                <a:gd name="connsiteY3" fmla="*/ 5013960 h 5013960"/>
                <a:gd name="connsiteX4" fmla="*/ 0 w 7470331"/>
                <a:gd name="connsiteY4" fmla="*/ 0 h 5013960"/>
                <a:gd name="connsiteX0" fmla="*/ 0 w 7470331"/>
                <a:gd name="connsiteY0" fmla="*/ 0 h 5021425"/>
                <a:gd name="connsiteX1" fmla="*/ 7470331 w 7470331"/>
                <a:gd name="connsiteY1" fmla="*/ 11352 h 5021425"/>
                <a:gd name="connsiteX2" fmla="*/ 7434944 w 7470331"/>
                <a:gd name="connsiteY2" fmla="*/ 5021425 h 5021425"/>
                <a:gd name="connsiteX3" fmla="*/ 975360 w 7470331"/>
                <a:gd name="connsiteY3" fmla="*/ 5013960 h 5021425"/>
                <a:gd name="connsiteX4" fmla="*/ 0 w 7470331"/>
                <a:gd name="connsiteY4" fmla="*/ 0 h 5021425"/>
                <a:gd name="connsiteX0" fmla="*/ 304460 w 7774791"/>
                <a:gd name="connsiteY0" fmla="*/ 0 h 5037671"/>
                <a:gd name="connsiteX1" fmla="*/ 7774791 w 7774791"/>
                <a:gd name="connsiteY1" fmla="*/ 11352 h 5037671"/>
                <a:gd name="connsiteX2" fmla="*/ 7739404 w 7774791"/>
                <a:gd name="connsiteY2" fmla="*/ 5021425 h 5037671"/>
                <a:gd name="connsiteX3" fmla="*/ 0 w 7774791"/>
                <a:gd name="connsiteY3" fmla="*/ 5037671 h 5037671"/>
                <a:gd name="connsiteX4" fmla="*/ 304460 w 7774791"/>
                <a:gd name="connsiteY4" fmla="*/ 0 h 5037671"/>
                <a:gd name="connsiteX0" fmla="*/ 0 w 7808865"/>
                <a:gd name="connsiteY0" fmla="*/ 0 h 5045574"/>
                <a:gd name="connsiteX1" fmla="*/ 7808865 w 7808865"/>
                <a:gd name="connsiteY1" fmla="*/ 19255 h 5045574"/>
                <a:gd name="connsiteX2" fmla="*/ 7773478 w 7808865"/>
                <a:gd name="connsiteY2" fmla="*/ 5029328 h 5045574"/>
                <a:gd name="connsiteX3" fmla="*/ 34074 w 7808865"/>
                <a:gd name="connsiteY3" fmla="*/ 5045574 h 5045574"/>
                <a:gd name="connsiteX4" fmla="*/ 0 w 7808865"/>
                <a:gd name="connsiteY4" fmla="*/ 0 h 5045574"/>
                <a:gd name="connsiteX0" fmla="*/ 0 w 7808865"/>
                <a:gd name="connsiteY0" fmla="*/ 0 h 5045574"/>
                <a:gd name="connsiteX1" fmla="*/ 7808865 w 7808865"/>
                <a:gd name="connsiteY1" fmla="*/ 4007 h 5045574"/>
                <a:gd name="connsiteX2" fmla="*/ 7773478 w 7808865"/>
                <a:gd name="connsiteY2" fmla="*/ 5029328 h 5045574"/>
                <a:gd name="connsiteX3" fmla="*/ 34074 w 7808865"/>
                <a:gd name="connsiteY3" fmla="*/ 5045574 h 5045574"/>
                <a:gd name="connsiteX4" fmla="*/ 0 w 7808865"/>
                <a:gd name="connsiteY4" fmla="*/ 0 h 5045574"/>
                <a:gd name="connsiteX0" fmla="*/ 0 w 7808865"/>
                <a:gd name="connsiteY0" fmla="*/ 0 h 5045574"/>
                <a:gd name="connsiteX1" fmla="*/ 7808865 w 7808865"/>
                <a:gd name="connsiteY1" fmla="*/ 4007 h 5045574"/>
                <a:gd name="connsiteX2" fmla="*/ 7780296 w 7808865"/>
                <a:gd name="connsiteY2" fmla="*/ 5042123 h 5045574"/>
                <a:gd name="connsiteX3" fmla="*/ 34074 w 7808865"/>
                <a:gd name="connsiteY3" fmla="*/ 5045574 h 5045574"/>
                <a:gd name="connsiteX4" fmla="*/ 0 w 7808865"/>
                <a:gd name="connsiteY4" fmla="*/ 0 h 5045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08865" h="5045574">
                  <a:moveTo>
                    <a:pt x="0" y="0"/>
                  </a:moveTo>
                  <a:lnTo>
                    <a:pt x="7808865" y="4007"/>
                  </a:lnTo>
                  <a:lnTo>
                    <a:pt x="7780296" y="5042123"/>
                  </a:lnTo>
                  <a:lnTo>
                    <a:pt x="34074" y="504557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100000">
                  <a:srgbClr val="053D8A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latin typeface="Prompt" pitchFamily="2" charset="-34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133F9C3-EB84-2CF0-3C41-803087AC0CF8}"/>
                </a:ext>
              </a:extLst>
            </p:cNvPr>
            <p:cNvPicPr/>
            <p:nvPr userDrawn="1"/>
          </p:nvPicPr>
          <p:blipFill rotWithShape="1">
            <a:blip r:embed="rId2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alphaModFix amt="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904" t="25281" r="15684" b="3769"/>
            <a:stretch/>
          </p:blipFill>
          <p:spPr>
            <a:xfrm>
              <a:off x="2528631" y="-37549"/>
              <a:ext cx="6686815" cy="516454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B1FBAEF-8E7F-6A45-3FFF-4FFC5DF1BF08}"/>
                </a:ext>
              </a:extLst>
            </p:cNvPr>
            <p:cNvSpPr/>
            <p:nvPr userDrawn="1"/>
          </p:nvSpPr>
          <p:spPr>
            <a:xfrm rot="10800000">
              <a:off x="1384589" y="-37548"/>
              <a:ext cx="99550" cy="5154639"/>
            </a:xfrm>
            <a:prstGeom prst="rect">
              <a:avLst/>
            </a:prstGeom>
            <a:gradFill flip="none" rotWithShape="1">
              <a:gsLst>
                <a:gs pos="0">
                  <a:srgbClr val="062060"/>
                </a:gs>
                <a:gs pos="50000">
                  <a:srgbClr val="12459B"/>
                </a:gs>
                <a:gs pos="100000">
                  <a:srgbClr val="92D050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latin typeface="Prompt" pitchFamily="2" charset="-34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9B799C-ACDF-A947-9BBF-1788B718BF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4107D2D3-9D04-18CE-7FAA-90AF1EE401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73356" y="659240"/>
            <a:ext cx="6149009" cy="999569"/>
          </a:xfrm>
        </p:spPr>
        <p:txBody>
          <a:bodyPr anchor="b">
            <a:noAutofit/>
          </a:bodyPr>
          <a:lstStyle>
            <a:lvl1pPr>
              <a:defRPr sz="2800" b="0" i="0">
                <a:solidFill>
                  <a:schemeClr val="bg1"/>
                </a:solidFill>
                <a:latin typeface="Prompt Medium" panose="00000600000000000000" pitchFamily="2" charset="-34"/>
                <a:cs typeface="Prompt Medium" panose="00000600000000000000" pitchFamily="2" charset="-34"/>
              </a:defRPr>
            </a:lvl1pPr>
            <a:lvl2pPr>
              <a:defRPr sz="2800" b="0" i="0">
                <a:solidFill>
                  <a:schemeClr val="bg1"/>
                </a:solidFill>
                <a:latin typeface="Prompt ExtraLight" pitchFamily="2" charset="-34"/>
                <a:cs typeface="Prompt ExtraLight" pitchFamily="2" charset="-34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G# logo png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6B73A4C4-68C5-DA96-5015-9BA45A68E3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01471" y="211306"/>
            <a:ext cx="326252" cy="302463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3356B4C-1A97-CD2B-EDE4-2E84761C9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3356" y="2092194"/>
            <a:ext cx="6149008" cy="2229540"/>
          </a:xfrm>
        </p:spPr>
        <p:txBody>
          <a:bodyPr/>
          <a:lstStyle>
            <a:lvl1pPr>
              <a:spcAft>
                <a:spcPts val="600"/>
              </a:spcAft>
              <a:defRPr b="0" i="0">
                <a:solidFill>
                  <a:schemeClr val="accent6"/>
                </a:solidFill>
                <a:latin typeface="Prompt Medium" pitchFamily="2" charset="-34"/>
                <a:cs typeface="Prompt Medium" pitchFamily="2" charset="-34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200" b="0" i="0">
                <a:solidFill>
                  <a:schemeClr val="bg1"/>
                </a:solidFill>
                <a:latin typeface="Prompt Medium" pitchFamily="2" charset="-34"/>
                <a:cs typeface="Prompt Medium" pitchFamily="2" charset="-34"/>
              </a:defRPr>
            </a:lvl2pPr>
            <a:lvl3pPr marL="171450" indent="-171450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  <a:tabLst/>
              <a:defRPr sz="1200" b="0" i="0">
                <a:solidFill>
                  <a:schemeClr val="bg1"/>
                </a:solidFill>
                <a:latin typeface="Prompt Medium" pitchFamily="2" charset="-34"/>
                <a:cs typeface="Prompt Medium" pitchFamily="2" charset="-34"/>
              </a:defRPr>
            </a:lvl3pPr>
            <a:lvl4pPr marL="403225" indent="-158750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  <a:tabLst/>
              <a:defRPr sz="1200" b="0" i="0">
                <a:solidFill>
                  <a:schemeClr val="bg1"/>
                </a:solidFill>
                <a:latin typeface="Prompt Medium" pitchFamily="2" charset="-34"/>
                <a:cs typeface="Prompt Medium" pitchFamily="2" charset="-34"/>
              </a:defRPr>
            </a:lvl4pPr>
            <a:lvl5pPr marL="635000" indent="-158750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  <a:tabLst/>
              <a:defRPr sz="1200" b="0" i="0">
                <a:solidFill>
                  <a:schemeClr val="bg1"/>
                </a:solidFill>
                <a:latin typeface="Prompt Medium" pitchFamily="2" charset="-34"/>
                <a:cs typeface="Prompt Medium" pitchFamily="2" charset="-34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4554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Content -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0DCC53D6-2CE8-70A4-3B1B-40A6C384A0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601919" cy="51435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158C67C-C996-5AD3-9CCB-3342E359BCAA}"/>
              </a:ext>
            </a:extLst>
          </p:cNvPr>
          <p:cNvGrpSpPr/>
          <p:nvPr userDrawn="1"/>
        </p:nvGrpSpPr>
        <p:grpSpPr>
          <a:xfrm>
            <a:off x="1596178" y="-23178"/>
            <a:ext cx="7589097" cy="5186528"/>
            <a:chOff x="1384589" y="-47451"/>
            <a:chExt cx="7830857" cy="5174442"/>
          </a:xfrm>
        </p:grpSpPr>
        <p:sp>
          <p:nvSpPr>
            <p:cNvPr id="12" name="Rectangle 4">
              <a:extLst>
                <a:ext uri="{FF2B5EF4-FFF2-40B4-BE49-F238E27FC236}">
                  <a16:creationId xmlns:a16="http://schemas.microsoft.com/office/drawing/2014/main" id="{6A8C5F02-907F-7FD5-940E-95DDAECCF378}"/>
                </a:ext>
              </a:extLst>
            </p:cNvPr>
            <p:cNvSpPr/>
            <p:nvPr/>
          </p:nvSpPr>
          <p:spPr>
            <a:xfrm>
              <a:off x="1384589" y="-47451"/>
              <a:ext cx="7830857" cy="5174442"/>
            </a:xfrm>
            <a:custGeom>
              <a:avLst/>
              <a:gdLst>
                <a:gd name="connsiteX0" fmla="*/ 0 w 6644640"/>
                <a:gd name="connsiteY0" fmla="*/ 0 h 4998720"/>
                <a:gd name="connsiteX1" fmla="*/ 6644640 w 6644640"/>
                <a:gd name="connsiteY1" fmla="*/ 0 h 4998720"/>
                <a:gd name="connsiteX2" fmla="*/ 6644640 w 6644640"/>
                <a:gd name="connsiteY2" fmla="*/ 4998720 h 4998720"/>
                <a:gd name="connsiteX3" fmla="*/ 0 w 6644640"/>
                <a:gd name="connsiteY3" fmla="*/ 4998720 h 4998720"/>
                <a:gd name="connsiteX4" fmla="*/ 0 w 6644640"/>
                <a:gd name="connsiteY4" fmla="*/ 0 h 4998720"/>
                <a:gd name="connsiteX0" fmla="*/ 0 w 6644640"/>
                <a:gd name="connsiteY0" fmla="*/ 0 h 5013960"/>
                <a:gd name="connsiteX1" fmla="*/ 6644640 w 6644640"/>
                <a:gd name="connsiteY1" fmla="*/ 0 h 5013960"/>
                <a:gd name="connsiteX2" fmla="*/ 6644640 w 6644640"/>
                <a:gd name="connsiteY2" fmla="*/ 4998720 h 5013960"/>
                <a:gd name="connsiteX3" fmla="*/ 975360 w 6644640"/>
                <a:gd name="connsiteY3" fmla="*/ 5013960 h 5013960"/>
                <a:gd name="connsiteX4" fmla="*/ 0 w 6644640"/>
                <a:gd name="connsiteY4" fmla="*/ 0 h 5013960"/>
                <a:gd name="connsiteX0" fmla="*/ 0 w 7470331"/>
                <a:gd name="connsiteY0" fmla="*/ 0 h 5013960"/>
                <a:gd name="connsiteX1" fmla="*/ 7470331 w 7470331"/>
                <a:gd name="connsiteY1" fmla="*/ 11352 h 5013960"/>
                <a:gd name="connsiteX2" fmla="*/ 6644640 w 7470331"/>
                <a:gd name="connsiteY2" fmla="*/ 4998720 h 5013960"/>
                <a:gd name="connsiteX3" fmla="*/ 975360 w 7470331"/>
                <a:gd name="connsiteY3" fmla="*/ 5013960 h 5013960"/>
                <a:gd name="connsiteX4" fmla="*/ 0 w 7470331"/>
                <a:gd name="connsiteY4" fmla="*/ 0 h 5013960"/>
                <a:gd name="connsiteX0" fmla="*/ 0 w 7470331"/>
                <a:gd name="connsiteY0" fmla="*/ 0 h 5021425"/>
                <a:gd name="connsiteX1" fmla="*/ 7470331 w 7470331"/>
                <a:gd name="connsiteY1" fmla="*/ 11352 h 5021425"/>
                <a:gd name="connsiteX2" fmla="*/ 7434944 w 7470331"/>
                <a:gd name="connsiteY2" fmla="*/ 5021425 h 5021425"/>
                <a:gd name="connsiteX3" fmla="*/ 975360 w 7470331"/>
                <a:gd name="connsiteY3" fmla="*/ 5013960 h 5021425"/>
                <a:gd name="connsiteX4" fmla="*/ 0 w 7470331"/>
                <a:gd name="connsiteY4" fmla="*/ 0 h 5021425"/>
                <a:gd name="connsiteX0" fmla="*/ 304460 w 7774791"/>
                <a:gd name="connsiteY0" fmla="*/ 0 h 5037671"/>
                <a:gd name="connsiteX1" fmla="*/ 7774791 w 7774791"/>
                <a:gd name="connsiteY1" fmla="*/ 11352 h 5037671"/>
                <a:gd name="connsiteX2" fmla="*/ 7739404 w 7774791"/>
                <a:gd name="connsiteY2" fmla="*/ 5021425 h 5037671"/>
                <a:gd name="connsiteX3" fmla="*/ 0 w 7774791"/>
                <a:gd name="connsiteY3" fmla="*/ 5037671 h 5037671"/>
                <a:gd name="connsiteX4" fmla="*/ 304460 w 7774791"/>
                <a:gd name="connsiteY4" fmla="*/ 0 h 5037671"/>
                <a:gd name="connsiteX0" fmla="*/ 0 w 7808865"/>
                <a:gd name="connsiteY0" fmla="*/ 0 h 5045574"/>
                <a:gd name="connsiteX1" fmla="*/ 7808865 w 7808865"/>
                <a:gd name="connsiteY1" fmla="*/ 19255 h 5045574"/>
                <a:gd name="connsiteX2" fmla="*/ 7773478 w 7808865"/>
                <a:gd name="connsiteY2" fmla="*/ 5029328 h 5045574"/>
                <a:gd name="connsiteX3" fmla="*/ 34074 w 7808865"/>
                <a:gd name="connsiteY3" fmla="*/ 5045574 h 5045574"/>
                <a:gd name="connsiteX4" fmla="*/ 0 w 7808865"/>
                <a:gd name="connsiteY4" fmla="*/ 0 h 5045574"/>
                <a:gd name="connsiteX0" fmla="*/ 0 w 7808865"/>
                <a:gd name="connsiteY0" fmla="*/ 0 h 5045574"/>
                <a:gd name="connsiteX1" fmla="*/ 7808865 w 7808865"/>
                <a:gd name="connsiteY1" fmla="*/ 4007 h 5045574"/>
                <a:gd name="connsiteX2" fmla="*/ 7773478 w 7808865"/>
                <a:gd name="connsiteY2" fmla="*/ 5029328 h 5045574"/>
                <a:gd name="connsiteX3" fmla="*/ 34074 w 7808865"/>
                <a:gd name="connsiteY3" fmla="*/ 5045574 h 5045574"/>
                <a:gd name="connsiteX4" fmla="*/ 0 w 7808865"/>
                <a:gd name="connsiteY4" fmla="*/ 0 h 5045574"/>
                <a:gd name="connsiteX0" fmla="*/ 0 w 7808865"/>
                <a:gd name="connsiteY0" fmla="*/ 0 h 5045574"/>
                <a:gd name="connsiteX1" fmla="*/ 7808865 w 7808865"/>
                <a:gd name="connsiteY1" fmla="*/ 4007 h 5045574"/>
                <a:gd name="connsiteX2" fmla="*/ 7780296 w 7808865"/>
                <a:gd name="connsiteY2" fmla="*/ 5042123 h 5045574"/>
                <a:gd name="connsiteX3" fmla="*/ 34074 w 7808865"/>
                <a:gd name="connsiteY3" fmla="*/ 5045574 h 5045574"/>
                <a:gd name="connsiteX4" fmla="*/ 0 w 7808865"/>
                <a:gd name="connsiteY4" fmla="*/ 0 h 5045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08865" h="5045574">
                  <a:moveTo>
                    <a:pt x="0" y="0"/>
                  </a:moveTo>
                  <a:lnTo>
                    <a:pt x="7808865" y="4007"/>
                  </a:lnTo>
                  <a:lnTo>
                    <a:pt x="7780296" y="5042123"/>
                  </a:lnTo>
                  <a:lnTo>
                    <a:pt x="34074" y="504557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100000">
                  <a:srgbClr val="053D8A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latin typeface="Prompt" pitchFamily="2" charset="-34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133F9C3-EB84-2CF0-3C41-803087AC0CF8}"/>
                </a:ext>
              </a:extLst>
            </p:cNvPr>
            <p:cNvPicPr/>
            <p:nvPr userDrawn="1"/>
          </p:nvPicPr>
          <p:blipFill rotWithShape="1">
            <a:blip r:embed="rId2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alphaModFix amt="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904" t="25281" r="15684" b="3769"/>
            <a:stretch/>
          </p:blipFill>
          <p:spPr>
            <a:xfrm>
              <a:off x="2528631" y="-37549"/>
              <a:ext cx="6686815" cy="516454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B1FBAEF-8E7F-6A45-3FFF-4FFC5DF1BF08}"/>
                </a:ext>
              </a:extLst>
            </p:cNvPr>
            <p:cNvSpPr/>
            <p:nvPr userDrawn="1"/>
          </p:nvSpPr>
          <p:spPr>
            <a:xfrm rot="10800000">
              <a:off x="1384589" y="-37548"/>
              <a:ext cx="99550" cy="5154639"/>
            </a:xfrm>
            <a:prstGeom prst="rect">
              <a:avLst/>
            </a:prstGeom>
            <a:gradFill flip="none" rotWithShape="1">
              <a:gsLst>
                <a:gs pos="0">
                  <a:srgbClr val="062060"/>
                </a:gs>
                <a:gs pos="50000">
                  <a:srgbClr val="12459B"/>
                </a:gs>
                <a:gs pos="100000">
                  <a:srgbClr val="92D050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latin typeface="Prompt" pitchFamily="2" charset="-34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9B799C-ACDF-A947-9BBF-1788B718BF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4107D2D3-9D04-18CE-7FAA-90AF1EE401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73356" y="659240"/>
            <a:ext cx="6334540" cy="999569"/>
          </a:xfrm>
        </p:spPr>
        <p:txBody>
          <a:bodyPr anchor="b">
            <a:noAutofit/>
          </a:bodyPr>
          <a:lstStyle>
            <a:lvl1pPr>
              <a:defRPr sz="2800" b="0" i="0">
                <a:solidFill>
                  <a:schemeClr val="bg1"/>
                </a:solidFill>
                <a:latin typeface="Prompt Medium" panose="00000600000000000000" pitchFamily="2" charset="-34"/>
                <a:cs typeface="Prompt Medium" panose="00000600000000000000" pitchFamily="2" charset="-34"/>
              </a:defRPr>
            </a:lvl1pPr>
            <a:lvl2pPr>
              <a:defRPr sz="2800" b="0" i="0">
                <a:solidFill>
                  <a:schemeClr val="bg1"/>
                </a:solidFill>
                <a:latin typeface="Prompt ExtraLight" pitchFamily="2" charset="-34"/>
                <a:cs typeface="Prompt ExtraLight" pitchFamily="2" charset="-34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G# logo png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4673B78A-32F6-756C-4EF4-1B474CB1F9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01471" y="211306"/>
            <a:ext cx="326252" cy="302463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E12CE69-D08F-C3BB-90F2-C7B812133547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2173356" y="2092194"/>
            <a:ext cx="3081130" cy="2229540"/>
          </a:xfrm>
        </p:spPr>
        <p:txBody>
          <a:bodyPr/>
          <a:lstStyle>
            <a:lvl1pPr>
              <a:spcAft>
                <a:spcPts val="600"/>
              </a:spcAft>
              <a:defRPr b="0" i="0">
                <a:solidFill>
                  <a:schemeClr val="accent6"/>
                </a:solidFill>
                <a:latin typeface="Prompt Medium" pitchFamily="2" charset="-34"/>
                <a:cs typeface="Prompt Medium" pitchFamily="2" charset="-34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200" b="0" i="0">
                <a:solidFill>
                  <a:schemeClr val="bg1"/>
                </a:solidFill>
                <a:latin typeface="Prompt Medium" pitchFamily="2" charset="-34"/>
                <a:cs typeface="Prompt Medium" pitchFamily="2" charset="-34"/>
              </a:defRPr>
            </a:lvl2pPr>
            <a:lvl3pPr marL="171450" indent="-171450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  <a:tabLst/>
              <a:defRPr sz="1200" b="0" i="0">
                <a:solidFill>
                  <a:schemeClr val="bg1"/>
                </a:solidFill>
                <a:latin typeface="Prompt Medium" pitchFamily="2" charset="-34"/>
                <a:cs typeface="Prompt Medium" pitchFamily="2" charset="-34"/>
              </a:defRPr>
            </a:lvl3pPr>
            <a:lvl4pPr marL="403225" indent="-158750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  <a:tabLst/>
              <a:defRPr sz="1200" b="0" i="0">
                <a:solidFill>
                  <a:schemeClr val="bg1"/>
                </a:solidFill>
                <a:latin typeface="Prompt Medium" pitchFamily="2" charset="-34"/>
                <a:cs typeface="Prompt Medium" pitchFamily="2" charset="-34"/>
              </a:defRPr>
            </a:lvl4pPr>
            <a:lvl5pPr marL="635000" indent="-158750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  <a:tabLst/>
              <a:defRPr sz="1200" b="0" i="0">
                <a:solidFill>
                  <a:schemeClr val="bg1"/>
                </a:solidFill>
                <a:latin typeface="Prompt Medium" pitchFamily="2" charset="-34"/>
                <a:cs typeface="Prompt Medium" pitchFamily="2" charset="-34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BA541BA-899A-93C3-76AE-8C7517D37DC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5426765" y="2092194"/>
            <a:ext cx="3081130" cy="2229540"/>
          </a:xfrm>
        </p:spPr>
        <p:txBody>
          <a:bodyPr/>
          <a:lstStyle>
            <a:lvl1pPr>
              <a:spcAft>
                <a:spcPts val="600"/>
              </a:spcAft>
              <a:defRPr b="0" i="0">
                <a:solidFill>
                  <a:schemeClr val="accent6"/>
                </a:solidFill>
                <a:latin typeface="Prompt Medium" pitchFamily="2" charset="-34"/>
                <a:cs typeface="Prompt Medium" pitchFamily="2" charset="-34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200" b="0" i="0">
                <a:solidFill>
                  <a:schemeClr val="bg1"/>
                </a:solidFill>
                <a:latin typeface="Prompt Medium" pitchFamily="2" charset="-34"/>
                <a:cs typeface="Prompt Medium" pitchFamily="2" charset="-34"/>
              </a:defRPr>
            </a:lvl2pPr>
            <a:lvl3pPr marL="171450" indent="-171450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  <a:tabLst/>
              <a:defRPr sz="1200" b="0" i="0">
                <a:solidFill>
                  <a:schemeClr val="bg1"/>
                </a:solidFill>
                <a:latin typeface="Prompt Medium" pitchFamily="2" charset="-34"/>
                <a:cs typeface="Prompt Medium" pitchFamily="2" charset="-34"/>
              </a:defRPr>
            </a:lvl3pPr>
            <a:lvl4pPr marL="403225" indent="-158750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  <a:tabLst/>
              <a:defRPr sz="1200" b="0" i="0">
                <a:solidFill>
                  <a:schemeClr val="bg1"/>
                </a:solidFill>
                <a:latin typeface="Prompt Medium" pitchFamily="2" charset="-34"/>
                <a:cs typeface="Prompt Medium" pitchFamily="2" charset="-34"/>
              </a:defRPr>
            </a:lvl4pPr>
            <a:lvl5pPr marL="635000" indent="-158750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  <a:tabLst/>
              <a:defRPr sz="1200" b="0" i="0">
                <a:solidFill>
                  <a:schemeClr val="bg1"/>
                </a:solidFill>
                <a:latin typeface="Prompt Medium" pitchFamily="2" charset="-34"/>
                <a:cs typeface="Prompt Medium" pitchFamily="2" charset="-34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7A9E617-02E6-2599-331A-04875741D24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992313" y="1893888"/>
            <a:ext cx="1285875" cy="1077912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523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Content - Lg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92C3D00-B114-B4A3-AC9F-7705AD383247}"/>
              </a:ext>
            </a:extLst>
          </p:cNvPr>
          <p:cNvGrpSpPr/>
          <p:nvPr userDrawn="1"/>
        </p:nvGrpSpPr>
        <p:grpSpPr>
          <a:xfrm>
            <a:off x="2971798" y="-23178"/>
            <a:ext cx="6213476" cy="5186528"/>
            <a:chOff x="2804032" y="-47451"/>
            <a:chExt cx="6411415" cy="5174442"/>
          </a:xfrm>
        </p:grpSpPr>
        <p:sp>
          <p:nvSpPr>
            <p:cNvPr id="3" name="Rectangle 4">
              <a:extLst>
                <a:ext uri="{FF2B5EF4-FFF2-40B4-BE49-F238E27FC236}">
                  <a16:creationId xmlns:a16="http://schemas.microsoft.com/office/drawing/2014/main" id="{739F9F19-5B1F-4A3D-4383-6D38786A8C07}"/>
                </a:ext>
              </a:extLst>
            </p:cNvPr>
            <p:cNvSpPr/>
            <p:nvPr/>
          </p:nvSpPr>
          <p:spPr>
            <a:xfrm>
              <a:off x="2882659" y="-47451"/>
              <a:ext cx="6332788" cy="5174442"/>
            </a:xfrm>
            <a:custGeom>
              <a:avLst/>
              <a:gdLst>
                <a:gd name="connsiteX0" fmla="*/ 0 w 6644640"/>
                <a:gd name="connsiteY0" fmla="*/ 0 h 4998720"/>
                <a:gd name="connsiteX1" fmla="*/ 6644640 w 6644640"/>
                <a:gd name="connsiteY1" fmla="*/ 0 h 4998720"/>
                <a:gd name="connsiteX2" fmla="*/ 6644640 w 6644640"/>
                <a:gd name="connsiteY2" fmla="*/ 4998720 h 4998720"/>
                <a:gd name="connsiteX3" fmla="*/ 0 w 6644640"/>
                <a:gd name="connsiteY3" fmla="*/ 4998720 h 4998720"/>
                <a:gd name="connsiteX4" fmla="*/ 0 w 6644640"/>
                <a:gd name="connsiteY4" fmla="*/ 0 h 4998720"/>
                <a:gd name="connsiteX0" fmla="*/ 0 w 6644640"/>
                <a:gd name="connsiteY0" fmla="*/ 0 h 5013960"/>
                <a:gd name="connsiteX1" fmla="*/ 6644640 w 6644640"/>
                <a:gd name="connsiteY1" fmla="*/ 0 h 5013960"/>
                <a:gd name="connsiteX2" fmla="*/ 6644640 w 6644640"/>
                <a:gd name="connsiteY2" fmla="*/ 4998720 h 5013960"/>
                <a:gd name="connsiteX3" fmla="*/ 975360 w 6644640"/>
                <a:gd name="connsiteY3" fmla="*/ 5013960 h 5013960"/>
                <a:gd name="connsiteX4" fmla="*/ 0 w 6644640"/>
                <a:gd name="connsiteY4" fmla="*/ 0 h 5013960"/>
                <a:gd name="connsiteX0" fmla="*/ 0 w 7470331"/>
                <a:gd name="connsiteY0" fmla="*/ 0 h 5013960"/>
                <a:gd name="connsiteX1" fmla="*/ 7470331 w 7470331"/>
                <a:gd name="connsiteY1" fmla="*/ 11352 h 5013960"/>
                <a:gd name="connsiteX2" fmla="*/ 6644640 w 7470331"/>
                <a:gd name="connsiteY2" fmla="*/ 4998720 h 5013960"/>
                <a:gd name="connsiteX3" fmla="*/ 975360 w 7470331"/>
                <a:gd name="connsiteY3" fmla="*/ 5013960 h 5013960"/>
                <a:gd name="connsiteX4" fmla="*/ 0 w 7470331"/>
                <a:gd name="connsiteY4" fmla="*/ 0 h 5013960"/>
                <a:gd name="connsiteX0" fmla="*/ 0 w 7470331"/>
                <a:gd name="connsiteY0" fmla="*/ 0 h 5021425"/>
                <a:gd name="connsiteX1" fmla="*/ 7470331 w 7470331"/>
                <a:gd name="connsiteY1" fmla="*/ 11352 h 5021425"/>
                <a:gd name="connsiteX2" fmla="*/ 7434944 w 7470331"/>
                <a:gd name="connsiteY2" fmla="*/ 5021425 h 5021425"/>
                <a:gd name="connsiteX3" fmla="*/ 975360 w 7470331"/>
                <a:gd name="connsiteY3" fmla="*/ 5013960 h 5021425"/>
                <a:gd name="connsiteX4" fmla="*/ 0 w 7470331"/>
                <a:gd name="connsiteY4" fmla="*/ 0 h 5021425"/>
                <a:gd name="connsiteX0" fmla="*/ 304460 w 7774791"/>
                <a:gd name="connsiteY0" fmla="*/ 0 h 5037671"/>
                <a:gd name="connsiteX1" fmla="*/ 7774791 w 7774791"/>
                <a:gd name="connsiteY1" fmla="*/ 11352 h 5037671"/>
                <a:gd name="connsiteX2" fmla="*/ 7739404 w 7774791"/>
                <a:gd name="connsiteY2" fmla="*/ 5021425 h 5037671"/>
                <a:gd name="connsiteX3" fmla="*/ 0 w 7774791"/>
                <a:gd name="connsiteY3" fmla="*/ 5037671 h 5037671"/>
                <a:gd name="connsiteX4" fmla="*/ 304460 w 7774791"/>
                <a:gd name="connsiteY4" fmla="*/ 0 h 5037671"/>
                <a:gd name="connsiteX0" fmla="*/ 0 w 7808865"/>
                <a:gd name="connsiteY0" fmla="*/ 0 h 5045574"/>
                <a:gd name="connsiteX1" fmla="*/ 7808865 w 7808865"/>
                <a:gd name="connsiteY1" fmla="*/ 19255 h 5045574"/>
                <a:gd name="connsiteX2" fmla="*/ 7773478 w 7808865"/>
                <a:gd name="connsiteY2" fmla="*/ 5029328 h 5045574"/>
                <a:gd name="connsiteX3" fmla="*/ 34074 w 7808865"/>
                <a:gd name="connsiteY3" fmla="*/ 5045574 h 5045574"/>
                <a:gd name="connsiteX4" fmla="*/ 0 w 7808865"/>
                <a:gd name="connsiteY4" fmla="*/ 0 h 5045574"/>
                <a:gd name="connsiteX0" fmla="*/ 0 w 7808865"/>
                <a:gd name="connsiteY0" fmla="*/ 0 h 5045574"/>
                <a:gd name="connsiteX1" fmla="*/ 7808865 w 7808865"/>
                <a:gd name="connsiteY1" fmla="*/ 4007 h 5045574"/>
                <a:gd name="connsiteX2" fmla="*/ 7773478 w 7808865"/>
                <a:gd name="connsiteY2" fmla="*/ 5029328 h 5045574"/>
                <a:gd name="connsiteX3" fmla="*/ 34074 w 7808865"/>
                <a:gd name="connsiteY3" fmla="*/ 5045574 h 5045574"/>
                <a:gd name="connsiteX4" fmla="*/ 0 w 7808865"/>
                <a:gd name="connsiteY4" fmla="*/ 0 h 5045574"/>
                <a:gd name="connsiteX0" fmla="*/ 0 w 7808865"/>
                <a:gd name="connsiteY0" fmla="*/ 0 h 5045574"/>
                <a:gd name="connsiteX1" fmla="*/ 7808865 w 7808865"/>
                <a:gd name="connsiteY1" fmla="*/ 4007 h 5045574"/>
                <a:gd name="connsiteX2" fmla="*/ 7780296 w 7808865"/>
                <a:gd name="connsiteY2" fmla="*/ 5042123 h 5045574"/>
                <a:gd name="connsiteX3" fmla="*/ 34074 w 7808865"/>
                <a:gd name="connsiteY3" fmla="*/ 5045574 h 5045574"/>
                <a:gd name="connsiteX4" fmla="*/ 0 w 7808865"/>
                <a:gd name="connsiteY4" fmla="*/ 0 h 5045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08865" h="5045574">
                  <a:moveTo>
                    <a:pt x="0" y="0"/>
                  </a:moveTo>
                  <a:lnTo>
                    <a:pt x="7808865" y="4007"/>
                  </a:lnTo>
                  <a:lnTo>
                    <a:pt x="7780296" y="5042123"/>
                  </a:lnTo>
                  <a:lnTo>
                    <a:pt x="34074" y="504557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100000">
                  <a:srgbClr val="053D8A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latin typeface="Prompt" pitchFamily="2" charset="-34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D23FF5B-6A77-CD79-FE7D-D2141E7512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alphaModFix amt="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606" t="25281" r="15683" b="3769"/>
            <a:stretch/>
          </p:blipFill>
          <p:spPr>
            <a:xfrm>
              <a:off x="2804032" y="-37549"/>
              <a:ext cx="6411413" cy="516454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74F5775-88D4-D95A-8694-5B55EBB35B99}"/>
                </a:ext>
              </a:extLst>
            </p:cNvPr>
            <p:cNvSpPr/>
            <p:nvPr userDrawn="1"/>
          </p:nvSpPr>
          <p:spPr>
            <a:xfrm rot="10800000">
              <a:off x="2882661" y="-37548"/>
              <a:ext cx="99550" cy="5154639"/>
            </a:xfrm>
            <a:prstGeom prst="rect">
              <a:avLst/>
            </a:prstGeom>
            <a:gradFill flip="none" rotWithShape="1">
              <a:gsLst>
                <a:gs pos="0">
                  <a:srgbClr val="062060"/>
                </a:gs>
                <a:gs pos="50000">
                  <a:srgbClr val="12459B"/>
                </a:gs>
                <a:gs pos="100000">
                  <a:srgbClr val="92D050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latin typeface="Prompt" pitchFamily="2" charset="-34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9B799C-ACDF-A947-9BBF-1788B718BF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745A3DBA-759E-1021-7912-60240F454D0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927"/>
            <a:ext cx="3052583" cy="51435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4107D2D3-9D04-18CE-7FAA-90AF1EE401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17166" y="659240"/>
            <a:ext cx="4911629" cy="999569"/>
          </a:xfrm>
        </p:spPr>
        <p:txBody>
          <a:bodyPr anchor="b">
            <a:noAutofit/>
          </a:bodyPr>
          <a:lstStyle>
            <a:lvl1pPr>
              <a:defRPr sz="2800" b="0" i="0">
                <a:solidFill>
                  <a:schemeClr val="bg1"/>
                </a:solidFill>
                <a:latin typeface="Prompt Medium" panose="00000600000000000000" pitchFamily="2" charset="-34"/>
                <a:cs typeface="Prompt Medium" panose="00000600000000000000" pitchFamily="2" charset="-34"/>
              </a:defRPr>
            </a:lvl1pPr>
            <a:lvl2pPr>
              <a:defRPr sz="2800" b="0" i="0">
                <a:solidFill>
                  <a:schemeClr val="bg1"/>
                </a:solidFill>
                <a:latin typeface="Prompt ExtraLight" pitchFamily="2" charset="-34"/>
                <a:cs typeface="Prompt ExtraLight" pitchFamily="2" charset="-34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G# logo png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F7F9A044-827F-052A-880F-101BAC3C23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01471" y="211306"/>
            <a:ext cx="326252" cy="302463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4B85D34-4BD3-AE02-3AC5-9A6F5792D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2721" y="2092194"/>
            <a:ext cx="4911628" cy="2229540"/>
          </a:xfrm>
        </p:spPr>
        <p:txBody>
          <a:bodyPr/>
          <a:lstStyle>
            <a:lvl1pPr>
              <a:spcAft>
                <a:spcPts val="600"/>
              </a:spcAft>
              <a:defRPr b="0" i="0">
                <a:solidFill>
                  <a:schemeClr val="accent6"/>
                </a:solidFill>
                <a:latin typeface="Prompt Medium" pitchFamily="2" charset="-34"/>
                <a:cs typeface="Prompt Medium" pitchFamily="2" charset="-34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200" b="0" i="0">
                <a:solidFill>
                  <a:schemeClr val="bg1"/>
                </a:solidFill>
                <a:latin typeface="Prompt Medium" pitchFamily="2" charset="-34"/>
                <a:cs typeface="Prompt Medium" pitchFamily="2" charset="-34"/>
              </a:defRPr>
            </a:lvl2pPr>
            <a:lvl3pPr marL="171450" indent="-171450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  <a:tabLst/>
              <a:defRPr sz="1200" b="0" i="0">
                <a:solidFill>
                  <a:schemeClr val="bg1"/>
                </a:solidFill>
                <a:latin typeface="Prompt Medium" pitchFamily="2" charset="-34"/>
                <a:cs typeface="Prompt Medium" pitchFamily="2" charset="-34"/>
              </a:defRPr>
            </a:lvl3pPr>
            <a:lvl4pPr marL="403225" indent="-158750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  <a:tabLst/>
              <a:defRPr sz="1200" b="0" i="0">
                <a:solidFill>
                  <a:schemeClr val="bg1"/>
                </a:solidFill>
                <a:latin typeface="Prompt Medium" pitchFamily="2" charset="-34"/>
                <a:cs typeface="Prompt Medium" pitchFamily="2" charset="-34"/>
              </a:defRPr>
            </a:lvl4pPr>
            <a:lvl5pPr marL="635000" indent="-158750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  <a:tabLst/>
              <a:defRPr sz="1200" b="0" i="0">
                <a:solidFill>
                  <a:schemeClr val="bg1"/>
                </a:solidFill>
                <a:latin typeface="Prompt Medium" pitchFamily="2" charset="-34"/>
                <a:cs typeface="Prompt Medium" pitchFamily="2" charset="-34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3330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Content - Lo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0DCC53D6-2CE8-70A4-3B1B-40A6C384A0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596177" cy="51435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158C67C-C996-5AD3-9CCB-3342E359BCAA}"/>
              </a:ext>
            </a:extLst>
          </p:cNvPr>
          <p:cNvGrpSpPr/>
          <p:nvPr userDrawn="1"/>
        </p:nvGrpSpPr>
        <p:grpSpPr>
          <a:xfrm>
            <a:off x="1596178" y="-23178"/>
            <a:ext cx="7589097" cy="5186528"/>
            <a:chOff x="1384589" y="-47451"/>
            <a:chExt cx="7830857" cy="5174442"/>
          </a:xfrm>
        </p:grpSpPr>
        <p:sp>
          <p:nvSpPr>
            <p:cNvPr id="12" name="Rectangle 4">
              <a:extLst>
                <a:ext uri="{FF2B5EF4-FFF2-40B4-BE49-F238E27FC236}">
                  <a16:creationId xmlns:a16="http://schemas.microsoft.com/office/drawing/2014/main" id="{6A8C5F02-907F-7FD5-940E-95DDAECCF378}"/>
                </a:ext>
              </a:extLst>
            </p:cNvPr>
            <p:cNvSpPr/>
            <p:nvPr/>
          </p:nvSpPr>
          <p:spPr>
            <a:xfrm>
              <a:off x="1384589" y="-47451"/>
              <a:ext cx="7830857" cy="5174442"/>
            </a:xfrm>
            <a:custGeom>
              <a:avLst/>
              <a:gdLst>
                <a:gd name="connsiteX0" fmla="*/ 0 w 6644640"/>
                <a:gd name="connsiteY0" fmla="*/ 0 h 4998720"/>
                <a:gd name="connsiteX1" fmla="*/ 6644640 w 6644640"/>
                <a:gd name="connsiteY1" fmla="*/ 0 h 4998720"/>
                <a:gd name="connsiteX2" fmla="*/ 6644640 w 6644640"/>
                <a:gd name="connsiteY2" fmla="*/ 4998720 h 4998720"/>
                <a:gd name="connsiteX3" fmla="*/ 0 w 6644640"/>
                <a:gd name="connsiteY3" fmla="*/ 4998720 h 4998720"/>
                <a:gd name="connsiteX4" fmla="*/ 0 w 6644640"/>
                <a:gd name="connsiteY4" fmla="*/ 0 h 4998720"/>
                <a:gd name="connsiteX0" fmla="*/ 0 w 6644640"/>
                <a:gd name="connsiteY0" fmla="*/ 0 h 5013960"/>
                <a:gd name="connsiteX1" fmla="*/ 6644640 w 6644640"/>
                <a:gd name="connsiteY1" fmla="*/ 0 h 5013960"/>
                <a:gd name="connsiteX2" fmla="*/ 6644640 w 6644640"/>
                <a:gd name="connsiteY2" fmla="*/ 4998720 h 5013960"/>
                <a:gd name="connsiteX3" fmla="*/ 975360 w 6644640"/>
                <a:gd name="connsiteY3" fmla="*/ 5013960 h 5013960"/>
                <a:gd name="connsiteX4" fmla="*/ 0 w 6644640"/>
                <a:gd name="connsiteY4" fmla="*/ 0 h 5013960"/>
                <a:gd name="connsiteX0" fmla="*/ 0 w 7470331"/>
                <a:gd name="connsiteY0" fmla="*/ 0 h 5013960"/>
                <a:gd name="connsiteX1" fmla="*/ 7470331 w 7470331"/>
                <a:gd name="connsiteY1" fmla="*/ 11352 h 5013960"/>
                <a:gd name="connsiteX2" fmla="*/ 6644640 w 7470331"/>
                <a:gd name="connsiteY2" fmla="*/ 4998720 h 5013960"/>
                <a:gd name="connsiteX3" fmla="*/ 975360 w 7470331"/>
                <a:gd name="connsiteY3" fmla="*/ 5013960 h 5013960"/>
                <a:gd name="connsiteX4" fmla="*/ 0 w 7470331"/>
                <a:gd name="connsiteY4" fmla="*/ 0 h 5013960"/>
                <a:gd name="connsiteX0" fmla="*/ 0 w 7470331"/>
                <a:gd name="connsiteY0" fmla="*/ 0 h 5021425"/>
                <a:gd name="connsiteX1" fmla="*/ 7470331 w 7470331"/>
                <a:gd name="connsiteY1" fmla="*/ 11352 h 5021425"/>
                <a:gd name="connsiteX2" fmla="*/ 7434944 w 7470331"/>
                <a:gd name="connsiteY2" fmla="*/ 5021425 h 5021425"/>
                <a:gd name="connsiteX3" fmla="*/ 975360 w 7470331"/>
                <a:gd name="connsiteY3" fmla="*/ 5013960 h 5021425"/>
                <a:gd name="connsiteX4" fmla="*/ 0 w 7470331"/>
                <a:gd name="connsiteY4" fmla="*/ 0 h 5021425"/>
                <a:gd name="connsiteX0" fmla="*/ 304460 w 7774791"/>
                <a:gd name="connsiteY0" fmla="*/ 0 h 5037671"/>
                <a:gd name="connsiteX1" fmla="*/ 7774791 w 7774791"/>
                <a:gd name="connsiteY1" fmla="*/ 11352 h 5037671"/>
                <a:gd name="connsiteX2" fmla="*/ 7739404 w 7774791"/>
                <a:gd name="connsiteY2" fmla="*/ 5021425 h 5037671"/>
                <a:gd name="connsiteX3" fmla="*/ 0 w 7774791"/>
                <a:gd name="connsiteY3" fmla="*/ 5037671 h 5037671"/>
                <a:gd name="connsiteX4" fmla="*/ 304460 w 7774791"/>
                <a:gd name="connsiteY4" fmla="*/ 0 h 5037671"/>
                <a:gd name="connsiteX0" fmla="*/ 0 w 7808865"/>
                <a:gd name="connsiteY0" fmla="*/ 0 h 5045574"/>
                <a:gd name="connsiteX1" fmla="*/ 7808865 w 7808865"/>
                <a:gd name="connsiteY1" fmla="*/ 19255 h 5045574"/>
                <a:gd name="connsiteX2" fmla="*/ 7773478 w 7808865"/>
                <a:gd name="connsiteY2" fmla="*/ 5029328 h 5045574"/>
                <a:gd name="connsiteX3" fmla="*/ 34074 w 7808865"/>
                <a:gd name="connsiteY3" fmla="*/ 5045574 h 5045574"/>
                <a:gd name="connsiteX4" fmla="*/ 0 w 7808865"/>
                <a:gd name="connsiteY4" fmla="*/ 0 h 5045574"/>
                <a:gd name="connsiteX0" fmla="*/ 0 w 7808865"/>
                <a:gd name="connsiteY0" fmla="*/ 0 h 5045574"/>
                <a:gd name="connsiteX1" fmla="*/ 7808865 w 7808865"/>
                <a:gd name="connsiteY1" fmla="*/ 4007 h 5045574"/>
                <a:gd name="connsiteX2" fmla="*/ 7773478 w 7808865"/>
                <a:gd name="connsiteY2" fmla="*/ 5029328 h 5045574"/>
                <a:gd name="connsiteX3" fmla="*/ 34074 w 7808865"/>
                <a:gd name="connsiteY3" fmla="*/ 5045574 h 5045574"/>
                <a:gd name="connsiteX4" fmla="*/ 0 w 7808865"/>
                <a:gd name="connsiteY4" fmla="*/ 0 h 5045574"/>
                <a:gd name="connsiteX0" fmla="*/ 0 w 7808865"/>
                <a:gd name="connsiteY0" fmla="*/ 0 h 5045574"/>
                <a:gd name="connsiteX1" fmla="*/ 7808865 w 7808865"/>
                <a:gd name="connsiteY1" fmla="*/ 4007 h 5045574"/>
                <a:gd name="connsiteX2" fmla="*/ 7780296 w 7808865"/>
                <a:gd name="connsiteY2" fmla="*/ 5042123 h 5045574"/>
                <a:gd name="connsiteX3" fmla="*/ 34074 w 7808865"/>
                <a:gd name="connsiteY3" fmla="*/ 5045574 h 5045574"/>
                <a:gd name="connsiteX4" fmla="*/ 0 w 7808865"/>
                <a:gd name="connsiteY4" fmla="*/ 0 h 5045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08865" h="5045574">
                  <a:moveTo>
                    <a:pt x="0" y="0"/>
                  </a:moveTo>
                  <a:lnTo>
                    <a:pt x="7808865" y="4007"/>
                  </a:lnTo>
                  <a:lnTo>
                    <a:pt x="7780296" y="5042123"/>
                  </a:lnTo>
                  <a:lnTo>
                    <a:pt x="34074" y="504557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100000">
                  <a:srgbClr val="053D8A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latin typeface="Prompt" pitchFamily="2" charset="-34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133F9C3-EB84-2CF0-3C41-803087AC0CF8}"/>
                </a:ext>
              </a:extLst>
            </p:cNvPr>
            <p:cNvPicPr/>
            <p:nvPr userDrawn="1"/>
          </p:nvPicPr>
          <p:blipFill rotWithShape="1">
            <a:blip r:embed="rId2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alphaModFix amt="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904" t="25281" r="15684" b="3769"/>
            <a:stretch/>
          </p:blipFill>
          <p:spPr>
            <a:xfrm>
              <a:off x="2528631" y="-37549"/>
              <a:ext cx="6686815" cy="516454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B1FBAEF-8E7F-6A45-3FFF-4FFC5DF1BF08}"/>
                </a:ext>
              </a:extLst>
            </p:cNvPr>
            <p:cNvSpPr/>
            <p:nvPr userDrawn="1"/>
          </p:nvSpPr>
          <p:spPr>
            <a:xfrm rot="10800000">
              <a:off x="1384589" y="-37548"/>
              <a:ext cx="99550" cy="5154639"/>
            </a:xfrm>
            <a:prstGeom prst="rect">
              <a:avLst/>
            </a:prstGeom>
            <a:gradFill flip="none" rotWithShape="1">
              <a:gsLst>
                <a:gs pos="0">
                  <a:srgbClr val="062060"/>
                </a:gs>
                <a:gs pos="50000">
                  <a:srgbClr val="12459B"/>
                </a:gs>
                <a:gs pos="100000">
                  <a:srgbClr val="92D050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latin typeface="Prompt" pitchFamily="2" charset="-34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9B799C-ACDF-A947-9BBF-1788B718BF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4107D2D3-9D04-18CE-7FAA-90AF1EE401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73356" y="659240"/>
            <a:ext cx="6149009" cy="999569"/>
          </a:xfrm>
        </p:spPr>
        <p:txBody>
          <a:bodyPr anchor="b">
            <a:noAutofit/>
          </a:bodyPr>
          <a:lstStyle>
            <a:lvl1pPr>
              <a:defRPr sz="2800" b="0" i="0">
                <a:solidFill>
                  <a:schemeClr val="bg1"/>
                </a:solidFill>
                <a:latin typeface="Prompt Medium" panose="00000600000000000000" pitchFamily="2" charset="-34"/>
                <a:cs typeface="Prompt Medium" panose="00000600000000000000" pitchFamily="2" charset="-34"/>
              </a:defRPr>
            </a:lvl1pPr>
            <a:lvl2pPr>
              <a:defRPr sz="2800" b="0" i="0">
                <a:solidFill>
                  <a:schemeClr val="bg1"/>
                </a:solidFill>
                <a:latin typeface="Prompt ExtraLight" pitchFamily="2" charset="-34"/>
                <a:cs typeface="Prompt ExtraLight" pitchFamily="2" charset="-34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3356B4C-1A97-CD2B-EDE4-2E84761C9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3356" y="2092194"/>
            <a:ext cx="6149008" cy="2229540"/>
          </a:xfrm>
        </p:spPr>
        <p:txBody>
          <a:bodyPr/>
          <a:lstStyle>
            <a:lvl1pPr>
              <a:spcAft>
                <a:spcPts val="600"/>
              </a:spcAft>
              <a:defRPr b="0" i="0">
                <a:solidFill>
                  <a:schemeClr val="accent6"/>
                </a:solidFill>
                <a:latin typeface="Prompt Medium" pitchFamily="2" charset="-34"/>
                <a:cs typeface="Prompt Medium" pitchFamily="2" charset="-34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200" b="0" i="0">
                <a:solidFill>
                  <a:schemeClr val="bg1"/>
                </a:solidFill>
                <a:latin typeface="Prompt Medium" pitchFamily="2" charset="-34"/>
                <a:cs typeface="Prompt Medium" pitchFamily="2" charset="-34"/>
              </a:defRPr>
            </a:lvl2pPr>
            <a:lvl3pPr marL="171450" indent="-171450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  <a:tabLst/>
              <a:defRPr sz="1200" b="0" i="0">
                <a:solidFill>
                  <a:schemeClr val="bg1"/>
                </a:solidFill>
                <a:latin typeface="Prompt Medium" pitchFamily="2" charset="-34"/>
                <a:cs typeface="Prompt Medium" pitchFamily="2" charset="-34"/>
              </a:defRPr>
            </a:lvl3pPr>
            <a:lvl4pPr marL="403225" indent="-158750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  <a:tabLst/>
              <a:defRPr sz="1200" b="0" i="0">
                <a:solidFill>
                  <a:schemeClr val="bg1"/>
                </a:solidFill>
                <a:latin typeface="Prompt Medium" pitchFamily="2" charset="-34"/>
                <a:cs typeface="Prompt Medium" pitchFamily="2" charset="-34"/>
              </a:defRPr>
            </a:lvl4pPr>
            <a:lvl5pPr marL="635000" indent="-158750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  <a:tabLst/>
              <a:defRPr sz="1200" b="0" i="0">
                <a:solidFill>
                  <a:schemeClr val="bg1"/>
                </a:solidFill>
                <a:latin typeface="Prompt Medium" pitchFamily="2" charset="-34"/>
                <a:cs typeface="Prompt Medium" pitchFamily="2" charset="-34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G3 Logistics logo" descr="A black and white logo&#10;&#10;Description automatically generated">
            <a:extLst>
              <a:ext uri="{FF2B5EF4-FFF2-40B4-BE49-F238E27FC236}">
                <a16:creationId xmlns:a16="http://schemas.microsoft.com/office/drawing/2014/main" id="{F2944B5E-32F4-F466-0519-27D59DE57A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05228" y="209305"/>
            <a:ext cx="1050968" cy="29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6496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>
            <a:extLst>
              <a:ext uri="{FF2B5EF4-FFF2-40B4-BE49-F238E27FC236}">
                <a16:creationId xmlns:a16="http://schemas.microsoft.com/office/drawing/2014/main" id="{FC354A3C-F0C0-417D-89F5-59D9D344786F}"/>
              </a:ext>
            </a:extLst>
          </p:cNvPr>
          <p:cNvSpPr/>
          <p:nvPr/>
        </p:nvSpPr>
        <p:spPr>
          <a:xfrm>
            <a:off x="0" y="-23178"/>
            <a:ext cx="9185275" cy="5186528"/>
          </a:xfrm>
          <a:custGeom>
            <a:avLst/>
            <a:gdLst>
              <a:gd name="connsiteX0" fmla="*/ 0 w 6644640"/>
              <a:gd name="connsiteY0" fmla="*/ 0 h 4998720"/>
              <a:gd name="connsiteX1" fmla="*/ 6644640 w 6644640"/>
              <a:gd name="connsiteY1" fmla="*/ 0 h 4998720"/>
              <a:gd name="connsiteX2" fmla="*/ 6644640 w 6644640"/>
              <a:gd name="connsiteY2" fmla="*/ 4998720 h 4998720"/>
              <a:gd name="connsiteX3" fmla="*/ 0 w 6644640"/>
              <a:gd name="connsiteY3" fmla="*/ 4998720 h 4998720"/>
              <a:gd name="connsiteX4" fmla="*/ 0 w 6644640"/>
              <a:gd name="connsiteY4" fmla="*/ 0 h 4998720"/>
              <a:gd name="connsiteX0" fmla="*/ 0 w 6644640"/>
              <a:gd name="connsiteY0" fmla="*/ 0 h 5013960"/>
              <a:gd name="connsiteX1" fmla="*/ 6644640 w 6644640"/>
              <a:gd name="connsiteY1" fmla="*/ 0 h 5013960"/>
              <a:gd name="connsiteX2" fmla="*/ 6644640 w 6644640"/>
              <a:gd name="connsiteY2" fmla="*/ 4998720 h 5013960"/>
              <a:gd name="connsiteX3" fmla="*/ 975360 w 6644640"/>
              <a:gd name="connsiteY3" fmla="*/ 5013960 h 5013960"/>
              <a:gd name="connsiteX4" fmla="*/ 0 w 6644640"/>
              <a:gd name="connsiteY4" fmla="*/ 0 h 5013960"/>
              <a:gd name="connsiteX0" fmla="*/ 0 w 7470331"/>
              <a:gd name="connsiteY0" fmla="*/ 0 h 5013960"/>
              <a:gd name="connsiteX1" fmla="*/ 7470331 w 7470331"/>
              <a:gd name="connsiteY1" fmla="*/ 11352 h 5013960"/>
              <a:gd name="connsiteX2" fmla="*/ 6644640 w 7470331"/>
              <a:gd name="connsiteY2" fmla="*/ 4998720 h 5013960"/>
              <a:gd name="connsiteX3" fmla="*/ 975360 w 7470331"/>
              <a:gd name="connsiteY3" fmla="*/ 5013960 h 5013960"/>
              <a:gd name="connsiteX4" fmla="*/ 0 w 7470331"/>
              <a:gd name="connsiteY4" fmla="*/ 0 h 5013960"/>
              <a:gd name="connsiteX0" fmla="*/ 0 w 7470331"/>
              <a:gd name="connsiteY0" fmla="*/ 0 h 5021425"/>
              <a:gd name="connsiteX1" fmla="*/ 7470331 w 7470331"/>
              <a:gd name="connsiteY1" fmla="*/ 11352 h 5021425"/>
              <a:gd name="connsiteX2" fmla="*/ 7434944 w 7470331"/>
              <a:gd name="connsiteY2" fmla="*/ 5021425 h 5021425"/>
              <a:gd name="connsiteX3" fmla="*/ 975360 w 7470331"/>
              <a:gd name="connsiteY3" fmla="*/ 5013960 h 5021425"/>
              <a:gd name="connsiteX4" fmla="*/ 0 w 7470331"/>
              <a:gd name="connsiteY4" fmla="*/ 0 h 5021425"/>
              <a:gd name="connsiteX0" fmla="*/ 304460 w 7774791"/>
              <a:gd name="connsiteY0" fmla="*/ 0 h 5037671"/>
              <a:gd name="connsiteX1" fmla="*/ 7774791 w 7774791"/>
              <a:gd name="connsiteY1" fmla="*/ 11352 h 5037671"/>
              <a:gd name="connsiteX2" fmla="*/ 7739404 w 7774791"/>
              <a:gd name="connsiteY2" fmla="*/ 5021425 h 5037671"/>
              <a:gd name="connsiteX3" fmla="*/ 0 w 7774791"/>
              <a:gd name="connsiteY3" fmla="*/ 5037671 h 5037671"/>
              <a:gd name="connsiteX4" fmla="*/ 304460 w 7774791"/>
              <a:gd name="connsiteY4" fmla="*/ 0 h 5037671"/>
              <a:gd name="connsiteX0" fmla="*/ 0 w 7808865"/>
              <a:gd name="connsiteY0" fmla="*/ 0 h 5045574"/>
              <a:gd name="connsiteX1" fmla="*/ 7808865 w 7808865"/>
              <a:gd name="connsiteY1" fmla="*/ 19255 h 5045574"/>
              <a:gd name="connsiteX2" fmla="*/ 7773478 w 7808865"/>
              <a:gd name="connsiteY2" fmla="*/ 5029328 h 5045574"/>
              <a:gd name="connsiteX3" fmla="*/ 34074 w 7808865"/>
              <a:gd name="connsiteY3" fmla="*/ 5045574 h 5045574"/>
              <a:gd name="connsiteX4" fmla="*/ 0 w 7808865"/>
              <a:gd name="connsiteY4" fmla="*/ 0 h 5045574"/>
              <a:gd name="connsiteX0" fmla="*/ 0 w 7808865"/>
              <a:gd name="connsiteY0" fmla="*/ 0 h 5045574"/>
              <a:gd name="connsiteX1" fmla="*/ 7808865 w 7808865"/>
              <a:gd name="connsiteY1" fmla="*/ 4007 h 5045574"/>
              <a:gd name="connsiteX2" fmla="*/ 7773478 w 7808865"/>
              <a:gd name="connsiteY2" fmla="*/ 5029328 h 5045574"/>
              <a:gd name="connsiteX3" fmla="*/ 34074 w 7808865"/>
              <a:gd name="connsiteY3" fmla="*/ 5045574 h 5045574"/>
              <a:gd name="connsiteX4" fmla="*/ 0 w 7808865"/>
              <a:gd name="connsiteY4" fmla="*/ 0 h 5045574"/>
              <a:gd name="connsiteX0" fmla="*/ 0 w 7808865"/>
              <a:gd name="connsiteY0" fmla="*/ 0 h 5045574"/>
              <a:gd name="connsiteX1" fmla="*/ 7808865 w 7808865"/>
              <a:gd name="connsiteY1" fmla="*/ 4007 h 5045574"/>
              <a:gd name="connsiteX2" fmla="*/ 7780296 w 7808865"/>
              <a:gd name="connsiteY2" fmla="*/ 5042123 h 5045574"/>
              <a:gd name="connsiteX3" fmla="*/ 34074 w 7808865"/>
              <a:gd name="connsiteY3" fmla="*/ 5045574 h 5045574"/>
              <a:gd name="connsiteX4" fmla="*/ 0 w 7808865"/>
              <a:gd name="connsiteY4" fmla="*/ 0 h 5045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8865" h="5045574">
                <a:moveTo>
                  <a:pt x="0" y="0"/>
                </a:moveTo>
                <a:lnTo>
                  <a:pt x="7808865" y="4007"/>
                </a:lnTo>
                <a:lnTo>
                  <a:pt x="7780296" y="5042123"/>
                </a:lnTo>
                <a:lnTo>
                  <a:pt x="34074" y="5045574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67000"/>
                </a:schemeClr>
              </a:gs>
              <a:gs pos="100000">
                <a:srgbClr val="053D8A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Prompt" pitchFamily="2" charset="-34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EFD3D3D-75D9-FDFE-8B7D-B85510C004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alphaModFix amt="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04" t="25281" r="15684" b="3769"/>
          <a:stretch/>
        </p:blipFill>
        <p:spPr>
          <a:xfrm>
            <a:off x="2704900" y="-13253"/>
            <a:ext cx="6480375" cy="517660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E09AF7E-F82C-9211-E896-78F26851E8A7}"/>
              </a:ext>
            </a:extLst>
          </p:cNvPr>
          <p:cNvSpPr/>
          <p:nvPr userDrawn="1"/>
        </p:nvSpPr>
        <p:spPr>
          <a:xfrm rot="10800000">
            <a:off x="-29980" y="-4754"/>
            <a:ext cx="96477" cy="5166679"/>
          </a:xfrm>
          <a:prstGeom prst="rect">
            <a:avLst/>
          </a:prstGeom>
          <a:gradFill flip="none" rotWithShape="1">
            <a:gsLst>
              <a:gs pos="0">
                <a:srgbClr val="062060"/>
              </a:gs>
              <a:gs pos="50000">
                <a:srgbClr val="12459B"/>
              </a:gs>
              <a:gs pos="100000">
                <a:srgbClr val="92D05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Prompt" pitchFamily="2" charset="-34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06F5D0-DDCF-495F-1EB2-41966FC682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Prompt Medium" pitchFamily="2" charset="-34"/>
              </a:defRPr>
            </a:lvl1pPr>
          </a:lstStyle>
          <a:p>
            <a:fld id="{5302EE29-3EDE-5341-B18D-291E434267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08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 Logo - Lg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91A37A-1716-F4AF-1060-A494E6EC72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B799C-ACDF-A947-9BBF-1788B718BF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B1F21AE-FF76-520B-761E-EC5D74299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2" y="1580987"/>
            <a:ext cx="3651978" cy="2297906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2608B0C8-8703-8019-B45F-67F9EB083A45}"/>
              </a:ext>
            </a:extLst>
          </p:cNvPr>
          <p:cNvSpPr/>
          <p:nvPr userDrawn="1"/>
        </p:nvSpPr>
        <p:spPr>
          <a:xfrm>
            <a:off x="4604479" y="-15302"/>
            <a:ext cx="4575728" cy="849828"/>
          </a:xfrm>
          <a:custGeom>
            <a:avLst/>
            <a:gdLst>
              <a:gd name="connsiteX0" fmla="*/ 0 w 4788131"/>
              <a:gd name="connsiteY0" fmla="*/ 0 h 1172096"/>
              <a:gd name="connsiteX1" fmla="*/ 4788131 w 4788131"/>
              <a:gd name="connsiteY1" fmla="*/ 0 h 1172096"/>
              <a:gd name="connsiteX2" fmla="*/ 4788131 w 4788131"/>
              <a:gd name="connsiteY2" fmla="*/ 1172096 h 1172096"/>
              <a:gd name="connsiteX3" fmla="*/ 0 w 4788131"/>
              <a:gd name="connsiteY3" fmla="*/ 1172096 h 1172096"/>
              <a:gd name="connsiteX4" fmla="*/ 0 w 4788131"/>
              <a:gd name="connsiteY4" fmla="*/ 0 h 1172096"/>
              <a:gd name="connsiteX0" fmla="*/ 0 w 4788131"/>
              <a:gd name="connsiteY0" fmla="*/ 0 h 1180409"/>
              <a:gd name="connsiteX1" fmla="*/ 4788131 w 4788131"/>
              <a:gd name="connsiteY1" fmla="*/ 0 h 1180409"/>
              <a:gd name="connsiteX2" fmla="*/ 4788131 w 4788131"/>
              <a:gd name="connsiteY2" fmla="*/ 1172096 h 1180409"/>
              <a:gd name="connsiteX3" fmla="*/ 382386 w 4788131"/>
              <a:gd name="connsiteY3" fmla="*/ 1180409 h 1180409"/>
              <a:gd name="connsiteX4" fmla="*/ 0 w 4788131"/>
              <a:gd name="connsiteY4" fmla="*/ 0 h 1180409"/>
              <a:gd name="connsiteX0" fmla="*/ 0 w 4788131"/>
              <a:gd name="connsiteY0" fmla="*/ 0 h 1188722"/>
              <a:gd name="connsiteX1" fmla="*/ 4788131 w 4788131"/>
              <a:gd name="connsiteY1" fmla="*/ 0 h 1188722"/>
              <a:gd name="connsiteX2" fmla="*/ 4788131 w 4788131"/>
              <a:gd name="connsiteY2" fmla="*/ 1172096 h 1188722"/>
              <a:gd name="connsiteX3" fmla="*/ 315884 w 4788131"/>
              <a:gd name="connsiteY3" fmla="*/ 1188722 h 1188722"/>
              <a:gd name="connsiteX4" fmla="*/ 0 w 4788131"/>
              <a:gd name="connsiteY4" fmla="*/ 0 h 1188722"/>
              <a:gd name="connsiteX0" fmla="*/ 0 w 4729942"/>
              <a:gd name="connsiteY0" fmla="*/ 0 h 1188722"/>
              <a:gd name="connsiteX1" fmla="*/ 4729942 w 4729942"/>
              <a:gd name="connsiteY1" fmla="*/ 0 h 1188722"/>
              <a:gd name="connsiteX2" fmla="*/ 4729942 w 4729942"/>
              <a:gd name="connsiteY2" fmla="*/ 1172096 h 1188722"/>
              <a:gd name="connsiteX3" fmla="*/ 257695 w 4729942"/>
              <a:gd name="connsiteY3" fmla="*/ 1188722 h 1188722"/>
              <a:gd name="connsiteX4" fmla="*/ 0 w 4729942"/>
              <a:gd name="connsiteY4" fmla="*/ 0 h 1188722"/>
              <a:gd name="connsiteX0" fmla="*/ 0 w 5100431"/>
              <a:gd name="connsiteY0" fmla="*/ 11027 h 1199749"/>
              <a:gd name="connsiteX1" fmla="*/ 5100431 w 5100431"/>
              <a:gd name="connsiteY1" fmla="*/ 0 h 1199749"/>
              <a:gd name="connsiteX2" fmla="*/ 4729942 w 5100431"/>
              <a:gd name="connsiteY2" fmla="*/ 1183123 h 1199749"/>
              <a:gd name="connsiteX3" fmla="*/ 257695 w 5100431"/>
              <a:gd name="connsiteY3" fmla="*/ 1199749 h 1199749"/>
              <a:gd name="connsiteX4" fmla="*/ 0 w 5100431"/>
              <a:gd name="connsiteY4" fmla="*/ 11027 h 1199749"/>
              <a:gd name="connsiteX0" fmla="*/ 0 w 5124080"/>
              <a:gd name="connsiteY0" fmla="*/ 11027 h 1199749"/>
              <a:gd name="connsiteX1" fmla="*/ 5100431 w 5124080"/>
              <a:gd name="connsiteY1" fmla="*/ 0 h 1199749"/>
              <a:gd name="connsiteX2" fmla="*/ 5124080 w 5124080"/>
              <a:gd name="connsiteY2" fmla="*/ 1183123 h 1199749"/>
              <a:gd name="connsiteX3" fmla="*/ 257695 w 5124080"/>
              <a:gd name="connsiteY3" fmla="*/ 1199749 h 1199749"/>
              <a:gd name="connsiteX4" fmla="*/ 0 w 5124080"/>
              <a:gd name="connsiteY4" fmla="*/ 11027 h 1199749"/>
              <a:gd name="connsiteX0" fmla="*/ 0 w 5100431"/>
              <a:gd name="connsiteY0" fmla="*/ 11027 h 1199749"/>
              <a:gd name="connsiteX1" fmla="*/ 5100431 w 5100431"/>
              <a:gd name="connsiteY1" fmla="*/ 0 h 1199749"/>
              <a:gd name="connsiteX2" fmla="*/ 4997956 w 5100431"/>
              <a:gd name="connsiteY2" fmla="*/ 1172098 h 1199749"/>
              <a:gd name="connsiteX3" fmla="*/ 257695 w 5100431"/>
              <a:gd name="connsiteY3" fmla="*/ 1199749 h 1199749"/>
              <a:gd name="connsiteX4" fmla="*/ 0 w 5100431"/>
              <a:gd name="connsiteY4" fmla="*/ 11027 h 1199749"/>
              <a:gd name="connsiteX0" fmla="*/ 0 w 4997956"/>
              <a:gd name="connsiteY0" fmla="*/ 2 h 1188724"/>
              <a:gd name="connsiteX1" fmla="*/ 4997955 w 4997956"/>
              <a:gd name="connsiteY1" fmla="*/ 0 h 1188724"/>
              <a:gd name="connsiteX2" fmla="*/ 4997956 w 4997956"/>
              <a:gd name="connsiteY2" fmla="*/ 1161073 h 1188724"/>
              <a:gd name="connsiteX3" fmla="*/ 257695 w 4997956"/>
              <a:gd name="connsiteY3" fmla="*/ 1188724 h 1188724"/>
              <a:gd name="connsiteX4" fmla="*/ 0 w 4997956"/>
              <a:gd name="connsiteY4" fmla="*/ 2 h 118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7956" h="1188724">
                <a:moveTo>
                  <a:pt x="0" y="2"/>
                </a:moveTo>
                <a:lnTo>
                  <a:pt x="4997955" y="0"/>
                </a:lnTo>
                <a:cubicBezTo>
                  <a:pt x="4997955" y="387024"/>
                  <a:pt x="4997956" y="774049"/>
                  <a:pt x="4997956" y="1161073"/>
                </a:cubicBezTo>
                <a:lnTo>
                  <a:pt x="257695" y="1188724"/>
                </a:lnTo>
                <a:lnTo>
                  <a:pt x="0" y="2"/>
                </a:lnTo>
                <a:close/>
              </a:path>
            </a:pathLst>
          </a:custGeom>
          <a:gradFill flip="none" rotWithShape="1">
            <a:gsLst>
              <a:gs pos="0">
                <a:srgbClr val="053D8A"/>
              </a:gs>
              <a:gs pos="100000">
                <a:srgbClr val="043273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mpt Medium" panose="00000600000000000000" pitchFamily="2" charset="-34"/>
              <a:cs typeface="Prompt Medium" panose="00000600000000000000" pitchFamily="2" charset="-34"/>
            </a:endParaRP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D671AC64-DF9A-AE04-C125-17DABD3EF56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4749800"/>
            <a:ext cx="2652713" cy="400050"/>
          </a:xfrm>
          <a:custGeom>
            <a:avLst/>
            <a:gdLst>
              <a:gd name="connsiteX0" fmla="*/ 0 w 2754313"/>
              <a:gd name="connsiteY0" fmla="*/ 0 h 393700"/>
              <a:gd name="connsiteX1" fmla="*/ 2754313 w 2754313"/>
              <a:gd name="connsiteY1" fmla="*/ 0 h 393700"/>
              <a:gd name="connsiteX2" fmla="*/ 2754313 w 2754313"/>
              <a:gd name="connsiteY2" fmla="*/ 393700 h 393700"/>
              <a:gd name="connsiteX3" fmla="*/ 0 w 2754313"/>
              <a:gd name="connsiteY3" fmla="*/ 393700 h 393700"/>
              <a:gd name="connsiteX4" fmla="*/ 0 w 2754313"/>
              <a:gd name="connsiteY4" fmla="*/ 0 h 393700"/>
              <a:gd name="connsiteX0" fmla="*/ 0 w 2754313"/>
              <a:gd name="connsiteY0" fmla="*/ 0 h 393700"/>
              <a:gd name="connsiteX1" fmla="*/ 2484438 w 2754313"/>
              <a:gd name="connsiteY1" fmla="*/ 0 h 393700"/>
              <a:gd name="connsiteX2" fmla="*/ 2754313 w 2754313"/>
              <a:gd name="connsiteY2" fmla="*/ 393700 h 393700"/>
              <a:gd name="connsiteX3" fmla="*/ 0 w 2754313"/>
              <a:gd name="connsiteY3" fmla="*/ 393700 h 393700"/>
              <a:gd name="connsiteX4" fmla="*/ 0 w 2754313"/>
              <a:gd name="connsiteY4" fmla="*/ 0 h 393700"/>
              <a:gd name="connsiteX0" fmla="*/ 0 w 2652713"/>
              <a:gd name="connsiteY0" fmla="*/ 0 h 400050"/>
              <a:gd name="connsiteX1" fmla="*/ 2484438 w 2652713"/>
              <a:gd name="connsiteY1" fmla="*/ 0 h 400050"/>
              <a:gd name="connsiteX2" fmla="*/ 2652713 w 2652713"/>
              <a:gd name="connsiteY2" fmla="*/ 400050 h 400050"/>
              <a:gd name="connsiteX3" fmla="*/ 0 w 2652713"/>
              <a:gd name="connsiteY3" fmla="*/ 393700 h 400050"/>
              <a:gd name="connsiteX4" fmla="*/ 0 w 2652713"/>
              <a:gd name="connsiteY4" fmla="*/ 0 h 400050"/>
              <a:gd name="connsiteX0" fmla="*/ 0 w 2652713"/>
              <a:gd name="connsiteY0" fmla="*/ 0 h 400050"/>
              <a:gd name="connsiteX1" fmla="*/ 2487613 w 2652713"/>
              <a:gd name="connsiteY1" fmla="*/ 3175 h 400050"/>
              <a:gd name="connsiteX2" fmla="*/ 2652713 w 2652713"/>
              <a:gd name="connsiteY2" fmla="*/ 400050 h 400050"/>
              <a:gd name="connsiteX3" fmla="*/ 0 w 2652713"/>
              <a:gd name="connsiteY3" fmla="*/ 393700 h 400050"/>
              <a:gd name="connsiteX4" fmla="*/ 0 w 2652713"/>
              <a:gd name="connsiteY4" fmla="*/ 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2713" h="400050">
                <a:moveTo>
                  <a:pt x="0" y="0"/>
                </a:moveTo>
                <a:lnTo>
                  <a:pt x="2487613" y="3175"/>
                </a:lnTo>
                <a:lnTo>
                  <a:pt x="2652713" y="400050"/>
                </a:lnTo>
                <a:lnTo>
                  <a:pt x="0" y="3937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1421383-3AD4-F249-53F1-DC1803E35065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863372" y="1098187"/>
            <a:ext cx="3651976" cy="3263503"/>
          </a:xfrm>
        </p:spPr>
        <p:txBody>
          <a:bodyPr anchor="ctr"/>
          <a:lstStyle>
            <a:lvl1pPr>
              <a:spcAft>
                <a:spcPts val="600"/>
              </a:spcAft>
              <a:defRPr b="0" i="0">
                <a:solidFill>
                  <a:schemeClr val="accent1"/>
                </a:solidFill>
                <a:latin typeface="Prompt Medium" pitchFamily="2" charset="-34"/>
                <a:cs typeface="Prompt Medium" pitchFamily="2" charset="-34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200" b="0" i="0">
                <a:solidFill>
                  <a:schemeClr val="accent1"/>
                </a:solidFill>
                <a:latin typeface="Prompt Medium" pitchFamily="2" charset="-34"/>
                <a:cs typeface="Prompt Medium" pitchFamily="2" charset="-34"/>
              </a:defRPr>
            </a:lvl2pPr>
            <a:lvl3pPr marL="171450" indent="-171450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  <a:tabLst/>
              <a:defRPr sz="1200" b="0" i="0">
                <a:solidFill>
                  <a:schemeClr val="accent1"/>
                </a:solidFill>
                <a:latin typeface="Prompt Medium" pitchFamily="2" charset="-34"/>
                <a:cs typeface="Prompt Medium" pitchFamily="2" charset="-34"/>
              </a:defRPr>
            </a:lvl3pPr>
            <a:lvl4pPr marL="403225" indent="-158750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  <a:tabLst/>
              <a:defRPr sz="1200" b="0" i="0">
                <a:solidFill>
                  <a:schemeClr val="accent1"/>
                </a:solidFill>
                <a:latin typeface="Prompt Medium" pitchFamily="2" charset="-34"/>
                <a:cs typeface="Prompt Medium" pitchFamily="2" charset="-34"/>
              </a:defRPr>
            </a:lvl4pPr>
            <a:lvl5pPr marL="635000" indent="-158750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  <a:tabLst/>
              <a:defRPr sz="1200" b="0" i="0">
                <a:solidFill>
                  <a:schemeClr val="accent1"/>
                </a:solidFill>
                <a:latin typeface="Prompt Medium" pitchFamily="2" charset="-34"/>
                <a:cs typeface="Prompt Medium" pitchFamily="2" charset="-34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4673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 Logo - 1 Col - Footer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2">
            <a:extLst>
              <a:ext uri="{FF2B5EF4-FFF2-40B4-BE49-F238E27FC236}">
                <a16:creationId xmlns:a16="http://schemas.microsoft.com/office/drawing/2014/main" id="{3F62F27C-533B-A123-B3B4-27AFE829EE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4857750"/>
            <a:ext cx="457200" cy="19843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Prompt Medium" pitchFamily="2" charset="-34"/>
              </a:defRPr>
            </a:lvl1pPr>
          </a:lstStyle>
          <a:p>
            <a:fld id="{5302EE29-3EDE-5341-B18D-291E434267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88B2F172-4646-8975-D595-E7D6E7A0EE8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4749800"/>
            <a:ext cx="2652713" cy="400050"/>
          </a:xfrm>
          <a:custGeom>
            <a:avLst/>
            <a:gdLst>
              <a:gd name="connsiteX0" fmla="*/ 0 w 2754313"/>
              <a:gd name="connsiteY0" fmla="*/ 0 h 393700"/>
              <a:gd name="connsiteX1" fmla="*/ 2754313 w 2754313"/>
              <a:gd name="connsiteY1" fmla="*/ 0 h 393700"/>
              <a:gd name="connsiteX2" fmla="*/ 2754313 w 2754313"/>
              <a:gd name="connsiteY2" fmla="*/ 393700 h 393700"/>
              <a:gd name="connsiteX3" fmla="*/ 0 w 2754313"/>
              <a:gd name="connsiteY3" fmla="*/ 393700 h 393700"/>
              <a:gd name="connsiteX4" fmla="*/ 0 w 2754313"/>
              <a:gd name="connsiteY4" fmla="*/ 0 h 393700"/>
              <a:gd name="connsiteX0" fmla="*/ 0 w 2754313"/>
              <a:gd name="connsiteY0" fmla="*/ 0 h 393700"/>
              <a:gd name="connsiteX1" fmla="*/ 2484438 w 2754313"/>
              <a:gd name="connsiteY1" fmla="*/ 0 h 393700"/>
              <a:gd name="connsiteX2" fmla="*/ 2754313 w 2754313"/>
              <a:gd name="connsiteY2" fmla="*/ 393700 h 393700"/>
              <a:gd name="connsiteX3" fmla="*/ 0 w 2754313"/>
              <a:gd name="connsiteY3" fmla="*/ 393700 h 393700"/>
              <a:gd name="connsiteX4" fmla="*/ 0 w 2754313"/>
              <a:gd name="connsiteY4" fmla="*/ 0 h 393700"/>
              <a:gd name="connsiteX0" fmla="*/ 0 w 2652713"/>
              <a:gd name="connsiteY0" fmla="*/ 0 h 400050"/>
              <a:gd name="connsiteX1" fmla="*/ 2484438 w 2652713"/>
              <a:gd name="connsiteY1" fmla="*/ 0 h 400050"/>
              <a:gd name="connsiteX2" fmla="*/ 2652713 w 2652713"/>
              <a:gd name="connsiteY2" fmla="*/ 400050 h 400050"/>
              <a:gd name="connsiteX3" fmla="*/ 0 w 2652713"/>
              <a:gd name="connsiteY3" fmla="*/ 393700 h 400050"/>
              <a:gd name="connsiteX4" fmla="*/ 0 w 2652713"/>
              <a:gd name="connsiteY4" fmla="*/ 0 h 400050"/>
              <a:gd name="connsiteX0" fmla="*/ 0 w 2652713"/>
              <a:gd name="connsiteY0" fmla="*/ 0 h 400050"/>
              <a:gd name="connsiteX1" fmla="*/ 2487613 w 2652713"/>
              <a:gd name="connsiteY1" fmla="*/ 3175 h 400050"/>
              <a:gd name="connsiteX2" fmla="*/ 2652713 w 2652713"/>
              <a:gd name="connsiteY2" fmla="*/ 400050 h 400050"/>
              <a:gd name="connsiteX3" fmla="*/ 0 w 2652713"/>
              <a:gd name="connsiteY3" fmla="*/ 393700 h 400050"/>
              <a:gd name="connsiteX4" fmla="*/ 0 w 2652713"/>
              <a:gd name="connsiteY4" fmla="*/ 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2713" h="400050">
                <a:moveTo>
                  <a:pt x="0" y="0"/>
                </a:moveTo>
                <a:lnTo>
                  <a:pt x="2487613" y="3175"/>
                </a:lnTo>
                <a:lnTo>
                  <a:pt x="2652713" y="400050"/>
                </a:lnTo>
                <a:lnTo>
                  <a:pt x="0" y="3937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E20C1958-70EB-FEE9-6919-8A2ACB089E26}"/>
              </a:ext>
            </a:extLst>
          </p:cNvPr>
          <p:cNvSpPr/>
          <p:nvPr userDrawn="1"/>
        </p:nvSpPr>
        <p:spPr>
          <a:xfrm>
            <a:off x="4604479" y="-15302"/>
            <a:ext cx="4575728" cy="849828"/>
          </a:xfrm>
          <a:custGeom>
            <a:avLst/>
            <a:gdLst>
              <a:gd name="connsiteX0" fmla="*/ 0 w 4788131"/>
              <a:gd name="connsiteY0" fmla="*/ 0 h 1172096"/>
              <a:gd name="connsiteX1" fmla="*/ 4788131 w 4788131"/>
              <a:gd name="connsiteY1" fmla="*/ 0 h 1172096"/>
              <a:gd name="connsiteX2" fmla="*/ 4788131 w 4788131"/>
              <a:gd name="connsiteY2" fmla="*/ 1172096 h 1172096"/>
              <a:gd name="connsiteX3" fmla="*/ 0 w 4788131"/>
              <a:gd name="connsiteY3" fmla="*/ 1172096 h 1172096"/>
              <a:gd name="connsiteX4" fmla="*/ 0 w 4788131"/>
              <a:gd name="connsiteY4" fmla="*/ 0 h 1172096"/>
              <a:gd name="connsiteX0" fmla="*/ 0 w 4788131"/>
              <a:gd name="connsiteY0" fmla="*/ 0 h 1180409"/>
              <a:gd name="connsiteX1" fmla="*/ 4788131 w 4788131"/>
              <a:gd name="connsiteY1" fmla="*/ 0 h 1180409"/>
              <a:gd name="connsiteX2" fmla="*/ 4788131 w 4788131"/>
              <a:gd name="connsiteY2" fmla="*/ 1172096 h 1180409"/>
              <a:gd name="connsiteX3" fmla="*/ 382386 w 4788131"/>
              <a:gd name="connsiteY3" fmla="*/ 1180409 h 1180409"/>
              <a:gd name="connsiteX4" fmla="*/ 0 w 4788131"/>
              <a:gd name="connsiteY4" fmla="*/ 0 h 1180409"/>
              <a:gd name="connsiteX0" fmla="*/ 0 w 4788131"/>
              <a:gd name="connsiteY0" fmla="*/ 0 h 1188722"/>
              <a:gd name="connsiteX1" fmla="*/ 4788131 w 4788131"/>
              <a:gd name="connsiteY1" fmla="*/ 0 h 1188722"/>
              <a:gd name="connsiteX2" fmla="*/ 4788131 w 4788131"/>
              <a:gd name="connsiteY2" fmla="*/ 1172096 h 1188722"/>
              <a:gd name="connsiteX3" fmla="*/ 315884 w 4788131"/>
              <a:gd name="connsiteY3" fmla="*/ 1188722 h 1188722"/>
              <a:gd name="connsiteX4" fmla="*/ 0 w 4788131"/>
              <a:gd name="connsiteY4" fmla="*/ 0 h 1188722"/>
              <a:gd name="connsiteX0" fmla="*/ 0 w 4729942"/>
              <a:gd name="connsiteY0" fmla="*/ 0 h 1188722"/>
              <a:gd name="connsiteX1" fmla="*/ 4729942 w 4729942"/>
              <a:gd name="connsiteY1" fmla="*/ 0 h 1188722"/>
              <a:gd name="connsiteX2" fmla="*/ 4729942 w 4729942"/>
              <a:gd name="connsiteY2" fmla="*/ 1172096 h 1188722"/>
              <a:gd name="connsiteX3" fmla="*/ 257695 w 4729942"/>
              <a:gd name="connsiteY3" fmla="*/ 1188722 h 1188722"/>
              <a:gd name="connsiteX4" fmla="*/ 0 w 4729942"/>
              <a:gd name="connsiteY4" fmla="*/ 0 h 1188722"/>
              <a:gd name="connsiteX0" fmla="*/ 0 w 5100431"/>
              <a:gd name="connsiteY0" fmla="*/ 11027 h 1199749"/>
              <a:gd name="connsiteX1" fmla="*/ 5100431 w 5100431"/>
              <a:gd name="connsiteY1" fmla="*/ 0 h 1199749"/>
              <a:gd name="connsiteX2" fmla="*/ 4729942 w 5100431"/>
              <a:gd name="connsiteY2" fmla="*/ 1183123 h 1199749"/>
              <a:gd name="connsiteX3" fmla="*/ 257695 w 5100431"/>
              <a:gd name="connsiteY3" fmla="*/ 1199749 h 1199749"/>
              <a:gd name="connsiteX4" fmla="*/ 0 w 5100431"/>
              <a:gd name="connsiteY4" fmla="*/ 11027 h 1199749"/>
              <a:gd name="connsiteX0" fmla="*/ 0 w 5124080"/>
              <a:gd name="connsiteY0" fmla="*/ 11027 h 1199749"/>
              <a:gd name="connsiteX1" fmla="*/ 5100431 w 5124080"/>
              <a:gd name="connsiteY1" fmla="*/ 0 h 1199749"/>
              <a:gd name="connsiteX2" fmla="*/ 5124080 w 5124080"/>
              <a:gd name="connsiteY2" fmla="*/ 1183123 h 1199749"/>
              <a:gd name="connsiteX3" fmla="*/ 257695 w 5124080"/>
              <a:gd name="connsiteY3" fmla="*/ 1199749 h 1199749"/>
              <a:gd name="connsiteX4" fmla="*/ 0 w 5124080"/>
              <a:gd name="connsiteY4" fmla="*/ 11027 h 1199749"/>
              <a:gd name="connsiteX0" fmla="*/ 0 w 5100431"/>
              <a:gd name="connsiteY0" fmla="*/ 11027 h 1199749"/>
              <a:gd name="connsiteX1" fmla="*/ 5100431 w 5100431"/>
              <a:gd name="connsiteY1" fmla="*/ 0 h 1199749"/>
              <a:gd name="connsiteX2" fmla="*/ 4997956 w 5100431"/>
              <a:gd name="connsiteY2" fmla="*/ 1172098 h 1199749"/>
              <a:gd name="connsiteX3" fmla="*/ 257695 w 5100431"/>
              <a:gd name="connsiteY3" fmla="*/ 1199749 h 1199749"/>
              <a:gd name="connsiteX4" fmla="*/ 0 w 5100431"/>
              <a:gd name="connsiteY4" fmla="*/ 11027 h 1199749"/>
              <a:gd name="connsiteX0" fmla="*/ 0 w 4997956"/>
              <a:gd name="connsiteY0" fmla="*/ 2 h 1188724"/>
              <a:gd name="connsiteX1" fmla="*/ 4997955 w 4997956"/>
              <a:gd name="connsiteY1" fmla="*/ 0 h 1188724"/>
              <a:gd name="connsiteX2" fmla="*/ 4997956 w 4997956"/>
              <a:gd name="connsiteY2" fmla="*/ 1161073 h 1188724"/>
              <a:gd name="connsiteX3" fmla="*/ 257695 w 4997956"/>
              <a:gd name="connsiteY3" fmla="*/ 1188724 h 1188724"/>
              <a:gd name="connsiteX4" fmla="*/ 0 w 4997956"/>
              <a:gd name="connsiteY4" fmla="*/ 2 h 118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7956" h="1188724">
                <a:moveTo>
                  <a:pt x="0" y="2"/>
                </a:moveTo>
                <a:lnTo>
                  <a:pt x="4997955" y="0"/>
                </a:lnTo>
                <a:cubicBezTo>
                  <a:pt x="4997955" y="387024"/>
                  <a:pt x="4997956" y="774049"/>
                  <a:pt x="4997956" y="1161073"/>
                </a:cubicBezTo>
                <a:lnTo>
                  <a:pt x="257695" y="1188724"/>
                </a:lnTo>
                <a:lnTo>
                  <a:pt x="0" y="2"/>
                </a:lnTo>
                <a:close/>
              </a:path>
            </a:pathLst>
          </a:custGeom>
          <a:gradFill flip="none" rotWithShape="1">
            <a:gsLst>
              <a:gs pos="0">
                <a:srgbClr val="053D8A"/>
              </a:gs>
              <a:gs pos="100000">
                <a:srgbClr val="043273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mpt" pitchFamily="2" charset="-34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C0F09A5-5511-8E8D-5DFF-1A548CFAC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372" y="248360"/>
            <a:ext cx="3975828" cy="322504"/>
          </a:xfrm>
        </p:spPr>
        <p:txBody>
          <a:bodyPr>
            <a:normAutofit/>
          </a:bodyPr>
          <a:lstStyle>
            <a:lvl1pPr algn="r">
              <a:defRPr sz="2000" b="0" i="0">
                <a:solidFill>
                  <a:schemeClr val="bg1"/>
                </a:solidFill>
                <a:latin typeface="Prompt Medium" panose="00000600000000000000" pitchFamily="2" charset="-34"/>
                <a:cs typeface="Prompt Medium" panose="00000600000000000000" pitchFamily="2" charset="-34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A29F82A-56FA-5701-6853-66500584E4A7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28650" y="1369218"/>
            <a:ext cx="7886700" cy="3263503"/>
          </a:xfrm>
        </p:spPr>
        <p:txBody>
          <a:bodyPr anchor="t"/>
          <a:lstStyle>
            <a:lvl1pPr>
              <a:spcAft>
                <a:spcPts val="600"/>
              </a:spcAft>
              <a:defRPr b="0" i="0">
                <a:solidFill>
                  <a:schemeClr val="accent6"/>
                </a:solidFill>
                <a:latin typeface="Prompt Medium" pitchFamily="2" charset="-34"/>
                <a:cs typeface="Prompt Medium" pitchFamily="2" charset="-34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200" b="0" i="0">
                <a:solidFill>
                  <a:schemeClr val="accent1"/>
                </a:solidFill>
                <a:latin typeface="Prompt Medium" pitchFamily="2" charset="-34"/>
                <a:cs typeface="Prompt Medium" pitchFamily="2" charset="-34"/>
              </a:defRPr>
            </a:lvl2pPr>
            <a:lvl3pPr marL="171450" indent="-171450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  <a:tabLst/>
              <a:defRPr sz="1200" b="0" i="0">
                <a:solidFill>
                  <a:schemeClr val="accent1"/>
                </a:solidFill>
                <a:latin typeface="Prompt Medium" pitchFamily="2" charset="-34"/>
                <a:cs typeface="Prompt Medium" pitchFamily="2" charset="-34"/>
              </a:defRPr>
            </a:lvl3pPr>
            <a:lvl4pPr marL="403225" indent="-158750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  <a:tabLst/>
              <a:defRPr sz="1200" b="0" i="0">
                <a:solidFill>
                  <a:schemeClr val="accent1"/>
                </a:solidFill>
                <a:latin typeface="Prompt Medium" pitchFamily="2" charset="-34"/>
                <a:cs typeface="Prompt Medium" pitchFamily="2" charset="-34"/>
              </a:defRPr>
            </a:lvl4pPr>
            <a:lvl5pPr marL="635000" indent="-158750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  <a:tabLst/>
              <a:defRPr sz="1200" b="0" i="0">
                <a:solidFill>
                  <a:schemeClr val="accent1"/>
                </a:solidFill>
                <a:latin typeface="Prompt Medium" pitchFamily="2" charset="-34"/>
                <a:cs typeface="Prompt Medium" pitchFamily="2" charset="-34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66831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 Logo - 2 Col - Footer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2">
            <a:extLst>
              <a:ext uri="{FF2B5EF4-FFF2-40B4-BE49-F238E27FC236}">
                <a16:creationId xmlns:a16="http://schemas.microsoft.com/office/drawing/2014/main" id="{3F62F27C-533B-A123-B3B4-27AFE829EE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4857750"/>
            <a:ext cx="457200" cy="19843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Prompt Medium" pitchFamily="2" charset="-34"/>
              </a:defRPr>
            </a:lvl1pPr>
          </a:lstStyle>
          <a:p>
            <a:fld id="{5302EE29-3EDE-5341-B18D-291E434267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88B2F172-4646-8975-D595-E7D6E7A0EE8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4749800"/>
            <a:ext cx="2652713" cy="400050"/>
          </a:xfrm>
          <a:custGeom>
            <a:avLst/>
            <a:gdLst>
              <a:gd name="connsiteX0" fmla="*/ 0 w 2754313"/>
              <a:gd name="connsiteY0" fmla="*/ 0 h 393700"/>
              <a:gd name="connsiteX1" fmla="*/ 2754313 w 2754313"/>
              <a:gd name="connsiteY1" fmla="*/ 0 h 393700"/>
              <a:gd name="connsiteX2" fmla="*/ 2754313 w 2754313"/>
              <a:gd name="connsiteY2" fmla="*/ 393700 h 393700"/>
              <a:gd name="connsiteX3" fmla="*/ 0 w 2754313"/>
              <a:gd name="connsiteY3" fmla="*/ 393700 h 393700"/>
              <a:gd name="connsiteX4" fmla="*/ 0 w 2754313"/>
              <a:gd name="connsiteY4" fmla="*/ 0 h 393700"/>
              <a:gd name="connsiteX0" fmla="*/ 0 w 2754313"/>
              <a:gd name="connsiteY0" fmla="*/ 0 h 393700"/>
              <a:gd name="connsiteX1" fmla="*/ 2484438 w 2754313"/>
              <a:gd name="connsiteY1" fmla="*/ 0 h 393700"/>
              <a:gd name="connsiteX2" fmla="*/ 2754313 w 2754313"/>
              <a:gd name="connsiteY2" fmla="*/ 393700 h 393700"/>
              <a:gd name="connsiteX3" fmla="*/ 0 w 2754313"/>
              <a:gd name="connsiteY3" fmla="*/ 393700 h 393700"/>
              <a:gd name="connsiteX4" fmla="*/ 0 w 2754313"/>
              <a:gd name="connsiteY4" fmla="*/ 0 h 393700"/>
              <a:gd name="connsiteX0" fmla="*/ 0 w 2652713"/>
              <a:gd name="connsiteY0" fmla="*/ 0 h 400050"/>
              <a:gd name="connsiteX1" fmla="*/ 2484438 w 2652713"/>
              <a:gd name="connsiteY1" fmla="*/ 0 h 400050"/>
              <a:gd name="connsiteX2" fmla="*/ 2652713 w 2652713"/>
              <a:gd name="connsiteY2" fmla="*/ 400050 h 400050"/>
              <a:gd name="connsiteX3" fmla="*/ 0 w 2652713"/>
              <a:gd name="connsiteY3" fmla="*/ 393700 h 400050"/>
              <a:gd name="connsiteX4" fmla="*/ 0 w 2652713"/>
              <a:gd name="connsiteY4" fmla="*/ 0 h 400050"/>
              <a:gd name="connsiteX0" fmla="*/ 0 w 2652713"/>
              <a:gd name="connsiteY0" fmla="*/ 0 h 400050"/>
              <a:gd name="connsiteX1" fmla="*/ 2487613 w 2652713"/>
              <a:gd name="connsiteY1" fmla="*/ 3175 h 400050"/>
              <a:gd name="connsiteX2" fmla="*/ 2652713 w 2652713"/>
              <a:gd name="connsiteY2" fmla="*/ 400050 h 400050"/>
              <a:gd name="connsiteX3" fmla="*/ 0 w 2652713"/>
              <a:gd name="connsiteY3" fmla="*/ 393700 h 400050"/>
              <a:gd name="connsiteX4" fmla="*/ 0 w 2652713"/>
              <a:gd name="connsiteY4" fmla="*/ 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2713" h="400050">
                <a:moveTo>
                  <a:pt x="0" y="0"/>
                </a:moveTo>
                <a:lnTo>
                  <a:pt x="2487613" y="3175"/>
                </a:lnTo>
                <a:lnTo>
                  <a:pt x="2652713" y="400050"/>
                </a:lnTo>
                <a:lnTo>
                  <a:pt x="0" y="3937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93797CA0-3306-6855-785E-1D47C31BC609}"/>
              </a:ext>
            </a:extLst>
          </p:cNvPr>
          <p:cNvSpPr/>
          <p:nvPr userDrawn="1"/>
        </p:nvSpPr>
        <p:spPr>
          <a:xfrm>
            <a:off x="4604479" y="-15302"/>
            <a:ext cx="4575728" cy="849828"/>
          </a:xfrm>
          <a:custGeom>
            <a:avLst/>
            <a:gdLst>
              <a:gd name="connsiteX0" fmla="*/ 0 w 4788131"/>
              <a:gd name="connsiteY0" fmla="*/ 0 h 1172096"/>
              <a:gd name="connsiteX1" fmla="*/ 4788131 w 4788131"/>
              <a:gd name="connsiteY1" fmla="*/ 0 h 1172096"/>
              <a:gd name="connsiteX2" fmla="*/ 4788131 w 4788131"/>
              <a:gd name="connsiteY2" fmla="*/ 1172096 h 1172096"/>
              <a:gd name="connsiteX3" fmla="*/ 0 w 4788131"/>
              <a:gd name="connsiteY3" fmla="*/ 1172096 h 1172096"/>
              <a:gd name="connsiteX4" fmla="*/ 0 w 4788131"/>
              <a:gd name="connsiteY4" fmla="*/ 0 h 1172096"/>
              <a:gd name="connsiteX0" fmla="*/ 0 w 4788131"/>
              <a:gd name="connsiteY0" fmla="*/ 0 h 1180409"/>
              <a:gd name="connsiteX1" fmla="*/ 4788131 w 4788131"/>
              <a:gd name="connsiteY1" fmla="*/ 0 h 1180409"/>
              <a:gd name="connsiteX2" fmla="*/ 4788131 w 4788131"/>
              <a:gd name="connsiteY2" fmla="*/ 1172096 h 1180409"/>
              <a:gd name="connsiteX3" fmla="*/ 382386 w 4788131"/>
              <a:gd name="connsiteY3" fmla="*/ 1180409 h 1180409"/>
              <a:gd name="connsiteX4" fmla="*/ 0 w 4788131"/>
              <a:gd name="connsiteY4" fmla="*/ 0 h 1180409"/>
              <a:gd name="connsiteX0" fmla="*/ 0 w 4788131"/>
              <a:gd name="connsiteY0" fmla="*/ 0 h 1188722"/>
              <a:gd name="connsiteX1" fmla="*/ 4788131 w 4788131"/>
              <a:gd name="connsiteY1" fmla="*/ 0 h 1188722"/>
              <a:gd name="connsiteX2" fmla="*/ 4788131 w 4788131"/>
              <a:gd name="connsiteY2" fmla="*/ 1172096 h 1188722"/>
              <a:gd name="connsiteX3" fmla="*/ 315884 w 4788131"/>
              <a:gd name="connsiteY3" fmla="*/ 1188722 h 1188722"/>
              <a:gd name="connsiteX4" fmla="*/ 0 w 4788131"/>
              <a:gd name="connsiteY4" fmla="*/ 0 h 1188722"/>
              <a:gd name="connsiteX0" fmla="*/ 0 w 4729942"/>
              <a:gd name="connsiteY0" fmla="*/ 0 h 1188722"/>
              <a:gd name="connsiteX1" fmla="*/ 4729942 w 4729942"/>
              <a:gd name="connsiteY1" fmla="*/ 0 h 1188722"/>
              <a:gd name="connsiteX2" fmla="*/ 4729942 w 4729942"/>
              <a:gd name="connsiteY2" fmla="*/ 1172096 h 1188722"/>
              <a:gd name="connsiteX3" fmla="*/ 257695 w 4729942"/>
              <a:gd name="connsiteY3" fmla="*/ 1188722 h 1188722"/>
              <a:gd name="connsiteX4" fmla="*/ 0 w 4729942"/>
              <a:gd name="connsiteY4" fmla="*/ 0 h 1188722"/>
              <a:gd name="connsiteX0" fmla="*/ 0 w 5100431"/>
              <a:gd name="connsiteY0" fmla="*/ 11027 h 1199749"/>
              <a:gd name="connsiteX1" fmla="*/ 5100431 w 5100431"/>
              <a:gd name="connsiteY1" fmla="*/ 0 h 1199749"/>
              <a:gd name="connsiteX2" fmla="*/ 4729942 w 5100431"/>
              <a:gd name="connsiteY2" fmla="*/ 1183123 h 1199749"/>
              <a:gd name="connsiteX3" fmla="*/ 257695 w 5100431"/>
              <a:gd name="connsiteY3" fmla="*/ 1199749 h 1199749"/>
              <a:gd name="connsiteX4" fmla="*/ 0 w 5100431"/>
              <a:gd name="connsiteY4" fmla="*/ 11027 h 1199749"/>
              <a:gd name="connsiteX0" fmla="*/ 0 w 5124080"/>
              <a:gd name="connsiteY0" fmla="*/ 11027 h 1199749"/>
              <a:gd name="connsiteX1" fmla="*/ 5100431 w 5124080"/>
              <a:gd name="connsiteY1" fmla="*/ 0 h 1199749"/>
              <a:gd name="connsiteX2" fmla="*/ 5124080 w 5124080"/>
              <a:gd name="connsiteY2" fmla="*/ 1183123 h 1199749"/>
              <a:gd name="connsiteX3" fmla="*/ 257695 w 5124080"/>
              <a:gd name="connsiteY3" fmla="*/ 1199749 h 1199749"/>
              <a:gd name="connsiteX4" fmla="*/ 0 w 5124080"/>
              <a:gd name="connsiteY4" fmla="*/ 11027 h 1199749"/>
              <a:gd name="connsiteX0" fmla="*/ 0 w 5100431"/>
              <a:gd name="connsiteY0" fmla="*/ 11027 h 1199749"/>
              <a:gd name="connsiteX1" fmla="*/ 5100431 w 5100431"/>
              <a:gd name="connsiteY1" fmla="*/ 0 h 1199749"/>
              <a:gd name="connsiteX2" fmla="*/ 4997956 w 5100431"/>
              <a:gd name="connsiteY2" fmla="*/ 1172098 h 1199749"/>
              <a:gd name="connsiteX3" fmla="*/ 257695 w 5100431"/>
              <a:gd name="connsiteY3" fmla="*/ 1199749 h 1199749"/>
              <a:gd name="connsiteX4" fmla="*/ 0 w 5100431"/>
              <a:gd name="connsiteY4" fmla="*/ 11027 h 1199749"/>
              <a:gd name="connsiteX0" fmla="*/ 0 w 4997956"/>
              <a:gd name="connsiteY0" fmla="*/ 2 h 1188724"/>
              <a:gd name="connsiteX1" fmla="*/ 4997955 w 4997956"/>
              <a:gd name="connsiteY1" fmla="*/ 0 h 1188724"/>
              <a:gd name="connsiteX2" fmla="*/ 4997956 w 4997956"/>
              <a:gd name="connsiteY2" fmla="*/ 1161073 h 1188724"/>
              <a:gd name="connsiteX3" fmla="*/ 257695 w 4997956"/>
              <a:gd name="connsiteY3" fmla="*/ 1188724 h 1188724"/>
              <a:gd name="connsiteX4" fmla="*/ 0 w 4997956"/>
              <a:gd name="connsiteY4" fmla="*/ 2 h 118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7956" h="1188724">
                <a:moveTo>
                  <a:pt x="0" y="2"/>
                </a:moveTo>
                <a:lnTo>
                  <a:pt x="4997955" y="0"/>
                </a:lnTo>
                <a:cubicBezTo>
                  <a:pt x="4997955" y="387024"/>
                  <a:pt x="4997956" y="774049"/>
                  <a:pt x="4997956" y="1161073"/>
                </a:cubicBezTo>
                <a:lnTo>
                  <a:pt x="257695" y="1188724"/>
                </a:lnTo>
                <a:lnTo>
                  <a:pt x="0" y="2"/>
                </a:lnTo>
                <a:close/>
              </a:path>
            </a:pathLst>
          </a:custGeom>
          <a:gradFill flip="none" rotWithShape="1">
            <a:gsLst>
              <a:gs pos="0">
                <a:srgbClr val="053D8A"/>
              </a:gs>
              <a:gs pos="100000">
                <a:srgbClr val="043273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mpt" pitchFamily="2" charset="-34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27FC30B-88AD-C143-6FDB-BAB64916B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372" y="248360"/>
            <a:ext cx="3975828" cy="322504"/>
          </a:xfrm>
        </p:spPr>
        <p:txBody>
          <a:bodyPr>
            <a:normAutofit/>
          </a:bodyPr>
          <a:lstStyle>
            <a:lvl1pPr algn="r">
              <a:defRPr sz="2000" b="0" i="0">
                <a:solidFill>
                  <a:schemeClr val="bg1"/>
                </a:solidFill>
                <a:latin typeface="Prompt Medium" panose="00000600000000000000" pitchFamily="2" charset="-34"/>
                <a:cs typeface="Prompt Medium" panose="00000600000000000000" pitchFamily="2" charset="-34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519FE96-35AD-E6E4-ECE2-0412EAC85C67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28650" y="1369218"/>
            <a:ext cx="3778527" cy="3263503"/>
          </a:xfrm>
        </p:spPr>
        <p:txBody>
          <a:bodyPr anchor="t"/>
          <a:lstStyle>
            <a:lvl1pPr>
              <a:spcAft>
                <a:spcPts val="600"/>
              </a:spcAft>
              <a:defRPr b="0" i="0">
                <a:solidFill>
                  <a:schemeClr val="accent6"/>
                </a:solidFill>
                <a:latin typeface="Prompt Medium" pitchFamily="2" charset="-34"/>
                <a:cs typeface="Prompt Medium" pitchFamily="2" charset="-34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200" b="0" i="0">
                <a:solidFill>
                  <a:schemeClr val="accent1"/>
                </a:solidFill>
                <a:latin typeface="Prompt Medium" pitchFamily="2" charset="-34"/>
                <a:cs typeface="Prompt Medium" pitchFamily="2" charset="-34"/>
              </a:defRPr>
            </a:lvl2pPr>
            <a:lvl3pPr marL="171450" indent="-171450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  <a:tabLst/>
              <a:defRPr sz="1200" b="0" i="0">
                <a:solidFill>
                  <a:schemeClr val="accent1"/>
                </a:solidFill>
                <a:latin typeface="Prompt Medium" pitchFamily="2" charset="-34"/>
                <a:cs typeface="Prompt Medium" pitchFamily="2" charset="-34"/>
              </a:defRPr>
            </a:lvl3pPr>
            <a:lvl4pPr marL="403225" indent="-158750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  <a:tabLst/>
              <a:defRPr sz="1200" b="0" i="0">
                <a:solidFill>
                  <a:schemeClr val="accent1"/>
                </a:solidFill>
                <a:latin typeface="Prompt Medium" pitchFamily="2" charset="-34"/>
                <a:cs typeface="Prompt Medium" pitchFamily="2" charset="-34"/>
              </a:defRPr>
            </a:lvl4pPr>
            <a:lvl5pPr marL="635000" indent="-158750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  <a:tabLst/>
              <a:defRPr sz="1200" b="0" i="0">
                <a:solidFill>
                  <a:schemeClr val="accent1"/>
                </a:solidFill>
                <a:latin typeface="Prompt Medium" pitchFamily="2" charset="-34"/>
                <a:cs typeface="Prompt Medium" pitchFamily="2" charset="-34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628322F-2198-59AC-2881-634A4DDDEBEA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783206" y="1369218"/>
            <a:ext cx="3778527" cy="3263503"/>
          </a:xfrm>
        </p:spPr>
        <p:txBody>
          <a:bodyPr anchor="t"/>
          <a:lstStyle>
            <a:lvl1pPr>
              <a:spcAft>
                <a:spcPts val="600"/>
              </a:spcAft>
              <a:defRPr b="0" i="0">
                <a:solidFill>
                  <a:schemeClr val="accent6"/>
                </a:solidFill>
                <a:latin typeface="Prompt Medium" pitchFamily="2" charset="-34"/>
                <a:cs typeface="Prompt Medium" pitchFamily="2" charset="-34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200" b="0" i="0">
                <a:solidFill>
                  <a:schemeClr val="accent1"/>
                </a:solidFill>
                <a:latin typeface="Prompt Medium" pitchFamily="2" charset="-34"/>
                <a:cs typeface="Prompt Medium" pitchFamily="2" charset="-34"/>
              </a:defRPr>
            </a:lvl2pPr>
            <a:lvl3pPr marL="171450" indent="-171450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  <a:tabLst/>
              <a:defRPr sz="1200" b="0" i="0">
                <a:solidFill>
                  <a:schemeClr val="accent1"/>
                </a:solidFill>
                <a:latin typeface="Prompt Medium" pitchFamily="2" charset="-34"/>
                <a:cs typeface="Prompt Medium" pitchFamily="2" charset="-34"/>
              </a:defRPr>
            </a:lvl3pPr>
            <a:lvl4pPr marL="403225" indent="-158750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  <a:tabLst/>
              <a:defRPr sz="1200" b="0" i="0">
                <a:solidFill>
                  <a:schemeClr val="accent1"/>
                </a:solidFill>
                <a:latin typeface="Prompt Medium" pitchFamily="2" charset="-34"/>
                <a:cs typeface="Prompt Medium" pitchFamily="2" charset="-34"/>
              </a:defRPr>
            </a:lvl4pPr>
            <a:lvl5pPr marL="635000" indent="-158750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  <a:tabLst/>
              <a:defRPr sz="1200" b="0" i="0">
                <a:solidFill>
                  <a:schemeClr val="accent1"/>
                </a:solidFill>
                <a:latin typeface="Prompt Medium" pitchFamily="2" charset="-34"/>
                <a:cs typeface="Prompt Medium" pitchFamily="2" charset="-34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08354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 Logo -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2">
            <a:extLst>
              <a:ext uri="{FF2B5EF4-FFF2-40B4-BE49-F238E27FC236}">
                <a16:creationId xmlns:a16="http://schemas.microsoft.com/office/drawing/2014/main" id="{3F62F27C-533B-A123-B3B4-27AFE829EE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4857750"/>
            <a:ext cx="457200" cy="19843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Prompt Medium" pitchFamily="2" charset="-34"/>
              </a:defRPr>
            </a:lvl1pPr>
          </a:lstStyle>
          <a:p>
            <a:fld id="{5302EE29-3EDE-5341-B18D-291E434267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EFD41D90-0191-AC8D-D620-24980840E978}"/>
              </a:ext>
            </a:extLst>
          </p:cNvPr>
          <p:cNvSpPr/>
          <p:nvPr userDrawn="1"/>
        </p:nvSpPr>
        <p:spPr>
          <a:xfrm>
            <a:off x="4604479" y="-15302"/>
            <a:ext cx="4575728" cy="849828"/>
          </a:xfrm>
          <a:custGeom>
            <a:avLst/>
            <a:gdLst>
              <a:gd name="connsiteX0" fmla="*/ 0 w 4788131"/>
              <a:gd name="connsiteY0" fmla="*/ 0 h 1172096"/>
              <a:gd name="connsiteX1" fmla="*/ 4788131 w 4788131"/>
              <a:gd name="connsiteY1" fmla="*/ 0 h 1172096"/>
              <a:gd name="connsiteX2" fmla="*/ 4788131 w 4788131"/>
              <a:gd name="connsiteY2" fmla="*/ 1172096 h 1172096"/>
              <a:gd name="connsiteX3" fmla="*/ 0 w 4788131"/>
              <a:gd name="connsiteY3" fmla="*/ 1172096 h 1172096"/>
              <a:gd name="connsiteX4" fmla="*/ 0 w 4788131"/>
              <a:gd name="connsiteY4" fmla="*/ 0 h 1172096"/>
              <a:gd name="connsiteX0" fmla="*/ 0 w 4788131"/>
              <a:gd name="connsiteY0" fmla="*/ 0 h 1180409"/>
              <a:gd name="connsiteX1" fmla="*/ 4788131 w 4788131"/>
              <a:gd name="connsiteY1" fmla="*/ 0 h 1180409"/>
              <a:gd name="connsiteX2" fmla="*/ 4788131 w 4788131"/>
              <a:gd name="connsiteY2" fmla="*/ 1172096 h 1180409"/>
              <a:gd name="connsiteX3" fmla="*/ 382386 w 4788131"/>
              <a:gd name="connsiteY3" fmla="*/ 1180409 h 1180409"/>
              <a:gd name="connsiteX4" fmla="*/ 0 w 4788131"/>
              <a:gd name="connsiteY4" fmla="*/ 0 h 1180409"/>
              <a:gd name="connsiteX0" fmla="*/ 0 w 4788131"/>
              <a:gd name="connsiteY0" fmla="*/ 0 h 1188722"/>
              <a:gd name="connsiteX1" fmla="*/ 4788131 w 4788131"/>
              <a:gd name="connsiteY1" fmla="*/ 0 h 1188722"/>
              <a:gd name="connsiteX2" fmla="*/ 4788131 w 4788131"/>
              <a:gd name="connsiteY2" fmla="*/ 1172096 h 1188722"/>
              <a:gd name="connsiteX3" fmla="*/ 315884 w 4788131"/>
              <a:gd name="connsiteY3" fmla="*/ 1188722 h 1188722"/>
              <a:gd name="connsiteX4" fmla="*/ 0 w 4788131"/>
              <a:gd name="connsiteY4" fmla="*/ 0 h 1188722"/>
              <a:gd name="connsiteX0" fmla="*/ 0 w 4729942"/>
              <a:gd name="connsiteY0" fmla="*/ 0 h 1188722"/>
              <a:gd name="connsiteX1" fmla="*/ 4729942 w 4729942"/>
              <a:gd name="connsiteY1" fmla="*/ 0 h 1188722"/>
              <a:gd name="connsiteX2" fmla="*/ 4729942 w 4729942"/>
              <a:gd name="connsiteY2" fmla="*/ 1172096 h 1188722"/>
              <a:gd name="connsiteX3" fmla="*/ 257695 w 4729942"/>
              <a:gd name="connsiteY3" fmla="*/ 1188722 h 1188722"/>
              <a:gd name="connsiteX4" fmla="*/ 0 w 4729942"/>
              <a:gd name="connsiteY4" fmla="*/ 0 h 1188722"/>
              <a:gd name="connsiteX0" fmla="*/ 0 w 5100431"/>
              <a:gd name="connsiteY0" fmla="*/ 11027 h 1199749"/>
              <a:gd name="connsiteX1" fmla="*/ 5100431 w 5100431"/>
              <a:gd name="connsiteY1" fmla="*/ 0 h 1199749"/>
              <a:gd name="connsiteX2" fmla="*/ 4729942 w 5100431"/>
              <a:gd name="connsiteY2" fmla="*/ 1183123 h 1199749"/>
              <a:gd name="connsiteX3" fmla="*/ 257695 w 5100431"/>
              <a:gd name="connsiteY3" fmla="*/ 1199749 h 1199749"/>
              <a:gd name="connsiteX4" fmla="*/ 0 w 5100431"/>
              <a:gd name="connsiteY4" fmla="*/ 11027 h 1199749"/>
              <a:gd name="connsiteX0" fmla="*/ 0 w 5124080"/>
              <a:gd name="connsiteY0" fmla="*/ 11027 h 1199749"/>
              <a:gd name="connsiteX1" fmla="*/ 5100431 w 5124080"/>
              <a:gd name="connsiteY1" fmla="*/ 0 h 1199749"/>
              <a:gd name="connsiteX2" fmla="*/ 5124080 w 5124080"/>
              <a:gd name="connsiteY2" fmla="*/ 1183123 h 1199749"/>
              <a:gd name="connsiteX3" fmla="*/ 257695 w 5124080"/>
              <a:gd name="connsiteY3" fmla="*/ 1199749 h 1199749"/>
              <a:gd name="connsiteX4" fmla="*/ 0 w 5124080"/>
              <a:gd name="connsiteY4" fmla="*/ 11027 h 1199749"/>
              <a:gd name="connsiteX0" fmla="*/ 0 w 5100431"/>
              <a:gd name="connsiteY0" fmla="*/ 11027 h 1199749"/>
              <a:gd name="connsiteX1" fmla="*/ 5100431 w 5100431"/>
              <a:gd name="connsiteY1" fmla="*/ 0 h 1199749"/>
              <a:gd name="connsiteX2" fmla="*/ 4997956 w 5100431"/>
              <a:gd name="connsiteY2" fmla="*/ 1172098 h 1199749"/>
              <a:gd name="connsiteX3" fmla="*/ 257695 w 5100431"/>
              <a:gd name="connsiteY3" fmla="*/ 1199749 h 1199749"/>
              <a:gd name="connsiteX4" fmla="*/ 0 w 5100431"/>
              <a:gd name="connsiteY4" fmla="*/ 11027 h 1199749"/>
              <a:gd name="connsiteX0" fmla="*/ 0 w 4997956"/>
              <a:gd name="connsiteY0" fmla="*/ 2 h 1188724"/>
              <a:gd name="connsiteX1" fmla="*/ 4997955 w 4997956"/>
              <a:gd name="connsiteY1" fmla="*/ 0 h 1188724"/>
              <a:gd name="connsiteX2" fmla="*/ 4997956 w 4997956"/>
              <a:gd name="connsiteY2" fmla="*/ 1161073 h 1188724"/>
              <a:gd name="connsiteX3" fmla="*/ 257695 w 4997956"/>
              <a:gd name="connsiteY3" fmla="*/ 1188724 h 1188724"/>
              <a:gd name="connsiteX4" fmla="*/ 0 w 4997956"/>
              <a:gd name="connsiteY4" fmla="*/ 2 h 118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7956" h="1188724">
                <a:moveTo>
                  <a:pt x="0" y="2"/>
                </a:moveTo>
                <a:lnTo>
                  <a:pt x="4997955" y="0"/>
                </a:lnTo>
                <a:cubicBezTo>
                  <a:pt x="4997955" y="387024"/>
                  <a:pt x="4997956" y="774049"/>
                  <a:pt x="4997956" y="1161073"/>
                </a:cubicBezTo>
                <a:lnTo>
                  <a:pt x="257695" y="1188724"/>
                </a:lnTo>
                <a:lnTo>
                  <a:pt x="0" y="2"/>
                </a:lnTo>
                <a:close/>
              </a:path>
            </a:pathLst>
          </a:custGeom>
          <a:gradFill flip="none" rotWithShape="1">
            <a:gsLst>
              <a:gs pos="0">
                <a:srgbClr val="053D8A"/>
              </a:gs>
              <a:gs pos="100000">
                <a:srgbClr val="043273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mpt" pitchFamily="2" charset="-34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A2F72D7-BE3D-F829-C4A4-819B0CC61F58}"/>
              </a:ext>
            </a:extLst>
          </p:cNvPr>
          <p:cNvSpPr txBox="1">
            <a:spLocks/>
          </p:cNvSpPr>
          <p:nvPr userDrawn="1"/>
        </p:nvSpPr>
        <p:spPr>
          <a:xfrm>
            <a:off x="4863372" y="248360"/>
            <a:ext cx="3975828" cy="322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chemeClr val="bg1"/>
                </a:solidFill>
                <a:latin typeface="Prompt ExtraLight" pitchFamily="2" charset="-34"/>
                <a:ea typeface="+mj-ea"/>
                <a:cs typeface="Prompt ExtraLight" pitchFamily="2" charset="-34"/>
              </a:defRPr>
            </a:lvl1pPr>
          </a:lstStyle>
          <a:p>
            <a:r>
              <a:rPr lang="en-US">
                <a:latin typeface="Prompt Medium" panose="00000600000000000000" pitchFamily="2" charset="-34"/>
                <a:cs typeface="Prompt Medium" panose="00000600000000000000" pitchFamily="2" charset="-34"/>
              </a:rPr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81B68-F80F-BDCD-BB5B-B11C14D63108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28650" y="1369218"/>
            <a:ext cx="7886700" cy="3263503"/>
          </a:xfrm>
        </p:spPr>
        <p:txBody>
          <a:bodyPr anchor="t"/>
          <a:lstStyle>
            <a:lvl1pPr>
              <a:spcAft>
                <a:spcPts val="600"/>
              </a:spcAft>
              <a:defRPr b="0" i="0">
                <a:solidFill>
                  <a:schemeClr val="accent6"/>
                </a:solidFill>
                <a:latin typeface="Prompt Medium" pitchFamily="2" charset="-34"/>
                <a:cs typeface="Prompt Medium" pitchFamily="2" charset="-34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200" b="0" i="0">
                <a:solidFill>
                  <a:schemeClr val="accent1"/>
                </a:solidFill>
                <a:latin typeface="Prompt Medium" pitchFamily="2" charset="-34"/>
                <a:cs typeface="Prompt Medium" pitchFamily="2" charset="-34"/>
              </a:defRPr>
            </a:lvl2pPr>
            <a:lvl3pPr marL="171450" indent="-171450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  <a:tabLst/>
              <a:defRPr sz="1200" b="0" i="0">
                <a:solidFill>
                  <a:schemeClr val="accent1"/>
                </a:solidFill>
                <a:latin typeface="Prompt Medium" pitchFamily="2" charset="-34"/>
                <a:cs typeface="Prompt Medium" pitchFamily="2" charset="-34"/>
              </a:defRPr>
            </a:lvl3pPr>
            <a:lvl4pPr marL="403225" indent="-158750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  <a:tabLst/>
              <a:defRPr sz="1200" b="0" i="0">
                <a:solidFill>
                  <a:schemeClr val="accent1"/>
                </a:solidFill>
                <a:latin typeface="Prompt Medium" pitchFamily="2" charset="-34"/>
                <a:cs typeface="Prompt Medium" pitchFamily="2" charset="-34"/>
              </a:defRPr>
            </a:lvl4pPr>
            <a:lvl5pPr marL="635000" indent="-158750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  <a:tabLst/>
              <a:defRPr sz="1200" b="0" i="0">
                <a:solidFill>
                  <a:schemeClr val="accent1"/>
                </a:solidFill>
                <a:latin typeface="Prompt Medium" pitchFamily="2" charset="-34"/>
                <a:cs typeface="Prompt Medium" pitchFamily="2" charset="-34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9005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ue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44E9B69-0714-37BE-66ED-1A2D0D686C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7282" r="27282"/>
          <a:stretch/>
        </p:blipFill>
        <p:spPr>
          <a:xfrm>
            <a:off x="-409901" y="-70945"/>
            <a:ext cx="3578772" cy="525095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0EEE4E7-D9F8-8C39-0817-C886FCBED301}"/>
              </a:ext>
            </a:extLst>
          </p:cNvPr>
          <p:cNvGrpSpPr/>
          <p:nvPr userDrawn="1"/>
        </p:nvGrpSpPr>
        <p:grpSpPr>
          <a:xfrm>
            <a:off x="2173757" y="-121920"/>
            <a:ext cx="7536264" cy="5445760"/>
            <a:chOff x="1856039" y="-81371"/>
            <a:chExt cx="7520833" cy="5434609"/>
          </a:xfrm>
        </p:grpSpPr>
        <p:sp>
          <p:nvSpPr>
            <p:cNvPr id="10" name="Rectangle 4">
              <a:extLst>
                <a:ext uri="{FF2B5EF4-FFF2-40B4-BE49-F238E27FC236}">
                  <a16:creationId xmlns:a16="http://schemas.microsoft.com/office/drawing/2014/main" id="{EC5D1F52-0964-6157-A7E6-E521EDDEEB52}"/>
                </a:ext>
              </a:extLst>
            </p:cNvPr>
            <p:cNvSpPr/>
            <p:nvPr/>
          </p:nvSpPr>
          <p:spPr>
            <a:xfrm>
              <a:off x="1856039" y="-41356"/>
              <a:ext cx="7520832" cy="5281482"/>
            </a:xfrm>
            <a:custGeom>
              <a:avLst/>
              <a:gdLst>
                <a:gd name="connsiteX0" fmla="*/ 0 w 6644640"/>
                <a:gd name="connsiteY0" fmla="*/ 0 h 4998720"/>
                <a:gd name="connsiteX1" fmla="*/ 6644640 w 6644640"/>
                <a:gd name="connsiteY1" fmla="*/ 0 h 4998720"/>
                <a:gd name="connsiteX2" fmla="*/ 6644640 w 6644640"/>
                <a:gd name="connsiteY2" fmla="*/ 4998720 h 4998720"/>
                <a:gd name="connsiteX3" fmla="*/ 0 w 6644640"/>
                <a:gd name="connsiteY3" fmla="*/ 4998720 h 4998720"/>
                <a:gd name="connsiteX4" fmla="*/ 0 w 6644640"/>
                <a:gd name="connsiteY4" fmla="*/ 0 h 4998720"/>
                <a:gd name="connsiteX0" fmla="*/ 0 w 6644640"/>
                <a:gd name="connsiteY0" fmla="*/ 0 h 5013960"/>
                <a:gd name="connsiteX1" fmla="*/ 6644640 w 6644640"/>
                <a:gd name="connsiteY1" fmla="*/ 0 h 5013960"/>
                <a:gd name="connsiteX2" fmla="*/ 6644640 w 6644640"/>
                <a:gd name="connsiteY2" fmla="*/ 4998720 h 5013960"/>
                <a:gd name="connsiteX3" fmla="*/ 975360 w 6644640"/>
                <a:gd name="connsiteY3" fmla="*/ 5013960 h 5013960"/>
                <a:gd name="connsiteX4" fmla="*/ 0 w 6644640"/>
                <a:gd name="connsiteY4" fmla="*/ 0 h 5013960"/>
                <a:gd name="connsiteX0" fmla="*/ 0 w 7470331"/>
                <a:gd name="connsiteY0" fmla="*/ 0 h 5013960"/>
                <a:gd name="connsiteX1" fmla="*/ 7470331 w 7470331"/>
                <a:gd name="connsiteY1" fmla="*/ 11352 h 5013960"/>
                <a:gd name="connsiteX2" fmla="*/ 6644640 w 7470331"/>
                <a:gd name="connsiteY2" fmla="*/ 4998720 h 5013960"/>
                <a:gd name="connsiteX3" fmla="*/ 975360 w 7470331"/>
                <a:gd name="connsiteY3" fmla="*/ 5013960 h 5013960"/>
                <a:gd name="connsiteX4" fmla="*/ 0 w 7470331"/>
                <a:gd name="connsiteY4" fmla="*/ 0 h 5013960"/>
                <a:gd name="connsiteX0" fmla="*/ 0 w 7470331"/>
                <a:gd name="connsiteY0" fmla="*/ 0 h 5021425"/>
                <a:gd name="connsiteX1" fmla="*/ 7470331 w 7470331"/>
                <a:gd name="connsiteY1" fmla="*/ 11352 h 5021425"/>
                <a:gd name="connsiteX2" fmla="*/ 7434944 w 7470331"/>
                <a:gd name="connsiteY2" fmla="*/ 5021425 h 5021425"/>
                <a:gd name="connsiteX3" fmla="*/ 975360 w 7470331"/>
                <a:gd name="connsiteY3" fmla="*/ 5013960 h 5021425"/>
                <a:gd name="connsiteX4" fmla="*/ 0 w 7470331"/>
                <a:gd name="connsiteY4" fmla="*/ 0 h 502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70331" h="5021425">
                  <a:moveTo>
                    <a:pt x="0" y="0"/>
                  </a:moveTo>
                  <a:lnTo>
                    <a:pt x="7470331" y="11352"/>
                  </a:lnTo>
                  <a:lnTo>
                    <a:pt x="7434944" y="5021425"/>
                  </a:lnTo>
                  <a:lnTo>
                    <a:pt x="975360" y="501396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100000">
                  <a:srgbClr val="053D8A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latin typeface="Prompt" pitchFamily="2" charset="-34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601E1F0-588F-320F-C157-ED576E8EF5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alphaModFix amt="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904" t="24347" r="15291" b="3097"/>
            <a:stretch/>
          </p:blipFill>
          <p:spPr>
            <a:xfrm>
              <a:off x="2659260" y="-41358"/>
              <a:ext cx="6717612" cy="5281484"/>
            </a:xfrm>
            <a:prstGeom prst="rect">
              <a:avLst/>
            </a:prstGeom>
          </p:spPr>
        </p:pic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id="{0B7A35E3-F6A4-C5A4-6207-DA98990F5F28}"/>
                </a:ext>
              </a:extLst>
            </p:cNvPr>
            <p:cNvSpPr/>
            <p:nvPr/>
          </p:nvSpPr>
          <p:spPr>
            <a:xfrm rot="4755903">
              <a:off x="-371458" y="2595453"/>
              <a:ext cx="5434609" cy="80961"/>
            </a:xfrm>
            <a:custGeom>
              <a:avLst/>
              <a:gdLst>
                <a:gd name="connsiteX0" fmla="*/ 0 w 5106152"/>
                <a:gd name="connsiteY0" fmla="*/ 0 h 118945"/>
                <a:gd name="connsiteX1" fmla="*/ 5106152 w 5106152"/>
                <a:gd name="connsiteY1" fmla="*/ 0 h 118945"/>
                <a:gd name="connsiteX2" fmla="*/ 5106152 w 5106152"/>
                <a:gd name="connsiteY2" fmla="*/ 118945 h 118945"/>
                <a:gd name="connsiteX3" fmla="*/ 0 w 5106152"/>
                <a:gd name="connsiteY3" fmla="*/ 118945 h 118945"/>
                <a:gd name="connsiteX4" fmla="*/ 0 w 5106152"/>
                <a:gd name="connsiteY4" fmla="*/ 0 h 118945"/>
                <a:gd name="connsiteX0" fmla="*/ 0 w 5138639"/>
                <a:gd name="connsiteY0" fmla="*/ 11971 h 130916"/>
                <a:gd name="connsiteX1" fmla="*/ 5138639 w 5138639"/>
                <a:gd name="connsiteY1" fmla="*/ 0 h 130916"/>
                <a:gd name="connsiteX2" fmla="*/ 5106152 w 5138639"/>
                <a:gd name="connsiteY2" fmla="*/ 130916 h 130916"/>
                <a:gd name="connsiteX3" fmla="*/ 0 w 5138639"/>
                <a:gd name="connsiteY3" fmla="*/ 130916 h 130916"/>
                <a:gd name="connsiteX4" fmla="*/ 0 w 5138639"/>
                <a:gd name="connsiteY4" fmla="*/ 11971 h 130916"/>
                <a:gd name="connsiteX0" fmla="*/ 48882 w 5138639"/>
                <a:gd name="connsiteY0" fmla="*/ 9151 h 130916"/>
                <a:gd name="connsiteX1" fmla="*/ 5138639 w 5138639"/>
                <a:gd name="connsiteY1" fmla="*/ 0 h 130916"/>
                <a:gd name="connsiteX2" fmla="*/ 5106152 w 5138639"/>
                <a:gd name="connsiteY2" fmla="*/ 130916 h 130916"/>
                <a:gd name="connsiteX3" fmla="*/ 0 w 5138639"/>
                <a:gd name="connsiteY3" fmla="*/ 130916 h 130916"/>
                <a:gd name="connsiteX4" fmla="*/ 48882 w 5138639"/>
                <a:gd name="connsiteY4" fmla="*/ 9151 h 130916"/>
                <a:gd name="connsiteX0" fmla="*/ 30275 w 5120032"/>
                <a:gd name="connsiteY0" fmla="*/ 9151 h 130916"/>
                <a:gd name="connsiteX1" fmla="*/ 5120032 w 5120032"/>
                <a:gd name="connsiteY1" fmla="*/ 0 h 130916"/>
                <a:gd name="connsiteX2" fmla="*/ 5087545 w 5120032"/>
                <a:gd name="connsiteY2" fmla="*/ 130916 h 130916"/>
                <a:gd name="connsiteX3" fmla="*/ 0 w 5120032"/>
                <a:gd name="connsiteY3" fmla="*/ 128400 h 130916"/>
                <a:gd name="connsiteX4" fmla="*/ 30275 w 5120032"/>
                <a:gd name="connsiteY4" fmla="*/ 9151 h 130916"/>
                <a:gd name="connsiteX0" fmla="*/ 0 w 5128315"/>
                <a:gd name="connsiteY0" fmla="*/ 1 h 134524"/>
                <a:gd name="connsiteX1" fmla="*/ 5128315 w 5128315"/>
                <a:gd name="connsiteY1" fmla="*/ 3608 h 134524"/>
                <a:gd name="connsiteX2" fmla="*/ 5095828 w 5128315"/>
                <a:gd name="connsiteY2" fmla="*/ 134524 h 134524"/>
                <a:gd name="connsiteX3" fmla="*/ 8283 w 5128315"/>
                <a:gd name="connsiteY3" fmla="*/ 132008 h 134524"/>
                <a:gd name="connsiteX4" fmla="*/ 0 w 5128315"/>
                <a:gd name="connsiteY4" fmla="*/ 1 h 134524"/>
                <a:gd name="connsiteX0" fmla="*/ 24025 w 5152340"/>
                <a:gd name="connsiteY0" fmla="*/ -1 h 135259"/>
                <a:gd name="connsiteX1" fmla="*/ 5152340 w 5152340"/>
                <a:gd name="connsiteY1" fmla="*/ 3606 h 135259"/>
                <a:gd name="connsiteX2" fmla="*/ 5119853 w 5152340"/>
                <a:gd name="connsiteY2" fmla="*/ 134522 h 135259"/>
                <a:gd name="connsiteX3" fmla="*/ 0 w 5152340"/>
                <a:gd name="connsiteY3" fmla="*/ 135258 h 135259"/>
                <a:gd name="connsiteX4" fmla="*/ 24025 w 5152340"/>
                <a:gd name="connsiteY4" fmla="*/ -1 h 135259"/>
                <a:gd name="connsiteX0" fmla="*/ 8839 w 5152340"/>
                <a:gd name="connsiteY0" fmla="*/ 20063 h 131652"/>
                <a:gd name="connsiteX1" fmla="*/ 5152340 w 5152340"/>
                <a:gd name="connsiteY1" fmla="*/ 0 h 131652"/>
                <a:gd name="connsiteX2" fmla="*/ 5119853 w 5152340"/>
                <a:gd name="connsiteY2" fmla="*/ 130916 h 131652"/>
                <a:gd name="connsiteX3" fmla="*/ 0 w 5152340"/>
                <a:gd name="connsiteY3" fmla="*/ 131652 h 131652"/>
                <a:gd name="connsiteX4" fmla="*/ 8839 w 5152340"/>
                <a:gd name="connsiteY4" fmla="*/ 20063 h 131652"/>
                <a:gd name="connsiteX0" fmla="*/ 6289 w 5149790"/>
                <a:gd name="connsiteY0" fmla="*/ 20063 h 160459"/>
                <a:gd name="connsiteX1" fmla="*/ 5149790 w 5149790"/>
                <a:gd name="connsiteY1" fmla="*/ 0 h 160459"/>
                <a:gd name="connsiteX2" fmla="*/ 5117303 w 5149790"/>
                <a:gd name="connsiteY2" fmla="*/ 130916 h 160459"/>
                <a:gd name="connsiteX3" fmla="*/ 0 w 5149790"/>
                <a:gd name="connsiteY3" fmla="*/ 160459 h 160459"/>
                <a:gd name="connsiteX4" fmla="*/ 6289 w 5149790"/>
                <a:gd name="connsiteY4" fmla="*/ 20063 h 16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9790" h="160459">
                  <a:moveTo>
                    <a:pt x="6289" y="20063"/>
                  </a:moveTo>
                  <a:lnTo>
                    <a:pt x="5149790" y="0"/>
                  </a:lnTo>
                  <a:lnTo>
                    <a:pt x="5117303" y="130916"/>
                  </a:lnTo>
                  <a:lnTo>
                    <a:pt x="0" y="160459"/>
                  </a:lnTo>
                  <a:lnTo>
                    <a:pt x="6289" y="20063"/>
                  </a:lnTo>
                  <a:close/>
                </a:path>
              </a:pathLst>
            </a:custGeom>
            <a:gradFill flip="none" rotWithShape="1">
              <a:gsLst>
                <a:gs pos="46000">
                  <a:srgbClr val="06459B"/>
                </a:gs>
                <a:gs pos="0">
                  <a:srgbClr val="002060"/>
                </a:gs>
                <a:gs pos="100000">
                  <a:srgbClr val="92D050"/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solidFill>
                  <a:schemeClr val="accent2"/>
                </a:solidFill>
                <a:latin typeface="Prompt" pitchFamily="2" charset="-34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9B799C-ACDF-A947-9BBF-1788B718BF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3EF06CA-E029-39B1-412A-17715F8004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5438" y="2890189"/>
            <a:ext cx="3522662" cy="1331756"/>
          </a:xfrm>
        </p:spPr>
        <p:txBody>
          <a:bodyPr/>
          <a:lstStyle>
            <a:lvl1pPr>
              <a:defRPr sz="1100" b="0" i="0">
                <a:solidFill>
                  <a:schemeClr val="accent4">
                    <a:lumMod val="90000"/>
                  </a:schemeClr>
                </a:solidFill>
                <a:latin typeface="Prompt Medium" pitchFamily="2" charset="-34"/>
                <a:cs typeface="Prompt Medium" pitchFamily="2" charset="-34"/>
              </a:defRPr>
            </a:lvl1pPr>
            <a:lvl2pPr>
              <a:defRPr sz="1300" b="0" i="0">
                <a:solidFill>
                  <a:schemeClr val="bg1"/>
                </a:solidFill>
                <a:latin typeface="Prompt Medium" pitchFamily="2" charset="-34"/>
                <a:cs typeface="Prompt Medium" pitchFamily="2" charset="-34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FBD4201-95CE-F5C8-F0EF-CACCFCBAAA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5436" y="1345302"/>
            <a:ext cx="3522663" cy="1358631"/>
          </a:xfrm>
        </p:spPr>
        <p:txBody>
          <a:bodyPr anchor="ctr">
            <a:noAutofit/>
          </a:bodyPr>
          <a:lstStyle>
            <a:lvl1pPr>
              <a:defRPr sz="2000" b="0" i="0">
                <a:solidFill>
                  <a:schemeClr val="bg1"/>
                </a:solidFill>
                <a:latin typeface="Prompt Medium" pitchFamily="2" charset="-34"/>
                <a:cs typeface="Prompt Medium" pitchFamily="2" charset="-34"/>
              </a:defRPr>
            </a:lvl1pPr>
            <a:lvl2pPr>
              <a:defRPr sz="2000" b="0" i="0">
                <a:solidFill>
                  <a:schemeClr val="bg1"/>
                </a:solidFill>
                <a:latin typeface="Prompt ExtraLight" pitchFamily="2" charset="-34"/>
                <a:cs typeface="Prompt ExtraLight" pitchFamily="2" charset="-34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7D5C50-208C-F011-2123-72334A3B76E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51386" y="544740"/>
            <a:ext cx="5489459" cy="366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0138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 Logo -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2">
            <a:extLst>
              <a:ext uri="{FF2B5EF4-FFF2-40B4-BE49-F238E27FC236}">
                <a16:creationId xmlns:a16="http://schemas.microsoft.com/office/drawing/2014/main" id="{3F62F27C-533B-A123-B3B4-27AFE829EE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4857750"/>
            <a:ext cx="457200" cy="19843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Prompt Medium" pitchFamily="2" charset="-34"/>
              </a:defRPr>
            </a:lvl1pPr>
          </a:lstStyle>
          <a:p>
            <a:fld id="{5302EE29-3EDE-5341-B18D-291E434267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F6FF7F24-9084-3FCE-D33A-8F0A3E04C19C}"/>
              </a:ext>
            </a:extLst>
          </p:cNvPr>
          <p:cNvSpPr/>
          <p:nvPr/>
        </p:nvSpPr>
        <p:spPr>
          <a:xfrm>
            <a:off x="4604479" y="-15302"/>
            <a:ext cx="4575728" cy="849828"/>
          </a:xfrm>
          <a:custGeom>
            <a:avLst/>
            <a:gdLst>
              <a:gd name="connsiteX0" fmla="*/ 0 w 4788131"/>
              <a:gd name="connsiteY0" fmla="*/ 0 h 1172096"/>
              <a:gd name="connsiteX1" fmla="*/ 4788131 w 4788131"/>
              <a:gd name="connsiteY1" fmla="*/ 0 h 1172096"/>
              <a:gd name="connsiteX2" fmla="*/ 4788131 w 4788131"/>
              <a:gd name="connsiteY2" fmla="*/ 1172096 h 1172096"/>
              <a:gd name="connsiteX3" fmla="*/ 0 w 4788131"/>
              <a:gd name="connsiteY3" fmla="*/ 1172096 h 1172096"/>
              <a:gd name="connsiteX4" fmla="*/ 0 w 4788131"/>
              <a:gd name="connsiteY4" fmla="*/ 0 h 1172096"/>
              <a:gd name="connsiteX0" fmla="*/ 0 w 4788131"/>
              <a:gd name="connsiteY0" fmla="*/ 0 h 1180409"/>
              <a:gd name="connsiteX1" fmla="*/ 4788131 w 4788131"/>
              <a:gd name="connsiteY1" fmla="*/ 0 h 1180409"/>
              <a:gd name="connsiteX2" fmla="*/ 4788131 w 4788131"/>
              <a:gd name="connsiteY2" fmla="*/ 1172096 h 1180409"/>
              <a:gd name="connsiteX3" fmla="*/ 382386 w 4788131"/>
              <a:gd name="connsiteY3" fmla="*/ 1180409 h 1180409"/>
              <a:gd name="connsiteX4" fmla="*/ 0 w 4788131"/>
              <a:gd name="connsiteY4" fmla="*/ 0 h 1180409"/>
              <a:gd name="connsiteX0" fmla="*/ 0 w 4788131"/>
              <a:gd name="connsiteY0" fmla="*/ 0 h 1188722"/>
              <a:gd name="connsiteX1" fmla="*/ 4788131 w 4788131"/>
              <a:gd name="connsiteY1" fmla="*/ 0 h 1188722"/>
              <a:gd name="connsiteX2" fmla="*/ 4788131 w 4788131"/>
              <a:gd name="connsiteY2" fmla="*/ 1172096 h 1188722"/>
              <a:gd name="connsiteX3" fmla="*/ 315884 w 4788131"/>
              <a:gd name="connsiteY3" fmla="*/ 1188722 h 1188722"/>
              <a:gd name="connsiteX4" fmla="*/ 0 w 4788131"/>
              <a:gd name="connsiteY4" fmla="*/ 0 h 1188722"/>
              <a:gd name="connsiteX0" fmla="*/ 0 w 4729942"/>
              <a:gd name="connsiteY0" fmla="*/ 0 h 1188722"/>
              <a:gd name="connsiteX1" fmla="*/ 4729942 w 4729942"/>
              <a:gd name="connsiteY1" fmla="*/ 0 h 1188722"/>
              <a:gd name="connsiteX2" fmla="*/ 4729942 w 4729942"/>
              <a:gd name="connsiteY2" fmla="*/ 1172096 h 1188722"/>
              <a:gd name="connsiteX3" fmla="*/ 257695 w 4729942"/>
              <a:gd name="connsiteY3" fmla="*/ 1188722 h 1188722"/>
              <a:gd name="connsiteX4" fmla="*/ 0 w 4729942"/>
              <a:gd name="connsiteY4" fmla="*/ 0 h 1188722"/>
              <a:gd name="connsiteX0" fmla="*/ 0 w 5100431"/>
              <a:gd name="connsiteY0" fmla="*/ 11027 h 1199749"/>
              <a:gd name="connsiteX1" fmla="*/ 5100431 w 5100431"/>
              <a:gd name="connsiteY1" fmla="*/ 0 h 1199749"/>
              <a:gd name="connsiteX2" fmla="*/ 4729942 w 5100431"/>
              <a:gd name="connsiteY2" fmla="*/ 1183123 h 1199749"/>
              <a:gd name="connsiteX3" fmla="*/ 257695 w 5100431"/>
              <a:gd name="connsiteY3" fmla="*/ 1199749 h 1199749"/>
              <a:gd name="connsiteX4" fmla="*/ 0 w 5100431"/>
              <a:gd name="connsiteY4" fmla="*/ 11027 h 1199749"/>
              <a:gd name="connsiteX0" fmla="*/ 0 w 5124080"/>
              <a:gd name="connsiteY0" fmla="*/ 11027 h 1199749"/>
              <a:gd name="connsiteX1" fmla="*/ 5100431 w 5124080"/>
              <a:gd name="connsiteY1" fmla="*/ 0 h 1199749"/>
              <a:gd name="connsiteX2" fmla="*/ 5124080 w 5124080"/>
              <a:gd name="connsiteY2" fmla="*/ 1183123 h 1199749"/>
              <a:gd name="connsiteX3" fmla="*/ 257695 w 5124080"/>
              <a:gd name="connsiteY3" fmla="*/ 1199749 h 1199749"/>
              <a:gd name="connsiteX4" fmla="*/ 0 w 5124080"/>
              <a:gd name="connsiteY4" fmla="*/ 11027 h 1199749"/>
              <a:gd name="connsiteX0" fmla="*/ 0 w 5100431"/>
              <a:gd name="connsiteY0" fmla="*/ 11027 h 1199749"/>
              <a:gd name="connsiteX1" fmla="*/ 5100431 w 5100431"/>
              <a:gd name="connsiteY1" fmla="*/ 0 h 1199749"/>
              <a:gd name="connsiteX2" fmla="*/ 4997956 w 5100431"/>
              <a:gd name="connsiteY2" fmla="*/ 1172098 h 1199749"/>
              <a:gd name="connsiteX3" fmla="*/ 257695 w 5100431"/>
              <a:gd name="connsiteY3" fmla="*/ 1199749 h 1199749"/>
              <a:gd name="connsiteX4" fmla="*/ 0 w 5100431"/>
              <a:gd name="connsiteY4" fmla="*/ 11027 h 1199749"/>
              <a:gd name="connsiteX0" fmla="*/ 0 w 4997956"/>
              <a:gd name="connsiteY0" fmla="*/ 2 h 1188724"/>
              <a:gd name="connsiteX1" fmla="*/ 4997955 w 4997956"/>
              <a:gd name="connsiteY1" fmla="*/ 0 h 1188724"/>
              <a:gd name="connsiteX2" fmla="*/ 4997956 w 4997956"/>
              <a:gd name="connsiteY2" fmla="*/ 1161073 h 1188724"/>
              <a:gd name="connsiteX3" fmla="*/ 257695 w 4997956"/>
              <a:gd name="connsiteY3" fmla="*/ 1188724 h 1188724"/>
              <a:gd name="connsiteX4" fmla="*/ 0 w 4997956"/>
              <a:gd name="connsiteY4" fmla="*/ 2 h 118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7956" h="1188724">
                <a:moveTo>
                  <a:pt x="0" y="2"/>
                </a:moveTo>
                <a:lnTo>
                  <a:pt x="4997955" y="0"/>
                </a:lnTo>
                <a:cubicBezTo>
                  <a:pt x="4997955" y="387024"/>
                  <a:pt x="4997956" y="774049"/>
                  <a:pt x="4997956" y="1161073"/>
                </a:cubicBezTo>
                <a:lnTo>
                  <a:pt x="257695" y="1188724"/>
                </a:lnTo>
                <a:lnTo>
                  <a:pt x="0" y="2"/>
                </a:lnTo>
                <a:close/>
              </a:path>
            </a:pathLst>
          </a:custGeom>
          <a:gradFill flip="none" rotWithShape="1">
            <a:gsLst>
              <a:gs pos="0">
                <a:srgbClr val="053D8A"/>
              </a:gs>
              <a:gs pos="100000">
                <a:srgbClr val="043273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mpt" pitchFamily="2" charset="-3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3372" y="248360"/>
            <a:ext cx="3975828" cy="322504"/>
          </a:xfrm>
        </p:spPr>
        <p:txBody>
          <a:bodyPr>
            <a:normAutofit/>
          </a:bodyPr>
          <a:lstStyle>
            <a:lvl1pPr algn="r">
              <a:defRPr sz="2000" b="0" i="0">
                <a:solidFill>
                  <a:schemeClr val="bg1"/>
                </a:solidFill>
                <a:latin typeface="Prompt Medium" panose="00000600000000000000" pitchFamily="2" charset="-34"/>
                <a:cs typeface="Prompt Medium" panose="00000600000000000000" pitchFamily="2" charset="-34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623B18B-6F34-6647-70F8-8FE711B56CC1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28650" y="1369218"/>
            <a:ext cx="3778527" cy="3263503"/>
          </a:xfrm>
        </p:spPr>
        <p:txBody>
          <a:bodyPr anchor="t"/>
          <a:lstStyle>
            <a:lvl1pPr>
              <a:spcAft>
                <a:spcPts val="600"/>
              </a:spcAft>
              <a:defRPr b="0" i="0">
                <a:solidFill>
                  <a:schemeClr val="accent6"/>
                </a:solidFill>
                <a:latin typeface="Prompt Medium" pitchFamily="2" charset="-34"/>
                <a:cs typeface="Prompt Medium" pitchFamily="2" charset="-34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200" b="0" i="0">
                <a:solidFill>
                  <a:schemeClr val="accent1"/>
                </a:solidFill>
                <a:latin typeface="Prompt Medium" pitchFamily="2" charset="-34"/>
                <a:cs typeface="Prompt Medium" pitchFamily="2" charset="-34"/>
              </a:defRPr>
            </a:lvl2pPr>
            <a:lvl3pPr marL="171450" indent="-171450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  <a:tabLst/>
              <a:defRPr sz="1200" b="0" i="0">
                <a:solidFill>
                  <a:schemeClr val="accent1"/>
                </a:solidFill>
                <a:latin typeface="Prompt Medium" pitchFamily="2" charset="-34"/>
                <a:cs typeface="Prompt Medium" pitchFamily="2" charset="-34"/>
              </a:defRPr>
            </a:lvl3pPr>
            <a:lvl4pPr marL="403225" indent="-158750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  <a:tabLst/>
              <a:defRPr sz="1200" b="0" i="0">
                <a:solidFill>
                  <a:schemeClr val="accent1"/>
                </a:solidFill>
                <a:latin typeface="Prompt Medium" pitchFamily="2" charset="-34"/>
                <a:cs typeface="Prompt Medium" pitchFamily="2" charset="-34"/>
              </a:defRPr>
            </a:lvl4pPr>
            <a:lvl5pPr marL="635000" indent="-158750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  <a:tabLst/>
              <a:defRPr sz="1200" b="0" i="0">
                <a:solidFill>
                  <a:schemeClr val="accent1"/>
                </a:solidFill>
                <a:latin typeface="Prompt Medium" pitchFamily="2" charset="-34"/>
                <a:cs typeface="Prompt Medium" pitchFamily="2" charset="-34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B4DCE03-9E89-861D-90A3-F3A5FB6C8423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783206" y="1369218"/>
            <a:ext cx="3778527" cy="3263503"/>
          </a:xfrm>
        </p:spPr>
        <p:txBody>
          <a:bodyPr anchor="t"/>
          <a:lstStyle>
            <a:lvl1pPr>
              <a:spcAft>
                <a:spcPts val="600"/>
              </a:spcAft>
              <a:defRPr b="0" i="0">
                <a:solidFill>
                  <a:schemeClr val="accent6"/>
                </a:solidFill>
                <a:latin typeface="Prompt Medium" pitchFamily="2" charset="-34"/>
                <a:cs typeface="Prompt Medium" pitchFamily="2" charset="-34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200" b="0" i="0">
                <a:solidFill>
                  <a:schemeClr val="accent1"/>
                </a:solidFill>
                <a:latin typeface="Prompt Medium" pitchFamily="2" charset="-34"/>
                <a:cs typeface="Prompt Medium" pitchFamily="2" charset="-34"/>
              </a:defRPr>
            </a:lvl2pPr>
            <a:lvl3pPr marL="171450" indent="-171450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  <a:tabLst/>
              <a:defRPr sz="1200" b="0" i="0">
                <a:solidFill>
                  <a:schemeClr val="accent1"/>
                </a:solidFill>
                <a:latin typeface="Prompt Medium" pitchFamily="2" charset="-34"/>
                <a:cs typeface="Prompt Medium" pitchFamily="2" charset="-34"/>
              </a:defRPr>
            </a:lvl3pPr>
            <a:lvl4pPr marL="403225" indent="-158750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  <a:tabLst/>
              <a:defRPr sz="1200" b="0" i="0">
                <a:solidFill>
                  <a:schemeClr val="accent1"/>
                </a:solidFill>
                <a:latin typeface="Prompt Medium" pitchFamily="2" charset="-34"/>
                <a:cs typeface="Prompt Medium" pitchFamily="2" charset="-34"/>
              </a:defRPr>
            </a:lvl4pPr>
            <a:lvl5pPr marL="635000" indent="-158750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  <a:tabLst/>
              <a:defRPr sz="1200" b="0" i="0">
                <a:solidFill>
                  <a:schemeClr val="accent1"/>
                </a:solidFill>
                <a:latin typeface="Prompt Medium" pitchFamily="2" charset="-34"/>
                <a:cs typeface="Prompt Medium" pitchFamily="2" charset="-34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99536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E1560-2D88-2246-8061-A8A60F023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2" y="1580987"/>
            <a:ext cx="3651978" cy="2297906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A65C84-CCCE-746B-0CE2-7F6B03DC2F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B799C-ACDF-A947-9BBF-1788B718BF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58627F46-AB03-CDF1-B597-24FEFEB2A8C8}"/>
              </a:ext>
            </a:extLst>
          </p:cNvPr>
          <p:cNvSpPr/>
          <p:nvPr userDrawn="1"/>
        </p:nvSpPr>
        <p:spPr>
          <a:xfrm>
            <a:off x="4604479" y="-15302"/>
            <a:ext cx="4575728" cy="849828"/>
          </a:xfrm>
          <a:custGeom>
            <a:avLst/>
            <a:gdLst>
              <a:gd name="connsiteX0" fmla="*/ 0 w 4788131"/>
              <a:gd name="connsiteY0" fmla="*/ 0 h 1172096"/>
              <a:gd name="connsiteX1" fmla="*/ 4788131 w 4788131"/>
              <a:gd name="connsiteY1" fmla="*/ 0 h 1172096"/>
              <a:gd name="connsiteX2" fmla="*/ 4788131 w 4788131"/>
              <a:gd name="connsiteY2" fmla="*/ 1172096 h 1172096"/>
              <a:gd name="connsiteX3" fmla="*/ 0 w 4788131"/>
              <a:gd name="connsiteY3" fmla="*/ 1172096 h 1172096"/>
              <a:gd name="connsiteX4" fmla="*/ 0 w 4788131"/>
              <a:gd name="connsiteY4" fmla="*/ 0 h 1172096"/>
              <a:gd name="connsiteX0" fmla="*/ 0 w 4788131"/>
              <a:gd name="connsiteY0" fmla="*/ 0 h 1180409"/>
              <a:gd name="connsiteX1" fmla="*/ 4788131 w 4788131"/>
              <a:gd name="connsiteY1" fmla="*/ 0 h 1180409"/>
              <a:gd name="connsiteX2" fmla="*/ 4788131 w 4788131"/>
              <a:gd name="connsiteY2" fmla="*/ 1172096 h 1180409"/>
              <a:gd name="connsiteX3" fmla="*/ 382386 w 4788131"/>
              <a:gd name="connsiteY3" fmla="*/ 1180409 h 1180409"/>
              <a:gd name="connsiteX4" fmla="*/ 0 w 4788131"/>
              <a:gd name="connsiteY4" fmla="*/ 0 h 1180409"/>
              <a:gd name="connsiteX0" fmla="*/ 0 w 4788131"/>
              <a:gd name="connsiteY0" fmla="*/ 0 h 1188722"/>
              <a:gd name="connsiteX1" fmla="*/ 4788131 w 4788131"/>
              <a:gd name="connsiteY1" fmla="*/ 0 h 1188722"/>
              <a:gd name="connsiteX2" fmla="*/ 4788131 w 4788131"/>
              <a:gd name="connsiteY2" fmla="*/ 1172096 h 1188722"/>
              <a:gd name="connsiteX3" fmla="*/ 315884 w 4788131"/>
              <a:gd name="connsiteY3" fmla="*/ 1188722 h 1188722"/>
              <a:gd name="connsiteX4" fmla="*/ 0 w 4788131"/>
              <a:gd name="connsiteY4" fmla="*/ 0 h 1188722"/>
              <a:gd name="connsiteX0" fmla="*/ 0 w 4729942"/>
              <a:gd name="connsiteY0" fmla="*/ 0 h 1188722"/>
              <a:gd name="connsiteX1" fmla="*/ 4729942 w 4729942"/>
              <a:gd name="connsiteY1" fmla="*/ 0 h 1188722"/>
              <a:gd name="connsiteX2" fmla="*/ 4729942 w 4729942"/>
              <a:gd name="connsiteY2" fmla="*/ 1172096 h 1188722"/>
              <a:gd name="connsiteX3" fmla="*/ 257695 w 4729942"/>
              <a:gd name="connsiteY3" fmla="*/ 1188722 h 1188722"/>
              <a:gd name="connsiteX4" fmla="*/ 0 w 4729942"/>
              <a:gd name="connsiteY4" fmla="*/ 0 h 1188722"/>
              <a:gd name="connsiteX0" fmla="*/ 0 w 5100431"/>
              <a:gd name="connsiteY0" fmla="*/ 11027 h 1199749"/>
              <a:gd name="connsiteX1" fmla="*/ 5100431 w 5100431"/>
              <a:gd name="connsiteY1" fmla="*/ 0 h 1199749"/>
              <a:gd name="connsiteX2" fmla="*/ 4729942 w 5100431"/>
              <a:gd name="connsiteY2" fmla="*/ 1183123 h 1199749"/>
              <a:gd name="connsiteX3" fmla="*/ 257695 w 5100431"/>
              <a:gd name="connsiteY3" fmla="*/ 1199749 h 1199749"/>
              <a:gd name="connsiteX4" fmla="*/ 0 w 5100431"/>
              <a:gd name="connsiteY4" fmla="*/ 11027 h 1199749"/>
              <a:gd name="connsiteX0" fmla="*/ 0 w 5124080"/>
              <a:gd name="connsiteY0" fmla="*/ 11027 h 1199749"/>
              <a:gd name="connsiteX1" fmla="*/ 5100431 w 5124080"/>
              <a:gd name="connsiteY1" fmla="*/ 0 h 1199749"/>
              <a:gd name="connsiteX2" fmla="*/ 5124080 w 5124080"/>
              <a:gd name="connsiteY2" fmla="*/ 1183123 h 1199749"/>
              <a:gd name="connsiteX3" fmla="*/ 257695 w 5124080"/>
              <a:gd name="connsiteY3" fmla="*/ 1199749 h 1199749"/>
              <a:gd name="connsiteX4" fmla="*/ 0 w 5124080"/>
              <a:gd name="connsiteY4" fmla="*/ 11027 h 1199749"/>
              <a:gd name="connsiteX0" fmla="*/ 0 w 5100431"/>
              <a:gd name="connsiteY0" fmla="*/ 11027 h 1199749"/>
              <a:gd name="connsiteX1" fmla="*/ 5100431 w 5100431"/>
              <a:gd name="connsiteY1" fmla="*/ 0 h 1199749"/>
              <a:gd name="connsiteX2" fmla="*/ 4997956 w 5100431"/>
              <a:gd name="connsiteY2" fmla="*/ 1172098 h 1199749"/>
              <a:gd name="connsiteX3" fmla="*/ 257695 w 5100431"/>
              <a:gd name="connsiteY3" fmla="*/ 1199749 h 1199749"/>
              <a:gd name="connsiteX4" fmla="*/ 0 w 5100431"/>
              <a:gd name="connsiteY4" fmla="*/ 11027 h 1199749"/>
              <a:gd name="connsiteX0" fmla="*/ 0 w 4997956"/>
              <a:gd name="connsiteY0" fmla="*/ 2 h 1188724"/>
              <a:gd name="connsiteX1" fmla="*/ 4997955 w 4997956"/>
              <a:gd name="connsiteY1" fmla="*/ 0 h 1188724"/>
              <a:gd name="connsiteX2" fmla="*/ 4997956 w 4997956"/>
              <a:gd name="connsiteY2" fmla="*/ 1161073 h 1188724"/>
              <a:gd name="connsiteX3" fmla="*/ 257695 w 4997956"/>
              <a:gd name="connsiteY3" fmla="*/ 1188724 h 1188724"/>
              <a:gd name="connsiteX4" fmla="*/ 0 w 4997956"/>
              <a:gd name="connsiteY4" fmla="*/ 2 h 118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7956" h="1188724">
                <a:moveTo>
                  <a:pt x="0" y="2"/>
                </a:moveTo>
                <a:lnTo>
                  <a:pt x="4997955" y="0"/>
                </a:lnTo>
                <a:cubicBezTo>
                  <a:pt x="4997955" y="387024"/>
                  <a:pt x="4997956" y="774049"/>
                  <a:pt x="4997956" y="1161073"/>
                </a:cubicBezTo>
                <a:lnTo>
                  <a:pt x="257695" y="1188724"/>
                </a:lnTo>
                <a:lnTo>
                  <a:pt x="0" y="2"/>
                </a:lnTo>
                <a:close/>
              </a:path>
            </a:pathLst>
          </a:custGeom>
          <a:gradFill flip="none" rotWithShape="1">
            <a:gsLst>
              <a:gs pos="0">
                <a:srgbClr val="053D8A"/>
              </a:gs>
              <a:gs pos="100000">
                <a:srgbClr val="043273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mpt Medium" panose="00000600000000000000" pitchFamily="2" charset="-34"/>
              <a:cs typeface="Prompt Medium" panose="00000600000000000000" pitchFamily="2" charset="-34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D2A9E85-BB96-3AA1-5061-630F6C81F238}"/>
              </a:ext>
            </a:extLst>
          </p:cNvPr>
          <p:cNvSpPr txBox="1">
            <a:spLocks/>
          </p:cNvSpPr>
          <p:nvPr userDrawn="1"/>
        </p:nvSpPr>
        <p:spPr>
          <a:xfrm>
            <a:off x="4863372" y="248360"/>
            <a:ext cx="3975828" cy="322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chemeClr val="bg1"/>
                </a:solidFill>
                <a:latin typeface="Prompt ExtraLight" pitchFamily="2" charset="-34"/>
                <a:ea typeface="+mj-ea"/>
                <a:cs typeface="Prompt ExtraLight" pitchFamily="2" charset="-34"/>
              </a:defRPr>
            </a:lvl1pPr>
          </a:lstStyle>
          <a:p>
            <a:r>
              <a:rPr lang="en-US">
                <a:latin typeface="Prompt Medium" panose="00000600000000000000" pitchFamily="2" charset="-34"/>
                <a:cs typeface="Prompt Medium" panose="00000600000000000000" pitchFamily="2" charset="-34"/>
              </a:rPr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7DBFA75-F5E9-707C-F581-59C4E1B4F60C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863372" y="1098187"/>
            <a:ext cx="3651976" cy="3263503"/>
          </a:xfrm>
        </p:spPr>
        <p:txBody>
          <a:bodyPr anchor="ctr"/>
          <a:lstStyle>
            <a:lvl1pPr>
              <a:spcAft>
                <a:spcPts val="600"/>
              </a:spcAft>
              <a:defRPr b="0" i="0">
                <a:solidFill>
                  <a:schemeClr val="accent6"/>
                </a:solidFill>
                <a:latin typeface="Prompt Medium" pitchFamily="2" charset="-34"/>
                <a:cs typeface="Prompt Medium" pitchFamily="2" charset="-34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200" b="0" i="0">
                <a:solidFill>
                  <a:schemeClr val="accent1"/>
                </a:solidFill>
                <a:latin typeface="Prompt Medium" pitchFamily="2" charset="-34"/>
                <a:cs typeface="Prompt Medium" pitchFamily="2" charset="-34"/>
              </a:defRPr>
            </a:lvl2pPr>
            <a:lvl3pPr marL="171450" indent="-171450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  <a:tabLst/>
              <a:defRPr sz="1200" b="0" i="0">
                <a:solidFill>
                  <a:schemeClr val="accent1"/>
                </a:solidFill>
                <a:latin typeface="Prompt Medium" pitchFamily="2" charset="-34"/>
                <a:cs typeface="Prompt Medium" pitchFamily="2" charset="-34"/>
              </a:defRPr>
            </a:lvl3pPr>
            <a:lvl4pPr marL="403225" indent="-158750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  <a:tabLst/>
              <a:defRPr sz="1200" b="0" i="0">
                <a:solidFill>
                  <a:schemeClr val="accent1"/>
                </a:solidFill>
                <a:latin typeface="Prompt Medium" pitchFamily="2" charset="-34"/>
                <a:cs typeface="Prompt Medium" pitchFamily="2" charset="-34"/>
              </a:defRPr>
            </a:lvl4pPr>
            <a:lvl5pPr marL="635000" indent="-158750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  <a:tabLst/>
              <a:defRPr sz="1200" b="0" i="0">
                <a:solidFill>
                  <a:schemeClr val="accent1"/>
                </a:solidFill>
                <a:latin typeface="Prompt Medium" pitchFamily="2" charset="-34"/>
                <a:cs typeface="Prompt Medium" pitchFamily="2" charset="-34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89640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 - Footer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2">
            <a:extLst>
              <a:ext uri="{FF2B5EF4-FFF2-40B4-BE49-F238E27FC236}">
                <a16:creationId xmlns:a16="http://schemas.microsoft.com/office/drawing/2014/main" id="{3F62F27C-533B-A123-B3B4-27AFE829EE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4857750"/>
            <a:ext cx="457200" cy="19843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Prompt Medium" pitchFamily="2" charset="-34"/>
              </a:defRPr>
            </a:lvl1pPr>
          </a:lstStyle>
          <a:p>
            <a:fld id="{5302EE29-3EDE-5341-B18D-291E434267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88B2F172-4646-8975-D595-E7D6E7A0EE8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4749800"/>
            <a:ext cx="2652713" cy="400050"/>
          </a:xfrm>
          <a:custGeom>
            <a:avLst/>
            <a:gdLst>
              <a:gd name="connsiteX0" fmla="*/ 0 w 2754313"/>
              <a:gd name="connsiteY0" fmla="*/ 0 h 393700"/>
              <a:gd name="connsiteX1" fmla="*/ 2754313 w 2754313"/>
              <a:gd name="connsiteY1" fmla="*/ 0 h 393700"/>
              <a:gd name="connsiteX2" fmla="*/ 2754313 w 2754313"/>
              <a:gd name="connsiteY2" fmla="*/ 393700 h 393700"/>
              <a:gd name="connsiteX3" fmla="*/ 0 w 2754313"/>
              <a:gd name="connsiteY3" fmla="*/ 393700 h 393700"/>
              <a:gd name="connsiteX4" fmla="*/ 0 w 2754313"/>
              <a:gd name="connsiteY4" fmla="*/ 0 h 393700"/>
              <a:gd name="connsiteX0" fmla="*/ 0 w 2754313"/>
              <a:gd name="connsiteY0" fmla="*/ 0 h 393700"/>
              <a:gd name="connsiteX1" fmla="*/ 2484438 w 2754313"/>
              <a:gd name="connsiteY1" fmla="*/ 0 h 393700"/>
              <a:gd name="connsiteX2" fmla="*/ 2754313 w 2754313"/>
              <a:gd name="connsiteY2" fmla="*/ 393700 h 393700"/>
              <a:gd name="connsiteX3" fmla="*/ 0 w 2754313"/>
              <a:gd name="connsiteY3" fmla="*/ 393700 h 393700"/>
              <a:gd name="connsiteX4" fmla="*/ 0 w 2754313"/>
              <a:gd name="connsiteY4" fmla="*/ 0 h 393700"/>
              <a:gd name="connsiteX0" fmla="*/ 0 w 2652713"/>
              <a:gd name="connsiteY0" fmla="*/ 0 h 400050"/>
              <a:gd name="connsiteX1" fmla="*/ 2484438 w 2652713"/>
              <a:gd name="connsiteY1" fmla="*/ 0 h 400050"/>
              <a:gd name="connsiteX2" fmla="*/ 2652713 w 2652713"/>
              <a:gd name="connsiteY2" fmla="*/ 400050 h 400050"/>
              <a:gd name="connsiteX3" fmla="*/ 0 w 2652713"/>
              <a:gd name="connsiteY3" fmla="*/ 393700 h 400050"/>
              <a:gd name="connsiteX4" fmla="*/ 0 w 2652713"/>
              <a:gd name="connsiteY4" fmla="*/ 0 h 400050"/>
              <a:gd name="connsiteX0" fmla="*/ 0 w 2652713"/>
              <a:gd name="connsiteY0" fmla="*/ 0 h 400050"/>
              <a:gd name="connsiteX1" fmla="*/ 2487613 w 2652713"/>
              <a:gd name="connsiteY1" fmla="*/ 3175 h 400050"/>
              <a:gd name="connsiteX2" fmla="*/ 2652713 w 2652713"/>
              <a:gd name="connsiteY2" fmla="*/ 400050 h 400050"/>
              <a:gd name="connsiteX3" fmla="*/ 0 w 2652713"/>
              <a:gd name="connsiteY3" fmla="*/ 393700 h 400050"/>
              <a:gd name="connsiteX4" fmla="*/ 0 w 2652713"/>
              <a:gd name="connsiteY4" fmla="*/ 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2713" h="400050">
                <a:moveTo>
                  <a:pt x="0" y="0"/>
                </a:moveTo>
                <a:lnTo>
                  <a:pt x="2487613" y="3175"/>
                </a:lnTo>
                <a:lnTo>
                  <a:pt x="2652713" y="400050"/>
                </a:lnTo>
                <a:lnTo>
                  <a:pt x="0" y="3937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BA41FA90-0F28-4857-013B-44B7BD325859}"/>
              </a:ext>
            </a:extLst>
          </p:cNvPr>
          <p:cNvSpPr/>
          <p:nvPr userDrawn="1"/>
        </p:nvSpPr>
        <p:spPr>
          <a:xfrm>
            <a:off x="4604479" y="-15302"/>
            <a:ext cx="4575728" cy="849828"/>
          </a:xfrm>
          <a:custGeom>
            <a:avLst/>
            <a:gdLst>
              <a:gd name="connsiteX0" fmla="*/ 0 w 4788131"/>
              <a:gd name="connsiteY0" fmla="*/ 0 h 1172096"/>
              <a:gd name="connsiteX1" fmla="*/ 4788131 w 4788131"/>
              <a:gd name="connsiteY1" fmla="*/ 0 h 1172096"/>
              <a:gd name="connsiteX2" fmla="*/ 4788131 w 4788131"/>
              <a:gd name="connsiteY2" fmla="*/ 1172096 h 1172096"/>
              <a:gd name="connsiteX3" fmla="*/ 0 w 4788131"/>
              <a:gd name="connsiteY3" fmla="*/ 1172096 h 1172096"/>
              <a:gd name="connsiteX4" fmla="*/ 0 w 4788131"/>
              <a:gd name="connsiteY4" fmla="*/ 0 h 1172096"/>
              <a:gd name="connsiteX0" fmla="*/ 0 w 4788131"/>
              <a:gd name="connsiteY0" fmla="*/ 0 h 1180409"/>
              <a:gd name="connsiteX1" fmla="*/ 4788131 w 4788131"/>
              <a:gd name="connsiteY1" fmla="*/ 0 h 1180409"/>
              <a:gd name="connsiteX2" fmla="*/ 4788131 w 4788131"/>
              <a:gd name="connsiteY2" fmla="*/ 1172096 h 1180409"/>
              <a:gd name="connsiteX3" fmla="*/ 382386 w 4788131"/>
              <a:gd name="connsiteY3" fmla="*/ 1180409 h 1180409"/>
              <a:gd name="connsiteX4" fmla="*/ 0 w 4788131"/>
              <a:gd name="connsiteY4" fmla="*/ 0 h 1180409"/>
              <a:gd name="connsiteX0" fmla="*/ 0 w 4788131"/>
              <a:gd name="connsiteY0" fmla="*/ 0 h 1188722"/>
              <a:gd name="connsiteX1" fmla="*/ 4788131 w 4788131"/>
              <a:gd name="connsiteY1" fmla="*/ 0 h 1188722"/>
              <a:gd name="connsiteX2" fmla="*/ 4788131 w 4788131"/>
              <a:gd name="connsiteY2" fmla="*/ 1172096 h 1188722"/>
              <a:gd name="connsiteX3" fmla="*/ 315884 w 4788131"/>
              <a:gd name="connsiteY3" fmla="*/ 1188722 h 1188722"/>
              <a:gd name="connsiteX4" fmla="*/ 0 w 4788131"/>
              <a:gd name="connsiteY4" fmla="*/ 0 h 1188722"/>
              <a:gd name="connsiteX0" fmla="*/ 0 w 4729942"/>
              <a:gd name="connsiteY0" fmla="*/ 0 h 1188722"/>
              <a:gd name="connsiteX1" fmla="*/ 4729942 w 4729942"/>
              <a:gd name="connsiteY1" fmla="*/ 0 h 1188722"/>
              <a:gd name="connsiteX2" fmla="*/ 4729942 w 4729942"/>
              <a:gd name="connsiteY2" fmla="*/ 1172096 h 1188722"/>
              <a:gd name="connsiteX3" fmla="*/ 257695 w 4729942"/>
              <a:gd name="connsiteY3" fmla="*/ 1188722 h 1188722"/>
              <a:gd name="connsiteX4" fmla="*/ 0 w 4729942"/>
              <a:gd name="connsiteY4" fmla="*/ 0 h 1188722"/>
              <a:gd name="connsiteX0" fmla="*/ 0 w 5100431"/>
              <a:gd name="connsiteY0" fmla="*/ 11027 h 1199749"/>
              <a:gd name="connsiteX1" fmla="*/ 5100431 w 5100431"/>
              <a:gd name="connsiteY1" fmla="*/ 0 h 1199749"/>
              <a:gd name="connsiteX2" fmla="*/ 4729942 w 5100431"/>
              <a:gd name="connsiteY2" fmla="*/ 1183123 h 1199749"/>
              <a:gd name="connsiteX3" fmla="*/ 257695 w 5100431"/>
              <a:gd name="connsiteY3" fmla="*/ 1199749 h 1199749"/>
              <a:gd name="connsiteX4" fmla="*/ 0 w 5100431"/>
              <a:gd name="connsiteY4" fmla="*/ 11027 h 1199749"/>
              <a:gd name="connsiteX0" fmla="*/ 0 w 5124080"/>
              <a:gd name="connsiteY0" fmla="*/ 11027 h 1199749"/>
              <a:gd name="connsiteX1" fmla="*/ 5100431 w 5124080"/>
              <a:gd name="connsiteY1" fmla="*/ 0 h 1199749"/>
              <a:gd name="connsiteX2" fmla="*/ 5124080 w 5124080"/>
              <a:gd name="connsiteY2" fmla="*/ 1183123 h 1199749"/>
              <a:gd name="connsiteX3" fmla="*/ 257695 w 5124080"/>
              <a:gd name="connsiteY3" fmla="*/ 1199749 h 1199749"/>
              <a:gd name="connsiteX4" fmla="*/ 0 w 5124080"/>
              <a:gd name="connsiteY4" fmla="*/ 11027 h 1199749"/>
              <a:gd name="connsiteX0" fmla="*/ 0 w 5100431"/>
              <a:gd name="connsiteY0" fmla="*/ 11027 h 1199749"/>
              <a:gd name="connsiteX1" fmla="*/ 5100431 w 5100431"/>
              <a:gd name="connsiteY1" fmla="*/ 0 h 1199749"/>
              <a:gd name="connsiteX2" fmla="*/ 4997956 w 5100431"/>
              <a:gd name="connsiteY2" fmla="*/ 1172098 h 1199749"/>
              <a:gd name="connsiteX3" fmla="*/ 257695 w 5100431"/>
              <a:gd name="connsiteY3" fmla="*/ 1199749 h 1199749"/>
              <a:gd name="connsiteX4" fmla="*/ 0 w 5100431"/>
              <a:gd name="connsiteY4" fmla="*/ 11027 h 1199749"/>
              <a:gd name="connsiteX0" fmla="*/ 0 w 4997956"/>
              <a:gd name="connsiteY0" fmla="*/ 2 h 1188724"/>
              <a:gd name="connsiteX1" fmla="*/ 4997955 w 4997956"/>
              <a:gd name="connsiteY1" fmla="*/ 0 h 1188724"/>
              <a:gd name="connsiteX2" fmla="*/ 4997956 w 4997956"/>
              <a:gd name="connsiteY2" fmla="*/ 1161073 h 1188724"/>
              <a:gd name="connsiteX3" fmla="*/ 257695 w 4997956"/>
              <a:gd name="connsiteY3" fmla="*/ 1188724 h 1188724"/>
              <a:gd name="connsiteX4" fmla="*/ 0 w 4997956"/>
              <a:gd name="connsiteY4" fmla="*/ 2 h 118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7956" h="1188724">
                <a:moveTo>
                  <a:pt x="0" y="2"/>
                </a:moveTo>
                <a:lnTo>
                  <a:pt x="4997955" y="0"/>
                </a:lnTo>
                <a:cubicBezTo>
                  <a:pt x="4997955" y="387024"/>
                  <a:pt x="4997956" y="774049"/>
                  <a:pt x="4997956" y="1161073"/>
                </a:cubicBezTo>
                <a:lnTo>
                  <a:pt x="257695" y="1188724"/>
                </a:lnTo>
                <a:lnTo>
                  <a:pt x="0" y="2"/>
                </a:lnTo>
                <a:close/>
              </a:path>
            </a:pathLst>
          </a:custGeom>
          <a:gradFill flip="none" rotWithShape="1">
            <a:gsLst>
              <a:gs pos="0">
                <a:srgbClr val="053D8A"/>
              </a:gs>
              <a:gs pos="100000">
                <a:srgbClr val="043273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mpt" pitchFamily="2" charset="-34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13FAF63-29A0-D325-59E3-7919D8B91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372" y="248360"/>
            <a:ext cx="3975828" cy="322504"/>
          </a:xfrm>
        </p:spPr>
        <p:txBody>
          <a:bodyPr>
            <a:normAutofit/>
          </a:bodyPr>
          <a:lstStyle>
            <a:lvl1pPr algn="r">
              <a:defRPr sz="2000" b="0" i="0">
                <a:solidFill>
                  <a:schemeClr val="bg1"/>
                </a:solidFill>
                <a:latin typeface="Prompt Medium" panose="00000600000000000000" pitchFamily="2" charset="-34"/>
                <a:cs typeface="Prompt Medium" panose="00000600000000000000" pitchFamily="2" charset="-34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31104-8A83-01E4-2152-35F6CB368F63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28650" y="1369218"/>
            <a:ext cx="7886700" cy="3263503"/>
          </a:xfrm>
        </p:spPr>
        <p:txBody>
          <a:bodyPr anchor="t"/>
          <a:lstStyle>
            <a:lvl1pPr>
              <a:spcAft>
                <a:spcPts val="600"/>
              </a:spcAft>
              <a:defRPr b="0" i="0">
                <a:solidFill>
                  <a:schemeClr val="accent6"/>
                </a:solidFill>
                <a:latin typeface="Prompt Medium" pitchFamily="2" charset="-34"/>
                <a:cs typeface="Prompt Medium" pitchFamily="2" charset="-34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200" b="0" i="0">
                <a:solidFill>
                  <a:schemeClr val="accent1"/>
                </a:solidFill>
                <a:latin typeface="Prompt Medium" pitchFamily="2" charset="-34"/>
                <a:cs typeface="Prompt Medium" pitchFamily="2" charset="-34"/>
              </a:defRPr>
            </a:lvl2pPr>
            <a:lvl3pPr marL="171450" indent="-171450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  <a:tabLst/>
              <a:defRPr sz="1200" b="0" i="0">
                <a:solidFill>
                  <a:schemeClr val="accent1"/>
                </a:solidFill>
                <a:latin typeface="Prompt Medium" pitchFamily="2" charset="-34"/>
                <a:cs typeface="Prompt Medium" pitchFamily="2" charset="-34"/>
              </a:defRPr>
            </a:lvl3pPr>
            <a:lvl4pPr marL="403225" indent="-158750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  <a:tabLst/>
              <a:defRPr sz="1200" b="0" i="0">
                <a:solidFill>
                  <a:schemeClr val="accent1"/>
                </a:solidFill>
                <a:latin typeface="Prompt Medium" pitchFamily="2" charset="-34"/>
                <a:cs typeface="Prompt Medium" pitchFamily="2" charset="-34"/>
              </a:defRPr>
            </a:lvl4pPr>
            <a:lvl5pPr marL="635000" indent="-158750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  <a:tabLst/>
              <a:defRPr sz="1200" b="0" i="0">
                <a:solidFill>
                  <a:schemeClr val="accent1"/>
                </a:solidFill>
                <a:latin typeface="Prompt Medium" pitchFamily="2" charset="-34"/>
                <a:cs typeface="Prompt Medium" pitchFamily="2" charset="-34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1247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- Footer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2">
            <a:extLst>
              <a:ext uri="{FF2B5EF4-FFF2-40B4-BE49-F238E27FC236}">
                <a16:creationId xmlns:a16="http://schemas.microsoft.com/office/drawing/2014/main" id="{3F62F27C-533B-A123-B3B4-27AFE829EE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4857750"/>
            <a:ext cx="457200" cy="19843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Prompt Medium" pitchFamily="2" charset="-34"/>
              </a:defRPr>
            </a:lvl1pPr>
          </a:lstStyle>
          <a:p>
            <a:fld id="{5302EE29-3EDE-5341-B18D-291E434267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88B2F172-4646-8975-D595-E7D6E7A0EE8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4749800"/>
            <a:ext cx="2652713" cy="400050"/>
          </a:xfrm>
          <a:custGeom>
            <a:avLst/>
            <a:gdLst>
              <a:gd name="connsiteX0" fmla="*/ 0 w 2754313"/>
              <a:gd name="connsiteY0" fmla="*/ 0 h 393700"/>
              <a:gd name="connsiteX1" fmla="*/ 2754313 w 2754313"/>
              <a:gd name="connsiteY1" fmla="*/ 0 h 393700"/>
              <a:gd name="connsiteX2" fmla="*/ 2754313 w 2754313"/>
              <a:gd name="connsiteY2" fmla="*/ 393700 h 393700"/>
              <a:gd name="connsiteX3" fmla="*/ 0 w 2754313"/>
              <a:gd name="connsiteY3" fmla="*/ 393700 h 393700"/>
              <a:gd name="connsiteX4" fmla="*/ 0 w 2754313"/>
              <a:gd name="connsiteY4" fmla="*/ 0 h 393700"/>
              <a:gd name="connsiteX0" fmla="*/ 0 w 2754313"/>
              <a:gd name="connsiteY0" fmla="*/ 0 h 393700"/>
              <a:gd name="connsiteX1" fmla="*/ 2484438 w 2754313"/>
              <a:gd name="connsiteY1" fmla="*/ 0 h 393700"/>
              <a:gd name="connsiteX2" fmla="*/ 2754313 w 2754313"/>
              <a:gd name="connsiteY2" fmla="*/ 393700 h 393700"/>
              <a:gd name="connsiteX3" fmla="*/ 0 w 2754313"/>
              <a:gd name="connsiteY3" fmla="*/ 393700 h 393700"/>
              <a:gd name="connsiteX4" fmla="*/ 0 w 2754313"/>
              <a:gd name="connsiteY4" fmla="*/ 0 h 393700"/>
              <a:gd name="connsiteX0" fmla="*/ 0 w 2652713"/>
              <a:gd name="connsiteY0" fmla="*/ 0 h 400050"/>
              <a:gd name="connsiteX1" fmla="*/ 2484438 w 2652713"/>
              <a:gd name="connsiteY1" fmla="*/ 0 h 400050"/>
              <a:gd name="connsiteX2" fmla="*/ 2652713 w 2652713"/>
              <a:gd name="connsiteY2" fmla="*/ 400050 h 400050"/>
              <a:gd name="connsiteX3" fmla="*/ 0 w 2652713"/>
              <a:gd name="connsiteY3" fmla="*/ 393700 h 400050"/>
              <a:gd name="connsiteX4" fmla="*/ 0 w 2652713"/>
              <a:gd name="connsiteY4" fmla="*/ 0 h 400050"/>
              <a:gd name="connsiteX0" fmla="*/ 0 w 2652713"/>
              <a:gd name="connsiteY0" fmla="*/ 0 h 400050"/>
              <a:gd name="connsiteX1" fmla="*/ 2487613 w 2652713"/>
              <a:gd name="connsiteY1" fmla="*/ 3175 h 400050"/>
              <a:gd name="connsiteX2" fmla="*/ 2652713 w 2652713"/>
              <a:gd name="connsiteY2" fmla="*/ 400050 h 400050"/>
              <a:gd name="connsiteX3" fmla="*/ 0 w 2652713"/>
              <a:gd name="connsiteY3" fmla="*/ 393700 h 400050"/>
              <a:gd name="connsiteX4" fmla="*/ 0 w 2652713"/>
              <a:gd name="connsiteY4" fmla="*/ 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2713" h="400050">
                <a:moveTo>
                  <a:pt x="0" y="0"/>
                </a:moveTo>
                <a:lnTo>
                  <a:pt x="2487613" y="3175"/>
                </a:lnTo>
                <a:lnTo>
                  <a:pt x="2652713" y="400050"/>
                </a:lnTo>
                <a:lnTo>
                  <a:pt x="0" y="3937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35953790-89F6-2FEB-E45A-3B67C4CA5662}"/>
              </a:ext>
            </a:extLst>
          </p:cNvPr>
          <p:cNvSpPr/>
          <p:nvPr userDrawn="1"/>
        </p:nvSpPr>
        <p:spPr>
          <a:xfrm>
            <a:off x="4604479" y="-15302"/>
            <a:ext cx="4575728" cy="849828"/>
          </a:xfrm>
          <a:custGeom>
            <a:avLst/>
            <a:gdLst>
              <a:gd name="connsiteX0" fmla="*/ 0 w 4788131"/>
              <a:gd name="connsiteY0" fmla="*/ 0 h 1172096"/>
              <a:gd name="connsiteX1" fmla="*/ 4788131 w 4788131"/>
              <a:gd name="connsiteY1" fmla="*/ 0 h 1172096"/>
              <a:gd name="connsiteX2" fmla="*/ 4788131 w 4788131"/>
              <a:gd name="connsiteY2" fmla="*/ 1172096 h 1172096"/>
              <a:gd name="connsiteX3" fmla="*/ 0 w 4788131"/>
              <a:gd name="connsiteY3" fmla="*/ 1172096 h 1172096"/>
              <a:gd name="connsiteX4" fmla="*/ 0 w 4788131"/>
              <a:gd name="connsiteY4" fmla="*/ 0 h 1172096"/>
              <a:gd name="connsiteX0" fmla="*/ 0 w 4788131"/>
              <a:gd name="connsiteY0" fmla="*/ 0 h 1180409"/>
              <a:gd name="connsiteX1" fmla="*/ 4788131 w 4788131"/>
              <a:gd name="connsiteY1" fmla="*/ 0 h 1180409"/>
              <a:gd name="connsiteX2" fmla="*/ 4788131 w 4788131"/>
              <a:gd name="connsiteY2" fmla="*/ 1172096 h 1180409"/>
              <a:gd name="connsiteX3" fmla="*/ 382386 w 4788131"/>
              <a:gd name="connsiteY3" fmla="*/ 1180409 h 1180409"/>
              <a:gd name="connsiteX4" fmla="*/ 0 w 4788131"/>
              <a:gd name="connsiteY4" fmla="*/ 0 h 1180409"/>
              <a:gd name="connsiteX0" fmla="*/ 0 w 4788131"/>
              <a:gd name="connsiteY0" fmla="*/ 0 h 1188722"/>
              <a:gd name="connsiteX1" fmla="*/ 4788131 w 4788131"/>
              <a:gd name="connsiteY1" fmla="*/ 0 h 1188722"/>
              <a:gd name="connsiteX2" fmla="*/ 4788131 w 4788131"/>
              <a:gd name="connsiteY2" fmla="*/ 1172096 h 1188722"/>
              <a:gd name="connsiteX3" fmla="*/ 315884 w 4788131"/>
              <a:gd name="connsiteY3" fmla="*/ 1188722 h 1188722"/>
              <a:gd name="connsiteX4" fmla="*/ 0 w 4788131"/>
              <a:gd name="connsiteY4" fmla="*/ 0 h 1188722"/>
              <a:gd name="connsiteX0" fmla="*/ 0 w 4729942"/>
              <a:gd name="connsiteY0" fmla="*/ 0 h 1188722"/>
              <a:gd name="connsiteX1" fmla="*/ 4729942 w 4729942"/>
              <a:gd name="connsiteY1" fmla="*/ 0 h 1188722"/>
              <a:gd name="connsiteX2" fmla="*/ 4729942 w 4729942"/>
              <a:gd name="connsiteY2" fmla="*/ 1172096 h 1188722"/>
              <a:gd name="connsiteX3" fmla="*/ 257695 w 4729942"/>
              <a:gd name="connsiteY3" fmla="*/ 1188722 h 1188722"/>
              <a:gd name="connsiteX4" fmla="*/ 0 w 4729942"/>
              <a:gd name="connsiteY4" fmla="*/ 0 h 1188722"/>
              <a:gd name="connsiteX0" fmla="*/ 0 w 5100431"/>
              <a:gd name="connsiteY0" fmla="*/ 11027 h 1199749"/>
              <a:gd name="connsiteX1" fmla="*/ 5100431 w 5100431"/>
              <a:gd name="connsiteY1" fmla="*/ 0 h 1199749"/>
              <a:gd name="connsiteX2" fmla="*/ 4729942 w 5100431"/>
              <a:gd name="connsiteY2" fmla="*/ 1183123 h 1199749"/>
              <a:gd name="connsiteX3" fmla="*/ 257695 w 5100431"/>
              <a:gd name="connsiteY3" fmla="*/ 1199749 h 1199749"/>
              <a:gd name="connsiteX4" fmla="*/ 0 w 5100431"/>
              <a:gd name="connsiteY4" fmla="*/ 11027 h 1199749"/>
              <a:gd name="connsiteX0" fmla="*/ 0 w 5124080"/>
              <a:gd name="connsiteY0" fmla="*/ 11027 h 1199749"/>
              <a:gd name="connsiteX1" fmla="*/ 5100431 w 5124080"/>
              <a:gd name="connsiteY1" fmla="*/ 0 h 1199749"/>
              <a:gd name="connsiteX2" fmla="*/ 5124080 w 5124080"/>
              <a:gd name="connsiteY2" fmla="*/ 1183123 h 1199749"/>
              <a:gd name="connsiteX3" fmla="*/ 257695 w 5124080"/>
              <a:gd name="connsiteY3" fmla="*/ 1199749 h 1199749"/>
              <a:gd name="connsiteX4" fmla="*/ 0 w 5124080"/>
              <a:gd name="connsiteY4" fmla="*/ 11027 h 1199749"/>
              <a:gd name="connsiteX0" fmla="*/ 0 w 5100431"/>
              <a:gd name="connsiteY0" fmla="*/ 11027 h 1199749"/>
              <a:gd name="connsiteX1" fmla="*/ 5100431 w 5100431"/>
              <a:gd name="connsiteY1" fmla="*/ 0 h 1199749"/>
              <a:gd name="connsiteX2" fmla="*/ 4997956 w 5100431"/>
              <a:gd name="connsiteY2" fmla="*/ 1172098 h 1199749"/>
              <a:gd name="connsiteX3" fmla="*/ 257695 w 5100431"/>
              <a:gd name="connsiteY3" fmla="*/ 1199749 h 1199749"/>
              <a:gd name="connsiteX4" fmla="*/ 0 w 5100431"/>
              <a:gd name="connsiteY4" fmla="*/ 11027 h 1199749"/>
              <a:gd name="connsiteX0" fmla="*/ 0 w 4997956"/>
              <a:gd name="connsiteY0" fmla="*/ 2 h 1188724"/>
              <a:gd name="connsiteX1" fmla="*/ 4997955 w 4997956"/>
              <a:gd name="connsiteY1" fmla="*/ 0 h 1188724"/>
              <a:gd name="connsiteX2" fmla="*/ 4997956 w 4997956"/>
              <a:gd name="connsiteY2" fmla="*/ 1161073 h 1188724"/>
              <a:gd name="connsiteX3" fmla="*/ 257695 w 4997956"/>
              <a:gd name="connsiteY3" fmla="*/ 1188724 h 1188724"/>
              <a:gd name="connsiteX4" fmla="*/ 0 w 4997956"/>
              <a:gd name="connsiteY4" fmla="*/ 2 h 118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7956" h="1188724">
                <a:moveTo>
                  <a:pt x="0" y="2"/>
                </a:moveTo>
                <a:lnTo>
                  <a:pt x="4997955" y="0"/>
                </a:lnTo>
                <a:cubicBezTo>
                  <a:pt x="4997955" y="387024"/>
                  <a:pt x="4997956" y="774049"/>
                  <a:pt x="4997956" y="1161073"/>
                </a:cubicBezTo>
                <a:lnTo>
                  <a:pt x="257695" y="1188724"/>
                </a:lnTo>
                <a:lnTo>
                  <a:pt x="0" y="2"/>
                </a:lnTo>
                <a:close/>
              </a:path>
            </a:pathLst>
          </a:custGeom>
          <a:gradFill flip="none" rotWithShape="1">
            <a:gsLst>
              <a:gs pos="0">
                <a:srgbClr val="053D8A"/>
              </a:gs>
              <a:gs pos="100000">
                <a:srgbClr val="043273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mpt Medium" panose="00000600000000000000" pitchFamily="2" charset="-34"/>
              <a:cs typeface="Prompt Medium" panose="00000600000000000000" pitchFamily="2" charset="-34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6F47405-DA55-B158-02D5-7913D4322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372" y="248360"/>
            <a:ext cx="3975828" cy="322504"/>
          </a:xfrm>
        </p:spPr>
        <p:txBody>
          <a:bodyPr>
            <a:normAutofit/>
          </a:bodyPr>
          <a:lstStyle>
            <a:lvl1pPr algn="r">
              <a:defRPr sz="2000" b="0" i="0">
                <a:solidFill>
                  <a:schemeClr val="bg1"/>
                </a:solidFill>
                <a:latin typeface="Prompt Medium" panose="00000600000000000000" pitchFamily="2" charset="-34"/>
                <a:cs typeface="Prompt Medium" panose="00000600000000000000" pitchFamily="2" charset="-34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F9A3C-7DB2-8961-CD2D-D8C76F8D4E8F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28650" y="1369218"/>
            <a:ext cx="3778527" cy="3263503"/>
          </a:xfrm>
        </p:spPr>
        <p:txBody>
          <a:bodyPr anchor="t"/>
          <a:lstStyle>
            <a:lvl1pPr>
              <a:spcAft>
                <a:spcPts val="600"/>
              </a:spcAft>
              <a:defRPr b="0" i="0">
                <a:solidFill>
                  <a:schemeClr val="accent6"/>
                </a:solidFill>
                <a:latin typeface="Prompt Medium" pitchFamily="2" charset="-34"/>
                <a:cs typeface="Prompt Medium" pitchFamily="2" charset="-34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200" b="0" i="0">
                <a:solidFill>
                  <a:schemeClr val="accent1"/>
                </a:solidFill>
                <a:latin typeface="Prompt Medium" pitchFamily="2" charset="-34"/>
                <a:cs typeface="Prompt Medium" pitchFamily="2" charset="-34"/>
              </a:defRPr>
            </a:lvl2pPr>
            <a:lvl3pPr marL="171450" indent="-171450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  <a:tabLst/>
              <a:defRPr sz="1200" b="0" i="0">
                <a:solidFill>
                  <a:schemeClr val="accent1"/>
                </a:solidFill>
                <a:latin typeface="Prompt Medium" pitchFamily="2" charset="-34"/>
                <a:cs typeface="Prompt Medium" pitchFamily="2" charset="-34"/>
              </a:defRPr>
            </a:lvl3pPr>
            <a:lvl4pPr marL="403225" indent="-158750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  <a:tabLst/>
              <a:defRPr sz="1200" b="0" i="0">
                <a:solidFill>
                  <a:schemeClr val="accent1"/>
                </a:solidFill>
                <a:latin typeface="Prompt Medium" pitchFamily="2" charset="-34"/>
                <a:cs typeface="Prompt Medium" pitchFamily="2" charset="-34"/>
              </a:defRPr>
            </a:lvl4pPr>
            <a:lvl5pPr marL="635000" indent="-158750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  <a:tabLst/>
              <a:defRPr sz="1200" b="0" i="0">
                <a:solidFill>
                  <a:schemeClr val="accent1"/>
                </a:solidFill>
                <a:latin typeface="Prompt Medium" pitchFamily="2" charset="-34"/>
                <a:cs typeface="Prompt Medium" pitchFamily="2" charset="-34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01FCDD-AA68-96C9-6C8D-DFD2059703F5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783206" y="1369218"/>
            <a:ext cx="3778527" cy="3263503"/>
          </a:xfrm>
        </p:spPr>
        <p:txBody>
          <a:bodyPr anchor="t"/>
          <a:lstStyle>
            <a:lvl1pPr>
              <a:spcAft>
                <a:spcPts val="600"/>
              </a:spcAft>
              <a:defRPr b="0" i="0">
                <a:solidFill>
                  <a:schemeClr val="accent6"/>
                </a:solidFill>
                <a:latin typeface="Prompt Medium" pitchFamily="2" charset="-34"/>
                <a:cs typeface="Prompt Medium" pitchFamily="2" charset="-34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200" b="0" i="0">
                <a:solidFill>
                  <a:schemeClr val="accent1"/>
                </a:solidFill>
                <a:latin typeface="Prompt Medium" pitchFamily="2" charset="-34"/>
                <a:cs typeface="Prompt Medium" pitchFamily="2" charset="-34"/>
              </a:defRPr>
            </a:lvl2pPr>
            <a:lvl3pPr marL="171450" indent="-171450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  <a:tabLst/>
              <a:defRPr sz="1200" b="0" i="0">
                <a:solidFill>
                  <a:schemeClr val="accent1"/>
                </a:solidFill>
                <a:latin typeface="Prompt Medium" pitchFamily="2" charset="-34"/>
                <a:cs typeface="Prompt Medium" pitchFamily="2" charset="-34"/>
              </a:defRPr>
            </a:lvl3pPr>
            <a:lvl4pPr marL="403225" indent="-158750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  <a:tabLst/>
              <a:defRPr sz="1200" b="0" i="0">
                <a:solidFill>
                  <a:schemeClr val="accent1"/>
                </a:solidFill>
                <a:latin typeface="Prompt Medium" pitchFamily="2" charset="-34"/>
                <a:cs typeface="Prompt Medium" pitchFamily="2" charset="-34"/>
              </a:defRPr>
            </a:lvl4pPr>
            <a:lvl5pPr marL="635000" indent="-158750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  <a:tabLst/>
              <a:defRPr sz="1200" b="0" i="0">
                <a:solidFill>
                  <a:schemeClr val="accent1"/>
                </a:solidFill>
                <a:latin typeface="Prompt Medium" pitchFamily="2" charset="-34"/>
                <a:cs typeface="Prompt Medium" pitchFamily="2" charset="-34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65712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2">
            <a:extLst>
              <a:ext uri="{FF2B5EF4-FFF2-40B4-BE49-F238E27FC236}">
                <a16:creationId xmlns:a16="http://schemas.microsoft.com/office/drawing/2014/main" id="{3F62F27C-533B-A123-B3B4-27AFE829EE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4857750"/>
            <a:ext cx="457200" cy="19843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Prompt Medium" pitchFamily="2" charset="-34"/>
              </a:defRPr>
            </a:lvl1pPr>
          </a:lstStyle>
          <a:p>
            <a:fld id="{5302EE29-3EDE-5341-B18D-291E434267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4FAF51C1-693C-EEF5-867F-6AC3B6C5D699}"/>
              </a:ext>
            </a:extLst>
          </p:cNvPr>
          <p:cNvSpPr/>
          <p:nvPr userDrawn="1"/>
        </p:nvSpPr>
        <p:spPr>
          <a:xfrm>
            <a:off x="4604479" y="-15302"/>
            <a:ext cx="4575728" cy="849828"/>
          </a:xfrm>
          <a:custGeom>
            <a:avLst/>
            <a:gdLst>
              <a:gd name="connsiteX0" fmla="*/ 0 w 4788131"/>
              <a:gd name="connsiteY0" fmla="*/ 0 h 1172096"/>
              <a:gd name="connsiteX1" fmla="*/ 4788131 w 4788131"/>
              <a:gd name="connsiteY1" fmla="*/ 0 h 1172096"/>
              <a:gd name="connsiteX2" fmla="*/ 4788131 w 4788131"/>
              <a:gd name="connsiteY2" fmla="*/ 1172096 h 1172096"/>
              <a:gd name="connsiteX3" fmla="*/ 0 w 4788131"/>
              <a:gd name="connsiteY3" fmla="*/ 1172096 h 1172096"/>
              <a:gd name="connsiteX4" fmla="*/ 0 w 4788131"/>
              <a:gd name="connsiteY4" fmla="*/ 0 h 1172096"/>
              <a:gd name="connsiteX0" fmla="*/ 0 w 4788131"/>
              <a:gd name="connsiteY0" fmla="*/ 0 h 1180409"/>
              <a:gd name="connsiteX1" fmla="*/ 4788131 w 4788131"/>
              <a:gd name="connsiteY1" fmla="*/ 0 h 1180409"/>
              <a:gd name="connsiteX2" fmla="*/ 4788131 w 4788131"/>
              <a:gd name="connsiteY2" fmla="*/ 1172096 h 1180409"/>
              <a:gd name="connsiteX3" fmla="*/ 382386 w 4788131"/>
              <a:gd name="connsiteY3" fmla="*/ 1180409 h 1180409"/>
              <a:gd name="connsiteX4" fmla="*/ 0 w 4788131"/>
              <a:gd name="connsiteY4" fmla="*/ 0 h 1180409"/>
              <a:gd name="connsiteX0" fmla="*/ 0 w 4788131"/>
              <a:gd name="connsiteY0" fmla="*/ 0 h 1188722"/>
              <a:gd name="connsiteX1" fmla="*/ 4788131 w 4788131"/>
              <a:gd name="connsiteY1" fmla="*/ 0 h 1188722"/>
              <a:gd name="connsiteX2" fmla="*/ 4788131 w 4788131"/>
              <a:gd name="connsiteY2" fmla="*/ 1172096 h 1188722"/>
              <a:gd name="connsiteX3" fmla="*/ 315884 w 4788131"/>
              <a:gd name="connsiteY3" fmla="*/ 1188722 h 1188722"/>
              <a:gd name="connsiteX4" fmla="*/ 0 w 4788131"/>
              <a:gd name="connsiteY4" fmla="*/ 0 h 1188722"/>
              <a:gd name="connsiteX0" fmla="*/ 0 w 4729942"/>
              <a:gd name="connsiteY0" fmla="*/ 0 h 1188722"/>
              <a:gd name="connsiteX1" fmla="*/ 4729942 w 4729942"/>
              <a:gd name="connsiteY1" fmla="*/ 0 h 1188722"/>
              <a:gd name="connsiteX2" fmla="*/ 4729942 w 4729942"/>
              <a:gd name="connsiteY2" fmla="*/ 1172096 h 1188722"/>
              <a:gd name="connsiteX3" fmla="*/ 257695 w 4729942"/>
              <a:gd name="connsiteY3" fmla="*/ 1188722 h 1188722"/>
              <a:gd name="connsiteX4" fmla="*/ 0 w 4729942"/>
              <a:gd name="connsiteY4" fmla="*/ 0 h 1188722"/>
              <a:gd name="connsiteX0" fmla="*/ 0 w 5100431"/>
              <a:gd name="connsiteY0" fmla="*/ 11027 h 1199749"/>
              <a:gd name="connsiteX1" fmla="*/ 5100431 w 5100431"/>
              <a:gd name="connsiteY1" fmla="*/ 0 h 1199749"/>
              <a:gd name="connsiteX2" fmla="*/ 4729942 w 5100431"/>
              <a:gd name="connsiteY2" fmla="*/ 1183123 h 1199749"/>
              <a:gd name="connsiteX3" fmla="*/ 257695 w 5100431"/>
              <a:gd name="connsiteY3" fmla="*/ 1199749 h 1199749"/>
              <a:gd name="connsiteX4" fmla="*/ 0 w 5100431"/>
              <a:gd name="connsiteY4" fmla="*/ 11027 h 1199749"/>
              <a:gd name="connsiteX0" fmla="*/ 0 w 5124080"/>
              <a:gd name="connsiteY0" fmla="*/ 11027 h 1199749"/>
              <a:gd name="connsiteX1" fmla="*/ 5100431 w 5124080"/>
              <a:gd name="connsiteY1" fmla="*/ 0 h 1199749"/>
              <a:gd name="connsiteX2" fmla="*/ 5124080 w 5124080"/>
              <a:gd name="connsiteY2" fmla="*/ 1183123 h 1199749"/>
              <a:gd name="connsiteX3" fmla="*/ 257695 w 5124080"/>
              <a:gd name="connsiteY3" fmla="*/ 1199749 h 1199749"/>
              <a:gd name="connsiteX4" fmla="*/ 0 w 5124080"/>
              <a:gd name="connsiteY4" fmla="*/ 11027 h 1199749"/>
              <a:gd name="connsiteX0" fmla="*/ 0 w 5100431"/>
              <a:gd name="connsiteY0" fmla="*/ 11027 h 1199749"/>
              <a:gd name="connsiteX1" fmla="*/ 5100431 w 5100431"/>
              <a:gd name="connsiteY1" fmla="*/ 0 h 1199749"/>
              <a:gd name="connsiteX2" fmla="*/ 4997956 w 5100431"/>
              <a:gd name="connsiteY2" fmla="*/ 1172098 h 1199749"/>
              <a:gd name="connsiteX3" fmla="*/ 257695 w 5100431"/>
              <a:gd name="connsiteY3" fmla="*/ 1199749 h 1199749"/>
              <a:gd name="connsiteX4" fmla="*/ 0 w 5100431"/>
              <a:gd name="connsiteY4" fmla="*/ 11027 h 1199749"/>
              <a:gd name="connsiteX0" fmla="*/ 0 w 4997956"/>
              <a:gd name="connsiteY0" fmla="*/ 2 h 1188724"/>
              <a:gd name="connsiteX1" fmla="*/ 4997955 w 4997956"/>
              <a:gd name="connsiteY1" fmla="*/ 0 h 1188724"/>
              <a:gd name="connsiteX2" fmla="*/ 4997956 w 4997956"/>
              <a:gd name="connsiteY2" fmla="*/ 1161073 h 1188724"/>
              <a:gd name="connsiteX3" fmla="*/ 257695 w 4997956"/>
              <a:gd name="connsiteY3" fmla="*/ 1188724 h 1188724"/>
              <a:gd name="connsiteX4" fmla="*/ 0 w 4997956"/>
              <a:gd name="connsiteY4" fmla="*/ 2 h 118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7956" h="1188724">
                <a:moveTo>
                  <a:pt x="0" y="2"/>
                </a:moveTo>
                <a:lnTo>
                  <a:pt x="4997955" y="0"/>
                </a:lnTo>
                <a:cubicBezTo>
                  <a:pt x="4997955" y="387024"/>
                  <a:pt x="4997956" y="774049"/>
                  <a:pt x="4997956" y="1161073"/>
                </a:cubicBezTo>
                <a:lnTo>
                  <a:pt x="257695" y="1188724"/>
                </a:lnTo>
                <a:lnTo>
                  <a:pt x="0" y="2"/>
                </a:lnTo>
                <a:close/>
              </a:path>
            </a:pathLst>
          </a:custGeom>
          <a:gradFill flip="none" rotWithShape="1">
            <a:gsLst>
              <a:gs pos="0">
                <a:srgbClr val="053D8A"/>
              </a:gs>
              <a:gs pos="100000">
                <a:srgbClr val="043273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mpt" pitchFamily="2" charset="-34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C0A56A4-8425-9A67-8D1B-888E90DD1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372" y="248360"/>
            <a:ext cx="3975828" cy="322504"/>
          </a:xfrm>
        </p:spPr>
        <p:txBody>
          <a:bodyPr>
            <a:normAutofit/>
          </a:bodyPr>
          <a:lstStyle>
            <a:lvl1pPr algn="r">
              <a:defRPr sz="2000" b="0" i="0">
                <a:solidFill>
                  <a:schemeClr val="bg1"/>
                </a:solidFill>
                <a:latin typeface="Prompt Medium" panose="00000600000000000000" pitchFamily="2" charset="-34"/>
                <a:cs typeface="Prompt Medium" panose="00000600000000000000" pitchFamily="2" charset="-34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5B08B-C6B0-B2B5-BEBC-3791CC1131C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28650" y="1369218"/>
            <a:ext cx="7886700" cy="3263503"/>
          </a:xfrm>
        </p:spPr>
        <p:txBody>
          <a:bodyPr anchor="t"/>
          <a:lstStyle>
            <a:lvl1pPr>
              <a:spcAft>
                <a:spcPts val="600"/>
              </a:spcAft>
              <a:defRPr b="0" i="0">
                <a:solidFill>
                  <a:schemeClr val="accent6"/>
                </a:solidFill>
                <a:latin typeface="Prompt Medium" pitchFamily="2" charset="-34"/>
                <a:cs typeface="Prompt Medium" pitchFamily="2" charset="-34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200" b="0" i="0">
                <a:solidFill>
                  <a:schemeClr val="accent1"/>
                </a:solidFill>
                <a:latin typeface="Prompt Medium" pitchFamily="2" charset="-34"/>
                <a:cs typeface="Prompt Medium" pitchFamily="2" charset="-34"/>
              </a:defRPr>
            </a:lvl2pPr>
            <a:lvl3pPr marL="171450" indent="-171450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  <a:tabLst/>
              <a:defRPr sz="1200" b="0" i="0">
                <a:solidFill>
                  <a:schemeClr val="accent1"/>
                </a:solidFill>
                <a:latin typeface="Prompt Medium" pitchFamily="2" charset="-34"/>
                <a:cs typeface="Prompt Medium" pitchFamily="2" charset="-34"/>
              </a:defRPr>
            </a:lvl3pPr>
            <a:lvl4pPr marL="403225" indent="-158750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  <a:tabLst/>
              <a:defRPr sz="1200" b="0" i="0">
                <a:solidFill>
                  <a:schemeClr val="accent1"/>
                </a:solidFill>
                <a:latin typeface="Prompt Medium" pitchFamily="2" charset="-34"/>
                <a:cs typeface="Prompt Medium" pitchFamily="2" charset="-34"/>
              </a:defRPr>
            </a:lvl4pPr>
            <a:lvl5pPr marL="635000" indent="-158750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  <a:tabLst/>
              <a:defRPr sz="1200" b="0" i="0">
                <a:solidFill>
                  <a:schemeClr val="accent1"/>
                </a:solidFill>
                <a:latin typeface="Prompt Medium" pitchFamily="2" charset="-34"/>
                <a:cs typeface="Prompt Medium" pitchFamily="2" charset="-34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82806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2">
            <a:extLst>
              <a:ext uri="{FF2B5EF4-FFF2-40B4-BE49-F238E27FC236}">
                <a16:creationId xmlns:a16="http://schemas.microsoft.com/office/drawing/2014/main" id="{3F62F27C-533B-A123-B3B4-27AFE829EE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4857750"/>
            <a:ext cx="457200" cy="198437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Prompt Medium" pitchFamily="2" charset="-34"/>
              </a:defRPr>
            </a:lvl1pPr>
          </a:lstStyle>
          <a:p>
            <a:fld id="{5302EE29-3EDE-5341-B18D-291E434267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58319163-D738-4472-0475-9D3CEF21731C}"/>
              </a:ext>
            </a:extLst>
          </p:cNvPr>
          <p:cNvSpPr/>
          <p:nvPr userDrawn="1"/>
        </p:nvSpPr>
        <p:spPr>
          <a:xfrm>
            <a:off x="4604479" y="-15302"/>
            <a:ext cx="4575728" cy="849828"/>
          </a:xfrm>
          <a:custGeom>
            <a:avLst/>
            <a:gdLst>
              <a:gd name="connsiteX0" fmla="*/ 0 w 4788131"/>
              <a:gd name="connsiteY0" fmla="*/ 0 h 1172096"/>
              <a:gd name="connsiteX1" fmla="*/ 4788131 w 4788131"/>
              <a:gd name="connsiteY1" fmla="*/ 0 h 1172096"/>
              <a:gd name="connsiteX2" fmla="*/ 4788131 w 4788131"/>
              <a:gd name="connsiteY2" fmla="*/ 1172096 h 1172096"/>
              <a:gd name="connsiteX3" fmla="*/ 0 w 4788131"/>
              <a:gd name="connsiteY3" fmla="*/ 1172096 h 1172096"/>
              <a:gd name="connsiteX4" fmla="*/ 0 w 4788131"/>
              <a:gd name="connsiteY4" fmla="*/ 0 h 1172096"/>
              <a:gd name="connsiteX0" fmla="*/ 0 w 4788131"/>
              <a:gd name="connsiteY0" fmla="*/ 0 h 1180409"/>
              <a:gd name="connsiteX1" fmla="*/ 4788131 w 4788131"/>
              <a:gd name="connsiteY1" fmla="*/ 0 h 1180409"/>
              <a:gd name="connsiteX2" fmla="*/ 4788131 w 4788131"/>
              <a:gd name="connsiteY2" fmla="*/ 1172096 h 1180409"/>
              <a:gd name="connsiteX3" fmla="*/ 382386 w 4788131"/>
              <a:gd name="connsiteY3" fmla="*/ 1180409 h 1180409"/>
              <a:gd name="connsiteX4" fmla="*/ 0 w 4788131"/>
              <a:gd name="connsiteY4" fmla="*/ 0 h 1180409"/>
              <a:gd name="connsiteX0" fmla="*/ 0 w 4788131"/>
              <a:gd name="connsiteY0" fmla="*/ 0 h 1188722"/>
              <a:gd name="connsiteX1" fmla="*/ 4788131 w 4788131"/>
              <a:gd name="connsiteY1" fmla="*/ 0 h 1188722"/>
              <a:gd name="connsiteX2" fmla="*/ 4788131 w 4788131"/>
              <a:gd name="connsiteY2" fmla="*/ 1172096 h 1188722"/>
              <a:gd name="connsiteX3" fmla="*/ 315884 w 4788131"/>
              <a:gd name="connsiteY3" fmla="*/ 1188722 h 1188722"/>
              <a:gd name="connsiteX4" fmla="*/ 0 w 4788131"/>
              <a:gd name="connsiteY4" fmla="*/ 0 h 1188722"/>
              <a:gd name="connsiteX0" fmla="*/ 0 w 4729942"/>
              <a:gd name="connsiteY0" fmla="*/ 0 h 1188722"/>
              <a:gd name="connsiteX1" fmla="*/ 4729942 w 4729942"/>
              <a:gd name="connsiteY1" fmla="*/ 0 h 1188722"/>
              <a:gd name="connsiteX2" fmla="*/ 4729942 w 4729942"/>
              <a:gd name="connsiteY2" fmla="*/ 1172096 h 1188722"/>
              <a:gd name="connsiteX3" fmla="*/ 257695 w 4729942"/>
              <a:gd name="connsiteY3" fmla="*/ 1188722 h 1188722"/>
              <a:gd name="connsiteX4" fmla="*/ 0 w 4729942"/>
              <a:gd name="connsiteY4" fmla="*/ 0 h 1188722"/>
              <a:gd name="connsiteX0" fmla="*/ 0 w 5100431"/>
              <a:gd name="connsiteY0" fmla="*/ 11027 h 1199749"/>
              <a:gd name="connsiteX1" fmla="*/ 5100431 w 5100431"/>
              <a:gd name="connsiteY1" fmla="*/ 0 h 1199749"/>
              <a:gd name="connsiteX2" fmla="*/ 4729942 w 5100431"/>
              <a:gd name="connsiteY2" fmla="*/ 1183123 h 1199749"/>
              <a:gd name="connsiteX3" fmla="*/ 257695 w 5100431"/>
              <a:gd name="connsiteY3" fmla="*/ 1199749 h 1199749"/>
              <a:gd name="connsiteX4" fmla="*/ 0 w 5100431"/>
              <a:gd name="connsiteY4" fmla="*/ 11027 h 1199749"/>
              <a:gd name="connsiteX0" fmla="*/ 0 w 5124080"/>
              <a:gd name="connsiteY0" fmla="*/ 11027 h 1199749"/>
              <a:gd name="connsiteX1" fmla="*/ 5100431 w 5124080"/>
              <a:gd name="connsiteY1" fmla="*/ 0 h 1199749"/>
              <a:gd name="connsiteX2" fmla="*/ 5124080 w 5124080"/>
              <a:gd name="connsiteY2" fmla="*/ 1183123 h 1199749"/>
              <a:gd name="connsiteX3" fmla="*/ 257695 w 5124080"/>
              <a:gd name="connsiteY3" fmla="*/ 1199749 h 1199749"/>
              <a:gd name="connsiteX4" fmla="*/ 0 w 5124080"/>
              <a:gd name="connsiteY4" fmla="*/ 11027 h 1199749"/>
              <a:gd name="connsiteX0" fmla="*/ 0 w 5100431"/>
              <a:gd name="connsiteY0" fmla="*/ 11027 h 1199749"/>
              <a:gd name="connsiteX1" fmla="*/ 5100431 w 5100431"/>
              <a:gd name="connsiteY1" fmla="*/ 0 h 1199749"/>
              <a:gd name="connsiteX2" fmla="*/ 4997956 w 5100431"/>
              <a:gd name="connsiteY2" fmla="*/ 1172098 h 1199749"/>
              <a:gd name="connsiteX3" fmla="*/ 257695 w 5100431"/>
              <a:gd name="connsiteY3" fmla="*/ 1199749 h 1199749"/>
              <a:gd name="connsiteX4" fmla="*/ 0 w 5100431"/>
              <a:gd name="connsiteY4" fmla="*/ 11027 h 1199749"/>
              <a:gd name="connsiteX0" fmla="*/ 0 w 4997956"/>
              <a:gd name="connsiteY0" fmla="*/ 2 h 1188724"/>
              <a:gd name="connsiteX1" fmla="*/ 4997955 w 4997956"/>
              <a:gd name="connsiteY1" fmla="*/ 0 h 1188724"/>
              <a:gd name="connsiteX2" fmla="*/ 4997956 w 4997956"/>
              <a:gd name="connsiteY2" fmla="*/ 1161073 h 1188724"/>
              <a:gd name="connsiteX3" fmla="*/ 257695 w 4997956"/>
              <a:gd name="connsiteY3" fmla="*/ 1188724 h 1188724"/>
              <a:gd name="connsiteX4" fmla="*/ 0 w 4997956"/>
              <a:gd name="connsiteY4" fmla="*/ 2 h 118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7956" h="1188724">
                <a:moveTo>
                  <a:pt x="0" y="2"/>
                </a:moveTo>
                <a:lnTo>
                  <a:pt x="4997955" y="0"/>
                </a:lnTo>
                <a:cubicBezTo>
                  <a:pt x="4997955" y="387024"/>
                  <a:pt x="4997956" y="774049"/>
                  <a:pt x="4997956" y="1161073"/>
                </a:cubicBezTo>
                <a:lnTo>
                  <a:pt x="257695" y="1188724"/>
                </a:lnTo>
                <a:lnTo>
                  <a:pt x="0" y="2"/>
                </a:lnTo>
                <a:close/>
              </a:path>
            </a:pathLst>
          </a:custGeom>
          <a:gradFill flip="none" rotWithShape="1">
            <a:gsLst>
              <a:gs pos="0">
                <a:srgbClr val="053D8A"/>
              </a:gs>
              <a:gs pos="100000">
                <a:srgbClr val="043273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mpt" pitchFamily="2" charset="-34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041A3F2-A736-07D2-568D-BF9055C87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372" y="248360"/>
            <a:ext cx="3975828" cy="322504"/>
          </a:xfrm>
        </p:spPr>
        <p:txBody>
          <a:bodyPr>
            <a:normAutofit/>
          </a:bodyPr>
          <a:lstStyle>
            <a:lvl1pPr algn="r">
              <a:defRPr sz="2000" b="0" i="0">
                <a:solidFill>
                  <a:schemeClr val="bg1"/>
                </a:solidFill>
                <a:latin typeface="Prompt Medium" panose="00000600000000000000" pitchFamily="2" charset="-34"/>
                <a:cs typeface="Prompt Medium" panose="00000600000000000000" pitchFamily="2" charset="-34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16058-5A7F-18A8-4A02-489EB4EF1E76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28650" y="1369218"/>
            <a:ext cx="3778527" cy="3263503"/>
          </a:xfrm>
        </p:spPr>
        <p:txBody>
          <a:bodyPr anchor="t"/>
          <a:lstStyle>
            <a:lvl1pPr>
              <a:spcAft>
                <a:spcPts val="600"/>
              </a:spcAft>
              <a:defRPr b="0" i="0">
                <a:solidFill>
                  <a:schemeClr val="accent6"/>
                </a:solidFill>
                <a:latin typeface="Prompt Medium" pitchFamily="2" charset="-34"/>
                <a:cs typeface="Prompt Medium" pitchFamily="2" charset="-34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200" b="0" i="0">
                <a:solidFill>
                  <a:schemeClr val="accent1"/>
                </a:solidFill>
                <a:latin typeface="Prompt Medium" pitchFamily="2" charset="-34"/>
                <a:cs typeface="Prompt Medium" pitchFamily="2" charset="-34"/>
              </a:defRPr>
            </a:lvl2pPr>
            <a:lvl3pPr marL="171450" indent="-171450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  <a:tabLst/>
              <a:defRPr sz="1200" b="0" i="0">
                <a:solidFill>
                  <a:schemeClr val="accent1"/>
                </a:solidFill>
                <a:latin typeface="Prompt Medium" pitchFamily="2" charset="-34"/>
                <a:cs typeface="Prompt Medium" pitchFamily="2" charset="-34"/>
              </a:defRPr>
            </a:lvl3pPr>
            <a:lvl4pPr marL="403225" indent="-158750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  <a:tabLst/>
              <a:defRPr sz="1200" b="0" i="0">
                <a:solidFill>
                  <a:schemeClr val="accent1"/>
                </a:solidFill>
                <a:latin typeface="Prompt Medium" pitchFamily="2" charset="-34"/>
                <a:cs typeface="Prompt Medium" pitchFamily="2" charset="-34"/>
              </a:defRPr>
            </a:lvl4pPr>
            <a:lvl5pPr marL="635000" indent="-158750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  <a:tabLst/>
              <a:defRPr sz="1200" b="0" i="0">
                <a:solidFill>
                  <a:schemeClr val="accent1"/>
                </a:solidFill>
                <a:latin typeface="Prompt Medium" pitchFamily="2" charset="-34"/>
                <a:cs typeface="Prompt Medium" pitchFamily="2" charset="-34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0206C33-2A3F-49EC-D2D8-97D27E9CAFCB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783206" y="1369218"/>
            <a:ext cx="3778527" cy="3263503"/>
          </a:xfrm>
        </p:spPr>
        <p:txBody>
          <a:bodyPr anchor="t"/>
          <a:lstStyle>
            <a:lvl1pPr>
              <a:spcAft>
                <a:spcPts val="600"/>
              </a:spcAft>
              <a:defRPr b="0" i="0">
                <a:solidFill>
                  <a:schemeClr val="accent6"/>
                </a:solidFill>
                <a:latin typeface="Prompt Medium" pitchFamily="2" charset="-34"/>
                <a:cs typeface="Prompt Medium" pitchFamily="2" charset="-34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200" b="0" i="0">
                <a:solidFill>
                  <a:schemeClr val="accent1"/>
                </a:solidFill>
                <a:latin typeface="Prompt Medium" pitchFamily="2" charset="-34"/>
                <a:cs typeface="Prompt Medium" pitchFamily="2" charset="-34"/>
              </a:defRPr>
            </a:lvl2pPr>
            <a:lvl3pPr marL="171450" indent="-171450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  <a:tabLst/>
              <a:defRPr sz="1200" b="0" i="0">
                <a:solidFill>
                  <a:schemeClr val="accent1"/>
                </a:solidFill>
                <a:latin typeface="Prompt Medium" pitchFamily="2" charset="-34"/>
                <a:cs typeface="Prompt Medium" pitchFamily="2" charset="-34"/>
              </a:defRPr>
            </a:lvl3pPr>
            <a:lvl4pPr marL="403225" indent="-158750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  <a:tabLst/>
              <a:defRPr sz="1200" b="0" i="0">
                <a:solidFill>
                  <a:schemeClr val="accent1"/>
                </a:solidFill>
                <a:latin typeface="Prompt Medium" pitchFamily="2" charset="-34"/>
                <a:cs typeface="Prompt Medium" pitchFamily="2" charset="-34"/>
              </a:defRPr>
            </a:lvl4pPr>
            <a:lvl5pPr marL="635000" indent="-158750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  <a:tabLst/>
              <a:defRPr sz="1200" b="0" i="0">
                <a:solidFill>
                  <a:schemeClr val="accent1"/>
                </a:solidFill>
                <a:latin typeface="Prompt Medium" pitchFamily="2" charset="-34"/>
                <a:cs typeface="Prompt Medium" pitchFamily="2" charset="-34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9941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44E9B69-0714-37BE-66ED-1A2D0D686C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323" t="-187" r="21605" b="187"/>
          <a:stretch/>
        </p:blipFill>
        <p:spPr>
          <a:xfrm>
            <a:off x="-409901" y="-70945"/>
            <a:ext cx="3578772" cy="525095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0EEE4E7-D9F8-8C39-0817-C886FCBED301}"/>
              </a:ext>
            </a:extLst>
          </p:cNvPr>
          <p:cNvGrpSpPr/>
          <p:nvPr userDrawn="1"/>
        </p:nvGrpSpPr>
        <p:grpSpPr>
          <a:xfrm>
            <a:off x="2173757" y="-121920"/>
            <a:ext cx="7536264" cy="5445760"/>
            <a:chOff x="1856039" y="-81371"/>
            <a:chExt cx="7520833" cy="5434609"/>
          </a:xfrm>
        </p:grpSpPr>
        <p:sp>
          <p:nvSpPr>
            <p:cNvPr id="10" name="Rectangle 4">
              <a:extLst>
                <a:ext uri="{FF2B5EF4-FFF2-40B4-BE49-F238E27FC236}">
                  <a16:creationId xmlns:a16="http://schemas.microsoft.com/office/drawing/2014/main" id="{EC5D1F52-0964-6157-A7E6-E521EDDEEB52}"/>
                </a:ext>
              </a:extLst>
            </p:cNvPr>
            <p:cNvSpPr/>
            <p:nvPr/>
          </p:nvSpPr>
          <p:spPr>
            <a:xfrm>
              <a:off x="1856039" y="-41356"/>
              <a:ext cx="7520832" cy="5281482"/>
            </a:xfrm>
            <a:custGeom>
              <a:avLst/>
              <a:gdLst>
                <a:gd name="connsiteX0" fmla="*/ 0 w 6644640"/>
                <a:gd name="connsiteY0" fmla="*/ 0 h 4998720"/>
                <a:gd name="connsiteX1" fmla="*/ 6644640 w 6644640"/>
                <a:gd name="connsiteY1" fmla="*/ 0 h 4998720"/>
                <a:gd name="connsiteX2" fmla="*/ 6644640 w 6644640"/>
                <a:gd name="connsiteY2" fmla="*/ 4998720 h 4998720"/>
                <a:gd name="connsiteX3" fmla="*/ 0 w 6644640"/>
                <a:gd name="connsiteY3" fmla="*/ 4998720 h 4998720"/>
                <a:gd name="connsiteX4" fmla="*/ 0 w 6644640"/>
                <a:gd name="connsiteY4" fmla="*/ 0 h 4998720"/>
                <a:gd name="connsiteX0" fmla="*/ 0 w 6644640"/>
                <a:gd name="connsiteY0" fmla="*/ 0 h 5013960"/>
                <a:gd name="connsiteX1" fmla="*/ 6644640 w 6644640"/>
                <a:gd name="connsiteY1" fmla="*/ 0 h 5013960"/>
                <a:gd name="connsiteX2" fmla="*/ 6644640 w 6644640"/>
                <a:gd name="connsiteY2" fmla="*/ 4998720 h 5013960"/>
                <a:gd name="connsiteX3" fmla="*/ 975360 w 6644640"/>
                <a:gd name="connsiteY3" fmla="*/ 5013960 h 5013960"/>
                <a:gd name="connsiteX4" fmla="*/ 0 w 6644640"/>
                <a:gd name="connsiteY4" fmla="*/ 0 h 5013960"/>
                <a:gd name="connsiteX0" fmla="*/ 0 w 7470331"/>
                <a:gd name="connsiteY0" fmla="*/ 0 h 5013960"/>
                <a:gd name="connsiteX1" fmla="*/ 7470331 w 7470331"/>
                <a:gd name="connsiteY1" fmla="*/ 11352 h 5013960"/>
                <a:gd name="connsiteX2" fmla="*/ 6644640 w 7470331"/>
                <a:gd name="connsiteY2" fmla="*/ 4998720 h 5013960"/>
                <a:gd name="connsiteX3" fmla="*/ 975360 w 7470331"/>
                <a:gd name="connsiteY3" fmla="*/ 5013960 h 5013960"/>
                <a:gd name="connsiteX4" fmla="*/ 0 w 7470331"/>
                <a:gd name="connsiteY4" fmla="*/ 0 h 5013960"/>
                <a:gd name="connsiteX0" fmla="*/ 0 w 7470331"/>
                <a:gd name="connsiteY0" fmla="*/ 0 h 5021425"/>
                <a:gd name="connsiteX1" fmla="*/ 7470331 w 7470331"/>
                <a:gd name="connsiteY1" fmla="*/ 11352 h 5021425"/>
                <a:gd name="connsiteX2" fmla="*/ 7434944 w 7470331"/>
                <a:gd name="connsiteY2" fmla="*/ 5021425 h 5021425"/>
                <a:gd name="connsiteX3" fmla="*/ 975360 w 7470331"/>
                <a:gd name="connsiteY3" fmla="*/ 5013960 h 5021425"/>
                <a:gd name="connsiteX4" fmla="*/ 0 w 7470331"/>
                <a:gd name="connsiteY4" fmla="*/ 0 h 502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70331" h="5021425">
                  <a:moveTo>
                    <a:pt x="0" y="0"/>
                  </a:moveTo>
                  <a:lnTo>
                    <a:pt x="7470331" y="11352"/>
                  </a:lnTo>
                  <a:lnTo>
                    <a:pt x="7434944" y="5021425"/>
                  </a:lnTo>
                  <a:lnTo>
                    <a:pt x="975360" y="501396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100000">
                  <a:srgbClr val="053D8A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latin typeface="Prompt" pitchFamily="2" charset="-34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601E1F0-588F-320F-C157-ED576E8EF5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alphaModFix amt="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904" t="24347" r="15291" b="3097"/>
            <a:stretch/>
          </p:blipFill>
          <p:spPr>
            <a:xfrm>
              <a:off x="2659260" y="-41358"/>
              <a:ext cx="6717612" cy="5281484"/>
            </a:xfrm>
            <a:prstGeom prst="rect">
              <a:avLst/>
            </a:prstGeom>
          </p:spPr>
        </p:pic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id="{0B7A35E3-F6A4-C5A4-6207-DA98990F5F28}"/>
                </a:ext>
              </a:extLst>
            </p:cNvPr>
            <p:cNvSpPr/>
            <p:nvPr/>
          </p:nvSpPr>
          <p:spPr>
            <a:xfrm rot="4755903">
              <a:off x="-371458" y="2595453"/>
              <a:ext cx="5434609" cy="80961"/>
            </a:xfrm>
            <a:custGeom>
              <a:avLst/>
              <a:gdLst>
                <a:gd name="connsiteX0" fmla="*/ 0 w 5106152"/>
                <a:gd name="connsiteY0" fmla="*/ 0 h 118945"/>
                <a:gd name="connsiteX1" fmla="*/ 5106152 w 5106152"/>
                <a:gd name="connsiteY1" fmla="*/ 0 h 118945"/>
                <a:gd name="connsiteX2" fmla="*/ 5106152 w 5106152"/>
                <a:gd name="connsiteY2" fmla="*/ 118945 h 118945"/>
                <a:gd name="connsiteX3" fmla="*/ 0 w 5106152"/>
                <a:gd name="connsiteY3" fmla="*/ 118945 h 118945"/>
                <a:gd name="connsiteX4" fmla="*/ 0 w 5106152"/>
                <a:gd name="connsiteY4" fmla="*/ 0 h 118945"/>
                <a:gd name="connsiteX0" fmla="*/ 0 w 5138639"/>
                <a:gd name="connsiteY0" fmla="*/ 11971 h 130916"/>
                <a:gd name="connsiteX1" fmla="*/ 5138639 w 5138639"/>
                <a:gd name="connsiteY1" fmla="*/ 0 h 130916"/>
                <a:gd name="connsiteX2" fmla="*/ 5106152 w 5138639"/>
                <a:gd name="connsiteY2" fmla="*/ 130916 h 130916"/>
                <a:gd name="connsiteX3" fmla="*/ 0 w 5138639"/>
                <a:gd name="connsiteY3" fmla="*/ 130916 h 130916"/>
                <a:gd name="connsiteX4" fmla="*/ 0 w 5138639"/>
                <a:gd name="connsiteY4" fmla="*/ 11971 h 130916"/>
                <a:gd name="connsiteX0" fmla="*/ 48882 w 5138639"/>
                <a:gd name="connsiteY0" fmla="*/ 9151 h 130916"/>
                <a:gd name="connsiteX1" fmla="*/ 5138639 w 5138639"/>
                <a:gd name="connsiteY1" fmla="*/ 0 h 130916"/>
                <a:gd name="connsiteX2" fmla="*/ 5106152 w 5138639"/>
                <a:gd name="connsiteY2" fmla="*/ 130916 h 130916"/>
                <a:gd name="connsiteX3" fmla="*/ 0 w 5138639"/>
                <a:gd name="connsiteY3" fmla="*/ 130916 h 130916"/>
                <a:gd name="connsiteX4" fmla="*/ 48882 w 5138639"/>
                <a:gd name="connsiteY4" fmla="*/ 9151 h 130916"/>
                <a:gd name="connsiteX0" fmla="*/ 30275 w 5120032"/>
                <a:gd name="connsiteY0" fmla="*/ 9151 h 130916"/>
                <a:gd name="connsiteX1" fmla="*/ 5120032 w 5120032"/>
                <a:gd name="connsiteY1" fmla="*/ 0 h 130916"/>
                <a:gd name="connsiteX2" fmla="*/ 5087545 w 5120032"/>
                <a:gd name="connsiteY2" fmla="*/ 130916 h 130916"/>
                <a:gd name="connsiteX3" fmla="*/ 0 w 5120032"/>
                <a:gd name="connsiteY3" fmla="*/ 128400 h 130916"/>
                <a:gd name="connsiteX4" fmla="*/ 30275 w 5120032"/>
                <a:gd name="connsiteY4" fmla="*/ 9151 h 130916"/>
                <a:gd name="connsiteX0" fmla="*/ 0 w 5128315"/>
                <a:gd name="connsiteY0" fmla="*/ 1 h 134524"/>
                <a:gd name="connsiteX1" fmla="*/ 5128315 w 5128315"/>
                <a:gd name="connsiteY1" fmla="*/ 3608 h 134524"/>
                <a:gd name="connsiteX2" fmla="*/ 5095828 w 5128315"/>
                <a:gd name="connsiteY2" fmla="*/ 134524 h 134524"/>
                <a:gd name="connsiteX3" fmla="*/ 8283 w 5128315"/>
                <a:gd name="connsiteY3" fmla="*/ 132008 h 134524"/>
                <a:gd name="connsiteX4" fmla="*/ 0 w 5128315"/>
                <a:gd name="connsiteY4" fmla="*/ 1 h 134524"/>
                <a:gd name="connsiteX0" fmla="*/ 24025 w 5152340"/>
                <a:gd name="connsiteY0" fmla="*/ -1 h 135259"/>
                <a:gd name="connsiteX1" fmla="*/ 5152340 w 5152340"/>
                <a:gd name="connsiteY1" fmla="*/ 3606 h 135259"/>
                <a:gd name="connsiteX2" fmla="*/ 5119853 w 5152340"/>
                <a:gd name="connsiteY2" fmla="*/ 134522 h 135259"/>
                <a:gd name="connsiteX3" fmla="*/ 0 w 5152340"/>
                <a:gd name="connsiteY3" fmla="*/ 135258 h 135259"/>
                <a:gd name="connsiteX4" fmla="*/ 24025 w 5152340"/>
                <a:gd name="connsiteY4" fmla="*/ -1 h 135259"/>
                <a:gd name="connsiteX0" fmla="*/ 8839 w 5152340"/>
                <a:gd name="connsiteY0" fmla="*/ 20063 h 131652"/>
                <a:gd name="connsiteX1" fmla="*/ 5152340 w 5152340"/>
                <a:gd name="connsiteY1" fmla="*/ 0 h 131652"/>
                <a:gd name="connsiteX2" fmla="*/ 5119853 w 5152340"/>
                <a:gd name="connsiteY2" fmla="*/ 130916 h 131652"/>
                <a:gd name="connsiteX3" fmla="*/ 0 w 5152340"/>
                <a:gd name="connsiteY3" fmla="*/ 131652 h 131652"/>
                <a:gd name="connsiteX4" fmla="*/ 8839 w 5152340"/>
                <a:gd name="connsiteY4" fmla="*/ 20063 h 131652"/>
                <a:gd name="connsiteX0" fmla="*/ 6289 w 5149790"/>
                <a:gd name="connsiteY0" fmla="*/ 20063 h 160459"/>
                <a:gd name="connsiteX1" fmla="*/ 5149790 w 5149790"/>
                <a:gd name="connsiteY1" fmla="*/ 0 h 160459"/>
                <a:gd name="connsiteX2" fmla="*/ 5117303 w 5149790"/>
                <a:gd name="connsiteY2" fmla="*/ 130916 h 160459"/>
                <a:gd name="connsiteX3" fmla="*/ 0 w 5149790"/>
                <a:gd name="connsiteY3" fmla="*/ 160459 h 160459"/>
                <a:gd name="connsiteX4" fmla="*/ 6289 w 5149790"/>
                <a:gd name="connsiteY4" fmla="*/ 20063 h 16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9790" h="160459">
                  <a:moveTo>
                    <a:pt x="6289" y="20063"/>
                  </a:moveTo>
                  <a:lnTo>
                    <a:pt x="5149790" y="0"/>
                  </a:lnTo>
                  <a:lnTo>
                    <a:pt x="5117303" y="130916"/>
                  </a:lnTo>
                  <a:lnTo>
                    <a:pt x="0" y="160459"/>
                  </a:lnTo>
                  <a:lnTo>
                    <a:pt x="6289" y="20063"/>
                  </a:lnTo>
                  <a:close/>
                </a:path>
              </a:pathLst>
            </a:custGeom>
            <a:gradFill flip="none" rotWithShape="1">
              <a:gsLst>
                <a:gs pos="46000">
                  <a:srgbClr val="06459B"/>
                </a:gs>
                <a:gs pos="0">
                  <a:srgbClr val="002060"/>
                </a:gs>
                <a:gs pos="100000">
                  <a:srgbClr val="92D050"/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solidFill>
                  <a:schemeClr val="accent2"/>
                </a:solidFill>
                <a:latin typeface="Prompt" pitchFamily="2" charset="-34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9B799C-ACDF-A947-9BBF-1788B718BF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3EF06CA-E029-39B1-412A-17715F8004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5438" y="2890189"/>
            <a:ext cx="3522662" cy="1331756"/>
          </a:xfrm>
        </p:spPr>
        <p:txBody>
          <a:bodyPr/>
          <a:lstStyle>
            <a:lvl1pPr>
              <a:defRPr sz="1100" b="0" i="0">
                <a:solidFill>
                  <a:schemeClr val="accent4">
                    <a:lumMod val="90000"/>
                  </a:schemeClr>
                </a:solidFill>
                <a:latin typeface="Prompt Medium" pitchFamily="2" charset="-34"/>
                <a:cs typeface="Prompt Medium" pitchFamily="2" charset="-34"/>
              </a:defRPr>
            </a:lvl1pPr>
            <a:lvl2pPr>
              <a:defRPr sz="1300" b="0" i="0">
                <a:solidFill>
                  <a:schemeClr val="bg1"/>
                </a:solidFill>
                <a:latin typeface="Prompt Medium" pitchFamily="2" charset="-34"/>
                <a:cs typeface="Prompt Medium" pitchFamily="2" charset="-34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FBD4201-95CE-F5C8-F0EF-CACCFCBAAA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5436" y="1345302"/>
            <a:ext cx="3522663" cy="1358631"/>
          </a:xfrm>
        </p:spPr>
        <p:txBody>
          <a:bodyPr anchor="ctr">
            <a:noAutofit/>
          </a:bodyPr>
          <a:lstStyle>
            <a:lvl1pPr>
              <a:defRPr sz="2000" b="0" i="0">
                <a:solidFill>
                  <a:schemeClr val="bg1"/>
                </a:solidFill>
                <a:latin typeface="Prompt Medium" pitchFamily="2" charset="-34"/>
                <a:cs typeface="Prompt Medium" pitchFamily="2" charset="-34"/>
              </a:defRPr>
            </a:lvl1pPr>
            <a:lvl2pPr>
              <a:defRPr sz="2000" b="0" i="0">
                <a:solidFill>
                  <a:schemeClr val="bg1"/>
                </a:solidFill>
                <a:latin typeface="Prompt ExtraLight" pitchFamily="2" charset="-34"/>
                <a:cs typeface="Prompt ExtraLight" pitchFamily="2" charset="-34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F86838-3020-F68C-DAC9-605DFC1318A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97288" y="621051"/>
            <a:ext cx="5257675" cy="350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438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ue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44E9B69-0714-37BE-66ED-1A2D0D686C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30813" r="30813"/>
          <a:stretch/>
        </p:blipFill>
        <p:spPr>
          <a:xfrm>
            <a:off x="-409901" y="-70945"/>
            <a:ext cx="3578772" cy="525095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0EEE4E7-D9F8-8C39-0817-C886FCBED301}"/>
              </a:ext>
            </a:extLst>
          </p:cNvPr>
          <p:cNvGrpSpPr/>
          <p:nvPr userDrawn="1"/>
        </p:nvGrpSpPr>
        <p:grpSpPr>
          <a:xfrm>
            <a:off x="2173757" y="-121920"/>
            <a:ext cx="7536264" cy="5445760"/>
            <a:chOff x="1856039" y="-81371"/>
            <a:chExt cx="7520833" cy="5434609"/>
          </a:xfrm>
        </p:grpSpPr>
        <p:sp>
          <p:nvSpPr>
            <p:cNvPr id="10" name="Rectangle 4">
              <a:extLst>
                <a:ext uri="{FF2B5EF4-FFF2-40B4-BE49-F238E27FC236}">
                  <a16:creationId xmlns:a16="http://schemas.microsoft.com/office/drawing/2014/main" id="{EC5D1F52-0964-6157-A7E6-E521EDDEEB52}"/>
                </a:ext>
              </a:extLst>
            </p:cNvPr>
            <p:cNvSpPr/>
            <p:nvPr/>
          </p:nvSpPr>
          <p:spPr>
            <a:xfrm>
              <a:off x="1856039" y="-41356"/>
              <a:ext cx="7520832" cy="5281482"/>
            </a:xfrm>
            <a:custGeom>
              <a:avLst/>
              <a:gdLst>
                <a:gd name="connsiteX0" fmla="*/ 0 w 6644640"/>
                <a:gd name="connsiteY0" fmla="*/ 0 h 4998720"/>
                <a:gd name="connsiteX1" fmla="*/ 6644640 w 6644640"/>
                <a:gd name="connsiteY1" fmla="*/ 0 h 4998720"/>
                <a:gd name="connsiteX2" fmla="*/ 6644640 w 6644640"/>
                <a:gd name="connsiteY2" fmla="*/ 4998720 h 4998720"/>
                <a:gd name="connsiteX3" fmla="*/ 0 w 6644640"/>
                <a:gd name="connsiteY3" fmla="*/ 4998720 h 4998720"/>
                <a:gd name="connsiteX4" fmla="*/ 0 w 6644640"/>
                <a:gd name="connsiteY4" fmla="*/ 0 h 4998720"/>
                <a:gd name="connsiteX0" fmla="*/ 0 w 6644640"/>
                <a:gd name="connsiteY0" fmla="*/ 0 h 5013960"/>
                <a:gd name="connsiteX1" fmla="*/ 6644640 w 6644640"/>
                <a:gd name="connsiteY1" fmla="*/ 0 h 5013960"/>
                <a:gd name="connsiteX2" fmla="*/ 6644640 w 6644640"/>
                <a:gd name="connsiteY2" fmla="*/ 4998720 h 5013960"/>
                <a:gd name="connsiteX3" fmla="*/ 975360 w 6644640"/>
                <a:gd name="connsiteY3" fmla="*/ 5013960 h 5013960"/>
                <a:gd name="connsiteX4" fmla="*/ 0 w 6644640"/>
                <a:gd name="connsiteY4" fmla="*/ 0 h 5013960"/>
                <a:gd name="connsiteX0" fmla="*/ 0 w 7470331"/>
                <a:gd name="connsiteY0" fmla="*/ 0 h 5013960"/>
                <a:gd name="connsiteX1" fmla="*/ 7470331 w 7470331"/>
                <a:gd name="connsiteY1" fmla="*/ 11352 h 5013960"/>
                <a:gd name="connsiteX2" fmla="*/ 6644640 w 7470331"/>
                <a:gd name="connsiteY2" fmla="*/ 4998720 h 5013960"/>
                <a:gd name="connsiteX3" fmla="*/ 975360 w 7470331"/>
                <a:gd name="connsiteY3" fmla="*/ 5013960 h 5013960"/>
                <a:gd name="connsiteX4" fmla="*/ 0 w 7470331"/>
                <a:gd name="connsiteY4" fmla="*/ 0 h 5013960"/>
                <a:gd name="connsiteX0" fmla="*/ 0 w 7470331"/>
                <a:gd name="connsiteY0" fmla="*/ 0 h 5021425"/>
                <a:gd name="connsiteX1" fmla="*/ 7470331 w 7470331"/>
                <a:gd name="connsiteY1" fmla="*/ 11352 h 5021425"/>
                <a:gd name="connsiteX2" fmla="*/ 7434944 w 7470331"/>
                <a:gd name="connsiteY2" fmla="*/ 5021425 h 5021425"/>
                <a:gd name="connsiteX3" fmla="*/ 975360 w 7470331"/>
                <a:gd name="connsiteY3" fmla="*/ 5013960 h 5021425"/>
                <a:gd name="connsiteX4" fmla="*/ 0 w 7470331"/>
                <a:gd name="connsiteY4" fmla="*/ 0 h 502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70331" h="5021425">
                  <a:moveTo>
                    <a:pt x="0" y="0"/>
                  </a:moveTo>
                  <a:lnTo>
                    <a:pt x="7470331" y="11352"/>
                  </a:lnTo>
                  <a:lnTo>
                    <a:pt x="7434944" y="5021425"/>
                  </a:lnTo>
                  <a:lnTo>
                    <a:pt x="975360" y="501396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100000">
                  <a:srgbClr val="053D8A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latin typeface="Prompt" pitchFamily="2" charset="-34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601E1F0-588F-320F-C157-ED576E8EF5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alphaModFix amt="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904" t="24347" r="15291" b="3097"/>
            <a:stretch/>
          </p:blipFill>
          <p:spPr>
            <a:xfrm>
              <a:off x="2659260" y="-41358"/>
              <a:ext cx="6717612" cy="5281484"/>
            </a:xfrm>
            <a:prstGeom prst="rect">
              <a:avLst/>
            </a:prstGeom>
          </p:spPr>
        </p:pic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id="{0B7A35E3-F6A4-C5A4-6207-DA98990F5F28}"/>
                </a:ext>
              </a:extLst>
            </p:cNvPr>
            <p:cNvSpPr/>
            <p:nvPr/>
          </p:nvSpPr>
          <p:spPr>
            <a:xfrm rot="4755903">
              <a:off x="-371458" y="2595453"/>
              <a:ext cx="5434609" cy="80961"/>
            </a:xfrm>
            <a:custGeom>
              <a:avLst/>
              <a:gdLst>
                <a:gd name="connsiteX0" fmla="*/ 0 w 5106152"/>
                <a:gd name="connsiteY0" fmla="*/ 0 h 118945"/>
                <a:gd name="connsiteX1" fmla="*/ 5106152 w 5106152"/>
                <a:gd name="connsiteY1" fmla="*/ 0 h 118945"/>
                <a:gd name="connsiteX2" fmla="*/ 5106152 w 5106152"/>
                <a:gd name="connsiteY2" fmla="*/ 118945 h 118945"/>
                <a:gd name="connsiteX3" fmla="*/ 0 w 5106152"/>
                <a:gd name="connsiteY3" fmla="*/ 118945 h 118945"/>
                <a:gd name="connsiteX4" fmla="*/ 0 w 5106152"/>
                <a:gd name="connsiteY4" fmla="*/ 0 h 118945"/>
                <a:gd name="connsiteX0" fmla="*/ 0 w 5138639"/>
                <a:gd name="connsiteY0" fmla="*/ 11971 h 130916"/>
                <a:gd name="connsiteX1" fmla="*/ 5138639 w 5138639"/>
                <a:gd name="connsiteY1" fmla="*/ 0 h 130916"/>
                <a:gd name="connsiteX2" fmla="*/ 5106152 w 5138639"/>
                <a:gd name="connsiteY2" fmla="*/ 130916 h 130916"/>
                <a:gd name="connsiteX3" fmla="*/ 0 w 5138639"/>
                <a:gd name="connsiteY3" fmla="*/ 130916 h 130916"/>
                <a:gd name="connsiteX4" fmla="*/ 0 w 5138639"/>
                <a:gd name="connsiteY4" fmla="*/ 11971 h 130916"/>
                <a:gd name="connsiteX0" fmla="*/ 48882 w 5138639"/>
                <a:gd name="connsiteY0" fmla="*/ 9151 h 130916"/>
                <a:gd name="connsiteX1" fmla="*/ 5138639 w 5138639"/>
                <a:gd name="connsiteY1" fmla="*/ 0 h 130916"/>
                <a:gd name="connsiteX2" fmla="*/ 5106152 w 5138639"/>
                <a:gd name="connsiteY2" fmla="*/ 130916 h 130916"/>
                <a:gd name="connsiteX3" fmla="*/ 0 w 5138639"/>
                <a:gd name="connsiteY3" fmla="*/ 130916 h 130916"/>
                <a:gd name="connsiteX4" fmla="*/ 48882 w 5138639"/>
                <a:gd name="connsiteY4" fmla="*/ 9151 h 130916"/>
                <a:gd name="connsiteX0" fmla="*/ 30275 w 5120032"/>
                <a:gd name="connsiteY0" fmla="*/ 9151 h 130916"/>
                <a:gd name="connsiteX1" fmla="*/ 5120032 w 5120032"/>
                <a:gd name="connsiteY1" fmla="*/ 0 h 130916"/>
                <a:gd name="connsiteX2" fmla="*/ 5087545 w 5120032"/>
                <a:gd name="connsiteY2" fmla="*/ 130916 h 130916"/>
                <a:gd name="connsiteX3" fmla="*/ 0 w 5120032"/>
                <a:gd name="connsiteY3" fmla="*/ 128400 h 130916"/>
                <a:gd name="connsiteX4" fmla="*/ 30275 w 5120032"/>
                <a:gd name="connsiteY4" fmla="*/ 9151 h 130916"/>
                <a:gd name="connsiteX0" fmla="*/ 0 w 5128315"/>
                <a:gd name="connsiteY0" fmla="*/ 1 h 134524"/>
                <a:gd name="connsiteX1" fmla="*/ 5128315 w 5128315"/>
                <a:gd name="connsiteY1" fmla="*/ 3608 h 134524"/>
                <a:gd name="connsiteX2" fmla="*/ 5095828 w 5128315"/>
                <a:gd name="connsiteY2" fmla="*/ 134524 h 134524"/>
                <a:gd name="connsiteX3" fmla="*/ 8283 w 5128315"/>
                <a:gd name="connsiteY3" fmla="*/ 132008 h 134524"/>
                <a:gd name="connsiteX4" fmla="*/ 0 w 5128315"/>
                <a:gd name="connsiteY4" fmla="*/ 1 h 134524"/>
                <a:gd name="connsiteX0" fmla="*/ 24025 w 5152340"/>
                <a:gd name="connsiteY0" fmla="*/ -1 h 135259"/>
                <a:gd name="connsiteX1" fmla="*/ 5152340 w 5152340"/>
                <a:gd name="connsiteY1" fmla="*/ 3606 h 135259"/>
                <a:gd name="connsiteX2" fmla="*/ 5119853 w 5152340"/>
                <a:gd name="connsiteY2" fmla="*/ 134522 h 135259"/>
                <a:gd name="connsiteX3" fmla="*/ 0 w 5152340"/>
                <a:gd name="connsiteY3" fmla="*/ 135258 h 135259"/>
                <a:gd name="connsiteX4" fmla="*/ 24025 w 5152340"/>
                <a:gd name="connsiteY4" fmla="*/ -1 h 135259"/>
                <a:gd name="connsiteX0" fmla="*/ 8839 w 5152340"/>
                <a:gd name="connsiteY0" fmla="*/ 20063 h 131652"/>
                <a:gd name="connsiteX1" fmla="*/ 5152340 w 5152340"/>
                <a:gd name="connsiteY1" fmla="*/ 0 h 131652"/>
                <a:gd name="connsiteX2" fmla="*/ 5119853 w 5152340"/>
                <a:gd name="connsiteY2" fmla="*/ 130916 h 131652"/>
                <a:gd name="connsiteX3" fmla="*/ 0 w 5152340"/>
                <a:gd name="connsiteY3" fmla="*/ 131652 h 131652"/>
                <a:gd name="connsiteX4" fmla="*/ 8839 w 5152340"/>
                <a:gd name="connsiteY4" fmla="*/ 20063 h 131652"/>
                <a:gd name="connsiteX0" fmla="*/ 6289 w 5149790"/>
                <a:gd name="connsiteY0" fmla="*/ 20063 h 160459"/>
                <a:gd name="connsiteX1" fmla="*/ 5149790 w 5149790"/>
                <a:gd name="connsiteY1" fmla="*/ 0 h 160459"/>
                <a:gd name="connsiteX2" fmla="*/ 5117303 w 5149790"/>
                <a:gd name="connsiteY2" fmla="*/ 130916 h 160459"/>
                <a:gd name="connsiteX3" fmla="*/ 0 w 5149790"/>
                <a:gd name="connsiteY3" fmla="*/ 160459 h 160459"/>
                <a:gd name="connsiteX4" fmla="*/ 6289 w 5149790"/>
                <a:gd name="connsiteY4" fmla="*/ 20063 h 16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9790" h="160459">
                  <a:moveTo>
                    <a:pt x="6289" y="20063"/>
                  </a:moveTo>
                  <a:lnTo>
                    <a:pt x="5149790" y="0"/>
                  </a:lnTo>
                  <a:lnTo>
                    <a:pt x="5117303" y="130916"/>
                  </a:lnTo>
                  <a:lnTo>
                    <a:pt x="0" y="160459"/>
                  </a:lnTo>
                  <a:lnTo>
                    <a:pt x="6289" y="20063"/>
                  </a:lnTo>
                  <a:close/>
                </a:path>
              </a:pathLst>
            </a:custGeom>
            <a:gradFill flip="none" rotWithShape="1">
              <a:gsLst>
                <a:gs pos="46000">
                  <a:srgbClr val="06459B"/>
                </a:gs>
                <a:gs pos="0">
                  <a:srgbClr val="002060"/>
                </a:gs>
                <a:gs pos="100000">
                  <a:srgbClr val="92D050"/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solidFill>
                  <a:schemeClr val="accent2"/>
                </a:solidFill>
                <a:latin typeface="Prompt" pitchFamily="2" charset="-34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9B799C-ACDF-A947-9BBF-1788B718BF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3EF06CA-E029-39B1-412A-17715F8004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5438" y="2890189"/>
            <a:ext cx="3522662" cy="1331756"/>
          </a:xfrm>
        </p:spPr>
        <p:txBody>
          <a:bodyPr/>
          <a:lstStyle>
            <a:lvl1pPr>
              <a:defRPr sz="1100" b="0" i="0">
                <a:solidFill>
                  <a:schemeClr val="accent4">
                    <a:lumMod val="90000"/>
                  </a:schemeClr>
                </a:solidFill>
                <a:latin typeface="Prompt Medium" pitchFamily="2" charset="-34"/>
                <a:cs typeface="Prompt Medium" pitchFamily="2" charset="-34"/>
              </a:defRPr>
            </a:lvl1pPr>
            <a:lvl2pPr>
              <a:defRPr sz="1300" b="0" i="0">
                <a:solidFill>
                  <a:schemeClr val="bg1"/>
                </a:solidFill>
                <a:latin typeface="Prompt Medium" pitchFamily="2" charset="-34"/>
                <a:cs typeface="Prompt Medium" pitchFamily="2" charset="-34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FBD4201-95CE-F5C8-F0EF-CACCFCBAAA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5436" y="1345302"/>
            <a:ext cx="3522663" cy="1358631"/>
          </a:xfrm>
        </p:spPr>
        <p:txBody>
          <a:bodyPr anchor="ctr">
            <a:noAutofit/>
          </a:bodyPr>
          <a:lstStyle>
            <a:lvl1pPr>
              <a:defRPr sz="2000" b="0" i="0">
                <a:solidFill>
                  <a:schemeClr val="bg1"/>
                </a:solidFill>
                <a:latin typeface="Prompt Medium" pitchFamily="2" charset="-34"/>
                <a:cs typeface="Prompt Medium" pitchFamily="2" charset="-34"/>
              </a:defRPr>
            </a:lvl1pPr>
            <a:lvl2pPr>
              <a:defRPr sz="2000" b="0" i="0">
                <a:solidFill>
                  <a:schemeClr val="bg1"/>
                </a:solidFill>
                <a:latin typeface="Prompt ExtraLight" pitchFamily="2" charset="-34"/>
                <a:cs typeface="Prompt ExtraLight" pitchFamily="2" charset="-34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1735BD21-4B3D-8FDE-7096-F521C4D3340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05239" y="544741"/>
            <a:ext cx="5489459" cy="366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733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ue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44E9B69-0714-37BE-66ED-1A2D0D686C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7282" r="27282"/>
          <a:stretch/>
        </p:blipFill>
        <p:spPr>
          <a:xfrm>
            <a:off x="-409901" y="-70945"/>
            <a:ext cx="3578772" cy="525095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0EEE4E7-D9F8-8C39-0817-C886FCBED301}"/>
              </a:ext>
            </a:extLst>
          </p:cNvPr>
          <p:cNvGrpSpPr/>
          <p:nvPr userDrawn="1"/>
        </p:nvGrpSpPr>
        <p:grpSpPr>
          <a:xfrm>
            <a:off x="2173757" y="-121920"/>
            <a:ext cx="7536264" cy="5445760"/>
            <a:chOff x="1856039" y="-81371"/>
            <a:chExt cx="7520833" cy="5434609"/>
          </a:xfrm>
        </p:grpSpPr>
        <p:sp>
          <p:nvSpPr>
            <p:cNvPr id="10" name="Rectangle 4">
              <a:extLst>
                <a:ext uri="{FF2B5EF4-FFF2-40B4-BE49-F238E27FC236}">
                  <a16:creationId xmlns:a16="http://schemas.microsoft.com/office/drawing/2014/main" id="{EC5D1F52-0964-6157-A7E6-E521EDDEEB52}"/>
                </a:ext>
              </a:extLst>
            </p:cNvPr>
            <p:cNvSpPr/>
            <p:nvPr/>
          </p:nvSpPr>
          <p:spPr>
            <a:xfrm>
              <a:off x="1856039" y="-41356"/>
              <a:ext cx="7520832" cy="5281482"/>
            </a:xfrm>
            <a:custGeom>
              <a:avLst/>
              <a:gdLst>
                <a:gd name="connsiteX0" fmla="*/ 0 w 6644640"/>
                <a:gd name="connsiteY0" fmla="*/ 0 h 4998720"/>
                <a:gd name="connsiteX1" fmla="*/ 6644640 w 6644640"/>
                <a:gd name="connsiteY1" fmla="*/ 0 h 4998720"/>
                <a:gd name="connsiteX2" fmla="*/ 6644640 w 6644640"/>
                <a:gd name="connsiteY2" fmla="*/ 4998720 h 4998720"/>
                <a:gd name="connsiteX3" fmla="*/ 0 w 6644640"/>
                <a:gd name="connsiteY3" fmla="*/ 4998720 h 4998720"/>
                <a:gd name="connsiteX4" fmla="*/ 0 w 6644640"/>
                <a:gd name="connsiteY4" fmla="*/ 0 h 4998720"/>
                <a:gd name="connsiteX0" fmla="*/ 0 w 6644640"/>
                <a:gd name="connsiteY0" fmla="*/ 0 h 5013960"/>
                <a:gd name="connsiteX1" fmla="*/ 6644640 w 6644640"/>
                <a:gd name="connsiteY1" fmla="*/ 0 h 5013960"/>
                <a:gd name="connsiteX2" fmla="*/ 6644640 w 6644640"/>
                <a:gd name="connsiteY2" fmla="*/ 4998720 h 5013960"/>
                <a:gd name="connsiteX3" fmla="*/ 975360 w 6644640"/>
                <a:gd name="connsiteY3" fmla="*/ 5013960 h 5013960"/>
                <a:gd name="connsiteX4" fmla="*/ 0 w 6644640"/>
                <a:gd name="connsiteY4" fmla="*/ 0 h 5013960"/>
                <a:gd name="connsiteX0" fmla="*/ 0 w 7470331"/>
                <a:gd name="connsiteY0" fmla="*/ 0 h 5013960"/>
                <a:gd name="connsiteX1" fmla="*/ 7470331 w 7470331"/>
                <a:gd name="connsiteY1" fmla="*/ 11352 h 5013960"/>
                <a:gd name="connsiteX2" fmla="*/ 6644640 w 7470331"/>
                <a:gd name="connsiteY2" fmla="*/ 4998720 h 5013960"/>
                <a:gd name="connsiteX3" fmla="*/ 975360 w 7470331"/>
                <a:gd name="connsiteY3" fmla="*/ 5013960 h 5013960"/>
                <a:gd name="connsiteX4" fmla="*/ 0 w 7470331"/>
                <a:gd name="connsiteY4" fmla="*/ 0 h 5013960"/>
                <a:gd name="connsiteX0" fmla="*/ 0 w 7470331"/>
                <a:gd name="connsiteY0" fmla="*/ 0 h 5021425"/>
                <a:gd name="connsiteX1" fmla="*/ 7470331 w 7470331"/>
                <a:gd name="connsiteY1" fmla="*/ 11352 h 5021425"/>
                <a:gd name="connsiteX2" fmla="*/ 7434944 w 7470331"/>
                <a:gd name="connsiteY2" fmla="*/ 5021425 h 5021425"/>
                <a:gd name="connsiteX3" fmla="*/ 975360 w 7470331"/>
                <a:gd name="connsiteY3" fmla="*/ 5013960 h 5021425"/>
                <a:gd name="connsiteX4" fmla="*/ 0 w 7470331"/>
                <a:gd name="connsiteY4" fmla="*/ 0 h 502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70331" h="5021425">
                  <a:moveTo>
                    <a:pt x="0" y="0"/>
                  </a:moveTo>
                  <a:lnTo>
                    <a:pt x="7470331" y="11352"/>
                  </a:lnTo>
                  <a:lnTo>
                    <a:pt x="7434944" y="5021425"/>
                  </a:lnTo>
                  <a:lnTo>
                    <a:pt x="975360" y="501396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100000">
                  <a:srgbClr val="053D8A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latin typeface="Prompt" pitchFamily="2" charset="-34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601E1F0-588F-320F-C157-ED576E8EF5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alphaModFix amt="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904" t="24347" r="15291" b="3097"/>
            <a:stretch/>
          </p:blipFill>
          <p:spPr>
            <a:xfrm>
              <a:off x="2659260" y="-41358"/>
              <a:ext cx="6717612" cy="5281484"/>
            </a:xfrm>
            <a:prstGeom prst="rect">
              <a:avLst/>
            </a:prstGeom>
          </p:spPr>
        </p:pic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id="{0B7A35E3-F6A4-C5A4-6207-DA98990F5F28}"/>
                </a:ext>
              </a:extLst>
            </p:cNvPr>
            <p:cNvSpPr/>
            <p:nvPr/>
          </p:nvSpPr>
          <p:spPr>
            <a:xfrm rot="4755903">
              <a:off x="-371458" y="2595453"/>
              <a:ext cx="5434609" cy="80961"/>
            </a:xfrm>
            <a:custGeom>
              <a:avLst/>
              <a:gdLst>
                <a:gd name="connsiteX0" fmla="*/ 0 w 5106152"/>
                <a:gd name="connsiteY0" fmla="*/ 0 h 118945"/>
                <a:gd name="connsiteX1" fmla="*/ 5106152 w 5106152"/>
                <a:gd name="connsiteY1" fmla="*/ 0 h 118945"/>
                <a:gd name="connsiteX2" fmla="*/ 5106152 w 5106152"/>
                <a:gd name="connsiteY2" fmla="*/ 118945 h 118945"/>
                <a:gd name="connsiteX3" fmla="*/ 0 w 5106152"/>
                <a:gd name="connsiteY3" fmla="*/ 118945 h 118945"/>
                <a:gd name="connsiteX4" fmla="*/ 0 w 5106152"/>
                <a:gd name="connsiteY4" fmla="*/ 0 h 118945"/>
                <a:gd name="connsiteX0" fmla="*/ 0 w 5138639"/>
                <a:gd name="connsiteY0" fmla="*/ 11971 h 130916"/>
                <a:gd name="connsiteX1" fmla="*/ 5138639 w 5138639"/>
                <a:gd name="connsiteY1" fmla="*/ 0 h 130916"/>
                <a:gd name="connsiteX2" fmla="*/ 5106152 w 5138639"/>
                <a:gd name="connsiteY2" fmla="*/ 130916 h 130916"/>
                <a:gd name="connsiteX3" fmla="*/ 0 w 5138639"/>
                <a:gd name="connsiteY3" fmla="*/ 130916 h 130916"/>
                <a:gd name="connsiteX4" fmla="*/ 0 w 5138639"/>
                <a:gd name="connsiteY4" fmla="*/ 11971 h 130916"/>
                <a:gd name="connsiteX0" fmla="*/ 48882 w 5138639"/>
                <a:gd name="connsiteY0" fmla="*/ 9151 h 130916"/>
                <a:gd name="connsiteX1" fmla="*/ 5138639 w 5138639"/>
                <a:gd name="connsiteY1" fmla="*/ 0 h 130916"/>
                <a:gd name="connsiteX2" fmla="*/ 5106152 w 5138639"/>
                <a:gd name="connsiteY2" fmla="*/ 130916 h 130916"/>
                <a:gd name="connsiteX3" fmla="*/ 0 w 5138639"/>
                <a:gd name="connsiteY3" fmla="*/ 130916 h 130916"/>
                <a:gd name="connsiteX4" fmla="*/ 48882 w 5138639"/>
                <a:gd name="connsiteY4" fmla="*/ 9151 h 130916"/>
                <a:gd name="connsiteX0" fmla="*/ 30275 w 5120032"/>
                <a:gd name="connsiteY0" fmla="*/ 9151 h 130916"/>
                <a:gd name="connsiteX1" fmla="*/ 5120032 w 5120032"/>
                <a:gd name="connsiteY1" fmla="*/ 0 h 130916"/>
                <a:gd name="connsiteX2" fmla="*/ 5087545 w 5120032"/>
                <a:gd name="connsiteY2" fmla="*/ 130916 h 130916"/>
                <a:gd name="connsiteX3" fmla="*/ 0 w 5120032"/>
                <a:gd name="connsiteY3" fmla="*/ 128400 h 130916"/>
                <a:gd name="connsiteX4" fmla="*/ 30275 w 5120032"/>
                <a:gd name="connsiteY4" fmla="*/ 9151 h 130916"/>
                <a:gd name="connsiteX0" fmla="*/ 0 w 5128315"/>
                <a:gd name="connsiteY0" fmla="*/ 1 h 134524"/>
                <a:gd name="connsiteX1" fmla="*/ 5128315 w 5128315"/>
                <a:gd name="connsiteY1" fmla="*/ 3608 h 134524"/>
                <a:gd name="connsiteX2" fmla="*/ 5095828 w 5128315"/>
                <a:gd name="connsiteY2" fmla="*/ 134524 h 134524"/>
                <a:gd name="connsiteX3" fmla="*/ 8283 w 5128315"/>
                <a:gd name="connsiteY3" fmla="*/ 132008 h 134524"/>
                <a:gd name="connsiteX4" fmla="*/ 0 w 5128315"/>
                <a:gd name="connsiteY4" fmla="*/ 1 h 134524"/>
                <a:gd name="connsiteX0" fmla="*/ 24025 w 5152340"/>
                <a:gd name="connsiteY0" fmla="*/ -1 h 135259"/>
                <a:gd name="connsiteX1" fmla="*/ 5152340 w 5152340"/>
                <a:gd name="connsiteY1" fmla="*/ 3606 h 135259"/>
                <a:gd name="connsiteX2" fmla="*/ 5119853 w 5152340"/>
                <a:gd name="connsiteY2" fmla="*/ 134522 h 135259"/>
                <a:gd name="connsiteX3" fmla="*/ 0 w 5152340"/>
                <a:gd name="connsiteY3" fmla="*/ 135258 h 135259"/>
                <a:gd name="connsiteX4" fmla="*/ 24025 w 5152340"/>
                <a:gd name="connsiteY4" fmla="*/ -1 h 135259"/>
                <a:gd name="connsiteX0" fmla="*/ 8839 w 5152340"/>
                <a:gd name="connsiteY0" fmla="*/ 20063 h 131652"/>
                <a:gd name="connsiteX1" fmla="*/ 5152340 w 5152340"/>
                <a:gd name="connsiteY1" fmla="*/ 0 h 131652"/>
                <a:gd name="connsiteX2" fmla="*/ 5119853 w 5152340"/>
                <a:gd name="connsiteY2" fmla="*/ 130916 h 131652"/>
                <a:gd name="connsiteX3" fmla="*/ 0 w 5152340"/>
                <a:gd name="connsiteY3" fmla="*/ 131652 h 131652"/>
                <a:gd name="connsiteX4" fmla="*/ 8839 w 5152340"/>
                <a:gd name="connsiteY4" fmla="*/ 20063 h 131652"/>
                <a:gd name="connsiteX0" fmla="*/ 6289 w 5149790"/>
                <a:gd name="connsiteY0" fmla="*/ 20063 h 160459"/>
                <a:gd name="connsiteX1" fmla="*/ 5149790 w 5149790"/>
                <a:gd name="connsiteY1" fmla="*/ 0 h 160459"/>
                <a:gd name="connsiteX2" fmla="*/ 5117303 w 5149790"/>
                <a:gd name="connsiteY2" fmla="*/ 130916 h 160459"/>
                <a:gd name="connsiteX3" fmla="*/ 0 w 5149790"/>
                <a:gd name="connsiteY3" fmla="*/ 160459 h 160459"/>
                <a:gd name="connsiteX4" fmla="*/ 6289 w 5149790"/>
                <a:gd name="connsiteY4" fmla="*/ 20063 h 16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9790" h="160459">
                  <a:moveTo>
                    <a:pt x="6289" y="20063"/>
                  </a:moveTo>
                  <a:lnTo>
                    <a:pt x="5149790" y="0"/>
                  </a:lnTo>
                  <a:lnTo>
                    <a:pt x="5117303" y="130916"/>
                  </a:lnTo>
                  <a:lnTo>
                    <a:pt x="0" y="160459"/>
                  </a:lnTo>
                  <a:lnTo>
                    <a:pt x="6289" y="20063"/>
                  </a:lnTo>
                  <a:close/>
                </a:path>
              </a:pathLst>
            </a:custGeom>
            <a:gradFill flip="none" rotWithShape="1">
              <a:gsLst>
                <a:gs pos="46000">
                  <a:srgbClr val="06459B"/>
                </a:gs>
                <a:gs pos="0">
                  <a:srgbClr val="002060"/>
                </a:gs>
                <a:gs pos="100000">
                  <a:srgbClr val="92D050"/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solidFill>
                  <a:schemeClr val="accent2"/>
                </a:solidFill>
                <a:latin typeface="Prompt" pitchFamily="2" charset="-34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9B799C-ACDF-A947-9BBF-1788B718BF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3EF06CA-E029-39B1-412A-17715F8004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5438" y="2890189"/>
            <a:ext cx="3522662" cy="1331756"/>
          </a:xfrm>
        </p:spPr>
        <p:txBody>
          <a:bodyPr/>
          <a:lstStyle>
            <a:lvl1pPr>
              <a:defRPr sz="1100" b="0" i="0">
                <a:solidFill>
                  <a:schemeClr val="accent4">
                    <a:lumMod val="90000"/>
                  </a:schemeClr>
                </a:solidFill>
                <a:latin typeface="Prompt Medium" pitchFamily="2" charset="-34"/>
                <a:cs typeface="Prompt Medium" pitchFamily="2" charset="-34"/>
              </a:defRPr>
            </a:lvl1pPr>
            <a:lvl2pPr>
              <a:defRPr sz="1300" b="0" i="0">
                <a:solidFill>
                  <a:schemeClr val="bg1"/>
                </a:solidFill>
                <a:latin typeface="Prompt Medium" pitchFamily="2" charset="-34"/>
                <a:cs typeface="Prompt Medium" pitchFamily="2" charset="-34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FBD4201-95CE-F5C8-F0EF-CACCFCBAAA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5436" y="1345302"/>
            <a:ext cx="3522663" cy="1358631"/>
          </a:xfrm>
        </p:spPr>
        <p:txBody>
          <a:bodyPr anchor="ctr">
            <a:noAutofit/>
          </a:bodyPr>
          <a:lstStyle>
            <a:lvl1pPr>
              <a:defRPr sz="2000" b="0" i="0">
                <a:solidFill>
                  <a:schemeClr val="bg1"/>
                </a:solidFill>
                <a:latin typeface="Prompt Medium" pitchFamily="2" charset="-34"/>
                <a:cs typeface="Prompt Medium" pitchFamily="2" charset="-34"/>
              </a:defRPr>
            </a:lvl1pPr>
            <a:lvl2pPr>
              <a:defRPr sz="2000" b="0" i="0">
                <a:solidFill>
                  <a:schemeClr val="bg1"/>
                </a:solidFill>
                <a:latin typeface="Prompt ExtraLight" pitchFamily="2" charset="-34"/>
                <a:cs typeface="Prompt ExtraLight" pitchFamily="2" charset="-34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3" name="Picture 2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EB09FBAE-67A6-74DE-763F-009A78055B3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56204" y="544741"/>
            <a:ext cx="5489459" cy="366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523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itle - G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0EEE4E7-D9F8-8C39-0817-C886FCBED301}"/>
              </a:ext>
            </a:extLst>
          </p:cNvPr>
          <p:cNvGrpSpPr/>
          <p:nvPr userDrawn="1"/>
        </p:nvGrpSpPr>
        <p:grpSpPr>
          <a:xfrm>
            <a:off x="2173757" y="-121920"/>
            <a:ext cx="7536264" cy="5445760"/>
            <a:chOff x="1856039" y="-81371"/>
            <a:chExt cx="7520833" cy="5434609"/>
          </a:xfrm>
        </p:grpSpPr>
        <p:sp>
          <p:nvSpPr>
            <p:cNvPr id="10" name="Rectangle 4">
              <a:extLst>
                <a:ext uri="{FF2B5EF4-FFF2-40B4-BE49-F238E27FC236}">
                  <a16:creationId xmlns:a16="http://schemas.microsoft.com/office/drawing/2014/main" id="{EC5D1F52-0964-6157-A7E6-E521EDDEEB52}"/>
                </a:ext>
              </a:extLst>
            </p:cNvPr>
            <p:cNvSpPr/>
            <p:nvPr/>
          </p:nvSpPr>
          <p:spPr>
            <a:xfrm>
              <a:off x="1856039" y="-41356"/>
              <a:ext cx="7520832" cy="5281482"/>
            </a:xfrm>
            <a:custGeom>
              <a:avLst/>
              <a:gdLst>
                <a:gd name="connsiteX0" fmla="*/ 0 w 6644640"/>
                <a:gd name="connsiteY0" fmla="*/ 0 h 4998720"/>
                <a:gd name="connsiteX1" fmla="*/ 6644640 w 6644640"/>
                <a:gd name="connsiteY1" fmla="*/ 0 h 4998720"/>
                <a:gd name="connsiteX2" fmla="*/ 6644640 w 6644640"/>
                <a:gd name="connsiteY2" fmla="*/ 4998720 h 4998720"/>
                <a:gd name="connsiteX3" fmla="*/ 0 w 6644640"/>
                <a:gd name="connsiteY3" fmla="*/ 4998720 h 4998720"/>
                <a:gd name="connsiteX4" fmla="*/ 0 w 6644640"/>
                <a:gd name="connsiteY4" fmla="*/ 0 h 4998720"/>
                <a:gd name="connsiteX0" fmla="*/ 0 w 6644640"/>
                <a:gd name="connsiteY0" fmla="*/ 0 h 5013960"/>
                <a:gd name="connsiteX1" fmla="*/ 6644640 w 6644640"/>
                <a:gd name="connsiteY1" fmla="*/ 0 h 5013960"/>
                <a:gd name="connsiteX2" fmla="*/ 6644640 w 6644640"/>
                <a:gd name="connsiteY2" fmla="*/ 4998720 h 5013960"/>
                <a:gd name="connsiteX3" fmla="*/ 975360 w 6644640"/>
                <a:gd name="connsiteY3" fmla="*/ 5013960 h 5013960"/>
                <a:gd name="connsiteX4" fmla="*/ 0 w 6644640"/>
                <a:gd name="connsiteY4" fmla="*/ 0 h 5013960"/>
                <a:gd name="connsiteX0" fmla="*/ 0 w 7470331"/>
                <a:gd name="connsiteY0" fmla="*/ 0 h 5013960"/>
                <a:gd name="connsiteX1" fmla="*/ 7470331 w 7470331"/>
                <a:gd name="connsiteY1" fmla="*/ 11352 h 5013960"/>
                <a:gd name="connsiteX2" fmla="*/ 6644640 w 7470331"/>
                <a:gd name="connsiteY2" fmla="*/ 4998720 h 5013960"/>
                <a:gd name="connsiteX3" fmla="*/ 975360 w 7470331"/>
                <a:gd name="connsiteY3" fmla="*/ 5013960 h 5013960"/>
                <a:gd name="connsiteX4" fmla="*/ 0 w 7470331"/>
                <a:gd name="connsiteY4" fmla="*/ 0 h 5013960"/>
                <a:gd name="connsiteX0" fmla="*/ 0 w 7470331"/>
                <a:gd name="connsiteY0" fmla="*/ 0 h 5021425"/>
                <a:gd name="connsiteX1" fmla="*/ 7470331 w 7470331"/>
                <a:gd name="connsiteY1" fmla="*/ 11352 h 5021425"/>
                <a:gd name="connsiteX2" fmla="*/ 7434944 w 7470331"/>
                <a:gd name="connsiteY2" fmla="*/ 5021425 h 5021425"/>
                <a:gd name="connsiteX3" fmla="*/ 975360 w 7470331"/>
                <a:gd name="connsiteY3" fmla="*/ 5013960 h 5021425"/>
                <a:gd name="connsiteX4" fmla="*/ 0 w 7470331"/>
                <a:gd name="connsiteY4" fmla="*/ 0 h 502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70331" h="5021425">
                  <a:moveTo>
                    <a:pt x="0" y="0"/>
                  </a:moveTo>
                  <a:lnTo>
                    <a:pt x="7470331" y="11352"/>
                  </a:lnTo>
                  <a:lnTo>
                    <a:pt x="7434944" y="5021425"/>
                  </a:lnTo>
                  <a:lnTo>
                    <a:pt x="975360" y="501396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100000">
                  <a:srgbClr val="053D8A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latin typeface="Prompt" pitchFamily="2" charset="-34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601E1F0-588F-320F-C157-ED576E8EF5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alphaModFix amt="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904" t="24347" r="15291" b="3097"/>
            <a:stretch/>
          </p:blipFill>
          <p:spPr>
            <a:xfrm>
              <a:off x="2659260" y="-41358"/>
              <a:ext cx="6717612" cy="5281484"/>
            </a:xfrm>
            <a:prstGeom prst="rect">
              <a:avLst/>
            </a:prstGeom>
          </p:spPr>
        </p:pic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id="{0B7A35E3-F6A4-C5A4-6207-DA98990F5F28}"/>
                </a:ext>
              </a:extLst>
            </p:cNvPr>
            <p:cNvSpPr/>
            <p:nvPr/>
          </p:nvSpPr>
          <p:spPr>
            <a:xfrm rot="4755903">
              <a:off x="-371458" y="2595453"/>
              <a:ext cx="5434609" cy="80961"/>
            </a:xfrm>
            <a:custGeom>
              <a:avLst/>
              <a:gdLst>
                <a:gd name="connsiteX0" fmla="*/ 0 w 5106152"/>
                <a:gd name="connsiteY0" fmla="*/ 0 h 118945"/>
                <a:gd name="connsiteX1" fmla="*/ 5106152 w 5106152"/>
                <a:gd name="connsiteY1" fmla="*/ 0 h 118945"/>
                <a:gd name="connsiteX2" fmla="*/ 5106152 w 5106152"/>
                <a:gd name="connsiteY2" fmla="*/ 118945 h 118945"/>
                <a:gd name="connsiteX3" fmla="*/ 0 w 5106152"/>
                <a:gd name="connsiteY3" fmla="*/ 118945 h 118945"/>
                <a:gd name="connsiteX4" fmla="*/ 0 w 5106152"/>
                <a:gd name="connsiteY4" fmla="*/ 0 h 118945"/>
                <a:gd name="connsiteX0" fmla="*/ 0 w 5138639"/>
                <a:gd name="connsiteY0" fmla="*/ 11971 h 130916"/>
                <a:gd name="connsiteX1" fmla="*/ 5138639 w 5138639"/>
                <a:gd name="connsiteY1" fmla="*/ 0 h 130916"/>
                <a:gd name="connsiteX2" fmla="*/ 5106152 w 5138639"/>
                <a:gd name="connsiteY2" fmla="*/ 130916 h 130916"/>
                <a:gd name="connsiteX3" fmla="*/ 0 w 5138639"/>
                <a:gd name="connsiteY3" fmla="*/ 130916 h 130916"/>
                <a:gd name="connsiteX4" fmla="*/ 0 w 5138639"/>
                <a:gd name="connsiteY4" fmla="*/ 11971 h 130916"/>
                <a:gd name="connsiteX0" fmla="*/ 48882 w 5138639"/>
                <a:gd name="connsiteY0" fmla="*/ 9151 h 130916"/>
                <a:gd name="connsiteX1" fmla="*/ 5138639 w 5138639"/>
                <a:gd name="connsiteY1" fmla="*/ 0 h 130916"/>
                <a:gd name="connsiteX2" fmla="*/ 5106152 w 5138639"/>
                <a:gd name="connsiteY2" fmla="*/ 130916 h 130916"/>
                <a:gd name="connsiteX3" fmla="*/ 0 w 5138639"/>
                <a:gd name="connsiteY3" fmla="*/ 130916 h 130916"/>
                <a:gd name="connsiteX4" fmla="*/ 48882 w 5138639"/>
                <a:gd name="connsiteY4" fmla="*/ 9151 h 130916"/>
                <a:gd name="connsiteX0" fmla="*/ 30275 w 5120032"/>
                <a:gd name="connsiteY0" fmla="*/ 9151 h 130916"/>
                <a:gd name="connsiteX1" fmla="*/ 5120032 w 5120032"/>
                <a:gd name="connsiteY1" fmla="*/ 0 h 130916"/>
                <a:gd name="connsiteX2" fmla="*/ 5087545 w 5120032"/>
                <a:gd name="connsiteY2" fmla="*/ 130916 h 130916"/>
                <a:gd name="connsiteX3" fmla="*/ 0 w 5120032"/>
                <a:gd name="connsiteY3" fmla="*/ 128400 h 130916"/>
                <a:gd name="connsiteX4" fmla="*/ 30275 w 5120032"/>
                <a:gd name="connsiteY4" fmla="*/ 9151 h 130916"/>
                <a:gd name="connsiteX0" fmla="*/ 0 w 5128315"/>
                <a:gd name="connsiteY0" fmla="*/ 1 h 134524"/>
                <a:gd name="connsiteX1" fmla="*/ 5128315 w 5128315"/>
                <a:gd name="connsiteY1" fmla="*/ 3608 h 134524"/>
                <a:gd name="connsiteX2" fmla="*/ 5095828 w 5128315"/>
                <a:gd name="connsiteY2" fmla="*/ 134524 h 134524"/>
                <a:gd name="connsiteX3" fmla="*/ 8283 w 5128315"/>
                <a:gd name="connsiteY3" fmla="*/ 132008 h 134524"/>
                <a:gd name="connsiteX4" fmla="*/ 0 w 5128315"/>
                <a:gd name="connsiteY4" fmla="*/ 1 h 134524"/>
                <a:gd name="connsiteX0" fmla="*/ 24025 w 5152340"/>
                <a:gd name="connsiteY0" fmla="*/ -1 h 135259"/>
                <a:gd name="connsiteX1" fmla="*/ 5152340 w 5152340"/>
                <a:gd name="connsiteY1" fmla="*/ 3606 h 135259"/>
                <a:gd name="connsiteX2" fmla="*/ 5119853 w 5152340"/>
                <a:gd name="connsiteY2" fmla="*/ 134522 h 135259"/>
                <a:gd name="connsiteX3" fmla="*/ 0 w 5152340"/>
                <a:gd name="connsiteY3" fmla="*/ 135258 h 135259"/>
                <a:gd name="connsiteX4" fmla="*/ 24025 w 5152340"/>
                <a:gd name="connsiteY4" fmla="*/ -1 h 135259"/>
                <a:gd name="connsiteX0" fmla="*/ 8839 w 5152340"/>
                <a:gd name="connsiteY0" fmla="*/ 20063 h 131652"/>
                <a:gd name="connsiteX1" fmla="*/ 5152340 w 5152340"/>
                <a:gd name="connsiteY1" fmla="*/ 0 h 131652"/>
                <a:gd name="connsiteX2" fmla="*/ 5119853 w 5152340"/>
                <a:gd name="connsiteY2" fmla="*/ 130916 h 131652"/>
                <a:gd name="connsiteX3" fmla="*/ 0 w 5152340"/>
                <a:gd name="connsiteY3" fmla="*/ 131652 h 131652"/>
                <a:gd name="connsiteX4" fmla="*/ 8839 w 5152340"/>
                <a:gd name="connsiteY4" fmla="*/ 20063 h 131652"/>
                <a:gd name="connsiteX0" fmla="*/ 6289 w 5149790"/>
                <a:gd name="connsiteY0" fmla="*/ 20063 h 160459"/>
                <a:gd name="connsiteX1" fmla="*/ 5149790 w 5149790"/>
                <a:gd name="connsiteY1" fmla="*/ 0 h 160459"/>
                <a:gd name="connsiteX2" fmla="*/ 5117303 w 5149790"/>
                <a:gd name="connsiteY2" fmla="*/ 130916 h 160459"/>
                <a:gd name="connsiteX3" fmla="*/ 0 w 5149790"/>
                <a:gd name="connsiteY3" fmla="*/ 160459 h 160459"/>
                <a:gd name="connsiteX4" fmla="*/ 6289 w 5149790"/>
                <a:gd name="connsiteY4" fmla="*/ 20063 h 16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9790" h="160459">
                  <a:moveTo>
                    <a:pt x="6289" y="20063"/>
                  </a:moveTo>
                  <a:lnTo>
                    <a:pt x="5149790" y="0"/>
                  </a:lnTo>
                  <a:lnTo>
                    <a:pt x="5117303" y="130916"/>
                  </a:lnTo>
                  <a:lnTo>
                    <a:pt x="0" y="160459"/>
                  </a:lnTo>
                  <a:lnTo>
                    <a:pt x="6289" y="20063"/>
                  </a:lnTo>
                  <a:close/>
                </a:path>
              </a:pathLst>
            </a:custGeom>
            <a:gradFill flip="none" rotWithShape="1">
              <a:gsLst>
                <a:gs pos="46000">
                  <a:srgbClr val="06459B"/>
                </a:gs>
                <a:gs pos="0">
                  <a:srgbClr val="002060"/>
                </a:gs>
                <a:gs pos="100000">
                  <a:srgbClr val="92D050"/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solidFill>
                  <a:schemeClr val="accent2"/>
                </a:solidFill>
                <a:latin typeface="Prompt" pitchFamily="2" charset="-34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9B799C-ACDF-A947-9BBF-1788B718BF1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G# logo png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289289C2-0C06-CAAC-5046-23F34E8564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85333" y="1345303"/>
            <a:ext cx="1465489" cy="1358631"/>
          </a:xfrm>
          <a:prstGeom prst="rect">
            <a:avLst/>
          </a:prstGeom>
        </p:spPr>
      </p:pic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DD0E545D-1D35-FCB4-0D95-4334062BF3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5438" y="2890189"/>
            <a:ext cx="3522662" cy="1331756"/>
          </a:xfrm>
        </p:spPr>
        <p:txBody>
          <a:bodyPr/>
          <a:lstStyle>
            <a:lvl1pPr>
              <a:defRPr sz="1100" b="0" i="0">
                <a:solidFill>
                  <a:schemeClr val="accent4">
                    <a:lumMod val="90000"/>
                  </a:schemeClr>
                </a:solidFill>
                <a:latin typeface="Prompt Medium" pitchFamily="2" charset="-34"/>
                <a:cs typeface="Prompt Medium" pitchFamily="2" charset="-34"/>
              </a:defRPr>
            </a:lvl1pPr>
            <a:lvl2pPr>
              <a:defRPr sz="1300" b="0" i="0">
                <a:solidFill>
                  <a:schemeClr val="bg1"/>
                </a:solidFill>
                <a:latin typeface="Prompt Medium" pitchFamily="2" charset="-34"/>
                <a:cs typeface="Prompt Medium" pitchFamily="2" charset="-34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ext Placeholder 19">
            <a:extLst>
              <a:ext uri="{FF2B5EF4-FFF2-40B4-BE49-F238E27FC236}">
                <a16:creationId xmlns:a16="http://schemas.microsoft.com/office/drawing/2014/main" id="{CB1B28D1-7C05-F2A1-DB9F-A47B1C19B3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5436" y="1345302"/>
            <a:ext cx="3522663" cy="1358631"/>
          </a:xfrm>
        </p:spPr>
        <p:txBody>
          <a:bodyPr anchor="ctr">
            <a:noAutofit/>
          </a:bodyPr>
          <a:lstStyle>
            <a:lvl1pPr>
              <a:defRPr sz="2000" b="0" i="0">
                <a:solidFill>
                  <a:schemeClr val="bg1"/>
                </a:solidFill>
                <a:latin typeface="Prompt Medium" pitchFamily="2" charset="-34"/>
                <a:cs typeface="Prompt Medium" pitchFamily="2" charset="-34"/>
              </a:defRPr>
            </a:lvl1pPr>
            <a:lvl2pPr>
              <a:defRPr sz="2000" b="0" i="0">
                <a:solidFill>
                  <a:schemeClr val="bg1"/>
                </a:solidFill>
                <a:latin typeface="Prompt ExtraLight" pitchFamily="2" charset="-34"/>
                <a:cs typeface="Prompt ExtraLight" pitchFamily="2" charset="-34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F0BE379E-0AD1-CAEC-D3F9-34A9A251A70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7953" y="-82551"/>
            <a:ext cx="3159698" cy="5314425"/>
          </a:xfrm>
          <a:custGeom>
            <a:avLst/>
            <a:gdLst>
              <a:gd name="connsiteX0" fmla="*/ 0 w 3159698"/>
              <a:gd name="connsiteY0" fmla="*/ 0 h 5314425"/>
              <a:gd name="connsiteX1" fmla="*/ 2633071 w 3159698"/>
              <a:gd name="connsiteY1" fmla="*/ 0 h 5314425"/>
              <a:gd name="connsiteX2" fmla="*/ 3159698 w 3159698"/>
              <a:gd name="connsiteY2" fmla="*/ 526627 h 5314425"/>
              <a:gd name="connsiteX3" fmla="*/ 3159698 w 3159698"/>
              <a:gd name="connsiteY3" fmla="*/ 5314425 h 5314425"/>
              <a:gd name="connsiteX4" fmla="*/ 0 w 3159698"/>
              <a:gd name="connsiteY4" fmla="*/ 5314425 h 5314425"/>
              <a:gd name="connsiteX5" fmla="*/ 0 w 3159698"/>
              <a:gd name="connsiteY5" fmla="*/ 0 h 5314425"/>
              <a:gd name="connsiteX0" fmla="*/ 0 w 3159698"/>
              <a:gd name="connsiteY0" fmla="*/ 0 h 5314425"/>
              <a:gd name="connsiteX1" fmla="*/ 2130454 w 3159698"/>
              <a:gd name="connsiteY1" fmla="*/ 6055 h 5314425"/>
              <a:gd name="connsiteX2" fmla="*/ 3159698 w 3159698"/>
              <a:gd name="connsiteY2" fmla="*/ 526627 h 5314425"/>
              <a:gd name="connsiteX3" fmla="*/ 3159698 w 3159698"/>
              <a:gd name="connsiteY3" fmla="*/ 5314425 h 5314425"/>
              <a:gd name="connsiteX4" fmla="*/ 0 w 3159698"/>
              <a:gd name="connsiteY4" fmla="*/ 5314425 h 5314425"/>
              <a:gd name="connsiteX5" fmla="*/ 0 w 3159698"/>
              <a:gd name="connsiteY5" fmla="*/ 0 h 5314425"/>
              <a:gd name="connsiteX0" fmla="*/ 0 w 3159698"/>
              <a:gd name="connsiteY0" fmla="*/ 0 h 5314425"/>
              <a:gd name="connsiteX1" fmla="*/ 2130454 w 3159698"/>
              <a:gd name="connsiteY1" fmla="*/ 6055 h 5314425"/>
              <a:gd name="connsiteX2" fmla="*/ 3159698 w 3159698"/>
              <a:gd name="connsiteY2" fmla="*/ 5314425 h 5314425"/>
              <a:gd name="connsiteX3" fmla="*/ 0 w 3159698"/>
              <a:gd name="connsiteY3" fmla="*/ 5314425 h 5314425"/>
              <a:gd name="connsiteX4" fmla="*/ 0 w 3159698"/>
              <a:gd name="connsiteY4" fmla="*/ 0 h 531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9698" h="5314425">
                <a:moveTo>
                  <a:pt x="0" y="0"/>
                </a:moveTo>
                <a:lnTo>
                  <a:pt x="2130454" y="6055"/>
                </a:lnTo>
                <a:lnTo>
                  <a:pt x="3159698" y="5314425"/>
                </a:lnTo>
                <a:lnTo>
                  <a:pt x="0" y="5314425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989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itle -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67C03314-73C9-00D3-38DA-E9642DA70C9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7953" y="-82551"/>
            <a:ext cx="3159698" cy="5314425"/>
          </a:xfrm>
          <a:custGeom>
            <a:avLst/>
            <a:gdLst>
              <a:gd name="connsiteX0" fmla="*/ 0 w 3159698"/>
              <a:gd name="connsiteY0" fmla="*/ 0 h 5314425"/>
              <a:gd name="connsiteX1" fmla="*/ 2633071 w 3159698"/>
              <a:gd name="connsiteY1" fmla="*/ 0 h 5314425"/>
              <a:gd name="connsiteX2" fmla="*/ 3159698 w 3159698"/>
              <a:gd name="connsiteY2" fmla="*/ 526627 h 5314425"/>
              <a:gd name="connsiteX3" fmla="*/ 3159698 w 3159698"/>
              <a:gd name="connsiteY3" fmla="*/ 5314425 h 5314425"/>
              <a:gd name="connsiteX4" fmla="*/ 0 w 3159698"/>
              <a:gd name="connsiteY4" fmla="*/ 5314425 h 5314425"/>
              <a:gd name="connsiteX5" fmla="*/ 0 w 3159698"/>
              <a:gd name="connsiteY5" fmla="*/ 0 h 5314425"/>
              <a:gd name="connsiteX0" fmla="*/ 0 w 3159698"/>
              <a:gd name="connsiteY0" fmla="*/ 0 h 5314425"/>
              <a:gd name="connsiteX1" fmla="*/ 2130454 w 3159698"/>
              <a:gd name="connsiteY1" fmla="*/ 6055 h 5314425"/>
              <a:gd name="connsiteX2" fmla="*/ 3159698 w 3159698"/>
              <a:gd name="connsiteY2" fmla="*/ 526627 h 5314425"/>
              <a:gd name="connsiteX3" fmla="*/ 3159698 w 3159698"/>
              <a:gd name="connsiteY3" fmla="*/ 5314425 h 5314425"/>
              <a:gd name="connsiteX4" fmla="*/ 0 w 3159698"/>
              <a:gd name="connsiteY4" fmla="*/ 5314425 h 5314425"/>
              <a:gd name="connsiteX5" fmla="*/ 0 w 3159698"/>
              <a:gd name="connsiteY5" fmla="*/ 0 h 5314425"/>
              <a:gd name="connsiteX0" fmla="*/ 0 w 3159698"/>
              <a:gd name="connsiteY0" fmla="*/ 0 h 5314425"/>
              <a:gd name="connsiteX1" fmla="*/ 2130454 w 3159698"/>
              <a:gd name="connsiteY1" fmla="*/ 6055 h 5314425"/>
              <a:gd name="connsiteX2" fmla="*/ 3159698 w 3159698"/>
              <a:gd name="connsiteY2" fmla="*/ 5314425 h 5314425"/>
              <a:gd name="connsiteX3" fmla="*/ 0 w 3159698"/>
              <a:gd name="connsiteY3" fmla="*/ 5314425 h 5314425"/>
              <a:gd name="connsiteX4" fmla="*/ 0 w 3159698"/>
              <a:gd name="connsiteY4" fmla="*/ 0 h 531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9698" h="5314425">
                <a:moveTo>
                  <a:pt x="0" y="0"/>
                </a:moveTo>
                <a:lnTo>
                  <a:pt x="2130454" y="6055"/>
                </a:lnTo>
                <a:lnTo>
                  <a:pt x="3159698" y="5314425"/>
                </a:lnTo>
                <a:lnTo>
                  <a:pt x="0" y="5314425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0EEE4E7-D9F8-8C39-0817-C886FCBED301}"/>
              </a:ext>
            </a:extLst>
          </p:cNvPr>
          <p:cNvGrpSpPr/>
          <p:nvPr userDrawn="1"/>
        </p:nvGrpSpPr>
        <p:grpSpPr>
          <a:xfrm>
            <a:off x="2173757" y="-121920"/>
            <a:ext cx="7536264" cy="5445760"/>
            <a:chOff x="1856039" y="-81371"/>
            <a:chExt cx="7520833" cy="5434609"/>
          </a:xfrm>
        </p:grpSpPr>
        <p:sp>
          <p:nvSpPr>
            <p:cNvPr id="10" name="Rectangle 4">
              <a:extLst>
                <a:ext uri="{FF2B5EF4-FFF2-40B4-BE49-F238E27FC236}">
                  <a16:creationId xmlns:a16="http://schemas.microsoft.com/office/drawing/2014/main" id="{EC5D1F52-0964-6157-A7E6-E521EDDEEB52}"/>
                </a:ext>
              </a:extLst>
            </p:cNvPr>
            <p:cNvSpPr/>
            <p:nvPr/>
          </p:nvSpPr>
          <p:spPr>
            <a:xfrm>
              <a:off x="1856039" y="-41356"/>
              <a:ext cx="7520832" cy="5281482"/>
            </a:xfrm>
            <a:custGeom>
              <a:avLst/>
              <a:gdLst>
                <a:gd name="connsiteX0" fmla="*/ 0 w 6644640"/>
                <a:gd name="connsiteY0" fmla="*/ 0 h 4998720"/>
                <a:gd name="connsiteX1" fmla="*/ 6644640 w 6644640"/>
                <a:gd name="connsiteY1" fmla="*/ 0 h 4998720"/>
                <a:gd name="connsiteX2" fmla="*/ 6644640 w 6644640"/>
                <a:gd name="connsiteY2" fmla="*/ 4998720 h 4998720"/>
                <a:gd name="connsiteX3" fmla="*/ 0 w 6644640"/>
                <a:gd name="connsiteY3" fmla="*/ 4998720 h 4998720"/>
                <a:gd name="connsiteX4" fmla="*/ 0 w 6644640"/>
                <a:gd name="connsiteY4" fmla="*/ 0 h 4998720"/>
                <a:gd name="connsiteX0" fmla="*/ 0 w 6644640"/>
                <a:gd name="connsiteY0" fmla="*/ 0 h 5013960"/>
                <a:gd name="connsiteX1" fmla="*/ 6644640 w 6644640"/>
                <a:gd name="connsiteY1" fmla="*/ 0 h 5013960"/>
                <a:gd name="connsiteX2" fmla="*/ 6644640 w 6644640"/>
                <a:gd name="connsiteY2" fmla="*/ 4998720 h 5013960"/>
                <a:gd name="connsiteX3" fmla="*/ 975360 w 6644640"/>
                <a:gd name="connsiteY3" fmla="*/ 5013960 h 5013960"/>
                <a:gd name="connsiteX4" fmla="*/ 0 w 6644640"/>
                <a:gd name="connsiteY4" fmla="*/ 0 h 5013960"/>
                <a:gd name="connsiteX0" fmla="*/ 0 w 7470331"/>
                <a:gd name="connsiteY0" fmla="*/ 0 h 5013960"/>
                <a:gd name="connsiteX1" fmla="*/ 7470331 w 7470331"/>
                <a:gd name="connsiteY1" fmla="*/ 11352 h 5013960"/>
                <a:gd name="connsiteX2" fmla="*/ 6644640 w 7470331"/>
                <a:gd name="connsiteY2" fmla="*/ 4998720 h 5013960"/>
                <a:gd name="connsiteX3" fmla="*/ 975360 w 7470331"/>
                <a:gd name="connsiteY3" fmla="*/ 5013960 h 5013960"/>
                <a:gd name="connsiteX4" fmla="*/ 0 w 7470331"/>
                <a:gd name="connsiteY4" fmla="*/ 0 h 5013960"/>
                <a:gd name="connsiteX0" fmla="*/ 0 w 7470331"/>
                <a:gd name="connsiteY0" fmla="*/ 0 h 5021425"/>
                <a:gd name="connsiteX1" fmla="*/ 7470331 w 7470331"/>
                <a:gd name="connsiteY1" fmla="*/ 11352 h 5021425"/>
                <a:gd name="connsiteX2" fmla="*/ 7434944 w 7470331"/>
                <a:gd name="connsiteY2" fmla="*/ 5021425 h 5021425"/>
                <a:gd name="connsiteX3" fmla="*/ 975360 w 7470331"/>
                <a:gd name="connsiteY3" fmla="*/ 5013960 h 5021425"/>
                <a:gd name="connsiteX4" fmla="*/ 0 w 7470331"/>
                <a:gd name="connsiteY4" fmla="*/ 0 h 502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70331" h="5021425">
                  <a:moveTo>
                    <a:pt x="0" y="0"/>
                  </a:moveTo>
                  <a:lnTo>
                    <a:pt x="7470331" y="11352"/>
                  </a:lnTo>
                  <a:lnTo>
                    <a:pt x="7434944" y="5021425"/>
                  </a:lnTo>
                  <a:lnTo>
                    <a:pt x="975360" y="501396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100000">
                  <a:srgbClr val="053D8A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latin typeface="Prompt" pitchFamily="2" charset="-34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601E1F0-588F-320F-C157-ED576E8EF5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alphaModFix amt="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904" t="24347" r="15291" b="3097"/>
            <a:stretch/>
          </p:blipFill>
          <p:spPr>
            <a:xfrm>
              <a:off x="2659260" y="-41358"/>
              <a:ext cx="6717612" cy="5281484"/>
            </a:xfrm>
            <a:prstGeom prst="rect">
              <a:avLst/>
            </a:prstGeom>
          </p:spPr>
        </p:pic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id="{0B7A35E3-F6A4-C5A4-6207-DA98990F5F28}"/>
                </a:ext>
              </a:extLst>
            </p:cNvPr>
            <p:cNvSpPr/>
            <p:nvPr/>
          </p:nvSpPr>
          <p:spPr>
            <a:xfrm rot="4755903">
              <a:off x="-371458" y="2595453"/>
              <a:ext cx="5434609" cy="80961"/>
            </a:xfrm>
            <a:custGeom>
              <a:avLst/>
              <a:gdLst>
                <a:gd name="connsiteX0" fmla="*/ 0 w 5106152"/>
                <a:gd name="connsiteY0" fmla="*/ 0 h 118945"/>
                <a:gd name="connsiteX1" fmla="*/ 5106152 w 5106152"/>
                <a:gd name="connsiteY1" fmla="*/ 0 h 118945"/>
                <a:gd name="connsiteX2" fmla="*/ 5106152 w 5106152"/>
                <a:gd name="connsiteY2" fmla="*/ 118945 h 118945"/>
                <a:gd name="connsiteX3" fmla="*/ 0 w 5106152"/>
                <a:gd name="connsiteY3" fmla="*/ 118945 h 118945"/>
                <a:gd name="connsiteX4" fmla="*/ 0 w 5106152"/>
                <a:gd name="connsiteY4" fmla="*/ 0 h 118945"/>
                <a:gd name="connsiteX0" fmla="*/ 0 w 5138639"/>
                <a:gd name="connsiteY0" fmla="*/ 11971 h 130916"/>
                <a:gd name="connsiteX1" fmla="*/ 5138639 w 5138639"/>
                <a:gd name="connsiteY1" fmla="*/ 0 h 130916"/>
                <a:gd name="connsiteX2" fmla="*/ 5106152 w 5138639"/>
                <a:gd name="connsiteY2" fmla="*/ 130916 h 130916"/>
                <a:gd name="connsiteX3" fmla="*/ 0 w 5138639"/>
                <a:gd name="connsiteY3" fmla="*/ 130916 h 130916"/>
                <a:gd name="connsiteX4" fmla="*/ 0 w 5138639"/>
                <a:gd name="connsiteY4" fmla="*/ 11971 h 130916"/>
                <a:gd name="connsiteX0" fmla="*/ 48882 w 5138639"/>
                <a:gd name="connsiteY0" fmla="*/ 9151 h 130916"/>
                <a:gd name="connsiteX1" fmla="*/ 5138639 w 5138639"/>
                <a:gd name="connsiteY1" fmla="*/ 0 h 130916"/>
                <a:gd name="connsiteX2" fmla="*/ 5106152 w 5138639"/>
                <a:gd name="connsiteY2" fmla="*/ 130916 h 130916"/>
                <a:gd name="connsiteX3" fmla="*/ 0 w 5138639"/>
                <a:gd name="connsiteY3" fmla="*/ 130916 h 130916"/>
                <a:gd name="connsiteX4" fmla="*/ 48882 w 5138639"/>
                <a:gd name="connsiteY4" fmla="*/ 9151 h 130916"/>
                <a:gd name="connsiteX0" fmla="*/ 30275 w 5120032"/>
                <a:gd name="connsiteY0" fmla="*/ 9151 h 130916"/>
                <a:gd name="connsiteX1" fmla="*/ 5120032 w 5120032"/>
                <a:gd name="connsiteY1" fmla="*/ 0 h 130916"/>
                <a:gd name="connsiteX2" fmla="*/ 5087545 w 5120032"/>
                <a:gd name="connsiteY2" fmla="*/ 130916 h 130916"/>
                <a:gd name="connsiteX3" fmla="*/ 0 w 5120032"/>
                <a:gd name="connsiteY3" fmla="*/ 128400 h 130916"/>
                <a:gd name="connsiteX4" fmla="*/ 30275 w 5120032"/>
                <a:gd name="connsiteY4" fmla="*/ 9151 h 130916"/>
                <a:gd name="connsiteX0" fmla="*/ 0 w 5128315"/>
                <a:gd name="connsiteY0" fmla="*/ 1 h 134524"/>
                <a:gd name="connsiteX1" fmla="*/ 5128315 w 5128315"/>
                <a:gd name="connsiteY1" fmla="*/ 3608 h 134524"/>
                <a:gd name="connsiteX2" fmla="*/ 5095828 w 5128315"/>
                <a:gd name="connsiteY2" fmla="*/ 134524 h 134524"/>
                <a:gd name="connsiteX3" fmla="*/ 8283 w 5128315"/>
                <a:gd name="connsiteY3" fmla="*/ 132008 h 134524"/>
                <a:gd name="connsiteX4" fmla="*/ 0 w 5128315"/>
                <a:gd name="connsiteY4" fmla="*/ 1 h 134524"/>
                <a:gd name="connsiteX0" fmla="*/ 24025 w 5152340"/>
                <a:gd name="connsiteY0" fmla="*/ -1 h 135259"/>
                <a:gd name="connsiteX1" fmla="*/ 5152340 w 5152340"/>
                <a:gd name="connsiteY1" fmla="*/ 3606 h 135259"/>
                <a:gd name="connsiteX2" fmla="*/ 5119853 w 5152340"/>
                <a:gd name="connsiteY2" fmla="*/ 134522 h 135259"/>
                <a:gd name="connsiteX3" fmla="*/ 0 w 5152340"/>
                <a:gd name="connsiteY3" fmla="*/ 135258 h 135259"/>
                <a:gd name="connsiteX4" fmla="*/ 24025 w 5152340"/>
                <a:gd name="connsiteY4" fmla="*/ -1 h 135259"/>
                <a:gd name="connsiteX0" fmla="*/ 8839 w 5152340"/>
                <a:gd name="connsiteY0" fmla="*/ 20063 h 131652"/>
                <a:gd name="connsiteX1" fmla="*/ 5152340 w 5152340"/>
                <a:gd name="connsiteY1" fmla="*/ 0 h 131652"/>
                <a:gd name="connsiteX2" fmla="*/ 5119853 w 5152340"/>
                <a:gd name="connsiteY2" fmla="*/ 130916 h 131652"/>
                <a:gd name="connsiteX3" fmla="*/ 0 w 5152340"/>
                <a:gd name="connsiteY3" fmla="*/ 131652 h 131652"/>
                <a:gd name="connsiteX4" fmla="*/ 8839 w 5152340"/>
                <a:gd name="connsiteY4" fmla="*/ 20063 h 131652"/>
                <a:gd name="connsiteX0" fmla="*/ 6289 w 5149790"/>
                <a:gd name="connsiteY0" fmla="*/ 20063 h 160459"/>
                <a:gd name="connsiteX1" fmla="*/ 5149790 w 5149790"/>
                <a:gd name="connsiteY1" fmla="*/ 0 h 160459"/>
                <a:gd name="connsiteX2" fmla="*/ 5117303 w 5149790"/>
                <a:gd name="connsiteY2" fmla="*/ 130916 h 160459"/>
                <a:gd name="connsiteX3" fmla="*/ 0 w 5149790"/>
                <a:gd name="connsiteY3" fmla="*/ 160459 h 160459"/>
                <a:gd name="connsiteX4" fmla="*/ 6289 w 5149790"/>
                <a:gd name="connsiteY4" fmla="*/ 20063 h 16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9790" h="160459">
                  <a:moveTo>
                    <a:pt x="6289" y="20063"/>
                  </a:moveTo>
                  <a:lnTo>
                    <a:pt x="5149790" y="0"/>
                  </a:lnTo>
                  <a:lnTo>
                    <a:pt x="5117303" y="130916"/>
                  </a:lnTo>
                  <a:lnTo>
                    <a:pt x="0" y="160459"/>
                  </a:lnTo>
                  <a:lnTo>
                    <a:pt x="6289" y="20063"/>
                  </a:lnTo>
                  <a:close/>
                </a:path>
              </a:pathLst>
            </a:custGeom>
            <a:gradFill flip="none" rotWithShape="1">
              <a:gsLst>
                <a:gs pos="46000">
                  <a:srgbClr val="06459B"/>
                </a:gs>
                <a:gs pos="0">
                  <a:srgbClr val="002060"/>
                </a:gs>
                <a:gs pos="100000">
                  <a:srgbClr val="92D050"/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solidFill>
                  <a:schemeClr val="accent2"/>
                </a:solidFill>
                <a:latin typeface="Prompt" pitchFamily="2" charset="-34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9B799C-ACDF-A947-9BBF-1788B718BF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2B4A4E9D-D50C-A614-BFE3-4039617BC0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16472" y="2890189"/>
            <a:ext cx="4911628" cy="1331756"/>
          </a:xfrm>
        </p:spPr>
        <p:txBody>
          <a:bodyPr/>
          <a:lstStyle>
            <a:lvl1pPr>
              <a:defRPr sz="1100" b="0" i="0">
                <a:solidFill>
                  <a:schemeClr val="accent4">
                    <a:lumMod val="90000"/>
                  </a:schemeClr>
                </a:solidFill>
                <a:latin typeface="Prompt Medium" pitchFamily="2" charset="-34"/>
                <a:cs typeface="Prompt Medium" pitchFamily="2" charset="-34"/>
              </a:defRPr>
            </a:lvl1pPr>
            <a:lvl2pPr>
              <a:defRPr sz="1300" b="0" i="0">
                <a:solidFill>
                  <a:schemeClr val="bg1"/>
                </a:solidFill>
                <a:latin typeface="Prompt Medium" pitchFamily="2" charset="-34"/>
                <a:cs typeface="Prompt Medium" pitchFamily="2" charset="-34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ext Placeholder 19">
            <a:extLst>
              <a:ext uri="{FF2B5EF4-FFF2-40B4-BE49-F238E27FC236}">
                <a16:creationId xmlns:a16="http://schemas.microsoft.com/office/drawing/2014/main" id="{C6205C21-061D-17FD-6484-790DA7D78B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16470" y="1345302"/>
            <a:ext cx="4911629" cy="1358631"/>
          </a:xfrm>
        </p:spPr>
        <p:txBody>
          <a:bodyPr anchor="ctr">
            <a:noAutofit/>
          </a:bodyPr>
          <a:lstStyle>
            <a:lvl1pPr>
              <a:defRPr sz="2000" b="0" i="0">
                <a:solidFill>
                  <a:schemeClr val="bg1"/>
                </a:solidFill>
                <a:latin typeface="Prompt Medium" pitchFamily="2" charset="-34"/>
                <a:cs typeface="Prompt Medium" pitchFamily="2" charset="-34"/>
              </a:defRPr>
            </a:lvl1pPr>
            <a:lvl2pPr>
              <a:defRPr sz="2000" b="0" i="0">
                <a:solidFill>
                  <a:schemeClr val="bg1"/>
                </a:solidFill>
                <a:latin typeface="Prompt ExtraLight" pitchFamily="2" charset="-34"/>
                <a:cs typeface="Prompt ExtraLight" pitchFamily="2" charset="-34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39729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itle - Sm G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67C03314-73C9-00D3-38DA-E9642DA70C9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7953" y="-82551"/>
            <a:ext cx="3159698" cy="5314425"/>
          </a:xfrm>
        </p:spPr>
        <p:txBody>
          <a:bodyPr/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0EEE4E7-D9F8-8C39-0817-C886FCBED301}"/>
              </a:ext>
            </a:extLst>
          </p:cNvPr>
          <p:cNvGrpSpPr/>
          <p:nvPr userDrawn="1"/>
        </p:nvGrpSpPr>
        <p:grpSpPr>
          <a:xfrm>
            <a:off x="2173757" y="-121920"/>
            <a:ext cx="7536264" cy="5445760"/>
            <a:chOff x="1856039" y="-81371"/>
            <a:chExt cx="7520833" cy="5434609"/>
          </a:xfrm>
        </p:grpSpPr>
        <p:sp>
          <p:nvSpPr>
            <p:cNvPr id="10" name="Rectangle 4">
              <a:extLst>
                <a:ext uri="{FF2B5EF4-FFF2-40B4-BE49-F238E27FC236}">
                  <a16:creationId xmlns:a16="http://schemas.microsoft.com/office/drawing/2014/main" id="{EC5D1F52-0964-6157-A7E6-E521EDDEEB52}"/>
                </a:ext>
              </a:extLst>
            </p:cNvPr>
            <p:cNvSpPr/>
            <p:nvPr/>
          </p:nvSpPr>
          <p:spPr>
            <a:xfrm>
              <a:off x="1856039" y="-41356"/>
              <a:ext cx="7520832" cy="5281482"/>
            </a:xfrm>
            <a:custGeom>
              <a:avLst/>
              <a:gdLst>
                <a:gd name="connsiteX0" fmla="*/ 0 w 6644640"/>
                <a:gd name="connsiteY0" fmla="*/ 0 h 4998720"/>
                <a:gd name="connsiteX1" fmla="*/ 6644640 w 6644640"/>
                <a:gd name="connsiteY1" fmla="*/ 0 h 4998720"/>
                <a:gd name="connsiteX2" fmla="*/ 6644640 w 6644640"/>
                <a:gd name="connsiteY2" fmla="*/ 4998720 h 4998720"/>
                <a:gd name="connsiteX3" fmla="*/ 0 w 6644640"/>
                <a:gd name="connsiteY3" fmla="*/ 4998720 h 4998720"/>
                <a:gd name="connsiteX4" fmla="*/ 0 w 6644640"/>
                <a:gd name="connsiteY4" fmla="*/ 0 h 4998720"/>
                <a:gd name="connsiteX0" fmla="*/ 0 w 6644640"/>
                <a:gd name="connsiteY0" fmla="*/ 0 h 5013960"/>
                <a:gd name="connsiteX1" fmla="*/ 6644640 w 6644640"/>
                <a:gd name="connsiteY1" fmla="*/ 0 h 5013960"/>
                <a:gd name="connsiteX2" fmla="*/ 6644640 w 6644640"/>
                <a:gd name="connsiteY2" fmla="*/ 4998720 h 5013960"/>
                <a:gd name="connsiteX3" fmla="*/ 975360 w 6644640"/>
                <a:gd name="connsiteY3" fmla="*/ 5013960 h 5013960"/>
                <a:gd name="connsiteX4" fmla="*/ 0 w 6644640"/>
                <a:gd name="connsiteY4" fmla="*/ 0 h 5013960"/>
                <a:gd name="connsiteX0" fmla="*/ 0 w 7470331"/>
                <a:gd name="connsiteY0" fmla="*/ 0 h 5013960"/>
                <a:gd name="connsiteX1" fmla="*/ 7470331 w 7470331"/>
                <a:gd name="connsiteY1" fmla="*/ 11352 h 5013960"/>
                <a:gd name="connsiteX2" fmla="*/ 6644640 w 7470331"/>
                <a:gd name="connsiteY2" fmla="*/ 4998720 h 5013960"/>
                <a:gd name="connsiteX3" fmla="*/ 975360 w 7470331"/>
                <a:gd name="connsiteY3" fmla="*/ 5013960 h 5013960"/>
                <a:gd name="connsiteX4" fmla="*/ 0 w 7470331"/>
                <a:gd name="connsiteY4" fmla="*/ 0 h 5013960"/>
                <a:gd name="connsiteX0" fmla="*/ 0 w 7470331"/>
                <a:gd name="connsiteY0" fmla="*/ 0 h 5021425"/>
                <a:gd name="connsiteX1" fmla="*/ 7470331 w 7470331"/>
                <a:gd name="connsiteY1" fmla="*/ 11352 h 5021425"/>
                <a:gd name="connsiteX2" fmla="*/ 7434944 w 7470331"/>
                <a:gd name="connsiteY2" fmla="*/ 5021425 h 5021425"/>
                <a:gd name="connsiteX3" fmla="*/ 975360 w 7470331"/>
                <a:gd name="connsiteY3" fmla="*/ 5013960 h 5021425"/>
                <a:gd name="connsiteX4" fmla="*/ 0 w 7470331"/>
                <a:gd name="connsiteY4" fmla="*/ 0 h 502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70331" h="5021425">
                  <a:moveTo>
                    <a:pt x="0" y="0"/>
                  </a:moveTo>
                  <a:lnTo>
                    <a:pt x="7470331" y="11352"/>
                  </a:lnTo>
                  <a:lnTo>
                    <a:pt x="7434944" y="5021425"/>
                  </a:lnTo>
                  <a:lnTo>
                    <a:pt x="975360" y="501396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100000">
                  <a:srgbClr val="053D8A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latin typeface="Prompt" pitchFamily="2" charset="-34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601E1F0-588F-320F-C157-ED576E8EF5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alphaModFix amt="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904" t="24347" r="15291" b="3097"/>
            <a:stretch/>
          </p:blipFill>
          <p:spPr>
            <a:xfrm>
              <a:off x="2659260" y="-41358"/>
              <a:ext cx="6717612" cy="5281484"/>
            </a:xfrm>
            <a:prstGeom prst="rect">
              <a:avLst/>
            </a:prstGeom>
          </p:spPr>
        </p:pic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id="{0B7A35E3-F6A4-C5A4-6207-DA98990F5F28}"/>
                </a:ext>
              </a:extLst>
            </p:cNvPr>
            <p:cNvSpPr/>
            <p:nvPr/>
          </p:nvSpPr>
          <p:spPr>
            <a:xfrm rot="4755903">
              <a:off x="-371458" y="2595453"/>
              <a:ext cx="5434609" cy="80961"/>
            </a:xfrm>
            <a:custGeom>
              <a:avLst/>
              <a:gdLst>
                <a:gd name="connsiteX0" fmla="*/ 0 w 5106152"/>
                <a:gd name="connsiteY0" fmla="*/ 0 h 118945"/>
                <a:gd name="connsiteX1" fmla="*/ 5106152 w 5106152"/>
                <a:gd name="connsiteY1" fmla="*/ 0 h 118945"/>
                <a:gd name="connsiteX2" fmla="*/ 5106152 w 5106152"/>
                <a:gd name="connsiteY2" fmla="*/ 118945 h 118945"/>
                <a:gd name="connsiteX3" fmla="*/ 0 w 5106152"/>
                <a:gd name="connsiteY3" fmla="*/ 118945 h 118945"/>
                <a:gd name="connsiteX4" fmla="*/ 0 w 5106152"/>
                <a:gd name="connsiteY4" fmla="*/ 0 h 118945"/>
                <a:gd name="connsiteX0" fmla="*/ 0 w 5138639"/>
                <a:gd name="connsiteY0" fmla="*/ 11971 h 130916"/>
                <a:gd name="connsiteX1" fmla="*/ 5138639 w 5138639"/>
                <a:gd name="connsiteY1" fmla="*/ 0 h 130916"/>
                <a:gd name="connsiteX2" fmla="*/ 5106152 w 5138639"/>
                <a:gd name="connsiteY2" fmla="*/ 130916 h 130916"/>
                <a:gd name="connsiteX3" fmla="*/ 0 w 5138639"/>
                <a:gd name="connsiteY3" fmla="*/ 130916 h 130916"/>
                <a:gd name="connsiteX4" fmla="*/ 0 w 5138639"/>
                <a:gd name="connsiteY4" fmla="*/ 11971 h 130916"/>
                <a:gd name="connsiteX0" fmla="*/ 48882 w 5138639"/>
                <a:gd name="connsiteY0" fmla="*/ 9151 h 130916"/>
                <a:gd name="connsiteX1" fmla="*/ 5138639 w 5138639"/>
                <a:gd name="connsiteY1" fmla="*/ 0 h 130916"/>
                <a:gd name="connsiteX2" fmla="*/ 5106152 w 5138639"/>
                <a:gd name="connsiteY2" fmla="*/ 130916 h 130916"/>
                <a:gd name="connsiteX3" fmla="*/ 0 w 5138639"/>
                <a:gd name="connsiteY3" fmla="*/ 130916 h 130916"/>
                <a:gd name="connsiteX4" fmla="*/ 48882 w 5138639"/>
                <a:gd name="connsiteY4" fmla="*/ 9151 h 130916"/>
                <a:gd name="connsiteX0" fmla="*/ 30275 w 5120032"/>
                <a:gd name="connsiteY0" fmla="*/ 9151 h 130916"/>
                <a:gd name="connsiteX1" fmla="*/ 5120032 w 5120032"/>
                <a:gd name="connsiteY1" fmla="*/ 0 h 130916"/>
                <a:gd name="connsiteX2" fmla="*/ 5087545 w 5120032"/>
                <a:gd name="connsiteY2" fmla="*/ 130916 h 130916"/>
                <a:gd name="connsiteX3" fmla="*/ 0 w 5120032"/>
                <a:gd name="connsiteY3" fmla="*/ 128400 h 130916"/>
                <a:gd name="connsiteX4" fmla="*/ 30275 w 5120032"/>
                <a:gd name="connsiteY4" fmla="*/ 9151 h 130916"/>
                <a:gd name="connsiteX0" fmla="*/ 0 w 5128315"/>
                <a:gd name="connsiteY0" fmla="*/ 1 h 134524"/>
                <a:gd name="connsiteX1" fmla="*/ 5128315 w 5128315"/>
                <a:gd name="connsiteY1" fmla="*/ 3608 h 134524"/>
                <a:gd name="connsiteX2" fmla="*/ 5095828 w 5128315"/>
                <a:gd name="connsiteY2" fmla="*/ 134524 h 134524"/>
                <a:gd name="connsiteX3" fmla="*/ 8283 w 5128315"/>
                <a:gd name="connsiteY3" fmla="*/ 132008 h 134524"/>
                <a:gd name="connsiteX4" fmla="*/ 0 w 5128315"/>
                <a:gd name="connsiteY4" fmla="*/ 1 h 134524"/>
                <a:gd name="connsiteX0" fmla="*/ 24025 w 5152340"/>
                <a:gd name="connsiteY0" fmla="*/ -1 h 135259"/>
                <a:gd name="connsiteX1" fmla="*/ 5152340 w 5152340"/>
                <a:gd name="connsiteY1" fmla="*/ 3606 h 135259"/>
                <a:gd name="connsiteX2" fmla="*/ 5119853 w 5152340"/>
                <a:gd name="connsiteY2" fmla="*/ 134522 h 135259"/>
                <a:gd name="connsiteX3" fmla="*/ 0 w 5152340"/>
                <a:gd name="connsiteY3" fmla="*/ 135258 h 135259"/>
                <a:gd name="connsiteX4" fmla="*/ 24025 w 5152340"/>
                <a:gd name="connsiteY4" fmla="*/ -1 h 135259"/>
                <a:gd name="connsiteX0" fmla="*/ 8839 w 5152340"/>
                <a:gd name="connsiteY0" fmla="*/ 20063 h 131652"/>
                <a:gd name="connsiteX1" fmla="*/ 5152340 w 5152340"/>
                <a:gd name="connsiteY1" fmla="*/ 0 h 131652"/>
                <a:gd name="connsiteX2" fmla="*/ 5119853 w 5152340"/>
                <a:gd name="connsiteY2" fmla="*/ 130916 h 131652"/>
                <a:gd name="connsiteX3" fmla="*/ 0 w 5152340"/>
                <a:gd name="connsiteY3" fmla="*/ 131652 h 131652"/>
                <a:gd name="connsiteX4" fmla="*/ 8839 w 5152340"/>
                <a:gd name="connsiteY4" fmla="*/ 20063 h 131652"/>
                <a:gd name="connsiteX0" fmla="*/ 6289 w 5149790"/>
                <a:gd name="connsiteY0" fmla="*/ 20063 h 160459"/>
                <a:gd name="connsiteX1" fmla="*/ 5149790 w 5149790"/>
                <a:gd name="connsiteY1" fmla="*/ 0 h 160459"/>
                <a:gd name="connsiteX2" fmla="*/ 5117303 w 5149790"/>
                <a:gd name="connsiteY2" fmla="*/ 130916 h 160459"/>
                <a:gd name="connsiteX3" fmla="*/ 0 w 5149790"/>
                <a:gd name="connsiteY3" fmla="*/ 160459 h 160459"/>
                <a:gd name="connsiteX4" fmla="*/ 6289 w 5149790"/>
                <a:gd name="connsiteY4" fmla="*/ 20063 h 16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9790" h="160459">
                  <a:moveTo>
                    <a:pt x="6289" y="20063"/>
                  </a:moveTo>
                  <a:lnTo>
                    <a:pt x="5149790" y="0"/>
                  </a:lnTo>
                  <a:lnTo>
                    <a:pt x="5117303" y="130916"/>
                  </a:lnTo>
                  <a:lnTo>
                    <a:pt x="0" y="160459"/>
                  </a:lnTo>
                  <a:lnTo>
                    <a:pt x="6289" y="20063"/>
                  </a:lnTo>
                  <a:close/>
                </a:path>
              </a:pathLst>
            </a:custGeom>
            <a:gradFill flip="none" rotWithShape="1">
              <a:gsLst>
                <a:gs pos="46000">
                  <a:srgbClr val="06459B"/>
                </a:gs>
                <a:gs pos="0">
                  <a:srgbClr val="002060"/>
                </a:gs>
                <a:gs pos="100000">
                  <a:srgbClr val="92D050"/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solidFill>
                  <a:schemeClr val="accent2"/>
                </a:solidFill>
                <a:latin typeface="Prompt" pitchFamily="2" charset="-34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9B799C-ACDF-A947-9BBF-1788B718BF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2B4A4E9D-D50C-A614-BFE3-4039617BC0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16472" y="2890189"/>
            <a:ext cx="4911628" cy="1331756"/>
          </a:xfrm>
        </p:spPr>
        <p:txBody>
          <a:bodyPr/>
          <a:lstStyle>
            <a:lvl1pPr>
              <a:defRPr sz="1100" b="0" i="0">
                <a:solidFill>
                  <a:schemeClr val="accent4">
                    <a:lumMod val="90000"/>
                  </a:schemeClr>
                </a:solidFill>
                <a:latin typeface="Prompt Medium" pitchFamily="2" charset="-34"/>
                <a:cs typeface="Prompt Medium" pitchFamily="2" charset="-34"/>
              </a:defRPr>
            </a:lvl1pPr>
            <a:lvl2pPr>
              <a:defRPr sz="1300" b="0" i="0">
                <a:solidFill>
                  <a:schemeClr val="bg1"/>
                </a:solidFill>
                <a:latin typeface="Prompt Medium" pitchFamily="2" charset="-34"/>
                <a:cs typeface="Prompt Medium" pitchFamily="2" charset="-34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ext Placeholder 19">
            <a:extLst>
              <a:ext uri="{FF2B5EF4-FFF2-40B4-BE49-F238E27FC236}">
                <a16:creationId xmlns:a16="http://schemas.microsoft.com/office/drawing/2014/main" id="{C6205C21-061D-17FD-6484-790DA7D78B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16470" y="1345302"/>
            <a:ext cx="4911629" cy="1358631"/>
          </a:xfrm>
        </p:spPr>
        <p:txBody>
          <a:bodyPr anchor="ctr">
            <a:noAutofit/>
          </a:bodyPr>
          <a:lstStyle>
            <a:lvl1pPr>
              <a:defRPr sz="2000" b="0" i="0">
                <a:solidFill>
                  <a:schemeClr val="bg1"/>
                </a:solidFill>
                <a:latin typeface="Prompt Medium" pitchFamily="2" charset="-34"/>
                <a:cs typeface="Prompt Medium" pitchFamily="2" charset="-34"/>
              </a:defRPr>
            </a:lvl1pPr>
            <a:lvl2pPr>
              <a:defRPr sz="2000" b="0" i="0">
                <a:solidFill>
                  <a:schemeClr val="bg1"/>
                </a:solidFill>
                <a:latin typeface="Prompt ExtraLight" pitchFamily="2" charset="-34"/>
                <a:cs typeface="Prompt ExtraLight" pitchFamily="2" charset="-34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5" name="G# logo png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08C00A8D-5E27-D717-47B6-DC9ABD162E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01471" y="211306"/>
            <a:ext cx="326252" cy="30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402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Content -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0EEE4E7-D9F8-8C39-0817-C886FCBED301}"/>
              </a:ext>
            </a:extLst>
          </p:cNvPr>
          <p:cNvGrpSpPr/>
          <p:nvPr userDrawn="1"/>
        </p:nvGrpSpPr>
        <p:grpSpPr>
          <a:xfrm>
            <a:off x="2173757" y="-121920"/>
            <a:ext cx="7536264" cy="5445760"/>
            <a:chOff x="1856039" y="-81371"/>
            <a:chExt cx="7520833" cy="5434609"/>
          </a:xfrm>
        </p:grpSpPr>
        <p:sp>
          <p:nvSpPr>
            <p:cNvPr id="10" name="Rectangle 4">
              <a:extLst>
                <a:ext uri="{FF2B5EF4-FFF2-40B4-BE49-F238E27FC236}">
                  <a16:creationId xmlns:a16="http://schemas.microsoft.com/office/drawing/2014/main" id="{EC5D1F52-0964-6157-A7E6-E521EDDEEB52}"/>
                </a:ext>
              </a:extLst>
            </p:cNvPr>
            <p:cNvSpPr/>
            <p:nvPr/>
          </p:nvSpPr>
          <p:spPr>
            <a:xfrm>
              <a:off x="1856039" y="-41356"/>
              <a:ext cx="7520832" cy="5281482"/>
            </a:xfrm>
            <a:custGeom>
              <a:avLst/>
              <a:gdLst>
                <a:gd name="connsiteX0" fmla="*/ 0 w 6644640"/>
                <a:gd name="connsiteY0" fmla="*/ 0 h 4998720"/>
                <a:gd name="connsiteX1" fmla="*/ 6644640 w 6644640"/>
                <a:gd name="connsiteY1" fmla="*/ 0 h 4998720"/>
                <a:gd name="connsiteX2" fmla="*/ 6644640 w 6644640"/>
                <a:gd name="connsiteY2" fmla="*/ 4998720 h 4998720"/>
                <a:gd name="connsiteX3" fmla="*/ 0 w 6644640"/>
                <a:gd name="connsiteY3" fmla="*/ 4998720 h 4998720"/>
                <a:gd name="connsiteX4" fmla="*/ 0 w 6644640"/>
                <a:gd name="connsiteY4" fmla="*/ 0 h 4998720"/>
                <a:gd name="connsiteX0" fmla="*/ 0 w 6644640"/>
                <a:gd name="connsiteY0" fmla="*/ 0 h 5013960"/>
                <a:gd name="connsiteX1" fmla="*/ 6644640 w 6644640"/>
                <a:gd name="connsiteY1" fmla="*/ 0 h 5013960"/>
                <a:gd name="connsiteX2" fmla="*/ 6644640 w 6644640"/>
                <a:gd name="connsiteY2" fmla="*/ 4998720 h 5013960"/>
                <a:gd name="connsiteX3" fmla="*/ 975360 w 6644640"/>
                <a:gd name="connsiteY3" fmla="*/ 5013960 h 5013960"/>
                <a:gd name="connsiteX4" fmla="*/ 0 w 6644640"/>
                <a:gd name="connsiteY4" fmla="*/ 0 h 5013960"/>
                <a:gd name="connsiteX0" fmla="*/ 0 w 7470331"/>
                <a:gd name="connsiteY0" fmla="*/ 0 h 5013960"/>
                <a:gd name="connsiteX1" fmla="*/ 7470331 w 7470331"/>
                <a:gd name="connsiteY1" fmla="*/ 11352 h 5013960"/>
                <a:gd name="connsiteX2" fmla="*/ 6644640 w 7470331"/>
                <a:gd name="connsiteY2" fmla="*/ 4998720 h 5013960"/>
                <a:gd name="connsiteX3" fmla="*/ 975360 w 7470331"/>
                <a:gd name="connsiteY3" fmla="*/ 5013960 h 5013960"/>
                <a:gd name="connsiteX4" fmla="*/ 0 w 7470331"/>
                <a:gd name="connsiteY4" fmla="*/ 0 h 5013960"/>
                <a:gd name="connsiteX0" fmla="*/ 0 w 7470331"/>
                <a:gd name="connsiteY0" fmla="*/ 0 h 5021425"/>
                <a:gd name="connsiteX1" fmla="*/ 7470331 w 7470331"/>
                <a:gd name="connsiteY1" fmla="*/ 11352 h 5021425"/>
                <a:gd name="connsiteX2" fmla="*/ 7434944 w 7470331"/>
                <a:gd name="connsiteY2" fmla="*/ 5021425 h 5021425"/>
                <a:gd name="connsiteX3" fmla="*/ 975360 w 7470331"/>
                <a:gd name="connsiteY3" fmla="*/ 5013960 h 5021425"/>
                <a:gd name="connsiteX4" fmla="*/ 0 w 7470331"/>
                <a:gd name="connsiteY4" fmla="*/ 0 h 502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70331" h="5021425">
                  <a:moveTo>
                    <a:pt x="0" y="0"/>
                  </a:moveTo>
                  <a:lnTo>
                    <a:pt x="7470331" y="11352"/>
                  </a:lnTo>
                  <a:lnTo>
                    <a:pt x="7434944" y="5021425"/>
                  </a:lnTo>
                  <a:lnTo>
                    <a:pt x="975360" y="501396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100000">
                  <a:srgbClr val="053D8A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latin typeface="Prompt" pitchFamily="2" charset="-34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601E1F0-588F-320F-C157-ED576E8EF5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alphaModFix amt="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904" t="24347" r="15291" b="3097"/>
            <a:stretch/>
          </p:blipFill>
          <p:spPr>
            <a:xfrm>
              <a:off x="2659260" y="-41358"/>
              <a:ext cx="6717612" cy="5281484"/>
            </a:xfrm>
            <a:prstGeom prst="rect">
              <a:avLst/>
            </a:prstGeom>
          </p:spPr>
        </p:pic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id="{0B7A35E3-F6A4-C5A4-6207-DA98990F5F28}"/>
                </a:ext>
              </a:extLst>
            </p:cNvPr>
            <p:cNvSpPr/>
            <p:nvPr/>
          </p:nvSpPr>
          <p:spPr>
            <a:xfrm rot="4755903">
              <a:off x="-371458" y="2595453"/>
              <a:ext cx="5434609" cy="80961"/>
            </a:xfrm>
            <a:custGeom>
              <a:avLst/>
              <a:gdLst>
                <a:gd name="connsiteX0" fmla="*/ 0 w 5106152"/>
                <a:gd name="connsiteY0" fmla="*/ 0 h 118945"/>
                <a:gd name="connsiteX1" fmla="*/ 5106152 w 5106152"/>
                <a:gd name="connsiteY1" fmla="*/ 0 h 118945"/>
                <a:gd name="connsiteX2" fmla="*/ 5106152 w 5106152"/>
                <a:gd name="connsiteY2" fmla="*/ 118945 h 118945"/>
                <a:gd name="connsiteX3" fmla="*/ 0 w 5106152"/>
                <a:gd name="connsiteY3" fmla="*/ 118945 h 118945"/>
                <a:gd name="connsiteX4" fmla="*/ 0 w 5106152"/>
                <a:gd name="connsiteY4" fmla="*/ 0 h 118945"/>
                <a:gd name="connsiteX0" fmla="*/ 0 w 5138639"/>
                <a:gd name="connsiteY0" fmla="*/ 11971 h 130916"/>
                <a:gd name="connsiteX1" fmla="*/ 5138639 w 5138639"/>
                <a:gd name="connsiteY1" fmla="*/ 0 h 130916"/>
                <a:gd name="connsiteX2" fmla="*/ 5106152 w 5138639"/>
                <a:gd name="connsiteY2" fmla="*/ 130916 h 130916"/>
                <a:gd name="connsiteX3" fmla="*/ 0 w 5138639"/>
                <a:gd name="connsiteY3" fmla="*/ 130916 h 130916"/>
                <a:gd name="connsiteX4" fmla="*/ 0 w 5138639"/>
                <a:gd name="connsiteY4" fmla="*/ 11971 h 130916"/>
                <a:gd name="connsiteX0" fmla="*/ 48882 w 5138639"/>
                <a:gd name="connsiteY0" fmla="*/ 9151 h 130916"/>
                <a:gd name="connsiteX1" fmla="*/ 5138639 w 5138639"/>
                <a:gd name="connsiteY1" fmla="*/ 0 h 130916"/>
                <a:gd name="connsiteX2" fmla="*/ 5106152 w 5138639"/>
                <a:gd name="connsiteY2" fmla="*/ 130916 h 130916"/>
                <a:gd name="connsiteX3" fmla="*/ 0 w 5138639"/>
                <a:gd name="connsiteY3" fmla="*/ 130916 h 130916"/>
                <a:gd name="connsiteX4" fmla="*/ 48882 w 5138639"/>
                <a:gd name="connsiteY4" fmla="*/ 9151 h 130916"/>
                <a:gd name="connsiteX0" fmla="*/ 30275 w 5120032"/>
                <a:gd name="connsiteY0" fmla="*/ 9151 h 130916"/>
                <a:gd name="connsiteX1" fmla="*/ 5120032 w 5120032"/>
                <a:gd name="connsiteY1" fmla="*/ 0 h 130916"/>
                <a:gd name="connsiteX2" fmla="*/ 5087545 w 5120032"/>
                <a:gd name="connsiteY2" fmla="*/ 130916 h 130916"/>
                <a:gd name="connsiteX3" fmla="*/ 0 w 5120032"/>
                <a:gd name="connsiteY3" fmla="*/ 128400 h 130916"/>
                <a:gd name="connsiteX4" fmla="*/ 30275 w 5120032"/>
                <a:gd name="connsiteY4" fmla="*/ 9151 h 130916"/>
                <a:gd name="connsiteX0" fmla="*/ 0 w 5128315"/>
                <a:gd name="connsiteY0" fmla="*/ 1 h 134524"/>
                <a:gd name="connsiteX1" fmla="*/ 5128315 w 5128315"/>
                <a:gd name="connsiteY1" fmla="*/ 3608 h 134524"/>
                <a:gd name="connsiteX2" fmla="*/ 5095828 w 5128315"/>
                <a:gd name="connsiteY2" fmla="*/ 134524 h 134524"/>
                <a:gd name="connsiteX3" fmla="*/ 8283 w 5128315"/>
                <a:gd name="connsiteY3" fmla="*/ 132008 h 134524"/>
                <a:gd name="connsiteX4" fmla="*/ 0 w 5128315"/>
                <a:gd name="connsiteY4" fmla="*/ 1 h 134524"/>
                <a:gd name="connsiteX0" fmla="*/ 24025 w 5152340"/>
                <a:gd name="connsiteY0" fmla="*/ -1 h 135259"/>
                <a:gd name="connsiteX1" fmla="*/ 5152340 w 5152340"/>
                <a:gd name="connsiteY1" fmla="*/ 3606 h 135259"/>
                <a:gd name="connsiteX2" fmla="*/ 5119853 w 5152340"/>
                <a:gd name="connsiteY2" fmla="*/ 134522 h 135259"/>
                <a:gd name="connsiteX3" fmla="*/ 0 w 5152340"/>
                <a:gd name="connsiteY3" fmla="*/ 135258 h 135259"/>
                <a:gd name="connsiteX4" fmla="*/ 24025 w 5152340"/>
                <a:gd name="connsiteY4" fmla="*/ -1 h 135259"/>
                <a:gd name="connsiteX0" fmla="*/ 8839 w 5152340"/>
                <a:gd name="connsiteY0" fmla="*/ 20063 h 131652"/>
                <a:gd name="connsiteX1" fmla="*/ 5152340 w 5152340"/>
                <a:gd name="connsiteY1" fmla="*/ 0 h 131652"/>
                <a:gd name="connsiteX2" fmla="*/ 5119853 w 5152340"/>
                <a:gd name="connsiteY2" fmla="*/ 130916 h 131652"/>
                <a:gd name="connsiteX3" fmla="*/ 0 w 5152340"/>
                <a:gd name="connsiteY3" fmla="*/ 131652 h 131652"/>
                <a:gd name="connsiteX4" fmla="*/ 8839 w 5152340"/>
                <a:gd name="connsiteY4" fmla="*/ 20063 h 131652"/>
                <a:gd name="connsiteX0" fmla="*/ 6289 w 5149790"/>
                <a:gd name="connsiteY0" fmla="*/ 20063 h 160459"/>
                <a:gd name="connsiteX1" fmla="*/ 5149790 w 5149790"/>
                <a:gd name="connsiteY1" fmla="*/ 0 h 160459"/>
                <a:gd name="connsiteX2" fmla="*/ 5117303 w 5149790"/>
                <a:gd name="connsiteY2" fmla="*/ 130916 h 160459"/>
                <a:gd name="connsiteX3" fmla="*/ 0 w 5149790"/>
                <a:gd name="connsiteY3" fmla="*/ 160459 h 160459"/>
                <a:gd name="connsiteX4" fmla="*/ 6289 w 5149790"/>
                <a:gd name="connsiteY4" fmla="*/ 20063 h 16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9790" h="160459">
                  <a:moveTo>
                    <a:pt x="6289" y="20063"/>
                  </a:moveTo>
                  <a:lnTo>
                    <a:pt x="5149790" y="0"/>
                  </a:lnTo>
                  <a:lnTo>
                    <a:pt x="5117303" y="130916"/>
                  </a:lnTo>
                  <a:lnTo>
                    <a:pt x="0" y="160459"/>
                  </a:lnTo>
                  <a:lnTo>
                    <a:pt x="6289" y="20063"/>
                  </a:lnTo>
                  <a:close/>
                </a:path>
              </a:pathLst>
            </a:custGeom>
            <a:gradFill flip="none" rotWithShape="1">
              <a:gsLst>
                <a:gs pos="46000">
                  <a:srgbClr val="06459B"/>
                </a:gs>
                <a:gs pos="0">
                  <a:srgbClr val="002060"/>
                </a:gs>
                <a:gs pos="100000">
                  <a:srgbClr val="92D050"/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solidFill>
                  <a:schemeClr val="accent2"/>
                </a:solidFill>
                <a:latin typeface="Prompt" pitchFamily="2" charset="-34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9B799C-ACDF-A947-9BBF-1788B718BF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C4BE5106-E5D5-DDF3-0EF9-1BF13512AD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97966" y="659240"/>
            <a:ext cx="5730852" cy="999569"/>
          </a:xfrm>
        </p:spPr>
        <p:txBody>
          <a:bodyPr anchor="b">
            <a:noAutofit/>
          </a:bodyPr>
          <a:lstStyle>
            <a:lvl1pPr>
              <a:defRPr sz="2800" b="0" i="0">
                <a:solidFill>
                  <a:schemeClr val="bg1"/>
                </a:solidFill>
                <a:latin typeface="Prompt Medium" panose="00000600000000000000" pitchFamily="2" charset="-34"/>
                <a:cs typeface="Prompt Medium" panose="00000600000000000000" pitchFamily="2" charset="-34"/>
              </a:defRPr>
            </a:lvl1pPr>
            <a:lvl2pPr>
              <a:defRPr sz="2800" b="0" i="0">
                <a:solidFill>
                  <a:schemeClr val="bg1"/>
                </a:solidFill>
                <a:latin typeface="Prompt ExtraLight" pitchFamily="2" charset="-34"/>
                <a:cs typeface="Prompt ExtraLight" pitchFamily="2" charset="-34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G# logo png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93351AB9-00F2-C2F3-D363-6D7D34317B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01471" y="211306"/>
            <a:ext cx="326252" cy="302463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6FA412-F9E3-E533-39F8-14B93E679008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197965" y="2092194"/>
            <a:ext cx="5730850" cy="2229540"/>
          </a:xfrm>
        </p:spPr>
        <p:txBody>
          <a:bodyPr/>
          <a:lstStyle>
            <a:lvl1pPr>
              <a:spcAft>
                <a:spcPts val="600"/>
              </a:spcAft>
              <a:defRPr b="0" i="0">
                <a:solidFill>
                  <a:schemeClr val="accent6"/>
                </a:solidFill>
                <a:latin typeface="Prompt Medium" pitchFamily="2" charset="-34"/>
                <a:cs typeface="Prompt Medium" pitchFamily="2" charset="-34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200" b="0" i="0">
                <a:solidFill>
                  <a:schemeClr val="bg1"/>
                </a:solidFill>
                <a:latin typeface="Prompt Medium" pitchFamily="2" charset="-34"/>
                <a:cs typeface="Prompt Medium" pitchFamily="2" charset="-34"/>
              </a:defRPr>
            </a:lvl2pPr>
            <a:lvl3pPr marL="171450" indent="-171450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  <a:tabLst/>
              <a:defRPr sz="1200" b="0" i="0">
                <a:solidFill>
                  <a:schemeClr val="bg1"/>
                </a:solidFill>
                <a:latin typeface="Prompt Medium" pitchFamily="2" charset="-34"/>
                <a:cs typeface="Prompt Medium" pitchFamily="2" charset="-34"/>
              </a:defRPr>
            </a:lvl3pPr>
            <a:lvl4pPr marL="403225" indent="-158750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  <a:tabLst/>
              <a:defRPr sz="1200" b="0" i="0">
                <a:solidFill>
                  <a:schemeClr val="bg1"/>
                </a:solidFill>
                <a:latin typeface="Prompt Medium" pitchFamily="2" charset="-34"/>
                <a:cs typeface="Prompt Medium" pitchFamily="2" charset="-34"/>
              </a:defRPr>
            </a:lvl4pPr>
            <a:lvl5pPr marL="635000" indent="-158750">
              <a:lnSpc>
                <a:spcPct val="100000"/>
              </a:lnSpc>
              <a:spcAft>
                <a:spcPts val="600"/>
              </a:spcAft>
              <a:buFont typeface="Courier New" panose="02070309020205020404" pitchFamily="49" charset="0"/>
              <a:buChar char="o"/>
              <a:tabLst/>
              <a:defRPr sz="1200" b="0" i="0">
                <a:solidFill>
                  <a:schemeClr val="bg1"/>
                </a:solidFill>
                <a:latin typeface="Prompt Medium" pitchFamily="2" charset="-34"/>
                <a:cs typeface="Prompt Medium" pitchFamily="2" charset="-34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077DBBAB-6636-8B5A-821F-BB5ABF9801B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7953" y="-82551"/>
            <a:ext cx="3159698" cy="5314425"/>
          </a:xfrm>
          <a:custGeom>
            <a:avLst/>
            <a:gdLst>
              <a:gd name="connsiteX0" fmla="*/ 0 w 3159698"/>
              <a:gd name="connsiteY0" fmla="*/ 0 h 5314425"/>
              <a:gd name="connsiteX1" fmla="*/ 2633071 w 3159698"/>
              <a:gd name="connsiteY1" fmla="*/ 0 h 5314425"/>
              <a:gd name="connsiteX2" fmla="*/ 3159698 w 3159698"/>
              <a:gd name="connsiteY2" fmla="*/ 526627 h 5314425"/>
              <a:gd name="connsiteX3" fmla="*/ 3159698 w 3159698"/>
              <a:gd name="connsiteY3" fmla="*/ 5314425 h 5314425"/>
              <a:gd name="connsiteX4" fmla="*/ 0 w 3159698"/>
              <a:gd name="connsiteY4" fmla="*/ 5314425 h 5314425"/>
              <a:gd name="connsiteX5" fmla="*/ 0 w 3159698"/>
              <a:gd name="connsiteY5" fmla="*/ 0 h 5314425"/>
              <a:gd name="connsiteX0" fmla="*/ 0 w 3159698"/>
              <a:gd name="connsiteY0" fmla="*/ 0 h 5314425"/>
              <a:gd name="connsiteX1" fmla="*/ 2130454 w 3159698"/>
              <a:gd name="connsiteY1" fmla="*/ 6055 h 5314425"/>
              <a:gd name="connsiteX2" fmla="*/ 3159698 w 3159698"/>
              <a:gd name="connsiteY2" fmla="*/ 526627 h 5314425"/>
              <a:gd name="connsiteX3" fmla="*/ 3159698 w 3159698"/>
              <a:gd name="connsiteY3" fmla="*/ 5314425 h 5314425"/>
              <a:gd name="connsiteX4" fmla="*/ 0 w 3159698"/>
              <a:gd name="connsiteY4" fmla="*/ 5314425 h 5314425"/>
              <a:gd name="connsiteX5" fmla="*/ 0 w 3159698"/>
              <a:gd name="connsiteY5" fmla="*/ 0 h 5314425"/>
              <a:gd name="connsiteX0" fmla="*/ 0 w 3159698"/>
              <a:gd name="connsiteY0" fmla="*/ 0 h 5314425"/>
              <a:gd name="connsiteX1" fmla="*/ 2130454 w 3159698"/>
              <a:gd name="connsiteY1" fmla="*/ 6055 h 5314425"/>
              <a:gd name="connsiteX2" fmla="*/ 3159698 w 3159698"/>
              <a:gd name="connsiteY2" fmla="*/ 5314425 h 5314425"/>
              <a:gd name="connsiteX3" fmla="*/ 0 w 3159698"/>
              <a:gd name="connsiteY3" fmla="*/ 5314425 h 5314425"/>
              <a:gd name="connsiteX4" fmla="*/ 0 w 3159698"/>
              <a:gd name="connsiteY4" fmla="*/ 0 h 531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9698" h="5314425">
                <a:moveTo>
                  <a:pt x="0" y="0"/>
                </a:moveTo>
                <a:lnTo>
                  <a:pt x="2130454" y="6055"/>
                </a:lnTo>
                <a:lnTo>
                  <a:pt x="3159698" y="5314425"/>
                </a:lnTo>
                <a:lnTo>
                  <a:pt x="0" y="5314425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81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14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0" y="4767263"/>
            <a:ext cx="41346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B799C-ACDF-A947-9BBF-1788B718BF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654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84" r:id="rId2"/>
    <p:sldLayoutId id="2147483739" r:id="rId3"/>
    <p:sldLayoutId id="2147483740" r:id="rId4"/>
    <p:sldLayoutId id="2147483741" r:id="rId5"/>
    <p:sldLayoutId id="2147483672" r:id="rId6"/>
    <p:sldLayoutId id="2147483673" r:id="rId7"/>
    <p:sldLayoutId id="2147483679" r:id="rId8"/>
    <p:sldLayoutId id="2147483677" r:id="rId9"/>
    <p:sldLayoutId id="2147483678" r:id="rId10"/>
    <p:sldLayoutId id="2147483675" r:id="rId11"/>
    <p:sldLayoutId id="2147483676" r:id="rId12"/>
    <p:sldLayoutId id="2147483674" r:id="rId13"/>
    <p:sldLayoutId id="2147483680" r:id="rId14"/>
    <p:sldLayoutId id="2147483738" r:id="rId15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accent1"/>
          </a:solidFill>
          <a:latin typeface="Prompt Medium" pitchFamily="2" charset="-34"/>
          <a:ea typeface="+mj-ea"/>
          <a:cs typeface="Prompt Medium" pitchFamily="2" charset="-34"/>
        </a:defRPr>
      </a:lvl1pPr>
    </p:titleStyle>
    <p:bodyStyle>
      <a:lvl1pPr marL="4763" indent="0" algn="l" defTabSz="685800" rtl="0" eaLnBrk="1" latinLnBrk="0" hangingPunct="1">
        <a:lnSpc>
          <a:spcPct val="100000"/>
        </a:lnSpc>
        <a:spcBef>
          <a:spcPts val="750"/>
        </a:spcBef>
        <a:buFontTx/>
        <a:buNone/>
        <a:tabLst/>
        <a:defRPr sz="1800" b="0" i="0" kern="1200">
          <a:solidFill>
            <a:schemeClr val="accent1"/>
          </a:solidFill>
          <a:latin typeface="Prompt Medium" pitchFamily="2" charset="-34"/>
          <a:ea typeface="+mn-ea"/>
          <a:cs typeface="Prompt Medium" pitchFamily="2" charset="-34"/>
        </a:defRPr>
      </a:lvl1pPr>
      <a:lvl2pPr marL="4763" indent="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None/>
        <a:tabLst/>
        <a:defRPr sz="1600" b="0" i="0" kern="1200">
          <a:solidFill>
            <a:schemeClr val="accent1"/>
          </a:solidFill>
          <a:latin typeface="Prompt" panose="00000500000000000000" pitchFamily="2" charset="-34"/>
          <a:ea typeface="+mn-ea"/>
          <a:cs typeface="Prompt" panose="00000500000000000000" pitchFamily="2" charset="-34"/>
        </a:defRPr>
      </a:lvl2pPr>
      <a:lvl3pPr marL="4763" indent="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None/>
        <a:tabLst/>
        <a:defRPr sz="1400" b="0" i="0" kern="1200">
          <a:solidFill>
            <a:schemeClr val="accent1"/>
          </a:solidFill>
          <a:latin typeface="Prompt" panose="00000500000000000000" pitchFamily="2" charset="-34"/>
          <a:ea typeface="+mn-ea"/>
          <a:cs typeface="Prompt" panose="00000500000000000000" pitchFamily="2" charset="-34"/>
        </a:defRPr>
      </a:lvl3pPr>
      <a:lvl4pPr marL="4763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tabLst/>
        <a:defRPr sz="1400" kern="1200">
          <a:solidFill>
            <a:schemeClr val="accent1"/>
          </a:solidFill>
          <a:latin typeface="Prompt" pitchFamily="2" charset="-34"/>
          <a:ea typeface="+mn-ea"/>
          <a:cs typeface="Prompt" pitchFamily="2" charset="-34"/>
        </a:defRPr>
      </a:lvl4pPr>
      <a:lvl5pPr marL="4763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tabLst/>
        <a:defRPr sz="1400" kern="1200">
          <a:solidFill>
            <a:schemeClr val="accent1"/>
          </a:solidFill>
          <a:latin typeface="Prompt" pitchFamily="2" charset="-34"/>
          <a:ea typeface="+mn-ea"/>
          <a:cs typeface="Prompt" pitchFamily="2" charset="-34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footer">
            <a:extLst>
              <a:ext uri="{FF2B5EF4-FFF2-40B4-BE49-F238E27FC236}">
                <a16:creationId xmlns:a16="http://schemas.microsoft.com/office/drawing/2014/main" id="{159A05E0-A193-1AA2-A5CB-723C4AB27AA2}"/>
              </a:ext>
            </a:extLst>
          </p:cNvPr>
          <p:cNvGrpSpPr/>
          <p:nvPr userDrawn="1"/>
        </p:nvGrpSpPr>
        <p:grpSpPr>
          <a:xfrm>
            <a:off x="2447128" y="7256"/>
            <a:ext cx="6742106" cy="5240715"/>
            <a:chOff x="2557016" y="49506"/>
            <a:chExt cx="6742106" cy="524071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F7BEF77-8694-1B3F-028F-567DFBF0966C}"/>
                </a:ext>
              </a:extLst>
            </p:cNvPr>
            <p:cNvSpPr/>
            <p:nvPr/>
          </p:nvSpPr>
          <p:spPr>
            <a:xfrm>
              <a:off x="2651687" y="4776380"/>
              <a:ext cx="6647435" cy="504568"/>
            </a:xfrm>
            <a:custGeom>
              <a:avLst/>
              <a:gdLst>
                <a:gd name="connsiteX0" fmla="*/ 0 w 6644640"/>
                <a:gd name="connsiteY0" fmla="*/ 0 h 4998720"/>
                <a:gd name="connsiteX1" fmla="*/ 6644640 w 6644640"/>
                <a:gd name="connsiteY1" fmla="*/ 0 h 4998720"/>
                <a:gd name="connsiteX2" fmla="*/ 6644640 w 6644640"/>
                <a:gd name="connsiteY2" fmla="*/ 4998720 h 4998720"/>
                <a:gd name="connsiteX3" fmla="*/ 0 w 6644640"/>
                <a:gd name="connsiteY3" fmla="*/ 4998720 h 4998720"/>
                <a:gd name="connsiteX4" fmla="*/ 0 w 6644640"/>
                <a:gd name="connsiteY4" fmla="*/ 0 h 4998720"/>
                <a:gd name="connsiteX0" fmla="*/ 0 w 6644640"/>
                <a:gd name="connsiteY0" fmla="*/ 0 h 5013960"/>
                <a:gd name="connsiteX1" fmla="*/ 6644640 w 6644640"/>
                <a:gd name="connsiteY1" fmla="*/ 0 h 5013960"/>
                <a:gd name="connsiteX2" fmla="*/ 6644640 w 6644640"/>
                <a:gd name="connsiteY2" fmla="*/ 4998720 h 5013960"/>
                <a:gd name="connsiteX3" fmla="*/ 975360 w 6644640"/>
                <a:gd name="connsiteY3" fmla="*/ 5013960 h 5013960"/>
                <a:gd name="connsiteX4" fmla="*/ 0 w 6644640"/>
                <a:gd name="connsiteY4" fmla="*/ 0 h 5013960"/>
                <a:gd name="connsiteX0" fmla="*/ 0 w 7470331"/>
                <a:gd name="connsiteY0" fmla="*/ 0 h 5013960"/>
                <a:gd name="connsiteX1" fmla="*/ 7470331 w 7470331"/>
                <a:gd name="connsiteY1" fmla="*/ 11352 h 5013960"/>
                <a:gd name="connsiteX2" fmla="*/ 6644640 w 7470331"/>
                <a:gd name="connsiteY2" fmla="*/ 4998720 h 5013960"/>
                <a:gd name="connsiteX3" fmla="*/ 975360 w 7470331"/>
                <a:gd name="connsiteY3" fmla="*/ 5013960 h 5013960"/>
                <a:gd name="connsiteX4" fmla="*/ 0 w 7470331"/>
                <a:gd name="connsiteY4" fmla="*/ 0 h 5013960"/>
                <a:gd name="connsiteX0" fmla="*/ 0 w 7470331"/>
                <a:gd name="connsiteY0" fmla="*/ 0 h 5021425"/>
                <a:gd name="connsiteX1" fmla="*/ 7470331 w 7470331"/>
                <a:gd name="connsiteY1" fmla="*/ 11352 h 5021425"/>
                <a:gd name="connsiteX2" fmla="*/ 7434944 w 7470331"/>
                <a:gd name="connsiteY2" fmla="*/ 5021425 h 5021425"/>
                <a:gd name="connsiteX3" fmla="*/ 975360 w 7470331"/>
                <a:gd name="connsiteY3" fmla="*/ 5013960 h 5021425"/>
                <a:gd name="connsiteX4" fmla="*/ 0 w 7470331"/>
                <a:gd name="connsiteY4" fmla="*/ 0 h 5021425"/>
                <a:gd name="connsiteX0" fmla="*/ 0 w 6680027"/>
                <a:gd name="connsiteY0" fmla="*/ 4583919 h 5010073"/>
                <a:gd name="connsiteX1" fmla="*/ 6680027 w 6680027"/>
                <a:gd name="connsiteY1" fmla="*/ 0 h 5010073"/>
                <a:gd name="connsiteX2" fmla="*/ 6644640 w 6680027"/>
                <a:gd name="connsiteY2" fmla="*/ 5010073 h 5010073"/>
                <a:gd name="connsiteX3" fmla="*/ 185056 w 6680027"/>
                <a:gd name="connsiteY3" fmla="*/ 5002608 h 5010073"/>
                <a:gd name="connsiteX4" fmla="*/ 0 w 6680027"/>
                <a:gd name="connsiteY4" fmla="*/ 4583919 h 5010073"/>
                <a:gd name="connsiteX0" fmla="*/ 0 w 6680027"/>
                <a:gd name="connsiteY0" fmla="*/ 22520 h 448674"/>
                <a:gd name="connsiteX1" fmla="*/ 6680027 w 6680027"/>
                <a:gd name="connsiteY1" fmla="*/ 0 h 448674"/>
                <a:gd name="connsiteX2" fmla="*/ 6644640 w 6680027"/>
                <a:gd name="connsiteY2" fmla="*/ 448674 h 448674"/>
                <a:gd name="connsiteX3" fmla="*/ 185056 w 6680027"/>
                <a:gd name="connsiteY3" fmla="*/ 441209 h 448674"/>
                <a:gd name="connsiteX4" fmla="*/ 0 w 6680027"/>
                <a:gd name="connsiteY4" fmla="*/ 22520 h 448674"/>
                <a:gd name="connsiteX0" fmla="*/ 0 w 6694048"/>
                <a:gd name="connsiteY0" fmla="*/ 22520 h 487485"/>
                <a:gd name="connsiteX1" fmla="*/ 6680027 w 6694048"/>
                <a:gd name="connsiteY1" fmla="*/ 0 h 487485"/>
                <a:gd name="connsiteX2" fmla="*/ 6694048 w 6694048"/>
                <a:gd name="connsiteY2" fmla="*/ 487485 h 487485"/>
                <a:gd name="connsiteX3" fmla="*/ 185056 w 6694048"/>
                <a:gd name="connsiteY3" fmla="*/ 441209 h 487485"/>
                <a:gd name="connsiteX4" fmla="*/ 0 w 6694048"/>
                <a:gd name="connsiteY4" fmla="*/ 22520 h 487485"/>
                <a:gd name="connsiteX0" fmla="*/ 0 w 6704731"/>
                <a:gd name="connsiteY0" fmla="*/ 14758 h 479723"/>
                <a:gd name="connsiteX1" fmla="*/ 6704731 w 6704731"/>
                <a:gd name="connsiteY1" fmla="*/ 0 h 479723"/>
                <a:gd name="connsiteX2" fmla="*/ 6694048 w 6704731"/>
                <a:gd name="connsiteY2" fmla="*/ 479723 h 479723"/>
                <a:gd name="connsiteX3" fmla="*/ 185056 w 6704731"/>
                <a:gd name="connsiteY3" fmla="*/ 433447 h 479723"/>
                <a:gd name="connsiteX4" fmla="*/ 0 w 6704731"/>
                <a:gd name="connsiteY4" fmla="*/ 14758 h 479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04731" h="479723">
                  <a:moveTo>
                    <a:pt x="0" y="14758"/>
                  </a:moveTo>
                  <a:lnTo>
                    <a:pt x="6704731" y="0"/>
                  </a:lnTo>
                  <a:lnTo>
                    <a:pt x="6694048" y="479723"/>
                  </a:lnTo>
                  <a:lnTo>
                    <a:pt x="185056" y="433447"/>
                  </a:lnTo>
                  <a:lnTo>
                    <a:pt x="0" y="1475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100000">
                  <a:srgbClr val="053D8A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latin typeface="Prompt" pitchFamily="2" charset="-34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959EBF6-1B78-D515-C5C0-6DBF82FA60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alphaModFix amt="1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904" t="25596" r="15291" b="3097"/>
            <a:stretch/>
          </p:blipFill>
          <p:spPr>
            <a:xfrm>
              <a:off x="2557016" y="49506"/>
              <a:ext cx="6717612" cy="5190619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FBDABA3-C74D-A64F-EB43-FD7275DEC4CC}"/>
                </a:ext>
              </a:extLst>
            </p:cNvPr>
            <p:cNvSpPr/>
            <p:nvPr/>
          </p:nvSpPr>
          <p:spPr>
            <a:xfrm rot="4067266">
              <a:off x="2456407" y="4983543"/>
              <a:ext cx="537167" cy="76189"/>
            </a:xfrm>
            <a:custGeom>
              <a:avLst/>
              <a:gdLst>
                <a:gd name="connsiteX0" fmla="*/ 0 w 5106152"/>
                <a:gd name="connsiteY0" fmla="*/ 0 h 118945"/>
                <a:gd name="connsiteX1" fmla="*/ 5106152 w 5106152"/>
                <a:gd name="connsiteY1" fmla="*/ 0 h 118945"/>
                <a:gd name="connsiteX2" fmla="*/ 5106152 w 5106152"/>
                <a:gd name="connsiteY2" fmla="*/ 118945 h 118945"/>
                <a:gd name="connsiteX3" fmla="*/ 0 w 5106152"/>
                <a:gd name="connsiteY3" fmla="*/ 118945 h 118945"/>
                <a:gd name="connsiteX4" fmla="*/ 0 w 5106152"/>
                <a:gd name="connsiteY4" fmla="*/ 0 h 118945"/>
                <a:gd name="connsiteX0" fmla="*/ 0 w 5138639"/>
                <a:gd name="connsiteY0" fmla="*/ 11971 h 130916"/>
                <a:gd name="connsiteX1" fmla="*/ 5138639 w 5138639"/>
                <a:gd name="connsiteY1" fmla="*/ 0 h 130916"/>
                <a:gd name="connsiteX2" fmla="*/ 5106152 w 5138639"/>
                <a:gd name="connsiteY2" fmla="*/ 130916 h 130916"/>
                <a:gd name="connsiteX3" fmla="*/ 0 w 5138639"/>
                <a:gd name="connsiteY3" fmla="*/ 130916 h 130916"/>
                <a:gd name="connsiteX4" fmla="*/ 0 w 5138639"/>
                <a:gd name="connsiteY4" fmla="*/ 11971 h 130916"/>
                <a:gd name="connsiteX0" fmla="*/ 48882 w 5138639"/>
                <a:gd name="connsiteY0" fmla="*/ 9151 h 130916"/>
                <a:gd name="connsiteX1" fmla="*/ 5138639 w 5138639"/>
                <a:gd name="connsiteY1" fmla="*/ 0 h 130916"/>
                <a:gd name="connsiteX2" fmla="*/ 5106152 w 5138639"/>
                <a:gd name="connsiteY2" fmla="*/ 130916 h 130916"/>
                <a:gd name="connsiteX3" fmla="*/ 0 w 5138639"/>
                <a:gd name="connsiteY3" fmla="*/ 130916 h 130916"/>
                <a:gd name="connsiteX4" fmla="*/ 48882 w 5138639"/>
                <a:gd name="connsiteY4" fmla="*/ 9151 h 130916"/>
                <a:gd name="connsiteX0" fmla="*/ 30275 w 5120032"/>
                <a:gd name="connsiteY0" fmla="*/ 9151 h 130916"/>
                <a:gd name="connsiteX1" fmla="*/ 5120032 w 5120032"/>
                <a:gd name="connsiteY1" fmla="*/ 0 h 130916"/>
                <a:gd name="connsiteX2" fmla="*/ 5087545 w 5120032"/>
                <a:gd name="connsiteY2" fmla="*/ 130916 h 130916"/>
                <a:gd name="connsiteX3" fmla="*/ 0 w 5120032"/>
                <a:gd name="connsiteY3" fmla="*/ 128400 h 130916"/>
                <a:gd name="connsiteX4" fmla="*/ 30275 w 5120032"/>
                <a:gd name="connsiteY4" fmla="*/ 9151 h 130916"/>
                <a:gd name="connsiteX0" fmla="*/ 0 w 5128315"/>
                <a:gd name="connsiteY0" fmla="*/ 1 h 134524"/>
                <a:gd name="connsiteX1" fmla="*/ 5128315 w 5128315"/>
                <a:gd name="connsiteY1" fmla="*/ 3608 h 134524"/>
                <a:gd name="connsiteX2" fmla="*/ 5095828 w 5128315"/>
                <a:gd name="connsiteY2" fmla="*/ 134524 h 134524"/>
                <a:gd name="connsiteX3" fmla="*/ 8283 w 5128315"/>
                <a:gd name="connsiteY3" fmla="*/ 132008 h 134524"/>
                <a:gd name="connsiteX4" fmla="*/ 0 w 5128315"/>
                <a:gd name="connsiteY4" fmla="*/ 1 h 134524"/>
                <a:gd name="connsiteX0" fmla="*/ 24025 w 5152340"/>
                <a:gd name="connsiteY0" fmla="*/ -1 h 135259"/>
                <a:gd name="connsiteX1" fmla="*/ 5152340 w 5152340"/>
                <a:gd name="connsiteY1" fmla="*/ 3606 h 135259"/>
                <a:gd name="connsiteX2" fmla="*/ 5119853 w 5152340"/>
                <a:gd name="connsiteY2" fmla="*/ 134522 h 135259"/>
                <a:gd name="connsiteX3" fmla="*/ 0 w 5152340"/>
                <a:gd name="connsiteY3" fmla="*/ 135258 h 135259"/>
                <a:gd name="connsiteX4" fmla="*/ 24025 w 5152340"/>
                <a:gd name="connsiteY4" fmla="*/ -1 h 135259"/>
                <a:gd name="connsiteX0" fmla="*/ 8839 w 5152340"/>
                <a:gd name="connsiteY0" fmla="*/ 20063 h 131652"/>
                <a:gd name="connsiteX1" fmla="*/ 5152340 w 5152340"/>
                <a:gd name="connsiteY1" fmla="*/ 0 h 131652"/>
                <a:gd name="connsiteX2" fmla="*/ 5119853 w 5152340"/>
                <a:gd name="connsiteY2" fmla="*/ 130916 h 131652"/>
                <a:gd name="connsiteX3" fmla="*/ 0 w 5152340"/>
                <a:gd name="connsiteY3" fmla="*/ 131652 h 131652"/>
                <a:gd name="connsiteX4" fmla="*/ 8839 w 5152340"/>
                <a:gd name="connsiteY4" fmla="*/ 20063 h 131652"/>
                <a:gd name="connsiteX0" fmla="*/ 6289 w 5149790"/>
                <a:gd name="connsiteY0" fmla="*/ 20063 h 160459"/>
                <a:gd name="connsiteX1" fmla="*/ 5149790 w 5149790"/>
                <a:gd name="connsiteY1" fmla="*/ 0 h 160459"/>
                <a:gd name="connsiteX2" fmla="*/ 5117303 w 5149790"/>
                <a:gd name="connsiteY2" fmla="*/ 130916 h 160459"/>
                <a:gd name="connsiteX3" fmla="*/ 0 w 5149790"/>
                <a:gd name="connsiteY3" fmla="*/ 160459 h 160459"/>
                <a:gd name="connsiteX4" fmla="*/ 6289 w 5149790"/>
                <a:gd name="connsiteY4" fmla="*/ 20063 h 160459"/>
                <a:gd name="connsiteX0" fmla="*/ 276263 w 5149790"/>
                <a:gd name="connsiteY0" fmla="*/ 11491 h 160459"/>
                <a:gd name="connsiteX1" fmla="*/ 5149790 w 5149790"/>
                <a:gd name="connsiteY1" fmla="*/ 0 h 160459"/>
                <a:gd name="connsiteX2" fmla="*/ 5117303 w 5149790"/>
                <a:gd name="connsiteY2" fmla="*/ 130916 h 160459"/>
                <a:gd name="connsiteX3" fmla="*/ 0 w 5149790"/>
                <a:gd name="connsiteY3" fmla="*/ 160459 h 160459"/>
                <a:gd name="connsiteX4" fmla="*/ 276263 w 5149790"/>
                <a:gd name="connsiteY4" fmla="*/ 11491 h 160459"/>
                <a:gd name="connsiteX0" fmla="*/ 196447 w 5069974"/>
                <a:gd name="connsiteY0" fmla="*/ 11491 h 167992"/>
                <a:gd name="connsiteX1" fmla="*/ 5069974 w 5069974"/>
                <a:gd name="connsiteY1" fmla="*/ 0 h 167992"/>
                <a:gd name="connsiteX2" fmla="*/ 5037487 w 5069974"/>
                <a:gd name="connsiteY2" fmla="*/ 130916 h 167992"/>
                <a:gd name="connsiteX3" fmla="*/ 2 w 5069974"/>
                <a:gd name="connsiteY3" fmla="*/ 167992 h 167992"/>
                <a:gd name="connsiteX4" fmla="*/ 196447 w 5069974"/>
                <a:gd name="connsiteY4" fmla="*/ 11491 h 167992"/>
                <a:gd name="connsiteX0" fmla="*/ 196447 w 5069974"/>
                <a:gd name="connsiteY0" fmla="*/ 11491 h 167992"/>
                <a:gd name="connsiteX1" fmla="*/ 5069974 w 5069974"/>
                <a:gd name="connsiteY1" fmla="*/ 0 h 167992"/>
                <a:gd name="connsiteX2" fmla="*/ 2481411 w 5069974"/>
                <a:gd name="connsiteY2" fmla="*/ 144113 h 167992"/>
                <a:gd name="connsiteX3" fmla="*/ 2 w 5069974"/>
                <a:gd name="connsiteY3" fmla="*/ 167992 h 167992"/>
                <a:gd name="connsiteX4" fmla="*/ 196447 w 5069974"/>
                <a:gd name="connsiteY4" fmla="*/ 11491 h 167992"/>
                <a:gd name="connsiteX0" fmla="*/ 196447 w 2608979"/>
                <a:gd name="connsiteY0" fmla="*/ 6346 h 162847"/>
                <a:gd name="connsiteX1" fmla="*/ 2608981 w 2608979"/>
                <a:gd name="connsiteY1" fmla="*/ 0 h 162847"/>
                <a:gd name="connsiteX2" fmla="*/ 2481411 w 2608979"/>
                <a:gd name="connsiteY2" fmla="*/ 138968 h 162847"/>
                <a:gd name="connsiteX3" fmla="*/ 2 w 2608979"/>
                <a:gd name="connsiteY3" fmla="*/ 162847 h 162847"/>
                <a:gd name="connsiteX4" fmla="*/ 196447 w 2608979"/>
                <a:gd name="connsiteY4" fmla="*/ 6346 h 162847"/>
                <a:gd name="connsiteX0" fmla="*/ 121196 w 2608979"/>
                <a:gd name="connsiteY0" fmla="*/ 23836 h 162847"/>
                <a:gd name="connsiteX1" fmla="*/ 2608981 w 2608979"/>
                <a:gd name="connsiteY1" fmla="*/ 0 h 162847"/>
                <a:gd name="connsiteX2" fmla="*/ 2481411 w 2608979"/>
                <a:gd name="connsiteY2" fmla="*/ 138968 h 162847"/>
                <a:gd name="connsiteX3" fmla="*/ 2 w 2608979"/>
                <a:gd name="connsiteY3" fmla="*/ 162847 h 162847"/>
                <a:gd name="connsiteX4" fmla="*/ 121196 w 2608979"/>
                <a:gd name="connsiteY4" fmla="*/ 23836 h 162847"/>
                <a:gd name="connsiteX0" fmla="*/ 121196 w 2481411"/>
                <a:gd name="connsiteY0" fmla="*/ 11022 h 150033"/>
                <a:gd name="connsiteX1" fmla="*/ 2363920 w 2481411"/>
                <a:gd name="connsiteY1" fmla="*/ 1 h 150033"/>
                <a:gd name="connsiteX2" fmla="*/ 2481411 w 2481411"/>
                <a:gd name="connsiteY2" fmla="*/ 126154 h 150033"/>
                <a:gd name="connsiteX3" fmla="*/ 2 w 2481411"/>
                <a:gd name="connsiteY3" fmla="*/ 150033 h 150033"/>
                <a:gd name="connsiteX4" fmla="*/ 121196 w 2481411"/>
                <a:gd name="connsiteY4" fmla="*/ 11022 h 150033"/>
                <a:gd name="connsiteX0" fmla="*/ 121196 w 2363919"/>
                <a:gd name="connsiteY0" fmla="*/ 11020 h 150031"/>
                <a:gd name="connsiteX1" fmla="*/ 2363920 w 2363919"/>
                <a:gd name="connsiteY1" fmla="*/ -1 h 150031"/>
                <a:gd name="connsiteX2" fmla="*/ 2181443 w 2363919"/>
                <a:gd name="connsiteY2" fmla="*/ 135676 h 150031"/>
                <a:gd name="connsiteX3" fmla="*/ 2 w 2363919"/>
                <a:gd name="connsiteY3" fmla="*/ 150031 h 150031"/>
                <a:gd name="connsiteX4" fmla="*/ 121196 w 2363919"/>
                <a:gd name="connsiteY4" fmla="*/ 11020 h 150031"/>
                <a:gd name="connsiteX0" fmla="*/ 121196 w 2276212"/>
                <a:gd name="connsiteY0" fmla="*/ 0 h 139011"/>
                <a:gd name="connsiteX1" fmla="*/ 2276212 w 2276212"/>
                <a:gd name="connsiteY1" fmla="*/ 4348 h 139011"/>
                <a:gd name="connsiteX2" fmla="*/ 2181443 w 2276212"/>
                <a:gd name="connsiteY2" fmla="*/ 124656 h 139011"/>
                <a:gd name="connsiteX3" fmla="*/ 2 w 2276212"/>
                <a:gd name="connsiteY3" fmla="*/ 139011 h 139011"/>
                <a:gd name="connsiteX4" fmla="*/ 121196 w 2276212"/>
                <a:gd name="connsiteY4" fmla="*/ 0 h 139011"/>
                <a:gd name="connsiteX0" fmla="*/ 113308 w 2276212"/>
                <a:gd name="connsiteY0" fmla="*/ 18553 h 134663"/>
                <a:gd name="connsiteX1" fmla="*/ 2276212 w 2276212"/>
                <a:gd name="connsiteY1" fmla="*/ 0 h 134663"/>
                <a:gd name="connsiteX2" fmla="*/ 2181443 w 2276212"/>
                <a:gd name="connsiteY2" fmla="*/ 120308 h 134663"/>
                <a:gd name="connsiteX3" fmla="*/ 2 w 2276212"/>
                <a:gd name="connsiteY3" fmla="*/ 134663 h 134663"/>
                <a:gd name="connsiteX4" fmla="*/ 113308 w 2276212"/>
                <a:gd name="connsiteY4" fmla="*/ 18553 h 134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6212" h="134663">
                  <a:moveTo>
                    <a:pt x="113308" y="18553"/>
                  </a:moveTo>
                  <a:lnTo>
                    <a:pt x="2276212" y="0"/>
                  </a:lnTo>
                  <a:lnTo>
                    <a:pt x="2181443" y="120308"/>
                  </a:lnTo>
                  <a:lnTo>
                    <a:pt x="2" y="134663"/>
                  </a:lnTo>
                  <a:lnTo>
                    <a:pt x="113308" y="18553"/>
                  </a:lnTo>
                  <a:close/>
                </a:path>
              </a:pathLst>
            </a:custGeom>
            <a:gradFill flip="none" rotWithShape="1">
              <a:gsLst>
                <a:gs pos="46000">
                  <a:srgbClr val="06459B"/>
                </a:gs>
                <a:gs pos="0">
                  <a:srgbClr val="002060"/>
                </a:gs>
                <a:gs pos="100000">
                  <a:srgbClr val="92D050"/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solidFill>
                  <a:schemeClr val="accent2"/>
                </a:solidFill>
                <a:latin typeface="Prompt" pitchFamily="2" charset="-34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0" name="Picture Placeholder 5">
            <a:extLst>
              <a:ext uri="{FF2B5EF4-FFF2-40B4-BE49-F238E27FC236}">
                <a16:creationId xmlns:a16="http://schemas.microsoft.com/office/drawing/2014/main" id="{A5DE04AE-9E8B-5967-2A09-9CC68E8379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3251" t="15662" r="64862" b="17742"/>
          <a:stretch/>
        </p:blipFill>
        <p:spPr>
          <a:xfrm>
            <a:off x="8225502" y="4694767"/>
            <a:ext cx="360604" cy="502079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D10BF72-9650-BEC6-DB4C-1D2FCFC55F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4830198"/>
            <a:ext cx="496128" cy="284254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solidFill>
                  <a:schemeClr val="bg1"/>
                </a:solidFill>
                <a:latin typeface="Prompt Medium" pitchFamily="2" charset="-34"/>
                <a:cs typeface="Prompt Medium" pitchFamily="2" charset="-34"/>
              </a:defRPr>
            </a:lvl1pPr>
          </a:lstStyle>
          <a:p>
            <a:fld id="{109B799C-ACDF-A947-9BBF-1788B718BF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08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695" r:id="rId2"/>
    <p:sldLayoutId id="2147483696" r:id="rId3"/>
    <p:sldLayoutId id="2147483701" r:id="rId4"/>
    <p:sldLayoutId id="2147483702" r:id="rId5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accent1"/>
          </a:solidFill>
          <a:latin typeface="Prompt Medium" pitchFamily="2" charset="-34"/>
          <a:ea typeface="+mj-ea"/>
          <a:cs typeface="Prompt Medium" pitchFamily="2" charset="-34"/>
        </a:defRPr>
      </a:lvl1pPr>
    </p:titleStyle>
    <p:bodyStyle>
      <a:lvl1pPr marL="4763" indent="0" algn="l" defTabSz="685800" rtl="0" eaLnBrk="1" latinLnBrk="0" hangingPunct="1">
        <a:lnSpc>
          <a:spcPct val="90000"/>
        </a:lnSpc>
        <a:spcBef>
          <a:spcPts val="750"/>
        </a:spcBef>
        <a:buFontTx/>
        <a:buNone/>
        <a:tabLst/>
        <a:defRPr sz="1800" b="0" i="0" kern="1200">
          <a:solidFill>
            <a:schemeClr val="accent1"/>
          </a:solidFill>
          <a:latin typeface="Prompt Medium" pitchFamily="2" charset="-34"/>
          <a:ea typeface="+mn-ea"/>
          <a:cs typeface="Prompt Medium" pitchFamily="2" charset="-34"/>
        </a:defRPr>
      </a:lvl1pPr>
      <a:lvl2pPr marL="4763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tabLst/>
        <a:defRPr sz="1600" b="0" i="0" kern="1200">
          <a:solidFill>
            <a:schemeClr val="accent1"/>
          </a:solidFill>
          <a:latin typeface="Prompt Medium" panose="00000600000000000000" pitchFamily="2" charset="-34"/>
          <a:ea typeface="+mn-ea"/>
          <a:cs typeface="Prompt Medium" panose="00000600000000000000" pitchFamily="2" charset="-34"/>
        </a:defRPr>
      </a:lvl2pPr>
      <a:lvl3pPr marL="4763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tabLst/>
        <a:defRPr sz="1400" b="0" i="0" kern="1200">
          <a:solidFill>
            <a:schemeClr val="accent1"/>
          </a:solidFill>
          <a:latin typeface="Prompt Medium" panose="00000600000000000000" pitchFamily="2" charset="-34"/>
          <a:ea typeface="+mn-ea"/>
          <a:cs typeface="Prompt Medium" panose="00000600000000000000" pitchFamily="2" charset="-34"/>
        </a:defRPr>
      </a:lvl3pPr>
      <a:lvl4pPr marL="4763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tabLst/>
        <a:defRPr sz="1400" kern="1200">
          <a:solidFill>
            <a:schemeClr val="accent1"/>
          </a:solidFill>
          <a:latin typeface="Prompt" pitchFamily="2" charset="-34"/>
          <a:ea typeface="+mn-ea"/>
          <a:cs typeface="Prompt" pitchFamily="2" charset="-34"/>
        </a:defRPr>
      </a:lvl4pPr>
      <a:lvl5pPr marL="4763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tabLst/>
        <a:defRPr sz="1400" kern="1200">
          <a:solidFill>
            <a:schemeClr val="accent1"/>
          </a:solidFill>
          <a:latin typeface="Prompt" pitchFamily="2" charset="-34"/>
          <a:ea typeface="+mn-ea"/>
          <a:cs typeface="Prompt" pitchFamily="2" charset="-34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0" name="Picture Placeholder 5">
            <a:extLst>
              <a:ext uri="{FF2B5EF4-FFF2-40B4-BE49-F238E27FC236}">
                <a16:creationId xmlns:a16="http://schemas.microsoft.com/office/drawing/2014/main" id="{A5DE04AE-9E8B-5967-2A09-9CC68E8379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3251" t="15662" r="64862" b="17742"/>
          <a:stretch/>
        </p:blipFill>
        <p:spPr>
          <a:xfrm>
            <a:off x="8225502" y="4694767"/>
            <a:ext cx="360604" cy="502079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D10BF72-9650-BEC6-DB4C-1D2FCFC55F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4830198"/>
            <a:ext cx="496128" cy="284254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solidFill>
                  <a:schemeClr val="bg1"/>
                </a:solidFill>
                <a:latin typeface="Prompt Medium" pitchFamily="2" charset="-34"/>
                <a:cs typeface="Prompt Medium" pitchFamily="2" charset="-34"/>
              </a:defRPr>
            </a:lvl1pPr>
          </a:lstStyle>
          <a:p>
            <a:fld id="{109B799C-ACDF-A947-9BBF-1788B718BF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235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06" r:id="rId2"/>
    <p:sldLayoutId id="2147483707" r:id="rId3"/>
    <p:sldLayoutId id="2147483708" r:id="rId4"/>
    <p:sldLayoutId id="2147483709" r:id="rId5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accent1"/>
          </a:solidFill>
          <a:latin typeface="Prompt Medium" pitchFamily="2" charset="-34"/>
          <a:ea typeface="+mj-ea"/>
          <a:cs typeface="Prompt Medium" pitchFamily="2" charset="-34"/>
        </a:defRPr>
      </a:lvl1pPr>
    </p:titleStyle>
    <p:bodyStyle>
      <a:lvl1pPr marL="4763" indent="0" algn="l" defTabSz="685800" rtl="0" eaLnBrk="1" latinLnBrk="0" hangingPunct="1">
        <a:lnSpc>
          <a:spcPct val="90000"/>
        </a:lnSpc>
        <a:spcBef>
          <a:spcPts val="750"/>
        </a:spcBef>
        <a:buFontTx/>
        <a:buNone/>
        <a:tabLst/>
        <a:defRPr sz="1800" b="0" i="0" kern="1200">
          <a:solidFill>
            <a:schemeClr val="accent1"/>
          </a:solidFill>
          <a:latin typeface="Prompt Medium" pitchFamily="2" charset="-34"/>
          <a:ea typeface="+mn-ea"/>
          <a:cs typeface="Prompt Medium" pitchFamily="2" charset="-34"/>
        </a:defRPr>
      </a:lvl1pPr>
      <a:lvl2pPr marL="4763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tabLst/>
        <a:defRPr sz="1600" b="0" i="0" kern="1200">
          <a:solidFill>
            <a:schemeClr val="accent1"/>
          </a:solidFill>
          <a:latin typeface="Prompt "/>
          <a:ea typeface="+mn-ea"/>
          <a:cs typeface="Prompt ExtraLight" pitchFamily="2" charset="-34"/>
        </a:defRPr>
      </a:lvl2pPr>
      <a:lvl3pPr marL="4763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tabLst/>
        <a:defRPr sz="1400" b="0" i="0" kern="1200">
          <a:solidFill>
            <a:schemeClr val="accent1"/>
          </a:solidFill>
          <a:latin typeface="Prompt "/>
          <a:ea typeface="+mn-ea"/>
          <a:cs typeface="Prompt ExtraLight" pitchFamily="2" charset="-34"/>
        </a:defRPr>
      </a:lvl3pPr>
      <a:lvl4pPr marL="4763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tabLst/>
        <a:defRPr sz="1400" kern="1200">
          <a:solidFill>
            <a:schemeClr val="accent1"/>
          </a:solidFill>
          <a:latin typeface="Prompt" pitchFamily="2" charset="-34"/>
          <a:ea typeface="+mn-ea"/>
          <a:cs typeface="Prompt" pitchFamily="2" charset="-34"/>
        </a:defRPr>
      </a:lvl4pPr>
      <a:lvl5pPr marL="4763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tabLst/>
        <a:defRPr sz="1400" kern="1200">
          <a:solidFill>
            <a:schemeClr val="accent1"/>
          </a:solidFill>
          <a:latin typeface="Prompt" pitchFamily="2" charset="-34"/>
          <a:ea typeface="+mn-ea"/>
          <a:cs typeface="Prompt" pitchFamily="2" charset="-34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sapvideoa35699dc5.hana.ondemand.com/?entry_id=1_6ufxykck" TargetMode="External"/><Relationship Id="rId13" Type="http://schemas.openxmlformats.org/officeDocument/2006/relationships/hyperlink" Target="https://sapvideoa35699dc5.hana.ondemand.com/?entry_id=1_ci8ubdfs" TargetMode="External"/><Relationship Id="rId3" Type="http://schemas.openxmlformats.org/officeDocument/2006/relationships/hyperlink" Target="https://sapvideoa35699dc5.hana.ondemand.com/?entry_id=1_bztule6i" TargetMode="External"/><Relationship Id="rId7" Type="http://schemas.openxmlformats.org/officeDocument/2006/relationships/hyperlink" Target="https://sapvideoa35699dc5.hana.ondemand.com/?entry_id=1_6vlvxxxe" TargetMode="External"/><Relationship Id="rId12" Type="http://schemas.openxmlformats.org/officeDocument/2006/relationships/hyperlink" Target="https://sapvideoa35699dc5.hana.ondemand.com/?entry_id=1_r7o89fjy" TargetMode="External"/><Relationship Id="rId17" Type="http://schemas.openxmlformats.org/officeDocument/2006/relationships/hyperlink" Target="https://sapvideoa35699dc5.hana.ondemand.com/?entry_id=1_jfow9po1" TargetMode="External"/><Relationship Id="rId2" Type="http://schemas.openxmlformats.org/officeDocument/2006/relationships/hyperlink" Target="https://sapvideoa35699dc5.hana.ondemand.com/?entry_id=1_5xsq3lzh" TargetMode="External"/><Relationship Id="rId16" Type="http://schemas.openxmlformats.org/officeDocument/2006/relationships/hyperlink" Target="https://support.ariba.com/item/view/214292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sapvideo.cfapps.eu10-004.hana.ondemand.com/?entry_id=1_u00bvw26" TargetMode="External"/><Relationship Id="rId11" Type="http://schemas.openxmlformats.org/officeDocument/2006/relationships/hyperlink" Target="https://sapvideoa35699dc5.hana.ondemand.com/?entry_id=1_c7ne18si" TargetMode="External"/><Relationship Id="rId5" Type="http://schemas.openxmlformats.org/officeDocument/2006/relationships/hyperlink" Target="https://support.ariba.com/item/view/214293" TargetMode="External"/><Relationship Id="rId15" Type="http://schemas.openxmlformats.org/officeDocument/2006/relationships/hyperlink" Target="https://sapvideoa35699dc5.hana.ondemand.com/?entry_id=1_vbie452g" TargetMode="External"/><Relationship Id="rId10" Type="http://schemas.openxmlformats.org/officeDocument/2006/relationships/image" Target="../media/image11.png"/><Relationship Id="rId4" Type="http://schemas.openxmlformats.org/officeDocument/2006/relationships/hyperlink" Target="https://sapvideoa35699dc5.hana.ondemand.com/?entry_id=1_s2lluit1" TargetMode="External"/><Relationship Id="rId9" Type="http://schemas.openxmlformats.org/officeDocument/2006/relationships/hyperlink" Target="https://sapvideoa35699dc5.hana.ondemand.com/?entry_id=1_i0jdz1v8" TargetMode="External"/><Relationship Id="rId14" Type="http://schemas.openxmlformats.org/officeDocument/2006/relationships/hyperlink" Target="https://sapvideoa35699dc5.hana.ondemand.com/?entry_id=1_i0nae2k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B84F6434-6296-2BC4-DA9B-45801A6A3256}"/>
              </a:ext>
            </a:extLst>
          </p:cNvPr>
          <p:cNvSpPr txBox="1">
            <a:spLocks/>
          </p:cNvSpPr>
          <p:nvPr/>
        </p:nvSpPr>
        <p:spPr>
          <a:xfrm>
            <a:off x="5080000" y="1797538"/>
            <a:ext cx="3970215" cy="311052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3600" b="0" i="0" kern="1200">
                <a:solidFill>
                  <a:schemeClr val="bg1"/>
                </a:solidFill>
                <a:latin typeface="Titillium Web Light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9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500" b="0" i="0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85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tabLst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 dirty="0">
              <a:latin typeface="Verdana" panose="020B060403050404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1300" dirty="0">
                <a:latin typeface="Verdan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Create an Order Confirmation</a:t>
            </a:r>
            <a:br>
              <a:rPr lang="en-US" sz="1300" dirty="0">
                <a:latin typeface="Verdana" panose="020B0604030504040204" pitchFamily="34" charset="0"/>
              </a:rPr>
            </a:br>
            <a:r>
              <a:rPr lang="en-US" sz="1300" dirty="0">
                <a:latin typeface="Verdan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Submit an Invoice against a PO</a:t>
            </a:r>
            <a:br>
              <a:rPr lang="en-US" sz="1300" dirty="0">
                <a:latin typeface="Verdana" panose="020B0604030504040204" pitchFamily="34" charset="0"/>
              </a:rPr>
            </a:br>
            <a:r>
              <a:rPr lang="en-US" sz="1300" dirty="0">
                <a:latin typeface="Verdan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Checking your Invoice Status </a:t>
            </a:r>
            <a:endParaRPr lang="en-US" sz="1300" dirty="0">
              <a:latin typeface="Verdana" panose="020B0604030504040204" pitchFamily="34" charset="0"/>
            </a:endParaRPr>
          </a:p>
          <a:p>
            <a:r>
              <a:rPr lang="en-US" sz="1300" dirty="0">
                <a:latin typeface="Verdana" panose="020B060403050404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Submitting a Credit Memo.</a:t>
            </a:r>
            <a:br>
              <a:rPr lang="en-US" sz="1300" dirty="0">
                <a:latin typeface="Verdana" panose="020B0604030504040204" pitchFamily="34" charset="0"/>
              </a:rPr>
            </a:br>
            <a:r>
              <a:rPr lang="en-US" sz="1300" dirty="0">
                <a:latin typeface="Verdana" panose="020B060403050404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Forgot Username and Password</a:t>
            </a:r>
            <a:br>
              <a:rPr lang="en-US" sz="1300" dirty="0">
                <a:latin typeface="Verdana" panose="020B0604030504040204" pitchFamily="34" charset="0"/>
              </a:rPr>
            </a:br>
            <a:br>
              <a:rPr lang="en-US" sz="1300" dirty="0">
                <a:latin typeface="Verdana" panose="020B060403050404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sz="1300" dirty="0">
                <a:latin typeface="Verdana" panose="020B060403050404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Downgrade an Enterprise Account to a Standard Account</a:t>
            </a:r>
            <a:br>
              <a:rPr lang="en-US" sz="1300" dirty="0">
                <a:latin typeface="Verdana" panose="020B0604030504040204" pitchFamily="34" charset="0"/>
              </a:rPr>
            </a:br>
            <a:endParaRPr lang="en-US" sz="1300" u="sng" dirty="0">
              <a:latin typeface="Verdana" panose="020B0604030504040204" pitchFamily="34" charset="0"/>
            </a:endParaRPr>
          </a:p>
          <a:p>
            <a:r>
              <a:rPr lang="en-US" sz="1300" dirty="0">
                <a:latin typeface="Verdana" panose="020B0604030504040204" pitchFamily="34" charset="0"/>
              </a:rPr>
              <a:t>Help Center/</a:t>
            </a:r>
            <a:r>
              <a:rPr lang="en-US" sz="1300" b="1" dirty="0">
                <a:latin typeface="Verdana" panose="020B0604030504040204" pitchFamily="34" charset="0"/>
              </a:rPr>
              <a:t>Connect with SAP Support:</a:t>
            </a:r>
            <a:br>
              <a:rPr lang="en-US" sz="1300" dirty="0">
                <a:latin typeface="Verdana" panose="020B0604030504040204" pitchFamily="34" charset="0"/>
              </a:rPr>
            </a:br>
            <a:r>
              <a:rPr lang="en-US" sz="1300" dirty="0">
                <a:latin typeface="Verdana" panose="020B060403050404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Enterprise Account</a:t>
            </a:r>
            <a:br>
              <a:rPr lang="en-US" sz="1300" dirty="0">
                <a:latin typeface="Verdana" panose="020B0604030504040204" pitchFamily="34" charset="0"/>
              </a:rPr>
            </a:br>
            <a:r>
              <a:rPr lang="en-US" sz="1300" dirty="0">
                <a:latin typeface="Verdana" panose="020B060403050404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Standard Account</a:t>
            </a:r>
            <a:endParaRPr lang="en-US" sz="1300" dirty="0">
              <a:latin typeface="Verdana" panose="020B0604030504040204" pitchFamily="34" charset="0"/>
            </a:endParaRPr>
          </a:p>
        </p:txBody>
      </p:sp>
      <p:pic>
        <p:nvPicPr>
          <p:cNvPr id="5" name="G# logo png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ED7C2541-453E-18F7-56B0-090AB562325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9991" y="169765"/>
            <a:ext cx="1815338" cy="1682970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F438A3A1-EC14-8254-369B-80410036320E}"/>
              </a:ext>
            </a:extLst>
          </p:cNvPr>
          <p:cNvSpPr txBox="1">
            <a:spLocks/>
          </p:cNvSpPr>
          <p:nvPr/>
        </p:nvSpPr>
        <p:spPr>
          <a:xfrm>
            <a:off x="419653" y="2235202"/>
            <a:ext cx="3886624" cy="24305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600" b="0" i="0" kern="1200">
                <a:solidFill>
                  <a:schemeClr val="accent4">
                    <a:lumMod val="9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9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500" b="0" i="0" kern="120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85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tabLst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>
                <a:solidFill>
                  <a:schemeClr val="bg1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SAP Business Network Account Overview</a:t>
            </a:r>
            <a:endParaRPr lang="en-US" sz="1300" u="sng" dirty="0">
              <a:solidFill>
                <a:schemeClr val="bg1"/>
              </a:solidFill>
              <a:hlinkClick r:id="rId1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1300" u="sng" dirty="0">
                <a:solidFill>
                  <a:schemeClr val="bg1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Creating a New ANID/Accepting TRR from G3</a:t>
            </a:r>
            <a:endParaRPr lang="en-US" sz="1300" u="sng" dirty="0">
              <a:solidFill>
                <a:schemeClr val="bg1"/>
              </a:solidFill>
            </a:endParaRPr>
          </a:p>
          <a:p>
            <a:r>
              <a:rPr lang="en-US" sz="1300" u="sng" dirty="0">
                <a:solidFill>
                  <a:schemeClr val="bg1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Connecting SAP account with G3 using Purchase Order</a:t>
            </a:r>
            <a:endParaRPr lang="en-US" sz="1300" u="sng" dirty="0">
              <a:solidFill>
                <a:schemeClr val="bg1"/>
              </a:solidFill>
            </a:endParaRPr>
          </a:p>
          <a:p>
            <a:r>
              <a:rPr lang="en-US" sz="1300" dirty="0">
                <a:solidFill>
                  <a:schemeClr val="bg1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Create a Test Account</a:t>
            </a:r>
            <a:endParaRPr lang="en-US" sz="1300" u="sng" dirty="0">
              <a:solidFill>
                <a:schemeClr val="bg1"/>
              </a:solidFill>
            </a:endParaRPr>
          </a:p>
          <a:p>
            <a:r>
              <a:rPr lang="en-US" sz="1300" dirty="0">
                <a:solidFill>
                  <a:schemeClr val="bg1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Create a User</a:t>
            </a:r>
            <a:endParaRPr lang="en-US" sz="1300" dirty="0">
              <a:solidFill>
                <a:schemeClr val="bg1"/>
              </a:solidFill>
            </a:endParaRPr>
          </a:p>
          <a:p>
            <a:r>
              <a:rPr lang="en-US" sz="1300" dirty="0">
                <a:solidFill>
                  <a:schemeClr val="bg1"/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Configure Remittance ID (video attachment)</a:t>
            </a:r>
            <a:endParaRPr lang="en-US" sz="1300" dirty="0">
              <a:solidFill>
                <a:schemeClr val="bg1"/>
              </a:solidFill>
            </a:endParaRPr>
          </a:p>
          <a:p>
            <a:r>
              <a:rPr lang="en-US" sz="1300" dirty="0">
                <a:solidFill>
                  <a:schemeClr val="bg1"/>
                </a:solidFill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Configure PO and Invoice Notifications</a:t>
            </a:r>
            <a:endParaRPr lang="en-US" sz="1300" u="sng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EBF076-5401-F2DB-F375-C9E73B1A22B8}"/>
              </a:ext>
            </a:extLst>
          </p:cNvPr>
          <p:cNvSpPr txBox="1"/>
          <p:nvPr/>
        </p:nvSpPr>
        <p:spPr>
          <a:xfrm>
            <a:off x="2952000" y="273600"/>
            <a:ext cx="59328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The SAP Business Network user interface is getting a refresh to align with SAP’s vision of an interconnected, digital-first ecosystem that drives agility and operational excellence.  While there is a new layout, the functionality of your account remains the same.  See the information and videos below for a quick tour!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4B6233-D398-93A8-6B57-C8001B8F02DD}"/>
              </a:ext>
            </a:extLst>
          </p:cNvPr>
          <p:cNvSpPr txBox="1"/>
          <p:nvPr/>
        </p:nvSpPr>
        <p:spPr>
          <a:xfrm>
            <a:off x="7707086" y="4869900"/>
            <a:ext cx="177585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AN01094186902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223070"/>
      </p:ext>
    </p:extLst>
  </p:cSld>
  <p:clrMapOvr>
    <a:masterClrMapping/>
  </p:clrMapOvr>
</p:sld>
</file>

<file path=ppt/theme/theme1.xml><?xml version="1.0" encoding="utf-8"?>
<a:theme xmlns:a="http://schemas.openxmlformats.org/drawingml/2006/main" name="Blue Background">
  <a:themeElements>
    <a:clrScheme name="G3 Template 2023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07387B"/>
      </a:accent1>
      <a:accent2>
        <a:srgbClr val="5D6B83"/>
      </a:accent2>
      <a:accent3>
        <a:srgbClr val="A5A5A5"/>
      </a:accent3>
      <a:accent4>
        <a:srgbClr val="E6EAF2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g Logo Content">
  <a:themeElements>
    <a:clrScheme name="G3 Template 2023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07387B"/>
      </a:accent1>
      <a:accent2>
        <a:srgbClr val="5D6B83"/>
      </a:accent2>
      <a:accent3>
        <a:srgbClr val="A5A5A5"/>
      </a:accent3>
      <a:accent4>
        <a:srgbClr val="E6EAF2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lank Background">
  <a:themeElements>
    <a:clrScheme name="G3 Template 2023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07387B"/>
      </a:accent1>
      <a:accent2>
        <a:srgbClr val="5D6B83"/>
      </a:accent2>
      <a:accent3>
        <a:srgbClr val="A5A5A5"/>
      </a:accent3>
      <a:accent4>
        <a:srgbClr val="E6EAF2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fdfbaad-5336-41dc-bda7-f03f8404fad6">
      <UserInfo>
        <DisplayName>Boonma, Krittaya</DisplayName>
        <AccountId>14</AccountId>
        <AccountType/>
      </UserInfo>
      <UserInfo>
        <DisplayName>Fareria, Anthony</DisplayName>
        <AccountId>16</AccountId>
        <AccountType/>
      </UserInfo>
      <UserInfo>
        <DisplayName>Panovich, Mihailo</DisplayName>
        <AccountId>539</AccountId>
        <AccountType/>
      </UserInfo>
      <UserInfo>
        <DisplayName>Peters, Mark</DisplayName>
        <AccountId>103</AccountId>
        <AccountType/>
      </UserInfo>
    </SharedWithUsers>
    <TaxCatchAll xmlns="afdfbaad-5336-41dc-bda7-f03f8404fad6" xsi:nil="true"/>
    <lcf76f155ced4ddcb4097134ff3c332f xmlns="8d939e5a-7811-49c1-a545-2d40c9d8865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16031D21F7B94085567A82ED1736F5" ma:contentTypeVersion="15" ma:contentTypeDescription="Create a new document." ma:contentTypeScope="" ma:versionID="a8a8c12024f6352c71c88c660ba8155e">
  <xsd:schema xmlns:xsd="http://www.w3.org/2001/XMLSchema" xmlns:xs="http://www.w3.org/2001/XMLSchema" xmlns:p="http://schemas.microsoft.com/office/2006/metadata/properties" xmlns:ns2="8d939e5a-7811-49c1-a545-2d40c9d88655" xmlns:ns3="afdfbaad-5336-41dc-bda7-f03f8404fad6" targetNamespace="http://schemas.microsoft.com/office/2006/metadata/properties" ma:root="true" ma:fieldsID="f7da6466aeca1e7745534cb4d3f24d3d" ns2:_="" ns3:_="">
    <xsd:import namespace="8d939e5a-7811-49c1-a545-2d40c9d88655"/>
    <xsd:import namespace="afdfbaad-5336-41dc-bda7-f03f8404fad6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939e5a-7811-49c1-a545-2d40c9d88655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c8b9bba3-b1ae-4afd-bb46-5aec238e3f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dfbaad-5336-41dc-bda7-f03f8404fad6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de3b5fc2-205d-433b-8ec7-873e6d27c74e}" ma:internalName="TaxCatchAll" ma:showField="CatchAllData" ma:web="afdfbaad-5336-41dc-bda7-f03f8404fa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708C25F-3013-44C7-8EAD-18B9EF961447}">
  <ds:schemaRefs>
    <ds:schemaRef ds:uri="8d939e5a-7811-49c1-a545-2d40c9d88655"/>
    <ds:schemaRef ds:uri="afdfbaad-5336-41dc-bda7-f03f8404fad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5DFCCF6-D99F-4C24-BB0E-DDBB6C475C39}">
  <ds:schemaRefs>
    <ds:schemaRef ds:uri="8d939e5a-7811-49c1-a545-2d40c9d88655"/>
    <ds:schemaRef ds:uri="afdfbaad-5336-41dc-bda7-f03f8404fad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DFC4901-2D19-45F3-9D0B-B8DFBC6E8D7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0cf7ac0a-4681-4823-ab0b-04ef02c5f873}" enabled="1" method="Standard" siteId="{42f7676c-f455-423c-82f6-dc2d99791af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33</TotalTime>
  <Words>156</Words>
  <Application>Microsoft Office PowerPoint</Application>
  <PresentationFormat>On-screen Show (16:9)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Arial</vt:lpstr>
      <vt:lpstr>Calibri</vt:lpstr>
      <vt:lpstr>Courier New</vt:lpstr>
      <vt:lpstr>Prompt</vt:lpstr>
      <vt:lpstr>Prompt </vt:lpstr>
      <vt:lpstr>Prompt ExtraLight</vt:lpstr>
      <vt:lpstr>Prompt Medium</vt:lpstr>
      <vt:lpstr>Verdana</vt:lpstr>
      <vt:lpstr>Blue Background</vt:lpstr>
      <vt:lpstr>Lg Logo Content</vt:lpstr>
      <vt:lpstr>Blank Background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Dengel, Megan</dc:creator>
  <cp:lastModifiedBy>Gonzalez, Adrian (external - Service)</cp:lastModifiedBy>
  <cp:revision>3</cp:revision>
  <dcterms:created xsi:type="dcterms:W3CDTF">2023-11-30T15:14:49Z</dcterms:created>
  <dcterms:modified xsi:type="dcterms:W3CDTF">2026-03-19T21:53:45Z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0x0101001E16031D21F7B94085567A82ED1736F5</vt:lpwstr>
  </property>
  <property fmtid="{D5CDD505-2E9C-101B-9397-08002B2CF9AE}" pid="3" name="MediaServiceImageTags">
    <vt:lpwstr/>
  </property>
</Properties>
</file>