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3" r:id="rId178"/>
  </p:sldMasterIdLst>
  <p:notesMasterIdLst>
    <p:notesMasterId r:id="rId280"/>
  </p:notesMasterIdLst>
  <p:handoutMasterIdLst>
    <p:handoutMasterId r:id="rId281"/>
  </p:handoutMasterIdLst>
  <p:sldIdLst>
    <p:sldId id="402" r:id="rId179"/>
    <p:sldId id="976" r:id="rId180"/>
    <p:sldId id="380" r:id="rId181"/>
    <p:sldId id="389" r:id="rId182"/>
    <p:sldId id="959" r:id="rId183"/>
    <p:sldId id="430" r:id="rId184"/>
    <p:sldId id="2064" r:id="rId185"/>
    <p:sldId id="303" r:id="rId186"/>
    <p:sldId id="256" r:id="rId187"/>
    <p:sldId id="378" r:id="rId188"/>
    <p:sldId id="278" r:id="rId189"/>
    <p:sldId id="264" r:id="rId190"/>
    <p:sldId id="279" r:id="rId191"/>
    <p:sldId id="358" r:id="rId192"/>
    <p:sldId id="366" r:id="rId193"/>
    <p:sldId id="415" r:id="rId194"/>
    <p:sldId id="362" r:id="rId195"/>
    <p:sldId id="364" r:id="rId196"/>
    <p:sldId id="280" r:id="rId197"/>
    <p:sldId id="276" r:id="rId198"/>
    <p:sldId id="441" r:id="rId199"/>
    <p:sldId id="371" r:id="rId200"/>
    <p:sldId id="375" r:id="rId201"/>
    <p:sldId id="357" r:id="rId202"/>
    <p:sldId id="359" r:id="rId203"/>
    <p:sldId id="2136" r:id="rId204"/>
    <p:sldId id="361" r:id="rId205"/>
    <p:sldId id="365" r:id="rId206"/>
    <p:sldId id="368" r:id="rId207"/>
    <p:sldId id="262" r:id="rId208"/>
    <p:sldId id="442" r:id="rId209"/>
    <p:sldId id="367" r:id="rId210"/>
    <p:sldId id="369" r:id="rId211"/>
    <p:sldId id="370" r:id="rId212"/>
    <p:sldId id="374" r:id="rId213"/>
    <p:sldId id="376" r:id="rId214"/>
    <p:sldId id="407" r:id="rId215"/>
    <p:sldId id="284" r:id="rId216"/>
    <p:sldId id="418" r:id="rId217"/>
    <p:sldId id="419" r:id="rId218"/>
    <p:sldId id="426" r:id="rId219"/>
    <p:sldId id="438" r:id="rId220"/>
    <p:sldId id="439" r:id="rId221"/>
    <p:sldId id="266" r:id="rId222"/>
    <p:sldId id="268" r:id="rId223"/>
    <p:sldId id="267" r:id="rId224"/>
    <p:sldId id="269" r:id="rId225"/>
    <p:sldId id="270" r:id="rId226"/>
    <p:sldId id="400" r:id="rId227"/>
    <p:sldId id="287" r:id="rId228"/>
    <p:sldId id="258" r:id="rId229"/>
    <p:sldId id="387" r:id="rId230"/>
    <p:sldId id="401" r:id="rId231"/>
    <p:sldId id="1122" r:id="rId232"/>
    <p:sldId id="1112" r:id="rId233"/>
    <p:sldId id="1125" r:id="rId234"/>
    <p:sldId id="1114" r:id="rId235"/>
    <p:sldId id="1119" r:id="rId236"/>
    <p:sldId id="1120" r:id="rId237"/>
    <p:sldId id="408" r:id="rId238"/>
    <p:sldId id="416" r:id="rId239"/>
    <p:sldId id="411" r:id="rId240"/>
    <p:sldId id="404" r:id="rId241"/>
    <p:sldId id="257" r:id="rId242"/>
    <p:sldId id="413" r:id="rId243"/>
    <p:sldId id="388" r:id="rId244"/>
    <p:sldId id="901" r:id="rId245"/>
    <p:sldId id="2147483647" r:id="rId246"/>
    <p:sldId id="289" r:id="rId247"/>
    <p:sldId id="377" r:id="rId248"/>
    <p:sldId id="440" r:id="rId249"/>
    <p:sldId id="360" r:id="rId250"/>
    <p:sldId id="263" r:id="rId251"/>
    <p:sldId id="383" r:id="rId252"/>
    <p:sldId id="381" r:id="rId253"/>
    <p:sldId id="393" r:id="rId254"/>
    <p:sldId id="394" r:id="rId255"/>
    <p:sldId id="395" r:id="rId256"/>
    <p:sldId id="390" r:id="rId257"/>
    <p:sldId id="392" r:id="rId258"/>
    <p:sldId id="271" r:id="rId259"/>
    <p:sldId id="444" r:id="rId260"/>
    <p:sldId id="403" r:id="rId261"/>
    <p:sldId id="288" r:id="rId262"/>
    <p:sldId id="305" r:id="rId263"/>
    <p:sldId id="306" r:id="rId264"/>
    <p:sldId id="285" r:id="rId265"/>
    <p:sldId id="274" r:id="rId266"/>
    <p:sldId id="290" r:id="rId267"/>
    <p:sldId id="2147483644" r:id="rId268"/>
    <p:sldId id="292" r:id="rId269"/>
    <p:sldId id="293" r:id="rId270"/>
    <p:sldId id="295" r:id="rId271"/>
    <p:sldId id="296" r:id="rId272"/>
    <p:sldId id="300" r:id="rId273"/>
    <p:sldId id="301" r:id="rId274"/>
    <p:sldId id="302" r:id="rId275"/>
    <p:sldId id="304" r:id="rId276"/>
    <p:sldId id="315" r:id="rId277"/>
    <p:sldId id="316" r:id="rId278"/>
    <p:sldId id="317" r:id="rId279"/>
  </p:sldIdLst>
  <p:sldSz cx="12195175" cy="6858000"/>
  <p:notesSz cx="6858000" cy="9144000"/>
  <p:embeddedFontLst>
    <p:embeddedFont>
      <p:font typeface="Arial Unicode MS" panose="020B0604020202020204" charset="-128"/>
      <p:regular r:id="rId282"/>
      <p:bold r:id="rId283"/>
    </p:embeddedFont>
    <p:embeddedFont>
      <p:font typeface="72" panose="020B0604020202020204" charset="0"/>
      <p:regular r:id="rId284"/>
      <p:bold r:id="rId285"/>
      <p:italic r:id="rId286"/>
      <p:boldItalic r:id="rId287"/>
    </p:embeddedFont>
    <p:embeddedFont>
      <p:font typeface="72 Brand" panose="020B0604020202020204" charset="0"/>
      <p:regular r:id="rId288"/>
      <p:bold r:id="rId289"/>
      <p:italic r:id="rId290"/>
      <p:boldItalic r:id="rId291"/>
    </p:embeddedFont>
    <p:embeddedFont>
      <p:font typeface="72 Brand Book" panose="020B0604020202020204" charset="0"/>
      <p:regular r:id="rId292"/>
      <p:italic r:id="rId293"/>
    </p:embeddedFont>
    <p:embeddedFont>
      <p:font typeface="72 Brand Light" panose="020B0604020202020204" charset="0"/>
      <p:regular r:id="rId294"/>
      <p:italic r:id="rId295"/>
    </p:embeddedFont>
    <p:embeddedFont>
      <p:font typeface="72 Brand Medium" panose="020B0604020202020204" charset="0"/>
      <p:regular r:id="rId296"/>
      <p:italic r:id="rId297"/>
    </p:embeddedFont>
    <p:embeddedFont>
      <p:font typeface="Cambria Math" panose="02040503050406030204" pitchFamily="18" charset="0"/>
      <p:regular r:id="rId298"/>
    </p:embeddedFont>
    <p:embeddedFont>
      <p:font typeface="Roboto" panose="020B0604020202020204" charset="0"/>
      <p:regular r:id="rId299"/>
      <p:bold r:id="rId300"/>
      <p:italic r:id="rId301"/>
      <p:boldItalic r:id="rId302"/>
    </p:embeddedFont>
  </p:embeddedFontLst>
  <p:custDataLst>
    <p:tags r:id="rId303"/>
  </p:custDataLst>
  <p:defaultTextStyle>
    <a:lvl1pPr marL="0" algn="l" defTabSz="1088776" rtl="0" eaLnBrk="1" latinLnBrk="0" hangingPunct="1">
      <a:defRPr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1" userDrawn="1">
          <p15:clr>
            <a:srgbClr val="A4A3A4"/>
          </p15:clr>
        </p15:guide>
        <p15:guide id="2" orient="horz" pos="33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8E"/>
    <a:srgbClr val="2986B9"/>
    <a:srgbClr val="89D1FF"/>
    <a:srgbClr val="0078C4"/>
    <a:srgbClr val="B9CADE"/>
    <a:srgbClr val="3F6897"/>
    <a:srgbClr val="A6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9149D7-5D4A-469B-B1BF-9B41135A2F77}" v="56" dt="2026-02-24T21:00:53.260"/>
    <p1510:client id="{DCCEFE7B-B490-2E4E-AFA6-E47A8FB564F2}" v="550" dt="2026-02-24T21:20:39.744"/>
    <p1510:client id="{E447B914-720B-EB42-B9D1-5F8EC291ADFF}" v="27" dt="2026-02-24T16:09:19.241"/>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1"/>
        <p:guide orient="horz" pos="3317"/>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font" Target="fonts/font18.fntdata"/><Relationship Id="rId21" Type="http://schemas.openxmlformats.org/officeDocument/2006/relationships/customXml" Target="../customXml/item21.xml"/><Relationship Id="rId63" Type="http://schemas.openxmlformats.org/officeDocument/2006/relationships/customXml" Target="../customXml/item63.xml"/><Relationship Id="rId159" Type="http://schemas.openxmlformats.org/officeDocument/2006/relationships/customXml" Target="../customXml/item159.xml"/><Relationship Id="rId170" Type="http://schemas.openxmlformats.org/officeDocument/2006/relationships/customXml" Target="../customXml/item170.xml"/><Relationship Id="rId226" Type="http://schemas.openxmlformats.org/officeDocument/2006/relationships/slide" Target="slides/slide48.xml"/><Relationship Id="rId268" Type="http://schemas.openxmlformats.org/officeDocument/2006/relationships/slide" Target="slides/slide90.xml"/><Relationship Id="rId32" Type="http://schemas.openxmlformats.org/officeDocument/2006/relationships/customXml" Target="../customXml/item32.xml"/><Relationship Id="rId74" Type="http://schemas.openxmlformats.org/officeDocument/2006/relationships/customXml" Target="../customXml/item74.xml"/><Relationship Id="rId128" Type="http://schemas.openxmlformats.org/officeDocument/2006/relationships/customXml" Target="../customXml/item128.xml"/><Relationship Id="rId5" Type="http://schemas.openxmlformats.org/officeDocument/2006/relationships/customXml" Target="../customXml/item5.xml"/><Relationship Id="rId181" Type="http://schemas.openxmlformats.org/officeDocument/2006/relationships/slide" Target="slides/slide3.xml"/><Relationship Id="rId237" Type="http://schemas.openxmlformats.org/officeDocument/2006/relationships/slide" Target="slides/slide59.xml"/><Relationship Id="rId279" Type="http://schemas.openxmlformats.org/officeDocument/2006/relationships/slide" Target="slides/slide101.xml"/><Relationship Id="rId43" Type="http://schemas.openxmlformats.org/officeDocument/2006/relationships/customXml" Target="../customXml/item43.xml"/><Relationship Id="rId139" Type="http://schemas.openxmlformats.org/officeDocument/2006/relationships/customXml" Target="../customXml/item139.xml"/><Relationship Id="rId290" Type="http://schemas.openxmlformats.org/officeDocument/2006/relationships/font" Target="fonts/font9.fntdata"/><Relationship Id="rId304" Type="http://schemas.openxmlformats.org/officeDocument/2006/relationships/presProps" Target="presProps.xml"/><Relationship Id="rId85" Type="http://schemas.openxmlformats.org/officeDocument/2006/relationships/customXml" Target="../customXml/item85.xml"/><Relationship Id="rId150" Type="http://schemas.openxmlformats.org/officeDocument/2006/relationships/customXml" Target="../customXml/item150.xml"/><Relationship Id="rId192" Type="http://schemas.openxmlformats.org/officeDocument/2006/relationships/slide" Target="slides/slide14.xml"/><Relationship Id="rId206" Type="http://schemas.openxmlformats.org/officeDocument/2006/relationships/slide" Target="slides/slide28.xml"/><Relationship Id="rId248" Type="http://schemas.openxmlformats.org/officeDocument/2006/relationships/slide" Target="slides/slide70.xml"/><Relationship Id="rId12" Type="http://schemas.openxmlformats.org/officeDocument/2006/relationships/customXml" Target="../customXml/item12.xml"/><Relationship Id="rId108" Type="http://schemas.openxmlformats.org/officeDocument/2006/relationships/customXml" Target="../customXml/item108.xml"/><Relationship Id="rId54" Type="http://schemas.openxmlformats.org/officeDocument/2006/relationships/customXml" Target="../customXml/item54.xml"/><Relationship Id="rId96" Type="http://schemas.openxmlformats.org/officeDocument/2006/relationships/customXml" Target="../customXml/item96.xml"/><Relationship Id="rId161" Type="http://schemas.openxmlformats.org/officeDocument/2006/relationships/customXml" Target="../customXml/item161.xml"/><Relationship Id="rId217" Type="http://schemas.openxmlformats.org/officeDocument/2006/relationships/slide" Target="slides/slide39.xml"/><Relationship Id="rId259" Type="http://schemas.openxmlformats.org/officeDocument/2006/relationships/slide" Target="slides/slide81.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slide" Target="slides/slide92.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customXml" Target="../customXml/item151.xml"/><Relationship Id="rId172" Type="http://schemas.openxmlformats.org/officeDocument/2006/relationships/customXml" Target="../customXml/item172.xml"/><Relationship Id="rId193" Type="http://schemas.openxmlformats.org/officeDocument/2006/relationships/slide" Target="slides/slide15.xml"/><Relationship Id="rId207" Type="http://schemas.openxmlformats.org/officeDocument/2006/relationships/slide" Target="slides/slide29.xml"/><Relationship Id="rId228" Type="http://schemas.openxmlformats.org/officeDocument/2006/relationships/slide" Target="slides/slide50.xml"/><Relationship Id="rId249" Type="http://schemas.openxmlformats.org/officeDocument/2006/relationships/slide" Target="slides/slide71.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slide" Target="slides/slide82.xml"/><Relationship Id="rId281" Type="http://schemas.openxmlformats.org/officeDocument/2006/relationships/handoutMaster" Target="handoutMasters/handoutMaster1.xml"/><Relationship Id="rId34" Type="http://schemas.openxmlformats.org/officeDocument/2006/relationships/customXml" Target="../customXml/item34.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20" Type="http://schemas.openxmlformats.org/officeDocument/2006/relationships/customXml" Target="../customXml/item120.xml"/><Relationship Id="rId141" Type="http://schemas.openxmlformats.org/officeDocument/2006/relationships/customXml" Target="../customXml/item141.xml"/><Relationship Id="rId7" Type="http://schemas.openxmlformats.org/officeDocument/2006/relationships/customXml" Target="../customXml/item7.xml"/><Relationship Id="rId162" Type="http://schemas.openxmlformats.org/officeDocument/2006/relationships/customXml" Target="../customXml/item162.xml"/><Relationship Id="rId183" Type="http://schemas.openxmlformats.org/officeDocument/2006/relationships/slide" Target="slides/slide5.xml"/><Relationship Id="rId218" Type="http://schemas.openxmlformats.org/officeDocument/2006/relationships/slide" Target="slides/slide40.xml"/><Relationship Id="rId239" Type="http://schemas.openxmlformats.org/officeDocument/2006/relationships/slide" Target="slides/slide61.xml"/><Relationship Id="rId250" Type="http://schemas.openxmlformats.org/officeDocument/2006/relationships/slide" Target="slides/slide72.xml"/><Relationship Id="rId271" Type="http://schemas.openxmlformats.org/officeDocument/2006/relationships/slide" Target="slides/slide93.xml"/><Relationship Id="rId292" Type="http://schemas.openxmlformats.org/officeDocument/2006/relationships/font" Target="fonts/font11.fntdata"/><Relationship Id="rId306" Type="http://schemas.openxmlformats.org/officeDocument/2006/relationships/theme" Target="theme/theme1.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31" Type="http://schemas.openxmlformats.org/officeDocument/2006/relationships/customXml" Target="../customXml/item131.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slide" Target="slides/slide16.xml"/><Relationship Id="rId208" Type="http://schemas.openxmlformats.org/officeDocument/2006/relationships/slide" Target="slides/slide30.xml"/><Relationship Id="rId229" Type="http://schemas.openxmlformats.org/officeDocument/2006/relationships/slide" Target="slides/slide51.xml"/><Relationship Id="rId240" Type="http://schemas.openxmlformats.org/officeDocument/2006/relationships/slide" Target="slides/slide62.xml"/><Relationship Id="rId261" Type="http://schemas.openxmlformats.org/officeDocument/2006/relationships/slide" Target="slides/slide83.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font" Target="fonts/font1.fntdata"/><Relationship Id="rId8" Type="http://schemas.openxmlformats.org/officeDocument/2006/relationships/customXml" Target="../customXml/item8.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slide" Target="slides/slide6.xml"/><Relationship Id="rId219" Type="http://schemas.openxmlformats.org/officeDocument/2006/relationships/slide" Target="slides/slide41.xml"/><Relationship Id="rId230" Type="http://schemas.openxmlformats.org/officeDocument/2006/relationships/slide" Target="slides/slide52.xml"/><Relationship Id="rId251" Type="http://schemas.openxmlformats.org/officeDocument/2006/relationships/slide" Target="slides/slide7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272" Type="http://schemas.openxmlformats.org/officeDocument/2006/relationships/slide" Target="slides/slide94.xml"/><Relationship Id="rId293" Type="http://schemas.openxmlformats.org/officeDocument/2006/relationships/font" Target="fonts/font12.fntdata"/><Relationship Id="rId307" Type="http://schemas.openxmlformats.org/officeDocument/2006/relationships/tableStyles" Target="tableStyles.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95" Type="http://schemas.openxmlformats.org/officeDocument/2006/relationships/slide" Target="slides/slide17.xml"/><Relationship Id="rId209" Type="http://schemas.openxmlformats.org/officeDocument/2006/relationships/slide" Target="slides/slide31.xml"/><Relationship Id="rId220" Type="http://schemas.openxmlformats.org/officeDocument/2006/relationships/slide" Target="slides/slide42.xml"/><Relationship Id="rId241" Type="http://schemas.openxmlformats.org/officeDocument/2006/relationships/slide" Target="slides/slide63.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262" Type="http://schemas.openxmlformats.org/officeDocument/2006/relationships/slide" Target="slides/slide84.xml"/><Relationship Id="rId283" Type="http://schemas.openxmlformats.org/officeDocument/2006/relationships/font" Target="fonts/font2.fntdata"/><Relationship Id="rId78" Type="http://schemas.openxmlformats.org/officeDocument/2006/relationships/customXml" Target="../customXml/item78.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64" Type="http://schemas.openxmlformats.org/officeDocument/2006/relationships/customXml" Target="../customXml/item164.xml"/><Relationship Id="rId185" Type="http://schemas.openxmlformats.org/officeDocument/2006/relationships/slide" Target="slides/slide7.xml"/><Relationship Id="rId9" Type="http://schemas.openxmlformats.org/officeDocument/2006/relationships/customXml" Target="../customXml/item9.xml"/><Relationship Id="rId210" Type="http://schemas.openxmlformats.org/officeDocument/2006/relationships/slide" Target="slides/slide32.xml"/><Relationship Id="rId26" Type="http://schemas.openxmlformats.org/officeDocument/2006/relationships/customXml" Target="../customXml/item26.xml"/><Relationship Id="rId231" Type="http://schemas.openxmlformats.org/officeDocument/2006/relationships/slide" Target="slides/slide53.xml"/><Relationship Id="rId252" Type="http://schemas.openxmlformats.org/officeDocument/2006/relationships/slide" Target="slides/slide74.xml"/><Relationship Id="rId273" Type="http://schemas.openxmlformats.org/officeDocument/2006/relationships/slide" Target="slides/slide95.xml"/><Relationship Id="rId294" Type="http://schemas.openxmlformats.org/officeDocument/2006/relationships/font" Target="fonts/font13.fntdata"/><Relationship Id="rId308" Type="http://schemas.microsoft.com/office/2016/11/relationships/changesInfo" Target="changesInfos/changesInfo1.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slide" Target="slides/slide18.xml"/><Relationship Id="rId200" Type="http://schemas.openxmlformats.org/officeDocument/2006/relationships/slide" Target="slides/slide22.xml"/><Relationship Id="rId16" Type="http://schemas.openxmlformats.org/officeDocument/2006/relationships/customXml" Target="../customXml/item16.xml"/><Relationship Id="rId221" Type="http://schemas.openxmlformats.org/officeDocument/2006/relationships/slide" Target="slides/slide43.xml"/><Relationship Id="rId242" Type="http://schemas.openxmlformats.org/officeDocument/2006/relationships/slide" Target="slides/slide64.xml"/><Relationship Id="rId263" Type="http://schemas.openxmlformats.org/officeDocument/2006/relationships/slide" Target="slides/slide85.xml"/><Relationship Id="rId284" Type="http://schemas.openxmlformats.org/officeDocument/2006/relationships/font" Target="fonts/font3.fntdata"/><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slide" Target="slides/slide8.xml"/><Relationship Id="rId211" Type="http://schemas.openxmlformats.org/officeDocument/2006/relationships/slide" Target="slides/slide33.xml"/><Relationship Id="rId232" Type="http://schemas.openxmlformats.org/officeDocument/2006/relationships/slide" Target="slides/slide54.xml"/><Relationship Id="rId253" Type="http://schemas.openxmlformats.org/officeDocument/2006/relationships/slide" Target="slides/slide75.xml"/><Relationship Id="rId274" Type="http://schemas.openxmlformats.org/officeDocument/2006/relationships/slide" Target="slides/slide96.xml"/><Relationship Id="rId295" Type="http://schemas.openxmlformats.org/officeDocument/2006/relationships/font" Target="fonts/font14.fntdata"/><Relationship Id="rId309" Type="http://schemas.microsoft.com/office/2015/10/relationships/revisionInfo" Target="revisionInfo.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slide" Target="slides/slide19.xml"/><Relationship Id="rId201" Type="http://schemas.openxmlformats.org/officeDocument/2006/relationships/slide" Target="slides/slide23.xml"/><Relationship Id="rId222" Type="http://schemas.openxmlformats.org/officeDocument/2006/relationships/slide" Target="slides/slide44.xml"/><Relationship Id="rId243" Type="http://schemas.openxmlformats.org/officeDocument/2006/relationships/slide" Target="slides/slide65.xml"/><Relationship Id="rId264" Type="http://schemas.openxmlformats.org/officeDocument/2006/relationships/slide" Target="slides/slide86.xml"/><Relationship Id="rId285" Type="http://schemas.openxmlformats.org/officeDocument/2006/relationships/font" Target="fonts/font4.fntdata"/><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slide" Target="slides/slide9.xml"/><Relationship Id="rId1" Type="http://schemas.openxmlformats.org/officeDocument/2006/relationships/customXml" Target="../customXml/item1.xml"/><Relationship Id="rId212" Type="http://schemas.openxmlformats.org/officeDocument/2006/relationships/slide" Target="slides/slide34.xml"/><Relationship Id="rId233" Type="http://schemas.openxmlformats.org/officeDocument/2006/relationships/slide" Target="slides/slide55.xml"/><Relationship Id="rId254" Type="http://schemas.openxmlformats.org/officeDocument/2006/relationships/slide" Target="slides/slide76.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slide" Target="slides/slide97.xml"/><Relationship Id="rId296" Type="http://schemas.openxmlformats.org/officeDocument/2006/relationships/font" Target="fonts/font15.fntdata"/><Relationship Id="rId300" Type="http://schemas.openxmlformats.org/officeDocument/2006/relationships/font" Target="fonts/font19.fntdata"/><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slide" Target="slides/slide20.xml"/><Relationship Id="rId202" Type="http://schemas.openxmlformats.org/officeDocument/2006/relationships/slide" Target="slides/slide24.xml"/><Relationship Id="rId223" Type="http://schemas.openxmlformats.org/officeDocument/2006/relationships/slide" Target="slides/slide45.xml"/><Relationship Id="rId244" Type="http://schemas.openxmlformats.org/officeDocument/2006/relationships/slide" Target="slides/slide66.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slide" Target="slides/slide87.xml"/><Relationship Id="rId286" Type="http://schemas.openxmlformats.org/officeDocument/2006/relationships/font" Target="fonts/font5.fntdata"/><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slide" Target="slides/slide10.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slide" Target="slides/slide35.xml"/><Relationship Id="rId234"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slide" Target="slides/slide77.xml"/><Relationship Id="rId276" Type="http://schemas.openxmlformats.org/officeDocument/2006/relationships/slide" Target="slides/slide98.xml"/><Relationship Id="rId297" Type="http://schemas.openxmlformats.org/officeDocument/2006/relationships/font" Target="fonts/font16.fntdata"/><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slideMaster" Target="slideMasters/slideMaster1.xml"/><Relationship Id="rId301" Type="http://schemas.openxmlformats.org/officeDocument/2006/relationships/font" Target="fonts/font20.fntdata"/><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slide" Target="slides/slide21.xml"/><Relationship Id="rId203" Type="http://schemas.openxmlformats.org/officeDocument/2006/relationships/slide" Target="slides/slide25.xml"/><Relationship Id="rId19" Type="http://schemas.openxmlformats.org/officeDocument/2006/relationships/customXml" Target="../customXml/item19.xml"/><Relationship Id="rId224" Type="http://schemas.openxmlformats.org/officeDocument/2006/relationships/slide" Target="slides/slide46.xml"/><Relationship Id="rId245" Type="http://schemas.openxmlformats.org/officeDocument/2006/relationships/slide" Target="slides/slide67.xml"/><Relationship Id="rId266" Type="http://schemas.openxmlformats.org/officeDocument/2006/relationships/slide" Target="slides/slide88.xml"/><Relationship Id="rId287" Type="http://schemas.openxmlformats.org/officeDocument/2006/relationships/font" Target="fonts/font6.fntdata"/><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slide" Target="slides/slide11.xml"/><Relationship Id="rId3" Type="http://schemas.openxmlformats.org/officeDocument/2006/relationships/customXml" Target="../customXml/item3.xml"/><Relationship Id="rId214" Type="http://schemas.openxmlformats.org/officeDocument/2006/relationships/slide" Target="slides/slide36.xml"/><Relationship Id="rId235" Type="http://schemas.openxmlformats.org/officeDocument/2006/relationships/slide" Target="slides/slide57.xml"/><Relationship Id="rId256" Type="http://schemas.openxmlformats.org/officeDocument/2006/relationships/slide" Target="slides/slide78.xml"/><Relationship Id="rId277" Type="http://schemas.openxmlformats.org/officeDocument/2006/relationships/slide" Target="slides/slide99.xml"/><Relationship Id="rId298" Type="http://schemas.openxmlformats.org/officeDocument/2006/relationships/font" Target="fonts/font17.fntdata"/><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font" Target="fonts/font21.fntdata"/><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slide" Target="slides/slide1.xml"/><Relationship Id="rId190" Type="http://schemas.openxmlformats.org/officeDocument/2006/relationships/slide" Target="slides/slide12.xml"/><Relationship Id="rId204" Type="http://schemas.openxmlformats.org/officeDocument/2006/relationships/slide" Target="slides/slide26.xml"/><Relationship Id="rId225" Type="http://schemas.openxmlformats.org/officeDocument/2006/relationships/slide" Target="slides/slide47.xml"/><Relationship Id="rId246" Type="http://schemas.openxmlformats.org/officeDocument/2006/relationships/slide" Target="slides/slide68.xml"/><Relationship Id="rId267" Type="http://schemas.openxmlformats.org/officeDocument/2006/relationships/slide" Target="slides/slide89.xml"/><Relationship Id="rId288" Type="http://schemas.openxmlformats.org/officeDocument/2006/relationships/font" Target="fonts/font7.fntdata"/><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4" Type="http://schemas.openxmlformats.org/officeDocument/2006/relationships/customXml" Target="../customXml/item4.xml"/><Relationship Id="rId180" Type="http://schemas.openxmlformats.org/officeDocument/2006/relationships/slide" Target="slides/slide2.xml"/><Relationship Id="rId215" Type="http://schemas.openxmlformats.org/officeDocument/2006/relationships/slide" Target="slides/slide37.xml"/><Relationship Id="rId236" Type="http://schemas.openxmlformats.org/officeDocument/2006/relationships/slide" Target="slides/slide58.xml"/><Relationship Id="rId257" Type="http://schemas.openxmlformats.org/officeDocument/2006/relationships/slide" Target="slides/slide79.xml"/><Relationship Id="rId278" Type="http://schemas.openxmlformats.org/officeDocument/2006/relationships/slide" Target="slides/slide100.xml"/><Relationship Id="rId303" Type="http://schemas.openxmlformats.org/officeDocument/2006/relationships/tags" Target="tags/tag1.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191" Type="http://schemas.openxmlformats.org/officeDocument/2006/relationships/slide" Target="slides/slide13.xml"/><Relationship Id="rId205" Type="http://schemas.openxmlformats.org/officeDocument/2006/relationships/slide" Target="slides/slide27.xml"/><Relationship Id="rId247" Type="http://schemas.openxmlformats.org/officeDocument/2006/relationships/slide" Target="slides/slide69.xml"/><Relationship Id="rId107" Type="http://schemas.openxmlformats.org/officeDocument/2006/relationships/customXml" Target="../customXml/item107.xml"/><Relationship Id="rId289" Type="http://schemas.openxmlformats.org/officeDocument/2006/relationships/font" Target="fonts/font8.fntdata"/><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slide" Target="slides/slide38.xml"/><Relationship Id="rId258" Type="http://schemas.openxmlformats.org/officeDocument/2006/relationships/slide" Target="slides/slide80.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171" Type="http://schemas.openxmlformats.org/officeDocument/2006/relationships/customXml" Target="../customXml/item171.xml"/><Relationship Id="rId227" Type="http://schemas.openxmlformats.org/officeDocument/2006/relationships/slide" Target="slides/slide49.xml"/><Relationship Id="rId269" Type="http://schemas.openxmlformats.org/officeDocument/2006/relationships/slide" Target="slides/slide91.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notesMaster" Target="notesMasters/notesMaster1.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slide" Target="slides/slide4.xml"/><Relationship Id="rId6" Type="http://schemas.openxmlformats.org/officeDocument/2006/relationships/customXml" Target="../customXml/item6.xml"/><Relationship Id="rId238" Type="http://schemas.openxmlformats.org/officeDocument/2006/relationships/slide" Target="slides/slide60.xml"/><Relationship Id="rId291" Type="http://schemas.openxmlformats.org/officeDocument/2006/relationships/font" Target="fonts/font10.fntdata"/><Relationship Id="rId30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ttilappilly, Kiran" userId="ec8088ee-d375-4d87-adea-5272cfdc5d1f" providerId="ADAL" clId="{1E12C18A-4F5A-5886-AEB8-BE1BDDF157CD}"/>
    <pc:docChg chg="custSel addSld modSld">
      <pc:chgData name="Chittilappilly, Kiran" userId="ec8088ee-d375-4d87-adea-5272cfdc5d1f" providerId="ADAL" clId="{1E12C18A-4F5A-5886-AEB8-BE1BDDF157CD}" dt="2026-02-24T16:09:19.241" v="24" actId="1076"/>
      <pc:docMkLst>
        <pc:docMk/>
      </pc:docMkLst>
      <pc:sldChg chg="addSp delSp modSp add mod">
        <pc:chgData name="Chittilappilly, Kiran" userId="ec8088ee-d375-4d87-adea-5272cfdc5d1f" providerId="ADAL" clId="{1E12C18A-4F5A-5886-AEB8-BE1BDDF157CD}" dt="2026-02-24T16:09:10.749" v="23" actId="1076"/>
        <pc:sldMkLst>
          <pc:docMk/>
          <pc:sldMk cId="2402506874" sldId="256"/>
        </pc:sldMkLst>
        <pc:spChg chg="mod">
          <ac:chgData name="Chittilappilly, Kiran" userId="ec8088ee-d375-4d87-adea-5272cfdc5d1f" providerId="ADAL" clId="{1E12C18A-4F5A-5886-AEB8-BE1BDDF157CD}" dt="2026-02-24T16:09:10.749" v="23" actId="1076"/>
          <ac:spMkLst>
            <pc:docMk/>
            <pc:sldMk cId="2402506874" sldId="256"/>
            <ac:spMk id="11" creationId="{295D0B65-26A1-E4CC-1D66-39EB893D5241}"/>
          </ac:spMkLst>
        </pc:spChg>
        <pc:spChg chg="mod">
          <ac:chgData name="Chittilappilly, Kiran" userId="ec8088ee-d375-4d87-adea-5272cfdc5d1f" providerId="ADAL" clId="{1E12C18A-4F5A-5886-AEB8-BE1BDDF157CD}" dt="2026-02-24T16:09:05.474" v="21" actId="1076"/>
          <ac:spMkLst>
            <pc:docMk/>
            <pc:sldMk cId="2402506874" sldId="256"/>
            <ac:spMk id="24" creationId="{6C6728AB-75B3-996E-16DD-0553E3DA81C3}"/>
          </ac:spMkLst>
        </pc:spChg>
        <pc:spChg chg="mod">
          <ac:chgData name="Chittilappilly, Kiran" userId="ec8088ee-d375-4d87-adea-5272cfdc5d1f" providerId="ADAL" clId="{1E12C18A-4F5A-5886-AEB8-BE1BDDF157CD}" dt="2026-02-24T16:08:55.216" v="18" actId="1076"/>
          <ac:spMkLst>
            <pc:docMk/>
            <pc:sldMk cId="2402506874" sldId="256"/>
            <ac:spMk id="25" creationId="{BB8637AA-72A0-CDAA-F939-347E59ECD116}"/>
          </ac:spMkLst>
        </pc:spChg>
        <pc:spChg chg="mod">
          <ac:chgData name="Chittilappilly, Kiran" userId="ec8088ee-d375-4d87-adea-5272cfdc5d1f" providerId="ADAL" clId="{1E12C18A-4F5A-5886-AEB8-BE1BDDF157CD}" dt="2026-02-24T16:09:01.966" v="20" actId="1076"/>
          <ac:spMkLst>
            <pc:docMk/>
            <pc:sldMk cId="2402506874" sldId="256"/>
            <ac:spMk id="30" creationId="{54E0884C-25E4-07DE-BFD9-DB180BA878F6}"/>
          </ac:spMkLst>
        </pc:spChg>
        <pc:spChg chg="mod">
          <ac:chgData name="Chittilappilly, Kiran" userId="ec8088ee-d375-4d87-adea-5272cfdc5d1f" providerId="ADAL" clId="{1E12C18A-4F5A-5886-AEB8-BE1BDDF157CD}" dt="2026-02-24T16:09:08.183" v="22" actId="1076"/>
          <ac:spMkLst>
            <pc:docMk/>
            <pc:sldMk cId="2402506874" sldId="256"/>
            <ac:spMk id="31" creationId="{DA522F48-A44F-4F75-F386-51BEDCF9FAB2}"/>
          </ac:spMkLst>
        </pc:spChg>
        <pc:spChg chg="mod">
          <ac:chgData name="Chittilappilly, Kiran" userId="ec8088ee-d375-4d87-adea-5272cfdc5d1f" providerId="ADAL" clId="{1E12C18A-4F5A-5886-AEB8-BE1BDDF157CD}" dt="2026-02-24T16:08:57.434" v="19" actId="1076"/>
          <ac:spMkLst>
            <pc:docMk/>
            <pc:sldMk cId="2402506874" sldId="256"/>
            <ac:spMk id="32" creationId="{17CEB64E-46DC-69C7-A4D5-85F080F18216}"/>
          </ac:spMkLst>
        </pc:spChg>
        <pc:picChg chg="add mod">
          <ac:chgData name="Chittilappilly, Kiran" userId="ec8088ee-d375-4d87-adea-5272cfdc5d1f" providerId="ADAL" clId="{1E12C18A-4F5A-5886-AEB8-BE1BDDF157CD}" dt="2026-02-24T16:08:48.779" v="17" actId="14100"/>
          <ac:picMkLst>
            <pc:docMk/>
            <pc:sldMk cId="2402506874" sldId="256"/>
            <ac:picMk id="5" creationId="{7A851F1A-520E-8836-16B3-BBFEB43DE501}"/>
          </ac:picMkLst>
        </pc:picChg>
        <pc:picChg chg="del">
          <ac:chgData name="Chittilappilly, Kiran" userId="ec8088ee-d375-4d87-adea-5272cfdc5d1f" providerId="ADAL" clId="{1E12C18A-4F5A-5886-AEB8-BE1BDDF157CD}" dt="2026-02-24T16:07:51.686" v="2" actId="478"/>
          <ac:picMkLst>
            <pc:docMk/>
            <pc:sldMk cId="2402506874" sldId="256"/>
            <ac:picMk id="6" creationId="{75B3A254-2871-EC39-5E04-DC1FD0888CAF}"/>
          </ac:picMkLst>
        </pc:picChg>
      </pc:sldChg>
      <pc:sldChg chg="mod modShow">
        <pc:chgData name="Chittilappilly, Kiran" userId="ec8088ee-d375-4d87-adea-5272cfdc5d1f" providerId="ADAL" clId="{1E12C18A-4F5A-5886-AEB8-BE1BDDF157CD}" dt="2026-02-24T15:42:55.036" v="1" actId="729"/>
        <pc:sldMkLst>
          <pc:docMk/>
          <pc:sldMk cId="2192460201" sldId="289"/>
        </pc:sldMkLst>
      </pc:sldChg>
      <pc:sldChg chg="modSp mod">
        <pc:chgData name="Chittilappilly, Kiran" userId="ec8088ee-d375-4d87-adea-5272cfdc5d1f" providerId="ADAL" clId="{1E12C18A-4F5A-5886-AEB8-BE1BDDF157CD}" dt="2026-02-24T16:09:19.241" v="24" actId="1076"/>
        <pc:sldMkLst>
          <pc:docMk/>
          <pc:sldMk cId="479804137" sldId="303"/>
        </pc:sldMkLst>
        <pc:grpChg chg="mod">
          <ac:chgData name="Chittilappilly, Kiran" userId="ec8088ee-d375-4d87-adea-5272cfdc5d1f" providerId="ADAL" clId="{1E12C18A-4F5A-5886-AEB8-BE1BDDF157CD}" dt="2026-02-24T16:09:19.241" v="24" actId="1076"/>
          <ac:grpSpMkLst>
            <pc:docMk/>
            <pc:sldMk cId="479804137" sldId="303"/>
            <ac:grpSpMk id="12" creationId="{38CE7410-02DA-4317-D7B1-EC10256A0ECB}"/>
          </ac:grpSpMkLst>
        </pc:grpChg>
      </pc:sldChg>
    </pc:docChg>
  </pc:docChgLst>
  <pc:docChgLst>
    <pc:chgData name="Chu, Leon" userId="b9fdb1f0-24f3-48ae-b74b-ee0faf2ec6eb" providerId="ADAL" clId="{10194FE3-61CA-5296-BCA9-23436650CA08}"/>
    <pc:docChg chg="undo custSel addSld delSld modSld">
      <pc:chgData name="Chu, Leon" userId="b9fdb1f0-24f3-48ae-b74b-ee0faf2ec6eb" providerId="ADAL" clId="{10194FE3-61CA-5296-BCA9-23436650CA08}" dt="2026-02-24T21:20:39.744" v="516" actId="207"/>
      <pc:docMkLst>
        <pc:docMk/>
      </pc:docMkLst>
      <pc:sldChg chg="addSp delSp modSp new mod modClrScheme chgLayout">
        <pc:chgData name="Chu, Leon" userId="b9fdb1f0-24f3-48ae-b74b-ee0faf2ec6eb" providerId="ADAL" clId="{10194FE3-61CA-5296-BCA9-23436650CA08}" dt="2026-02-24T18:48:19.300" v="512" actId="1076"/>
        <pc:sldMkLst>
          <pc:docMk/>
          <pc:sldMk cId="1549686777" sldId="257"/>
        </pc:sldMkLst>
        <pc:spChg chg="del mod ord">
          <ac:chgData name="Chu, Leon" userId="b9fdb1f0-24f3-48ae-b74b-ee0faf2ec6eb" providerId="ADAL" clId="{10194FE3-61CA-5296-BCA9-23436650CA08}" dt="2026-02-24T18:45:33.269" v="460" actId="700"/>
          <ac:spMkLst>
            <pc:docMk/>
            <pc:sldMk cId="1549686777" sldId="257"/>
            <ac:spMk id="2" creationId="{9AC3E793-03CC-144A-0461-8B83AC7FDF87}"/>
          </ac:spMkLst>
        </pc:spChg>
        <pc:spChg chg="add mod ord">
          <ac:chgData name="Chu, Leon" userId="b9fdb1f0-24f3-48ae-b74b-ee0faf2ec6eb" providerId="ADAL" clId="{10194FE3-61CA-5296-BCA9-23436650CA08}" dt="2026-02-24T18:48:19.300" v="512" actId="1076"/>
          <ac:spMkLst>
            <pc:docMk/>
            <pc:sldMk cId="1549686777" sldId="257"/>
            <ac:spMk id="3" creationId="{E7ACBD7C-0955-DE97-0062-2CAA3FAE1A50}"/>
          </ac:spMkLst>
        </pc:spChg>
        <pc:spChg chg="add del mod ord">
          <ac:chgData name="Chu, Leon" userId="b9fdb1f0-24f3-48ae-b74b-ee0faf2ec6eb" providerId="ADAL" clId="{10194FE3-61CA-5296-BCA9-23436650CA08}" dt="2026-02-24T18:45:58.940" v="465" actId="700"/>
          <ac:spMkLst>
            <pc:docMk/>
            <pc:sldMk cId="1549686777" sldId="257"/>
            <ac:spMk id="4" creationId="{47C43996-944E-9FD1-BF1C-C25749DFAA33}"/>
          </ac:spMkLst>
        </pc:spChg>
        <pc:spChg chg="add del mod">
          <ac:chgData name="Chu, Leon" userId="b9fdb1f0-24f3-48ae-b74b-ee0faf2ec6eb" providerId="ADAL" clId="{10194FE3-61CA-5296-BCA9-23436650CA08}" dt="2026-02-24T18:46:44.269" v="476"/>
          <ac:spMkLst>
            <pc:docMk/>
            <pc:sldMk cId="1549686777" sldId="257"/>
            <ac:spMk id="6" creationId="{40F7FF70-DBAA-2900-C32E-237F28C21A46}"/>
          </ac:spMkLst>
        </pc:spChg>
        <pc:spChg chg="add mod">
          <ac:chgData name="Chu, Leon" userId="b9fdb1f0-24f3-48ae-b74b-ee0faf2ec6eb" providerId="ADAL" clId="{10194FE3-61CA-5296-BCA9-23436650CA08}" dt="2026-02-24T18:47:52.696" v="508" actId="2085"/>
          <ac:spMkLst>
            <pc:docMk/>
            <pc:sldMk cId="1549686777" sldId="257"/>
            <ac:spMk id="10" creationId="{85CC982A-8E36-E536-E4B4-7D353741F486}"/>
          </ac:spMkLst>
        </pc:spChg>
        <pc:picChg chg="add mod">
          <ac:chgData name="Chu, Leon" userId="b9fdb1f0-24f3-48ae-b74b-ee0faf2ec6eb" providerId="ADAL" clId="{10194FE3-61CA-5296-BCA9-23436650CA08}" dt="2026-02-24T18:46:14.326" v="466"/>
          <ac:picMkLst>
            <pc:docMk/>
            <pc:sldMk cId="1549686777" sldId="257"/>
            <ac:picMk id="5" creationId="{640A47CF-1755-EDBE-CECD-44BAFA6B4B4E}"/>
          </ac:picMkLst>
        </pc:picChg>
        <pc:picChg chg="add mod">
          <ac:chgData name="Chu, Leon" userId="b9fdb1f0-24f3-48ae-b74b-ee0faf2ec6eb" providerId="ADAL" clId="{10194FE3-61CA-5296-BCA9-23436650CA08}" dt="2026-02-24T18:47:16.582" v="501"/>
          <ac:picMkLst>
            <pc:docMk/>
            <pc:sldMk cId="1549686777" sldId="257"/>
            <ac:picMk id="7" creationId="{FEA35362-4A06-29C9-D085-B7B0714FE400}"/>
          </ac:picMkLst>
        </pc:picChg>
        <pc:picChg chg="add mod">
          <ac:chgData name="Chu, Leon" userId="b9fdb1f0-24f3-48ae-b74b-ee0faf2ec6eb" providerId="ADAL" clId="{10194FE3-61CA-5296-BCA9-23436650CA08}" dt="2026-02-24T18:47:22.427" v="502"/>
          <ac:picMkLst>
            <pc:docMk/>
            <pc:sldMk cId="1549686777" sldId="257"/>
            <ac:picMk id="8" creationId="{6F5EE3A4-BD3E-9A9E-2867-1411C00416A8}"/>
          </ac:picMkLst>
        </pc:picChg>
        <pc:picChg chg="add del mod">
          <ac:chgData name="Chu, Leon" userId="b9fdb1f0-24f3-48ae-b74b-ee0faf2ec6eb" providerId="ADAL" clId="{10194FE3-61CA-5296-BCA9-23436650CA08}" dt="2026-02-24T18:47:37.389" v="505" actId="478"/>
          <ac:picMkLst>
            <pc:docMk/>
            <pc:sldMk cId="1549686777" sldId="257"/>
            <ac:picMk id="9" creationId="{518EB102-DB9B-0EF0-A288-65F98F363048}"/>
          </ac:picMkLst>
        </pc:picChg>
      </pc:sldChg>
      <pc:sldChg chg="modSp mod">
        <pc:chgData name="Chu, Leon" userId="b9fdb1f0-24f3-48ae-b74b-ee0faf2ec6eb" providerId="ADAL" clId="{10194FE3-61CA-5296-BCA9-23436650CA08}" dt="2026-02-24T21:20:25.099" v="514" actId="207"/>
        <pc:sldMkLst>
          <pc:docMk/>
          <pc:sldMk cId="3351740153" sldId="262"/>
        </pc:sldMkLst>
        <pc:spChg chg="mod">
          <ac:chgData name="Chu, Leon" userId="b9fdb1f0-24f3-48ae-b74b-ee0faf2ec6eb" providerId="ADAL" clId="{10194FE3-61CA-5296-BCA9-23436650CA08}" dt="2026-02-24T21:20:25.099" v="514" actId="207"/>
          <ac:spMkLst>
            <pc:docMk/>
            <pc:sldMk cId="3351740153" sldId="262"/>
            <ac:spMk id="24" creationId="{273A409C-BCB0-D0D9-041B-32B43A5049F0}"/>
          </ac:spMkLst>
        </pc:spChg>
      </pc:sldChg>
      <pc:sldChg chg="del">
        <pc:chgData name="Chu, Leon" userId="b9fdb1f0-24f3-48ae-b74b-ee0faf2ec6eb" providerId="ADAL" clId="{10194FE3-61CA-5296-BCA9-23436650CA08}" dt="2026-02-24T18:38:20.580" v="392" actId="2696"/>
        <pc:sldMkLst>
          <pc:docMk/>
          <pc:sldMk cId="481385451" sldId="263"/>
        </pc:sldMkLst>
      </pc:sldChg>
      <pc:sldChg chg="add">
        <pc:chgData name="Chu, Leon" userId="b9fdb1f0-24f3-48ae-b74b-ee0faf2ec6eb" providerId="ADAL" clId="{10194FE3-61CA-5296-BCA9-23436650CA08}" dt="2026-02-24T18:38:40.133" v="393"/>
        <pc:sldMkLst>
          <pc:docMk/>
          <pc:sldMk cId="2328799849" sldId="263"/>
        </pc:sldMkLst>
      </pc:sldChg>
      <pc:sldChg chg="modSp mod">
        <pc:chgData name="Chu, Leon" userId="b9fdb1f0-24f3-48ae-b74b-ee0faf2ec6eb" providerId="ADAL" clId="{10194FE3-61CA-5296-BCA9-23436650CA08}" dt="2026-02-24T21:20:39.744" v="516" actId="207"/>
        <pc:sldMkLst>
          <pc:docMk/>
          <pc:sldMk cId="161872728" sldId="266"/>
        </pc:sldMkLst>
        <pc:spChg chg="mod">
          <ac:chgData name="Chu, Leon" userId="b9fdb1f0-24f3-48ae-b74b-ee0faf2ec6eb" providerId="ADAL" clId="{10194FE3-61CA-5296-BCA9-23436650CA08}" dt="2026-02-24T21:20:39.744" v="516" actId="207"/>
          <ac:spMkLst>
            <pc:docMk/>
            <pc:sldMk cId="161872728" sldId="266"/>
            <ac:spMk id="24" creationId="{273A409C-BCB0-D0D9-041B-32B43A5049F0}"/>
          </ac:spMkLst>
        </pc:spChg>
      </pc:sldChg>
      <pc:sldChg chg="del">
        <pc:chgData name="Chu, Leon" userId="b9fdb1f0-24f3-48ae-b74b-ee0faf2ec6eb" providerId="ADAL" clId="{10194FE3-61CA-5296-BCA9-23436650CA08}" dt="2026-02-24T18:38:20.580" v="392" actId="2696"/>
        <pc:sldMkLst>
          <pc:docMk/>
          <pc:sldMk cId="465128113" sldId="271"/>
        </pc:sldMkLst>
      </pc:sldChg>
      <pc:sldChg chg="add">
        <pc:chgData name="Chu, Leon" userId="b9fdb1f0-24f3-48ae-b74b-ee0faf2ec6eb" providerId="ADAL" clId="{10194FE3-61CA-5296-BCA9-23436650CA08}" dt="2026-02-24T18:38:40.133" v="393"/>
        <pc:sldMkLst>
          <pc:docMk/>
          <pc:sldMk cId="1560070935" sldId="271"/>
        </pc:sldMkLst>
      </pc:sldChg>
      <pc:sldChg chg="del">
        <pc:chgData name="Chu, Leon" userId="b9fdb1f0-24f3-48ae-b74b-ee0faf2ec6eb" providerId="ADAL" clId="{10194FE3-61CA-5296-BCA9-23436650CA08}" dt="2026-02-24T18:43:50.499" v="454" actId="2696"/>
        <pc:sldMkLst>
          <pc:docMk/>
          <pc:sldMk cId="1352208353" sldId="274"/>
        </pc:sldMkLst>
      </pc:sldChg>
      <pc:sldChg chg="add">
        <pc:chgData name="Chu, Leon" userId="b9fdb1f0-24f3-48ae-b74b-ee0faf2ec6eb" providerId="ADAL" clId="{10194FE3-61CA-5296-BCA9-23436650CA08}" dt="2026-02-24T18:43:57.599" v="455"/>
        <pc:sldMkLst>
          <pc:docMk/>
          <pc:sldMk cId="2688592054" sldId="274"/>
        </pc:sldMkLst>
      </pc:sldChg>
      <pc:sldChg chg="modSp mod">
        <pc:chgData name="Chu, Leon" userId="b9fdb1f0-24f3-48ae-b74b-ee0faf2ec6eb" providerId="ADAL" clId="{10194FE3-61CA-5296-BCA9-23436650CA08}" dt="2026-02-24T18:42:22.960" v="402" actId="207"/>
        <pc:sldMkLst>
          <pc:docMk/>
          <pc:sldMk cId="2778033150" sldId="276"/>
        </pc:sldMkLst>
        <pc:spChg chg="mod">
          <ac:chgData name="Chu, Leon" userId="b9fdb1f0-24f3-48ae-b74b-ee0faf2ec6eb" providerId="ADAL" clId="{10194FE3-61CA-5296-BCA9-23436650CA08}" dt="2026-02-24T18:42:22.960" v="402" actId="207"/>
          <ac:spMkLst>
            <pc:docMk/>
            <pc:sldMk cId="2778033150" sldId="276"/>
            <ac:spMk id="24" creationId="{6DB49592-F2B2-9F27-E7CD-4C20D885A304}"/>
          </ac:spMkLst>
        </pc:spChg>
      </pc:sldChg>
      <pc:sldChg chg="add">
        <pc:chgData name="Chu, Leon" userId="b9fdb1f0-24f3-48ae-b74b-ee0faf2ec6eb" providerId="ADAL" clId="{10194FE3-61CA-5296-BCA9-23436650CA08}" dt="2026-02-24T18:43:57.599" v="455"/>
        <pc:sldMkLst>
          <pc:docMk/>
          <pc:sldMk cId="3822258923" sldId="285"/>
        </pc:sldMkLst>
      </pc:sldChg>
      <pc:sldChg chg="del">
        <pc:chgData name="Chu, Leon" userId="b9fdb1f0-24f3-48ae-b74b-ee0faf2ec6eb" providerId="ADAL" clId="{10194FE3-61CA-5296-BCA9-23436650CA08}" dt="2026-02-24T18:43:50.499" v="454" actId="2696"/>
        <pc:sldMkLst>
          <pc:docMk/>
          <pc:sldMk cId="4212868063" sldId="285"/>
        </pc:sldMkLst>
      </pc:sldChg>
      <pc:sldChg chg="add">
        <pc:chgData name="Chu, Leon" userId="b9fdb1f0-24f3-48ae-b74b-ee0faf2ec6eb" providerId="ADAL" clId="{10194FE3-61CA-5296-BCA9-23436650CA08}" dt="2026-02-24T18:38:51.286" v="395"/>
        <pc:sldMkLst>
          <pc:docMk/>
          <pc:sldMk cId="874998199" sldId="288"/>
        </pc:sldMkLst>
      </pc:sldChg>
      <pc:sldChg chg="del">
        <pc:chgData name="Chu, Leon" userId="b9fdb1f0-24f3-48ae-b74b-ee0faf2ec6eb" providerId="ADAL" clId="{10194FE3-61CA-5296-BCA9-23436650CA08}" dt="2026-02-24T18:38:46.532" v="394" actId="2696"/>
        <pc:sldMkLst>
          <pc:docMk/>
          <pc:sldMk cId="4011045537" sldId="288"/>
        </pc:sldMkLst>
      </pc:sldChg>
      <pc:sldChg chg="add">
        <pc:chgData name="Chu, Leon" userId="b9fdb1f0-24f3-48ae-b74b-ee0faf2ec6eb" providerId="ADAL" clId="{10194FE3-61CA-5296-BCA9-23436650CA08}" dt="2026-02-24T18:21:25.335" v="390"/>
        <pc:sldMkLst>
          <pc:docMk/>
          <pc:sldMk cId="494248645" sldId="289"/>
        </pc:sldMkLst>
      </pc:sldChg>
      <pc:sldChg chg="del">
        <pc:chgData name="Chu, Leon" userId="b9fdb1f0-24f3-48ae-b74b-ee0faf2ec6eb" providerId="ADAL" clId="{10194FE3-61CA-5296-BCA9-23436650CA08}" dt="2026-02-24T18:21:13.980" v="389" actId="2696"/>
        <pc:sldMkLst>
          <pc:docMk/>
          <pc:sldMk cId="2192460201" sldId="289"/>
        </pc:sldMkLst>
      </pc:sldChg>
      <pc:sldChg chg="add">
        <pc:chgData name="Chu, Leon" userId="b9fdb1f0-24f3-48ae-b74b-ee0faf2ec6eb" providerId="ADAL" clId="{10194FE3-61CA-5296-BCA9-23436650CA08}" dt="2026-02-24T18:43:57.599" v="455"/>
        <pc:sldMkLst>
          <pc:docMk/>
          <pc:sldMk cId="1573184786" sldId="290"/>
        </pc:sldMkLst>
      </pc:sldChg>
      <pc:sldChg chg="del">
        <pc:chgData name="Chu, Leon" userId="b9fdb1f0-24f3-48ae-b74b-ee0faf2ec6eb" providerId="ADAL" clId="{10194FE3-61CA-5296-BCA9-23436650CA08}" dt="2026-02-24T18:43:50.499" v="454" actId="2696"/>
        <pc:sldMkLst>
          <pc:docMk/>
          <pc:sldMk cId="3827984237" sldId="290"/>
        </pc:sldMkLst>
      </pc:sldChg>
      <pc:sldChg chg="del">
        <pc:chgData name="Chu, Leon" userId="b9fdb1f0-24f3-48ae-b74b-ee0faf2ec6eb" providerId="ADAL" clId="{10194FE3-61CA-5296-BCA9-23436650CA08}" dt="2026-02-24T18:43:50.499" v="454" actId="2696"/>
        <pc:sldMkLst>
          <pc:docMk/>
          <pc:sldMk cId="1010204746" sldId="292"/>
        </pc:sldMkLst>
      </pc:sldChg>
      <pc:sldChg chg="add">
        <pc:chgData name="Chu, Leon" userId="b9fdb1f0-24f3-48ae-b74b-ee0faf2ec6eb" providerId="ADAL" clId="{10194FE3-61CA-5296-BCA9-23436650CA08}" dt="2026-02-24T18:43:57.599" v="455"/>
        <pc:sldMkLst>
          <pc:docMk/>
          <pc:sldMk cId="2385001739" sldId="292"/>
        </pc:sldMkLst>
      </pc:sldChg>
      <pc:sldChg chg="del">
        <pc:chgData name="Chu, Leon" userId="b9fdb1f0-24f3-48ae-b74b-ee0faf2ec6eb" providerId="ADAL" clId="{10194FE3-61CA-5296-BCA9-23436650CA08}" dt="2026-02-24T18:43:50.499" v="454" actId="2696"/>
        <pc:sldMkLst>
          <pc:docMk/>
          <pc:sldMk cId="2275056725" sldId="293"/>
        </pc:sldMkLst>
      </pc:sldChg>
      <pc:sldChg chg="add">
        <pc:chgData name="Chu, Leon" userId="b9fdb1f0-24f3-48ae-b74b-ee0faf2ec6eb" providerId="ADAL" clId="{10194FE3-61CA-5296-BCA9-23436650CA08}" dt="2026-02-24T18:43:57.599" v="455"/>
        <pc:sldMkLst>
          <pc:docMk/>
          <pc:sldMk cId="3593412647" sldId="293"/>
        </pc:sldMkLst>
      </pc:sldChg>
      <pc:sldChg chg="add">
        <pc:chgData name="Chu, Leon" userId="b9fdb1f0-24f3-48ae-b74b-ee0faf2ec6eb" providerId="ADAL" clId="{10194FE3-61CA-5296-BCA9-23436650CA08}" dt="2026-02-24T18:43:57.599" v="455"/>
        <pc:sldMkLst>
          <pc:docMk/>
          <pc:sldMk cId="1241047000" sldId="295"/>
        </pc:sldMkLst>
      </pc:sldChg>
      <pc:sldChg chg="del">
        <pc:chgData name="Chu, Leon" userId="b9fdb1f0-24f3-48ae-b74b-ee0faf2ec6eb" providerId="ADAL" clId="{10194FE3-61CA-5296-BCA9-23436650CA08}" dt="2026-02-24T18:43:50.499" v="454" actId="2696"/>
        <pc:sldMkLst>
          <pc:docMk/>
          <pc:sldMk cId="3632095085" sldId="295"/>
        </pc:sldMkLst>
      </pc:sldChg>
      <pc:sldChg chg="add">
        <pc:chgData name="Chu, Leon" userId="b9fdb1f0-24f3-48ae-b74b-ee0faf2ec6eb" providerId="ADAL" clId="{10194FE3-61CA-5296-BCA9-23436650CA08}" dt="2026-02-24T18:43:57.599" v="455"/>
        <pc:sldMkLst>
          <pc:docMk/>
          <pc:sldMk cId="168981528" sldId="296"/>
        </pc:sldMkLst>
      </pc:sldChg>
      <pc:sldChg chg="del">
        <pc:chgData name="Chu, Leon" userId="b9fdb1f0-24f3-48ae-b74b-ee0faf2ec6eb" providerId="ADAL" clId="{10194FE3-61CA-5296-BCA9-23436650CA08}" dt="2026-02-24T18:43:50.499" v="454" actId="2696"/>
        <pc:sldMkLst>
          <pc:docMk/>
          <pc:sldMk cId="473437369" sldId="296"/>
        </pc:sldMkLst>
      </pc:sldChg>
      <pc:sldChg chg="add">
        <pc:chgData name="Chu, Leon" userId="b9fdb1f0-24f3-48ae-b74b-ee0faf2ec6eb" providerId="ADAL" clId="{10194FE3-61CA-5296-BCA9-23436650CA08}" dt="2026-02-24T18:43:57.599" v="455"/>
        <pc:sldMkLst>
          <pc:docMk/>
          <pc:sldMk cId="33565919" sldId="300"/>
        </pc:sldMkLst>
      </pc:sldChg>
      <pc:sldChg chg="del">
        <pc:chgData name="Chu, Leon" userId="b9fdb1f0-24f3-48ae-b74b-ee0faf2ec6eb" providerId="ADAL" clId="{10194FE3-61CA-5296-BCA9-23436650CA08}" dt="2026-02-24T18:43:50.499" v="454" actId="2696"/>
        <pc:sldMkLst>
          <pc:docMk/>
          <pc:sldMk cId="1532838632" sldId="300"/>
        </pc:sldMkLst>
      </pc:sldChg>
      <pc:sldChg chg="del">
        <pc:chgData name="Chu, Leon" userId="b9fdb1f0-24f3-48ae-b74b-ee0faf2ec6eb" providerId="ADAL" clId="{10194FE3-61CA-5296-BCA9-23436650CA08}" dt="2026-02-24T18:43:50.499" v="454" actId="2696"/>
        <pc:sldMkLst>
          <pc:docMk/>
          <pc:sldMk cId="2298362883" sldId="301"/>
        </pc:sldMkLst>
      </pc:sldChg>
      <pc:sldChg chg="add">
        <pc:chgData name="Chu, Leon" userId="b9fdb1f0-24f3-48ae-b74b-ee0faf2ec6eb" providerId="ADAL" clId="{10194FE3-61CA-5296-BCA9-23436650CA08}" dt="2026-02-24T18:43:57.599" v="455"/>
        <pc:sldMkLst>
          <pc:docMk/>
          <pc:sldMk cId="3232612997" sldId="301"/>
        </pc:sldMkLst>
      </pc:sldChg>
      <pc:sldChg chg="del">
        <pc:chgData name="Chu, Leon" userId="b9fdb1f0-24f3-48ae-b74b-ee0faf2ec6eb" providerId="ADAL" clId="{10194FE3-61CA-5296-BCA9-23436650CA08}" dt="2026-02-24T18:43:50.499" v="454" actId="2696"/>
        <pc:sldMkLst>
          <pc:docMk/>
          <pc:sldMk cId="2518522794" sldId="302"/>
        </pc:sldMkLst>
      </pc:sldChg>
      <pc:sldChg chg="add">
        <pc:chgData name="Chu, Leon" userId="b9fdb1f0-24f3-48ae-b74b-ee0faf2ec6eb" providerId="ADAL" clId="{10194FE3-61CA-5296-BCA9-23436650CA08}" dt="2026-02-24T18:43:57.599" v="455"/>
        <pc:sldMkLst>
          <pc:docMk/>
          <pc:sldMk cId="3335807548" sldId="302"/>
        </pc:sldMkLst>
      </pc:sldChg>
      <pc:sldChg chg="del">
        <pc:chgData name="Chu, Leon" userId="b9fdb1f0-24f3-48ae-b74b-ee0faf2ec6eb" providerId="ADAL" clId="{10194FE3-61CA-5296-BCA9-23436650CA08}" dt="2026-02-24T18:43:50.499" v="454" actId="2696"/>
        <pc:sldMkLst>
          <pc:docMk/>
          <pc:sldMk cId="2625637493" sldId="304"/>
        </pc:sldMkLst>
      </pc:sldChg>
      <pc:sldChg chg="add">
        <pc:chgData name="Chu, Leon" userId="b9fdb1f0-24f3-48ae-b74b-ee0faf2ec6eb" providerId="ADAL" clId="{10194FE3-61CA-5296-BCA9-23436650CA08}" dt="2026-02-24T18:43:57.599" v="455"/>
        <pc:sldMkLst>
          <pc:docMk/>
          <pc:sldMk cId="3849738524" sldId="304"/>
        </pc:sldMkLst>
      </pc:sldChg>
      <pc:sldChg chg="add">
        <pc:chgData name="Chu, Leon" userId="b9fdb1f0-24f3-48ae-b74b-ee0faf2ec6eb" providerId="ADAL" clId="{10194FE3-61CA-5296-BCA9-23436650CA08}" dt="2026-02-24T18:38:51.286" v="395"/>
        <pc:sldMkLst>
          <pc:docMk/>
          <pc:sldMk cId="796413777" sldId="305"/>
        </pc:sldMkLst>
      </pc:sldChg>
      <pc:sldChg chg="del">
        <pc:chgData name="Chu, Leon" userId="b9fdb1f0-24f3-48ae-b74b-ee0faf2ec6eb" providerId="ADAL" clId="{10194FE3-61CA-5296-BCA9-23436650CA08}" dt="2026-02-24T18:38:46.532" v="394" actId="2696"/>
        <pc:sldMkLst>
          <pc:docMk/>
          <pc:sldMk cId="965926942" sldId="305"/>
        </pc:sldMkLst>
      </pc:sldChg>
      <pc:sldChg chg="del">
        <pc:chgData name="Chu, Leon" userId="b9fdb1f0-24f3-48ae-b74b-ee0faf2ec6eb" providerId="ADAL" clId="{10194FE3-61CA-5296-BCA9-23436650CA08}" dt="2026-02-24T18:38:46.532" v="394" actId="2696"/>
        <pc:sldMkLst>
          <pc:docMk/>
          <pc:sldMk cId="3138356552" sldId="306"/>
        </pc:sldMkLst>
      </pc:sldChg>
      <pc:sldChg chg="add">
        <pc:chgData name="Chu, Leon" userId="b9fdb1f0-24f3-48ae-b74b-ee0faf2ec6eb" providerId="ADAL" clId="{10194FE3-61CA-5296-BCA9-23436650CA08}" dt="2026-02-24T18:38:51.286" v="395"/>
        <pc:sldMkLst>
          <pc:docMk/>
          <pc:sldMk cId="4115656263" sldId="306"/>
        </pc:sldMkLst>
      </pc:sldChg>
      <pc:sldChg chg="add">
        <pc:chgData name="Chu, Leon" userId="b9fdb1f0-24f3-48ae-b74b-ee0faf2ec6eb" providerId="ADAL" clId="{10194FE3-61CA-5296-BCA9-23436650CA08}" dt="2026-02-24T18:43:57.599" v="455"/>
        <pc:sldMkLst>
          <pc:docMk/>
          <pc:sldMk cId="71828205" sldId="315"/>
        </pc:sldMkLst>
      </pc:sldChg>
      <pc:sldChg chg="del">
        <pc:chgData name="Chu, Leon" userId="b9fdb1f0-24f3-48ae-b74b-ee0faf2ec6eb" providerId="ADAL" clId="{10194FE3-61CA-5296-BCA9-23436650CA08}" dt="2026-02-24T18:43:50.499" v="454" actId="2696"/>
        <pc:sldMkLst>
          <pc:docMk/>
          <pc:sldMk cId="2519544261" sldId="315"/>
        </pc:sldMkLst>
      </pc:sldChg>
      <pc:sldChg chg="add">
        <pc:chgData name="Chu, Leon" userId="b9fdb1f0-24f3-48ae-b74b-ee0faf2ec6eb" providerId="ADAL" clId="{10194FE3-61CA-5296-BCA9-23436650CA08}" dt="2026-02-24T18:43:57.599" v="455"/>
        <pc:sldMkLst>
          <pc:docMk/>
          <pc:sldMk cId="983794512" sldId="316"/>
        </pc:sldMkLst>
      </pc:sldChg>
      <pc:sldChg chg="del">
        <pc:chgData name="Chu, Leon" userId="b9fdb1f0-24f3-48ae-b74b-ee0faf2ec6eb" providerId="ADAL" clId="{10194FE3-61CA-5296-BCA9-23436650CA08}" dt="2026-02-24T18:43:50.499" v="454" actId="2696"/>
        <pc:sldMkLst>
          <pc:docMk/>
          <pc:sldMk cId="2410359616" sldId="316"/>
        </pc:sldMkLst>
      </pc:sldChg>
      <pc:sldChg chg="del">
        <pc:chgData name="Chu, Leon" userId="b9fdb1f0-24f3-48ae-b74b-ee0faf2ec6eb" providerId="ADAL" clId="{10194FE3-61CA-5296-BCA9-23436650CA08}" dt="2026-02-24T18:43:50.499" v="454" actId="2696"/>
        <pc:sldMkLst>
          <pc:docMk/>
          <pc:sldMk cId="42345449" sldId="317"/>
        </pc:sldMkLst>
      </pc:sldChg>
      <pc:sldChg chg="add">
        <pc:chgData name="Chu, Leon" userId="b9fdb1f0-24f3-48ae-b74b-ee0faf2ec6eb" providerId="ADAL" clId="{10194FE3-61CA-5296-BCA9-23436650CA08}" dt="2026-02-24T18:43:57.599" v="455"/>
        <pc:sldMkLst>
          <pc:docMk/>
          <pc:sldMk cId="3689086557" sldId="317"/>
        </pc:sldMkLst>
      </pc:sldChg>
      <pc:sldChg chg="add">
        <pc:chgData name="Chu, Leon" userId="b9fdb1f0-24f3-48ae-b74b-ee0faf2ec6eb" providerId="ADAL" clId="{10194FE3-61CA-5296-BCA9-23436650CA08}" dt="2026-02-24T18:38:40.133" v="393"/>
        <pc:sldMkLst>
          <pc:docMk/>
          <pc:sldMk cId="1057166290" sldId="360"/>
        </pc:sldMkLst>
      </pc:sldChg>
      <pc:sldChg chg="del">
        <pc:chgData name="Chu, Leon" userId="b9fdb1f0-24f3-48ae-b74b-ee0faf2ec6eb" providerId="ADAL" clId="{10194FE3-61CA-5296-BCA9-23436650CA08}" dt="2026-02-24T18:38:20.580" v="392" actId="2696"/>
        <pc:sldMkLst>
          <pc:docMk/>
          <pc:sldMk cId="1965138098" sldId="360"/>
        </pc:sldMkLst>
      </pc:sldChg>
      <pc:sldChg chg="del">
        <pc:chgData name="Chu, Leon" userId="b9fdb1f0-24f3-48ae-b74b-ee0faf2ec6eb" providerId="ADAL" clId="{10194FE3-61CA-5296-BCA9-23436650CA08}" dt="2026-02-24T18:38:20.580" v="392" actId="2696"/>
        <pc:sldMkLst>
          <pc:docMk/>
          <pc:sldMk cId="1251556378" sldId="377"/>
        </pc:sldMkLst>
      </pc:sldChg>
      <pc:sldChg chg="add">
        <pc:chgData name="Chu, Leon" userId="b9fdb1f0-24f3-48ae-b74b-ee0faf2ec6eb" providerId="ADAL" clId="{10194FE3-61CA-5296-BCA9-23436650CA08}" dt="2026-02-24T18:38:40.133" v="393"/>
        <pc:sldMkLst>
          <pc:docMk/>
          <pc:sldMk cId="3053711398" sldId="377"/>
        </pc:sldMkLst>
      </pc:sldChg>
      <pc:sldChg chg="modSp mod">
        <pc:chgData name="Chu, Leon" userId="b9fdb1f0-24f3-48ae-b74b-ee0faf2ec6eb" providerId="ADAL" clId="{10194FE3-61CA-5296-BCA9-23436650CA08}" dt="2026-02-24T18:41:58.716" v="401" actId="255"/>
        <pc:sldMkLst>
          <pc:docMk/>
          <pc:sldMk cId="2180304530" sldId="378"/>
        </pc:sldMkLst>
        <pc:spChg chg="mod">
          <ac:chgData name="Chu, Leon" userId="b9fdb1f0-24f3-48ae-b74b-ee0faf2ec6eb" providerId="ADAL" clId="{10194FE3-61CA-5296-BCA9-23436650CA08}" dt="2026-02-24T18:41:58.716" v="401" actId="255"/>
          <ac:spMkLst>
            <pc:docMk/>
            <pc:sldMk cId="2180304530" sldId="378"/>
            <ac:spMk id="24" creationId="{73D37755-29B9-059B-B490-9372E4E049F3}"/>
          </ac:spMkLst>
        </pc:spChg>
      </pc:sldChg>
      <pc:sldChg chg="del">
        <pc:chgData name="Chu, Leon" userId="b9fdb1f0-24f3-48ae-b74b-ee0faf2ec6eb" providerId="ADAL" clId="{10194FE3-61CA-5296-BCA9-23436650CA08}" dt="2026-02-24T18:38:20.580" v="392" actId="2696"/>
        <pc:sldMkLst>
          <pc:docMk/>
          <pc:sldMk cId="226472040" sldId="381"/>
        </pc:sldMkLst>
      </pc:sldChg>
      <pc:sldChg chg="add">
        <pc:chgData name="Chu, Leon" userId="b9fdb1f0-24f3-48ae-b74b-ee0faf2ec6eb" providerId="ADAL" clId="{10194FE3-61CA-5296-BCA9-23436650CA08}" dt="2026-02-24T18:38:40.133" v="393"/>
        <pc:sldMkLst>
          <pc:docMk/>
          <pc:sldMk cId="2953724679" sldId="381"/>
        </pc:sldMkLst>
      </pc:sldChg>
      <pc:sldChg chg="del">
        <pc:chgData name="Chu, Leon" userId="b9fdb1f0-24f3-48ae-b74b-ee0faf2ec6eb" providerId="ADAL" clId="{10194FE3-61CA-5296-BCA9-23436650CA08}" dt="2026-02-24T18:38:20.580" v="392" actId="2696"/>
        <pc:sldMkLst>
          <pc:docMk/>
          <pc:sldMk cId="2011101008" sldId="383"/>
        </pc:sldMkLst>
      </pc:sldChg>
      <pc:sldChg chg="add">
        <pc:chgData name="Chu, Leon" userId="b9fdb1f0-24f3-48ae-b74b-ee0faf2ec6eb" providerId="ADAL" clId="{10194FE3-61CA-5296-BCA9-23436650CA08}" dt="2026-02-24T18:38:40.133" v="393"/>
        <pc:sldMkLst>
          <pc:docMk/>
          <pc:sldMk cId="3173852091" sldId="383"/>
        </pc:sldMkLst>
      </pc:sldChg>
      <pc:sldChg chg="add">
        <pc:chgData name="Chu, Leon" userId="b9fdb1f0-24f3-48ae-b74b-ee0faf2ec6eb" providerId="ADAL" clId="{10194FE3-61CA-5296-BCA9-23436650CA08}" dt="2026-02-24T18:08:33.881" v="181"/>
        <pc:sldMkLst>
          <pc:docMk/>
          <pc:sldMk cId="1938065152" sldId="388"/>
        </pc:sldMkLst>
      </pc:sldChg>
      <pc:sldChg chg="add del mod modShow">
        <pc:chgData name="Chu, Leon" userId="b9fdb1f0-24f3-48ae-b74b-ee0faf2ec6eb" providerId="ADAL" clId="{10194FE3-61CA-5296-BCA9-23436650CA08}" dt="2026-02-24T18:08:20.694" v="180" actId="2696"/>
        <pc:sldMkLst>
          <pc:docMk/>
          <pc:sldMk cId="2832492842" sldId="388"/>
        </pc:sldMkLst>
      </pc:sldChg>
      <pc:sldChg chg="add">
        <pc:chgData name="Chu, Leon" userId="b9fdb1f0-24f3-48ae-b74b-ee0faf2ec6eb" providerId="ADAL" clId="{10194FE3-61CA-5296-BCA9-23436650CA08}" dt="2026-02-24T18:38:40.133" v="393"/>
        <pc:sldMkLst>
          <pc:docMk/>
          <pc:sldMk cId="2528237462" sldId="390"/>
        </pc:sldMkLst>
      </pc:sldChg>
      <pc:sldChg chg="del">
        <pc:chgData name="Chu, Leon" userId="b9fdb1f0-24f3-48ae-b74b-ee0faf2ec6eb" providerId="ADAL" clId="{10194FE3-61CA-5296-BCA9-23436650CA08}" dt="2026-02-24T18:38:20.580" v="392" actId="2696"/>
        <pc:sldMkLst>
          <pc:docMk/>
          <pc:sldMk cId="4289728839" sldId="390"/>
        </pc:sldMkLst>
      </pc:sldChg>
      <pc:sldChg chg="del">
        <pc:chgData name="Chu, Leon" userId="b9fdb1f0-24f3-48ae-b74b-ee0faf2ec6eb" providerId="ADAL" clId="{10194FE3-61CA-5296-BCA9-23436650CA08}" dt="2026-02-24T18:38:20.580" v="392" actId="2696"/>
        <pc:sldMkLst>
          <pc:docMk/>
          <pc:sldMk cId="2545985191" sldId="392"/>
        </pc:sldMkLst>
      </pc:sldChg>
      <pc:sldChg chg="add">
        <pc:chgData name="Chu, Leon" userId="b9fdb1f0-24f3-48ae-b74b-ee0faf2ec6eb" providerId="ADAL" clId="{10194FE3-61CA-5296-BCA9-23436650CA08}" dt="2026-02-24T18:38:40.133" v="393"/>
        <pc:sldMkLst>
          <pc:docMk/>
          <pc:sldMk cId="3814710114" sldId="392"/>
        </pc:sldMkLst>
      </pc:sldChg>
      <pc:sldChg chg="add">
        <pc:chgData name="Chu, Leon" userId="b9fdb1f0-24f3-48ae-b74b-ee0faf2ec6eb" providerId="ADAL" clId="{10194FE3-61CA-5296-BCA9-23436650CA08}" dt="2026-02-24T18:38:40.133" v="393"/>
        <pc:sldMkLst>
          <pc:docMk/>
          <pc:sldMk cId="591786021" sldId="393"/>
        </pc:sldMkLst>
      </pc:sldChg>
      <pc:sldChg chg="del">
        <pc:chgData name="Chu, Leon" userId="b9fdb1f0-24f3-48ae-b74b-ee0faf2ec6eb" providerId="ADAL" clId="{10194FE3-61CA-5296-BCA9-23436650CA08}" dt="2026-02-24T18:38:20.580" v="392" actId="2696"/>
        <pc:sldMkLst>
          <pc:docMk/>
          <pc:sldMk cId="1543839941" sldId="393"/>
        </pc:sldMkLst>
      </pc:sldChg>
      <pc:sldChg chg="del">
        <pc:chgData name="Chu, Leon" userId="b9fdb1f0-24f3-48ae-b74b-ee0faf2ec6eb" providerId="ADAL" clId="{10194FE3-61CA-5296-BCA9-23436650CA08}" dt="2026-02-24T18:38:20.580" v="392" actId="2696"/>
        <pc:sldMkLst>
          <pc:docMk/>
          <pc:sldMk cId="2435296589" sldId="394"/>
        </pc:sldMkLst>
      </pc:sldChg>
      <pc:sldChg chg="add">
        <pc:chgData name="Chu, Leon" userId="b9fdb1f0-24f3-48ae-b74b-ee0faf2ec6eb" providerId="ADAL" clId="{10194FE3-61CA-5296-BCA9-23436650CA08}" dt="2026-02-24T18:38:40.133" v="393"/>
        <pc:sldMkLst>
          <pc:docMk/>
          <pc:sldMk cId="3727291266" sldId="394"/>
        </pc:sldMkLst>
      </pc:sldChg>
      <pc:sldChg chg="del">
        <pc:chgData name="Chu, Leon" userId="b9fdb1f0-24f3-48ae-b74b-ee0faf2ec6eb" providerId="ADAL" clId="{10194FE3-61CA-5296-BCA9-23436650CA08}" dt="2026-02-24T18:38:20.580" v="392" actId="2696"/>
        <pc:sldMkLst>
          <pc:docMk/>
          <pc:sldMk cId="1014385377" sldId="395"/>
        </pc:sldMkLst>
      </pc:sldChg>
      <pc:sldChg chg="add">
        <pc:chgData name="Chu, Leon" userId="b9fdb1f0-24f3-48ae-b74b-ee0faf2ec6eb" providerId="ADAL" clId="{10194FE3-61CA-5296-BCA9-23436650CA08}" dt="2026-02-24T18:38:40.133" v="393"/>
        <pc:sldMkLst>
          <pc:docMk/>
          <pc:sldMk cId="2700211772" sldId="395"/>
        </pc:sldMkLst>
      </pc:sldChg>
      <pc:sldChg chg="modSp mod">
        <pc:chgData name="Chu, Leon" userId="b9fdb1f0-24f3-48ae-b74b-ee0faf2ec6eb" providerId="ADAL" clId="{10194FE3-61CA-5296-BCA9-23436650CA08}" dt="2026-02-24T18:45:10.429" v="458" actId="207"/>
        <pc:sldMkLst>
          <pc:docMk/>
          <pc:sldMk cId="674867774" sldId="400"/>
        </pc:sldMkLst>
        <pc:spChg chg="mod">
          <ac:chgData name="Chu, Leon" userId="b9fdb1f0-24f3-48ae-b74b-ee0faf2ec6eb" providerId="ADAL" clId="{10194FE3-61CA-5296-BCA9-23436650CA08}" dt="2026-02-24T18:45:10.429" v="458" actId="207"/>
          <ac:spMkLst>
            <pc:docMk/>
            <pc:sldMk cId="674867774" sldId="400"/>
            <ac:spMk id="24" creationId="{AD04072A-BBE9-B026-8A60-76BE50AACF0F}"/>
          </ac:spMkLst>
        </pc:spChg>
      </pc:sldChg>
      <pc:sldChg chg="addSp modSp mod">
        <pc:chgData name="Chu, Leon" userId="b9fdb1f0-24f3-48ae-b74b-ee0faf2ec6eb" providerId="ADAL" clId="{10194FE3-61CA-5296-BCA9-23436650CA08}" dt="2026-02-24T18:12:02.518" v="271" actId="1076"/>
        <pc:sldMkLst>
          <pc:docMk/>
          <pc:sldMk cId="3316874168" sldId="402"/>
        </pc:sldMkLst>
        <pc:spChg chg="mod">
          <ac:chgData name="Chu, Leon" userId="b9fdb1f0-24f3-48ae-b74b-ee0faf2ec6eb" providerId="ADAL" clId="{10194FE3-61CA-5296-BCA9-23436650CA08}" dt="2026-02-24T18:11:59.130" v="270" actId="1076"/>
          <ac:spMkLst>
            <pc:docMk/>
            <pc:sldMk cId="3316874168" sldId="402"/>
            <ac:spMk id="2" creationId="{E0BFCFDD-1D42-358F-BC70-8570C4C662EF}"/>
          </ac:spMkLst>
        </pc:spChg>
        <pc:spChg chg="mod">
          <ac:chgData name="Chu, Leon" userId="b9fdb1f0-24f3-48ae-b74b-ee0faf2ec6eb" providerId="ADAL" clId="{10194FE3-61CA-5296-BCA9-23436650CA08}" dt="2026-02-24T18:11:59.130" v="270" actId="1076"/>
          <ac:spMkLst>
            <pc:docMk/>
            <pc:sldMk cId="3316874168" sldId="402"/>
            <ac:spMk id="3" creationId="{9E1171E2-38D8-8239-71E9-69DC21FF73B2}"/>
          </ac:spMkLst>
        </pc:spChg>
        <pc:spChg chg="add mod">
          <ac:chgData name="Chu, Leon" userId="b9fdb1f0-24f3-48ae-b74b-ee0faf2ec6eb" providerId="ADAL" clId="{10194FE3-61CA-5296-BCA9-23436650CA08}" dt="2026-02-24T18:12:02.518" v="271" actId="1076"/>
          <ac:spMkLst>
            <pc:docMk/>
            <pc:sldMk cId="3316874168" sldId="402"/>
            <ac:spMk id="4" creationId="{8616D5DC-F7B7-D437-8175-1AC8618D343F}"/>
          </ac:spMkLst>
        </pc:spChg>
        <pc:spChg chg="mod">
          <ac:chgData name="Chu, Leon" userId="b9fdb1f0-24f3-48ae-b74b-ee0faf2ec6eb" providerId="ADAL" clId="{10194FE3-61CA-5296-BCA9-23436650CA08}" dt="2026-02-24T18:11:59.130" v="270" actId="1076"/>
          <ac:spMkLst>
            <pc:docMk/>
            <pc:sldMk cId="3316874168" sldId="402"/>
            <ac:spMk id="14" creationId="{134752C8-1E80-B141-5BC9-264FD3E5257B}"/>
          </ac:spMkLst>
        </pc:spChg>
      </pc:sldChg>
      <pc:sldChg chg="del">
        <pc:chgData name="Chu, Leon" userId="b9fdb1f0-24f3-48ae-b74b-ee0faf2ec6eb" providerId="ADAL" clId="{10194FE3-61CA-5296-BCA9-23436650CA08}" dt="2026-02-24T18:38:46.532" v="394" actId="2696"/>
        <pc:sldMkLst>
          <pc:docMk/>
          <pc:sldMk cId="2315361935" sldId="403"/>
        </pc:sldMkLst>
      </pc:sldChg>
      <pc:sldChg chg="add">
        <pc:chgData name="Chu, Leon" userId="b9fdb1f0-24f3-48ae-b74b-ee0faf2ec6eb" providerId="ADAL" clId="{10194FE3-61CA-5296-BCA9-23436650CA08}" dt="2026-02-24T18:38:51.286" v="395"/>
        <pc:sldMkLst>
          <pc:docMk/>
          <pc:sldMk cId="2799507696" sldId="403"/>
        </pc:sldMkLst>
      </pc:sldChg>
      <pc:sldChg chg="modSp mod">
        <pc:chgData name="Chu, Leon" userId="b9fdb1f0-24f3-48ae-b74b-ee0faf2ec6eb" providerId="ADAL" clId="{10194FE3-61CA-5296-BCA9-23436650CA08}" dt="2026-02-24T18:38:02.625" v="391" actId="207"/>
        <pc:sldMkLst>
          <pc:docMk/>
          <pc:sldMk cId="529674875" sldId="430"/>
        </pc:sldMkLst>
        <pc:spChg chg="mod">
          <ac:chgData name="Chu, Leon" userId="b9fdb1f0-24f3-48ae-b74b-ee0faf2ec6eb" providerId="ADAL" clId="{10194FE3-61CA-5296-BCA9-23436650CA08}" dt="2026-02-24T18:38:02.625" v="391" actId="207"/>
          <ac:spMkLst>
            <pc:docMk/>
            <pc:sldMk cId="529674875" sldId="430"/>
            <ac:spMk id="24" creationId="{10E0C99D-F03C-5688-75D0-B1F8DD951157}"/>
          </ac:spMkLst>
        </pc:spChg>
      </pc:sldChg>
      <pc:sldChg chg="add">
        <pc:chgData name="Chu, Leon" userId="b9fdb1f0-24f3-48ae-b74b-ee0faf2ec6eb" providerId="ADAL" clId="{10194FE3-61CA-5296-BCA9-23436650CA08}" dt="2026-02-24T18:38:40.133" v="393"/>
        <pc:sldMkLst>
          <pc:docMk/>
          <pc:sldMk cId="314084468" sldId="440"/>
        </pc:sldMkLst>
      </pc:sldChg>
      <pc:sldChg chg="del">
        <pc:chgData name="Chu, Leon" userId="b9fdb1f0-24f3-48ae-b74b-ee0faf2ec6eb" providerId="ADAL" clId="{10194FE3-61CA-5296-BCA9-23436650CA08}" dt="2026-02-24T18:38:20.580" v="392" actId="2696"/>
        <pc:sldMkLst>
          <pc:docMk/>
          <pc:sldMk cId="4257562718" sldId="440"/>
        </pc:sldMkLst>
      </pc:sldChg>
      <pc:sldChg chg="add">
        <pc:chgData name="Chu, Leon" userId="b9fdb1f0-24f3-48ae-b74b-ee0faf2ec6eb" providerId="ADAL" clId="{10194FE3-61CA-5296-BCA9-23436650CA08}" dt="2026-02-24T18:38:40.133" v="393"/>
        <pc:sldMkLst>
          <pc:docMk/>
          <pc:sldMk cId="1269015639" sldId="444"/>
        </pc:sldMkLst>
      </pc:sldChg>
      <pc:sldChg chg="del">
        <pc:chgData name="Chu, Leon" userId="b9fdb1f0-24f3-48ae-b74b-ee0faf2ec6eb" providerId="ADAL" clId="{10194FE3-61CA-5296-BCA9-23436650CA08}" dt="2026-02-24T18:38:20.580" v="392" actId="2696"/>
        <pc:sldMkLst>
          <pc:docMk/>
          <pc:sldMk cId="2135044416" sldId="444"/>
        </pc:sldMkLst>
      </pc:sldChg>
      <pc:sldChg chg="add del mod modShow">
        <pc:chgData name="Chu, Leon" userId="b9fdb1f0-24f3-48ae-b74b-ee0faf2ec6eb" providerId="ADAL" clId="{10194FE3-61CA-5296-BCA9-23436650CA08}" dt="2026-02-24T18:08:20.694" v="180" actId="2696"/>
        <pc:sldMkLst>
          <pc:docMk/>
          <pc:sldMk cId="1534560127" sldId="901"/>
        </pc:sldMkLst>
      </pc:sldChg>
      <pc:sldChg chg="add">
        <pc:chgData name="Chu, Leon" userId="b9fdb1f0-24f3-48ae-b74b-ee0faf2ec6eb" providerId="ADAL" clId="{10194FE3-61CA-5296-BCA9-23436650CA08}" dt="2026-02-24T18:08:33.881" v="181"/>
        <pc:sldMkLst>
          <pc:docMk/>
          <pc:sldMk cId="2720488325" sldId="901"/>
        </pc:sldMkLst>
      </pc:sldChg>
      <pc:sldChg chg="addSp delSp modSp mod">
        <pc:chgData name="Chu, Leon" userId="b9fdb1f0-24f3-48ae-b74b-ee0faf2ec6eb" providerId="ADAL" clId="{10194FE3-61CA-5296-BCA9-23436650CA08}" dt="2026-02-24T18:17:52.134" v="388" actId="1036"/>
        <pc:sldMkLst>
          <pc:docMk/>
          <pc:sldMk cId="3515454426" sldId="959"/>
        </pc:sldMkLst>
        <pc:spChg chg="del">
          <ac:chgData name="Chu, Leon" userId="b9fdb1f0-24f3-48ae-b74b-ee0faf2ec6eb" providerId="ADAL" clId="{10194FE3-61CA-5296-BCA9-23436650CA08}" dt="2026-02-24T18:13:40.968" v="351" actId="478"/>
          <ac:spMkLst>
            <pc:docMk/>
            <pc:sldMk cId="3515454426" sldId="959"/>
            <ac:spMk id="2" creationId="{0073820E-A5CE-927C-C359-B152B7D66398}"/>
          </ac:spMkLst>
        </pc:spChg>
        <pc:spChg chg="mod">
          <ac:chgData name="Chu, Leon" userId="b9fdb1f0-24f3-48ae-b74b-ee0faf2ec6eb" providerId="ADAL" clId="{10194FE3-61CA-5296-BCA9-23436650CA08}" dt="2026-02-24T18:15:46.162" v="358" actId="1076"/>
          <ac:spMkLst>
            <pc:docMk/>
            <pc:sldMk cId="3515454426" sldId="959"/>
            <ac:spMk id="3" creationId="{99B3AC88-D1DD-2D0B-DFA6-DA2C03F2ED32}"/>
          </ac:spMkLst>
        </pc:spChg>
        <pc:spChg chg="mod">
          <ac:chgData name="Chu, Leon" userId="b9fdb1f0-24f3-48ae-b74b-ee0faf2ec6eb" providerId="ADAL" clId="{10194FE3-61CA-5296-BCA9-23436650CA08}" dt="2026-02-24T18:12:54.930" v="302" actId="20577"/>
          <ac:spMkLst>
            <pc:docMk/>
            <pc:sldMk cId="3515454426" sldId="959"/>
            <ac:spMk id="7" creationId="{B440DE5A-16AE-38C8-3B91-6D8C119AFA3D}"/>
          </ac:spMkLst>
        </pc:spChg>
        <pc:spChg chg="mod">
          <ac:chgData name="Chu, Leon" userId="b9fdb1f0-24f3-48ae-b74b-ee0faf2ec6eb" providerId="ADAL" clId="{10194FE3-61CA-5296-BCA9-23436650CA08}" dt="2026-02-24T18:13:29.269" v="348" actId="20577"/>
          <ac:spMkLst>
            <pc:docMk/>
            <pc:sldMk cId="3515454426" sldId="959"/>
            <ac:spMk id="8" creationId="{F22E4928-EE26-C9B1-525C-D2C8EF529C30}"/>
          </ac:spMkLst>
        </pc:spChg>
        <pc:spChg chg="del mod">
          <ac:chgData name="Chu, Leon" userId="b9fdb1f0-24f3-48ae-b74b-ee0faf2ec6eb" providerId="ADAL" clId="{10194FE3-61CA-5296-BCA9-23436650CA08}" dt="2026-02-24T18:13:36.575" v="350" actId="478"/>
          <ac:spMkLst>
            <pc:docMk/>
            <pc:sldMk cId="3515454426" sldId="959"/>
            <ac:spMk id="9" creationId="{2048E0DA-D6E7-9A26-AB7E-DBF4FD21F47E}"/>
          </ac:spMkLst>
        </pc:spChg>
        <pc:spChg chg="add mod">
          <ac:chgData name="Chu, Leon" userId="b9fdb1f0-24f3-48ae-b74b-ee0faf2ec6eb" providerId="ADAL" clId="{10194FE3-61CA-5296-BCA9-23436650CA08}" dt="2026-02-24T18:17:52.134" v="388" actId="1036"/>
          <ac:spMkLst>
            <pc:docMk/>
            <pc:sldMk cId="3515454426" sldId="959"/>
            <ac:spMk id="12" creationId="{C94542BB-0108-496E-33D5-9F843319BF7A}"/>
          </ac:spMkLst>
        </pc:spChg>
        <pc:spChg chg="del">
          <ac:chgData name="Chu, Leon" userId="b9fdb1f0-24f3-48ae-b74b-ee0faf2ec6eb" providerId="ADAL" clId="{10194FE3-61CA-5296-BCA9-23436650CA08}" dt="2026-02-24T18:14:23.505" v="353" actId="478"/>
          <ac:spMkLst>
            <pc:docMk/>
            <pc:sldMk cId="3515454426" sldId="959"/>
            <ac:spMk id="15" creationId="{692D2305-8ABC-F5C7-2546-94FD45D81B42}"/>
          </ac:spMkLst>
        </pc:spChg>
        <pc:spChg chg="del">
          <ac:chgData name="Chu, Leon" userId="b9fdb1f0-24f3-48ae-b74b-ee0faf2ec6eb" providerId="ADAL" clId="{10194FE3-61CA-5296-BCA9-23436650CA08}" dt="2026-02-24T18:13:46.758" v="352" actId="478"/>
          <ac:spMkLst>
            <pc:docMk/>
            <pc:sldMk cId="3515454426" sldId="959"/>
            <ac:spMk id="16" creationId="{EC044A01-DC3B-2F45-125B-09C933FB5001}"/>
          </ac:spMkLst>
        </pc:spChg>
        <pc:spChg chg="mod">
          <ac:chgData name="Chu, Leon" userId="b9fdb1f0-24f3-48ae-b74b-ee0faf2ec6eb" providerId="ADAL" clId="{10194FE3-61CA-5296-BCA9-23436650CA08}" dt="2026-02-24T18:14:34.334" v="354" actId="207"/>
          <ac:spMkLst>
            <pc:docMk/>
            <pc:sldMk cId="3515454426" sldId="959"/>
            <ac:spMk id="97" creationId="{2AA174A4-7653-1B4E-87EC-15000C56542F}"/>
          </ac:spMkLst>
        </pc:spChg>
        <pc:spChg chg="mod">
          <ac:chgData name="Chu, Leon" userId="b9fdb1f0-24f3-48ae-b74b-ee0faf2ec6eb" providerId="ADAL" clId="{10194FE3-61CA-5296-BCA9-23436650CA08}" dt="2026-02-24T18:14:34.334" v="354" actId="207"/>
          <ac:spMkLst>
            <pc:docMk/>
            <pc:sldMk cId="3515454426" sldId="959"/>
            <ac:spMk id="118" creationId="{87545945-C523-B746-A7B2-F753935EDFF1}"/>
          </ac:spMkLst>
        </pc:spChg>
        <pc:cxnChg chg="del">
          <ac:chgData name="Chu, Leon" userId="b9fdb1f0-24f3-48ae-b74b-ee0faf2ec6eb" providerId="ADAL" clId="{10194FE3-61CA-5296-BCA9-23436650CA08}" dt="2026-02-24T18:13:46.758" v="352" actId="478"/>
          <ac:cxnSpMkLst>
            <pc:docMk/>
            <pc:sldMk cId="3515454426" sldId="959"/>
            <ac:cxnSpMk id="10" creationId="{1C43F1C4-D608-FD06-F115-170F6E467428}"/>
          </ac:cxnSpMkLst>
        </pc:cxnChg>
      </pc:sldChg>
      <pc:sldChg chg="modSp mod">
        <pc:chgData name="Chu, Leon" userId="b9fdb1f0-24f3-48ae-b74b-ee0faf2ec6eb" providerId="ADAL" clId="{10194FE3-61CA-5296-BCA9-23436650CA08}" dt="2026-02-24T18:15:10.657" v="357" actId="3626"/>
        <pc:sldMkLst>
          <pc:docMk/>
          <pc:sldMk cId="101864124" sldId="976"/>
        </pc:sldMkLst>
        <pc:spChg chg="mod">
          <ac:chgData name="Chu, Leon" userId="b9fdb1f0-24f3-48ae-b74b-ee0faf2ec6eb" providerId="ADAL" clId="{10194FE3-61CA-5296-BCA9-23436650CA08}" dt="2026-02-24T18:15:06.206" v="356" actId="3626"/>
          <ac:spMkLst>
            <pc:docMk/>
            <pc:sldMk cId="101864124" sldId="976"/>
            <ac:spMk id="12" creationId="{B43FB1E2-2A51-9E49-96FF-CCFD6C6CA0D7}"/>
          </ac:spMkLst>
        </pc:spChg>
        <pc:spChg chg="mod">
          <ac:chgData name="Chu, Leon" userId="b9fdb1f0-24f3-48ae-b74b-ee0faf2ec6eb" providerId="ADAL" clId="{10194FE3-61CA-5296-BCA9-23436650CA08}" dt="2026-02-24T18:15:10.657" v="357" actId="3626"/>
          <ac:spMkLst>
            <pc:docMk/>
            <pc:sldMk cId="101864124" sldId="976"/>
            <ac:spMk id="13" creationId="{C261A90B-0E46-CB5D-3A7A-982D9B950A2E}"/>
          </ac:spMkLst>
        </pc:spChg>
        <pc:spChg chg="mod">
          <ac:chgData name="Chu, Leon" userId="b9fdb1f0-24f3-48ae-b74b-ee0faf2ec6eb" providerId="ADAL" clId="{10194FE3-61CA-5296-BCA9-23436650CA08}" dt="2026-02-24T18:07:23.774" v="112" actId="20577"/>
          <ac:spMkLst>
            <pc:docMk/>
            <pc:sldMk cId="101864124" sldId="976"/>
            <ac:spMk id="14" creationId="{B82E6658-9C8D-9E40-AD14-587B6DD2FBCA}"/>
          </ac:spMkLst>
        </pc:spChg>
        <pc:spChg chg="mod">
          <ac:chgData name="Chu, Leon" userId="b9fdb1f0-24f3-48ae-b74b-ee0faf2ec6eb" providerId="ADAL" clId="{10194FE3-61CA-5296-BCA9-23436650CA08}" dt="2026-02-24T15:19:17.780" v="38" actId="20577"/>
          <ac:spMkLst>
            <pc:docMk/>
            <pc:sldMk cId="101864124" sldId="976"/>
            <ac:spMk id="20" creationId="{D85B9EA5-653A-6DBF-A329-643F9FC46464}"/>
          </ac:spMkLst>
        </pc:spChg>
        <pc:spChg chg="mod">
          <ac:chgData name="Chu, Leon" userId="b9fdb1f0-24f3-48ae-b74b-ee0faf2ec6eb" providerId="ADAL" clId="{10194FE3-61CA-5296-BCA9-23436650CA08}" dt="2026-02-24T18:07:51.140" v="160" actId="20577"/>
          <ac:spMkLst>
            <pc:docMk/>
            <pc:sldMk cId="101864124" sldId="976"/>
            <ac:spMk id="24" creationId="{6864B257-848D-B817-B8FD-8FD55EA4AC94}"/>
          </ac:spMkLst>
        </pc:spChg>
        <pc:spChg chg="mod">
          <ac:chgData name="Chu, Leon" userId="b9fdb1f0-24f3-48ae-b74b-ee0faf2ec6eb" providerId="ADAL" clId="{10194FE3-61CA-5296-BCA9-23436650CA08}" dt="2026-02-24T18:15:00.811" v="355" actId="3626"/>
          <ac:spMkLst>
            <pc:docMk/>
            <pc:sldMk cId="101864124" sldId="976"/>
            <ac:spMk id="26" creationId="{0F3EAC30-1509-3457-DDA4-A8B0660CBB46}"/>
          </ac:spMkLst>
        </pc:spChg>
        <pc:spChg chg="mod">
          <ac:chgData name="Chu, Leon" userId="b9fdb1f0-24f3-48ae-b74b-ee0faf2ec6eb" providerId="ADAL" clId="{10194FE3-61CA-5296-BCA9-23436650CA08}" dt="2026-02-24T18:07:58.572" v="177" actId="20577"/>
          <ac:spMkLst>
            <pc:docMk/>
            <pc:sldMk cId="101864124" sldId="976"/>
            <ac:spMk id="33" creationId="{47EFE47E-08E1-5245-02D3-824404902881}"/>
          </ac:spMkLst>
        </pc:spChg>
      </pc:sldChg>
      <pc:sldChg chg="del">
        <pc:chgData name="Chu, Leon" userId="b9fdb1f0-24f3-48ae-b74b-ee0faf2ec6eb" providerId="ADAL" clId="{10194FE3-61CA-5296-BCA9-23436650CA08}" dt="2026-02-24T18:43:50.499" v="454" actId="2696"/>
        <pc:sldMkLst>
          <pc:docMk/>
          <pc:sldMk cId="746363058" sldId="2147483644"/>
        </pc:sldMkLst>
      </pc:sldChg>
      <pc:sldChg chg="add">
        <pc:chgData name="Chu, Leon" userId="b9fdb1f0-24f3-48ae-b74b-ee0faf2ec6eb" providerId="ADAL" clId="{10194FE3-61CA-5296-BCA9-23436650CA08}" dt="2026-02-24T18:43:57.599" v="455"/>
        <pc:sldMkLst>
          <pc:docMk/>
          <pc:sldMk cId="1025430824" sldId="2147483644"/>
        </pc:sldMkLst>
      </pc:sldChg>
      <pc:sldChg chg="add">
        <pc:chgData name="Chu, Leon" userId="b9fdb1f0-24f3-48ae-b74b-ee0faf2ec6eb" providerId="ADAL" clId="{10194FE3-61CA-5296-BCA9-23436650CA08}" dt="2026-02-24T18:08:33.881" v="181"/>
        <pc:sldMkLst>
          <pc:docMk/>
          <pc:sldMk cId="1189237771" sldId="2147483647"/>
        </pc:sldMkLst>
      </pc:sldChg>
      <pc:sldChg chg="del mod modShow">
        <pc:chgData name="Chu, Leon" userId="b9fdb1f0-24f3-48ae-b74b-ee0faf2ec6eb" providerId="ADAL" clId="{10194FE3-61CA-5296-BCA9-23436650CA08}" dt="2026-02-24T18:08:20.694" v="180" actId="2696"/>
        <pc:sldMkLst>
          <pc:docMk/>
          <pc:sldMk cId="1991355964" sldId="2147483647"/>
        </pc:sldMkLst>
      </pc:sldChg>
    </pc:docChg>
  </pc:docChgLst>
  <pc:docChgLst>
    <pc:chgData name="Kortus, Beata" userId="a00afabb-0e67-4698-9268-dacf5f399aed" providerId="ADAL" clId="{C63AEA82-0E52-4D5E-8102-F4AA94D983E5}"/>
    <pc:docChg chg="custSel addSld modSld modMainMaster">
      <pc:chgData name="Kortus, Beata" userId="a00afabb-0e67-4698-9268-dacf5f399aed" providerId="ADAL" clId="{C63AEA82-0E52-4D5E-8102-F4AA94D983E5}" dt="2026-02-24T21:00:53.260" v="55" actId="729"/>
      <pc:docMkLst>
        <pc:docMk/>
      </pc:docMkLst>
      <pc:sldChg chg="addSp modSp add mod">
        <pc:chgData name="Kortus, Beata" userId="a00afabb-0e67-4698-9268-dacf5f399aed" providerId="ADAL" clId="{C63AEA82-0E52-4D5E-8102-F4AA94D983E5}" dt="2026-02-24T20:59:56.815" v="45" actId="20577"/>
        <pc:sldMkLst>
          <pc:docMk/>
          <pc:sldMk cId="707099573" sldId="258"/>
        </pc:sldMkLst>
        <pc:spChg chg="mod">
          <ac:chgData name="Kortus, Beata" userId="a00afabb-0e67-4698-9268-dacf5f399aed" providerId="ADAL" clId="{C63AEA82-0E52-4D5E-8102-F4AA94D983E5}" dt="2026-02-24T20:59:56.815" v="45" actId="20577"/>
          <ac:spMkLst>
            <pc:docMk/>
            <pc:sldMk cId="707099573" sldId="258"/>
            <ac:spMk id="3" creationId="{72AE06B5-7C06-047D-E381-E244FC770426}"/>
          </ac:spMkLst>
        </pc:spChg>
        <pc:spChg chg="add mod">
          <ac:chgData name="Kortus, Beata" userId="a00afabb-0e67-4698-9268-dacf5f399aed" providerId="ADAL" clId="{C63AEA82-0E52-4D5E-8102-F4AA94D983E5}" dt="2026-02-24T20:58:50.781" v="40" actId="20577"/>
          <ac:spMkLst>
            <pc:docMk/>
            <pc:sldMk cId="707099573" sldId="258"/>
            <ac:spMk id="4" creationId="{4977CF65-9233-1290-502D-3835684218C8}"/>
          </ac:spMkLst>
        </pc:spChg>
        <pc:picChg chg="mod">
          <ac:chgData name="Kortus, Beata" userId="a00afabb-0e67-4698-9268-dacf5f399aed" providerId="ADAL" clId="{C63AEA82-0E52-4D5E-8102-F4AA94D983E5}" dt="2026-02-24T20:58:20.190" v="26" actId="1076"/>
          <ac:picMkLst>
            <pc:docMk/>
            <pc:sldMk cId="707099573" sldId="258"/>
            <ac:picMk id="5" creationId="{19DF9434-7F12-8002-6F29-F4A4A7272CFE}"/>
          </ac:picMkLst>
        </pc:picChg>
        <pc:picChg chg="mod">
          <ac:chgData name="Kortus, Beata" userId="a00afabb-0e67-4698-9268-dacf5f399aed" providerId="ADAL" clId="{C63AEA82-0E52-4D5E-8102-F4AA94D983E5}" dt="2026-02-24T20:58:23.730" v="27" actId="1076"/>
          <ac:picMkLst>
            <pc:docMk/>
            <pc:sldMk cId="707099573" sldId="258"/>
            <ac:picMk id="7" creationId="{C56C5609-C6E5-AE36-E987-1181324616DE}"/>
          </ac:picMkLst>
        </pc:picChg>
        <pc:picChg chg="mod">
          <ac:chgData name="Kortus, Beata" userId="a00afabb-0e67-4698-9268-dacf5f399aed" providerId="ADAL" clId="{C63AEA82-0E52-4D5E-8102-F4AA94D983E5}" dt="2026-02-24T20:58:30.917" v="28" actId="1076"/>
          <ac:picMkLst>
            <pc:docMk/>
            <pc:sldMk cId="707099573" sldId="258"/>
            <ac:picMk id="11" creationId="{BC8F4041-D657-C9F6-8F76-E68F72ADA7FD}"/>
          </ac:picMkLst>
        </pc:picChg>
      </pc:sldChg>
      <pc:sldChg chg="mod modShow">
        <pc:chgData name="Kortus, Beata" userId="a00afabb-0e67-4698-9268-dacf5f399aed" providerId="ADAL" clId="{C63AEA82-0E52-4D5E-8102-F4AA94D983E5}" dt="2026-02-24T21:00:06.655" v="46" actId="729"/>
        <pc:sldMkLst>
          <pc:docMk/>
          <pc:sldMk cId="503103403" sldId="387"/>
        </pc:sldMkLst>
      </pc:sldChg>
      <pc:sldChg chg="mod modShow">
        <pc:chgData name="Kortus, Beata" userId="a00afabb-0e67-4698-9268-dacf5f399aed" providerId="ADAL" clId="{C63AEA82-0E52-4D5E-8102-F4AA94D983E5}" dt="2026-02-24T21:00:16.419" v="47" actId="729"/>
        <pc:sldMkLst>
          <pc:docMk/>
          <pc:sldMk cId="3682970152" sldId="401"/>
        </pc:sldMkLst>
      </pc:sldChg>
      <pc:sldChg chg="mod modShow">
        <pc:chgData name="Kortus, Beata" userId="a00afabb-0e67-4698-9268-dacf5f399aed" providerId="ADAL" clId="{C63AEA82-0E52-4D5E-8102-F4AA94D983E5}" dt="2026-02-24T21:00:44.465" v="54" actId="729"/>
        <pc:sldMkLst>
          <pc:docMk/>
          <pc:sldMk cId="189500147" sldId="408"/>
        </pc:sldMkLst>
      </pc:sldChg>
      <pc:sldChg chg="mod modShow">
        <pc:chgData name="Kortus, Beata" userId="a00afabb-0e67-4698-9268-dacf5f399aed" providerId="ADAL" clId="{C63AEA82-0E52-4D5E-8102-F4AA94D983E5}" dt="2026-02-24T21:00:53.260" v="55" actId="729"/>
        <pc:sldMkLst>
          <pc:docMk/>
          <pc:sldMk cId="1852397199" sldId="416"/>
        </pc:sldMkLst>
      </pc:sldChg>
      <pc:sldChg chg="mod modShow">
        <pc:chgData name="Kortus, Beata" userId="a00afabb-0e67-4698-9268-dacf5f399aed" providerId="ADAL" clId="{C63AEA82-0E52-4D5E-8102-F4AA94D983E5}" dt="2026-02-24T21:00:23.216" v="49" actId="729"/>
        <pc:sldMkLst>
          <pc:docMk/>
          <pc:sldMk cId="785276754" sldId="1112"/>
        </pc:sldMkLst>
      </pc:sldChg>
      <pc:sldChg chg="mod modShow">
        <pc:chgData name="Kortus, Beata" userId="a00afabb-0e67-4698-9268-dacf5f399aed" providerId="ADAL" clId="{C63AEA82-0E52-4D5E-8102-F4AA94D983E5}" dt="2026-02-24T21:00:34.363" v="51" actId="729"/>
        <pc:sldMkLst>
          <pc:docMk/>
          <pc:sldMk cId="387961734" sldId="1114"/>
        </pc:sldMkLst>
      </pc:sldChg>
      <pc:sldChg chg="mod modShow">
        <pc:chgData name="Kortus, Beata" userId="a00afabb-0e67-4698-9268-dacf5f399aed" providerId="ADAL" clId="{C63AEA82-0E52-4D5E-8102-F4AA94D983E5}" dt="2026-02-24T21:00:37.682" v="52" actId="729"/>
        <pc:sldMkLst>
          <pc:docMk/>
          <pc:sldMk cId="79286896" sldId="1119"/>
        </pc:sldMkLst>
      </pc:sldChg>
      <pc:sldChg chg="mod modShow">
        <pc:chgData name="Kortus, Beata" userId="a00afabb-0e67-4698-9268-dacf5f399aed" providerId="ADAL" clId="{C63AEA82-0E52-4D5E-8102-F4AA94D983E5}" dt="2026-02-24T21:00:42.060" v="53" actId="729"/>
        <pc:sldMkLst>
          <pc:docMk/>
          <pc:sldMk cId="1232128391" sldId="1120"/>
        </pc:sldMkLst>
      </pc:sldChg>
      <pc:sldChg chg="mod modShow">
        <pc:chgData name="Kortus, Beata" userId="a00afabb-0e67-4698-9268-dacf5f399aed" providerId="ADAL" clId="{C63AEA82-0E52-4D5E-8102-F4AA94D983E5}" dt="2026-02-24T21:00:20.007" v="48" actId="729"/>
        <pc:sldMkLst>
          <pc:docMk/>
          <pc:sldMk cId="1763602285" sldId="1122"/>
        </pc:sldMkLst>
      </pc:sldChg>
      <pc:sldChg chg="mod modShow">
        <pc:chgData name="Kortus, Beata" userId="a00afabb-0e67-4698-9268-dacf5f399aed" providerId="ADAL" clId="{C63AEA82-0E52-4D5E-8102-F4AA94D983E5}" dt="2026-02-24T21:00:31.722" v="50" actId="729"/>
        <pc:sldMkLst>
          <pc:docMk/>
          <pc:sldMk cId="2403570374" sldId="1125"/>
        </pc:sldMkLst>
      </pc:sldChg>
      <pc:sldMasterChg chg="modSldLayout">
        <pc:chgData name="Kortus, Beata" userId="a00afabb-0e67-4698-9268-dacf5f399aed" providerId="ADAL" clId="{C63AEA82-0E52-4D5E-8102-F4AA94D983E5}" dt="2026-02-24T20:41:53.444" v="23" actId="139"/>
        <pc:sldMasterMkLst>
          <pc:docMk/>
          <pc:sldMasterMk cId="3408294523" sldId="2147483733"/>
        </pc:sldMasterMkLst>
        <pc:sldLayoutChg chg="modSp mod">
          <pc:chgData name="Kortus, Beata" userId="a00afabb-0e67-4698-9268-dacf5f399aed" providerId="ADAL" clId="{C63AEA82-0E52-4D5E-8102-F4AA94D983E5}" dt="2026-02-24T20:41:53.364" v="1" actId="139"/>
          <pc:sldLayoutMkLst>
            <pc:docMk/>
            <pc:sldMasterMk cId="3408294523" sldId="2147483733"/>
            <pc:sldLayoutMk cId="1982410628" sldId="2147483773"/>
          </pc:sldLayoutMkLst>
          <pc:spChg chg="mod">
            <ac:chgData name="Kortus, Beata" userId="a00afabb-0e67-4698-9268-dacf5f399aed" providerId="ADAL" clId="{C63AEA82-0E52-4D5E-8102-F4AA94D983E5}" dt="2026-02-24T20:41:53.364" v="1" actId="139"/>
            <ac:spMkLst>
              <pc:docMk/>
              <pc:sldMasterMk cId="3408294523" sldId="2147483733"/>
              <pc:sldLayoutMk cId="1982410628" sldId="2147483773"/>
              <ac:spMk id="5" creationId="{E9103BEA-F082-6387-693C-5FC0BB626B0C}"/>
            </ac:spMkLst>
          </pc:spChg>
        </pc:sldLayoutChg>
        <pc:sldLayoutChg chg="modSp mod">
          <pc:chgData name="Kortus, Beata" userId="a00afabb-0e67-4698-9268-dacf5f399aed" providerId="ADAL" clId="{C63AEA82-0E52-4D5E-8102-F4AA94D983E5}" dt="2026-02-24T20:41:53.396" v="9" actId="139"/>
          <pc:sldLayoutMkLst>
            <pc:docMk/>
            <pc:sldMasterMk cId="3408294523" sldId="2147483733"/>
            <pc:sldLayoutMk cId="1084997862" sldId="2147483777"/>
          </pc:sldLayoutMkLst>
          <pc:spChg chg="mod">
            <ac:chgData name="Kortus, Beata" userId="a00afabb-0e67-4698-9268-dacf5f399aed" providerId="ADAL" clId="{C63AEA82-0E52-4D5E-8102-F4AA94D983E5}" dt="2026-02-24T20:41:53.396" v="9" actId="139"/>
            <ac:spMkLst>
              <pc:docMk/>
              <pc:sldMasterMk cId="3408294523" sldId="2147483733"/>
              <pc:sldLayoutMk cId="1084997862" sldId="2147483777"/>
              <ac:spMk id="4" creationId="{13EDB9F6-FBDA-8ED8-A84B-244CC53CFF99}"/>
            </ac:spMkLst>
          </pc:spChg>
        </pc:sldLayoutChg>
        <pc:sldLayoutChg chg="modSp mod">
          <pc:chgData name="Kortus, Beata" userId="a00afabb-0e67-4698-9268-dacf5f399aed" providerId="ADAL" clId="{C63AEA82-0E52-4D5E-8102-F4AA94D983E5}" dt="2026-02-24T20:41:53.382" v="5" actId="139"/>
          <pc:sldLayoutMkLst>
            <pc:docMk/>
            <pc:sldMasterMk cId="3408294523" sldId="2147483733"/>
            <pc:sldLayoutMk cId="2667257257" sldId="2147483780"/>
          </pc:sldLayoutMkLst>
          <pc:spChg chg="mod">
            <ac:chgData name="Kortus, Beata" userId="a00afabb-0e67-4698-9268-dacf5f399aed" providerId="ADAL" clId="{C63AEA82-0E52-4D5E-8102-F4AA94D983E5}" dt="2026-02-24T20:41:53.382" v="5" actId="139"/>
            <ac:spMkLst>
              <pc:docMk/>
              <pc:sldMasterMk cId="3408294523" sldId="2147483733"/>
              <pc:sldLayoutMk cId="2667257257" sldId="2147483780"/>
              <ac:spMk id="7" creationId="{1D05DC80-84C9-9ECA-3B84-3577D8D81659}"/>
            </ac:spMkLst>
          </pc:spChg>
        </pc:sldLayoutChg>
        <pc:sldLayoutChg chg="modSp mod">
          <pc:chgData name="Kortus, Beata" userId="a00afabb-0e67-4698-9268-dacf5f399aed" providerId="ADAL" clId="{C63AEA82-0E52-4D5E-8102-F4AA94D983E5}" dt="2026-02-24T20:41:53.374" v="3" actId="139"/>
          <pc:sldLayoutMkLst>
            <pc:docMk/>
            <pc:sldMasterMk cId="3408294523" sldId="2147483733"/>
            <pc:sldLayoutMk cId="47457010" sldId="2147483784"/>
          </pc:sldLayoutMkLst>
          <pc:spChg chg="mod">
            <ac:chgData name="Kortus, Beata" userId="a00afabb-0e67-4698-9268-dacf5f399aed" providerId="ADAL" clId="{C63AEA82-0E52-4D5E-8102-F4AA94D983E5}" dt="2026-02-24T20:41:53.374" v="3" actId="139"/>
            <ac:spMkLst>
              <pc:docMk/>
              <pc:sldMasterMk cId="3408294523" sldId="2147483733"/>
              <pc:sldLayoutMk cId="47457010" sldId="2147483784"/>
              <ac:spMk id="3" creationId="{A6D6797F-FF5B-BE1A-D940-2289CF2968F7}"/>
            </ac:spMkLst>
          </pc:spChg>
        </pc:sldLayoutChg>
        <pc:sldLayoutChg chg="modSp mod">
          <pc:chgData name="Kortus, Beata" userId="a00afabb-0e67-4698-9268-dacf5f399aed" providerId="ADAL" clId="{C63AEA82-0E52-4D5E-8102-F4AA94D983E5}" dt="2026-02-24T20:41:53.389" v="7" actId="139"/>
          <pc:sldLayoutMkLst>
            <pc:docMk/>
            <pc:sldMasterMk cId="3408294523" sldId="2147483733"/>
            <pc:sldLayoutMk cId="277845837" sldId="2147483787"/>
          </pc:sldLayoutMkLst>
          <pc:spChg chg="mod">
            <ac:chgData name="Kortus, Beata" userId="a00afabb-0e67-4698-9268-dacf5f399aed" providerId="ADAL" clId="{C63AEA82-0E52-4D5E-8102-F4AA94D983E5}" dt="2026-02-24T20:41:53.389" v="7" actId="139"/>
            <ac:spMkLst>
              <pc:docMk/>
              <pc:sldMasterMk cId="3408294523" sldId="2147483733"/>
              <pc:sldLayoutMk cId="277845837" sldId="2147483787"/>
              <ac:spMk id="8" creationId="{F1333C1B-AD40-D53A-5A1E-EFB8C6390D49}"/>
            </ac:spMkLst>
          </pc:spChg>
        </pc:sldLayoutChg>
        <pc:sldLayoutChg chg="modSp mod">
          <pc:chgData name="Kortus, Beata" userId="a00afabb-0e67-4698-9268-dacf5f399aed" providerId="ADAL" clId="{C63AEA82-0E52-4D5E-8102-F4AA94D983E5}" dt="2026-02-24T20:41:53.402" v="11" actId="139"/>
          <pc:sldLayoutMkLst>
            <pc:docMk/>
            <pc:sldMasterMk cId="3408294523" sldId="2147483733"/>
            <pc:sldLayoutMk cId="2183850539" sldId="2147483788"/>
          </pc:sldLayoutMkLst>
          <pc:spChg chg="mod">
            <ac:chgData name="Kortus, Beata" userId="a00afabb-0e67-4698-9268-dacf5f399aed" providerId="ADAL" clId="{C63AEA82-0E52-4D5E-8102-F4AA94D983E5}" dt="2026-02-24T20:41:53.402" v="11" actId="139"/>
            <ac:spMkLst>
              <pc:docMk/>
              <pc:sldMasterMk cId="3408294523" sldId="2147483733"/>
              <pc:sldLayoutMk cId="2183850539" sldId="2147483788"/>
              <ac:spMk id="9" creationId="{CE0C2033-6FDF-7DD6-E25C-C03296FDAD00}"/>
            </ac:spMkLst>
          </pc:spChg>
        </pc:sldLayoutChg>
        <pc:sldLayoutChg chg="modSp mod">
          <pc:chgData name="Kortus, Beata" userId="a00afabb-0e67-4698-9268-dacf5f399aed" providerId="ADAL" clId="{C63AEA82-0E52-4D5E-8102-F4AA94D983E5}" dt="2026-02-24T20:41:53.409" v="13" actId="139"/>
          <pc:sldLayoutMkLst>
            <pc:docMk/>
            <pc:sldMasterMk cId="3408294523" sldId="2147483733"/>
            <pc:sldLayoutMk cId="1554761476" sldId="2147483789"/>
          </pc:sldLayoutMkLst>
          <pc:spChg chg="mod">
            <ac:chgData name="Kortus, Beata" userId="a00afabb-0e67-4698-9268-dacf5f399aed" providerId="ADAL" clId="{C63AEA82-0E52-4D5E-8102-F4AA94D983E5}" dt="2026-02-24T20:41:53.409" v="13" actId="139"/>
            <ac:spMkLst>
              <pc:docMk/>
              <pc:sldMasterMk cId="3408294523" sldId="2147483733"/>
              <pc:sldLayoutMk cId="1554761476" sldId="2147483789"/>
              <ac:spMk id="11" creationId="{62D91ACB-BD14-46CB-4B61-F4B072D877C0}"/>
            </ac:spMkLst>
          </pc:spChg>
        </pc:sldLayoutChg>
        <pc:sldLayoutChg chg="modSp mod">
          <pc:chgData name="Kortus, Beata" userId="a00afabb-0e67-4698-9268-dacf5f399aed" providerId="ADAL" clId="{C63AEA82-0E52-4D5E-8102-F4AA94D983E5}" dt="2026-02-24T20:41:53.417" v="15" actId="139"/>
          <pc:sldLayoutMkLst>
            <pc:docMk/>
            <pc:sldMasterMk cId="3408294523" sldId="2147483733"/>
            <pc:sldLayoutMk cId="1315975548" sldId="2147483790"/>
          </pc:sldLayoutMkLst>
          <pc:spChg chg="mod">
            <ac:chgData name="Kortus, Beata" userId="a00afabb-0e67-4698-9268-dacf5f399aed" providerId="ADAL" clId="{C63AEA82-0E52-4D5E-8102-F4AA94D983E5}" dt="2026-02-24T20:41:53.417" v="15" actId="139"/>
            <ac:spMkLst>
              <pc:docMk/>
              <pc:sldMasterMk cId="3408294523" sldId="2147483733"/>
              <pc:sldLayoutMk cId="1315975548" sldId="2147483790"/>
              <ac:spMk id="3" creationId="{D417CEF6-1FCD-75B6-FA13-C583ECCE7BE5}"/>
            </ac:spMkLst>
          </pc:spChg>
        </pc:sldLayoutChg>
        <pc:sldLayoutChg chg="modSp mod">
          <pc:chgData name="Kortus, Beata" userId="a00afabb-0e67-4698-9268-dacf5f399aed" providerId="ADAL" clId="{C63AEA82-0E52-4D5E-8102-F4AA94D983E5}" dt="2026-02-24T20:41:53.424" v="17" actId="139"/>
          <pc:sldLayoutMkLst>
            <pc:docMk/>
            <pc:sldMasterMk cId="3408294523" sldId="2147483733"/>
            <pc:sldLayoutMk cId="4293282121" sldId="2147483791"/>
          </pc:sldLayoutMkLst>
          <pc:spChg chg="mod">
            <ac:chgData name="Kortus, Beata" userId="a00afabb-0e67-4698-9268-dacf5f399aed" providerId="ADAL" clId="{C63AEA82-0E52-4D5E-8102-F4AA94D983E5}" dt="2026-02-24T20:41:53.424" v="17" actId="139"/>
            <ac:spMkLst>
              <pc:docMk/>
              <pc:sldMasterMk cId="3408294523" sldId="2147483733"/>
              <pc:sldLayoutMk cId="4293282121" sldId="2147483791"/>
              <ac:spMk id="3" creationId="{D67AB148-356D-F356-4E6C-9664D9EB9DF3}"/>
            </ac:spMkLst>
          </pc:spChg>
        </pc:sldLayoutChg>
        <pc:sldLayoutChg chg="modSp mod">
          <pc:chgData name="Kortus, Beata" userId="a00afabb-0e67-4698-9268-dacf5f399aed" providerId="ADAL" clId="{C63AEA82-0E52-4D5E-8102-F4AA94D983E5}" dt="2026-02-24T20:41:53.429" v="19" actId="139"/>
          <pc:sldLayoutMkLst>
            <pc:docMk/>
            <pc:sldMasterMk cId="3408294523" sldId="2147483733"/>
            <pc:sldLayoutMk cId="2910220013" sldId="2147483792"/>
          </pc:sldLayoutMkLst>
          <pc:spChg chg="mod">
            <ac:chgData name="Kortus, Beata" userId="a00afabb-0e67-4698-9268-dacf5f399aed" providerId="ADAL" clId="{C63AEA82-0E52-4D5E-8102-F4AA94D983E5}" dt="2026-02-24T20:41:53.429" v="19" actId="139"/>
            <ac:spMkLst>
              <pc:docMk/>
              <pc:sldMasterMk cId="3408294523" sldId="2147483733"/>
              <pc:sldLayoutMk cId="2910220013" sldId="2147483792"/>
              <ac:spMk id="3" creationId="{BBFBBDC3-D031-6041-465D-9F7147F423CF}"/>
            </ac:spMkLst>
          </pc:spChg>
        </pc:sldLayoutChg>
        <pc:sldLayoutChg chg="modSp mod">
          <pc:chgData name="Kortus, Beata" userId="a00afabb-0e67-4698-9268-dacf5f399aed" providerId="ADAL" clId="{C63AEA82-0E52-4D5E-8102-F4AA94D983E5}" dt="2026-02-24T20:41:53.439" v="21" actId="139"/>
          <pc:sldLayoutMkLst>
            <pc:docMk/>
            <pc:sldMasterMk cId="3408294523" sldId="2147483733"/>
            <pc:sldLayoutMk cId="1043655704" sldId="2147483793"/>
          </pc:sldLayoutMkLst>
          <pc:spChg chg="mod">
            <ac:chgData name="Kortus, Beata" userId="a00afabb-0e67-4698-9268-dacf5f399aed" providerId="ADAL" clId="{C63AEA82-0E52-4D5E-8102-F4AA94D983E5}" dt="2026-02-24T20:41:53.439" v="21" actId="139"/>
            <ac:spMkLst>
              <pc:docMk/>
              <pc:sldMasterMk cId="3408294523" sldId="2147483733"/>
              <pc:sldLayoutMk cId="1043655704" sldId="2147483793"/>
              <ac:spMk id="3" creationId="{4A078429-99DD-7555-B0F4-FEF46FD297B0}"/>
            </ac:spMkLst>
          </pc:spChg>
        </pc:sldLayoutChg>
        <pc:sldLayoutChg chg="modSp mod">
          <pc:chgData name="Kortus, Beata" userId="a00afabb-0e67-4698-9268-dacf5f399aed" providerId="ADAL" clId="{C63AEA82-0E52-4D5E-8102-F4AA94D983E5}" dt="2026-02-24T20:41:53.444" v="23" actId="139"/>
          <pc:sldLayoutMkLst>
            <pc:docMk/>
            <pc:sldMasterMk cId="3408294523" sldId="2147483733"/>
            <pc:sldLayoutMk cId="1979749642" sldId="2147483794"/>
          </pc:sldLayoutMkLst>
          <pc:spChg chg="mod">
            <ac:chgData name="Kortus, Beata" userId="a00afabb-0e67-4698-9268-dacf5f399aed" providerId="ADAL" clId="{C63AEA82-0E52-4D5E-8102-F4AA94D983E5}" dt="2026-02-24T20:41:53.444" v="23" actId="139"/>
            <ac:spMkLst>
              <pc:docMk/>
              <pc:sldMasterMk cId="3408294523" sldId="2147483733"/>
              <pc:sldLayoutMk cId="1979749642" sldId="2147483794"/>
              <ac:spMk id="5" creationId="{7A6CB977-D711-D436-9DC2-AAFCC56F9CAA}"/>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Arial" panose="020B0604020202020204" pitchFamily="34" charset="0"/>
              </a:rPr>
              <a:pPr algn="ctr"/>
              <a:t>‹#›</a:t>
            </a:fld>
            <a:endParaRPr lang="de-DE" sz="1000">
              <a:latin typeface="Arial" panose="020B0604020202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anchor="ctr"/>
          <a:lstStyle/>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a:normAutofit/>
          </a:bodyPr>
          <a:lstStyle/>
          <a:p>
            <a:pPr lvl="0"/>
            <a:r>
              <a:t>按一下編輯主文字樣式</a:t>
            </a:r>
          </a:p>
          <a:p>
            <a:pPr lvl="1"/>
            <a:r>
              <a:t>第二層</a:t>
            </a:r>
          </a:p>
          <a:p>
            <a:pPr lvl="2"/>
            <a:r>
              <a:t>第三層</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anchor="b"/>
          <a:lstStyle>
            <a:lvl1pPr algn="ctr">
              <a:defRPr sz="800" b="0" i="0">
                <a:latin typeface="Arial" panose="020B0604020202020204" pitchFamily="34" charset="0"/>
              </a:defRPr>
            </a:lvl1pPr>
          </a:lstStyle>
          <a:p>
            <a:fld id="{7D8C2C35-2B8A-446E-BEC0-FD36716C29AC}" type="slidenum">
              <a:rPr lang="en-DE" smtClean="0"/>
              <a:t>‹#›</a:t>
            </a:fld>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Arial" panose="020B0604020202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Arial" panose="020B0604020202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Arial" panose="020B0604020202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7D8C2C35-2B8A-446E-BEC0-FD36716C29AC}" type="slidenum">
              <a:rPr lang="en-DE" smtClean="0"/>
              <a:t>1</a:t>
            </a:fld>
          </a:p>
        </p:txBody>
      </p:sp>
    </p:spTree>
    <p:extLst>
      <p:ext uri="{BB962C8B-B14F-4D97-AF65-F5344CB8AC3E}">
        <p14:creationId xmlns:p14="http://schemas.microsoft.com/office/powerpoint/2010/main" val="2363613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E788C-EF58-7023-39EC-2BDDE9EE2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8017A-D8BB-9D04-A438-0ADACA138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FFA2E-7885-6C2B-A0B4-A10A1CA6FB2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A3919F30-5E83-81A3-2E69-0C52290D79F2}"/>
              </a:ext>
            </a:extLst>
          </p:cNvPr>
          <p:cNvSpPr>
            <a:spLocks noGrp="1"/>
          </p:cNvSpPr>
          <p:nvPr>
            <p:ph type="sldNum" sz="quarter" idx="10"/>
          </p:nvPr>
        </p:nvSpPr>
        <p:spPr/>
        <p:txBody>
          <a:bodyPr/>
          <a:lstStyle/>
          <a:p>
            <a:fld id="{7D8C2C35-2B8A-446E-BEC0-FD36716C29AC}" type="slidenum">
              <a:rPr lang="en-US"/>
              <a:t>15</a:t>
            </a:fld>
          </a:p>
        </p:txBody>
      </p:sp>
    </p:spTree>
    <p:extLst>
      <p:ext uri="{BB962C8B-B14F-4D97-AF65-F5344CB8AC3E}">
        <p14:creationId xmlns:p14="http://schemas.microsoft.com/office/powerpoint/2010/main" val="1075995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C9004-6728-4361-1AD6-FD6DA2DFA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2D4E9-66AC-EB72-4C60-1C5668140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218EB-ACB3-44C9-5571-98CBC2881772}"/>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75684F9F-058E-8F93-0FC6-B430F0435ECA}"/>
              </a:ext>
            </a:extLst>
          </p:cNvPr>
          <p:cNvSpPr>
            <a:spLocks noGrp="1"/>
          </p:cNvSpPr>
          <p:nvPr>
            <p:ph type="sldNum" sz="quarter" idx="10"/>
          </p:nvPr>
        </p:nvSpPr>
        <p:spPr/>
        <p:txBody>
          <a:bodyPr/>
          <a:lstStyle/>
          <a:p>
            <a:fld id="{7D8C2C35-2B8A-446E-BEC0-FD36716C29AC}" type="slidenum">
              <a:rPr lang="en-US"/>
              <a:t>16</a:t>
            </a:fld>
          </a:p>
        </p:txBody>
      </p:sp>
    </p:spTree>
    <p:extLst>
      <p:ext uri="{BB962C8B-B14F-4D97-AF65-F5344CB8AC3E}">
        <p14:creationId xmlns:p14="http://schemas.microsoft.com/office/powerpoint/2010/main" val="382485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B7E37-B82F-33A4-D8E0-7B2D3CD0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44E09-234B-DA74-7B94-F50F6D96A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4DF53-6A76-E723-8F51-D486666B3F57}"/>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5794D74A-DE7A-B680-5386-29ECC16D5DA7}"/>
              </a:ext>
            </a:extLst>
          </p:cNvPr>
          <p:cNvSpPr>
            <a:spLocks noGrp="1"/>
          </p:cNvSpPr>
          <p:nvPr>
            <p:ph type="sldNum" sz="quarter" idx="10"/>
          </p:nvPr>
        </p:nvSpPr>
        <p:spPr/>
        <p:txBody>
          <a:bodyPr/>
          <a:lstStyle/>
          <a:p>
            <a:fld id="{7D8C2C35-2B8A-446E-BEC0-FD36716C29AC}" type="slidenum">
              <a:rPr lang="en-US"/>
              <a:t>17</a:t>
            </a:fld>
          </a:p>
        </p:txBody>
      </p:sp>
    </p:spTree>
    <p:extLst>
      <p:ext uri="{BB962C8B-B14F-4D97-AF65-F5344CB8AC3E}">
        <p14:creationId xmlns:p14="http://schemas.microsoft.com/office/powerpoint/2010/main" val="2393053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B33E3-EA14-4C48-F59D-5EE28B2D6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74070-44D0-513A-0576-67AF5E770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6F918-1021-FC1F-42E6-AF298549DC0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2D3157A-F7EE-8691-5DB6-F650DB4B5462}"/>
              </a:ext>
            </a:extLst>
          </p:cNvPr>
          <p:cNvSpPr>
            <a:spLocks noGrp="1"/>
          </p:cNvSpPr>
          <p:nvPr>
            <p:ph type="sldNum" sz="quarter" idx="10"/>
          </p:nvPr>
        </p:nvSpPr>
        <p:spPr/>
        <p:txBody>
          <a:bodyPr/>
          <a:lstStyle/>
          <a:p>
            <a:fld id="{7D8C2C35-2B8A-446E-BEC0-FD36716C29AC}" type="slidenum">
              <a:rPr lang="en-US"/>
              <a:t>18</a:t>
            </a:fld>
          </a:p>
        </p:txBody>
      </p:sp>
    </p:spTree>
    <p:extLst>
      <p:ext uri="{BB962C8B-B14F-4D97-AF65-F5344CB8AC3E}">
        <p14:creationId xmlns:p14="http://schemas.microsoft.com/office/powerpoint/2010/main" val="294447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B44ED-1040-DAD4-B105-56C6AF403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A966A-091E-E0BA-6052-5E99DA3F7D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3483F-955D-65E3-A66B-818A51F92F8F}"/>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C9575B60-2E6E-D596-23F4-3227CA8F75B6}"/>
              </a:ext>
            </a:extLst>
          </p:cNvPr>
          <p:cNvSpPr>
            <a:spLocks noGrp="1"/>
          </p:cNvSpPr>
          <p:nvPr>
            <p:ph type="sldNum" sz="quarter" idx="10"/>
          </p:nvPr>
        </p:nvSpPr>
        <p:spPr/>
        <p:txBody>
          <a:bodyPr/>
          <a:lstStyle/>
          <a:p>
            <a:fld id="{7D8C2C35-2B8A-446E-BEC0-FD36716C29AC}" type="slidenum">
              <a:rPr lang="en-US"/>
              <a:t>19</a:t>
            </a:fld>
          </a:p>
        </p:txBody>
      </p:sp>
    </p:spTree>
    <p:extLst>
      <p:ext uri="{BB962C8B-B14F-4D97-AF65-F5344CB8AC3E}">
        <p14:creationId xmlns:p14="http://schemas.microsoft.com/office/powerpoint/2010/main" val="1677603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46050-BB29-33BA-4A4F-D63872867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9A203-3EC0-6510-AFE6-66A9A923DB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B9CC3-3041-8B7E-1084-DCB9636AD7E7}"/>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F7521FD2-48A8-E625-FB1F-2E6C5665FC52}"/>
              </a:ext>
            </a:extLst>
          </p:cNvPr>
          <p:cNvSpPr>
            <a:spLocks noGrp="1"/>
          </p:cNvSpPr>
          <p:nvPr>
            <p:ph type="sldNum" sz="quarter" idx="10"/>
          </p:nvPr>
        </p:nvSpPr>
        <p:spPr/>
        <p:txBody>
          <a:bodyPr/>
          <a:lstStyle/>
          <a:p>
            <a:fld id="{7D8C2C35-2B8A-446E-BEC0-FD36716C29AC}" type="slidenum">
              <a:rPr lang="en-US"/>
              <a:t>22</a:t>
            </a:fld>
          </a:p>
        </p:txBody>
      </p:sp>
    </p:spTree>
    <p:extLst>
      <p:ext uri="{BB962C8B-B14F-4D97-AF65-F5344CB8AC3E}">
        <p14:creationId xmlns:p14="http://schemas.microsoft.com/office/powerpoint/2010/main" val="1256367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8271-766F-E9E7-3EEF-30C82CBEE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39EB2-9BE5-3DBC-DD61-60E9F044F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DDD0B-0318-5989-7967-05C6F96FE473}"/>
              </a:ext>
            </a:extLst>
          </p:cNvPr>
          <p:cNvSpPr>
            <a:spLocks noGrp="1"/>
          </p:cNvSpPr>
          <p:nvPr>
            <p:ph type="body" idx="1"/>
          </p:nvPr>
        </p:nvSpPr>
        <p:spPr/>
        <p:txBody>
          <a:bodyPr/>
          <a:lstStyle/>
          <a:p>
            <a:pPr>
              <a:defRPr sz="2000">
                <a:solidFill>
                  <a:srgbClr val="0070F2"/>
                </a:solidFill>
                <a:latin typeface="72 Brand Medium" panose="020B0504030603020204" pitchFamily="34" charset="0"/>
              </a:defRPr>
            </a:pPr>
            <a:r>
              <a:t>關鍵功能</a:t>
            </a:r>
          </a:p>
          <a:p>
            <a:pPr marL="449263" indent="-441325">
              <a:buClr>
                <a:srgbClr val="0070F2"/>
              </a:buClr>
              <a:buSzPct val="100000"/>
              <a:buFont typeface="+mj-lt"/>
              <a:buAutoNum type="arabicPeriod"/>
              <a:defRPr>
                <a:cs typeface="Arial" panose="020B0604020202020204" pitchFamily="34" charset="0"/>
              </a:defRPr>
            </a:pPr>
            <a:r>
              <a:t>新細目詳細資訊頁面 – 導入專屬頁面以在個別細目級審核確認詳細資訊。</a:t>
            </a:r>
          </a:p>
          <a:p>
            <a:pPr marL="449263" indent="-441325">
              <a:buClr>
                <a:srgbClr val="0070F2"/>
              </a:buClr>
              <a:buSzPct val="100000"/>
              <a:buFont typeface="+mj-lt"/>
              <a:buAutoNum type="arabicPeriod"/>
              <a:defRPr>
                <a:cs typeface="Arial" panose="020B0604020202020204" pitchFamily="34" charset="0"/>
              </a:defRPr>
            </a:pPr>
            <a:r>
              <a:t>明確確認細分 – 以結構化欄位顯示確認狀態、拒絕原因、數量、價格和日期。</a:t>
            </a:r>
          </a:p>
          <a:p>
            <a:pPr marL="449263" indent="-441325">
              <a:buClr>
                <a:srgbClr val="0070F2"/>
              </a:buClr>
              <a:buSzPct val="100000"/>
              <a:buFont typeface="+mj-lt"/>
              <a:buAutoNum type="arabicPeriod"/>
              <a:defRPr>
                <a:cs typeface="Arial" panose="020B0604020202020204" pitchFamily="34" charset="0"/>
              </a:defRPr>
            </a:pPr>
            <a:r>
              <a:t>排程明細可見度 – 清楚查看排程明細資訊，包含預估交貨和到貨日期。</a:t>
            </a:r>
          </a:p>
          <a:p>
            <a:pPr marL="449263" indent="-441325">
              <a:buClr>
                <a:srgbClr val="0070F2"/>
              </a:buClr>
              <a:buSzPct val="100000"/>
              <a:buFont typeface="+mj-lt"/>
              <a:buAutoNum type="arabicPeriod"/>
              <a:defRPr>
                <a:cs typeface="Arial" panose="020B0604020202020204" pitchFamily="34" charset="0"/>
              </a:defRPr>
            </a:pPr>
            <a:r>
              <a:t>並排請求 vs.確認的值 – 可輕鬆比較請求和確認的數量和價格。</a:t>
            </a:r>
          </a:p>
          <a:p>
            <a:pPr marL="449263" indent="-441325">
              <a:buClr>
                <a:srgbClr val="0070F2"/>
              </a:buClr>
              <a:buSzPct val="100000"/>
              <a:buFont typeface="+mj-lt"/>
              <a:buAutoNum type="arabicPeriod"/>
              <a:defRPr>
                <a:cs typeface="Arial" panose="020B0604020202020204" pitchFamily="34" charset="0"/>
              </a:defRPr>
            </a:pPr>
            <a:r>
              <a:t>細目級附件 – 允許直接存取與特定細目相關聯的附件。</a:t>
            </a:r>
          </a:p>
          <a:p/>
        </p:txBody>
      </p:sp>
      <p:sp>
        <p:nvSpPr>
          <p:cNvPr id="4" name="Slide Number Placeholder 3">
            <a:extLst>
              <a:ext uri="{FF2B5EF4-FFF2-40B4-BE49-F238E27FC236}">
                <a16:creationId xmlns:a16="http://schemas.microsoft.com/office/drawing/2014/main" id="{DBEACF92-37EC-3E5E-2137-5C81722ADA31}"/>
              </a:ext>
            </a:extLst>
          </p:cNvPr>
          <p:cNvSpPr>
            <a:spLocks noGrp="1"/>
          </p:cNvSpPr>
          <p:nvPr>
            <p:ph type="sldNum" sz="quarter" idx="10"/>
          </p:nvPr>
        </p:nvSpPr>
        <p:spPr/>
        <p:txBody>
          <a:bodyPr/>
          <a:lstStyle/>
          <a:p>
            <a:fld id="{7D8C2C35-2B8A-446E-BEC0-FD36716C29AC}" type="slidenum">
              <a:rPr lang="en-US"/>
              <a:t>23</a:t>
            </a:fld>
          </a:p>
        </p:txBody>
      </p:sp>
    </p:spTree>
    <p:extLst>
      <p:ext uri="{BB962C8B-B14F-4D97-AF65-F5344CB8AC3E}">
        <p14:creationId xmlns:p14="http://schemas.microsoft.com/office/powerpoint/2010/main" val="410792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0DBE3-416E-0F98-43FD-D91AE6A48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9D16B-DBD0-1325-1FDF-CD4CDA4DE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005EF-4140-A45C-A63A-2BFA880FF24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F722A1-C561-4552-022D-EAF9243DC1E9}"/>
              </a:ext>
            </a:extLst>
          </p:cNvPr>
          <p:cNvSpPr>
            <a:spLocks noGrp="1"/>
          </p:cNvSpPr>
          <p:nvPr>
            <p:ph type="sldNum" sz="quarter" idx="10"/>
          </p:nvPr>
        </p:nvSpPr>
        <p:spPr/>
        <p:txBody>
          <a:bodyPr/>
          <a:lstStyle/>
          <a:p>
            <a:fld id="{7D8C2C35-2B8A-446E-BEC0-FD36716C29AC}" type="slidenum">
              <a:rPr lang="en-US"/>
              <a:t>24</a:t>
            </a:fld>
          </a:p>
        </p:txBody>
      </p:sp>
    </p:spTree>
    <p:extLst>
      <p:ext uri="{BB962C8B-B14F-4D97-AF65-F5344CB8AC3E}">
        <p14:creationId xmlns:p14="http://schemas.microsoft.com/office/powerpoint/2010/main" val="2101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82B2-5BF1-ACF4-92A0-D4E9A9E25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81C67-2BEE-5F11-2450-110F21634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3CCF3-7597-2EBF-A37E-578EF651E63D}"/>
              </a:ext>
            </a:extLst>
          </p:cNvPr>
          <p:cNvSpPr>
            <a:spLocks noGrp="1"/>
          </p:cNvSpPr>
          <p:nvPr>
            <p:ph type="body" idx="1"/>
          </p:nvPr>
        </p:nvSpPr>
        <p:spPr/>
        <p:txBody>
          <a:bodyPr/>
          <a:lstStyle/>
          <a:p>
            <a:pPr marL="449263" indent="-441325" defTabSz="1088776">
              <a:spcBef>
                <a:spcPts val="0"/>
              </a:spcBef>
              <a:buClr>
                <a:srgbClr val="0070F2"/>
              </a:buClr>
              <a:buSzPct val="100000"/>
              <a:buFont typeface="+mj-lt"/>
              <a:buAutoNum type="arabicPeriod"/>
              <a:defRPr sz="1200">
                <a:ln>
                  <a:noFill/>
                </a:ln>
                <a:solidFill>
                  <a:srgbClr val="000000"/>
                </a:solidFill>
                <a:effectLst/>
                <a:uLnTx/>
                <a:uFillTx/>
                <a:latin typeface="72 Brand"/>
                <a:cs typeface="Arial" panose="020B0604020202020204" pitchFamily="34" charset="0"/>
              </a:defRPr>
            </a:pPr>
            <a:r>
              <a:t>在 [訂單確認抬頭] 區段中，將自動產生 [確認號碼] (以 OC 作為前置字元並從訂購單衍生，例如 OC-1234)。供應商也可輸入 [供應商參考] 。</a:t>
            </a:r>
          </a:p>
          <a:p>
            <a:pPr marL="449263" indent="-441325" defTabSz="1088776">
              <a:spcBef>
                <a:spcPts val="0"/>
              </a:spcBef>
              <a:buClr>
                <a:srgbClr val="0070F2"/>
              </a:buClr>
              <a:buSzPct val="100000"/>
              <a:buFont typeface="+mj-lt"/>
              <a:buAutoNum type="arabicPeriod"/>
              <a:defRPr sz="1200">
                <a:ln>
                  <a:noFill/>
                </a:ln>
                <a:solidFill>
                  <a:srgbClr val="000000"/>
                </a:solidFill>
                <a:effectLst/>
                <a:uLnTx/>
                <a:uFillTx/>
                <a:latin typeface="72 Brand"/>
                <a:cs typeface="Arial" panose="020B0604020202020204" pitchFamily="34" charset="0"/>
              </a:defRPr>
            </a:pPr>
            <a:r>
              <a:t>供應商針對每個細目選擇確認狀態。</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若已</a:t>
            </a:r>
            <a:r>
              <a:rPr b="1"/>
              <a:t>部分確認</a:t>
            </a:r>
            <a:r>
              <a:t>細目，則確認數量會保留在原始細目上，並針對剩餘數量建立狀態為 [</a:t>
            </a:r>
            <a:r>
              <a:rPr b="1"/>
              <a:t>未確認</a:t>
            </a:r>
            <a:r>
              <a:t>] 的新細目。</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若確認狀態設為 [</a:t>
            </a:r>
            <a:r>
              <a:rPr b="1"/>
              <a:t>已延期交貨</a:t>
            </a:r>
            <a:r>
              <a:t>] ，</a:t>
            </a:r>
            <a:r>
              <a:rPr b="1"/>
              <a:t>則無法編輯單價</a:t>
            </a:r>
            <a:r>
              <a:t>。</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若確認狀態設定為 [</a:t>
            </a:r>
            <a:r>
              <a:rPr b="1"/>
              <a:t>已拒絕</a:t>
            </a:r>
            <a:r>
              <a:t>] ，則 SAP Business Network 會根據採購商的業務規則，提示供應商提供</a:t>
            </a:r>
            <a:r>
              <a:rPr b="1"/>
              <a:t>拒絕原因或備註</a:t>
            </a:r>
            <a:r>
              <a:t>。</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當特定值 (例如單價) 更改時，特定欄位可能在項目層次為必要，例如 [預估交貨日期] 或 [備註] 。</a:t>
            </a:r>
          </a:p>
          <a:p>
            <a:pPr marL="449263" indent="-441325" defTabSz="1088776">
              <a:spcBef>
                <a:spcPts val="0"/>
              </a:spcBef>
              <a:buClr>
                <a:srgbClr val="0070F2"/>
              </a:buClr>
              <a:buSzPct val="100000"/>
              <a:buFont typeface="+mj-lt"/>
              <a:buAutoNum type="arabicPeriod"/>
              <a:defRPr sz="1200">
                <a:ln>
                  <a:noFill/>
                </a:ln>
                <a:solidFill>
                  <a:srgbClr val="000000"/>
                </a:solidFill>
                <a:effectLst/>
                <a:uLnTx/>
                <a:uFillTx/>
                <a:latin typeface="72 Brand"/>
                <a:cs typeface="Arial" panose="020B0604020202020204" pitchFamily="34" charset="0"/>
              </a:defRPr>
            </a:pPr>
            <a:r>
              <a:t>供應商可瀏覽至項目詳細資訊頁面以提供其他資訊，例如 [</a:t>
            </a:r>
            <a:r>
              <a:rPr b="1"/>
              <a:t>輔助零件編號] 、 [供應商批次識別碼</a:t>
            </a:r>
            <a:r>
              <a:t>] 和其他項目特定詳細資訊。</a:t>
            </a:r>
          </a:p>
          <a:p>
            <a:pPr marL="449263" indent="-441325" defTabSz="1088776">
              <a:spcBef>
                <a:spcPts val="0"/>
              </a:spcBef>
              <a:buClr>
                <a:srgbClr val="0070F2"/>
              </a:buClr>
              <a:buSzPct val="100000"/>
              <a:buFont typeface="+mj-lt"/>
              <a:buAutoNum type="arabicPeriod"/>
            </a:pPr>
            <a:endParaRPr kumimoji="0" sz="1200" b="0" i="0" u="none" strike="noStrike" kern="1200" cap="none" spc="0" normalizeH="0" baseline="0">
              <a:ln>
                <a:noFill/>
              </a:ln>
              <a:solidFill>
                <a:srgbClr val="000000"/>
              </a:solidFill>
              <a:effectLst/>
              <a:uLnTx/>
              <a:uFillTx/>
              <a:latin typeface="72 Brand"/>
              <a:ea typeface="+mn-ea"/>
              <a:cs typeface="Arial" panose="020B0604020202020204" pitchFamily="34" charset="0"/>
            </a:endParaRPr>
          </a:p>
          <a:p/>
          <a:p/>
        </p:txBody>
      </p:sp>
      <p:sp>
        <p:nvSpPr>
          <p:cNvPr id="4" name="Slide Number Placeholder 3">
            <a:extLst>
              <a:ext uri="{FF2B5EF4-FFF2-40B4-BE49-F238E27FC236}">
                <a16:creationId xmlns:a16="http://schemas.microsoft.com/office/drawing/2014/main" id="{4ADD9E9B-53EC-837F-37FA-FC522B0F615F}"/>
              </a:ext>
            </a:extLst>
          </p:cNvPr>
          <p:cNvSpPr>
            <a:spLocks noGrp="1"/>
          </p:cNvSpPr>
          <p:nvPr>
            <p:ph type="sldNum" sz="quarter" idx="10"/>
          </p:nvPr>
        </p:nvSpPr>
        <p:spPr/>
        <p:txBody>
          <a:bodyPr/>
          <a:lstStyle/>
          <a:p>
            <a:fld id="{7D8C2C35-2B8A-446E-BEC0-FD36716C29AC}" type="slidenum">
              <a:rPr lang="en-US"/>
              <a:t>25</a:t>
            </a:fld>
          </a:p>
        </p:txBody>
      </p:sp>
    </p:spTree>
    <p:extLst>
      <p:ext uri="{BB962C8B-B14F-4D97-AF65-F5344CB8AC3E}">
        <p14:creationId xmlns:p14="http://schemas.microsoft.com/office/powerpoint/2010/main" val="1002127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2A1E9-38F1-995D-FFFF-91E26D5BF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16A22-56D3-5427-8D7D-07002C6DD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22E7F-B63A-24DF-CB8C-FECF551DFFA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ABBE48-766B-EFEB-ECF7-4AABC6FD0FA5}"/>
              </a:ext>
            </a:extLst>
          </p:cNvPr>
          <p:cNvSpPr>
            <a:spLocks noGrp="1"/>
          </p:cNvSpPr>
          <p:nvPr>
            <p:ph type="sldNum" sz="quarter" idx="10"/>
          </p:nvPr>
        </p:nvSpPr>
        <p:spPr/>
        <p:txBody>
          <a:bodyPr/>
          <a:lstStyle/>
          <a:p>
            <a:fld id="{7D8C2C35-2B8A-446E-BEC0-FD36716C29AC}" type="slidenum">
              <a:rPr lang="en-US"/>
              <a:t>26</a:t>
            </a:fld>
          </a:p>
        </p:txBody>
      </p:sp>
    </p:spTree>
    <p:extLst>
      <p:ext uri="{BB962C8B-B14F-4D97-AF65-F5344CB8AC3E}">
        <p14:creationId xmlns:p14="http://schemas.microsoft.com/office/powerpoint/2010/main" val="2063414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0D3B1-CDF9-BE91-9A0A-F0167C53E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59491-4DE8-A02B-B616-07A9D0AFC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449A0-8EE0-5409-2D53-863623A767AF}"/>
              </a:ext>
            </a:extLst>
          </p:cNvPr>
          <p:cNvSpPr>
            <a:spLocks noGrp="1"/>
          </p:cNvSpPr>
          <p:nvPr>
            <p:ph type="body" idx="1"/>
          </p:nvPr>
        </p:nvSpPr>
        <p:spPr/>
        <p:txBody>
          <a:bodyPr>
            <a:normAutofit/>
          </a:bodyPr>
          <a:lstStyle/>
          <a:p>
            <a:pPr marL="0" indent="0">
              <a:buFont typeface="Arial" panose="020B0604020202020204" pitchFamily="34" charset="0"/>
              <a:buNone/>
            </a:pPr>
            <a:r>
              <a:t>因為沒有業務是單打獨鬥。</a:t>
            </a:r>
          </a:p>
          <a:p>
            <a:pPr marL="0" indent="0">
              <a:buFont typeface="Arial" panose="020B0604020202020204" pitchFamily="34" charset="0"/>
              <a:buNone/>
            </a:pPr>
            <a:endParaRPr>
              <a:cs typeface="Calibri"/>
            </a:endParaRPr>
          </a:p>
          <a:p>
            <a:pPr marL="171450" indent="-171450">
              <a:buFont typeface="Arial" panose="020B0604020202020204" pitchFamily="34" charset="0"/>
              <a:buChar char="•"/>
              <a:defRPr>
                <a:cs typeface="Calibri"/>
              </a:defRPr>
            </a:pPr>
            <a:r>
              <a:t>每間公司皆仰賴某些產能的其他公司。沒有任何一家公司能獨善其身。</a:t>
            </a:r>
          </a:p>
          <a:p>
            <a:pPr marL="171450" indent="-171450">
              <a:buFont typeface="Arial" panose="020B0604020202020204" pitchFamily="34" charset="0"/>
              <a:buChar char="•"/>
              <a:defRPr>
                <a:cs typeface="Calibri"/>
              </a:defRPr>
            </a:pPr>
            <a:r>
              <a:t>在各種規模的公司彼此相互依賴的世界，他們必須與這些公司依賴的供應商、運輸公司和 OEM 建立緊密的聯繫，確保其企業每日高效營運、遵循法規，並最終準時為客戶提供高品質的產品和服務。</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cs typeface="Calibri"/>
              </a:defRPr>
            </a:pPr>
            <a:r>
              <a:t>當情況發生變化或中斷時，公司需要能夠與供應商合作以快速回應。</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cs typeface="Calibri"/>
              </a:defRPr>
            </a:pPr>
            <a:r>
              <a:t>任何時候，不僅能與供應商</a:t>
            </a:r>
            <a:r>
              <a:rPr i="1"/>
              <a:t>合作</a:t>
            </a:r>
            <a:r>
              <a:t>，而且</a:t>
            </a:r>
            <a:r>
              <a:rPr b="1"/>
              <a:t>能更有效率地協同合作</a:t>
            </a:r>
            <a:r>
              <a:t>，是當務之急。</a:t>
            </a:r>
          </a:p>
        </p:txBody>
      </p:sp>
      <p:sp>
        <p:nvSpPr>
          <p:cNvPr id="4" name="Slide Number Placeholder 3">
            <a:extLst>
              <a:ext uri="{FF2B5EF4-FFF2-40B4-BE49-F238E27FC236}">
                <a16:creationId xmlns:a16="http://schemas.microsoft.com/office/drawing/2014/main" id="{06EFA4CD-EB8B-CAF3-317D-385E98ACD1FC}"/>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pPr>
            <a:fld id="{FE930F6A-F92D-40C8-9291-FA075DDA5491}"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pPr>
              <a:t>4</a:t>
            </a:fld>
            <a:endParaRPr kumimoji="0" sz="8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3759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0ECDC-F056-0D44-3D2F-5FE548F5B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5D316-775F-BEA6-18D9-D4FE0F9C2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286A3-518A-9C92-39D9-E9AB3665A19B}"/>
              </a:ext>
            </a:extLst>
          </p:cNvPr>
          <p:cNvSpPr>
            <a:spLocks noGrp="1"/>
          </p:cNvSpPr>
          <p:nvPr>
            <p:ph type="body" idx="1"/>
          </p:nvPr>
        </p:nvSpPr>
        <p:spPr/>
        <p:txBody>
          <a:bodyPr/>
          <a:lstStyle/>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若已</a:t>
            </a:r>
            <a:r>
              <a:rPr b="1"/>
              <a:t>部分確認</a:t>
            </a:r>
            <a:r>
              <a:t>細目，則確認數量會保留在原始細目上，並針對剩餘數量建立狀態為 [</a:t>
            </a:r>
            <a:r>
              <a:rPr b="1"/>
              <a:t>未確認</a:t>
            </a:r>
            <a:r>
              <a:t>] 的新細目。</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若確認狀態設為 [</a:t>
            </a:r>
            <a:r>
              <a:rPr b="1"/>
              <a:t>已延期交貨</a:t>
            </a:r>
            <a:r>
              <a:t>] ，</a:t>
            </a:r>
            <a:r>
              <a:rPr b="1"/>
              <a:t>則無法編輯單價</a:t>
            </a:r>
            <a:r>
              <a:t>。</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若確認狀態設定為 [</a:t>
            </a:r>
            <a:r>
              <a:rPr b="1"/>
              <a:t>已拒絕</a:t>
            </a:r>
            <a:r>
              <a:t>] ，則 SAP Business Network 會根據採購商的業務規則，提示供應商提供</a:t>
            </a:r>
            <a:r>
              <a:rPr b="1"/>
              <a:t>拒絕原因或備註</a:t>
            </a:r>
            <a:r>
              <a:t>。</a:t>
            </a:r>
          </a:p>
          <a:p>
            <a:pPr marL="629227" lvl="1" indent="-441325" defTabSz="1088776">
              <a:spcBef>
                <a:spcPts val="0"/>
              </a:spcBef>
              <a:buClr>
                <a:srgbClr val="0070F2"/>
              </a:buClr>
              <a:defRPr sz="1100">
                <a:ln>
                  <a:noFill/>
                </a:ln>
                <a:solidFill>
                  <a:srgbClr val="000000"/>
                </a:solidFill>
                <a:effectLst/>
                <a:uLnTx/>
                <a:uFillTx/>
                <a:latin typeface="72 Brand"/>
                <a:cs typeface="Arial" panose="020B0604020202020204" pitchFamily="34" charset="0"/>
              </a:defRPr>
            </a:pPr>
            <a:r>
              <a:t>當特定值 (例如單價) 更改時，特定欄位可能在項目層次為必要，例如 [預估交貨日期] 或 [備註] 。</a:t>
            </a:r>
          </a:p>
          <a:p/>
        </p:txBody>
      </p:sp>
      <p:sp>
        <p:nvSpPr>
          <p:cNvPr id="4" name="Slide Number Placeholder 3">
            <a:extLst>
              <a:ext uri="{FF2B5EF4-FFF2-40B4-BE49-F238E27FC236}">
                <a16:creationId xmlns:a16="http://schemas.microsoft.com/office/drawing/2014/main" id="{260D7E05-AA8D-6927-C856-FC52E59FC2B7}"/>
              </a:ext>
            </a:extLst>
          </p:cNvPr>
          <p:cNvSpPr>
            <a:spLocks noGrp="1"/>
          </p:cNvSpPr>
          <p:nvPr>
            <p:ph type="sldNum" sz="quarter" idx="10"/>
          </p:nvPr>
        </p:nvSpPr>
        <p:spPr/>
        <p:txBody>
          <a:bodyPr/>
          <a:lstStyle/>
          <a:p>
            <a:fld id="{7D8C2C35-2B8A-446E-BEC0-FD36716C29AC}" type="slidenum">
              <a:rPr lang="en-US"/>
              <a:t>27</a:t>
            </a:fld>
          </a:p>
        </p:txBody>
      </p:sp>
    </p:spTree>
    <p:extLst>
      <p:ext uri="{BB962C8B-B14F-4D97-AF65-F5344CB8AC3E}">
        <p14:creationId xmlns:p14="http://schemas.microsoft.com/office/powerpoint/2010/main" val="2082217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0553D-E11F-17C9-1BB6-3AA069F8E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24D93-70B5-B01B-E333-4677736D0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14B9C-6AEC-D851-F8B0-4FAADDE1A1D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B755F35-29A0-7AD3-64E0-B9D8A6659A7E}"/>
              </a:ext>
            </a:extLst>
          </p:cNvPr>
          <p:cNvSpPr>
            <a:spLocks noGrp="1"/>
          </p:cNvSpPr>
          <p:nvPr>
            <p:ph type="sldNum" sz="quarter" idx="10"/>
          </p:nvPr>
        </p:nvSpPr>
        <p:spPr/>
        <p:txBody>
          <a:bodyPr/>
          <a:lstStyle/>
          <a:p>
            <a:fld id="{7D8C2C35-2B8A-446E-BEC0-FD36716C29AC}" type="slidenum">
              <a:rPr lang="en-US"/>
              <a:t>28</a:t>
            </a:fld>
          </a:p>
        </p:txBody>
      </p:sp>
    </p:spTree>
    <p:extLst>
      <p:ext uri="{BB962C8B-B14F-4D97-AF65-F5344CB8AC3E}">
        <p14:creationId xmlns:p14="http://schemas.microsoft.com/office/powerpoint/2010/main" val="4042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C350-29AF-00BE-15AE-21642ECDD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94BDF-8528-568B-AB9E-15A81977C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207B-4E92-897B-8C2D-A33D0EA5E02F}"/>
              </a:ext>
            </a:extLst>
          </p:cNvPr>
          <p:cNvSpPr>
            <a:spLocks noGrp="1"/>
          </p:cNvSpPr>
          <p:nvPr>
            <p:ph type="body" idx="1"/>
          </p:nvPr>
        </p:nvSpPr>
        <p:spPr/>
        <p:txBody>
          <a:bodyPr/>
          <a:lstStyle/>
          <a:p>
            <a:pPr marL="179388" indent="-171450">
              <a:buClr>
                <a:srgbClr val="0070F2"/>
              </a:buClr>
              <a:buSzPct val="100000"/>
              <a:buFontTx/>
              <a:buChar char="-"/>
              <a:defRPr sz="1200">
                <a:cs typeface="Arial" panose="020B0604020202020204" pitchFamily="34" charset="0"/>
              </a:defRPr>
            </a:pPr>
            <a:r>
              <a:t>處理狀態可能是：</a:t>
            </a:r>
          </a:p>
          <a:p>
            <a:pPr marL="465714" lvl="1" indent="-285750" fontAlgn="base">
              <a:spcBef>
                <a:spcPct val="50000"/>
              </a:spcBef>
              <a:spcAft>
                <a:spcPct val="0"/>
              </a:spcAft>
              <a:buFont typeface="+mj-lt"/>
              <a:buAutoNum type="arabicPeriod"/>
              <a:defRPr sz="1000"/>
            </a:pPr>
            <a:r>
              <a:rPr b="1"/>
              <a:t>完成的</a:t>
            </a:r>
            <a:r>
              <a:t>範本會產生 </a:t>
            </a:r>
            <a:r>
              <a:rPr b="1"/>
              <a:t>[訂單確認</a:t>
            </a:r>
            <a:r>
              <a:t>] ，並在 [訂單確認] 清單頁面上顯示。</a:t>
            </a:r>
          </a:p>
          <a:p>
            <a:pPr marL="465714" lvl="1" indent="-285750" fontAlgn="base">
              <a:spcBef>
                <a:spcPct val="50000"/>
              </a:spcBef>
              <a:spcAft>
                <a:spcPct val="0"/>
              </a:spcAft>
              <a:buFont typeface="+mj-lt"/>
              <a:buAutoNum type="arabicPeriod"/>
              <a:defRPr sz="1000"/>
            </a:pPr>
            <a:r>
              <a:rPr b="1"/>
              <a:t>已完成 (出現錯誤</a:t>
            </a:r>
            <a:r>
              <a:t>) 範本包含已成功建立</a:t>
            </a:r>
            <a:r>
              <a:rPr b="1"/>
              <a:t>訂單確認</a:t>
            </a:r>
            <a:r>
              <a:t>以及失敗的訂單確認。明細可在</a:t>
            </a:r>
            <a:r>
              <a:rPr b="1"/>
              <a:t>日誌</a:t>
            </a:r>
            <a:r>
              <a:t>中使用。</a:t>
            </a:r>
          </a:p>
          <a:p>
            <a:pPr marL="465714" lvl="1" indent="-285750" fontAlgn="base">
              <a:spcBef>
                <a:spcPct val="50000"/>
              </a:spcBef>
              <a:spcAft>
                <a:spcPct val="0"/>
              </a:spcAft>
              <a:buFont typeface="+mj-lt"/>
              <a:buAutoNum type="arabicPeriod"/>
              <a:defRPr sz="1000"/>
            </a:pPr>
            <a:r>
              <a:rPr b="1"/>
              <a:t>失敗的</a:t>
            </a:r>
            <a:r>
              <a:t>範本僅包含</a:t>
            </a:r>
            <a:r>
              <a:rPr b="1"/>
              <a:t>失敗的訂單確認</a:t>
            </a:r>
            <a:r>
              <a:t>；可透過 </a:t>
            </a:r>
            <a:r>
              <a:rPr b="1"/>
              <a:t>[檢視記錄檔</a:t>
            </a:r>
            <a:r>
              <a:t>] 選項取得詳細錯誤資訊。</a:t>
            </a:r>
            <a:endParaRPr sz="1000" b="0" i="0" kern="1200">
              <a:solidFill>
                <a:schemeClr val="tx1"/>
              </a:solidFill>
              <a:latin typeface="Arial" panose="020B0604020202020204" pitchFamily="34" charset="0"/>
              <a:ea typeface="+mn-ea"/>
              <a:cs typeface="Arial" panose="020B0604020202020204" pitchFamily="34" charset="0"/>
            </a:endParaRPr>
          </a:p>
          <a:p/>
        </p:txBody>
      </p:sp>
      <p:sp>
        <p:nvSpPr>
          <p:cNvPr id="4" name="Slide Number Placeholder 3">
            <a:extLst>
              <a:ext uri="{FF2B5EF4-FFF2-40B4-BE49-F238E27FC236}">
                <a16:creationId xmlns:a16="http://schemas.microsoft.com/office/drawing/2014/main" id="{35A6655B-8078-B064-46E9-82E26BC4066A}"/>
              </a:ext>
            </a:extLst>
          </p:cNvPr>
          <p:cNvSpPr>
            <a:spLocks noGrp="1"/>
          </p:cNvSpPr>
          <p:nvPr>
            <p:ph type="sldNum" sz="quarter" idx="10"/>
          </p:nvPr>
        </p:nvSpPr>
        <p:spPr/>
        <p:txBody>
          <a:bodyPr/>
          <a:lstStyle/>
          <a:p>
            <a:fld id="{7D8C2C35-2B8A-446E-BEC0-FD36716C29AC}" type="slidenum">
              <a:rPr lang="en-US"/>
              <a:t>29</a:t>
            </a:fld>
          </a:p>
        </p:txBody>
      </p:sp>
    </p:spTree>
    <p:extLst>
      <p:ext uri="{BB962C8B-B14F-4D97-AF65-F5344CB8AC3E}">
        <p14:creationId xmlns:p14="http://schemas.microsoft.com/office/powerpoint/2010/main" val="1836330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59B7-151D-5CC9-B188-B805D2D8A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0B0BA-8F43-FD17-2944-6812B9BB4B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CB3F5-54CA-17F6-20B9-966EE1DC968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24A63EA9-A268-764E-14B8-7407938B1100}"/>
              </a:ext>
            </a:extLst>
          </p:cNvPr>
          <p:cNvSpPr>
            <a:spLocks noGrp="1"/>
          </p:cNvSpPr>
          <p:nvPr>
            <p:ph type="sldNum" sz="quarter" idx="10"/>
          </p:nvPr>
        </p:nvSpPr>
        <p:spPr/>
        <p:txBody>
          <a:bodyPr/>
          <a:lstStyle/>
          <a:p>
            <a:fld id="{7D8C2C35-2B8A-446E-BEC0-FD36716C29AC}" type="slidenum">
              <a:rPr lang="en-US"/>
              <a:t>32</a:t>
            </a:fld>
          </a:p>
        </p:txBody>
      </p:sp>
    </p:spTree>
    <p:extLst>
      <p:ext uri="{BB962C8B-B14F-4D97-AF65-F5344CB8AC3E}">
        <p14:creationId xmlns:p14="http://schemas.microsoft.com/office/powerpoint/2010/main" val="1741354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E2B9-4091-4DFC-C1E6-702F889ED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1F4B6-7E1C-D2DD-0EA9-68F01E402E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1D2F2-B757-BC60-9D36-67C3EAA6AE4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8BC02D9-02D1-14C2-CD99-3F281014F30B}"/>
              </a:ext>
            </a:extLst>
          </p:cNvPr>
          <p:cNvSpPr>
            <a:spLocks noGrp="1"/>
          </p:cNvSpPr>
          <p:nvPr>
            <p:ph type="sldNum" sz="quarter" idx="10"/>
          </p:nvPr>
        </p:nvSpPr>
        <p:spPr/>
        <p:txBody>
          <a:bodyPr/>
          <a:lstStyle/>
          <a:p>
            <a:fld id="{7D8C2C35-2B8A-446E-BEC0-FD36716C29AC}" type="slidenum">
              <a:rPr lang="en-US"/>
              <a:t>33</a:t>
            </a:fld>
          </a:p>
        </p:txBody>
      </p:sp>
    </p:spTree>
    <p:extLst>
      <p:ext uri="{BB962C8B-B14F-4D97-AF65-F5344CB8AC3E}">
        <p14:creationId xmlns:p14="http://schemas.microsoft.com/office/powerpoint/2010/main" val="195289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C5B55-B0D0-53A1-89D4-08CCB25FB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E692A-90C4-2580-279B-CF36FCCDC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A6E2-A22D-3C40-1562-896B4E5AE121}"/>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18F73536-8A1F-8069-FB71-90A0B1C88A25}"/>
              </a:ext>
            </a:extLst>
          </p:cNvPr>
          <p:cNvSpPr>
            <a:spLocks noGrp="1"/>
          </p:cNvSpPr>
          <p:nvPr>
            <p:ph type="sldNum" sz="quarter" idx="10"/>
          </p:nvPr>
        </p:nvSpPr>
        <p:spPr/>
        <p:txBody>
          <a:bodyPr/>
          <a:lstStyle/>
          <a:p>
            <a:fld id="{7D8C2C35-2B8A-446E-BEC0-FD36716C29AC}" type="slidenum">
              <a:rPr lang="en-US"/>
              <a:t>34</a:t>
            </a:fld>
          </a:p>
        </p:txBody>
      </p:sp>
    </p:spTree>
    <p:extLst>
      <p:ext uri="{BB962C8B-B14F-4D97-AF65-F5344CB8AC3E}">
        <p14:creationId xmlns:p14="http://schemas.microsoft.com/office/powerpoint/2010/main" val="70184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9832E-FF63-1D0C-EFCA-2D9A44661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D4D02-DB76-FFFE-18C7-BC1E6D1C9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0C6782-EC88-1339-724C-BA18FBF09D2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5B8613D2-7DE0-8EBA-7AA8-733FF20B45A4}"/>
              </a:ext>
            </a:extLst>
          </p:cNvPr>
          <p:cNvSpPr>
            <a:spLocks noGrp="1"/>
          </p:cNvSpPr>
          <p:nvPr>
            <p:ph type="sldNum" sz="quarter" idx="10"/>
          </p:nvPr>
        </p:nvSpPr>
        <p:spPr/>
        <p:txBody>
          <a:bodyPr/>
          <a:lstStyle/>
          <a:p>
            <a:fld id="{7D8C2C35-2B8A-446E-BEC0-FD36716C29AC}" type="slidenum">
              <a:rPr lang="en-US"/>
              <a:t>35</a:t>
            </a:fld>
          </a:p>
        </p:txBody>
      </p:sp>
    </p:spTree>
    <p:extLst>
      <p:ext uri="{BB962C8B-B14F-4D97-AF65-F5344CB8AC3E}">
        <p14:creationId xmlns:p14="http://schemas.microsoft.com/office/powerpoint/2010/main" val="4246958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581D3-DAA5-431D-A628-3D83CDE5E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0D40E-D74C-04C1-26F0-AC089E789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40599-3CCF-270B-9FBF-8580802777E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F2D9860C-D657-1C0C-CB4E-2B223F4CD40E}"/>
              </a:ext>
            </a:extLst>
          </p:cNvPr>
          <p:cNvSpPr>
            <a:spLocks noGrp="1"/>
          </p:cNvSpPr>
          <p:nvPr>
            <p:ph type="sldNum" sz="quarter" idx="10"/>
          </p:nvPr>
        </p:nvSpPr>
        <p:spPr/>
        <p:txBody>
          <a:bodyPr/>
          <a:lstStyle/>
          <a:p>
            <a:fld id="{7D8C2C35-2B8A-446E-BEC0-FD36716C29AC}" type="slidenum">
              <a:rPr lang="en-US"/>
              <a:t>36</a:t>
            </a:fld>
          </a:p>
        </p:txBody>
      </p:sp>
    </p:spTree>
    <p:extLst>
      <p:ext uri="{BB962C8B-B14F-4D97-AF65-F5344CB8AC3E}">
        <p14:creationId xmlns:p14="http://schemas.microsoft.com/office/powerpoint/2010/main" val="481898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67F50-8C13-FE55-04F6-32110F2F9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6BAE6-159C-549E-0976-263707B8C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303B0-D68A-9521-356E-BFD281C51A01}"/>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6D16BD2-5536-6A29-5EFF-3A852BDC379F}"/>
              </a:ext>
            </a:extLst>
          </p:cNvPr>
          <p:cNvSpPr>
            <a:spLocks noGrp="1"/>
          </p:cNvSpPr>
          <p:nvPr>
            <p:ph type="sldNum" sz="quarter" idx="10"/>
          </p:nvPr>
        </p:nvSpPr>
        <p:spPr/>
        <p:txBody>
          <a:bodyPr/>
          <a:lstStyle/>
          <a:p>
            <a:fld id="{7D8C2C35-2B8A-446E-BEC0-FD36716C29AC}" type="slidenum">
              <a:rPr lang="en-US"/>
              <a:t>37</a:t>
            </a:fld>
          </a:p>
        </p:txBody>
      </p:sp>
    </p:spTree>
    <p:extLst>
      <p:ext uri="{BB962C8B-B14F-4D97-AF65-F5344CB8AC3E}">
        <p14:creationId xmlns:p14="http://schemas.microsoft.com/office/powerpoint/2010/main" val="3818640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D9A2B-7DEA-EF3C-AC8B-9FC9B094D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11AD3-9F61-02DE-16ED-2CC456450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D41AB-B22E-8DBF-FA37-E61D4D625828}"/>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73AF02D-FD9F-B263-7AE0-595D3261A788}"/>
              </a:ext>
            </a:extLst>
          </p:cNvPr>
          <p:cNvSpPr>
            <a:spLocks noGrp="1"/>
          </p:cNvSpPr>
          <p:nvPr>
            <p:ph type="sldNum" sz="quarter" idx="10"/>
          </p:nvPr>
        </p:nvSpPr>
        <p:spPr/>
        <p:txBody>
          <a:bodyPr/>
          <a:lstStyle/>
          <a:p>
            <a:fld id="{7D8C2C35-2B8A-446E-BEC0-FD36716C29AC}" type="slidenum">
              <a:rPr lang="en-US"/>
              <a:t>38</a:t>
            </a:fld>
          </a:p>
        </p:txBody>
      </p:sp>
    </p:spTree>
    <p:extLst>
      <p:ext uri="{BB962C8B-B14F-4D97-AF65-F5344CB8AC3E}">
        <p14:creationId xmlns:p14="http://schemas.microsoft.com/office/powerpoint/2010/main" val="150417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7D8C2C35-2B8A-446E-BEC0-FD36716C29AC}" type="slidenum">
              <a:rPr lang="de-DE" smtClean="0"/>
              <a:t>5</a:t>
            </a:fld>
          </a:p>
        </p:txBody>
      </p:sp>
    </p:spTree>
    <p:extLst>
      <p:ext uri="{BB962C8B-B14F-4D97-AF65-F5344CB8AC3E}">
        <p14:creationId xmlns:p14="http://schemas.microsoft.com/office/powerpoint/2010/main" val="1059362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44C81-4E55-C717-7CB2-6868513AF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F2990-DC6D-83A7-991E-F4385F270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4F145-86E8-5D47-0E41-509620B0955B}"/>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6B47B0EF-EE14-B672-9368-AC5FF4E3628B}"/>
              </a:ext>
            </a:extLst>
          </p:cNvPr>
          <p:cNvSpPr>
            <a:spLocks noGrp="1"/>
          </p:cNvSpPr>
          <p:nvPr>
            <p:ph type="sldNum" sz="quarter" idx="10"/>
          </p:nvPr>
        </p:nvSpPr>
        <p:spPr/>
        <p:txBody>
          <a:bodyPr/>
          <a:lstStyle/>
          <a:p>
            <a:fld id="{7D8C2C35-2B8A-446E-BEC0-FD36716C29AC}" type="slidenum">
              <a:rPr lang="en-US"/>
              <a:t>39</a:t>
            </a:fld>
          </a:p>
        </p:txBody>
      </p:sp>
    </p:spTree>
    <p:extLst>
      <p:ext uri="{BB962C8B-B14F-4D97-AF65-F5344CB8AC3E}">
        <p14:creationId xmlns:p14="http://schemas.microsoft.com/office/powerpoint/2010/main" val="1186298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B0AF8-56D2-9066-2645-4AB9005AC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BE630-6A47-A073-947C-0BC866D00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6FA593-E840-17F4-5E4D-8F512B309AC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E548335-7275-C8F7-8053-1E9A8E493693}"/>
              </a:ext>
            </a:extLst>
          </p:cNvPr>
          <p:cNvSpPr>
            <a:spLocks noGrp="1"/>
          </p:cNvSpPr>
          <p:nvPr>
            <p:ph type="sldNum" sz="quarter" idx="10"/>
          </p:nvPr>
        </p:nvSpPr>
        <p:spPr/>
        <p:txBody>
          <a:bodyPr/>
          <a:lstStyle/>
          <a:p>
            <a:fld id="{7D8C2C35-2B8A-446E-BEC0-FD36716C29AC}" type="slidenum">
              <a:rPr lang="en-US"/>
              <a:t>40</a:t>
            </a:fld>
          </a:p>
        </p:txBody>
      </p:sp>
    </p:spTree>
    <p:extLst>
      <p:ext uri="{BB962C8B-B14F-4D97-AF65-F5344CB8AC3E}">
        <p14:creationId xmlns:p14="http://schemas.microsoft.com/office/powerpoint/2010/main" val="3368443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4AE6D-4EF7-DBE9-C98F-6137C6098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6C674-6438-FE48-D91B-29A3FB485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10B8B-6E70-EE88-91A3-12934A84BBF2}"/>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75D06216-0B60-D5A2-A2A8-379AE40E3136}"/>
              </a:ext>
            </a:extLst>
          </p:cNvPr>
          <p:cNvSpPr>
            <a:spLocks noGrp="1"/>
          </p:cNvSpPr>
          <p:nvPr>
            <p:ph type="sldNum" sz="quarter" idx="10"/>
          </p:nvPr>
        </p:nvSpPr>
        <p:spPr/>
        <p:txBody>
          <a:bodyPr/>
          <a:lstStyle/>
          <a:p>
            <a:fld id="{7D8C2C35-2B8A-446E-BEC0-FD36716C29AC}" type="slidenum">
              <a:rPr lang="en-US"/>
              <a:t>41</a:t>
            </a:fld>
          </a:p>
        </p:txBody>
      </p:sp>
    </p:spTree>
    <p:extLst>
      <p:ext uri="{BB962C8B-B14F-4D97-AF65-F5344CB8AC3E}">
        <p14:creationId xmlns:p14="http://schemas.microsoft.com/office/powerpoint/2010/main" val="387453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EECAC-AB7C-7770-7131-174D1540B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9A5B2-3BC1-9382-34AD-F6ED2CF72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84C5C-A880-FA61-0537-22DB1BDB2B1E}"/>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D697985-000C-D46E-2FA0-A6CA692F688F}"/>
              </a:ext>
            </a:extLst>
          </p:cNvPr>
          <p:cNvSpPr>
            <a:spLocks noGrp="1"/>
          </p:cNvSpPr>
          <p:nvPr>
            <p:ph type="sldNum" sz="quarter" idx="10"/>
          </p:nvPr>
        </p:nvSpPr>
        <p:spPr/>
        <p:txBody>
          <a:bodyPr/>
          <a:lstStyle/>
          <a:p>
            <a:fld id="{7D8C2C35-2B8A-446E-BEC0-FD36716C29AC}" type="slidenum">
              <a:rPr lang="en-US"/>
              <a:t>42</a:t>
            </a:fld>
          </a:p>
        </p:txBody>
      </p:sp>
    </p:spTree>
    <p:extLst>
      <p:ext uri="{BB962C8B-B14F-4D97-AF65-F5344CB8AC3E}">
        <p14:creationId xmlns:p14="http://schemas.microsoft.com/office/powerpoint/2010/main" val="716383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FB523-FE5D-DAFE-BEB6-F76B78B40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8E944-E39D-C263-C9A7-3F9EB4D43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30CA4-E205-1F18-5B43-AC438DABE8EB}"/>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9FE76FFA-D444-5D75-478E-63FF37AC9CC4}"/>
              </a:ext>
            </a:extLst>
          </p:cNvPr>
          <p:cNvSpPr>
            <a:spLocks noGrp="1"/>
          </p:cNvSpPr>
          <p:nvPr>
            <p:ph type="sldNum" sz="quarter" idx="10"/>
          </p:nvPr>
        </p:nvSpPr>
        <p:spPr/>
        <p:txBody>
          <a:bodyPr/>
          <a:lstStyle/>
          <a:p>
            <a:fld id="{7D8C2C35-2B8A-446E-BEC0-FD36716C29AC}" type="slidenum">
              <a:rPr lang="en-US"/>
              <a:t>43</a:t>
            </a:fld>
          </a:p>
        </p:txBody>
      </p:sp>
    </p:spTree>
    <p:extLst>
      <p:ext uri="{BB962C8B-B14F-4D97-AF65-F5344CB8AC3E}">
        <p14:creationId xmlns:p14="http://schemas.microsoft.com/office/powerpoint/2010/main" val="2031344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EE0F-BBE0-1AE1-5E18-F262C3CCD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4B018-84F6-CA78-552E-F6D1A56D33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E1780-D237-1F36-C41D-70D648E737F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3829E30-6513-C3AD-2B03-76A9ECC26312}"/>
              </a:ext>
            </a:extLst>
          </p:cNvPr>
          <p:cNvSpPr>
            <a:spLocks noGrp="1"/>
          </p:cNvSpPr>
          <p:nvPr>
            <p:ph type="sldNum" sz="quarter" idx="10"/>
          </p:nvPr>
        </p:nvSpPr>
        <p:spPr/>
        <p:txBody>
          <a:bodyPr/>
          <a:lstStyle/>
          <a:p>
            <a:fld id="{7D8C2C35-2B8A-446E-BEC0-FD36716C29AC}" type="slidenum">
              <a:rPr lang="en-US"/>
              <a:t>46</a:t>
            </a:fld>
          </a:p>
        </p:txBody>
      </p:sp>
    </p:spTree>
    <p:extLst>
      <p:ext uri="{BB962C8B-B14F-4D97-AF65-F5344CB8AC3E}">
        <p14:creationId xmlns:p14="http://schemas.microsoft.com/office/powerpoint/2010/main" val="1097898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AB056-CF65-6363-56AE-5D628CDE1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2C77F-BCCE-D703-5996-BF8206862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A0634-2717-A727-2F5B-B8C3600AF8A9}"/>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AA2C7D22-91E3-2B63-97C1-8027DE8F2FF6}"/>
              </a:ext>
            </a:extLst>
          </p:cNvPr>
          <p:cNvSpPr>
            <a:spLocks noGrp="1"/>
          </p:cNvSpPr>
          <p:nvPr>
            <p:ph type="sldNum" sz="quarter" idx="10"/>
          </p:nvPr>
        </p:nvSpPr>
        <p:spPr/>
        <p:txBody>
          <a:bodyPr/>
          <a:lstStyle/>
          <a:p>
            <a:fld id="{7D8C2C35-2B8A-446E-BEC0-FD36716C29AC}" type="slidenum">
              <a:rPr lang="en-US"/>
              <a:t>47</a:t>
            </a:fld>
          </a:p>
        </p:txBody>
      </p:sp>
    </p:spTree>
    <p:extLst>
      <p:ext uri="{BB962C8B-B14F-4D97-AF65-F5344CB8AC3E}">
        <p14:creationId xmlns:p14="http://schemas.microsoft.com/office/powerpoint/2010/main" val="2746350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D402B-F3AC-73D9-A0EA-E70678E8E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DF726-40A4-466B-E7B0-D24121541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9AB44-7A0E-A82C-BFF4-FAF845E9664E}"/>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6AF9F6F3-57AF-EC03-3EE0-C517E2DAFDA9}"/>
              </a:ext>
            </a:extLst>
          </p:cNvPr>
          <p:cNvSpPr>
            <a:spLocks noGrp="1"/>
          </p:cNvSpPr>
          <p:nvPr>
            <p:ph type="sldNum" sz="quarter" idx="10"/>
          </p:nvPr>
        </p:nvSpPr>
        <p:spPr/>
        <p:txBody>
          <a:bodyPr/>
          <a:lstStyle/>
          <a:p>
            <a:fld id="{7D8C2C35-2B8A-446E-BEC0-FD36716C29AC}" type="slidenum">
              <a:rPr lang="en-US"/>
              <a:t>48</a:t>
            </a:fld>
          </a:p>
        </p:txBody>
      </p:sp>
    </p:spTree>
    <p:extLst>
      <p:ext uri="{BB962C8B-B14F-4D97-AF65-F5344CB8AC3E}">
        <p14:creationId xmlns:p14="http://schemas.microsoft.com/office/powerpoint/2010/main" val="1162121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60B31-5146-77E1-F3BD-FD98F953B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87D9E-9316-2703-8908-9A62FB722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D2914-4936-ED17-BEB2-372A22E9FFD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BCF537B4-DBED-279F-3695-2DC8535B3CC1}"/>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52</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8911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0DBE3-416E-0F98-43FD-D91AE6A48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9D16B-DBD0-1325-1FDF-CD4CDA4DE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005EF-4140-A45C-A63A-2BFA880FF24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F722A1-C561-4552-022D-EAF9243DC1E9}"/>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53</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17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7D8C2C35-2B8A-446E-BEC0-FD36716C29AC}" type="slidenum">
              <a:rPr lang="en-DE" smtClean="0"/>
              <a:t>7</a:t>
            </a:fld>
          </a:p>
        </p:txBody>
      </p:sp>
    </p:spTree>
    <p:extLst>
      <p:ext uri="{BB962C8B-B14F-4D97-AF65-F5344CB8AC3E}">
        <p14:creationId xmlns:p14="http://schemas.microsoft.com/office/powerpoint/2010/main" val="2787792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BC1E7-6839-1A30-8B4A-7ED67B900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BFA85-3C95-B14F-4D1F-6AD70F2AE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6C800-48C4-F116-87B9-E311A57F83F3}"/>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1D2A477-F356-7D48-29B3-6A900F402697}"/>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54</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546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51456-E451-C48C-65B6-BBE31A15E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4048E-AD7A-478E-6EDF-66A03B1B3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3BE6B-CC51-6474-0E3B-D8171A77B8F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0DA1D9B2-9CEE-1CF2-EC0A-3F81C002261D}"/>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55</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3486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52A3D-8748-DE3C-151F-FCD75C96A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D1343-3DBA-74DC-6A18-B9E98A7AA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B8DE4-B03A-19D4-5F67-D4EBCE940DE6}"/>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8DD138B0-95D4-C008-D06E-09D864E19141}"/>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56</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4099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34875-6DEB-8A2E-7741-166FF955A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CC183-4400-F817-3E9B-E5E191BDA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D1AFF-CA18-BD18-DEB4-412E00A4D85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7E914CB4-839A-AA01-7913-AB7C71A4CFD3}"/>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57</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1200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3FCDD-B955-AEB0-B3B6-C42FC162B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B619-7B06-C15E-DFCF-85A442D20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F6038-D07C-BFEC-8935-22D431F5719E}"/>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215588EA-B9E9-74F8-EEFD-F0BAC6CF985A}"/>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58</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1039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219FD-83D2-0CD3-B16B-67693A44B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D9E01-2B2B-7FCE-4307-8FC80DACA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C1EC5-BE62-333F-0320-ED2CECF5C2A6}"/>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D243DAF-CC1B-A927-4378-575E3558B78F}"/>
              </a:ext>
            </a:extLst>
          </p:cNvPr>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59</a:t>
            </a:fld>
            <a:endParaRPr kumimoji="0" sz="800" b="0" i="0" u="none" strike="noStrike" kern="1200" cap="none" spc="0" normalizeH="0" baseline="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0685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A808D-F86F-E1B0-F84D-65BBC1E13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95B49-7F76-1181-045B-D08B8AA73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420F4B-82DE-5DB5-BE8D-A8CD60CD966F}"/>
              </a:ext>
            </a:extLst>
          </p:cNvPr>
          <p:cNvSpPr>
            <a:spLocks noGrp="1"/>
          </p:cNvSpPr>
          <p:nvPr>
            <p:ph type="body" idx="1"/>
          </p:nvPr>
        </p:nvSpPr>
        <p:spPr/>
        <p:txBody>
          <a:bodyPr/>
          <a:lstStyle/>
          <a:p>
            <a:r>
              <a:t>With this innovation, we bring our customers a tab-based organization, and the user interface has a new look and feel. We are unifying our strategy so that our ERP and line of business applications in the network have a very close, unified experience. It may not be exact, but we are closing the experience gap to make them closer for the customer.</a:t>
            </a:r>
          </a:p>
          <a:p/>
          <a:p>
            <a:r>
              <a:t>Now, the rules will not be linear but more horizontal, so you can actually do tabbed browsing based on the document type. If we go to the next slide, you will be able to see the invoicing rules.</a:t>
            </a:r>
            <a:endParaRPr>
              <a:cs typeface="Calibri"/>
            </a:endParaRPr>
          </a:p>
          <a:p/>
        </p:txBody>
      </p:sp>
      <p:sp>
        <p:nvSpPr>
          <p:cNvPr id="4" name="Slide Number Placeholder 3">
            <a:extLst>
              <a:ext uri="{FF2B5EF4-FFF2-40B4-BE49-F238E27FC236}">
                <a16:creationId xmlns:a16="http://schemas.microsoft.com/office/drawing/2014/main" id="{909DCEE2-B2B4-EAF3-3FB1-44AE5B76DB91}"/>
              </a:ext>
            </a:extLst>
          </p:cNvPr>
          <p:cNvSpPr>
            <a:spLocks noGrp="1"/>
          </p:cNvSpPr>
          <p:nvPr>
            <p:ph type="sldNum" sz="quarter" idx="10"/>
          </p:nvPr>
        </p:nvSpPr>
        <p:spPr/>
        <p:txBody>
          <a:bodyPr/>
          <a:lstStyle/>
          <a:p>
            <a:pPr algn="ctr" defTabSz="1150945">
              <a:defRPr/>
            </a:pPr>
            <a:fld id="{7D8C2C35-2B8A-446E-BEC0-FD36716C29AC}" type="slidenum">
              <a:rPr sz="800">
                <a:solidFill>
                  <a:srgbClr val="000000"/>
                </a:solidFill>
                <a:latin typeface="Arial" panose="020B0604020202020204" pitchFamily="34" charset="0"/>
              </a:rPr>
              <a:pPr algn="ctr" defTabSz="1150945">
                <a:defRPr/>
              </a:pPr>
              <a:t>60</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1479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77CE7-9BEB-2394-498C-3A53C96E3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EA5C9-A6CF-BFA0-74C8-3B66E9C60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AA58D-87E6-9088-EA13-DDC0254C7891}"/>
              </a:ext>
            </a:extLst>
          </p:cNvPr>
          <p:cNvSpPr>
            <a:spLocks noGrp="1"/>
          </p:cNvSpPr>
          <p:nvPr>
            <p:ph type="body" idx="1"/>
          </p:nvPr>
        </p:nvSpPr>
        <p:spPr/>
        <p:txBody>
          <a:bodyPr/>
          <a:lstStyle/>
          <a:p>
            <a:r>
              <a:t>With this innovation, we bring our customers a tab-based organization, and the user interface has a new look and feel. We are unifying our strategy so that our ERP and line of business applications in the network have a very close, unified experience. It may not be exact, but we are closing the experience gap to make them closer for the customer.</a:t>
            </a:r>
          </a:p>
          <a:p/>
          <a:p>
            <a:r>
              <a:t>Now, the rules will not be linear but more horizontal, so you can actually do tabbed browsing based on the document type. If we go to the next slide, you will be able to see the invoicing rules.</a:t>
            </a:r>
            <a:endParaRPr>
              <a:cs typeface="Calibri"/>
            </a:endParaRPr>
          </a:p>
          <a:p/>
        </p:txBody>
      </p:sp>
      <p:sp>
        <p:nvSpPr>
          <p:cNvPr id="4" name="Slide Number Placeholder 3">
            <a:extLst>
              <a:ext uri="{FF2B5EF4-FFF2-40B4-BE49-F238E27FC236}">
                <a16:creationId xmlns:a16="http://schemas.microsoft.com/office/drawing/2014/main" id="{12D16249-2634-D7C2-839D-EB7DBFFA5B46}"/>
              </a:ext>
            </a:extLst>
          </p:cNvPr>
          <p:cNvSpPr>
            <a:spLocks noGrp="1"/>
          </p:cNvSpPr>
          <p:nvPr>
            <p:ph type="sldNum" sz="quarter" idx="10"/>
          </p:nvPr>
        </p:nvSpPr>
        <p:spPr/>
        <p:txBody>
          <a:bodyPr/>
          <a:lstStyle/>
          <a:p>
            <a:pPr algn="ctr" defTabSz="1150945">
              <a:defRPr/>
            </a:pPr>
            <a:fld id="{7D8C2C35-2B8A-446E-BEC0-FD36716C29AC}" type="slidenum">
              <a:rPr sz="800">
                <a:solidFill>
                  <a:srgbClr val="000000"/>
                </a:solidFill>
                <a:latin typeface="Arial" panose="020B0604020202020204" pitchFamily="34" charset="0"/>
              </a:rPr>
              <a:pPr algn="ctr" defTabSz="1150945">
                <a:defRPr/>
              </a:pPr>
              <a:t>61</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4276015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2D4C0-1832-C843-FE51-55BCDF8DA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42BF2-CD1C-0B13-1500-580C5B028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4EBE3-FEB5-6D71-0342-667EC35BA513}"/>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B44A32ED-8704-EB51-E12A-8372029A9916}"/>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62</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929103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30D2F354-CB8A-D44E-A2F8-8DAAB286F383}" type="slidenum">
              <a:rPr lang="en-US" smtClean="0"/>
              <a:t>63</a:t>
            </a:fld>
          </a:p>
        </p:txBody>
      </p:sp>
    </p:spTree>
    <p:extLst>
      <p:ext uri="{BB962C8B-B14F-4D97-AF65-F5344CB8AC3E}">
        <p14:creationId xmlns:p14="http://schemas.microsoft.com/office/powerpoint/2010/main" val="1112417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E3138-2E16-A04D-EB65-246207B5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660AD-8EA3-61A8-140A-85139BA04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F603B-28E1-7C6C-83FE-0CFB7B9BEA0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E5D79F8-1D15-28F0-A277-E91CDB2BEC49}"/>
              </a:ext>
            </a:extLst>
          </p:cNvPr>
          <p:cNvSpPr>
            <a:spLocks noGrp="1"/>
          </p:cNvSpPr>
          <p:nvPr>
            <p:ph type="sldNum" sz="quarter" idx="10"/>
          </p:nvPr>
        </p:nvSpPr>
        <p:spPr/>
        <p:txBody>
          <a:bodyPr/>
          <a:lstStyle/>
          <a:p>
            <a:fld id="{7D8C2C35-2B8A-446E-BEC0-FD36716C29AC}" type="slidenum">
              <a:rPr lang="en-US"/>
              <a:t>8</a:t>
            </a:fld>
          </a:p>
        </p:txBody>
      </p:sp>
    </p:spTree>
    <p:extLst>
      <p:ext uri="{BB962C8B-B14F-4D97-AF65-F5344CB8AC3E}">
        <p14:creationId xmlns:p14="http://schemas.microsoft.com/office/powerpoint/2010/main" val="23599402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B82AE-3240-F592-C1F1-AFBF5DA93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7FC88-B7F0-1F91-A131-01C2C4440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4447E8-80D8-E26B-2CA6-42619DD96398}"/>
              </a:ext>
            </a:extLst>
          </p:cNvPr>
          <p:cNvSpPr>
            <a:spLocks noGrp="1"/>
          </p:cNvSpPr>
          <p:nvPr>
            <p:ph type="body" idx="1"/>
          </p:nvPr>
        </p:nvSpPr>
        <p:spPr/>
        <p:txBody>
          <a:bodyPr>
            <a:normAutofit lnSpcReduction="10000"/>
          </a:bodyPr>
          <a:lstStyle/>
          <a:p>
            <a:pPr marL="0" marR="0">
              <a:lnSpc>
                <a:spcPct val="107000"/>
              </a:lnSpc>
              <a:spcBef>
                <a:spcPts val="0"/>
              </a:spcBef>
              <a:spcAft>
                <a:spcPts val="800"/>
              </a:spcAft>
            </a:pPr>
            <a:r>
              <a:rPr sz="1200">
                <a:effectLst/>
                <a:latin typeface="Calibri" panose="020F0502020204030204" pitchFamily="34" charset="0"/>
                <a:ea typeface="Calibri" panose="020F0502020204030204" pitchFamily="34" charset="0"/>
                <a:cs typeface="Times New Roman" panose="02020603050405020304" pitchFamily="18" charset="0"/>
              </a:rPr>
              <a:t>SAP Business Network is the solution. </a:t>
            </a:r>
          </a:p>
          <a:p>
            <a:pPr marL="0" marR="0">
              <a:lnSpc>
                <a:spcPct val="107000"/>
              </a:lnSpc>
              <a:spcBef>
                <a:spcPts val="0"/>
              </a:spcBef>
              <a:spcAft>
                <a:spcPts val="800"/>
              </a:spcAft>
            </a:pP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sz="1200">
                <a:effectLst/>
                <a:latin typeface="Calibri" panose="020F0502020204030204" pitchFamily="34" charset="0"/>
                <a:ea typeface="Calibri" panose="020F0502020204030204" pitchFamily="34" charset="0"/>
                <a:cs typeface="Times New Roman" panose="02020603050405020304" pitchFamily="18" charset="0"/>
              </a:rPr>
              <a:t>With a global presence across industries, SAP Business Network</a:t>
            </a:r>
            <a:r>
              <a:rPr sz="1200">
                <a:solidFill>
                  <a:srgbClr val="212121"/>
                </a:solidFill>
                <a:effectLst/>
                <a:latin typeface="72 Brand" panose="020B0504030603020204" pitchFamily="34" charset="0"/>
                <a:ea typeface="Aptos" panose="020B0004020202020204" pitchFamily="34" charset="0"/>
              </a:rPr>
              <a:t> is the world’s largest B2B trading partner platform, supporting nearly $6 trillion in annual transactions. It m</a:t>
            </a:r>
            <a:r>
              <a:rPr sz="1200" kern="100">
                <a:latin typeface="72 Brand" panose="020B0504030603020204" pitchFamily="34" charset="0"/>
                <a:ea typeface="Aptos" panose="020B0004020202020204" pitchFamily="34" charset="0"/>
                <a:cs typeface="Times New Roman" panose="02020603050405020304" pitchFamily="18" charset="0"/>
              </a:rPr>
              <a:t>odernizes how procurement and supply chain processes are connected across companies </a:t>
            </a:r>
            <a:r>
              <a:rPr sz="1200">
                <a:solidFill>
                  <a:srgbClr val="212121"/>
                </a:solidFill>
                <a:effectLst/>
                <a:latin typeface="72 Brand" panose="020B0504030603020204" pitchFamily="34" charset="0"/>
                <a:ea typeface="Aptos" panose="020B0004020202020204" pitchFamily="34" charset="0"/>
              </a:rPr>
              <a:t>to build stronger supply chains and deliver on the customer promise. </a:t>
            </a:r>
            <a:r>
              <a:rPr sz="1200">
                <a:solidFill>
                  <a:srgbClr val="212121"/>
                </a:solidFill>
                <a:latin typeface="72 Brand" panose="020B0504030603020204" pitchFamily="34" charset="0"/>
                <a:ea typeface="Aptos" panose="020B0004020202020204" pitchFamily="34" charset="0"/>
              </a:rPr>
              <a:t>SAP Business Network </a:t>
            </a:r>
            <a:r>
              <a:rPr sz="1200" kern="100">
                <a:latin typeface="72 Brand" panose="020B0504030603020204" pitchFamily="34" charset="0"/>
                <a:ea typeface="Aptos" panose="020B0004020202020204" pitchFamily="34" charset="0"/>
                <a:cs typeface="Times New Roman" panose="02020603050405020304" pitchFamily="18" charset="0"/>
              </a:rPr>
              <a:t>closes the break point between buyers and suppliers, contract manufacturers, service providers, and carriers by enabling transaction exchange, information sharing, and trading partner discovery, leveraging AI and configurable business rules. </a:t>
            </a:r>
          </a:p>
          <a:p>
            <a:pPr marL="0" marR="0">
              <a:lnSpc>
                <a:spcPct val="107000"/>
              </a:lnSpc>
              <a:spcBef>
                <a:spcPts val="0"/>
              </a:spcBef>
              <a:spcAft>
                <a:spcPts val="800"/>
              </a:spcAft>
            </a:pPr>
            <a:endParaRPr sz="1200">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sz="1200">
                <a:effectLst/>
                <a:latin typeface="Calibri" panose="020F0502020204030204" pitchFamily="34" charset="0"/>
                <a:ea typeface="Calibri" panose="020F0502020204030204" pitchFamily="34" charset="0"/>
                <a:cs typeface="Times New Roman" panose="02020603050405020304" pitchFamily="18" charset="0"/>
              </a:rPr>
              <a:t>By serving as the hub that connects trading partners in modern and more scalable ways, SAP Business Network helps you:</a:t>
            </a: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sz="1200">
                <a:effectLst/>
                <a:latin typeface="Calibri" panose="020F0502020204030204" pitchFamily="34" charset="0"/>
                <a:ea typeface="Calibri" panose="020F0502020204030204" pitchFamily="34" charset="0"/>
                <a:cs typeface="Times New Roman" panose="02020603050405020304" pitchFamily="18" charset="0"/>
              </a:rPr>
              <a:t>Gain visibility into your business processes so that you can respond more quickly to changing circumstances, </a:t>
            </a:r>
            <a:r>
              <a:rPr sz="1200">
                <a:effectLst/>
                <a:latin typeface="Calibri" panose="020F0502020204030204" pitchFamily="34" charset="0"/>
                <a:ea typeface="Calibri" panose="020F0502020204030204" pitchFamily="34" charset="0"/>
                <a:cs typeface="Times New Roman" panose="02020603050405020304" pitchFamily="18" charset="0"/>
              </a:rPr>
              <a:t>and </a:t>
            </a:r>
            <a:r>
              <a:rPr sz="1200">
                <a:effectLst/>
                <a:latin typeface="Calibri" panose="020F0502020204030204" pitchFamily="34" charset="0"/>
                <a:ea typeface="Calibri" panose="020F0502020204030204" pitchFamily="34" charset="0"/>
                <a:cs typeface="Times New Roman" panose="02020603050405020304" pitchFamily="18" charset="0"/>
              </a:rPr>
              <a:t>avoid or withstand disruption</a:t>
            </a:r>
            <a:endParaRPr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sz="1200">
                <a:effectLst/>
                <a:latin typeface="Calibri" panose="020F0502020204030204" pitchFamily="34" charset="0"/>
                <a:cs typeface="Times New Roman" panose="02020603050405020304" pitchFamily="18" charset="0"/>
              </a:rPr>
              <a:t>Operate more efficiently, and</a:t>
            </a:r>
          </a:p>
          <a:p>
            <a:pPr marL="342900" marR="0" lvl="0" indent="-342900">
              <a:spcBef>
                <a:spcPts val="0"/>
              </a:spcBef>
              <a:spcAft>
                <a:spcPts val="0"/>
              </a:spcAft>
              <a:buFont typeface="Symbol" pitchFamily="2" charset="2"/>
              <a:buChar char=""/>
            </a:pPr>
            <a:r>
              <a:rPr sz="1200">
                <a:effectLst/>
                <a:latin typeface="Calibri" panose="020F0502020204030204" pitchFamily="34" charset="0"/>
                <a:cs typeface="Times New Roman" panose="02020603050405020304" pitchFamily="18" charset="0"/>
              </a:rPr>
              <a:t>Comply with internal and external policies and regulations </a:t>
            </a:r>
          </a:p>
          <a:p>
            <a:pPr marL="0" marR="0" lvl="0" indent="0">
              <a:spcBef>
                <a:spcPts val="0"/>
              </a:spcBef>
              <a:spcAft>
                <a:spcPts val="0"/>
              </a:spcAft>
              <a:buFont typeface="Symbol" pitchFamily="2" charset="2"/>
              <a:buNone/>
            </a:pPr>
            <a:endParaRPr sz="1200">
              <a:effectLst/>
              <a:latin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sz="1200">
                <a:effectLst/>
                <a:latin typeface="Calibri" panose="020F0502020204030204" pitchFamily="34" charset="0"/>
                <a:cs typeface="Times New Roman" panose="02020603050405020304" pitchFamily="18" charset="0"/>
              </a:rPr>
              <a:t>Together, increased visibility, efficiency, and compliance help you build stronger supply chains. </a:t>
            </a:r>
          </a:p>
          <a:p>
            <a:pPr marL="0" marR="0">
              <a:lnSpc>
                <a:spcPct val="107000"/>
              </a:lnSpc>
              <a:spcBef>
                <a:spcPts val="0"/>
              </a:spcBef>
              <a:spcAft>
                <a:spcPts val="800"/>
              </a:spcAft>
            </a:pPr>
            <a:endParaRPr sz="1200">
              <a:effectLst/>
              <a:latin typeface="Calibri"/>
              <a:ea typeface="Calibri" panose="020F0502020204030204" pitchFamily="34" charset="0"/>
              <a:cs typeface="Calibri"/>
            </a:endParaRPr>
          </a:p>
          <a:p/>
        </p:txBody>
      </p:sp>
      <p:sp>
        <p:nvSpPr>
          <p:cNvPr id="4" name="Slide Number Placeholder 3">
            <a:extLst>
              <a:ext uri="{FF2B5EF4-FFF2-40B4-BE49-F238E27FC236}">
                <a16:creationId xmlns:a16="http://schemas.microsoft.com/office/drawing/2014/main" id="{51E703BD-C352-63FA-5317-AD946C10593B}"/>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4081AAFD-0F2E-324A-A407-BD557BE8C533}" type="slidenum">
              <a:rPr kumimoji="0" sz="800" b="0" i="0" u="none" strike="noStrike" kern="1200" cap="none" spc="0" normalizeH="0" baseline="0">
                <a:ln>
                  <a:noFill/>
                </a:ln>
                <a:solidFill>
                  <a:srgbClr val="000000"/>
                </a:solidFill>
                <a:effectLst/>
                <a:uLnTx/>
                <a:uFillTx/>
                <a:latin typeface="72 Brand" panose="020B0504030603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66</a:t>
            </a:fld>
            <a:endParaRPr kumimoji="0" sz="800" b="0" i="0" u="none" strike="noStrike" kern="1200" cap="none" spc="0" normalizeH="0" baseline="0">
              <a:ln>
                <a:noFill/>
              </a:ln>
              <a:solidFill>
                <a:srgbClr val="000000"/>
              </a:solidFill>
              <a:effectLst/>
              <a:uLnTx/>
              <a:uFillTx/>
              <a:latin typeface="72 Brand" panose="020B0504030603020204" pitchFamily="34" charset="0"/>
              <a:ea typeface="+mn-ea"/>
              <a:cs typeface="+mn-cs"/>
            </a:endParaRPr>
          </a:p>
        </p:txBody>
      </p:sp>
    </p:spTree>
    <p:extLst>
      <p:ext uri="{BB962C8B-B14F-4D97-AF65-F5344CB8AC3E}">
        <p14:creationId xmlns:p14="http://schemas.microsoft.com/office/powerpoint/2010/main" val="24400024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t>To address the wide diversity in business partners on SAP Business Network, we offer two types of supplier accounts: the standard account, answering basic needs with core functionalities, and the enterprise account, meant for suppliers who want to strengthen their transformation to the networked economy through more automation, visibility and support. The standard account is entirely free of charge, while the enterprise account comes with a fee model from certain levels of usage.</a:t>
            </a:r>
          </a:p>
        </p:txBody>
      </p:sp>
      <p:sp>
        <p:nvSpPr>
          <p:cNvPr id="4" name="Slide Number Placeholder 3"/>
          <p:cNvSpPr>
            <a:spLocks noGrp="1"/>
          </p:cNvSpPr>
          <p:nvPr>
            <p:ph type="sldNum" sz="quarter" idx="5"/>
          </p:nvPr>
        </p:nvSpPr>
        <p:spPr/>
        <p:txBody>
          <a:bodyPr/>
          <a:lstStyle/>
          <a:p>
            <a:fld id="{30D2F354-CB8A-D44E-A2F8-8DAAB286F383}" type="slidenum">
              <a:t>68</a:t>
            </a:fld>
          </a:p>
        </p:txBody>
      </p:sp>
    </p:spTree>
    <p:extLst>
      <p:ext uri="{BB962C8B-B14F-4D97-AF65-F5344CB8AC3E}">
        <p14:creationId xmlns:p14="http://schemas.microsoft.com/office/powerpoint/2010/main" val="20620531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34EDB-7A0A-4D30-3797-EB4C15F4E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D8970-AD22-CE84-EE4E-ED6D5B290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B868A-A5AC-409A-E577-5E38DC58AC9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C35620-356C-7A46-1512-7402D25AF92E}"/>
              </a:ext>
            </a:extLst>
          </p:cNvPr>
          <p:cNvSpPr>
            <a:spLocks noGrp="1"/>
          </p:cNvSpPr>
          <p:nvPr>
            <p:ph type="sldNum" sz="quarter" idx="10"/>
          </p:nvPr>
        </p:nvSpPr>
        <p:spPr/>
        <p:txBody>
          <a:bodyPr/>
          <a:lstStyle/>
          <a:p>
            <a:fld id="{7D8C2C35-2B8A-446E-BEC0-FD36716C29AC}" type="slidenum">
              <a:pPr/>
              <a:t>69</a:t>
            </a:fld>
          </a:p>
        </p:txBody>
      </p:sp>
    </p:spTree>
    <p:extLst>
      <p:ext uri="{BB962C8B-B14F-4D97-AF65-F5344CB8AC3E}">
        <p14:creationId xmlns:p14="http://schemas.microsoft.com/office/powerpoint/2010/main" val="4009457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E3138-2E16-A04D-EB65-246207B5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660AD-8EA3-61A8-140A-85139BA04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F603B-28E1-7C6C-83FE-0CFB7B9BEA0D}"/>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E5D79F8-1D15-28F0-A277-E91CDB2BEC49}"/>
              </a:ext>
            </a:extLst>
          </p:cNvPr>
          <p:cNvSpPr>
            <a:spLocks noGrp="1"/>
          </p:cNvSpPr>
          <p:nvPr>
            <p:ph type="sldNum" sz="quarter" idx="10"/>
          </p:nvPr>
        </p:nvSpPr>
        <p:spPr/>
        <p:txBody>
          <a:bodyPr/>
          <a:lstStyle/>
          <a:p>
            <a:fld id="{7D8C2C35-2B8A-446E-BEC0-FD36716C29AC}" type="slidenum">
              <a:rPr lang="en-US"/>
              <a:t>72</a:t>
            </a:fld>
          </a:p>
        </p:txBody>
      </p:sp>
    </p:spTree>
    <p:extLst>
      <p:ext uri="{BB962C8B-B14F-4D97-AF65-F5344CB8AC3E}">
        <p14:creationId xmlns:p14="http://schemas.microsoft.com/office/powerpoint/2010/main" val="539033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1EF97-13CC-2C6A-5343-E62E8D403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AB1C0-E61A-8488-F138-50C72CC2C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A1AF2-52E2-89AE-1F18-8BB6A660D9C9}"/>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41B61BA0-DB79-6AEF-8FA8-49CA10A27107}"/>
              </a:ext>
            </a:extLst>
          </p:cNvPr>
          <p:cNvSpPr>
            <a:spLocks noGrp="1"/>
          </p:cNvSpPr>
          <p:nvPr>
            <p:ph type="sldNum" sz="quarter" idx="10"/>
          </p:nvPr>
        </p:nvSpPr>
        <p:spPr/>
        <p:txBody>
          <a:bodyPr/>
          <a:lstStyle/>
          <a:p>
            <a:fld id="{7D8C2C35-2B8A-446E-BEC0-FD36716C29AC}" type="slidenum">
              <a:rPr lang="en-US"/>
              <a:t>73</a:t>
            </a:fld>
          </a:p>
        </p:txBody>
      </p:sp>
    </p:spTree>
    <p:extLst>
      <p:ext uri="{BB962C8B-B14F-4D97-AF65-F5344CB8AC3E}">
        <p14:creationId xmlns:p14="http://schemas.microsoft.com/office/powerpoint/2010/main" val="41569261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主要效益：</a:t>
            </a:r>
          </a:p>
          <a:p>
            <a:pPr marL="285750" indent="-285750">
              <a:buFont typeface="Arial" panose="020B0604020202020204" pitchFamily="34" charset="0"/>
              <a:buChar char="•"/>
            </a:pPr>
            <a:r>
              <a:t>掌握清晰洞察、即時警示，輕鬆取得重要資訊。</a:t>
            </a:r>
          </a:p>
          <a:p>
            <a:pPr marL="285750" indent="-285750">
              <a:buFont typeface="Arial" panose="020B0604020202020204" pitchFamily="34" charset="0"/>
              <a:buChar char="•"/>
            </a:pPr>
            <a:endParaRPr sz="1400" b="0" i="0" kern="1200">
              <a:solidFill>
                <a:schemeClr val="tx1"/>
              </a:solidFill>
              <a:latin typeface="Arial" panose="020B0604020202020204" pitchFamily="34" charset="0"/>
              <a:ea typeface="+mn-ea"/>
              <a:cs typeface="+mn-cs"/>
            </a:endParaRPr>
          </a:p>
          <a:p>
            <a:pPr marL="285750" indent="-285750">
              <a:buFont typeface="Arial" panose="020B0604020202020204" pitchFamily="34" charset="0"/>
              <a:buChar char="•"/>
            </a:pPr>
            <a:r>
              <a:t>透過更聰明的篩選器、流暢的帳號存取以及透明的供應商更新，節省時間並減少複雜性。</a:t>
            </a:r>
            <a:endParaRPr sz="1400" kern="0">
              <a:latin typeface="72 Brand" panose="020B0504030603020204" pitchFamily="34" charset="0"/>
              <a:ea typeface="Arial Unicode MS" pitchFamily="34" charset="-128"/>
              <a:cs typeface="Arial Unicode MS" pitchFamily="34" charset="-128"/>
            </a:endParaRPr>
          </a:p>
          <a:p/>
        </p:txBody>
      </p:sp>
      <p:sp>
        <p:nvSpPr>
          <p:cNvPr id="4" name="Slide Number Placeholder 3"/>
          <p:cNvSpPr>
            <a:spLocks noGrp="1"/>
          </p:cNvSpPr>
          <p:nvPr>
            <p:ph type="sldNum" sz="quarter" idx="5"/>
          </p:nvPr>
        </p:nvSpPr>
        <p:spPr/>
        <p:txBody>
          <a:bodyPr/>
          <a:lstStyle/>
          <a:p>
            <a:fld id="{7D8C2C35-2B8A-446E-BEC0-FD36716C29AC}" type="slidenum">
              <a:rPr lang="en-DE" smtClean="0"/>
              <a:t>75</a:t>
            </a:fld>
          </a:p>
        </p:txBody>
      </p:sp>
    </p:spTree>
    <p:extLst>
      <p:ext uri="{BB962C8B-B14F-4D97-AF65-F5344CB8AC3E}">
        <p14:creationId xmlns:p14="http://schemas.microsoft.com/office/powerpoint/2010/main" val="1129866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3D581-42CC-3F00-16D0-7064B8551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9CB19-19CF-8865-D493-EED592C6F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E7139-30BC-FC1C-04DD-8B8AFD8A679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2D34AE3F-8324-BA86-3B01-D1AA6210C466}"/>
              </a:ext>
            </a:extLst>
          </p:cNvPr>
          <p:cNvSpPr>
            <a:spLocks noGrp="1"/>
          </p:cNvSpPr>
          <p:nvPr>
            <p:ph type="sldNum" sz="quarter" idx="10"/>
          </p:nvPr>
        </p:nvSpPr>
        <p:spPr/>
        <p:txBody>
          <a:bodyPr/>
          <a:lstStyle/>
          <a:p>
            <a:fld id="{7D8C2C35-2B8A-446E-BEC0-FD36716C29AC}" type="slidenum">
              <a:rPr lang="en-US"/>
              <a:t>76</a:t>
            </a:fld>
          </a:p>
        </p:txBody>
      </p:sp>
    </p:spTree>
    <p:extLst>
      <p:ext uri="{BB962C8B-B14F-4D97-AF65-F5344CB8AC3E}">
        <p14:creationId xmlns:p14="http://schemas.microsoft.com/office/powerpoint/2010/main" val="41373597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5CB5-9CF2-4713-A637-02C40B04E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955FE-9331-7978-6872-1A73E1139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F25AD-EED7-FFC5-5EB4-45B9BAA0612B}"/>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1E6B91FA-3E6D-D668-9E30-F315603E388E}"/>
              </a:ext>
            </a:extLst>
          </p:cNvPr>
          <p:cNvSpPr>
            <a:spLocks noGrp="1"/>
          </p:cNvSpPr>
          <p:nvPr>
            <p:ph type="sldNum" sz="quarter" idx="10"/>
          </p:nvPr>
        </p:nvSpPr>
        <p:spPr/>
        <p:txBody>
          <a:bodyPr/>
          <a:lstStyle/>
          <a:p>
            <a:fld id="{7D8C2C35-2B8A-446E-BEC0-FD36716C29AC}" type="slidenum">
              <a:rPr lang="en-US"/>
              <a:t>77</a:t>
            </a:fld>
          </a:p>
        </p:txBody>
      </p:sp>
    </p:spTree>
    <p:extLst>
      <p:ext uri="{BB962C8B-B14F-4D97-AF65-F5344CB8AC3E}">
        <p14:creationId xmlns:p14="http://schemas.microsoft.com/office/powerpoint/2010/main" val="12621883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2E0EE-A1EF-F771-ACA1-7E3A4503D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BF868-0D86-D1B0-7E23-958AFD74E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C5C79-EB78-E837-8B6D-BADC41E50501}"/>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E5381212-9FC5-A62F-21D3-965C5DE946E7}"/>
              </a:ext>
            </a:extLst>
          </p:cNvPr>
          <p:cNvSpPr>
            <a:spLocks noGrp="1"/>
          </p:cNvSpPr>
          <p:nvPr>
            <p:ph type="sldNum" sz="quarter" idx="10"/>
          </p:nvPr>
        </p:nvSpPr>
        <p:spPr/>
        <p:txBody>
          <a:bodyPr/>
          <a:lstStyle/>
          <a:p>
            <a:fld id="{7D8C2C35-2B8A-446E-BEC0-FD36716C29AC}" type="slidenum">
              <a:rPr lang="en-US"/>
              <a:t>78</a:t>
            </a:fld>
          </a:p>
        </p:txBody>
      </p:sp>
    </p:spTree>
    <p:extLst>
      <p:ext uri="{BB962C8B-B14F-4D97-AF65-F5344CB8AC3E}">
        <p14:creationId xmlns:p14="http://schemas.microsoft.com/office/powerpoint/2010/main" val="20019623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27A24-0C56-6031-9BC1-870130FF7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1A565-31F2-1154-ED38-A1F9D7532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49AB6-BB06-917C-8C23-EDBC15BEAA36}"/>
              </a:ext>
            </a:extLst>
          </p:cNvPr>
          <p:cNvSpPr>
            <a:spLocks noGrp="1"/>
          </p:cNvSpPr>
          <p:nvPr>
            <p:ph type="body" idx="1"/>
          </p:nvPr>
        </p:nvSpPr>
        <p:spPr/>
        <p:txBody>
          <a:bodyPr/>
          <a:lstStyle/>
          <a:p>
            <a:pPr>
              <a:defRPr b="1"/>
            </a:pPr>
            <a:r>
              <a:t>附加功能</a:t>
            </a:r>
          </a:p>
          <a:p>
            <a:pPr marL="420244" lvl="1" indent="-228531"/>
            <a:endParaRPr sz="1400"/>
          </a:p>
          <a:p>
            <a:pPr marL="534510" lvl="1" indent="-342797">
              <a:buFont typeface="+mj-lt"/>
              <a:buAutoNum type="arabicPeriod"/>
            </a:pPr>
            <a:r>
              <a:t>綁定子帳號</a:t>
            </a:r>
          </a:p>
          <a:p>
            <a:pPr marL="534510" lvl="1" indent="-342797">
              <a:buFont typeface="+mj-lt"/>
              <a:buAutoNum type="arabicPeriod"/>
            </a:pPr>
            <a:endParaRPr sz="1400"/>
          </a:p>
          <a:p>
            <a:pPr marL="534510" lvl="1" indent="-342797">
              <a:buFont typeface="+mj-lt"/>
              <a:buAutoNum type="arabicPeriod"/>
            </a:pPr>
            <a:r>
              <a:t>狀態下拉式清單</a:t>
            </a:r>
          </a:p>
          <a:p>
            <a:pPr marL="534510" lvl="1" indent="-342797">
              <a:buFont typeface="+mj-lt"/>
              <a:buAutoNum type="arabicPeriod"/>
            </a:pPr>
            <a:endParaRPr sz="1400"/>
          </a:p>
          <a:p>
            <a:pPr marL="534510" lvl="1" indent="-342797">
              <a:buFont typeface="+mj-lt"/>
              <a:buAutoNum type="arabicPeriod"/>
            </a:pPr>
            <a:r>
              <a:t>關係方法</a:t>
            </a:r>
          </a:p>
          <a:p>
            <a:pPr marL="534510" lvl="1" indent="-342797">
              <a:buFont typeface="+mj-lt"/>
              <a:buAutoNum type="arabicPeriod"/>
            </a:pPr>
            <a:endParaRPr sz="1400"/>
          </a:p>
          <a:p>
            <a:pPr marL="534510" lvl="1" indent="-342797">
              <a:buFont typeface="+mj-lt"/>
              <a:buAutoNum type="arabicPeriod"/>
            </a:pPr>
            <a:r>
              <a:t>存取與關係無關的頁面</a:t>
            </a:r>
          </a:p>
          <a:p>
            <a:pPr marL="534510" lvl="1" indent="-342797">
              <a:buFont typeface="+mj-lt"/>
              <a:buAutoNum type="arabicPeriod"/>
            </a:pPr>
            <a:endParaRPr sz="1400"/>
          </a:p>
          <a:p>
            <a:pPr marL="534510" lvl="1" indent="-342797">
              <a:buFont typeface="+mj-lt"/>
              <a:buAutoNum type="arabicPeriod"/>
            </a:pPr>
            <a:r>
              <a:t>登入子帳號</a:t>
            </a:r>
          </a:p>
          <a:p>
            <a:pPr marL="534510" lvl="1" indent="-342797">
              <a:buFont typeface="+mj-lt"/>
              <a:buAutoNum type="arabicPeriod"/>
            </a:pPr>
            <a:endParaRPr sz="1400"/>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p:txBody>
      </p:sp>
      <p:sp>
        <p:nvSpPr>
          <p:cNvPr id="4" name="Slide Number Placeholder 3">
            <a:extLst>
              <a:ext uri="{FF2B5EF4-FFF2-40B4-BE49-F238E27FC236}">
                <a16:creationId xmlns:a16="http://schemas.microsoft.com/office/drawing/2014/main" id="{3975C04C-9367-0FDC-37BB-4BF8E3E30B56}"/>
              </a:ext>
            </a:extLst>
          </p:cNvPr>
          <p:cNvSpPr>
            <a:spLocks noGrp="1"/>
          </p:cNvSpPr>
          <p:nvPr>
            <p:ph type="sldNum" sz="quarter" idx="10"/>
          </p:nvPr>
        </p:nvSpPr>
        <p:spPr/>
        <p:txBody>
          <a:bodyPr/>
          <a:lstStyle/>
          <a:p>
            <a:fld id="{7D8C2C35-2B8A-446E-BEC0-FD36716C29AC}" type="slidenum">
              <a:rPr lang="en-US"/>
              <a:t>79</a:t>
            </a:fld>
          </a:p>
        </p:txBody>
      </p:sp>
    </p:spTree>
    <p:extLst>
      <p:ext uri="{BB962C8B-B14F-4D97-AF65-F5344CB8AC3E}">
        <p14:creationId xmlns:p14="http://schemas.microsoft.com/office/powerpoint/2010/main" val="63509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34EDB-7A0A-4D30-3797-EB4C15F4E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D8970-AD22-CE84-EE4E-ED6D5B290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B868A-A5AC-409A-E577-5E38DC58AC94}"/>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D6C35620-356C-7A46-1512-7402D25AF92E}"/>
              </a:ext>
            </a:extLst>
          </p:cNvPr>
          <p:cNvSpPr>
            <a:spLocks noGrp="1"/>
          </p:cNvSpPr>
          <p:nvPr>
            <p:ph type="sldNum" sz="quarter" idx="10"/>
          </p:nvPr>
        </p:nvSpPr>
        <p:spPr/>
        <p:txBody>
          <a:bodyPr/>
          <a:lstStyle/>
          <a:p>
            <a:fld id="{7D8C2C35-2B8A-446E-BEC0-FD36716C29AC}" type="slidenum">
              <a:rPr lang="en-US"/>
              <a:t>9</a:t>
            </a:fld>
          </a:p>
        </p:txBody>
      </p:sp>
    </p:spTree>
    <p:extLst>
      <p:ext uri="{BB962C8B-B14F-4D97-AF65-F5344CB8AC3E}">
        <p14:creationId xmlns:p14="http://schemas.microsoft.com/office/powerpoint/2010/main" val="23394834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92354-E27F-0B3A-8E99-9D1F056C9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4ED04-A270-61D5-C1AA-2567E41E60BB}"/>
              </a:ext>
            </a:extLst>
          </p:cNvPr>
          <p:cNvSpPr>
            <a:spLocks noGrp="1" noRot="1" noChangeAspect="1"/>
          </p:cNvSpPr>
          <p:nvPr>
            <p:ph type="sldImg"/>
          </p:nvPr>
        </p:nvSpPr>
        <p:spPr/>
        <p:txBody>
          <a:bodyPr/>
          <a:lstStyle/>
          <a:p/>
        </p:txBody>
      </p:sp>
      <p:sp>
        <p:nvSpPr>
          <p:cNvPr id="3" name="Notes Placeholder 2">
            <a:extLst>
              <a:ext uri="{FF2B5EF4-FFF2-40B4-BE49-F238E27FC236}">
                <a16:creationId xmlns:a16="http://schemas.microsoft.com/office/drawing/2014/main" id="{7DD64279-059E-3A9E-A79A-D31774A6B520}"/>
              </a:ext>
            </a:extLst>
          </p:cNvPr>
          <p:cNvSpPr>
            <a:spLocks noGrp="1"/>
          </p:cNvSpPr>
          <p:nvPr>
            <p:ph type="body" idx="1"/>
          </p:nvPr>
        </p:nvSpPr>
        <p:spPr/>
        <p:txBody>
          <a:bodyPr/>
          <a:lstStyle/>
          <a:p>
            <a:pPr>
              <a:defRPr>
                <a:ea typeface="72 Brand"/>
                <a:cs typeface="Arial"/>
              </a:defRPr>
            </a:pPr>
            <a:r>
              <a:t>新一代的提案和合約頁面可讓供應商更輕鬆地存取以維護其尋源和網路客戶、消除延遲並達成卓越績效。</a:t>
            </a:r>
          </a:p>
          <a:p>
            <a:endParaRPr sz="1400">
              <a:ea typeface="72 Brand"/>
              <a:cs typeface="Arial"/>
            </a:endParaRPr>
          </a:p>
          <a:p>
            <a:pPr marL="285764" indent="-285764" defTabSz="1088830">
              <a:buClr>
                <a:srgbClr val="0070F2"/>
              </a:buClr>
              <a:buFont typeface="Wingdings" panose="05000000000000000000" pitchFamily="2" charset="2"/>
              <a:buChar char="v"/>
              <a:defRPr>
                <a:solidFill>
                  <a:srgbClr val="000000"/>
                </a:solidFill>
              </a:defRPr>
            </a:pPr>
            <a:r>
              <a:t>適用於所有網路文件的一個入口網站。</a:t>
            </a:r>
          </a:p>
          <a:p>
            <a:pPr defTabSz="1088830">
              <a:buClr>
                <a:srgbClr val="0070F2"/>
              </a:buClr>
            </a:pPr>
            <a:endParaRPr sz="1400">
              <a:solidFill>
                <a:srgbClr val="000000"/>
              </a:solidFill>
            </a:endParaRPr>
          </a:p>
          <a:p>
            <a:pPr marL="285764" indent="-285764" defTabSz="1088830">
              <a:buClr>
                <a:srgbClr val="0070F2"/>
              </a:buClr>
              <a:buFont typeface="Wingdings" panose="05000000000000000000" pitchFamily="2" charset="2"/>
              <a:buChar char="v"/>
              <a:defRPr>
                <a:solidFill>
                  <a:srgbClr val="000000"/>
                </a:solidFill>
              </a:defRPr>
            </a:pPr>
            <a:r>
              <a:t>可在合併檢視中存取一個客戶的契約、提案和調查表。</a:t>
            </a:r>
          </a:p>
          <a:p>
            <a:pPr defTabSz="1088830">
              <a:buClr>
                <a:srgbClr val="0070F2"/>
              </a:buClr>
            </a:pPr>
            <a:endParaRPr sz="1400">
              <a:solidFill>
                <a:srgbClr val="000000"/>
              </a:solidFill>
            </a:endParaRPr>
          </a:p>
          <a:p>
            <a:pPr marL="285764" indent="-285764" defTabSz="1088830">
              <a:buClr>
                <a:srgbClr val="0070F2"/>
              </a:buClr>
              <a:buFont typeface="Wingdings" panose="05000000000000000000" pitchFamily="2" charset="2"/>
              <a:buChar char="v"/>
              <a:defRPr>
                <a:solidFill>
                  <a:srgbClr val="000000"/>
                </a:solidFill>
              </a:defRPr>
            </a:pPr>
            <a:r>
              <a:t>搜尋和排序選項以從清單選擇客戶。</a:t>
            </a:r>
          </a:p>
          <a:p>
            <a:pPr marL="285764" indent="-285764" defTabSz="1088830">
              <a:buClr>
                <a:srgbClr val="0070F2"/>
              </a:buClr>
              <a:buFont typeface="Wingdings" panose="05000000000000000000" pitchFamily="2" charset="2"/>
              <a:buChar char="v"/>
            </a:pPr>
            <a:endParaRPr sz="1400">
              <a:solidFill>
                <a:srgbClr val="000000"/>
              </a:solidFill>
            </a:endParaRPr>
          </a:p>
          <a:p>
            <a:pPr marL="285764" indent="-285764" defTabSz="1088830">
              <a:buClr>
                <a:srgbClr val="0070F2"/>
              </a:buClr>
              <a:buFont typeface="Wingdings" panose="05000000000000000000" pitchFamily="2" charset="2"/>
              <a:buChar char="v"/>
              <a:defRPr>
                <a:solidFill>
                  <a:srgbClr val="000000"/>
                </a:solidFill>
              </a:defRPr>
            </a:pPr>
            <a:r>
              <a:t>輕鬆瀏覽其他動作，例如管理潛在商機和客戶請求的設定檔。</a:t>
            </a:r>
          </a:p>
          <a:p>
            <a:endParaRPr sz="2000">
              <a:ea typeface="72 Brand"/>
              <a:cs typeface="Arial"/>
            </a:endParaRPr>
          </a:p>
          <a:p/>
        </p:txBody>
      </p:sp>
      <p:sp>
        <p:nvSpPr>
          <p:cNvPr id="4" name="Slide Number Placeholder 3">
            <a:extLst>
              <a:ext uri="{FF2B5EF4-FFF2-40B4-BE49-F238E27FC236}">
                <a16:creationId xmlns:a16="http://schemas.microsoft.com/office/drawing/2014/main" id="{E8459596-EC29-8602-A607-0F2DA074230D}"/>
              </a:ext>
            </a:extLst>
          </p:cNvPr>
          <p:cNvSpPr>
            <a:spLocks noGrp="1"/>
          </p:cNvSpPr>
          <p:nvPr>
            <p:ph type="sldNum" sz="quarter" idx="10"/>
          </p:nvPr>
        </p:nvSpPr>
        <p:spPr/>
        <p:txBody>
          <a:bodyPr/>
          <a:lstStyle/>
          <a:p>
            <a:fld id="{7D8C2C35-2B8A-446E-BEC0-FD36716C29AC}" type="slidenum">
              <a:rPr lang="en-US"/>
              <a:t>82</a:t>
            </a:fld>
          </a:p>
        </p:txBody>
      </p:sp>
    </p:spTree>
    <p:extLst>
      <p:ext uri="{BB962C8B-B14F-4D97-AF65-F5344CB8AC3E}">
        <p14:creationId xmlns:p14="http://schemas.microsoft.com/office/powerpoint/2010/main" val="28049061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1AA35-DF05-8A40-B092-7E0D29B1C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1B216-F298-53FC-E6FC-7AC12FFB88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1CC0A-29E6-A2DE-5F6F-BB75B69D63F1}"/>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C1A34EEB-A28A-8896-F6B6-062894AFBCFC}"/>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85</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420575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2282-9421-2E4A-2062-7D733DF8C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F21B0-26B9-6E50-13E2-B24973F77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989D8-48B2-F286-2907-2951A75B8129}"/>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D8B0DAE5-7063-3877-75B6-CEC2B7F4EEF4}"/>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86</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6841486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89</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41800995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7F228-A8D9-82ED-3EFE-07229E544A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56025-4D0F-664E-C7F2-E77A79689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2229F-7807-C4B2-0D96-D0161FE0F397}"/>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CE4D085F-D80B-A254-4893-48AB51611F24}"/>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90</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924704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CDE-E6AD-1F7B-52A0-22F47CC78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C8F07-4B29-D555-B4C9-D79B4D53E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BC0EB-6BA9-C80F-5473-FDCD995F834B}"/>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1F244CE6-45E6-8684-ECAA-B0F1ADED6CDC}"/>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91</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9328223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C66B1-B44D-5663-DD52-CED7934EB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24E23-03D0-F7DA-9AFA-E6BC72464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0EA63-BF4A-B384-6556-A004E0F5C9B6}"/>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327BB1C0-298D-654C-D7D0-482CC5EB0AFB}"/>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92</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953715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DBAB-14E5-B238-AD9F-7896F239C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87B90-0B54-355E-31D4-3689B68E0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CAEED-FC4C-DC87-029B-81E52B0D50DA}"/>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8AE540BC-4C1A-101F-8095-96AE8A41F51E}"/>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93</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7851494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2F525-02F4-D158-2921-D5AAB1226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C3618-6D96-38B4-E0A2-6838C2B8C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78076-D680-BE70-3721-49179CA3A968}"/>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9B976BCD-7230-4942-9A89-AC715FFA33E1}"/>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94</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7713408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02E78-51DE-F46F-D4EB-0607C09DB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C6121-8FD2-5FBD-A474-A2B87A1FE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8305E4-F095-A062-35DF-D1499E633A28}"/>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A1A0CC5B-9D39-FA87-2755-A27B466B5E6A}"/>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95</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072155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0AB61-5FD9-E66A-1367-FE71EC79E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CA0C4-A89A-F3F3-14F4-A232D0687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FDFCB-3BC3-E439-83E1-21A5F26E4B5C}"/>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0C5AD310-192A-3A5B-126A-F80AC365A497}"/>
              </a:ext>
            </a:extLst>
          </p:cNvPr>
          <p:cNvSpPr>
            <a:spLocks noGrp="1"/>
          </p:cNvSpPr>
          <p:nvPr>
            <p:ph type="sldNum" sz="quarter" idx="10"/>
          </p:nvPr>
        </p:nvSpPr>
        <p:spPr/>
        <p:txBody>
          <a:bodyPr/>
          <a:lstStyle/>
          <a:p>
            <a:fld id="{7D8C2C35-2B8A-446E-BEC0-FD36716C29AC}" type="slidenum">
              <a:rPr lang="en-US"/>
              <a:t>12</a:t>
            </a:fld>
          </a:p>
        </p:txBody>
      </p:sp>
    </p:spTree>
    <p:extLst>
      <p:ext uri="{BB962C8B-B14F-4D97-AF65-F5344CB8AC3E}">
        <p14:creationId xmlns:p14="http://schemas.microsoft.com/office/powerpoint/2010/main" val="18196527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180E3-A6C0-B57F-8E7B-C20708EF0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13F57-2A85-EF3C-76C8-FB74A4E04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8660D-7BA9-864D-5F5F-C14EFAC725F9}"/>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42480D60-E8DF-E4CE-54D3-F6BD5966799D}"/>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96</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33881787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A43FD-868A-E71A-D9E7-9B228C0B2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02E6A-825C-83A7-FDD8-5B751B5CB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D98776-5A41-5CDA-3698-4786181DD989}"/>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32303102-F3F4-D993-3785-2E8079D39473}"/>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97</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5870191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47706-7CBC-4CA1-7376-FCA252842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D346A-EAF3-9527-12E9-90DE09980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C29102-540D-EB18-4FCE-0815845F00B1}"/>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8DA0AAD9-973F-66F6-A2D9-5971743D195D}"/>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98</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2648507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4DC7D-F47D-FE27-ECF3-E220C9189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12898-E175-230F-729C-9A1387B7F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413A2-38E4-D4B6-FCB5-D3B2E0E3EB43}"/>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3470EC43-388F-627B-3385-476FCB3BEAA8}"/>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99</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2050000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B4E43-C691-612F-0A43-CD859EF16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2BFAB-F023-0E7C-AB06-54FBE3F8E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AEEA1-B675-3443-24C3-CA9DA390360F}"/>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2E6B27FC-EA61-769C-FCC6-3ADD037BF2DE}"/>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100</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27967914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E9D2E-DAC0-D233-CAFF-9AF19B54E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84DD0-3DEA-83A3-E0ED-6F8080C8C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97DFE-4D4B-A580-0472-5E1ADEFF58B5}"/>
              </a:ext>
            </a:extLst>
          </p:cNvPr>
          <p:cNvSpPr>
            <a:spLocks noGrp="1"/>
          </p:cNvSpPr>
          <p:nvPr>
            <p:ph type="body" idx="1"/>
          </p:nvPr>
        </p:nvSpPr>
        <p:spPr/>
        <p:txBody>
          <a:bodyPr/>
          <a:lstStyle/>
          <a:p>
            <a:r>
              <a:t>透過這項創新，我們為客戶帶來以標籤為基礎的組織，使用者介面具有全新的外觀和風格。我們統一了我們的策略，讓網路中的 ERP 和業務別應用程式擁有非常緊密的統一體驗。這可能不精確，但我們會縮小體驗差距，使其更貼近客戶。</a:t>
            </a:r>
          </a:p>
          <a:p/>
          <a:p>
            <a:r>
              <a:t>現在，規則不會是線性，而是更水平的，因此您可以實際根據文件類型進行標籤式瀏覽。若移至下一張投影片，您將可查看開發票規則。</a:t>
            </a:r>
            <a:endParaRPr>
              <a:cs typeface="Calibri"/>
            </a:endParaRPr>
          </a:p>
          <a:p/>
        </p:txBody>
      </p:sp>
      <p:sp>
        <p:nvSpPr>
          <p:cNvPr id="4" name="Slide Number Placeholder 3">
            <a:extLst>
              <a:ext uri="{FF2B5EF4-FFF2-40B4-BE49-F238E27FC236}">
                <a16:creationId xmlns:a16="http://schemas.microsoft.com/office/drawing/2014/main" id="{49F1BA8F-1562-9D5C-873B-F75B3CCF1D2F}"/>
              </a:ext>
            </a:extLst>
          </p:cNvPr>
          <p:cNvSpPr>
            <a:spLocks noGrp="1"/>
          </p:cNvSpPr>
          <p:nvPr>
            <p:ph type="sldNum" sz="quarter" idx="10"/>
          </p:nvPr>
        </p:nvSpPr>
        <p:spPr/>
        <p:txBody>
          <a:bodyPr/>
          <a:lstStyle/>
          <a:p>
            <a:pPr algn="ctr" defTabSz="1150945"/>
            <a:fld id="{7D8C2C35-2B8A-446E-BEC0-FD36716C29AC}" type="slidenum">
              <a:rPr lang="en-US" sz="800">
                <a:solidFill>
                  <a:srgbClr val="000000"/>
                </a:solidFill>
                <a:latin typeface="Arial" panose="020B0604020202020204" pitchFamily="34" charset="0"/>
              </a:rPr>
              <a:pPr algn="ctr" defTabSz="1150945"/>
              <a:t>101</a:t>
            </a:fld>
            <a:endParaRPr sz="800">
              <a:solidFill>
                <a:srgbClr val="000000"/>
              </a:solidFill>
              <a:latin typeface="Arial" panose="020B0604020202020204" pitchFamily="34" charset="0"/>
            </a:endParaRPr>
          </a:p>
        </p:txBody>
      </p:sp>
    </p:spTree>
    <p:extLst>
      <p:ext uri="{BB962C8B-B14F-4D97-AF65-F5344CB8AC3E}">
        <p14:creationId xmlns:p14="http://schemas.microsoft.com/office/powerpoint/2010/main" val="121211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87A3A-3FC5-1798-9050-A37198BF6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CD65A-AC6B-4236-C584-0BA736854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EE40C-4DC6-7D63-B97C-124918CC11EC}"/>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B2BDE0E1-FCEF-553D-254E-267EED11BDA1}"/>
              </a:ext>
            </a:extLst>
          </p:cNvPr>
          <p:cNvSpPr>
            <a:spLocks noGrp="1"/>
          </p:cNvSpPr>
          <p:nvPr>
            <p:ph type="sldNum" sz="quarter" idx="10"/>
          </p:nvPr>
        </p:nvSpPr>
        <p:spPr/>
        <p:txBody>
          <a:bodyPr/>
          <a:lstStyle/>
          <a:p>
            <a:fld id="{7D8C2C35-2B8A-446E-BEC0-FD36716C29AC}" type="slidenum">
              <a:rPr lang="en-US"/>
              <a:t>13</a:t>
            </a:fld>
          </a:p>
        </p:txBody>
      </p:sp>
    </p:spTree>
    <p:extLst>
      <p:ext uri="{BB962C8B-B14F-4D97-AF65-F5344CB8AC3E}">
        <p14:creationId xmlns:p14="http://schemas.microsoft.com/office/powerpoint/2010/main" val="494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34CD2-6D1F-C125-F87A-F9A08E865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EE38F-C889-5237-2193-12209D44B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F9C43-F122-464B-E18A-D7764081D570}"/>
              </a:ext>
            </a:extLst>
          </p:cNvPr>
          <p:cNvSpPr>
            <a:spLocks noGrp="1"/>
          </p:cNvSpPr>
          <p:nvPr>
            <p:ph type="body" idx="1"/>
          </p:nvPr>
        </p:nvSpPr>
        <p:spPr/>
        <p:txBody>
          <a:bodyPr/>
          <a:lstStyle/>
          <a:p/>
        </p:txBody>
      </p:sp>
      <p:sp>
        <p:nvSpPr>
          <p:cNvPr id="4" name="Slide Number Placeholder 3">
            <a:extLst>
              <a:ext uri="{FF2B5EF4-FFF2-40B4-BE49-F238E27FC236}">
                <a16:creationId xmlns:a16="http://schemas.microsoft.com/office/drawing/2014/main" id="{537F4BFE-9616-3ECD-0F8A-F3EDD76CEA94}"/>
              </a:ext>
            </a:extLst>
          </p:cNvPr>
          <p:cNvSpPr>
            <a:spLocks noGrp="1"/>
          </p:cNvSpPr>
          <p:nvPr>
            <p:ph type="sldNum" sz="quarter" idx="10"/>
          </p:nvPr>
        </p:nvSpPr>
        <p:spPr/>
        <p:txBody>
          <a:bodyPr/>
          <a:lstStyle/>
          <a:p>
            <a:fld id="{7D8C2C35-2B8A-446E-BEC0-FD36716C29AC}" type="slidenum">
              <a:rPr lang="en-US"/>
              <a:t>14</a:t>
            </a:fld>
          </a:p>
        </p:txBody>
      </p:sp>
    </p:spTree>
    <p:extLst>
      <p:ext uri="{BB962C8B-B14F-4D97-AF65-F5344CB8AC3E}">
        <p14:creationId xmlns:p14="http://schemas.microsoft.com/office/powerpoint/2010/main" val="3166099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linkedin.com/company/sap" TargetMode="External"/><Relationship Id="rId7" Type="http://schemas.openxmlformats.org/officeDocument/2006/relationships/hyperlink" Target="https://twitter.com/sap" TargetMode="External"/><Relationship Id="rId2" Type="http://schemas.openxmlformats.org/officeDocument/2006/relationships/hyperlink" Target="https://www.sap.com/registration/contact.html" TargetMode="External"/><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hyperlink" Target="https://www.youtube.com/user/SAP" TargetMode="Externa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hyperlink" Target="https://www.facebook.com/SAP"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69E6551-269A-D225-4CF8-EC6D532E4902}"/>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latin typeface="72 Brand" panose="020B0504030603020204" pitchFamily="34" charset="0"/>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5441288" cy="997196"/>
          </a:xfrm>
        </p:spPr>
        <p:txBody>
          <a:bodyPr anchor="b" anchorCtr="0">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t>此處為標題</a:t>
            </a:r>
            <a:br>
              <a:rPr lang="en-US"/>
            </a:br>
            <a:r>
              <a:t>和此處</a:t>
            </a:r>
            <a:endParaRPr sz="3600" kern="0">
              <a:ea typeface="Arial Unicode MS" pitchFamily="34" charset="-128"/>
              <a:cs typeface="Arial Unicode MS" pitchFamily="34" charset="-128"/>
            </a:endParaRPr>
          </a:p>
        </p:txBody>
      </p:sp>
      <p:sp>
        <p:nvSpPr>
          <p:cNvPr id="3" name="Picture Placeholder 2">
            <a:extLst>
              <a:ext uri="{FF2B5EF4-FFF2-40B4-BE49-F238E27FC236}">
                <a16:creationId xmlns:a16="http://schemas.microsoft.com/office/drawing/2014/main" id="{DE73D104-EF7E-A0AB-2243-882D65E686E2}"/>
              </a:ext>
            </a:extLst>
          </p:cNvPr>
          <p:cNvSpPr>
            <a:spLocks noGrp="1"/>
          </p:cNvSpPr>
          <p:nvPr>
            <p:ph type="pic" sz="quarter" idx="15" hasCustomPrompt="1"/>
          </p:nvPr>
        </p:nvSpPr>
        <p:spPr>
          <a:xfrm>
            <a:off x="6075363" y="0"/>
            <a:ext cx="6119812" cy="6858000"/>
          </a:xfrm>
        </p:spPr>
        <p:txBody>
          <a:bodyPr anchor="ctr" anchorCtr="0"/>
          <a:lstStyle>
            <a:lvl1pPr algn="ctr"/>
          </a:lstStyle>
          <a:p>
            <a:r>
              <a:t>按一下以插入圖片</a:t>
            </a:r>
          </a:p>
        </p:txBody>
      </p:sp>
      <p:pic>
        <p:nvPicPr>
          <p:cNvPr id="103120960" name="LogoBlue-Dynamic" descr="{&quot;templafy&quot;:{&quot;id&quot;:&quot;0bbf5eca-2d62-47a7-941b-ff9ec29ef930&quot;}}"/>
          <p:cNvPicPr>
            <a:picLocks noChangeAspect="1"/>
          </p:cNvPicPr>
          <p:nvPr/>
        </p:nvPicPr>
        <p:blipFill>
          <a:blip r:embed="rId2"/>
          <a:stretch>
            <a:fillRect/>
          </a:stretch>
        </p:blipFill>
        <p:spPr>
          <a:xfrm>
            <a:off x="288006" y="360000"/>
            <a:ext cx="3342858" cy="360000"/>
          </a:xfrm>
          <a:prstGeom prst="rect">
            <a:avLst/>
          </a:prstGeom>
        </p:spPr>
      </p:pic>
      <p:sp>
        <p:nvSpPr>
          <p:cNvPr id="5" name="Classification-Dynamic" descr="{&quot;templafy&quot;:{&quot;id&quot;:&quot;e550068d-0321-41c5-8d53-d751eb02518f&quot;}}">
            <a:extLst>
              <a:ext uri="{FF2B5EF4-FFF2-40B4-BE49-F238E27FC236}">
                <a16:creationId xmlns:a16="http://schemas.microsoft.com/office/drawing/2014/main" id="{E9103BEA-F082-6387-693C-5FC0BB626B0C}"/>
              </a:ext>
            </a:extLst>
          </p:cNvPr>
          <p:cNvSpPr txBox="1"/>
          <p:nvPr userDrawn="1"/>
        </p:nvSpPr>
        <p:spPr>
          <a:xfrm>
            <a:off x="235587" y="6552331"/>
            <a:ext cx="516768" cy="169416"/>
          </a:xfrm>
          <a:prstGeom prst="rect">
            <a:avLst/>
          </a:prstGeom>
          <a:noFill/>
        </p:spPr>
        <p:txBody>
          <a:bodyPr wrap="square" lIns="0" tIns="0" rIns="0" bIns="0">
            <a:normAutofit/>
          </a:bodyPr>
          <a:lstStyle/>
          <a:p>
            <a:pPr fontAlgn="base">
              <a:spcBef>
                <a:spcPct val="50000"/>
              </a:spcBef>
              <a:spcAft>
                <a:spcPct val="0"/>
              </a:spcAft>
              <a:buClr>
                <a:srgbClr val="F0AB00"/>
              </a:buClr>
              <a:buSzPct val="80000"/>
              <a:defRPr sz="1000">
                <a:solidFill>
                  <a:schemeClr val="tx1"/>
                </a:solidFill>
                <a:latin typeface="72 Brand" panose="020B0504030603020204" pitchFamily="34" charset="0"/>
                <a:ea typeface="Arial Unicode MS" pitchFamily="34" charset="-128"/>
                <a:cs typeface="Arial Unicode MS" pitchFamily="34" charset="-128"/>
              </a:defRPr>
            </a:pPr>
            <a:r>
              <a:t>公開</a:t>
            </a:r>
          </a:p>
        </p:txBody>
      </p:sp>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704"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l cover with anvil ">
    <p:bg>
      <p:bgRef idx="1001">
        <a:schemeClr val="bg1"/>
      </p:bgRef>
    </p:bg>
    <p:spTree>
      <p:nvGrpSpPr>
        <p:cNvPr id="1" name=""/>
        <p:cNvGrpSpPr/>
        <p:nvPr/>
      </p:nvGrpSpPr>
      <p:grpSpPr>
        <a:xfrm>
          <a:off x="0" y="0"/>
          <a:ext cx="0" cy="0"/>
          <a:chOff x="0" y="0"/>
          <a:chExt cx="0" cy="0"/>
        </a:xfrm>
      </p:grpSpPr>
      <p:sp>
        <p:nvSpPr>
          <p:cNvPr id="5"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00CEAC"/>
          </a:solidFill>
          <a:ln w="11289"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F36DF1A0-33EF-D4BF-029F-2435A3EF8C01}"/>
              </a:ext>
            </a:extLst>
          </p:cNvPr>
          <p:cNvSpPr/>
          <p:nvPr/>
        </p:nvSpPr>
        <p:spPr>
          <a:xfrm>
            <a:off x="870433" y="989322"/>
            <a:ext cx="9187967" cy="4528975"/>
          </a:xfrm>
          <a:custGeom>
            <a:avLst/>
            <a:gdLst>
              <a:gd name="connsiteX0" fmla="*/ 0 w 9187967"/>
              <a:gd name="connsiteY0" fmla="*/ 0 h 4528975"/>
              <a:gd name="connsiteX1" fmla="*/ 0 w 9187967"/>
              <a:gd name="connsiteY1" fmla="*/ 4528975 h 4528975"/>
              <a:gd name="connsiteX2" fmla="*/ 4669297 w 9187967"/>
              <a:gd name="connsiteY2" fmla="*/ 4528975 h 4528975"/>
              <a:gd name="connsiteX3" fmla="*/ 9187967 w 9187967"/>
              <a:gd name="connsiteY3" fmla="*/ 0 h 4528975"/>
              <a:gd name="connsiteX4" fmla="*/ 0 w 9187967"/>
              <a:gd name="connsiteY4" fmla="*/ 0 h 452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967" h="4528975">
                <a:moveTo>
                  <a:pt x="0" y="0"/>
                </a:moveTo>
                <a:lnTo>
                  <a:pt x="0" y="4528975"/>
                </a:lnTo>
                <a:lnTo>
                  <a:pt x="4669297" y="4528975"/>
                </a:lnTo>
                <a:lnTo>
                  <a:pt x="9187967" y="0"/>
                </a:lnTo>
                <a:lnTo>
                  <a:pt x="0" y="0"/>
                </a:lnTo>
                <a:close/>
              </a:path>
            </a:pathLst>
          </a:custGeom>
          <a:solidFill>
            <a:srgbClr val="63EDD4"/>
          </a:solidFill>
          <a:ln w="12596" cap="flat">
            <a:noFill/>
            <a:prstDash val="solid"/>
            <a:miter/>
          </a:ln>
        </p:spPr>
        <p:txBody>
          <a:bodyPr rtlCol="0" anchor="ctr"/>
          <a:lstStyle/>
          <a:p>
            <a:endParaRPr lang="en-US"/>
          </a:p>
        </p:txBody>
      </p:sp>
      <p:sp>
        <p:nvSpPr>
          <p:cNvPr id="9" name="Title">
            <a:extLst>
              <a:ext uri="{FF2B5EF4-FFF2-40B4-BE49-F238E27FC236}">
                <a16:creationId xmlns:a16="http://schemas.microsoft.com/office/drawing/2014/main" id="{5515F5CA-E76C-CC3B-68A7-37E88873AB4B}"/>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2114148348" name="LogoBlack-Dynamic" descr="{&quot;templafy&quot;:{&quot;id&quot;:&quot;1bf9c7c4-c3a4-41ee-84a4-6eca6844007f&quot;}}"/>
          <p:cNvPicPr>
            <a:picLocks noChangeAspect="1"/>
          </p:cNvPicPr>
          <p:nvPr/>
        </p:nvPicPr>
        <p:blipFill>
          <a:blip r:embed="rId2"/>
          <a:stretch>
            <a:fillRect/>
          </a:stretch>
        </p:blipFill>
        <p:spPr>
          <a:xfrm>
            <a:off x="288006" y="360000"/>
            <a:ext cx="3342858" cy="360000"/>
          </a:xfrm>
          <a:prstGeom prst="rect">
            <a:avLst/>
          </a:prstGeom>
        </p:spPr>
      </p:pic>
      <p:sp>
        <p:nvSpPr>
          <p:cNvPr id="3" name="Classification-Dynamic" descr="{&quot;templafy&quot;:{&quot;id&quot;:&quot;3a7a2f2d-fdd2-4ddd-8f89-bb9f692112bb&quot;}}">
            <a:extLst>
              <a:ext uri="{FF2B5EF4-FFF2-40B4-BE49-F238E27FC236}">
                <a16:creationId xmlns:a16="http://schemas.microsoft.com/office/drawing/2014/main" id="{BBFBBDC3-D031-6041-465D-9F7147F423CF}"/>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910220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With cover with image">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3FFCA81-9D1B-7BE9-9F97-BEDB3E67519A}"/>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Picture Placeholder 5">
            <a:extLst>
              <a:ext uri="{FF2B5EF4-FFF2-40B4-BE49-F238E27FC236}">
                <a16:creationId xmlns:a16="http://schemas.microsoft.com/office/drawing/2014/main" id="{28860E7D-5DEB-5F1B-5AAF-4C41BD1A7778}"/>
              </a:ext>
            </a:extLst>
          </p:cNvPr>
          <p:cNvSpPr>
            <a:spLocks noGrp="1"/>
          </p:cNvSpPr>
          <p:nvPr>
            <p:ph type="pic" sz="quarter" idx="15" hasCustomPrompt="1"/>
          </p:nvPr>
        </p:nvSpPr>
        <p:spPr>
          <a:xfrm>
            <a:off x="6108700" y="0"/>
            <a:ext cx="6086475" cy="6858000"/>
          </a:xfrm>
        </p:spPr>
        <p:txBody>
          <a:bodyPr anchor="ctr" anchorCtr="0"/>
          <a:lstStyle>
            <a:lvl1pPr algn="ctr">
              <a:defRPr/>
            </a:lvl1pPr>
          </a:lstStyle>
          <a:p>
            <a:r>
              <a:rPr lang="en-US"/>
              <a:t>Click to insert picture</a:t>
            </a:r>
          </a:p>
        </p:txBody>
      </p:sp>
      <p:pic>
        <p:nvPicPr>
          <p:cNvPr id="28936725" name="Acquired Company Logo Placeholder" descr="{&quot;templafy&quot;:{&quot;id&quot;:&quot;e24a6e43-600a-4c6b-89de-bcf3787a4fa8&quot;}}" hidden="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81913783" name="LogoBlue-Dynamic" descr="{&quot;templafy&quot;:{&quot;id&quot;:&quot;808db9c1-df54-4ff3-83af-db3f8deb6e7e&quot;}}"/>
          <p:cNvPicPr>
            <a:picLocks noChangeAspect="1"/>
          </p:cNvPicPr>
          <p:nvPr/>
        </p:nvPicPr>
        <p:blipFill>
          <a:blip r:embed="rId3"/>
          <a:stretch>
            <a:fillRect/>
          </a:stretch>
        </p:blipFill>
        <p:spPr>
          <a:xfrm>
            <a:off x="288006" y="360000"/>
            <a:ext cx="3342858" cy="360000"/>
          </a:xfrm>
          <a:prstGeom prst="rect">
            <a:avLst/>
          </a:prstGeom>
        </p:spPr>
      </p:pic>
      <p:sp>
        <p:nvSpPr>
          <p:cNvPr id="3" name="Classification-Dynamic" descr="{&quot;templafy&quot;:{&quot;id&quot;:&quot;f2bffee5-91c2-4fa4-84af-64b0e9db4bf5&quot;}}">
            <a:extLst>
              <a:ext uri="{FF2B5EF4-FFF2-40B4-BE49-F238E27FC236}">
                <a16:creationId xmlns:a16="http://schemas.microsoft.com/office/drawing/2014/main" id="{4A078429-99DD-7555-B0F4-FEF46FD297B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043655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and image">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9DE307C8-D1C3-00E2-C5B0-2A7EBB981384}"/>
              </a:ext>
            </a:extLst>
          </p:cNvPr>
          <p:cNvSpPr/>
          <p:nvPr/>
        </p:nvSpPr>
        <p:spPr>
          <a:xfrm>
            <a:off x="0" y="0"/>
            <a:ext cx="12195175" cy="6861495"/>
          </a:xfrm>
          <a:custGeom>
            <a:avLst/>
            <a:gdLst>
              <a:gd name="connsiteX0" fmla="*/ 0 w 12195175"/>
              <a:gd name="connsiteY0" fmla="*/ 0 h 6861495"/>
              <a:gd name="connsiteX1" fmla="*/ 12195175 w 12195175"/>
              <a:gd name="connsiteY1" fmla="*/ 0 h 6861495"/>
              <a:gd name="connsiteX2" fmla="*/ 12195175 w 12195175"/>
              <a:gd name="connsiteY2" fmla="*/ 6861496 h 6861495"/>
              <a:gd name="connsiteX3" fmla="*/ 0 w 12195175"/>
              <a:gd name="connsiteY3" fmla="*/ 6861496 h 6861495"/>
            </a:gdLst>
            <a:ahLst/>
            <a:cxnLst>
              <a:cxn ang="0">
                <a:pos x="connsiteX0" y="connsiteY0"/>
              </a:cxn>
              <a:cxn ang="0">
                <a:pos x="connsiteX1" y="connsiteY1"/>
              </a:cxn>
              <a:cxn ang="0">
                <a:pos x="connsiteX2" y="connsiteY2"/>
              </a:cxn>
              <a:cxn ang="0">
                <a:pos x="connsiteX3" y="connsiteY3"/>
              </a:cxn>
            </a:cxnLst>
            <a:rect l="l" t="t" r="r" b="b"/>
            <a:pathLst>
              <a:path w="12195175" h="6861495">
                <a:moveTo>
                  <a:pt x="0" y="0"/>
                </a:moveTo>
                <a:lnTo>
                  <a:pt x="12195175" y="0"/>
                </a:lnTo>
                <a:lnTo>
                  <a:pt x="12195175" y="6861496"/>
                </a:lnTo>
                <a:lnTo>
                  <a:pt x="0" y="6861496"/>
                </a:lnTo>
                <a:close/>
              </a:path>
            </a:pathLst>
          </a:custGeom>
          <a:solidFill>
            <a:srgbClr val="0057D2"/>
          </a:solidFill>
          <a:ln w="10160" cap="flat">
            <a:noFill/>
            <a:prstDash val="solid"/>
            <a:miter/>
          </a:ln>
        </p:spPr>
        <p:txBody>
          <a:bodyPr rtlCol="0" anchor="ctr"/>
          <a:lstStyle/>
          <a:p>
            <a:endParaRPr lang="en-US"/>
          </a:p>
        </p:txBody>
      </p:sp>
      <p:sp>
        <p:nvSpPr>
          <p:cNvPr id="6" name="Anvil" descr="preencoded.png">
            <a:extLst>
              <a:ext uri="{FF2B5EF4-FFF2-40B4-BE49-F238E27FC236}">
                <a16:creationId xmlns:a16="http://schemas.microsoft.com/office/drawing/2014/main" id="{6C575B3E-49FD-8450-F2CB-84C6E7A1153D}"/>
              </a:ext>
            </a:extLst>
          </p:cNvPr>
          <p:cNvSpPr/>
          <p:nvPr/>
        </p:nvSpPr>
        <p:spPr>
          <a:xfrm>
            <a:off x="752355" y="1156532"/>
            <a:ext cx="5613722" cy="2756252"/>
          </a:xfrm>
          <a:custGeom>
            <a:avLst/>
            <a:gdLst>
              <a:gd name="connsiteX0" fmla="*/ 0 w 5613722"/>
              <a:gd name="connsiteY0" fmla="*/ 0 h 2756252"/>
              <a:gd name="connsiteX1" fmla="*/ 0 w 5613722"/>
              <a:gd name="connsiteY1" fmla="*/ 2756252 h 2756252"/>
              <a:gd name="connsiteX2" fmla="*/ 2852875 w 5613722"/>
              <a:gd name="connsiteY2" fmla="*/ 2756252 h 2756252"/>
              <a:gd name="connsiteX3" fmla="*/ 5613722 w 5613722"/>
              <a:gd name="connsiteY3" fmla="*/ 0 h 2756252"/>
              <a:gd name="connsiteX4" fmla="*/ 0 w 5613722"/>
              <a:gd name="connsiteY4" fmla="*/ 0 h 2756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722" h="2756252">
                <a:moveTo>
                  <a:pt x="0" y="0"/>
                </a:moveTo>
                <a:lnTo>
                  <a:pt x="0" y="2756252"/>
                </a:lnTo>
                <a:lnTo>
                  <a:pt x="2852875" y="2756252"/>
                </a:lnTo>
                <a:lnTo>
                  <a:pt x="5613722" y="0"/>
                </a:lnTo>
                <a:lnTo>
                  <a:pt x="0" y="0"/>
                </a:lnTo>
                <a:close/>
              </a:path>
            </a:pathLst>
          </a:custGeom>
          <a:solidFill>
            <a:srgbClr val="1B90FF"/>
          </a:solidFill>
          <a:ln w="9273" cap="flat">
            <a:noFill/>
            <a:prstDash val="solid"/>
            <a:miter/>
          </a:ln>
        </p:spPr>
        <p:txBody>
          <a:bodyPr rtlCol="0" anchor="ctr"/>
          <a:lstStyle/>
          <a:p>
            <a:endParaRPr lang="en-US"/>
          </a:p>
        </p:txBody>
      </p:sp>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rPr lang="en-US"/>
              <a:t>Click to insert picture</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440401" y="2206502"/>
            <a:ext cx="5529704" cy="997196"/>
          </a:xfrm>
        </p:spPr>
        <p:txBody>
          <a:bodyPr>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1719542935" name="LogoWhite-Dynamic" descr="{&quot;templafy&quot;:{&quot;id&quot;:&quot;290c01b0-4ac8-46e4-a1b2-77233594281e&quot;}}"/>
          <p:cNvPicPr>
            <a:picLocks noChangeAspect="1"/>
          </p:cNvPicPr>
          <p:nvPr/>
        </p:nvPicPr>
        <p:blipFill>
          <a:blip r:embed="rId2"/>
          <a:stretch>
            <a:fillRect/>
          </a:stretch>
        </p:blipFill>
        <p:spPr>
          <a:xfrm>
            <a:off x="288006" y="360000"/>
            <a:ext cx="3342858" cy="360000"/>
          </a:xfrm>
          <a:prstGeom prst="rect">
            <a:avLst/>
          </a:prstGeom>
        </p:spPr>
      </p:pic>
      <p:sp>
        <p:nvSpPr>
          <p:cNvPr id="5" name="Classification-Dynamic" descr="{&quot;templafy&quot;:{&quot;id&quot;:&quot;c934c3e4-f1c8-475f-8b16-a76a4ff93395&quot;}}">
            <a:extLst>
              <a:ext uri="{FF2B5EF4-FFF2-40B4-BE49-F238E27FC236}">
                <a16:creationId xmlns:a16="http://schemas.microsoft.com/office/drawing/2014/main" id="{7A6CB977-D711-D436-9DC2-AAFCC56F9CAA}"/>
              </a:ext>
            </a:extLst>
          </p:cNvPr>
          <p:cNvSpPr txBox="1"/>
          <p:nvPr userDrawn="1"/>
        </p:nvSpPr>
        <p:spPr>
          <a:xfrm>
            <a:off x="440401"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9797496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238" y="1580844"/>
            <a:ext cx="11185200" cy="4764394"/>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b="0" i="0">
                <a:latin typeface="72 Brand Medium" panose="020B0504030603020204" pitchFamily="34" charset="0"/>
              </a:defRPr>
            </a:lvl1pPr>
          </a:lstStyle>
          <a:p>
            <a:r>
              <a:rPr lang="en-US"/>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981"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4109527874"/>
      </p:ext>
    </p:extLst>
  </p:cSld>
  <p:clrMapOvr>
    <a:masterClrMapping/>
  </p:clrMapOvr>
  <p:hf sldNum="0" hdr="0" ftr="0" dt="0"/>
  <p:extLst>
    <p:ext uri="{DCECCB84-F9BA-43D5-87BE-67443E8EF086}">
      <p15:sldGuideLst xmlns:p15="http://schemas.microsoft.com/office/powerpoint/2012/main">
        <p15:guide id="1" pos="303"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100898527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03"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b="0" i="0">
                <a:solidFill>
                  <a:schemeClr val="tx1"/>
                </a:solidFill>
                <a:latin typeface="72 Brand Medium" panose="020B0504030603020204" pitchFamily="34" charset="0"/>
              </a:defRPr>
            </a:lvl1pPr>
          </a:lstStyle>
          <a:p>
            <a:r>
              <a:rPr lang="en-US"/>
              <a:t>Divider page</a:t>
            </a:r>
            <a:endParaRPr lang="de-DE"/>
          </a:p>
        </p:txBody>
      </p:sp>
    </p:spTree>
    <p:extLst>
      <p:ext uri="{BB962C8B-B14F-4D97-AF65-F5344CB8AC3E}">
        <p14:creationId xmlns:p14="http://schemas.microsoft.com/office/powerpoint/2010/main" val="3514533024"/>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03"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t>插入頁面標題 (句子)</a:t>
            </a:r>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03"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1650" y="1557338"/>
            <a:ext cx="11186477" cy="4787900"/>
          </a:xfrm>
        </p:spPr>
        <p:txBody>
          <a:bodyPr/>
          <a:lstStyle/>
          <a:p>
            <a:pPr lvl="0"/>
            <a:r>
              <a:t>開始輸入以新增不含項目符號點的文字。若要新增項目符號點，請將游標放置在此行的開頭，並按下 Tab 。</a:t>
            </a:r>
          </a:p>
          <a:p>
            <a:pPr lvl="1"/>
            <a:r>
              <a:t>第二層</a:t>
            </a:r>
          </a:p>
          <a:p>
            <a:pPr lvl="2"/>
            <a:r>
              <a:t>第三層</a:t>
            </a:r>
          </a:p>
          <a:p>
            <a:pPr lvl="3"/>
            <a:r>
              <a:t>第四層</a:t>
            </a:r>
          </a:p>
          <a:p>
            <a:pPr lvl="4"/>
            <a:r>
              <a:t>第五層</a:t>
            </a:r>
          </a:p>
        </p:txBody>
      </p:sp>
      <p:sp>
        <p:nvSpPr>
          <p:cNvPr id="3" name="Title"/>
          <p:cNvSpPr>
            <a:spLocks noGrp="1"/>
          </p:cNvSpPr>
          <p:nvPr>
            <p:ph type="title" hasCustomPrompt="1"/>
          </p:nvPr>
        </p:nvSpPr>
        <p:spPr>
          <a:xfrm>
            <a:off x="504001" y="504000"/>
            <a:ext cx="11186476" cy="369332"/>
          </a:xfrm>
        </p:spPr>
        <p:txBody>
          <a:bodyPr/>
          <a:lstStyle>
            <a:lvl1pPr>
              <a:defRPr b="0"/>
            </a:lvl1pPr>
          </a:lstStyle>
          <a:p>
            <a:r>
              <a:t>插入頁面標題 (句子)</a:t>
            </a:r>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7"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98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557338"/>
            <a:ext cx="5328000" cy="4787900"/>
          </a:xfrm>
        </p:spPr>
        <p:txBody>
          <a:bodyPr/>
          <a:lstStyle/>
          <a:p>
            <a:pPr lvl="0"/>
            <a:r>
              <a:t>First level</a:t>
            </a:r>
          </a:p>
          <a:p>
            <a:pPr lvl="1"/>
            <a:r>
              <a:t>Second level</a:t>
            </a:r>
          </a:p>
          <a:p>
            <a:pPr lvl="2"/>
            <a:r>
              <a:t>Third level</a:t>
            </a:r>
          </a:p>
          <a:p>
            <a:pPr lvl="3"/>
            <a:r>
              <a:t>Fourth level</a:t>
            </a:r>
          </a:p>
          <a:p>
            <a:pPr lvl="4"/>
            <a:r>
              <a:t>Fifth level</a:t>
            </a:r>
          </a:p>
        </p:txBody>
      </p:sp>
      <p:sp>
        <p:nvSpPr>
          <p:cNvPr id="4" name="Text placeholder - column 1"/>
          <p:cNvSpPr>
            <a:spLocks noGrp="1"/>
          </p:cNvSpPr>
          <p:nvPr>
            <p:ph type="body" sz="quarter" idx="10" hasCustomPrompt="1"/>
          </p:nvPr>
        </p:nvSpPr>
        <p:spPr>
          <a:xfrm>
            <a:off x="504000" y="1557338"/>
            <a:ext cx="5328000" cy="4787900"/>
          </a:xfrm>
        </p:spPr>
        <p:txBody>
          <a:bodyPr/>
          <a:lstStyle/>
          <a:p>
            <a:pPr lvl="0"/>
            <a:r>
              <a:t>First level</a:t>
            </a:r>
          </a:p>
          <a:p>
            <a:pPr lvl="1"/>
            <a:r>
              <a:t>Second level</a:t>
            </a:r>
          </a:p>
          <a:p>
            <a:pPr lvl="2"/>
            <a:r>
              <a:t>Third level</a:t>
            </a:r>
          </a:p>
          <a:p>
            <a:pPr lvl="3"/>
            <a:r>
              <a:t>Fourth level</a:t>
            </a:r>
          </a:p>
          <a:p>
            <a:pPr lvl="4"/>
            <a:r>
              <a:t>Fifth level</a:t>
            </a:r>
          </a:p>
        </p:txBody>
      </p:sp>
      <p:sp>
        <p:nvSpPr>
          <p:cNvPr id="3" name="Title"/>
          <p:cNvSpPr>
            <a:spLocks noGrp="1"/>
          </p:cNvSpPr>
          <p:nvPr>
            <p:ph type="title" hasCustomPrompt="1"/>
          </p:nvPr>
        </p:nvSpPr>
        <p:spPr>
          <a:xfrm>
            <a:off x="504001" y="504000"/>
            <a:ext cx="11186476" cy="369332"/>
          </a:xfrm>
        </p:spPr>
        <p:txBody>
          <a:bodyPr/>
          <a:lstStyle/>
          <a:p>
            <a:r>
              <a:t>Insert page title (sentence case)</a:t>
            </a:r>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7"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98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ue cover, anvil and image">
    <p:bg>
      <p:bgPr>
        <a:solidFill>
          <a:srgbClr val="002A8E"/>
        </a:solidFill>
        <a:effectLst/>
      </p:bgPr>
    </p:bg>
    <p:spTree>
      <p:nvGrpSpPr>
        <p:cNvPr id="1" name=""/>
        <p:cNvGrpSpPr/>
        <p:nvPr/>
      </p:nvGrpSpPr>
      <p:grpSpPr>
        <a:xfrm>
          <a:off x="0" y="0"/>
          <a:ext cx="0" cy="0"/>
          <a:chOff x="0" y="0"/>
          <a:chExt cx="0" cy="0"/>
        </a:xfrm>
      </p:grpSpPr>
      <p:pic>
        <p:nvPicPr>
          <p:cNvPr id="11" name="Image 1" descr="preencoded.png">
            <a:extLst>
              <a:ext uri="{FF2B5EF4-FFF2-40B4-BE49-F238E27FC236}">
                <a16:creationId xmlns:a16="http://schemas.microsoft.com/office/drawing/2014/main" id="{6C575B3E-49FD-8450-F2CB-84C6E7A115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2355" y="1156532"/>
            <a:ext cx="5613722" cy="2756252"/>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575" y="2141327"/>
            <a:ext cx="4125924" cy="266010"/>
          </a:xfrm>
          <a:prstGeom prst="rect">
            <a:avLst/>
          </a:prstGeom>
        </p:spPr>
      </p:pic>
      <p:sp>
        <p:nvSpPr>
          <p:cNvPr id="13" name="Picture Placeholder 12">
            <a:extLst>
              <a:ext uri="{FF2B5EF4-FFF2-40B4-BE49-F238E27FC236}">
                <a16:creationId xmlns:a16="http://schemas.microsoft.com/office/drawing/2014/main" id="{FF6D8674-EA25-0C87-7F7A-4B6FFA7F1F14}"/>
              </a:ext>
            </a:extLst>
          </p:cNvPr>
          <p:cNvSpPr>
            <a:spLocks noGrp="1"/>
          </p:cNvSpPr>
          <p:nvPr>
            <p:ph type="pic" sz="quarter" idx="10" hasCustomPrompt="1"/>
          </p:nvPr>
        </p:nvSpPr>
        <p:spPr>
          <a:xfrm>
            <a:off x="7836062" y="0"/>
            <a:ext cx="4359114" cy="6858000"/>
          </a:xfrm>
        </p:spPr>
        <p:txBody>
          <a:bodyPr anchor="ctr" anchorCtr="0"/>
          <a:lstStyle>
            <a:lvl1pPr algn="ctr">
              <a:defRPr>
                <a:solidFill>
                  <a:schemeClr val="bg1"/>
                </a:solidFill>
              </a:defRPr>
            </a:lvl1pPr>
          </a:lstStyle>
          <a:p>
            <a:r>
              <a:t>按一下以插入圖片</a:t>
            </a:r>
          </a:p>
        </p:txBody>
      </p:sp>
      <p:sp>
        <p:nvSpPr>
          <p:cNvPr id="4" name="Title">
            <a:extLst>
              <a:ext uri="{FF2B5EF4-FFF2-40B4-BE49-F238E27FC236}">
                <a16:creationId xmlns:a16="http://schemas.microsoft.com/office/drawing/2014/main" id="{A222ABC1-A03E-5EDE-02E2-6F3794850CC1}"/>
              </a:ext>
            </a:extLst>
          </p:cNvPr>
          <p:cNvSpPr>
            <a:spLocks noGrp="1"/>
          </p:cNvSpPr>
          <p:nvPr>
            <p:ph type="title" hasCustomPrompt="1"/>
          </p:nvPr>
        </p:nvSpPr>
        <p:spPr>
          <a:xfrm>
            <a:off x="287338" y="2206502"/>
            <a:ext cx="5567804" cy="997196"/>
          </a:xfrm>
        </p:spPr>
        <p:txBody>
          <a:bodyPr anchor="b" anchorCtr="0">
            <a:noAutofit/>
          </a:bodyPr>
          <a:lstStyle>
            <a:lvl1pPr>
              <a:lnSpc>
                <a:spcPct val="90000"/>
              </a:lnSpc>
              <a:defRPr sz="3600" b="0" i="0">
                <a:solidFill>
                  <a:schemeClr val="bg1"/>
                </a:solidFill>
                <a:latin typeface="72 Brand Medium" panose="020B0504030603020204" pitchFamily="34" charset="0"/>
              </a:defRPr>
            </a:lvl1pPr>
          </a:lstStyle>
          <a:p>
            <a:pPr fontAlgn="base">
              <a:spcBef>
                <a:spcPct val="50000"/>
              </a:spcBef>
              <a:spcAft>
                <a:spcPct val="0"/>
              </a:spcAft>
              <a:buClr>
                <a:srgbClr val="F0AB00"/>
              </a:buClr>
              <a:buSzPct val="80000"/>
            </a:pPr>
            <a:r>
              <a:t>此處為標題</a:t>
            </a:r>
            <a:br>
              <a:rPr lang="en-US"/>
            </a:br>
            <a:r>
              <a:t>和此處</a:t>
            </a:r>
            <a:endParaRPr sz="3600" kern="0">
              <a:ea typeface="Arial Unicode MS" pitchFamily="34" charset="-128"/>
              <a:cs typeface="Arial Unicode MS" pitchFamily="34" charset="-128"/>
            </a:endParaRPr>
          </a:p>
        </p:txBody>
      </p:sp>
      <p:pic>
        <p:nvPicPr>
          <p:cNvPr id="679686966" name="LogoWhite-Dynamic" descr="{&quot;templafy&quot;:{&quot;id&quot;:&quot;8bfc0491-025f-4462-97bb-5590e3883a0c&quot;}}"/>
          <p:cNvPicPr>
            <a:picLocks noChangeAspect="1"/>
          </p:cNvPicPr>
          <p:nvPr/>
        </p:nvPicPr>
        <p:blipFill>
          <a:blip r:embed="rId5"/>
          <a:stretch>
            <a:fillRect/>
          </a:stretch>
        </p:blipFill>
        <p:spPr>
          <a:xfrm>
            <a:off x="288006" y="360000"/>
            <a:ext cx="3342858" cy="360000"/>
          </a:xfrm>
          <a:prstGeom prst="rect">
            <a:avLst/>
          </a:prstGeom>
        </p:spPr>
      </p:pic>
      <p:sp>
        <p:nvSpPr>
          <p:cNvPr id="3" name="Classification-Dynamic" descr="{&quot;templafy&quot;:{&quot;id&quot;:&quot;e550068d-0321-41c5-8d53-d751eb02518f&quot;}}">
            <a:extLst>
              <a:ext uri="{FF2B5EF4-FFF2-40B4-BE49-F238E27FC236}">
                <a16:creationId xmlns:a16="http://schemas.microsoft.com/office/drawing/2014/main" id="{A6D6797F-FF5B-BE1A-D940-2289CF2968F7}"/>
              </a:ext>
            </a:extLst>
          </p:cNvPr>
          <p:cNvSpPr txBox="1"/>
          <p:nvPr userDrawn="1"/>
        </p:nvSpPr>
        <p:spPr>
          <a:xfrm>
            <a:off x="235587" y="6552331"/>
            <a:ext cx="516768" cy="169416"/>
          </a:xfrm>
          <a:prstGeom prst="rect">
            <a:avLst/>
          </a:prstGeom>
          <a:noFill/>
        </p:spPr>
        <p:txBody>
          <a:bodyPr wrap="square" lIns="0" tIns="0" rIns="0" bIns="0">
            <a:normAutofit/>
          </a:bodyPr>
          <a:lstStyle/>
          <a:p>
            <a:pPr fontAlgn="base">
              <a:spcBef>
                <a:spcPct val="50000"/>
              </a:spcBef>
              <a:spcAft>
                <a:spcPct val="0"/>
              </a:spcAft>
              <a:buClr>
                <a:srgbClr val="F0AB00"/>
              </a:buClr>
              <a:buSzPct val="80000"/>
              <a:defRPr sz="1000">
                <a:solidFill>
                  <a:schemeClr val="bg1"/>
                </a:solidFill>
                <a:latin typeface="72 Brand" panose="020B0504030603020204" pitchFamily="34" charset="0"/>
                <a:ea typeface="Arial Unicode MS" pitchFamily="34" charset="-128"/>
                <a:cs typeface="Arial Unicode MS" pitchFamily="34" charset="-128"/>
              </a:defRPr>
            </a:pPr>
            <a:r>
              <a:t>公開</a:t>
            </a:r>
          </a:p>
        </p:txBody>
      </p:sp>
    </p:spTree>
    <p:extLst>
      <p:ext uri="{BB962C8B-B14F-4D97-AF65-F5344CB8AC3E}">
        <p14:creationId xmlns:p14="http://schemas.microsoft.com/office/powerpoint/2010/main" val="474570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557338"/>
            <a:ext cx="3564000" cy="47879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39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770000"/>
            <a:ext cx="5328000" cy="1575238"/>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7"/>
            <a:ext cx="5328000" cy="279259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750" userDrawn="1">
          <p15:clr>
            <a:srgbClr val="FBAE40"/>
          </p15:clr>
        </p15:guide>
        <p15:guide id="6" orient="horz" pos="3004" userDrawn="1">
          <p15:clr>
            <a:srgbClr val="FBAE40"/>
          </p15:clr>
        </p15:guide>
        <p15:guide id="7" orient="horz" pos="3997"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557338"/>
            <a:ext cx="3391200" cy="2294662"/>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981" userDrawn="1">
          <p15:clr>
            <a:srgbClr val="FBAE40"/>
          </p15:clr>
        </p15:guide>
        <p15:guide id="10" orient="horz" pos="2428" userDrawn="1">
          <p15:clr>
            <a:srgbClr val="FBAE40"/>
          </p15:clr>
        </p15:guide>
        <p15:guide id="11" orient="horz" pos="2743" userDrawn="1">
          <p15:clr>
            <a:srgbClr val="FBAE40"/>
          </p15:clr>
        </p15:guide>
        <p15:guide id="12" orient="horz" pos="39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557337"/>
            <a:ext cx="2415600" cy="1871663"/>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216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0" i="0">
                <a:latin typeface="72 Brand Medium" panose="020B0504030603020204" pitchFamily="34" charset="0"/>
              </a:defRPr>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anchor="t" anchorCtr="0">
            <a:noAutofit/>
          </a:bodyPr>
          <a:lstStyle>
            <a:lvl1pPr marL="0" indent="0" algn="ctr" defTabSz="1088558" rtl="0" eaLnBrk="1" latinLnBrk="0" hangingPunct="1">
              <a:spcBef>
                <a:spcPts val="1929"/>
              </a:spcBef>
              <a:buClr>
                <a:schemeClr val="accent1"/>
              </a:buClr>
              <a:buSzPct val="80000"/>
              <a:buFontTx/>
              <a:buNone/>
              <a:defRPr sz="1600" b="0" i="0" kern="1200">
                <a:solidFill>
                  <a:schemeClr val="tx1"/>
                </a:solidFill>
                <a:latin typeface="Arial" panose="020B0604020202020204" pitchFamily="34" charset="0"/>
                <a:ea typeface="+mn-ea"/>
                <a:cs typeface="+mn-cs"/>
              </a:defRPr>
            </a:lvl1pPr>
          </a:lstStyle>
          <a:p>
            <a:r>
              <a:t>按一下圖示以新增影像</a:t>
            </a:r>
          </a:p>
        </p:txBody>
      </p:sp>
      <p:sp>
        <p:nvSpPr>
          <p:cNvPr id="7" name="Text Placeholder"/>
          <p:cNvSpPr>
            <a:spLocks noGrp="1"/>
          </p:cNvSpPr>
          <p:nvPr>
            <p:ph type="body" sz="quarter" idx="11" hasCustomPrompt="1"/>
          </p:nvPr>
        </p:nvSpPr>
        <p:spPr bwMode="black">
          <a:xfrm>
            <a:off x="503999" y="1557338"/>
            <a:ext cx="7092000" cy="4778662"/>
          </a:xfrm>
        </p:spPr>
        <p:txBody>
          <a:bodyPr/>
          <a:lstStyle/>
          <a:p>
            <a:pPr lvl="0"/>
            <a:r>
              <a:t>第一層</a:t>
            </a:r>
          </a:p>
          <a:p>
            <a:pPr lvl="1"/>
            <a:r>
              <a:t>第二層</a:t>
            </a:r>
          </a:p>
          <a:p>
            <a:pPr lvl="2"/>
            <a:r>
              <a:t>第三層</a:t>
            </a:r>
          </a:p>
          <a:p>
            <a:pPr lvl="3"/>
            <a:r>
              <a:t>第四層</a:t>
            </a:r>
          </a:p>
          <a:p>
            <a:pPr lvl="4"/>
            <a:r>
              <a:t>第五層</a:t>
            </a:r>
          </a:p>
        </p:txBody>
      </p:sp>
      <p:sp>
        <p:nvSpPr>
          <p:cNvPr id="3" name="Title"/>
          <p:cNvSpPr>
            <a:spLocks noGrp="1"/>
          </p:cNvSpPr>
          <p:nvPr>
            <p:ph type="title" hasCustomPrompt="1"/>
          </p:nvPr>
        </p:nvSpPr>
        <p:spPr>
          <a:xfrm>
            <a:off x="504001" y="504000"/>
            <a:ext cx="7092000" cy="369332"/>
          </a:xfrm>
        </p:spPr>
        <p:txBody>
          <a:bodyPr/>
          <a:lstStyle/>
          <a:p>
            <a:r>
              <a:t>插入頁面標題 (句子)</a:t>
            </a:r>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1" userDrawn="1">
          <p15:clr>
            <a:srgbClr val="FBAE40"/>
          </p15:clr>
        </p15:guide>
        <p15:guide id="5" orient="horz" pos="317" userDrawn="1">
          <p15:clr>
            <a:srgbClr val="FBAE40"/>
          </p15:clr>
        </p15:guide>
        <p15:guide id="6" orient="horz" pos="551" userDrawn="1">
          <p15:clr>
            <a:srgbClr val="FBAE40"/>
          </p15:clr>
        </p15:guide>
        <p15:guide id="7" orient="horz" pos="98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139791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557338"/>
            <a:ext cx="5328000" cy="4778662"/>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i="0" kern="1200" dirty="0">
                <a:solidFill>
                  <a:schemeClr val="tx1"/>
                </a:solidFill>
                <a:latin typeface="Arial" panose="020B0604020202020204" pitchFamily="34" charset="0"/>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4000" y="1557338"/>
            <a:ext cx="5328000" cy="4778662"/>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981"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557338"/>
            <a:ext cx="11185200" cy="4778662"/>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981"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nk cover with anvil">
    <p:bg>
      <p:bgPr>
        <a:solidFill>
          <a:srgbClr val="28004A"/>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37E79459-E5C5-5E87-E38B-80855D38E462}"/>
              </a:ext>
            </a:extLst>
          </p:cNvPr>
          <p:cNvSpPr/>
          <p:nvPr userDrawn="1"/>
        </p:nvSpPr>
        <p:spPr bwMode="gray">
          <a:xfrm>
            <a:off x="-1" y="0"/>
            <a:ext cx="12195175" cy="6858000"/>
          </a:xfrm>
          <a:prstGeom prst="rect">
            <a:avLst/>
          </a:prstGeom>
          <a:solidFill>
            <a:srgbClr val="28004A"/>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pic>
        <p:nvPicPr>
          <p:cNvPr id="2" name="Picture 1">
            <a:extLst>
              <a:ext uri="{FF2B5EF4-FFF2-40B4-BE49-F238E27FC236}">
                <a16:creationId xmlns:a16="http://schemas.microsoft.com/office/drawing/2014/main" id="{1846E736-979F-0D4B-6D59-D0EA5D367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9111" y="1216759"/>
            <a:ext cx="8887864" cy="4424483"/>
          </a:xfrm>
          <a:prstGeom prst="rect">
            <a:avLst/>
          </a:prstGeom>
        </p:spPr>
      </p:pic>
      <p:sp>
        <p:nvSpPr>
          <p:cNvPr id="4" name="Title"/>
          <p:cNvSpPr>
            <a:spLocks noGrp="1"/>
          </p:cNvSpPr>
          <p:nvPr>
            <p:ph type="title" hasCustomPrompt="1"/>
          </p:nvPr>
        </p:nvSpPr>
        <p:spPr>
          <a:xfrm>
            <a:off x="288000" y="2706317"/>
            <a:ext cx="10900800"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53319849" name="LogoWhite-Dynamic" descr="{&quot;templafy&quot;:{&quot;id&quot;:&quot;877f82b4-d84c-49b1-b193-7b7fb432925a&quot;}}"/>
          <p:cNvPicPr>
            <a:picLocks noChangeAspect="1"/>
          </p:cNvPicPr>
          <p:nvPr/>
        </p:nvPicPr>
        <p:blipFill>
          <a:blip r:embed="rId3"/>
          <a:stretch>
            <a:fillRect/>
          </a:stretch>
        </p:blipFill>
        <p:spPr>
          <a:xfrm>
            <a:off x="288006" y="360000"/>
            <a:ext cx="3342858" cy="360000"/>
          </a:xfrm>
          <a:prstGeom prst="rect">
            <a:avLst/>
          </a:prstGeom>
        </p:spPr>
      </p:pic>
      <p:sp>
        <p:nvSpPr>
          <p:cNvPr id="7" name="Classification-Dynamic" descr="{&quot;templafy&quot;:{&quot;id&quot;:&quot;f7f33580-c6a7-4e7f-ba70-784032d0d1a3&quot;}}">
            <a:extLst>
              <a:ext uri="{FF2B5EF4-FFF2-40B4-BE49-F238E27FC236}">
                <a16:creationId xmlns:a16="http://schemas.microsoft.com/office/drawing/2014/main" id="{1D05DC80-84C9-9ECA-3B84-3577D8D8165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66725725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3C5639-DDA2-864A-9DC3-7FC80AC852D5}"/>
              </a:ext>
            </a:extLst>
          </p:cNvPr>
          <p:cNvSpPr txBox="1"/>
          <p:nvPr userDrawn="1"/>
        </p:nvSpPr>
        <p:spPr>
          <a:xfrm>
            <a:off x="503238" y="2905125"/>
            <a:ext cx="1837041" cy="246221"/>
          </a:xfrm>
          <a:prstGeom prst="rect">
            <a:avLst/>
          </a:prstGeom>
          <a:noFill/>
        </p:spPr>
        <p:txBody>
          <a:bodyPr wrap="none" lIns="0" tIns="0" rIns="0" bIns="0">
            <a:spAutoFit/>
          </a:bodyPr>
          <a:lstStyle/>
          <a:p>
            <a:pPr marL="0" marR="0" lvl="0" indent="0" algn="l" defTabSz="1088776" rtl="0" eaLnBrk="1" fontAlgn="base" latinLnBrk="0" hangingPunct="1">
              <a:lnSpc>
                <a:spcPct val="100000"/>
              </a:lnSpc>
              <a:spcBef>
                <a:spcPct val="50000"/>
              </a:spcBef>
              <a:spcAft>
                <a:spcPct val="0"/>
              </a:spcAft>
              <a:buClr>
                <a:srgbClr val="F0AB00"/>
              </a:buClr>
              <a:buSzPct val="80000"/>
              <a:buFontTx/>
              <a:buNone/>
              <a:tabLst/>
              <a:defRPr sz="1600">
                <a:latin typeface="+mn-lt"/>
              </a:defRPr>
            </a:pPr>
            <a:r>
              <a:t>聯絡資訊：</a:t>
            </a:r>
          </a:p>
        </p:txBody>
      </p:sp>
      <p:sp>
        <p:nvSpPr>
          <p:cNvPr id="9" name="Copyright - Dynamic" descr="{&quot;templafy&quot;:{&quot;id&quot;:&quot;c8ccce5c-806a-41b7-a5b6-0bc662d4e4f6&quot;}}">
            <a:extLst>
              <a:ext uri="{FF2B5EF4-FFF2-40B4-BE49-F238E27FC236}">
                <a16:creationId xmlns:a16="http://schemas.microsoft.com/office/drawing/2014/main" id="{EDAF1AF5-D568-20CC-6052-F655D86F5486}"/>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t>© 2026 SAP SE 或 SAP 關係企業。保留所有權利。如需本材料相關使用條款、免責聲明、揭露書或限制，請參閱 www.sap.com/legal-notice 上的法律聲明。</a:t>
            </a:r>
          </a:p>
        </p:txBody>
      </p:sp>
      <p:sp>
        <p:nvSpPr>
          <p:cNvPr id="3" name="Title 2">
            <a:extLst>
              <a:ext uri="{FF2B5EF4-FFF2-40B4-BE49-F238E27FC236}">
                <a16:creationId xmlns:a16="http://schemas.microsoft.com/office/drawing/2014/main" id="{5692DE12-4084-77D2-FD2A-8E63F6FBE7C5}"/>
              </a:ext>
            </a:extLst>
          </p:cNvPr>
          <p:cNvSpPr>
            <a:spLocks noGrp="1"/>
          </p:cNvSpPr>
          <p:nvPr>
            <p:ph type="title" hasCustomPrompt="1"/>
          </p:nvPr>
        </p:nvSpPr>
        <p:spPr>
          <a:xfrm>
            <a:off x="503238" y="1520825"/>
            <a:ext cx="5413477" cy="846386"/>
          </a:xfrm>
        </p:spPr>
        <p:txBody>
          <a:bodyPr/>
          <a:lstStyle>
            <a:lvl1pPr>
              <a:defRPr sz="5500" b="0" i="0">
                <a:latin typeface="72 Brand Medium" panose="020B0504030603020204" pitchFamily="34" charset="0"/>
              </a:defRPr>
            </a:lvl1pPr>
          </a:lstStyle>
          <a:p>
            <a:r>
              <a:t>感謝您。</a:t>
            </a:r>
          </a:p>
        </p:txBody>
      </p:sp>
      <p:pic>
        <p:nvPicPr>
          <p:cNvPr id="2" name="Picture 1">
            <a:extLst>
              <a:ext uri="{FF2B5EF4-FFF2-40B4-BE49-F238E27FC236}">
                <a16:creationId xmlns:a16="http://schemas.microsoft.com/office/drawing/2014/main" id="{2A23274F-1EBD-A73A-AC54-963A234E9EB2}"/>
              </a:ext>
            </a:extLst>
          </p:cNvPr>
          <p:cNvPicPr>
            <a:picLocks noChangeAspect="1"/>
          </p:cNvPicPr>
          <p:nvPr userDrawn="1"/>
        </p:nvPicPr>
        <p:blipFill>
          <a:blip r:embed="rId2"/>
          <a:stretch>
            <a:fillRect/>
          </a:stretch>
        </p:blipFill>
        <p:spPr>
          <a:xfrm>
            <a:off x="10963291" y="5990000"/>
            <a:ext cx="727059" cy="360000"/>
          </a:xfrm>
          <a:prstGeom prst="rect">
            <a:avLst/>
          </a:prstGeom>
        </p:spPr>
      </p:pic>
    </p:spTree>
    <p:extLst>
      <p:ext uri="{BB962C8B-B14F-4D97-AF65-F5344CB8AC3E}">
        <p14:creationId xmlns:p14="http://schemas.microsoft.com/office/powerpoint/2010/main" val="781090314"/>
      </p:ext>
    </p:extLst>
  </p:cSld>
  <p:clrMapOvr>
    <a:masterClrMapping/>
  </p:clrMapOvr>
  <p:hf sldNum="0" hdr="0" ftr="0" dt="0"/>
  <p:extLst>
    <p:ext uri="{DCECCB84-F9BA-43D5-87BE-67443E8EF086}">
      <p15:sldGuideLst xmlns:p15="http://schemas.microsoft.com/office/powerpoint/2012/main">
        <p15:guide id="1" pos="7364" userDrawn="1">
          <p15:clr>
            <a:srgbClr val="FBAE40"/>
          </p15:clr>
        </p15:guide>
        <p15:guide id="2" orient="horz" pos="958"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04001" y="504000"/>
            <a:ext cx="11186476" cy="369332"/>
          </a:xfrm>
        </p:spPr>
        <p:txBody>
          <a:bodyPr/>
          <a:lstStyle/>
          <a:p>
            <a:r>
              <a:t>插入頁面標題 (句子)</a:t>
            </a:r>
          </a:p>
        </p:txBody>
      </p:sp>
    </p:spTree>
    <p:extLst>
      <p:ext uri="{BB962C8B-B14F-4D97-AF65-F5344CB8AC3E}">
        <p14:creationId xmlns:p14="http://schemas.microsoft.com/office/powerpoint/2010/main" val="1765116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Copyright">
    <p:spTree>
      <p:nvGrpSpPr>
        <p:cNvPr id="1" name=""/>
        <p:cNvGrpSpPr/>
        <p:nvPr/>
      </p:nvGrpSpPr>
      <p:grpSpPr>
        <a:xfrm>
          <a:off x="0" y="0"/>
          <a:ext cx="0" cy="0"/>
          <a:chOff x="0" y="0"/>
          <a:chExt cx="0" cy="0"/>
        </a:xfrm>
      </p:grpSpPr>
      <p:sp>
        <p:nvSpPr>
          <p:cNvPr id="14" name="Copyright information-German" descr="{&quot;templafy&quot;:{&quot;id&quot;:&quot;62418c81-c1f9-470f-9a49-2c44a4a80384&quot;}}">
            <a:extLst>
              <a:ext uri="{FF2B5EF4-FFF2-40B4-BE49-F238E27FC236}">
                <a16:creationId xmlns:a16="http://schemas.microsoft.com/office/drawing/2014/main" id="{B550E322-429A-4EDE-8D60-08E8F7B303BA}"/>
              </a:ext>
            </a:extLst>
          </p:cNvPr>
          <p:cNvSpPr txBox="1"/>
          <p:nvPr/>
        </p:nvSpPr>
        <p:spPr bwMode="black">
          <a:xfrm>
            <a:off x="503239" y="2663333"/>
            <a:ext cx="6561591" cy="3864366"/>
          </a:xfrm>
          <a:prstGeom prst="rect">
            <a:avLst/>
          </a:prstGeom>
          <a:noFill/>
        </p:spPr>
        <p:txBody>
          <a:bodyPr wrap="square" lIns="0" tIns="0" rIns="0" bIns="0" anchor="t">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sz="800" kern="1200">
                <a:solidFill>
                  <a:schemeClr val="tx1"/>
                </a:solidFill>
                <a:effectLst/>
                <a:latin typeface="Arial"/>
                <a:ea typeface="+mn-ea"/>
                <a:cs typeface="+mn-cs"/>
              </a:defRPr>
            </a:pPr>
            <a:r>
              <a:t>© 2026 SAP SE 或 SAP 關係企業。保留所有權利。 
未經 SAP SE 或 SAP 關係企業的明確許可，任何人不得以任何形式或根據任何用途進行重製或傳播此出版品的任何部份。此處所包含資訊如有變更，恕不提前通知。SAP SE 與其經銷商所販售之部份軟體產品包含其他軟體供應商的專有軟體元件。國家產品規格可能不同。這些材料由 SAP SE 或 SAP 關係企業僅出於參考目的提供，不存在任何類型的聲明或保固，而 SAP 或其關係企業不應對材料中的錯誤或疏漏負責。對於 SAP 或 SAP 關係企業產品和服務的唯一保固，詳載於此類產品和服務隨附之明確保固聲明中 (若有)。在此提供的任何資料不可推斷為附加保固條款。特別是，SAP SE 或其關係企業沒有義務從事本文件或任何簡報中概述的任何業務過程，或開發或發佈本文提及的任何功能。本文件或任何相關簡報以及 SAP SE 或其關係企業的策略或未來可能的開發、產品及/或平台、指示和功能都可能發生變更，並可能由 SAP SE 或其關係企業在不通知的情況下隨時出於任何理由進行變更。本文件中的資訊並非提供任何資料、程式碼或功能的承諾、承諾或法律義務。所有前瞻性聲明皆可能面臨各種風險和不確定性，並可能導致實際結果與預期不同。讀者須注意，不應過度依賴這些前瞻性陳述，不得依賴它們進行採購決策。SAP 和此處所提及之其他 SAP 產品與服務，以及其相對應的標誌皆為 SAP SE (或 SAP 關係企業) 在德國和其他國家的商標或註冊商標。此處所提及之所有其他產品與服務名稱皆為其相對應公司的商標。如需瞭解其他商標資訊和通知，請參閱 www.sap.com/trademark 。</a:t>
            </a:r>
          </a:p>
        </p:txBody>
      </p:sp>
      <p:sp>
        <p:nvSpPr>
          <p:cNvPr id="44" name="www.sap.com - contact SAP link">
            <a:hlinkClick r:id="rId2" tooltip="www.sap.com/contactsap"/>
          </p:cNvPr>
          <p:cNvSpPr txBox="1"/>
          <p:nvPr/>
        </p:nvSpPr>
        <p:spPr bwMode="black">
          <a:xfrm>
            <a:off x="503238" y="2461400"/>
            <a:ext cx="2215390" cy="169277"/>
          </a:xfrm>
          <a:prstGeom prst="rect">
            <a:avLst/>
          </a:prstGeom>
          <a:noFill/>
        </p:spPr>
        <p:txBody>
          <a:bodyPr wrap="square" lIns="0" tIns="0" rIns="0" bIns="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sz="1100" b="1" kern="1200">
                <a:solidFill>
                  <a:schemeClr val="tx1"/>
                </a:solidFill>
                <a:latin typeface="Arial"/>
                <a:ea typeface="Arial Unicode MS" panose="020B0604020202020204" pitchFamily="34" charset="-128"/>
                <a:cs typeface="+mn-cs"/>
              </a:defRPr>
            </a:pPr>
            <a:r>
              <a:t>www.sap.com/contactsap</a:t>
            </a:r>
          </a:p>
        </p:txBody>
      </p:sp>
      <p:pic>
        <p:nvPicPr>
          <p:cNvPr id="10" name="Linkedin icon with link">
            <a:hlinkClick r:id="rId3"/>
            <a:extLst>
              <a:ext uri="{FF2B5EF4-FFF2-40B4-BE49-F238E27FC236}">
                <a16:creationId xmlns:a16="http://schemas.microsoft.com/office/drawing/2014/main" id="{D03BED7D-4C1C-D348-B7EC-3275C42250B4}"/>
              </a:ext>
            </a:extLst>
          </p:cNvPr>
          <p:cNvPicPr>
            <a:picLocks noChangeAspect="1"/>
          </p:cNvPicPr>
          <p:nvPr/>
        </p:nvPicPr>
        <p:blipFill>
          <a:blip r:embed="rId4"/>
          <a:srcRect/>
          <a:stretch/>
        </p:blipFill>
        <p:spPr>
          <a:xfrm>
            <a:off x="2257488" y="1749961"/>
            <a:ext cx="361809" cy="361809"/>
          </a:xfrm>
          <a:prstGeom prst="rect">
            <a:avLst/>
          </a:prstGeom>
        </p:spPr>
      </p:pic>
      <p:pic>
        <p:nvPicPr>
          <p:cNvPr id="11" name="YouTube icon with link">
            <a:hlinkClick r:id="rId5"/>
            <a:extLst>
              <a:ext uri="{FF2B5EF4-FFF2-40B4-BE49-F238E27FC236}">
                <a16:creationId xmlns:a16="http://schemas.microsoft.com/office/drawing/2014/main" id="{4550E8CF-5571-DB45-85AB-8ACD63D7F0D9}"/>
              </a:ext>
            </a:extLst>
          </p:cNvPr>
          <p:cNvPicPr>
            <a:picLocks noChangeAspect="1"/>
          </p:cNvPicPr>
          <p:nvPr/>
        </p:nvPicPr>
        <p:blipFill>
          <a:blip r:embed="rId6"/>
          <a:srcRect/>
          <a:stretch/>
        </p:blipFill>
        <p:spPr>
          <a:xfrm>
            <a:off x="1666951" y="1749063"/>
            <a:ext cx="363600" cy="363600"/>
          </a:xfrm>
          <a:prstGeom prst="rect">
            <a:avLst/>
          </a:prstGeom>
        </p:spPr>
      </p:pic>
      <p:pic>
        <p:nvPicPr>
          <p:cNvPr id="12" name="Twitter icon with link">
            <a:hlinkClick r:id="rId7" tooltip="https://twitter.com/sap"/>
            <a:extLst>
              <a:ext uri="{FF2B5EF4-FFF2-40B4-BE49-F238E27FC236}">
                <a16:creationId xmlns:a16="http://schemas.microsoft.com/office/drawing/2014/main" id="{3A3DEA53-744B-5D49-B9C4-B3DD2B6F8890}"/>
              </a:ext>
            </a:extLst>
          </p:cNvPr>
          <p:cNvPicPr>
            <a:picLocks noChangeAspect="1"/>
          </p:cNvPicPr>
          <p:nvPr/>
        </p:nvPicPr>
        <p:blipFill>
          <a:blip r:embed="rId8"/>
          <a:srcRect/>
          <a:stretch/>
        </p:blipFill>
        <p:spPr>
          <a:xfrm>
            <a:off x="1078207" y="1749961"/>
            <a:ext cx="361809" cy="361809"/>
          </a:xfrm>
          <a:prstGeom prst="rect">
            <a:avLst/>
          </a:prstGeom>
        </p:spPr>
      </p:pic>
      <p:pic>
        <p:nvPicPr>
          <p:cNvPr id="13" name="Facebook icon with link">
            <a:hlinkClick r:id="rId9"/>
            <a:extLst>
              <a:ext uri="{FF2B5EF4-FFF2-40B4-BE49-F238E27FC236}">
                <a16:creationId xmlns:a16="http://schemas.microsoft.com/office/drawing/2014/main" id="{0574D7D9-99A0-C642-8DCC-BBDFBACB0C47}"/>
              </a:ext>
            </a:extLst>
          </p:cNvPr>
          <p:cNvPicPr>
            <a:picLocks noChangeAspect="1"/>
          </p:cNvPicPr>
          <p:nvPr/>
        </p:nvPicPr>
        <p:blipFill>
          <a:blip r:embed="rId10"/>
          <a:srcRect/>
          <a:stretch/>
        </p:blipFill>
        <p:spPr>
          <a:xfrm>
            <a:off x="487670" y="1749063"/>
            <a:ext cx="363600" cy="363600"/>
          </a:xfrm>
          <a:prstGeom prst="rect">
            <a:avLst/>
          </a:prstGeom>
        </p:spPr>
      </p:pic>
      <p:sp>
        <p:nvSpPr>
          <p:cNvPr id="43" name="Follow all of SAP"/>
          <p:cNvSpPr txBox="1"/>
          <p:nvPr/>
        </p:nvSpPr>
        <p:spPr bwMode="black">
          <a:xfrm>
            <a:off x="503239" y="1461003"/>
            <a:ext cx="1228549" cy="169277"/>
          </a:xfrm>
          <a:prstGeom prst="rect">
            <a:avLst/>
          </a:prstGeom>
          <a:noFill/>
        </p:spPr>
        <p:txBody>
          <a:bodyPr wrap="square" lIns="0" tIns="0" rIns="0" bIns="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sz="1100" kern="1200">
                <a:solidFill>
                  <a:schemeClr val="tx1"/>
                </a:solidFill>
                <a:latin typeface="Arial"/>
                <a:ea typeface="Arial Unicode MS" panose="020B0604020202020204" pitchFamily="34" charset="-128"/>
                <a:cs typeface="+mn-cs"/>
              </a:defRPr>
            </a:pPr>
            <a:r>
              <a:t>追蹤我們</a:t>
            </a:r>
          </a:p>
        </p:txBody>
      </p:sp>
      <p:pic>
        <p:nvPicPr>
          <p:cNvPr id="15" name="SAP Logo Placeholder">
            <a:extLst>
              <a:ext uri="{FF2B5EF4-FFF2-40B4-BE49-F238E27FC236}">
                <a16:creationId xmlns:a16="http://schemas.microsoft.com/office/drawing/2014/main" id="{9CC4588F-1029-8748-911B-AFF84B1CAE9F}"/>
              </a:ext>
            </a:extLst>
          </p:cNvPr>
          <p:cNvPicPr>
            <a:picLocks noChangeAspect="1"/>
          </p:cNvPicPr>
          <p:nvPr/>
        </p:nvPicPr>
        <p:blipFill>
          <a:blip r:embed="rId11"/>
          <a:srcRect/>
          <a:stretch/>
        </p:blipFill>
        <p:spPr>
          <a:xfrm>
            <a:off x="9530019" y="5832749"/>
            <a:ext cx="2182557" cy="517253"/>
          </a:xfrm>
          <a:prstGeom prst="rect">
            <a:avLst/>
          </a:prstGeom>
        </p:spPr>
      </p:pic>
    </p:spTree>
    <p:extLst>
      <p:ext uri="{BB962C8B-B14F-4D97-AF65-F5344CB8AC3E}">
        <p14:creationId xmlns:p14="http://schemas.microsoft.com/office/powerpoint/2010/main" val="4213637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48B029D-C1BA-6745-8ADE-EF91FC90E083}"/>
              </a:ext>
            </a:extLst>
          </p:cNvPr>
          <p:cNvSpPr>
            <a:spLocks noGrp="1"/>
          </p:cNvSpPr>
          <p:nvPr>
            <p:ph type="pic" sz="quarter" idx="10"/>
          </p:nvPr>
        </p:nvSpPr>
        <p:spPr>
          <a:xfrm>
            <a:off x="8126118" y="0"/>
            <a:ext cx="4069057" cy="6858000"/>
          </a:xfrm>
        </p:spPr>
        <p:txBody>
          <a:bodyPr anchor="ctr" anchorCtr="0"/>
          <a:lstStyle>
            <a:lvl1pPr algn="ctr"/>
          </a:lstStyle>
          <a:p>
            <a:r>
              <a:t>按一下圖示以新增圖片</a:t>
            </a:r>
          </a:p>
          <a:p/>
          <a:p/>
        </p:txBody>
      </p:sp>
      <p:sp>
        <p:nvSpPr>
          <p:cNvPr id="3" name="Title"/>
          <p:cNvSpPr>
            <a:spLocks noGrp="1"/>
          </p:cNvSpPr>
          <p:nvPr>
            <p:ph type="title" hasCustomPrompt="1"/>
          </p:nvPr>
        </p:nvSpPr>
        <p:spPr/>
        <p:txBody>
          <a:bodyPr/>
          <a:lstStyle/>
          <a:p>
            <a:r>
              <a:t>插入頁面標題 (句子)</a:t>
            </a:r>
          </a:p>
        </p:txBody>
      </p:sp>
    </p:spTree>
    <p:extLst>
      <p:ext uri="{BB962C8B-B14F-4D97-AF65-F5344CB8AC3E}">
        <p14:creationId xmlns:p14="http://schemas.microsoft.com/office/powerpoint/2010/main" val="103119273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ngo cover with anvil and image">
    <p:bg>
      <p:bgPr>
        <a:solidFill>
          <a:schemeClr val="bg1"/>
        </a:solidFill>
        <a:effectLst/>
      </p:bgPr>
    </p:bg>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3F9D113E-DB39-0CF2-578D-9B5D35C92F55}"/>
              </a:ext>
            </a:extLst>
          </p:cNvPr>
          <p:cNvSpPr/>
          <p:nvPr userDrawn="1"/>
        </p:nvSpPr>
        <p:spPr bwMode="gray">
          <a:xfrm>
            <a:off x="7102258" y="0"/>
            <a:ext cx="5092917" cy="6858000"/>
          </a:xfrm>
          <a:prstGeom prst="rect">
            <a:avLst/>
          </a:prstGeom>
          <a:solidFill>
            <a:srgbClr val="FFC93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pic>
        <p:nvPicPr>
          <p:cNvPr id="6" name="Graphic 5">
            <a:extLst>
              <a:ext uri="{FF2B5EF4-FFF2-40B4-BE49-F238E27FC236}">
                <a16:creationId xmlns:a16="http://schemas.microsoft.com/office/drawing/2014/main" id="{F9CF98F2-AE93-6F6D-B5F5-C2F74E0787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67600" y="250521"/>
            <a:ext cx="4538091" cy="6328079"/>
          </a:xfrm>
          <a:prstGeom prst="rect">
            <a:avLst/>
          </a:prstGeom>
        </p:spPr>
      </p:pic>
      <p:sp>
        <p:nvSpPr>
          <p:cNvPr id="2" name="Rectangle 1">
            <a:extLst>
              <a:ext uri="{FF2B5EF4-FFF2-40B4-BE49-F238E27FC236}">
                <a16:creationId xmlns:a16="http://schemas.microsoft.com/office/drawing/2014/main" id="{FDD06AF2-2141-CEFD-4797-A6E50CC267FE}"/>
              </a:ext>
            </a:extLst>
          </p:cNvPr>
          <p:cNvSpPr/>
          <p:nvPr userDrawn="1"/>
        </p:nvSpPr>
        <p:spPr bwMode="gray">
          <a:xfrm>
            <a:off x="1" y="0"/>
            <a:ext cx="7226300" cy="6858000"/>
          </a:xfrm>
          <a:prstGeom prst="rect">
            <a:avLst/>
          </a:prstGeom>
          <a:solidFill>
            <a:schemeClr val="accent1"/>
          </a:solidFill>
          <a:ln w="1342"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4" name="Title"/>
          <p:cNvSpPr>
            <a:spLocks noGrp="1"/>
          </p:cNvSpPr>
          <p:nvPr>
            <p:ph type="title" hasCustomPrompt="1"/>
          </p:nvPr>
        </p:nvSpPr>
        <p:spPr>
          <a:xfrm>
            <a:off x="288000" y="2706317"/>
            <a:ext cx="6633305" cy="997196"/>
          </a:xfrm>
        </p:spPr>
        <p:txBody>
          <a:bodyPr anchor="b" anchorCtr="0">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39583126" name="LogoWhite-Dynamic" descr="{&quot;templafy&quot;:{&quot;id&quot;:&quot;5c25de4e-ad75-4d50-a559-0ed700413a60&quot;}}"/>
          <p:cNvPicPr>
            <a:picLocks noChangeAspect="1"/>
          </p:cNvPicPr>
          <p:nvPr/>
        </p:nvPicPr>
        <p:blipFill>
          <a:blip r:embed="rId4"/>
          <a:stretch>
            <a:fillRect/>
          </a:stretch>
        </p:blipFill>
        <p:spPr>
          <a:xfrm>
            <a:off x="288006" y="360000"/>
            <a:ext cx="3342858" cy="360000"/>
          </a:xfrm>
          <a:prstGeom prst="rect">
            <a:avLst/>
          </a:prstGeom>
        </p:spPr>
      </p:pic>
      <p:sp>
        <p:nvSpPr>
          <p:cNvPr id="8" name="Classification-Dynamic" descr="{&quot;templafy&quot;:{&quot;id&quot;:&quot;2e164b7e-c20f-4d0d-a445-3309a4ab4515&quot;}}">
            <a:extLst>
              <a:ext uri="{FF2B5EF4-FFF2-40B4-BE49-F238E27FC236}">
                <a16:creationId xmlns:a16="http://schemas.microsoft.com/office/drawing/2014/main" id="{F1333C1B-AD40-D53A-5A1E-EFB8C6390D4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77845837"/>
      </p:ext>
    </p:extLst>
  </p:cSld>
  <p:clrMapOvr>
    <a:masterClrMapping/>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41"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een cover with image in anvil shape">
    <p:bg>
      <p:bgPr>
        <a:solidFill>
          <a:srgbClr val="97DD40"/>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CF15634C-E3A9-CDE6-5F8E-35B41DFE2B5D}"/>
              </a:ext>
            </a:extLst>
          </p:cNvPr>
          <p:cNvSpPr/>
          <p:nvPr userDrawn="1"/>
        </p:nvSpPr>
        <p:spPr bwMode="gray">
          <a:xfrm>
            <a:off x="0" y="0"/>
            <a:ext cx="12195175" cy="6858000"/>
          </a:xfrm>
          <a:prstGeom prst="rect">
            <a:avLst/>
          </a:prstGeom>
          <a:solidFill>
            <a:srgbClr val="97DD40"/>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6" name="Title">
            <a:extLst>
              <a:ext uri="{FF2B5EF4-FFF2-40B4-BE49-F238E27FC236}">
                <a16:creationId xmlns:a16="http://schemas.microsoft.com/office/drawing/2014/main" id="{729E6C33-847C-5792-E2BD-5963C662ECED}"/>
              </a:ext>
            </a:extLst>
          </p:cNvPr>
          <p:cNvSpPr>
            <a:spLocks noGrp="1"/>
          </p:cNvSpPr>
          <p:nvPr>
            <p:ph type="title" hasCustomPrompt="1"/>
          </p:nvPr>
        </p:nvSpPr>
        <p:spPr>
          <a:xfrm>
            <a:off x="288001" y="2706317"/>
            <a:ext cx="5529704" cy="997196"/>
          </a:xfrm>
        </p:spPr>
        <p:txBody>
          <a:bodyPr anchor="b" anchorCtr="0">
            <a:noAutofit/>
          </a:bodyPr>
          <a:lstStyle>
            <a:lvl1pPr>
              <a:lnSpc>
                <a:spcPct val="90000"/>
              </a:lnSpc>
              <a:defRPr sz="3600" b="0" i="0">
                <a:solidFill>
                  <a:schemeClr val="tx1"/>
                </a:solidFill>
                <a:latin typeface="72 Brand Medium"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sp>
        <p:nvSpPr>
          <p:cNvPr id="14" name="Picture Placeholder 5">
            <a:extLst>
              <a:ext uri="{FF2B5EF4-FFF2-40B4-BE49-F238E27FC236}">
                <a16:creationId xmlns:a16="http://schemas.microsoft.com/office/drawing/2014/main" id="{D2BFABF1-DD81-F2D4-FD65-DBCD6636029A}"/>
              </a:ext>
            </a:extLst>
          </p:cNvPr>
          <p:cNvSpPr>
            <a:spLocks noGrp="1"/>
          </p:cNvSpPr>
          <p:nvPr>
            <p:ph type="pic" sz="quarter" idx="10" hasCustomPrompt="1"/>
          </p:nvPr>
        </p:nvSpPr>
        <p:spPr>
          <a:xfrm>
            <a:off x="6069496" y="2029240"/>
            <a:ext cx="5711687" cy="2828844"/>
          </a:xfrm>
          <a:custGeom>
            <a:avLst/>
            <a:gdLst>
              <a:gd name="connsiteX0" fmla="*/ 0 w 5453062"/>
              <a:gd name="connsiteY0" fmla="*/ 0 h 2700337"/>
              <a:gd name="connsiteX1" fmla="*/ 5453062 w 5453062"/>
              <a:gd name="connsiteY1" fmla="*/ 0 h 2700337"/>
              <a:gd name="connsiteX2" fmla="*/ 5453062 w 5453062"/>
              <a:gd name="connsiteY2" fmla="*/ 2700337 h 2700337"/>
              <a:gd name="connsiteX3" fmla="*/ 0 w 5453062"/>
              <a:gd name="connsiteY3" fmla="*/ 2700337 h 2700337"/>
              <a:gd name="connsiteX4" fmla="*/ 0 w 5453062"/>
              <a:gd name="connsiteY4" fmla="*/ 0 h 2700337"/>
              <a:gd name="connsiteX0" fmla="*/ 0 w 5453062"/>
              <a:gd name="connsiteY0" fmla="*/ 0 h 2758526"/>
              <a:gd name="connsiteX1" fmla="*/ 5453062 w 5453062"/>
              <a:gd name="connsiteY1" fmla="*/ 0 h 2758526"/>
              <a:gd name="connsiteX2" fmla="*/ 2751426 w 5453062"/>
              <a:gd name="connsiteY2" fmla="*/ 2758526 h 2758526"/>
              <a:gd name="connsiteX3" fmla="*/ 0 w 5453062"/>
              <a:gd name="connsiteY3" fmla="*/ 2700337 h 2758526"/>
              <a:gd name="connsiteX4" fmla="*/ 0 w 5453062"/>
              <a:gd name="connsiteY4" fmla="*/ 0 h 2758526"/>
              <a:gd name="connsiteX0" fmla="*/ 0 w 5453062"/>
              <a:gd name="connsiteY0" fmla="*/ 0 h 2700337"/>
              <a:gd name="connsiteX1" fmla="*/ 5453062 w 5453062"/>
              <a:gd name="connsiteY1" fmla="*/ 0 h 2700337"/>
              <a:gd name="connsiteX2" fmla="*/ 2726487 w 5453062"/>
              <a:gd name="connsiteY2" fmla="*/ 2700336 h 2700337"/>
              <a:gd name="connsiteX3" fmla="*/ 0 w 5453062"/>
              <a:gd name="connsiteY3" fmla="*/ 2700337 h 2700337"/>
              <a:gd name="connsiteX4" fmla="*/ 0 w 5453062"/>
              <a:gd name="connsiteY4" fmla="*/ 0 h 2700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3062" h="2700337">
                <a:moveTo>
                  <a:pt x="0" y="0"/>
                </a:moveTo>
                <a:lnTo>
                  <a:pt x="5453062" y="0"/>
                </a:lnTo>
                <a:lnTo>
                  <a:pt x="2726487" y="2700336"/>
                </a:lnTo>
                <a:lnTo>
                  <a:pt x="0" y="2700337"/>
                </a:lnTo>
                <a:lnTo>
                  <a:pt x="0" y="0"/>
                </a:lnTo>
                <a:close/>
              </a:path>
            </a:pathLst>
          </a:custGeom>
        </p:spPr>
        <p:txBody>
          <a:bodyPr anchor="ctr" anchorCtr="0"/>
          <a:lstStyle>
            <a:lvl1pPr algn="l">
              <a:defRPr>
                <a:solidFill>
                  <a:schemeClr val="tx1"/>
                </a:solidFill>
              </a:defRPr>
            </a:lvl1pPr>
          </a:lstStyle>
          <a:p>
            <a:r>
              <a:rPr lang="en-US"/>
              <a:t>         Click to add image</a:t>
            </a:r>
          </a:p>
        </p:txBody>
      </p:sp>
      <p:sp>
        <p:nvSpPr>
          <p:cNvPr id="4" name="Classification-Dynamic" descr="{&quot;templafy&quot;:{&quot;id&quot;:&quot;bd879ac1-5767-4f9c-9914-4ee633b91b96&quot;}}">
            <a:extLst>
              <a:ext uri="{FF2B5EF4-FFF2-40B4-BE49-F238E27FC236}">
                <a16:creationId xmlns:a16="http://schemas.microsoft.com/office/drawing/2014/main" id="{13EDB9F6-FBDA-8ED8-A84B-244CC53CFF99}"/>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pic>
        <p:nvPicPr>
          <p:cNvPr id="575666257" name="LogoBlack-Dynamic" descr="{&quot;templafy&quot;:{&quot;id&quot;:&quot;f3bfc456-54cc-4191-a59e-c3863f9023de&quot;}}"/>
          <p:cNvPicPr>
            <a:picLocks noChangeAspect="1"/>
          </p:cNvPicPr>
          <p:nvPr/>
        </p:nvPicPr>
        <p:blipFill>
          <a:blip r:embed="rId2"/>
          <a:stretch>
            <a:fillRect/>
          </a:stretch>
        </p:blipFill>
        <p:spPr>
          <a:xfrm>
            <a:off x="288006" y="360000"/>
            <a:ext cx="3342858" cy="360000"/>
          </a:xfrm>
          <a:prstGeom prst="rect">
            <a:avLst/>
          </a:prstGeom>
        </p:spPr>
      </p:pic>
    </p:spTree>
    <p:extLst>
      <p:ext uri="{BB962C8B-B14F-4D97-AF65-F5344CB8AC3E}">
        <p14:creationId xmlns:p14="http://schemas.microsoft.com/office/powerpoint/2010/main" val="1084997862"/>
      </p:ext>
    </p:extLst>
  </p:cSld>
  <p:clrMapOvr>
    <a:masterClrMapping/>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41">
          <p15:clr>
            <a:srgbClr val="FBAE40"/>
          </p15:clr>
        </p15:guide>
        <p15:guide id="5" orient="horz" pos="2960">
          <p15:clr>
            <a:srgbClr val="FBAE40"/>
          </p15:clr>
        </p15:guide>
        <p15:guide id="7" orient="horz" pos="41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6B4F408-95BC-730E-4114-45641ED46491}"/>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b="0" i="0" dirty="0">
                <a:latin typeface="72 Brand Medium" panose="020B0504030603020204" pitchFamily="34" charset="0"/>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hasCustomPrompt="1"/>
          </p:nvPr>
        </p:nvSpPr>
        <p:spPr>
          <a:xfrm>
            <a:off x="0" y="-1"/>
            <a:ext cx="12195175" cy="3430800"/>
          </a:xfrm>
        </p:spPr>
        <p:txBody>
          <a:bodyPr anchor="ctr" anchorCtr="0"/>
          <a:lstStyle>
            <a:lvl1pPr marL="0" marR="0" indent="0" algn="ctr" defTabSz="1088558" rtl="0" eaLnBrk="1" fontAlgn="auto" latinLnBrk="0" hangingPunct="1">
              <a:lnSpc>
                <a:spcPct val="100000"/>
              </a:lnSpc>
              <a:spcBef>
                <a:spcPts val="1800"/>
              </a:spcBef>
              <a:spcAft>
                <a:spcPts val="0"/>
              </a:spcAft>
              <a:buClr>
                <a:schemeClr val="accent1"/>
              </a:buClr>
              <a:buSzPct val="80000"/>
              <a:buFontTx/>
              <a:buNone/>
              <a:tabLst/>
              <a:defRPr/>
            </a:lvl1pPr>
          </a:lstStyle>
          <a:p>
            <a:pPr marL="0" marR="0" lvl="0" indent="0" algn="ctr" defTabSz="1088558" rtl="0" eaLnBrk="1" fontAlgn="auto" latinLnBrk="0" hangingPunct="1">
              <a:lnSpc>
                <a:spcPct val="100000"/>
              </a:lnSpc>
              <a:spcBef>
                <a:spcPts val="1800"/>
              </a:spcBef>
              <a:spcAft>
                <a:spcPts val="0"/>
              </a:spcAft>
              <a:buClr>
                <a:schemeClr val="accent1"/>
              </a:buClr>
              <a:buSzPct val="80000"/>
              <a:buFontTx/>
              <a:buNone/>
              <a:tabLst/>
              <a:defRPr/>
            </a:pPr>
            <a:r>
              <a:rPr lang="en-US"/>
              <a:t>Click to insert picture</a:t>
            </a:r>
          </a:p>
        </p:txBody>
      </p:sp>
      <p:pic>
        <p:nvPicPr>
          <p:cNvPr id="487910396" name="LogoBlue-Dynamic" descr="{&quot;templafy&quot;:{&quot;id&quot;:&quot;4959e1f8-7b3e-410d-bc44-fad85b6a3743&quot;}}"/>
          <p:cNvPicPr>
            <a:picLocks noChangeAspect="1"/>
          </p:cNvPicPr>
          <p:nvPr/>
        </p:nvPicPr>
        <p:blipFill>
          <a:blip r:embed="rId2"/>
          <a:stretch>
            <a:fillRect/>
          </a:stretch>
        </p:blipFill>
        <p:spPr>
          <a:xfrm>
            <a:off x="288006" y="6218600"/>
            <a:ext cx="3342858" cy="360000"/>
          </a:xfrm>
          <a:prstGeom prst="rect">
            <a:avLst/>
          </a:prstGeom>
        </p:spPr>
      </p:pic>
      <p:sp>
        <p:nvSpPr>
          <p:cNvPr id="9" name="Classification-Dynamic" descr="{&quot;templafy&quot;:{&quot;id&quot;:&quot;174662fc-dac2-4469-bfdb-39c42ba9fce4&quot;}}">
            <a:extLst>
              <a:ext uri="{FF2B5EF4-FFF2-40B4-BE49-F238E27FC236}">
                <a16:creationId xmlns:a16="http://schemas.microsoft.com/office/drawing/2014/main" id="{CE0C2033-6FDF-7DD6-E25C-C03296FDAD00}"/>
              </a:ext>
            </a:extLst>
          </p:cNvPr>
          <p:cNvSpPr txBox="1"/>
          <p:nvPr userDrawn="1"/>
        </p:nvSpPr>
        <p:spPr>
          <a:xfrm>
            <a:off x="282575" y="5724000"/>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2183850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cover with green anvil">
    <p:bg>
      <p:bgRef idx="1001">
        <a:schemeClr val="bg1"/>
      </p:bgRef>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5A14AB-7A75-B899-CDA1-E311E201A837}"/>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3" name="Anvil" descr="preencoded.png">
            <a:extLst>
              <a:ext uri="{FF2B5EF4-FFF2-40B4-BE49-F238E27FC236}">
                <a16:creationId xmlns:a16="http://schemas.microsoft.com/office/drawing/2014/main" id="{CAD3135A-95A0-606F-5A25-35CF890B232D}"/>
              </a:ext>
            </a:extLst>
          </p:cNvPr>
          <p:cNvSpPr/>
          <p:nvPr/>
        </p:nvSpPr>
        <p:spPr>
          <a:xfrm>
            <a:off x="5072441" y="1275473"/>
            <a:ext cx="6069341" cy="2991727"/>
          </a:xfrm>
          <a:custGeom>
            <a:avLst/>
            <a:gdLst>
              <a:gd name="connsiteX0" fmla="*/ 0 w 6069341"/>
              <a:gd name="connsiteY0" fmla="*/ 0 h 2991727"/>
              <a:gd name="connsiteX1" fmla="*/ 0 w 6069341"/>
              <a:gd name="connsiteY1" fmla="*/ 2991727 h 2991727"/>
              <a:gd name="connsiteX2" fmla="*/ 3084421 w 6069341"/>
              <a:gd name="connsiteY2" fmla="*/ 2991727 h 2991727"/>
              <a:gd name="connsiteX3" fmla="*/ 6069341 w 6069341"/>
              <a:gd name="connsiteY3" fmla="*/ 0 h 2991727"/>
              <a:gd name="connsiteX4" fmla="*/ 0 w 6069341"/>
              <a:gd name="connsiteY4" fmla="*/ 0 h 299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341" h="2991727">
                <a:moveTo>
                  <a:pt x="0" y="0"/>
                </a:moveTo>
                <a:lnTo>
                  <a:pt x="0" y="2991727"/>
                </a:lnTo>
                <a:lnTo>
                  <a:pt x="3084421" y="2991727"/>
                </a:lnTo>
                <a:lnTo>
                  <a:pt x="6069341" y="0"/>
                </a:lnTo>
                <a:lnTo>
                  <a:pt x="0" y="0"/>
                </a:lnTo>
                <a:close/>
              </a:path>
            </a:pathLst>
          </a:custGeom>
          <a:solidFill>
            <a:srgbClr val="97DD40"/>
          </a:solidFill>
          <a:ln w="7155"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8000" y="2706317"/>
            <a:ext cx="6026739"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898535459" name="LogoBlue-Dynamic" descr="{&quot;templafy&quot;:{&quot;id&quot;:&quot;c2ff3255-f115-415d-ad13-ed56b77aff41&quot;}}"/>
          <p:cNvPicPr>
            <a:picLocks noChangeAspect="1"/>
          </p:cNvPicPr>
          <p:nvPr/>
        </p:nvPicPr>
        <p:blipFill>
          <a:blip r:embed="rId2"/>
          <a:stretch>
            <a:fillRect/>
          </a:stretch>
        </p:blipFill>
        <p:spPr>
          <a:xfrm>
            <a:off x="288006" y="360000"/>
            <a:ext cx="3342858" cy="360000"/>
          </a:xfrm>
          <a:prstGeom prst="rect">
            <a:avLst/>
          </a:prstGeom>
        </p:spPr>
      </p:pic>
      <p:sp>
        <p:nvSpPr>
          <p:cNvPr id="11" name="Classification-Dynamic" descr="{&quot;templafy&quot;:{&quot;id&quot;:&quot;43af1a6c-2659-4ba0-9a4c-febfbfa32da1&quot;}}">
            <a:extLst>
              <a:ext uri="{FF2B5EF4-FFF2-40B4-BE49-F238E27FC236}">
                <a16:creationId xmlns:a16="http://schemas.microsoft.com/office/drawing/2014/main" id="{62D91ACB-BD14-46CB-4B61-F4B072D877C0}"/>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554761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ight blue cover with anvil">
    <p:bg>
      <p:bgRef idx="1001">
        <a:schemeClr val="bg1"/>
      </p:bgRef>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581FAEF7-1ACD-83AC-7B42-761E6A30387F}"/>
              </a:ext>
            </a:extLst>
          </p:cNvPr>
          <p:cNvSpPr/>
          <p:nvPr userDrawn="1"/>
        </p:nvSpPr>
        <p:spPr bwMode="gray">
          <a:xfrm>
            <a:off x="0" y="0"/>
            <a:ext cx="12195175" cy="6858000"/>
          </a:xfrm>
          <a:prstGeom prst="rect">
            <a:avLst/>
          </a:prstGeom>
          <a:solidFill>
            <a:srgbClr val="A6E0FF">
              <a:alpha val="42715"/>
            </a:srgbClr>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a:ln>
                <a:noFill/>
              </a:ln>
              <a:effectLst/>
              <a:uLnTx/>
              <a:uFillTx/>
              <a:latin typeface="72 Brand" panose="020B0504030603020204" pitchFamily="34" charset="0"/>
              <a:ea typeface="Arial Unicode MS" pitchFamily="34" charset="-128"/>
              <a:cs typeface="Arial Unicode MS" pitchFamily="34" charset="-128"/>
            </a:endParaRPr>
          </a:p>
        </p:txBody>
      </p:sp>
      <p:sp>
        <p:nvSpPr>
          <p:cNvPr id="2" name="Anvil" descr="preencoded.png">
            <a:extLst>
              <a:ext uri="{FF2B5EF4-FFF2-40B4-BE49-F238E27FC236}">
                <a16:creationId xmlns:a16="http://schemas.microsoft.com/office/drawing/2014/main" id="{94093846-CC07-3993-CA62-86004F1C03F9}"/>
              </a:ext>
            </a:extLst>
          </p:cNvPr>
          <p:cNvSpPr/>
          <p:nvPr/>
        </p:nvSpPr>
        <p:spPr>
          <a:xfrm>
            <a:off x="2289865" y="1275473"/>
            <a:ext cx="8851917" cy="436332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endParaRPr lang="en-US"/>
          </a:p>
        </p:txBody>
      </p:sp>
      <p:sp>
        <p:nvSpPr>
          <p:cNvPr id="8" name="Title">
            <a:extLst>
              <a:ext uri="{FF2B5EF4-FFF2-40B4-BE49-F238E27FC236}">
                <a16:creationId xmlns:a16="http://schemas.microsoft.com/office/drawing/2014/main" id="{1098B98B-8FDE-5B19-2FC7-97058A6B53FD}"/>
              </a:ext>
            </a:extLst>
          </p:cNvPr>
          <p:cNvSpPr>
            <a:spLocks noGrp="1"/>
          </p:cNvSpPr>
          <p:nvPr>
            <p:ph type="title" hasCustomPrompt="1"/>
          </p:nvPr>
        </p:nvSpPr>
        <p:spPr>
          <a:xfrm>
            <a:off x="288000" y="2706317"/>
            <a:ext cx="5929920" cy="997196"/>
          </a:xfrm>
        </p:spPr>
        <p:txBody>
          <a:bodyPr>
            <a:noAutofit/>
          </a:bodyPr>
          <a:lstStyle>
            <a:lvl1pPr>
              <a:lnSpc>
                <a:spcPct val="90000"/>
              </a:lnSpc>
              <a:defRPr sz="3600" b="0" i="0">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219914920" name="LogoBlack-Dynamic" descr="{&quot;templafy&quot;:{&quot;id&quot;:&quot;efc31e67-fdb0-4c0c-955d-0970234d9121&quot;}}"/>
          <p:cNvPicPr>
            <a:picLocks noChangeAspect="1"/>
          </p:cNvPicPr>
          <p:nvPr/>
        </p:nvPicPr>
        <p:blipFill>
          <a:blip r:embed="rId2"/>
          <a:stretch>
            <a:fillRect/>
          </a:stretch>
        </p:blipFill>
        <p:spPr>
          <a:xfrm>
            <a:off x="288006" y="360000"/>
            <a:ext cx="3342858" cy="360000"/>
          </a:xfrm>
          <a:prstGeom prst="rect">
            <a:avLst/>
          </a:prstGeom>
        </p:spPr>
      </p:pic>
      <p:sp>
        <p:nvSpPr>
          <p:cNvPr id="3" name="Classification-Dynamic" descr="{&quot;templafy&quot;:{&quot;id&quot;:&quot;98023907-905e-4347-b462-60e71630df06&quot;}}">
            <a:extLst>
              <a:ext uri="{FF2B5EF4-FFF2-40B4-BE49-F238E27FC236}">
                <a16:creationId xmlns:a16="http://schemas.microsoft.com/office/drawing/2014/main" id="{D417CEF6-1FCD-75B6-FA13-C583ECCE7BE5}"/>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tx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13159755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ue cover with anvil">
    <p:bg>
      <p:bgRef idx="1001">
        <a:schemeClr val="bg1"/>
      </p:bgRef>
    </p:bg>
    <p:spTree>
      <p:nvGrpSpPr>
        <p:cNvPr id="1" name=""/>
        <p:cNvGrpSpPr/>
        <p:nvPr/>
      </p:nvGrpSpPr>
      <p:grpSpPr>
        <a:xfrm>
          <a:off x="0" y="0"/>
          <a:ext cx="0" cy="0"/>
          <a:chOff x="0" y="0"/>
          <a:chExt cx="0" cy="0"/>
        </a:xfrm>
      </p:grpSpPr>
      <p:sp>
        <p:nvSpPr>
          <p:cNvPr id="7" name="background" descr="preencoded.png">
            <a:extLst>
              <a:ext uri="{FF2B5EF4-FFF2-40B4-BE49-F238E27FC236}">
                <a16:creationId xmlns:a16="http://schemas.microsoft.com/office/drawing/2014/main" id="{5F3BB899-74C3-EBF7-C191-EC2863B8F536}"/>
              </a:ext>
            </a:extLst>
          </p:cNvPr>
          <p:cNvSpPr/>
          <p:nvPr/>
        </p:nvSpPr>
        <p:spPr>
          <a:xfrm>
            <a:off x="0" y="0"/>
            <a:ext cx="12195175" cy="6858000"/>
          </a:xfrm>
          <a:custGeom>
            <a:avLst/>
            <a:gdLst>
              <a:gd name="connsiteX0" fmla="*/ 0 w 12195175"/>
              <a:gd name="connsiteY0" fmla="*/ 0 h 6858000"/>
              <a:gd name="connsiteX1" fmla="*/ 12195175 w 12195175"/>
              <a:gd name="connsiteY1" fmla="*/ 0 h 6858000"/>
              <a:gd name="connsiteX2" fmla="*/ 12195175 w 12195175"/>
              <a:gd name="connsiteY2" fmla="*/ 6858000 h 6858000"/>
              <a:gd name="connsiteX3" fmla="*/ 0 w 121951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5175" h="6858000">
                <a:moveTo>
                  <a:pt x="0" y="0"/>
                </a:moveTo>
                <a:lnTo>
                  <a:pt x="12195175" y="0"/>
                </a:lnTo>
                <a:lnTo>
                  <a:pt x="12195175" y="6858000"/>
                </a:lnTo>
                <a:lnTo>
                  <a:pt x="0" y="6858000"/>
                </a:lnTo>
                <a:close/>
              </a:path>
            </a:pathLst>
          </a:custGeom>
          <a:solidFill>
            <a:srgbClr val="1B90FF"/>
          </a:solidFill>
          <a:ln w="11289" cap="flat">
            <a:noFill/>
            <a:prstDash val="solid"/>
            <a:miter/>
          </a:ln>
        </p:spPr>
        <p:txBody>
          <a:bodyPr rtlCol="0" anchor="ctr"/>
          <a:lstStyle/>
          <a:p>
            <a:endParaRPr lang="en-US"/>
          </a:p>
        </p:txBody>
      </p:sp>
      <p:sp>
        <p:nvSpPr>
          <p:cNvPr id="8" name="Anvil" descr="preencoded.png">
            <a:extLst>
              <a:ext uri="{FF2B5EF4-FFF2-40B4-BE49-F238E27FC236}">
                <a16:creationId xmlns:a16="http://schemas.microsoft.com/office/drawing/2014/main" id="{39A9B643-3B5A-F0D7-C3BF-3A81DE80FEB6}"/>
              </a:ext>
            </a:extLst>
          </p:cNvPr>
          <p:cNvSpPr/>
          <p:nvPr/>
        </p:nvSpPr>
        <p:spPr>
          <a:xfrm>
            <a:off x="287339" y="935666"/>
            <a:ext cx="6762048" cy="3333180"/>
          </a:xfrm>
          <a:custGeom>
            <a:avLst/>
            <a:gdLst>
              <a:gd name="connsiteX0" fmla="*/ 0 w 6762048"/>
              <a:gd name="connsiteY0" fmla="*/ 0 h 3333180"/>
              <a:gd name="connsiteX1" fmla="*/ 0 w 6762048"/>
              <a:gd name="connsiteY1" fmla="*/ 3333180 h 3333180"/>
              <a:gd name="connsiteX2" fmla="*/ 3436452 w 6762048"/>
              <a:gd name="connsiteY2" fmla="*/ 3333180 h 3333180"/>
              <a:gd name="connsiteX3" fmla="*/ 6762048 w 6762048"/>
              <a:gd name="connsiteY3" fmla="*/ 0 h 3333180"/>
              <a:gd name="connsiteX4" fmla="*/ 0 w 6762048"/>
              <a:gd name="connsiteY4" fmla="*/ 0 h 333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048" h="3333180">
                <a:moveTo>
                  <a:pt x="0" y="0"/>
                </a:moveTo>
                <a:lnTo>
                  <a:pt x="0" y="3333180"/>
                </a:lnTo>
                <a:lnTo>
                  <a:pt x="3436452" y="3333180"/>
                </a:lnTo>
                <a:lnTo>
                  <a:pt x="6762048" y="0"/>
                </a:lnTo>
                <a:lnTo>
                  <a:pt x="0" y="0"/>
                </a:lnTo>
                <a:close/>
              </a:path>
            </a:pathLst>
          </a:custGeom>
          <a:solidFill>
            <a:srgbClr val="002A86"/>
          </a:solidFill>
          <a:ln w="9264" cap="flat">
            <a:noFill/>
            <a:prstDash val="solid"/>
            <a:miter/>
          </a:ln>
        </p:spPr>
        <p:txBody>
          <a:bodyPr rtlCol="0" anchor="ctr"/>
          <a:lstStyle/>
          <a:p>
            <a:endParaRPr lang="en-US"/>
          </a:p>
        </p:txBody>
      </p:sp>
      <p:sp>
        <p:nvSpPr>
          <p:cNvPr id="4" name="Title">
            <a:extLst>
              <a:ext uri="{FF2B5EF4-FFF2-40B4-BE49-F238E27FC236}">
                <a16:creationId xmlns:a16="http://schemas.microsoft.com/office/drawing/2014/main" id="{709C0759-3773-C728-D6A6-855D822107FE}"/>
              </a:ext>
            </a:extLst>
          </p:cNvPr>
          <p:cNvSpPr>
            <a:spLocks noGrp="1"/>
          </p:cNvSpPr>
          <p:nvPr>
            <p:ph type="title" hasCustomPrompt="1"/>
          </p:nvPr>
        </p:nvSpPr>
        <p:spPr>
          <a:xfrm>
            <a:off x="288000" y="2706317"/>
            <a:ext cx="6876593" cy="997196"/>
          </a:xfrm>
        </p:spPr>
        <p:txBody>
          <a:bodyPr>
            <a:noAutofit/>
          </a:bodyPr>
          <a:lstStyle>
            <a:lvl1pPr>
              <a:lnSpc>
                <a:spcPct val="90000"/>
              </a:lnSpc>
              <a:defRPr sz="3600" b="0" i="0">
                <a:solidFill>
                  <a:schemeClr val="bg1"/>
                </a:solidFill>
                <a:latin typeface="72 Brand Medium" panose="020B0504030603020204" pitchFamily="34" charset="0"/>
                <a:cs typeface="72" panose="020B0503030000000003"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600" kern="0" err="1">
              <a:ea typeface="Arial Unicode MS" pitchFamily="34" charset="-128"/>
              <a:cs typeface="Arial Unicode MS" pitchFamily="34" charset="-128"/>
            </a:endParaRPr>
          </a:p>
        </p:txBody>
      </p:sp>
      <p:pic>
        <p:nvPicPr>
          <p:cNvPr id="585934103" name="LogoWhite-Dynamic" descr="{&quot;templafy&quot;:{&quot;id&quot;:&quot;33232c62-f60f-4b95-a109-7925b365cf6b&quot;}}"/>
          <p:cNvPicPr>
            <a:picLocks noChangeAspect="1"/>
          </p:cNvPicPr>
          <p:nvPr/>
        </p:nvPicPr>
        <p:blipFill>
          <a:blip r:embed="rId2"/>
          <a:stretch>
            <a:fillRect/>
          </a:stretch>
        </p:blipFill>
        <p:spPr>
          <a:xfrm>
            <a:off x="288006" y="360000"/>
            <a:ext cx="3342858" cy="360000"/>
          </a:xfrm>
          <a:prstGeom prst="rect">
            <a:avLst/>
          </a:prstGeom>
        </p:spPr>
      </p:pic>
      <p:sp>
        <p:nvSpPr>
          <p:cNvPr id="3" name="Classification-Dynamic" descr="{&quot;templafy&quot;:{&quot;id&quot;:&quot;3a5f6a21-8993-498f-9c28-900759de7fc0&quot;}}">
            <a:extLst>
              <a:ext uri="{FF2B5EF4-FFF2-40B4-BE49-F238E27FC236}">
                <a16:creationId xmlns:a16="http://schemas.microsoft.com/office/drawing/2014/main" id="{D67AB148-356D-F356-4E6C-9664D9EB9DF3}"/>
              </a:ext>
            </a:extLst>
          </p:cNvPr>
          <p:cNvSpPr txBox="1"/>
          <p:nvPr userDrawn="1"/>
        </p:nvSpPr>
        <p:spPr>
          <a:xfrm>
            <a:off x="282575" y="5080814"/>
            <a:ext cx="4986112"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b="0" i="0" kern="0">
                <a:solidFill>
                  <a:schemeClr val="bg1"/>
                </a:solidFill>
                <a:latin typeface="72 Brand" panose="020B0504030603020204" pitchFamily="34" charset="0"/>
                <a:ea typeface="Arial Unicode MS" pitchFamily="34" charset="-128"/>
                <a:cs typeface="Arial Unicode MS" pitchFamily="34" charset="-128"/>
              </a:rPr>
              <a:t>INTERNAL – SAP and Partners Only</a:t>
            </a:r>
          </a:p>
        </p:txBody>
      </p:sp>
    </p:spTree>
    <p:extLst>
      <p:ext uri="{BB962C8B-B14F-4D97-AF65-F5344CB8AC3E}">
        <p14:creationId xmlns:p14="http://schemas.microsoft.com/office/powerpoint/2010/main" val="42932821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84.xml"/><Relationship Id="rId21" Type="http://schemas.openxmlformats.org/officeDocument/2006/relationships/slideLayout" Target="../slideLayouts/slideLayout21.xml"/><Relationship Id="rId42" Type="http://schemas.openxmlformats.org/officeDocument/2006/relationships/tags" Target="../tags/tag9.xml"/><Relationship Id="rId63" Type="http://schemas.openxmlformats.org/officeDocument/2006/relationships/tags" Target="../tags/tag30.xml"/><Relationship Id="rId84" Type="http://schemas.openxmlformats.org/officeDocument/2006/relationships/tags" Target="../tags/tag51.xml"/><Relationship Id="rId138" Type="http://schemas.openxmlformats.org/officeDocument/2006/relationships/tags" Target="../tags/tag105.xml"/><Relationship Id="rId107" Type="http://schemas.openxmlformats.org/officeDocument/2006/relationships/tags" Target="../tags/tag74.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tags" Target="../tags/tag20.xml"/><Relationship Id="rId74" Type="http://schemas.openxmlformats.org/officeDocument/2006/relationships/tags" Target="../tags/tag41.xml"/><Relationship Id="rId128" Type="http://schemas.openxmlformats.org/officeDocument/2006/relationships/tags" Target="../tags/tag95.xml"/><Relationship Id="rId149" Type="http://schemas.openxmlformats.org/officeDocument/2006/relationships/tags" Target="../tags/tag116.xml"/><Relationship Id="rId5" Type="http://schemas.openxmlformats.org/officeDocument/2006/relationships/slideLayout" Target="../slideLayouts/slideLayout5.xml"/><Relationship Id="rId95" Type="http://schemas.openxmlformats.org/officeDocument/2006/relationships/tags" Target="../tags/tag62.xml"/><Relationship Id="rId22" Type="http://schemas.openxmlformats.org/officeDocument/2006/relationships/slideLayout" Target="../slideLayouts/slideLayout22.xml"/><Relationship Id="rId43" Type="http://schemas.openxmlformats.org/officeDocument/2006/relationships/tags" Target="../tags/tag10.xml"/><Relationship Id="rId64" Type="http://schemas.openxmlformats.org/officeDocument/2006/relationships/tags" Target="../tags/tag31.xml"/><Relationship Id="rId118" Type="http://schemas.openxmlformats.org/officeDocument/2006/relationships/tags" Target="../tags/tag85.xml"/><Relationship Id="rId139" Type="http://schemas.openxmlformats.org/officeDocument/2006/relationships/tags" Target="../tags/tag106.xml"/><Relationship Id="rId80" Type="http://schemas.openxmlformats.org/officeDocument/2006/relationships/tags" Target="../tags/tag47.xml"/><Relationship Id="rId85" Type="http://schemas.openxmlformats.org/officeDocument/2006/relationships/tags" Target="../tags/tag52.xml"/><Relationship Id="rId150" Type="http://schemas.openxmlformats.org/officeDocument/2006/relationships/tags" Target="../tags/tag117.xml"/><Relationship Id="rId155" Type="http://schemas.openxmlformats.org/officeDocument/2006/relationships/tags" Target="../tags/tag12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tags" Target="../tags/tag5.xml"/><Relationship Id="rId59" Type="http://schemas.openxmlformats.org/officeDocument/2006/relationships/tags" Target="../tags/tag26.xml"/><Relationship Id="rId103" Type="http://schemas.openxmlformats.org/officeDocument/2006/relationships/tags" Target="../tags/tag70.xml"/><Relationship Id="rId108" Type="http://schemas.openxmlformats.org/officeDocument/2006/relationships/tags" Target="../tags/tag75.xml"/><Relationship Id="rId124" Type="http://schemas.openxmlformats.org/officeDocument/2006/relationships/tags" Target="../tags/tag91.xml"/><Relationship Id="rId129" Type="http://schemas.openxmlformats.org/officeDocument/2006/relationships/tags" Target="../tags/tag96.xml"/><Relationship Id="rId54" Type="http://schemas.openxmlformats.org/officeDocument/2006/relationships/tags" Target="../tags/tag21.xml"/><Relationship Id="rId70" Type="http://schemas.openxmlformats.org/officeDocument/2006/relationships/tags" Target="../tags/tag37.xml"/><Relationship Id="rId75" Type="http://schemas.openxmlformats.org/officeDocument/2006/relationships/tags" Target="../tags/tag42.xml"/><Relationship Id="rId91" Type="http://schemas.openxmlformats.org/officeDocument/2006/relationships/tags" Target="../tags/tag58.xml"/><Relationship Id="rId96" Type="http://schemas.openxmlformats.org/officeDocument/2006/relationships/tags" Target="../tags/tag63.xml"/><Relationship Id="rId140" Type="http://schemas.openxmlformats.org/officeDocument/2006/relationships/tags" Target="../tags/tag107.xml"/><Relationship Id="rId145" Type="http://schemas.openxmlformats.org/officeDocument/2006/relationships/tags" Target="../tags/tag11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16.xml"/><Relationship Id="rId114" Type="http://schemas.openxmlformats.org/officeDocument/2006/relationships/tags" Target="../tags/tag81.xml"/><Relationship Id="rId119" Type="http://schemas.openxmlformats.org/officeDocument/2006/relationships/tags" Target="../tags/tag86.xml"/><Relationship Id="rId44" Type="http://schemas.openxmlformats.org/officeDocument/2006/relationships/tags" Target="../tags/tag11.xml"/><Relationship Id="rId60" Type="http://schemas.openxmlformats.org/officeDocument/2006/relationships/tags" Target="../tags/tag27.xml"/><Relationship Id="rId65" Type="http://schemas.openxmlformats.org/officeDocument/2006/relationships/tags" Target="../tags/tag32.xml"/><Relationship Id="rId81" Type="http://schemas.openxmlformats.org/officeDocument/2006/relationships/tags" Target="../tags/tag48.xml"/><Relationship Id="rId86" Type="http://schemas.openxmlformats.org/officeDocument/2006/relationships/tags" Target="../tags/tag53.xml"/><Relationship Id="rId130" Type="http://schemas.openxmlformats.org/officeDocument/2006/relationships/tags" Target="../tags/tag97.xml"/><Relationship Id="rId135" Type="http://schemas.openxmlformats.org/officeDocument/2006/relationships/tags" Target="../tags/tag102.xml"/><Relationship Id="rId151" Type="http://schemas.openxmlformats.org/officeDocument/2006/relationships/tags" Target="../tags/tag118.xml"/><Relationship Id="rId156" Type="http://schemas.openxmlformats.org/officeDocument/2006/relationships/tags" Target="../tags/tag123.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6.xml"/><Relationship Id="rId109" Type="http://schemas.openxmlformats.org/officeDocument/2006/relationships/tags" Target="../tags/tag76.xml"/><Relationship Id="rId34" Type="http://schemas.openxmlformats.org/officeDocument/2006/relationships/theme" Target="../theme/theme1.xml"/><Relationship Id="rId50" Type="http://schemas.openxmlformats.org/officeDocument/2006/relationships/tags" Target="../tags/tag17.xml"/><Relationship Id="rId55" Type="http://schemas.openxmlformats.org/officeDocument/2006/relationships/tags" Target="../tags/tag22.xml"/><Relationship Id="rId76" Type="http://schemas.openxmlformats.org/officeDocument/2006/relationships/tags" Target="../tags/tag43.xml"/><Relationship Id="rId97" Type="http://schemas.openxmlformats.org/officeDocument/2006/relationships/tags" Target="../tags/tag64.xml"/><Relationship Id="rId104" Type="http://schemas.openxmlformats.org/officeDocument/2006/relationships/tags" Target="../tags/tag71.xml"/><Relationship Id="rId120" Type="http://schemas.openxmlformats.org/officeDocument/2006/relationships/tags" Target="../tags/tag87.xml"/><Relationship Id="rId125" Type="http://schemas.openxmlformats.org/officeDocument/2006/relationships/tags" Target="../tags/tag92.xml"/><Relationship Id="rId141" Type="http://schemas.openxmlformats.org/officeDocument/2006/relationships/tags" Target="../tags/tag108.xml"/><Relationship Id="rId146" Type="http://schemas.openxmlformats.org/officeDocument/2006/relationships/tags" Target="../tags/tag113.xml"/><Relationship Id="rId7" Type="http://schemas.openxmlformats.org/officeDocument/2006/relationships/slideLayout" Target="../slideLayouts/slideLayout7.xml"/><Relationship Id="rId71" Type="http://schemas.openxmlformats.org/officeDocument/2006/relationships/tags" Target="../tags/tag38.xml"/><Relationship Id="rId92" Type="http://schemas.openxmlformats.org/officeDocument/2006/relationships/tags" Target="../tags/tag59.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7.xml"/><Relationship Id="rId45" Type="http://schemas.openxmlformats.org/officeDocument/2006/relationships/tags" Target="../tags/tag12.xml"/><Relationship Id="rId66" Type="http://schemas.openxmlformats.org/officeDocument/2006/relationships/tags" Target="../tags/tag33.xml"/><Relationship Id="rId87" Type="http://schemas.openxmlformats.org/officeDocument/2006/relationships/tags" Target="../tags/tag54.xml"/><Relationship Id="rId110" Type="http://schemas.openxmlformats.org/officeDocument/2006/relationships/tags" Target="../tags/tag77.xml"/><Relationship Id="rId115" Type="http://schemas.openxmlformats.org/officeDocument/2006/relationships/tags" Target="../tags/tag82.xml"/><Relationship Id="rId131" Type="http://schemas.openxmlformats.org/officeDocument/2006/relationships/tags" Target="../tags/tag98.xml"/><Relationship Id="rId136" Type="http://schemas.openxmlformats.org/officeDocument/2006/relationships/tags" Target="../tags/tag103.xml"/><Relationship Id="rId157" Type="http://schemas.openxmlformats.org/officeDocument/2006/relationships/tags" Target="../tags/tag124.xml"/><Relationship Id="rId61" Type="http://schemas.openxmlformats.org/officeDocument/2006/relationships/tags" Target="../tags/tag28.xml"/><Relationship Id="rId82" Type="http://schemas.openxmlformats.org/officeDocument/2006/relationships/tags" Target="../tags/tag49.xml"/><Relationship Id="rId152" Type="http://schemas.openxmlformats.org/officeDocument/2006/relationships/tags" Target="../tags/tag11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tags" Target="../tags/tag2.xml"/><Relationship Id="rId56" Type="http://schemas.openxmlformats.org/officeDocument/2006/relationships/tags" Target="../tags/tag23.xml"/><Relationship Id="rId77" Type="http://schemas.openxmlformats.org/officeDocument/2006/relationships/tags" Target="../tags/tag44.xml"/><Relationship Id="rId100" Type="http://schemas.openxmlformats.org/officeDocument/2006/relationships/tags" Target="../tags/tag67.xml"/><Relationship Id="rId105" Type="http://schemas.openxmlformats.org/officeDocument/2006/relationships/tags" Target="../tags/tag72.xml"/><Relationship Id="rId126" Type="http://schemas.openxmlformats.org/officeDocument/2006/relationships/tags" Target="../tags/tag93.xml"/><Relationship Id="rId147" Type="http://schemas.openxmlformats.org/officeDocument/2006/relationships/tags" Target="../tags/tag114.xml"/><Relationship Id="rId8" Type="http://schemas.openxmlformats.org/officeDocument/2006/relationships/slideLayout" Target="../slideLayouts/slideLayout8.xml"/><Relationship Id="rId51" Type="http://schemas.openxmlformats.org/officeDocument/2006/relationships/tags" Target="../tags/tag18.xml"/><Relationship Id="rId72" Type="http://schemas.openxmlformats.org/officeDocument/2006/relationships/tags" Target="../tags/tag39.xml"/><Relationship Id="rId93" Type="http://schemas.openxmlformats.org/officeDocument/2006/relationships/tags" Target="../tags/tag60.xml"/><Relationship Id="rId98" Type="http://schemas.openxmlformats.org/officeDocument/2006/relationships/tags" Target="../tags/tag65.xml"/><Relationship Id="rId121" Type="http://schemas.openxmlformats.org/officeDocument/2006/relationships/tags" Target="../tags/tag88.xml"/><Relationship Id="rId142" Type="http://schemas.openxmlformats.org/officeDocument/2006/relationships/tags" Target="../tags/tag10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3.xml"/><Relationship Id="rId67" Type="http://schemas.openxmlformats.org/officeDocument/2006/relationships/tags" Target="../tags/tag34.xml"/><Relationship Id="rId116" Type="http://schemas.openxmlformats.org/officeDocument/2006/relationships/tags" Target="../tags/tag83.xml"/><Relationship Id="rId137" Type="http://schemas.openxmlformats.org/officeDocument/2006/relationships/tags" Target="../tags/tag104.xml"/><Relationship Id="rId20" Type="http://schemas.openxmlformats.org/officeDocument/2006/relationships/slideLayout" Target="../slideLayouts/slideLayout20.xml"/><Relationship Id="rId41" Type="http://schemas.openxmlformats.org/officeDocument/2006/relationships/tags" Target="../tags/tag8.xml"/><Relationship Id="rId62" Type="http://schemas.openxmlformats.org/officeDocument/2006/relationships/tags" Target="../tags/tag29.xml"/><Relationship Id="rId83" Type="http://schemas.openxmlformats.org/officeDocument/2006/relationships/tags" Target="../tags/tag50.xml"/><Relationship Id="rId88" Type="http://schemas.openxmlformats.org/officeDocument/2006/relationships/tags" Target="../tags/tag55.xml"/><Relationship Id="rId111" Type="http://schemas.openxmlformats.org/officeDocument/2006/relationships/tags" Target="../tags/tag78.xml"/><Relationship Id="rId132" Type="http://schemas.openxmlformats.org/officeDocument/2006/relationships/tags" Target="../tags/tag99.xml"/><Relationship Id="rId153" Type="http://schemas.openxmlformats.org/officeDocument/2006/relationships/tags" Target="../tags/tag120.xml"/><Relationship Id="rId15" Type="http://schemas.openxmlformats.org/officeDocument/2006/relationships/slideLayout" Target="../slideLayouts/slideLayout15.xml"/><Relationship Id="rId36" Type="http://schemas.openxmlformats.org/officeDocument/2006/relationships/tags" Target="../tags/tag3.xml"/><Relationship Id="rId57" Type="http://schemas.openxmlformats.org/officeDocument/2006/relationships/tags" Target="../tags/tag24.xml"/><Relationship Id="rId106" Type="http://schemas.openxmlformats.org/officeDocument/2006/relationships/tags" Target="../tags/tag73.xml"/><Relationship Id="rId127" Type="http://schemas.openxmlformats.org/officeDocument/2006/relationships/tags" Target="../tags/tag9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19.xml"/><Relationship Id="rId73" Type="http://schemas.openxmlformats.org/officeDocument/2006/relationships/tags" Target="../tags/tag40.xml"/><Relationship Id="rId78" Type="http://schemas.openxmlformats.org/officeDocument/2006/relationships/tags" Target="../tags/tag45.xml"/><Relationship Id="rId94" Type="http://schemas.openxmlformats.org/officeDocument/2006/relationships/tags" Target="../tags/tag61.xml"/><Relationship Id="rId99" Type="http://schemas.openxmlformats.org/officeDocument/2006/relationships/tags" Target="../tags/tag66.xml"/><Relationship Id="rId101" Type="http://schemas.openxmlformats.org/officeDocument/2006/relationships/tags" Target="../tags/tag68.xml"/><Relationship Id="rId122" Type="http://schemas.openxmlformats.org/officeDocument/2006/relationships/tags" Target="../tags/tag89.xml"/><Relationship Id="rId143" Type="http://schemas.openxmlformats.org/officeDocument/2006/relationships/tags" Target="../tags/tag110.xml"/><Relationship Id="rId148" Type="http://schemas.openxmlformats.org/officeDocument/2006/relationships/tags" Target="../tags/tag11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tags" Target="../tags/tag14.xml"/><Relationship Id="rId68" Type="http://schemas.openxmlformats.org/officeDocument/2006/relationships/tags" Target="../tags/tag35.xml"/><Relationship Id="rId89" Type="http://schemas.openxmlformats.org/officeDocument/2006/relationships/tags" Target="../tags/tag56.xml"/><Relationship Id="rId112" Type="http://schemas.openxmlformats.org/officeDocument/2006/relationships/tags" Target="../tags/tag79.xml"/><Relationship Id="rId133" Type="http://schemas.openxmlformats.org/officeDocument/2006/relationships/tags" Target="../tags/tag100.xml"/><Relationship Id="rId154" Type="http://schemas.openxmlformats.org/officeDocument/2006/relationships/tags" Target="../tags/tag121.xml"/><Relationship Id="rId16" Type="http://schemas.openxmlformats.org/officeDocument/2006/relationships/slideLayout" Target="../slideLayouts/slideLayout16.xml"/><Relationship Id="rId37" Type="http://schemas.openxmlformats.org/officeDocument/2006/relationships/tags" Target="../tags/tag4.xml"/><Relationship Id="rId58" Type="http://schemas.openxmlformats.org/officeDocument/2006/relationships/tags" Target="../tags/tag25.xml"/><Relationship Id="rId79" Type="http://schemas.openxmlformats.org/officeDocument/2006/relationships/tags" Target="../tags/tag46.xml"/><Relationship Id="rId102" Type="http://schemas.openxmlformats.org/officeDocument/2006/relationships/tags" Target="../tags/tag69.xml"/><Relationship Id="rId123" Type="http://schemas.openxmlformats.org/officeDocument/2006/relationships/tags" Target="../tags/tag90.xml"/><Relationship Id="rId144" Type="http://schemas.openxmlformats.org/officeDocument/2006/relationships/tags" Target="../tags/tag111.xml"/><Relationship Id="rId90" Type="http://schemas.openxmlformats.org/officeDocument/2006/relationships/tags" Target="../tags/tag57.xml"/><Relationship Id="rId27" Type="http://schemas.openxmlformats.org/officeDocument/2006/relationships/slideLayout" Target="../slideLayouts/slideLayout27.xml"/><Relationship Id="rId48" Type="http://schemas.openxmlformats.org/officeDocument/2006/relationships/tags" Target="../tags/tag15.xml"/><Relationship Id="rId69" Type="http://schemas.openxmlformats.org/officeDocument/2006/relationships/tags" Target="../tags/tag36.xml"/><Relationship Id="rId113" Type="http://schemas.openxmlformats.org/officeDocument/2006/relationships/tags" Target="../tags/tag80.xml"/><Relationship Id="rId134" Type="http://schemas.openxmlformats.org/officeDocument/2006/relationships/tags" Target="../tags/tag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latin typeface="72 Brand" panose="020B0504030603020204" pitchFamily="34" charset="0"/>
              <a:ea typeface="Arial Unicode MS" pitchFamily="34" charset="-128"/>
              <a:cs typeface="Arial Unicode MS"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a:spAutoFit/>
          </a:bodyPr>
          <a:lstStyle>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sz="900" b="0" i="0">
              <a:latin typeface="+mn-lt"/>
            </a:endParaRPr>
          </a:p>
        </p:txBody>
      </p:sp>
      <p:sp>
        <p:nvSpPr>
          <p:cNvPr id="3" name="Text Placeholder"/>
          <p:cNvSpPr>
            <a:spLocks noGrp="1"/>
          </p:cNvSpPr>
          <p:nvPr userDrawn="1">
            <p:ph type="body" idx="1"/>
          </p:nvPr>
        </p:nvSpPr>
        <p:spPr bwMode="black">
          <a:xfrm>
            <a:off x="504001" y="1548560"/>
            <a:ext cx="11186476" cy="4716000"/>
          </a:xfrm>
          <a:prstGeom prst="rect">
            <a:avLst/>
          </a:prstGeom>
        </p:spPr>
        <p:txBody>
          <a:bodyPr vert="horz" lIns="0" tIns="0" rIns="0" bIns="0">
            <a:normAutofit/>
          </a:bodyPr>
          <a:lstStyle/>
          <a:p>
            <a:pPr lvl="0"/>
            <a:r>
              <a:t>開始輸入以新增不含項目符號點的文字。若要新增項目符號點，請將游標放置在此行的開頭，並按下 Tab 。</a:t>
            </a:r>
          </a:p>
          <a:p>
            <a:pPr lvl="1"/>
            <a:r>
              <a:t>第二層</a:t>
            </a:r>
          </a:p>
          <a:p>
            <a:pPr lvl="2"/>
            <a:r>
              <a:t>第三層</a:t>
            </a:r>
          </a:p>
          <a:p>
            <a:pPr lvl="3"/>
            <a:r>
              <a:t>第四層</a:t>
            </a:r>
          </a:p>
          <a:p>
            <a:pPr lvl="4"/>
            <a:r>
              <a:t>第五層</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anchor="t" anchorCtr="0">
            <a:spAutoFit/>
          </a:bodyPr>
          <a:lstStyle/>
          <a:p>
            <a:r>
              <a:t>插入頁面標題 (句子)</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35"/>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5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36"/>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4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37"/>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4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41"/>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4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0" i="0">
                <a:solidFill>
                  <a:schemeClr val="tx1"/>
                </a:solidFill>
                <a:latin typeface="Arial" panose="020B0604020202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38"/>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39"/>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b="0" i="0">
                <a:latin typeface="Arial" panose="020B0604020202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b="0" i="0">
                <a:latin typeface="Arial" panose="020B0604020202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b="0" i="0">
                <a:latin typeface="Arial" panose="020B0604020202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b="0" i="0">
                <a:latin typeface="Arial" panose="020B0604020202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b="0" i="0">
                <a:latin typeface="Arial" panose="020B0604020202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b="0" i="0">
                <a:latin typeface="Arial" panose="020B0604020202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b="0" i="0">
                <a:latin typeface="Arial" panose="020B0604020202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b="0" i="0">
                <a:latin typeface="Arial" panose="020B0604020202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b="0" i="0">
                <a:latin typeface="Arial" panose="020B0604020202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b="0" i="0">
                <a:latin typeface="Arial" panose="020B0604020202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b="0" i="0">
                <a:latin typeface="Arial" panose="020B0604020202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b="0" i="0">
                <a:latin typeface="Arial" panose="020B0604020202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b="0" i="0">
                <a:latin typeface="Arial" panose="020B0604020202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b="0" i="0">
                <a:latin typeface="Arial" panose="020B0604020202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b="0" i="0">
                <a:latin typeface="Arial" panose="020B0604020202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b="0" i="0">
                <a:latin typeface="Arial" panose="020B0604020202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b="0" i="0">
                <a:latin typeface="Arial" panose="020B0604020202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b="0" i="0">
                <a:latin typeface="Arial" panose="020B0604020202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b="0" i="0">
                <a:latin typeface="Arial" panose="020B0604020202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b="0" i="0">
                <a:latin typeface="Arial" panose="020B0604020202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b="0" i="0">
                <a:latin typeface="Arial" panose="020B0604020202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b="0" i="0">
                <a:latin typeface="Arial" panose="020B0604020202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b="0" i="0">
                <a:latin typeface="Arial" panose="020B0604020202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b="0" i="0">
                <a:latin typeface="Arial" panose="020B0604020202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b="0" i="0">
                <a:latin typeface="Arial" panose="020B0604020202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b="0" i="0">
                <a:latin typeface="Arial" panose="020B0604020202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b="0" i="0">
                <a:latin typeface="Arial" panose="020B0604020202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b="0" i="0">
                <a:latin typeface="Arial" panose="020B0604020202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b="0" i="0">
                <a:latin typeface="Arial" panose="020B0604020202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b="0" i="0">
                <a:latin typeface="Arial" panose="020B0604020202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b="0" i="0">
                <a:latin typeface="Arial" panose="020B0604020202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b="0" i="0">
                <a:latin typeface="Arial" panose="020B0604020202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b="0" i="0">
                <a:latin typeface="Arial" panose="020B0604020202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b="0" i="0">
                <a:latin typeface="Arial" panose="020B0604020202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b="0" i="0">
                <a:latin typeface="Arial" panose="020B0604020202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b="0" i="0">
                <a:latin typeface="Arial" panose="020B0604020202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b="0" i="0">
                <a:latin typeface="Arial" panose="020B0604020202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b="0" i="0">
                <a:latin typeface="Arial" panose="020B0604020202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b="0" i="0">
                <a:latin typeface="Arial" panose="020B0604020202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b="0" i="0">
                <a:latin typeface="Arial" panose="020B0604020202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b="0" i="0">
                <a:latin typeface="Arial" panose="020B0604020202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b="0" i="0">
                <a:latin typeface="Arial" panose="020B0604020202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b="0" i="0">
                <a:latin typeface="Arial" panose="020B0604020202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b="0" i="0">
                <a:latin typeface="Arial" panose="020B0604020202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b="0" i="0">
                <a:latin typeface="Arial" panose="020B0604020202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b="0" i="0">
                <a:latin typeface="Arial" panose="020B0604020202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b="0" i="0">
                <a:latin typeface="Arial" panose="020B0604020202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b="0" i="0">
                <a:latin typeface="Arial" panose="020B0604020202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b="0" i="0">
                <a:latin typeface="Arial" panose="020B0604020202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b="0" i="0">
                <a:latin typeface="Arial" panose="020B0604020202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b="0" i="0">
                <a:latin typeface="Arial" panose="020B0604020202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b="0" i="0">
                <a:latin typeface="Arial" panose="020B0604020202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b="0" i="0">
                <a:latin typeface="Arial" panose="020B0604020202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b="0" i="0">
                <a:latin typeface="Arial" panose="020B0604020202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b="0" i="0">
                <a:latin typeface="Arial" panose="020B0604020202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b="0" i="0">
                <a:latin typeface="Arial" panose="020B0604020202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b="0" i="0">
                <a:latin typeface="Arial" panose="020B0604020202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b="0" i="0">
                <a:latin typeface="Arial" panose="020B0604020202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b="0" i="0">
                <a:latin typeface="Arial" panose="020B0604020202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b="0" i="0">
                <a:latin typeface="Arial" panose="020B0604020202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b="0" i="0">
                <a:latin typeface="Arial" panose="020B0604020202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b="0" i="0">
                <a:latin typeface="Arial" panose="020B0604020202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b="0" i="0">
                <a:latin typeface="Arial" panose="020B0604020202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b="0" i="0">
                <a:latin typeface="Arial" panose="020B0604020202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b="0" i="0">
                <a:latin typeface="Arial" panose="020B0604020202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b="0" i="0">
                <a:latin typeface="Arial" panose="020B0604020202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b="0" i="0">
                <a:latin typeface="Arial" panose="020B0604020202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b="0" i="0">
                <a:latin typeface="Arial" panose="020B0604020202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b="0" i="0">
                <a:latin typeface="Arial" panose="020B0604020202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b="0" i="0">
                <a:latin typeface="Arial" panose="020B0604020202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b="0" i="0">
                <a:latin typeface="Arial" panose="020B0604020202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b="0" i="0">
                <a:latin typeface="Arial" panose="020B0604020202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b="0" i="0">
                <a:latin typeface="Arial" panose="020B0604020202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b="0" i="0">
                <a:latin typeface="Arial" panose="020B0604020202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b="0" i="0">
                <a:latin typeface="Arial" panose="020B0604020202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b="0" i="0">
                <a:latin typeface="Arial" panose="020B0604020202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b="0" i="0">
                <a:latin typeface="Arial" panose="020B0604020202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b="0" i="0">
                <a:latin typeface="Arial" panose="020B0604020202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b="0" i="0">
                <a:latin typeface="Arial" panose="020B0604020202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b="0" i="0">
                <a:latin typeface="Arial" panose="020B0604020202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b="0" i="0">
                <a:latin typeface="Arial" panose="020B0604020202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b="0" i="0">
                <a:latin typeface="Arial" panose="020B0604020202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b="0" i="0">
                <a:latin typeface="Arial" panose="020B0604020202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b="0" i="0">
                <a:latin typeface="Arial" panose="020B0604020202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b="0" i="0">
                <a:latin typeface="Arial" panose="020B0604020202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b="0" i="0">
                <a:latin typeface="Arial" panose="020B0604020202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b="0" i="0">
                <a:latin typeface="Arial" panose="020B0604020202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b="0" i="0">
                <a:latin typeface="Arial" panose="020B0604020202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b="0" i="0">
                <a:latin typeface="Arial" panose="020B0604020202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b="0" i="0">
                <a:latin typeface="Arial" panose="020B0604020202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b="0" i="0">
                <a:latin typeface="Arial" panose="020B0604020202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b="0" i="0">
                <a:latin typeface="Arial" panose="020B0604020202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b="0" i="0">
                <a:latin typeface="Arial" panose="020B0604020202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b="0" i="0">
                <a:latin typeface="Arial" panose="020B0604020202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b="0" i="0">
                <a:latin typeface="Arial" panose="020B0604020202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b="0" i="0">
                <a:latin typeface="Arial" panose="020B0604020202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b="0" i="0">
                <a:latin typeface="Arial" panose="020B0604020202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b="0" i="0">
                <a:latin typeface="Arial" panose="020B0604020202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b="0" i="0">
                <a:latin typeface="Arial" panose="020B0604020202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b="0" i="0">
                <a:latin typeface="Arial" panose="020B0604020202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b="0" i="0">
                <a:latin typeface="Arial" panose="020B0604020202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900">
                <a:latin typeface="Arial" panose="020B0604020202020204" pitchFamily="34" charset="0"/>
                <a:ea typeface="Arial Unicode MS" pitchFamily="34" charset="-128"/>
                <a:cs typeface="Arial Unicode MS" pitchFamily="34" charset="-128"/>
              </a:defRPr>
            </a:pPr>
            <a:r>
              <a:t>(r) 註腳</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Roboto Medium" panose="02000000000000000000" pitchFamily="2" charset="0"/>
                <a:cs typeface="+mn-cs"/>
              </a:defRPr>
            </a:pPr>
            <a:r>
              <a:t>針對討論</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僅供內部使用</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最終投影片</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備份</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ea typeface="+mn-ea"/>
                <a:cs typeface="+mn-cs"/>
              </a:defRPr>
            </a:pPr>
            <a:r>
              <a:t>更新資料</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anchor="ctr"/>
          <a:lstStyle/>
          <a:p>
            <a:pPr marL="0" marR="0" lvl="0" indent="0" defTabSz="914400" eaLnBrk="1" fontAlgn="auto" latinLnBrk="0" hangingPunct="1">
              <a:lnSpc>
                <a:spcPct val="100000"/>
              </a:lnSpc>
              <a:spcBef>
                <a:spcPts val="0"/>
              </a:spcBef>
              <a:spcAft>
                <a:spcPts val="0"/>
              </a:spcAft>
              <a:buClrTx/>
              <a:buSzTx/>
              <a:buFontTx/>
              <a:buNone/>
              <a:tabLst/>
              <a:defRPr sz="1395">
                <a:ln>
                  <a:noFill/>
                </a:ln>
                <a:solidFill>
                  <a:srgbClr val="FFFFFF"/>
                </a:solidFill>
                <a:effectLst/>
                <a:uLnTx/>
                <a:uFillTx/>
                <a:latin typeface="Arial" panose="020B0604020202020204" pitchFamily="34" charset="0"/>
              </a:defRPr>
            </a:pPr>
            <a:r>
              <a:t>虛擬資料</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anchor="t"/>
          <a:lstStyle/>
          <a:p>
            <a:pPr marL="0" marR="0" lvl="0" indent="0" defTabSz="914400" eaLnBrk="1" fontAlgn="auto" latinLnBrk="0" hangingPunct="1">
              <a:lnSpc>
                <a:spcPct val="100000"/>
              </a:lnSpc>
              <a:spcBef>
                <a:spcPts val="0"/>
              </a:spcBef>
              <a:spcAft>
                <a:spcPts val="0"/>
              </a:spcAft>
              <a:buClrTx/>
              <a:buSzTx/>
              <a:buFontTx/>
              <a:buNone/>
              <a:tabLst/>
              <a:defRPr sz="1200">
                <a:ln>
                  <a:noFill/>
                </a:ln>
                <a:solidFill>
                  <a:srgbClr val="0A0A0A"/>
                </a:solidFill>
                <a:effectLst/>
                <a:uLnTx/>
                <a:uFillTx/>
                <a:latin typeface="Arial" panose="020B0604020202020204" pitchFamily="34" charset="0"/>
              </a:defRPr>
            </a:pPr>
            <a:r>
              <a:t>&lt;initial&gt; &lt;date&gt;yyyy-MM-dd hh:mm&lt;/date&gt; ：</a:t>
            </a:r>
          </a:p>
          <a:p>
            <a:pPr marL="0" marR="0" lvl="0" indent="0" defTabSz="914400" eaLnBrk="1" fontAlgn="auto" latinLnBrk="0" hangingPunct="1">
              <a:lnSpc>
                <a:spcPct val="100000"/>
              </a:lnSpc>
              <a:spcBef>
                <a:spcPts val="0"/>
              </a:spcBef>
              <a:spcAft>
                <a:spcPts val="0"/>
              </a:spcAft>
              <a:buClrTx/>
              <a:buSzTx/>
              <a:buFontTx/>
              <a:buNone/>
              <a:tabLst/>
            </a:pPr>
            <a:endParaRPr kumimoji="0" sz="1200" b="0" i="0" u="none" strike="noStrike" kern="0" cap="none" spc="0" normalizeH="0" baseline="0">
              <a:ln>
                <a:noFill/>
              </a:ln>
              <a:solidFill>
                <a:srgbClr val="0A0A0A"/>
              </a:solidFill>
              <a:effectLst/>
              <a:uLnTx/>
              <a:uFillTx/>
              <a:latin typeface="Arial" panose="020B0604020202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anchor="t"/>
          <a:lstStyle/>
          <a:p>
            <a:pPr marL="0" marR="0" lvl="0" indent="0" defTabSz="914400" eaLnBrk="1" fontAlgn="auto" latinLnBrk="0" hangingPunct="1">
              <a:lnSpc>
                <a:spcPct val="100000"/>
              </a:lnSpc>
              <a:spcBef>
                <a:spcPts val="0"/>
              </a:spcBef>
              <a:spcAft>
                <a:spcPts val="0"/>
              </a:spcAft>
              <a:buClrTx/>
              <a:buSzTx/>
              <a:buFontTx/>
              <a:buNone/>
              <a:tabLst/>
              <a:defRPr sz="1200">
                <a:ln>
                  <a:noFill/>
                </a:ln>
                <a:solidFill>
                  <a:srgbClr val="0A0A0A"/>
                </a:solidFill>
                <a:effectLst/>
                <a:uLnTx/>
                <a:uFillTx/>
                <a:latin typeface="Arial" panose="020B0604020202020204" pitchFamily="34" charset="0"/>
              </a:defRPr>
            </a:pPr>
            <a:r>
              <a:t>&lt;initial&gt; &lt;date&gt;yyyy-MM-dd hh:mm&lt;/date&gt;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800">
                <a:ln>
                  <a:noFill/>
                </a:ln>
                <a:solidFill>
                  <a:schemeClr val="tx2"/>
                </a:solidFill>
                <a:effectLst/>
                <a:uLnTx/>
                <a:uFillTx/>
                <a:latin typeface="Arial" panose="020B0604020202020204" pitchFamily="34" charset="0"/>
                <a:ea typeface="Arial Unicode MS" pitchFamily="34" charset="-128"/>
                <a:cs typeface="Arial Unicode MS" pitchFamily="34" charset="-128"/>
              </a:defRPr>
            </a:pPr>
            <a:r>
              <a:t>草稿</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3" r:id="rId1"/>
    <p:sldLayoutId id="2147483784" r:id="rId2"/>
    <p:sldLayoutId id="2147483780" r:id="rId3"/>
    <p:sldLayoutId id="2147483787" r:id="rId4"/>
    <p:sldLayoutId id="2147483777" r:id="rId5"/>
    <p:sldLayoutId id="2147483788" r:id="rId6"/>
    <p:sldLayoutId id="2147483789" r:id="rId7"/>
    <p:sldLayoutId id="2147483790" r:id="rId8"/>
    <p:sldLayoutId id="2147483791" r:id="rId9"/>
    <p:sldLayoutId id="2147483792" r:id="rId10"/>
    <p:sldLayoutId id="2147483793" r:id="rId11"/>
    <p:sldLayoutId id="2147483794" r:id="rId12"/>
    <p:sldLayoutId id="2147483741" r:id="rId13"/>
    <p:sldLayoutId id="2147483765" r:id="rId14"/>
    <p:sldLayoutId id="2147483767" r:id="rId15"/>
    <p:sldLayoutId id="2147483786" r:id="rId16"/>
    <p:sldLayoutId id="2147483743" r:id="rId17"/>
    <p:sldLayoutId id="2147483774" r:id="rId18"/>
    <p:sldLayoutId id="2147483745" r:id="rId19"/>
    <p:sldLayoutId id="2147483760" r:id="rId20"/>
    <p:sldLayoutId id="2147483768" r:id="rId21"/>
    <p:sldLayoutId id="2147483769" r:id="rId22"/>
    <p:sldLayoutId id="2147483770" r:id="rId23"/>
    <p:sldLayoutId id="2147483744" r:id="rId24"/>
    <p:sldLayoutId id="2147483757" r:id="rId25"/>
    <p:sldLayoutId id="2147483771" r:id="rId26"/>
    <p:sldLayoutId id="2147483763" r:id="rId27"/>
    <p:sldLayoutId id="2147483751" r:id="rId28"/>
    <p:sldLayoutId id="2147483756" r:id="rId29"/>
    <p:sldLayoutId id="2147483740" r:id="rId30"/>
    <p:sldLayoutId id="2147483795" r:id="rId31"/>
    <p:sldLayoutId id="2147483796" r:id="rId32"/>
    <p:sldLayoutId id="2147483797" r:id="rId33"/>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2.xml"/><Relationship Id="rId1" Type="http://schemas.openxmlformats.org/officeDocument/2006/relationships/customXml" Target="../../customXml/item102.xml"/><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8.xml"/><Relationship Id="rId1" Type="http://schemas.openxmlformats.org/officeDocument/2006/relationships/customXml" Target="../../customXml/item58.xml"/><Relationship Id="rId5" Type="http://schemas.openxmlformats.org/officeDocument/2006/relationships/image" Target="../media/image17.jpeg"/><Relationship Id="rId4" Type="http://schemas.openxmlformats.org/officeDocument/2006/relationships/hyperlink" Target="https://sap.sharepoint.com/:v:/t/ProjectPhoenix916/IQC9N5JvJQuXSYOXw_gh2PV-Aa13fI-ZY-0Svzoxa8kxUQE?e=ddLsiu"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94.xml"/><Relationship Id="rId1" Type="http://schemas.openxmlformats.org/officeDocument/2006/relationships/customXml" Target="../../customXml/item106.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213.png"/><Relationship Id="rId4" Type="http://schemas.openxmlformats.org/officeDocument/2006/relationships/notesSlide" Target="../notesSlides/notesSlide74.xml"/><Relationship Id="rId9" Type="http://schemas.openxmlformats.org/officeDocument/2006/relationships/image" Target="../media/image20.png"/></Relationships>
</file>

<file path=ppt/slides/_rels/slide10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16.png"/><Relationship Id="rId2" Type="http://schemas.openxmlformats.org/officeDocument/2006/relationships/customXml" Target="../../customXml/item159.xml"/><Relationship Id="rId1" Type="http://schemas.openxmlformats.org/officeDocument/2006/relationships/customXml" Target="../../customXml/item108.xml"/><Relationship Id="rId6" Type="http://schemas.openxmlformats.org/officeDocument/2006/relationships/image" Target="../media/image31.svg"/><Relationship Id="rId11" Type="http://schemas.openxmlformats.org/officeDocument/2006/relationships/image" Target="../media/image215.png"/><Relationship Id="rId5" Type="http://schemas.openxmlformats.org/officeDocument/2006/relationships/image" Target="../media/image30.png"/><Relationship Id="rId10" Type="http://schemas.openxmlformats.org/officeDocument/2006/relationships/image" Target="../media/image214.png"/><Relationship Id="rId4" Type="http://schemas.openxmlformats.org/officeDocument/2006/relationships/notesSlide" Target="../notesSlides/notesSlide75.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88.xml"/><Relationship Id="rId1" Type="http://schemas.openxmlformats.org/officeDocument/2006/relationships/customXml" Target="../../customXml/item153.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notesSlide" Target="../notesSlides/notesSlide7.xml"/><Relationship Id="rId9" Type="http://schemas.openxmlformats.org/officeDocument/2006/relationships/image" Target="../media/image19.sv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36.xml"/><Relationship Id="rId1" Type="http://schemas.openxmlformats.org/officeDocument/2006/relationships/customXml" Target="../../customXml/item90.xml"/><Relationship Id="rId6" Type="http://schemas.openxmlformats.org/officeDocument/2006/relationships/image" Target="../media/image34.png"/><Relationship Id="rId11" Type="http://schemas.openxmlformats.org/officeDocument/2006/relationships/image" Target="../media/image20.png"/><Relationship Id="rId5" Type="http://schemas.openxmlformats.org/officeDocument/2006/relationships/image" Target="../media/image33.png"/><Relationship Id="rId10" Type="http://schemas.openxmlformats.org/officeDocument/2006/relationships/image" Target="../media/image19.sv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8.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37.png"/><Relationship Id="rId2" Type="http://schemas.openxmlformats.org/officeDocument/2006/relationships/customXml" Target="../../customXml/item112.xml"/><Relationship Id="rId1" Type="http://schemas.openxmlformats.org/officeDocument/2006/relationships/customXml" Target="../../customXml/item42.xml"/><Relationship Id="rId6" Type="http://schemas.openxmlformats.org/officeDocument/2006/relationships/image" Target="../media/image36.png"/><Relationship Id="rId11" Type="http://schemas.openxmlformats.org/officeDocument/2006/relationships/image" Target="../media/image20.png"/><Relationship Id="rId5" Type="http://schemas.openxmlformats.org/officeDocument/2006/relationships/image" Target="../media/image35.png"/><Relationship Id="rId10" Type="http://schemas.openxmlformats.org/officeDocument/2006/relationships/image" Target="../media/image19.svg"/><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39.xml"/><Relationship Id="rId1" Type="http://schemas.openxmlformats.org/officeDocument/2006/relationships/customXml" Target="../../customXml/item124.xml"/><Relationship Id="rId6" Type="http://schemas.openxmlformats.org/officeDocument/2006/relationships/image" Target="../media/image40.png"/><Relationship Id="rId11" Type="http://schemas.openxmlformats.org/officeDocument/2006/relationships/image" Target="../media/image20.png"/><Relationship Id="rId5" Type="http://schemas.openxmlformats.org/officeDocument/2006/relationships/image" Target="../media/image39.png"/><Relationship Id="rId10" Type="http://schemas.openxmlformats.org/officeDocument/2006/relationships/image" Target="../media/image19.sv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1.xml"/><Relationship Id="rId1" Type="http://schemas.openxmlformats.org/officeDocument/2006/relationships/customXml" Target="../../customXml/item93.xml"/><Relationship Id="rId6" Type="http://schemas.openxmlformats.org/officeDocument/2006/relationships/image" Target="../media/image30.png"/><Relationship Id="rId11"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20.png"/><Relationship Id="rId4" Type="http://schemas.openxmlformats.org/officeDocument/2006/relationships/notesSlide" Target="../notesSlides/notesSlide11.xml"/><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70.xml"/><Relationship Id="rId1" Type="http://schemas.openxmlformats.org/officeDocument/2006/relationships/customXml" Target="../../customXml/item76.xml"/><Relationship Id="rId6" Type="http://schemas.openxmlformats.org/officeDocument/2006/relationships/image" Target="../media/image44.png"/><Relationship Id="rId11" Type="http://schemas.openxmlformats.org/officeDocument/2006/relationships/image" Target="../media/image20.png"/><Relationship Id="rId5" Type="http://schemas.openxmlformats.org/officeDocument/2006/relationships/image" Target="../media/image43.png"/><Relationship Id="rId10" Type="http://schemas.openxmlformats.org/officeDocument/2006/relationships/image" Target="../media/image19.sv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38.xml"/><Relationship Id="rId1" Type="http://schemas.openxmlformats.org/officeDocument/2006/relationships/customXml" Target="../../customXml/item173.xml"/><Relationship Id="rId6" Type="http://schemas.openxmlformats.org/officeDocument/2006/relationships/image" Target="../media/image30.png"/><Relationship Id="rId11"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20.png"/><Relationship Id="rId4" Type="http://schemas.openxmlformats.org/officeDocument/2006/relationships/notesSlide" Target="../notesSlides/notesSlide13.xml"/><Relationship Id="rId9"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49.png"/><Relationship Id="rId2" Type="http://schemas.openxmlformats.org/officeDocument/2006/relationships/customXml" Target="../../customXml/item75.xml"/><Relationship Id="rId1" Type="http://schemas.openxmlformats.org/officeDocument/2006/relationships/customXml" Target="../../customXml/item65.xml"/><Relationship Id="rId6" Type="http://schemas.openxmlformats.org/officeDocument/2006/relationships/image" Target="../media/image48.png"/><Relationship Id="rId11" Type="http://schemas.openxmlformats.org/officeDocument/2006/relationships/image" Target="../media/image20.png"/><Relationship Id="rId5" Type="http://schemas.openxmlformats.org/officeDocument/2006/relationships/image" Target="../media/image47.png"/><Relationship Id="rId10" Type="http://schemas.openxmlformats.org/officeDocument/2006/relationships/image" Target="../media/image19.sv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ustomXml" Target="../../customXml/item146.xml"/><Relationship Id="rId1" Type="http://schemas.openxmlformats.org/officeDocument/2006/relationships/customXml" Target="../../customXml/item14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1.xml"/><Relationship Id="rId1" Type="http://schemas.openxmlformats.org/officeDocument/2006/relationships/customXml" Target="../../customXml/item56.xml"/><Relationship Id="rId5" Type="http://schemas.openxmlformats.org/officeDocument/2006/relationships/image" Target="../media/image17.jpeg"/><Relationship Id="rId4" Type="http://schemas.openxmlformats.org/officeDocument/2006/relationships/hyperlink" Target="https://sap.sharepoint.com/:f:/t/ProjectPhoenix916/IgC-jKyGYlVXQY9mIG2nCchyAb6UfcLRY9_2z1KXsoSoN-k?e=2iYTkv"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63.xml"/><Relationship Id="rId1" Type="http://schemas.openxmlformats.org/officeDocument/2006/relationships/customXml" Target="../../customXml/item19.xml"/><Relationship Id="rId6" Type="http://schemas.openxmlformats.org/officeDocument/2006/relationships/image" Target="../media/image31.svg"/><Relationship Id="rId11" Type="http://schemas.openxmlformats.org/officeDocument/2006/relationships/image" Target="../media/image51.png"/><Relationship Id="rId5" Type="http://schemas.openxmlformats.org/officeDocument/2006/relationships/image" Target="../media/image30.png"/><Relationship Id="rId10" Type="http://schemas.openxmlformats.org/officeDocument/2006/relationships/image" Target="../media/image50.png"/><Relationship Id="rId4" Type="http://schemas.openxmlformats.org/officeDocument/2006/relationships/notesSlide" Target="../notesSlides/notesSlide15.xm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116.xml"/><Relationship Id="rId1" Type="http://schemas.openxmlformats.org/officeDocument/2006/relationships/customXml" Target="../../customXml/item13.xml"/><Relationship Id="rId6" Type="http://schemas.openxmlformats.org/officeDocument/2006/relationships/image" Target="../media/image53.png"/><Relationship Id="rId11" Type="http://schemas.openxmlformats.org/officeDocument/2006/relationships/image" Target="../media/image20.png"/><Relationship Id="rId5" Type="http://schemas.openxmlformats.org/officeDocument/2006/relationships/image" Target="../media/image52.png"/><Relationship Id="rId10" Type="http://schemas.openxmlformats.org/officeDocument/2006/relationships/image" Target="../media/image19.sv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7.xml"/><Relationship Id="rId7" Type="http://schemas.openxmlformats.org/officeDocument/2006/relationships/image" Target="../media/image19.svg"/><Relationship Id="rId2" Type="http://schemas.openxmlformats.org/officeDocument/2006/relationships/customXml" Target="../../customXml/item8.xml"/><Relationship Id="rId1" Type="http://schemas.openxmlformats.org/officeDocument/2006/relationships/customXml" Target="../../customXml/item107.xml"/><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notesSlide" Target="../notesSlides/notesSlide17.xml"/><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81.xml"/><Relationship Id="rId1" Type="http://schemas.openxmlformats.org/officeDocument/2006/relationships/customXml" Target="../../customXml/item14.xml"/><Relationship Id="rId6" Type="http://schemas.openxmlformats.org/officeDocument/2006/relationships/image" Target="../media/image30.png"/><Relationship Id="rId11"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20.png"/><Relationship Id="rId4" Type="http://schemas.openxmlformats.org/officeDocument/2006/relationships/notesSlide" Target="../notesSlides/notesSlide18.xml"/><Relationship Id="rId9" Type="http://schemas.openxmlformats.org/officeDocument/2006/relationships/image" Target="../media/image19.svg"/></Relationships>
</file>

<file path=ppt/slides/_rels/slide2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52.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60.png"/><Relationship Id="rId2" Type="http://schemas.openxmlformats.org/officeDocument/2006/relationships/customXml" Target="../../customXml/item61.xml"/><Relationship Id="rId1" Type="http://schemas.openxmlformats.org/officeDocument/2006/relationships/customXml" Target="../../customXml/item24.xml"/><Relationship Id="rId6" Type="http://schemas.openxmlformats.org/officeDocument/2006/relationships/image" Target="../media/image59.png"/><Relationship Id="rId11" Type="http://schemas.openxmlformats.org/officeDocument/2006/relationships/image" Target="../media/image20.png"/><Relationship Id="rId5" Type="http://schemas.openxmlformats.org/officeDocument/2006/relationships/image" Target="../media/image58.png"/><Relationship Id="rId10" Type="http://schemas.openxmlformats.org/officeDocument/2006/relationships/image" Target="../media/image19.sv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26.xml"/><Relationship Id="rId1" Type="http://schemas.openxmlformats.org/officeDocument/2006/relationships/customXml" Target="../../customXml/item4.xml"/><Relationship Id="rId6" Type="http://schemas.openxmlformats.org/officeDocument/2006/relationships/image" Target="../media/image30.png"/><Relationship Id="rId11"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20.png"/><Relationship Id="rId4" Type="http://schemas.openxmlformats.org/officeDocument/2006/relationships/notesSlide" Target="../notesSlides/notesSlide20.xml"/><Relationship Id="rId9" Type="http://schemas.openxmlformats.org/officeDocument/2006/relationships/image" Target="../media/image19.svg"/></Relationships>
</file>

<file path=ppt/slides/_rels/slide2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65.png"/><Relationship Id="rId2" Type="http://schemas.openxmlformats.org/officeDocument/2006/relationships/customXml" Target="../../customXml/item155.xml"/><Relationship Id="rId1" Type="http://schemas.openxmlformats.org/officeDocument/2006/relationships/customXml" Target="../../customXml/item68.xml"/><Relationship Id="rId6" Type="http://schemas.openxmlformats.org/officeDocument/2006/relationships/image" Target="../media/image64.png"/><Relationship Id="rId11" Type="http://schemas.openxmlformats.org/officeDocument/2006/relationships/image" Target="../media/image20.png"/><Relationship Id="rId5" Type="http://schemas.openxmlformats.org/officeDocument/2006/relationships/image" Target="../media/image63.png"/><Relationship Id="rId10" Type="http://schemas.openxmlformats.org/officeDocument/2006/relationships/image" Target="../media/image19.svg"/><Relationship Id="rId4" Type="http://schemas.openxmlformats.org/officeDocument/2006/relationships/notesSlide" Target="../notesSlides/notesSlide21.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9.png"/><Relationship Id="rId3" Type="http://schemas.openxmlformats.org/officeDocument/2006/relationships/slideLayout" Target="../slideLayouts/slideLayout17.xml"/><Relationship Id="rId7" Type="http://schemas.openxmlformats.org/officeDocument/2006/relationships/image" Target="../media/image68.png"/><Relationship Id="rId12" Type="http://schemas.openxmlformats.org/officeDocument/2006/relationships/image" Target="../media/image20.png"/><Relationship Id="rId2" Type="http://schemas.openxmlformats.org/officeDocument/2006/relationships/customXml" Target="../../customXml/item69.xml"/><Relationship Id="rId1" Type="http://schemas.openxmlformats.org/officeDocument/2006/relationships/customXml" Target="../../customXml/item31.xml"/><Relationship Id="rId6" Type="http://schemas.openxmlformats.org/officeDocument/2006/relationships/image" Target="../media/image67.png"/><Relationship Id="rId11" Type="http://schemas.openxmlformats.org/officeDocument/2006/relationships/image" Target="../media/image19.svg"/><Relationship Id="rId5" Type="http://schemas.openxmlformats.org/officeDocument/2006/relationships/image" Target="../media/image66.png"/><Relationship Id="rId10" Type="http://schemas.openxmlformats.org/officeDocument/2006/relationships/image" Target="../media/image2.png"/><Relationship Id="rId4" Type="http://schemas.openxmlformats.org/officeDocument/2006/relationships/notesSlide" Target="../notesSlides/notesSlide22.xml"/><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96.xml"/><Relationship Id="rId1" Type="http://schemas.openxmlformats.org/officeDocument/2006/relationships/customXml" Target="../../customXml/item144.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customXml" Target="../../customXml/item27.xml"/><Relationship Id="rId7" Type="http://schemas.openxmlformats.org/officeDocument/2006/relationships/image" Target="../media/image17.jpeg"/><Relationship Id="rId2" Type="http://schemas.openxmlformats.org/officeDocument/2006/relationships/customXml" Target="../../customXml/item97.xml"/><Relationship Id="rId1" Type="http://schemas.openxmlformats.org/officeDocument/2006/relationships/customXml" Target="../../customXml/item49.xml"/><Relationship Id="rId6" Type="http://schemas.openxmlformats.org/officeDocument/2006/relationships/hyperlink" Target="https://sap.sharepoint.com/:v:/t/ProjectPhoenix916/IQC70IlB8OrBTIG52dkPs7rVAX53S9ZGkiRHaS45Opc_YzE?e=ymf6DO" TargetMode="External"/><Relationship Id="rId5" Type="http://schemas.openxmlformats.org/officeDocument/2006/relationships/slideLayout" Target="../slideLayouts/slideLayout2.xml"/><Relationship Id="rId4" Type="http://schemas.openxmlformats.org/officeDocument/2006/relationships/customXml" Target="../../customXml/item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72.png"/><Relationship Id="rId12" Type="http://schemas.openxmlformats.org/officeDocument/2006/relationships/image" Target="../media/image20.png"/><Relationship Id="rId2" Type="http://schemas.openxmlformats.org/officeDocument/2006/relationships/customXml" Target="../../customXml/item64.xml"/><Relationship Id="rId1" Type="http://schemas.openxmlformats.org/officeDocument/2006/relationships/customXml" Target="../../customXml/item16.xml"/><Relationship Id="rId6" Type="http://schemas.openxmlformats.org/officeDocument/2006/relationships/image" Target="../media/image71.png"/><Relationship Id="rId11" Type="http://schemas.openxmlformats.org/officeDocument/2006/relationships/image" Target="../media/image19.svg"/><Relationship Id="rId5" Type="http://schemas.openxmlformats.org/officeDocument/2006/relationships/image" Target="../media/image70.png"/><Relationship Id="rId10" Type="http://schemas.openxmlformats.org/officeDocument/2006/relationships/image" Target="../media/image2.png"/><Relationship Id="rId4" Type="http://schemas.openxmlformats.org/officeDocument/2006/relationships/notesSlide" Target="../notesSlides/notesSlide23.xml"/><Relationship Id="rId9" Type="http://schemas.openxmlformats.org/officeDocument/2006/relationships/image" Target="../media/image31.svg"/></Relationships>
</file>

<file path=ppt/slides/_rels/slide3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29.xml"/><Relationship Id="rId1" Type="http://schemas.openxmlformats.org/officeDocument/2006/relationships/customXml" Target="../../customXml/item89.xml"/><Relationship Id="rId6" Type="http://schemas.openxmlformats.org/officeDocument/2006/relationships/image" Target="../media/image74.png"/><Relationship Id="rId11" Type="http://schemas.openxmlformats.org/officeDocument/2006/relationships/image" Target="../media/image20.png"/><Relationship Id="rId5" Type="http://schemas.openxmlformats.org/officeDocument/2006/relationships/image" Target="../media/image73.png"/><Relationship Id="rId10" Type="http://schemas.openxmlformats.org/officeDocument/2006/relationships/image" Target="../media/image19.svg"/><Relationship Id="rId4" Type="http://schemas.openxmlformats.org/officeDocument/2006/relationships/notesSlide" Target="../notesSlides/notesSlide24.xml"/><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78.png"/><Relationship Id="rId3" Type="http://schemas.openxmlformats.org/officeDocument/2006/relationships/slideLayout" Target="../slideLayouts/slideLayout17.xml"/><Relationship Id="rId7" Type="http://schemas.openxmlformats.org/officeDocument/2006/relationships/image" Target="../media/image77.png"/><Relationship Id="rId12" Type="http://schemas.openxmlformats.org/officeDocument/2006/relationships/image" Target="../media/image20.png"/><Relationship Id="rId2" Type="http://schemas.openxmlformats.org/officeDocument/2006/relationships/customXml" Target="../../customXml/item168.xml"/><Relationship Id="rId1" Type="http://schemas.openxmlformats.org/officeDocument/2006/relationships/customXml" Target="../../customXml/item148.xml"/><Relationship Id="rId6" Type="http://schemas.openxmlformats.org/officeDocument/2006/relationships/image" Target="../media/image76.png"/><Relationship Id="rId11" Type="http://schemas.openxmlformats.org/officeDocument/2006/relationships/image" Target="../media/image19.svg"/><Relationship Id="rId5" Type="http://schemas.openxmlformats.org/officeDocument/2006/relationships/image" Target="../media/image75.png"/><Relationship Id="rId10" Type="http://schemas.openxmlformats.org/officeDocument/2006/relationships/image" Target="../media/image2.png"/><Relationship Id="rId4" Type="http://schemas.openxmlformats.org/officeDocument/2006/relationships/notesSlide" Target="../notesSlides/notesSlide25.xml"/><Relationship Id="rId9" Type="http://schemas.openxmlformats.org/officeDocument/2006/relationships/image" Target="../media/image31.svg"/></Relationships>
</file>

<file path=ppt/slides/_rels/slide3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165.xml"/><Relationship Id="rId1" Type="http://schemas.openxmlformats.org/officeDocument/2006/relationships/customXml" Target="../../customXml/item121.xml"/><Relationship Id="rId6" Type="http://schemas.openxmlformats.org/officeDocument/2006/relationships/image" Target="../media/image80.png"/><Relationship Id="rId11" Type="http://schemas.openxmlformats.org/officeDocument/2006/relationships/image" Target="../media/image20.png"/><Relationship Id="rId5" Type="http://schemas.openxmlformats.org/officeDocument/2006/relationships/image" Target="../media/image79.png"/><Relationship Id="rId10" Type="http://schemas.openxmlformats.org/officeDocument/2006/relationships/image" Target="../media/image19.svg"/><Relationship Id="rId4" Type="http://schemas.openxmlformats.org/officeDocument/2006/relationships/notesSlide" Target="../notesSlides/notesSlide26.xml"/><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83.png"/><Relationship Id="rId12" Type="http://schemas.openxmlformats.org/officeDocument/2006/relationships/image" Target="../media/image20.png"/><Relationship Id="rId2" Type="http://schemas.openxmlformats.org/officeDocument/2006/relationships/customXml" Target="../../customXml/item98.xml"/><Relationship Id="rId1" Type="http://schemas.openxmlformats.org/officeDocument/2006/relationships/customXml" Target="../../customXml/item9.xml"/><Relationship Id="rId6" Type="http://schemas.openxmlformats.org/officeDocument/2006/relationships/image" Target="../media/image82.png"/><Relationship Id="rId11" Type="http://schemas.openxmlformats.org/officeDocument/2006/relationships/image" Target="../media/image19.svg"/><Relationship Id="rId5" Type="http://schemas.openxmlformats.org/officeDocument/2006/relationships/image" Target="../media/image81.png"/><Relationship Id="rId10" Type="http://schemas.openxmlformats.org/officeDocument/2006/relationships/image" Target="../media/image2.png"/><Relationship Id="rId4" Type="http://schemas.openxmlformats.org/officeDocument/2006/relationships/notesSlide" Target="../notesSlides/notesSlide27.xml"/><Relationship Id="rId9" Type="http://schemas.openxmlformats.org/officeDocument/2006/relationships/image" Target="../media/image31.sv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86.png"/><Relationship Id="rId2" Type="http://schemas.openxmlformats.org/officeDocument/2006/relationships/customXml" Target="../../customXml/item66.xml"/><Relationship Id="rId1" Type="http://schemas.openxmlformats.org/officeDocument/2006/relationships/customXml" Target="../../customXml/item162.xml"/><Relationship Id="rId6" Type="http://schemas.openxmlformats.org/officeDocument/2006/relationships/image" Target="../media/image30.png"/><Relationship Id="rId11"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20.png"/><Relationship Id="rId4" Type="http://schemas.openxmlformats.org/officeDocument/2006/relationships/notesSlide" Target="../notesSlides/notesSlide28.xml"/><Relationship Id="rId9" Type="http://schemas.openxmlformats.org/officeDocument/2006/relationships/image" Target="../media/image19.sv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142.xml"/><Relationship Id="rId1" Type="http://schemas.openxmlformats.org/officeDocument/2006/relationships/customXml" Target="../../customXml/item139.xml"/><Relationship Id="rId6" Type="http://schemas.openxmlformats.org/officeDocument/2006/relationships/image" Target="../media/image30.png"/><Relationship Id="rId11"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20.png"/><Relationship Id="rId4" Type="http://schemas.openxmlformats.org/officeDocument/2006/relationships/notesSlide" Target="../notesSlides/notesSlide29.xml"/><Relationship Id="rId9" Type="http://schemas.openxmlformats.org/officeDocument/2006/relationships/image" Target="../media/image19.svg"/></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91.png"/><Relationship Id="rId2" Type="http://schemas.openxmlformats.org/officeDocument/2006/relationships/customXml" Target="../../customXml/item20.xml"/><Relationship Id="rId1" Type="http://schemas.openxmlformats.org/officeDocument/2006/relationships/customXml" Target="../../customXml/item128.xml"/><Relationship Id="rId6" Type="http://schemas.openxmlformats.org/officeDocument/2006/relationships/image" Target="../media/image30.png"/><Relationship Id="rId11"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20.png"/><Relationship Id="rId4" Type="http://schemas.openxmlformats.org/officeDocument/2006/relationships/notesSlide" Target="../notesSlides/notesSlide30.xml"/><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hyperlink" Target="https://support.ariba.com/item/view/213272"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94.png"/><Relationship Id="rId12" Type="http://schemas.openxmlformats.org/officeDocument/2006/relationships/image" Target="../media/image20.png"/><Relationship Id="rId2" Type="http://schemas.openxmlformats.org/officeDocument/2006/relationships/customXml" Target="../../customXml/item126.xml"/><Relationship Id="rId1" Type="http://schemas.openxmlformats.org/officeDocument/2006/relationships/customXml" Target="../../customXml/item10.xml"/><Relationship Id="rId6" Type="http://schemas.openxmlformats.org/officeDocument/2006/relationships/image" Target="../media/image93.png"/><Relationship Id="rId11" Type="http://schemas.openxmlformats.org/officeDocument/2006/relationships/image" Target="../media/image19.svg"/><Relationship Id="rId5" Type="http://schemas.openxmlformats.org/officeDocument/2006/relationships/image" Target="../media/image92.png"/><Relationship Id="rId10" Type="http://schemas.openxmlformats.org/officeDocument/2006/relationships/image" Target="../media/image2.png"/><Relationship Id="rId4" Type="http://schemas.openxmlformats.org/officeDocument/2006/relationships/notesSlide" Target="../notesSlides/notesSlide31.xml"/><Relationship Id="rId9" Type="http://schemas.openxmlformats.org/officeDocument/2006/relationships/image" Target="../media/image31.svg"/></Relationships>
</file>

<file path=ppt/slides/_rels/slide4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customXml" Target="../../customXml/item41.xml"/><Relationship Id="rId1" Type="http://schemas.openxmlformats.org/officeDocument/2006/relationships/customXml" Target="../../customXml/item87.xml"/><Relationship Id="rId6" Type="http://schemas.openxmlformats.org/officeDocument/2006/relationships/image" Target="../media/image96.png"/><Relationship Id="rId11" Type="http://schemas.openxmlformats.org/officeDocument/2006/relationships/image" Target="../media/image20.png"/><Relationship Id="rId5" Type="http://schemas.openxmlformats.org/officeDocument/2006/relationships/image" Target="../media/image95.png"/><Relationship Id="rId10" Type="http://schemas.openxmlformats.org/officeDocument/2006/relationships/image" Target="../media/image19.svg"/><Relationship Id="rId4" Type="http://schemas.openxmlformats.org/officeDocument/2006/relationships/notesSlide" Target="../notesSlides/notesSlide32.xml"/><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0.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99.png"/><Relationship Id="rId2" Type="http://schemas.openxmlformats.org/officeDocument/2006/relationships/customXml" Target="../../customXml/item15.xml"/><Relationship Id="rId1" Type="http://schemas.openxmlformats.org/officeDocument/2006/relationships/customXml" Target="../../customXml/item133.xml"/><Relationship Id="rId6" Type="http://schemas.openxmlformats.org/officeDocument/2006/relationships/image" Target="../media/image98.png"/><Relationship Id="rId11" Type="http://schemas.openxmlformats.org/officeDocument/2006/relationships/image" Target="../media/image20.png"/><Relationship Id="rId5" Type="http://schemas.openxmlformats.org/officeDocument/2006/relationships/image" Target="../media/image97.png"/><Relationship Id="rId10" Type="http://schemas.openxmlformats.org/officeDocument/2006/relationships/image" Target="../media/image19.svg"/><Relationship Id="rId4" Type="http://schemas.openxmlformats.org/officeDocument/2006/relationships/notesSlide" Target="../notesSlides/notesSlide33.xml"/><Relationship Id="rId9"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85.xml"/><Relationship Id="rId1" Type="http://schemas.openxmlformats.org/officeDocument/2006/relationships/customXml" Target="../../customXml/item127.xml"/><Relationship Id="rId6" Type="http://schemas.openxmlformats.org/officeDocument/2006/relationships/image" Target="../media/image30.png"/><Relationship Id="rId11"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20.png"/><Relationship Id="rId4" Type="http://schemas.openxmlformats.org/officeDocument/2006/relationships/notesSlide" Target="../notesSlides/notesSlide34.xml"/><Relationship Id="rId9" Type="http://schemas.openxmlformats.org/officeDocument/2006/relationships/image" Target="../media/image19.svg"/></Relationships>
</file>

<file path=ppt/slides/_rels/slide44.xml.rels><?xml version="1.0" encoding="UTF-8" standalone="yes"?>
<Relationships xmlns="http://schemas.openxmlformats.org/package/2006/relationships"><Relationship Id="rId3" Type="http://schemas.openxmlformats.org/officeDocument/2006/relationships/customXml" Target="../../customXml/item151.xml"/><Relationship Id="rId7" Type="http://schemas.openxmlformats.org/officeDocument/2006/relationships/image" Target="../media/image17.jpeg"/><Relationship Id="rId2" Type="http://schemas.openxmlformats.org/officeDocument/2006/relationships/customXml" Target="../../customXml/item169.xml"/><Relationship Id="rId1" Type="http://schemas.openxmlformats.org/officeDocument/2006/relationships/customXml" Target="../../customXml/item92.xml"/><Relationship Id="rId6" Type="http://schemas.openxmlformats.org/officeDocument/2006/relationships/hyperlink" Target="https://sap.sharepoint.com/:v:/t/ProjectPhoenix916/IQC70IlB8OrBTIG52dkPs7rVAX53S9ZGkiRHaS45Opc_YzE?e=ymf6DO" TargetMode="External"/><Relationship Id="rId5" Type="http://schemas.openxmlformats.org/officeDocument/2006/relationships/slideLayout" Target="../slideLayouts/slideLayout2.xml"/><Relationship Id="rId4" Type="http://schemas.openxmlformats.org/officeDocument/2006/relationships/customXml" Target="../../customXml/item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34.xml"/><Relationship Id="rId1" Type="http://schemas.openxmlformats.org/officeDocument/2006/relationships/customXml" Target="../../customXml/item63.xml"/><Relationship Id="rId6" Type="http://schemas.openxmlformats.org/officeDocument/2006/relationships/image" Target="../media/image30.png"/><Relationship Id="rId11"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20.png"/><Relationship Id="rId4" Type="http://schemas.openxmlformats.org/officeDocument/2006/relationships/notesSlide" Target="../notesSlides/notesSlide35.xml"/><Relationship Id="rId9" Type="http://schemas.openxmlformats.org/officeDocument/2006/relationships/image" Target="../media/image19.sv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107.png"/><Relationship Id="rId2" Type="http://schemas.openxmlformats.org/officeDocument/2006/relationships/customXml" Target="../../customXml/item122.xml"/><Relationship Id="rId1" Type="http://schemas.openxmlformats.org/officeDocument/2006/relationships/customXml" Target="../../customXml/item100.xml"/><Relationship Id="rId6" Type="http://schemas.openxmlformats.org/officeDocument/2006/relationships/image" Target="../media/image30.png"/><Relationship Id="rId11"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20.png"/><Relationship Id="rId4" Type="http://schemas.openxmlformats.org/officeDocument/2006/relationships/notesSlide" Target="../notesSlides/notesSlide36.xml"/><Relationship Id="rId9" Type="http://schemas.openxmlformats.org/officeDocument/2006/relationships/image" Target="../media/image19.svg"/></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35.xml"/><Relationship Id="rId1" Type="http://schemas.openxmlformats.org/officeDocument/2006/relationships/customXml" Target="../../customXml/item147.xml"/><Relationship Id="rId6" Type="http://schemas.openxmlformats.org/officeDocument/2006/relationships/image" Target="../media/image30.png"/><Relationship Id="rId5" Type="http://schemas.openxmlformats.org/officeDocument/2006/relationships/image" Target="../media/image108.png"/><Relationship Id="rId10" Type="http://schemas.openxmlformats.org/officeDocument/2006/relationships/image" Target="../media/image20.png"/><Relationship Id="rId4" Type="http://schemas.openxmlformats.org/officeDocument/2006/relationships/notesSlide" Target="../notesSlides/notesSlide37.xml"/><Relationship Id="rId9" Type="http://schemas.openxmlformats.org/officeDocument/2006/relationships/image" Target="../media/image19.sv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80.xml"/><Relationship Id="rId1" Type="http://schemas.openxmlformats.org/officeDocument/2006/relationships/customXml" Target="../../customXml/item136.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slide" Target="slide10.xml"/><Relationship Id="rId7" Type="http://schemas.openxmlformats.org/officeDocument/2006/relationships/slide" Target="slide49.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44.xml"/><Relationship Id="rId5" Type="http://schemas.openxmlformats.org/officeDocument/2006/relationships/slide" Target="slide30.xml"/><Relationship Id="rId4" Type="http://schemas.openxmlformats.org/officeDocument/2006/relationships/slide" Target="slide20.xml"/><Relationship Id="rId9" Type="http://schemas.openxmlformats.org/officeDocument/2006/relationships/slide" Target="slide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8.xm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customXml" Target="../../customXml/item113.xml"/><Relationship Id="rId1" Type="http://schemas.openxmlformats.org/officeDocument/2006/relationships/customXml" Target="../../customXml/item57.xml"/><Relationship Id="rId6" Type="http://schemas.openxmlformats.org/officeDocument/2006/relationships/image" Target="../media/image31.svg"/><Relationship Id="rId11" Type="http://schemas.openxmlformats.org/officeDocument/2006/relationships/image" Target="../media/image113.png"/><Relationship Id="rId5" Type="http://schemas.openxmlformats.org/officeDocument/2006/relationships/image" Target="../media/image30.png"/><Relationship Id="rId10" Type="http://schemas.openxmlformats.org/officeDocument/2006/relationships/image" Target="../media/image112.png"/><Relationship Id="rId4" Type="http://schemas.openxmlformats.org/officeDocument/2006/relationships/notesSlide" Target="../notesSlides/notesSlide38.xml"/><Relationship Id="rId9" Type="http://schemas.openxmlformats.org/officeDocument/2006/relationships/image" Target="../media/image20.png"/></Relationships>
</file>

<file path=ppt/slides/_rels/slide5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16.png"/><Relationship Id="rId2" Type="http://schemas.openxmlformats.org/officeDocument/2006/relationships/customXml" Target="../../customXml/item145.xml"/><Relationship Id="rId1" Type="http://schemas.openxmlformats.org/officeDocument/2006/relationships/customXml" Target="../../customXml/item60.xml"/><Relationship Id="rId6" Type="http://schemas.openxmlformats.org/officeDocument/2006/relationships/image" Target="../media/image31.svg"/><Relationship Id="rId11" Type="http://schemas.openxmlformats.org/officeDocument/2006/relationships/image" Target="../media/image115.png"/><Relationship Id="rId5" Type="http://schemas.openxmlformats.org/officeDocument/2006/relationships/image" Target="../media/image30.png"/><Relationship Id="rId10" Type="http://schemas.openxmlformats.org/officeDocument/2006/relationships/image" Target="../media/image114.png"/><Relationship Id="rId4" Type="http://schemas.openxmlformats.org/officeDocument/2006/relationships/notesSlide" Target="../notesSlides/notesSlide39.xml"/><Relationship Id="rId9" Type="http://schemas.openxmlformats.org/officeDocument/2006/relationships/image" Target="../media/image20.png"/></Relationships>
</file>

<file path=ppt/slides/_rels/slide5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19.png"/><Relationship Id="rId2" Type="http://schemas.openxmlformats.org/officeDocument/2006/relationships/customXml" Target="../../customXml/item164.xml"/><Relationship Id="rId1" Type="http://schemas.openxmlformats.org/officeDocument/2006/relationships/customXml" Target="../../customXml/item166.xml"/><Relationship Id="rId6" Type="http://schemas.openxmlformats.org/officeDocument/2006/relationships/image" Target="../media/image31.svg"/><Relationship Id="rId11" Type="http://schemas.openxmlformats.org/officeDocument/2006/relationships/image" Target="../media/image118.png"/><Relationship Id="rId5" Type="http://schemas.openxmlformats.org/officeDocument/2006/relationships/image" Target="../media/image30.png"/><Relationship Id="rId10" Type="http://schemas.openxmlformats.org/officeDocument/2006/relationships/image" Target="../media/image117.png"/><Relationship Id="rId4" Type="http://schemas.openxmlformats.org/officeDocument/2006/relationships/notesSlide" Target="../notesSlides/notesSlide40.xml"/><Relationship Id="rId9" Type="http://schemas.openxmlformats.org/officeDocument/2006/relationships/image" Target="../media/image20.png"/></Relationships>
</file>

<file path=ppt/slides/_rels/slide5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23.pn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22.png"/><Relationship Id="rId2" Type="http://schemas.openxmlformats.org/officeDocument/2006/relationships/customXml" Target="../../customXml/item129.xml"/><Relationship Id="rId1" Type="http://schemas.openxmlformats.org/officeDocument/2006/relationships/customXml" Target="../../customXml/item79.xml"/><Relationship Id="rId6" Type="http://schemas.openxmlformats.org/officeDocument/2006/relationships/image" Target="../media/image31.svg"/><Relationship Id="rId11" Type="http://schemas.openxmlformats.org/officeDocument/2006/relationships/image" Target="../media/image121.png"/><Relationship Id="rId5" Type="http://schemas.openxmlformats.org/officeDocument/2006/relationships/image" Target="../media/image30.png"/><Relationship Id="rId10" Type="http://schemas.openxmlformats.org/officeDocument/2006/relationships/image" Target="../media/image120.png"/><Relationship Id="rId4" Type="http://schemas.openxmlformats.org/officeDocument/2006/relationships/notesSlide" Target="../notesSlides/notesSlide41.xml"/><Relationship Id="rId9" Type="http://schemas.openxmlformats.org/officeDocument/2006/relationships/image" Target="../media/image20.png"/></Relationships>
</file>

<file path=ppt/slides/_rels/slide5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26.png"/><Relationship Id="rId2" Type="http://schemas.openxmlformats.org/officeDocument/2006/relationships/customXml" Target="../../customXml/item132.xml"/><Relationship Id="rId1" Type="http://schemas.openxmlformats.org/officeDocument/2006/relationships/customXml" Target="../../customXml/item44.xml"/><Relationship Id="rId6" Type="http://schemas.openxmlformats.org/officeDocument/2006/relationships/image" Target="../media/image31.svg"/><Relationship Id="rId11" Type="http://schemas.openxmlformats.org/officeDocument/2006/relationships/image" Target="../media/image125.png"/><Relationship Id="rId5" Type="http://schemas.openxmlformats.org/officeDocument/2006/relationships/image" Target="../media/image30.png"/><Relationship Id="rId10" Type="http://schemas.openxmlformats.org/officeDocument/2006/relationships/image" Target="../media/image124.png"/><Relationship Id="rId4" Type="http://schemas.openxmlformats.org/officeDocument/2006/relationships/notesSlide" Target="../notesSlides/notesSlide42.xml"/><Relationship Id="rId9" Type="http://schemas.openxmlformats.org/officeDocument/2006/relationships/image" Target="../media/image20.png"/></Relationships>
</file>

<file path=ppt/slides/_rels/slide5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30.pn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29.png"/><Relationship Id="rId2" Type="http://schemas.openxmlformats.org/officeDocument/2006/relationships/customXml" Target="../../customXml/item172.xml"/><Relationship Id="rId1" Type="http://schemas.openxmlformats.org/officeDocument/2006/relationships/customXml" Target="../../customXml/item104.xml"/><Relationship Id="rId6" Type="http://schemas.openxmlformats.org/officeDocument/2006/relationships/image" Target="../media/image31.svg"/><Relationship Id="rId11" Type="http://schemas.openxmlformats.org/officeDocument/2006/relationships/image" Target="../media/image128.png"/><Relationship Id="rId5" Type="http://schemas.openxmlformats.org/officeDocument/2006/relationships/image" Target="../media/image30.png"/><Relationship Id="rId10" Type="http://schemas.openxmlformats.org/officeDocument/2006/relationships/image" Target="../media/image127.png"/><Relationship Id="rId4" Type="http://schemas.openxmlformats.org/officeDocument/2006/relationships/notesSlide" Target="../notesSlides/notesSlide43.xml"/><Relationship Id="rId9" Type="http://schemas.openxmlformats.org/officeDocument/2006/relationships/image" Target="../media/image20.png"/></Relationships>
</file>

<file path=ppt/slides/_rels/slide5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33.png"/><Relationship Id="rId2" Type="http://schemas.openxmlformats.org/officeDocument/2006/relationships/customXml" Target="../../customXml/item6.xml"/><Relationship Id="rId1" Type="http://schemas.openxmlformats.org/officeDocument/2006/relationships/customXml" Target="../../customXml/item141.xml"/><Relationship Id="rId6" Type="http://schemas.openxmlformats.org/officeDocument/2006/relationships/image" Target="../media/image31.svg"/><Relationship Id="rId11" Type="http://schemas.openxmlformats.org/officeDocument/2006/relationships/image" Target="../media/image132.png"/><Relationship Id="rId5" Type="http://schemas.openxmlformats.org/officeDocument/2006/relationships/image" Target="../media/image30.png"/><Relationship Id="rId10" Type="http://schemas.openxmlformats.org/officeDocument/2006/relationships/image" Target="../media/image131.png"/><Relationship Id="rId4" Type="http://schemas.openxmlformats.org/officeDocument/2006/relationships/notesSlide" Target="../notesSlides/notesSlide44.xml"/><Relationship Id="rId9" Type="http://schemas.openxmlformats.org/officeDocument/2006/relationships/image" Target="../media/image20.png"/></Relationships>
</file>

<file path=ppt/slides/_rels/slide5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5.xml"/><Relationship Id="rId7" Type="http://schemas.openxmlformats.org/officeDocument/2006/relationships/image" Target="../media/image2.png"/><Relationship Id="rId12" Type="http://schemas.openxmlformats.org/officeDocument/2006/relationships/image" Target="../media/image135.png"/><Relationship Id="rId2" Type="http://schemas.openxmlformats.org/officeDocument/2006/relationships/customXml" Target="../../customXml/item46.xml"/><Relationship Id="rId1" Type="http://schemas.openxmlformats.org/officeDocument/2006/relationships/customXml" Target="../../customXml/item154.xml"/><Relationship Id="rId6" Type="http://schemas.openxmlformats.org/officeDocument/2006/relationships/image" Target="../media/image31.svg"/><Relationship Id="rId11" Type="http://schemas.openxmlformats.org/officeDocument/2006/relationships/image" Target="../media/image131.png"/><Relationship Id="rId5" Type="http://schemas.openxmlformats.org/officeDocument/2006/relationships/image" Target="../media/image30.png"/><Relationship Id="rId10" Type="http://schemas.openxmlformats.org/officeDocument/2006/relationships/image" Target="../media/image134.png"/><Relationship Id="rId4" Type="http://schemas.openxmlformats.org/officeDocument/2006/relationships/notesSlide" Target="../notesSlides/notesSlide45.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14.xml"/><Relationship Id="rId1" Type="http://schemas.openxmlformats.org/officeDocument/2006/relationships/customXml" Target="../../customXml/item55.xml"/><Relationship Id="rId5" Type="http://schemas.openxmlformats.org/officeDocument/2006/relationships/image" Target="../media/image17.jpeg"/><Relationship Id="rId4" Type="http://schemas.openxmlformats.org/officeDocument/2006/relationships/hyperlink" Target="https://sap.sharepoint.com/:v:/t/ProjectPhoenix916/IQD67spVhiyTS4NosOJy_mVEAfpAAjQG5-XiF3Egd_rv0M8?nav=eyJyZWZlcnJhbEluZm8iOnsicmVmZXJyYWxBcHAiOiJTdHJlYW1XZWJBcHAiLCJyZWZlcnJhbFZpZXciOiJTaGFyZURpYWxvZy1MaW5rIiwicmVmZXJyYWxBcHBQbGF0Zm9ybSI6IldlYiIsInJlZmVycmFsTW9kZSI6InZpZXcifX0%3D&amp;e=zNlIzj"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138.png"/><Relationship Id="rId2" Type="http://schemas.openxmlformats.org/officeDocument/2006/relationships/customXml" Target="../../customXml/item110.xml"/><Relationship Id="rId1" Type="http://schemas.openxmlformats.org/officeDocument/2006/relationships/customXml" Target="../../customXml/item67.xml"/><Relationship Id="rId6" Type="http://schemas.openxmlformats.org/officeDocument/2006/relationships/image" Target="../media/image31.svg"/><Relationship Id="rId11" Type="http://schemas.openxmlformats.org/officeDocument/2006/relationships/image" Target="../media/image137.png"/><Relationship Id="rId5" Type="http://schemas.openxmlformats.org/officeDocument/2006/relationships/image" Target="../media/image30.png"/><Relationship Id="rId10" Type="http://schemas.openxmlformats.org/officeDocument/2006/relationships/image" Target="../media/image136.png"/><Relationship Id="rId4" Type="http://schemas.openxmlformats.org/officeDocument/2006/relationships/notesSlide" Target="../notesSlides/notesSlide46.xml"/><Relationship Id="rId9" Type="http://schemas.openxmlformats.org/officeDocument/2006/relationships/image" Target="../media/image20.png"/></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12" Type="http://schemas.openxmlformats.org/officeDocument/2006/relationships/image" Target="../media/image141.png"/><Relationship Id="rId2" Type="http://schemas.openxmlformats.org/officeDocument/2006/relationships/customXml" Target="../../customXml/item18.xml"/><Relationship Id="rId1" Type="http://schemas.openxmlformats.org/officeDocument/2006/relationships/customXml" Target="../../customXml/item131.xml"/><Relationship Id="rId6" Type="http://schemas.openxmlformats.org/officeDocument/2006/relationships/image" Target="../media/image30.png"/><Relationship Id="rId11"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20.png"/><Relationship Id="rId4" Type="http://schemas.openxmlformats.org/officeDocument/2006/relationships/notesSlide" Target="../notesSlides/notesSlide47.xml"/><Relationship Id="rId9" Type="http://schemas.openxmlformats.org/officeDocument/2006/relationships/image" Target="../media/image19.svg"/></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31.svg"/><Relationship Id="rId2" Type="http://schemas.openxmlformats.org/officeDocument/2006/relationships/customXml" Target="../../customXml/item52.xml"/><Relationship Id="rId1" Type="http://schemas.openxmlformats.org/officeDocument/2006/relationships/customXml" Target="../../customXml/item119.xml"/><Relationship Id="rId6" Type="http://schemas.openxmlformats.org/officeDocument/2006/relationships/image" Target="../media/image30.png"/><Relationship Id="rId11"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20.png"/><Relationship Id="rId4" Type="http://schemas.openxmlformats.org/officeDocument/2006/relationships/notesSlide" Target="../notesSlides/notesSlide48.xml"/><Relationship Id="rId9" Type="http://schemas.openxmlformats.org/officeDocument/2006/relationships/image" Target="../media/image19.svg"/></Relationships>
</file>

<file path=ppt/slides/_rels/slide6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hyperlink" Target="https://support.ariba.com/item/view/213126" TargetMode="External"/><Relationship Id="rId5" Type="http://schemas.openxmlformats.org/officeDocument/2006/relationships/hyperlink" Target="https://www.sap.com/products/business-network/suppliers/support.html" TargetMode="External"/><Relationship Id="rId4" Type="http://schemas.openxmlformats.org/officeDocument/2006/relationships/hyperlink" Target="https://support.ariba.com/item/view/213272"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3.png"/><Relationship Id="rId18" Type="http://schemas.openxmlformats.org/officeDocument/2006/relationships/image" Target="../media/image158.svg"/><Relationship Id="rId3" Type="http://schemas.openxmlformats.org/officeDocument/2006/relationships/slideLayout" Target="../slideLayouts/slideLayout17.xml"/><Relationship Id="rId7" Type="http://schemas.openxmlformats.org/officeDocument/2006/relationships/image" Target="../media/image147.png"/><Relationship Id="rId12" Type="http://schemas.openxmlformats.org/officeDocument/2006/relationships/image" Target="../media/image152.svg"/><Relationship Id="rId17" Type="http://schemas.openxmlformats.org/officeDocument/2006/relationships/image" Target="../media/image157.png"/><Relationship Id="rId2" Type="http://schemas.openxmlformats.org/officeDocument/2006/relationships/customXml" Target="../../customXml/item37.xml"/><Relationship Id="rId16" Type="http://schemas.openxmlformats.org/officeDocument/2006/relationships/image" Target="../media/image156.svg"/><Relationship Id="rId20" Type="http://schemas.openxmlformats.org/officeDocument/2006/relationships/image" Target="../media/image160.svg"/><Relationship Id="rId1" Type="http://schemas.openxmlformats.org/officeDocument/2006/relationships/customXml" Target="../../customXml/item22.xml"/><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svg"/><Relationship Id="rId19" Type="http://schemas.openxmlformats.org/officeDocument/2006/relationships/image" Target="../media/image159.png"/><Relationship Id="rId4" Type="http://schemas.openxmlformats.org/officeDocument/2006/relationships/notesSlide" Target="../notesSlides/notesSlide50.xml"/><Relationship Id="rId9" Type="http://schemas.openxmlformats.org/officeDocument/2006/relationships/image" Target="../media/image149.png"/><Relationship Id="rId14" Type="http://schemas.openxmlformats.org/officeDocument/2006/relationships/image" Target="../media/image154.svg"/></Relationships>
</file>

<file path=ppt/slides/_rels/slide6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hyperlink" Target="https://www.sap.com/products/business-network/suppliers/pricing.html" TargetMode="External"/><Relationship Id="rId2" Type="http://schemas.openxmlformats.org/officeDocument/2006/relationships/notesSlide" Target="../notesSlides/notesSlide51.xml"/><Relationship Id="rId1" Type="http://schemas.openxmlformats.org/officeDocument/2006/relationships/slideLayout" Target="../slideLayouts/slideLayout19.xml"/><Relationship Id="rId5" Type="http://schemas.openxmlformats.org/officeDocument/2006/relationships/image" Target="../media/image163.jpeg"/><Relationship Id="rId4" Type="http://schemas.openxmlformats.org/officeDocument/2006/relationships/image" Target="../media/image162.jpeg"/></Relationships>
</file>

<file path=ppt/slides/_rels/slide6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slideLayout" Target="../slideLayouts/slideLayout17.xml"/><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customXml" Target="../../customXml/item156.xml"/><Relationship Id="rId1" Type="http://schemas.openxmlformats.org/officeDocument/2006/relationships/customXml" Target="../../customXml/item103.xml"/><Relationship Id="rId6" Type="http://schemas.openxmlformats.org/officeDocument/2006/relationships/image" Target="../media/image19.svg"/><Relationship Id="rId11" Type="http://schemas.openxmlformats.org/officeDocument/2006/relationships/image" Target="../media/image26.png"/><Relationship Id="rId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notesSlide" Target="../notesSlides/notesSlide52.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37.xml"/><Relationship Id="rId1" Type="http://schemas.openxmlformats.org/officeDocument/2006/relationships/customXml" Target="../../customXml/item84.xml"/><Relationship Id="rId4" Type="http://schemas.openxmlformats.org/officeDocument/2006/relationships/image" Target="../media/image1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25.xml"/><Relationship Id="rId1" Type="http://schemas.openxmlformats.org/officeDocument/2006/relationships/customXml" Target="../../customXml/item3.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67.png"/><Relationship Id="rId4" Type="http://schemas.openxmlformats.org/officeDocument/2006/relationships/notesSlide" Target="../notesSlides/notesSlide53.xml"/><Relationship Id="rId9" Type="http://schemas.openxmlformats.org/officeDocument/2006/relationships/image" Target="../media/image20.png"/></Relationships>
</file>

<file path=ppt/slides/_rels/slide7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170.png"/><Relationship Id="rId12" Type="http://schemas.openxmlformats.org/officeDocument/2006/relationships/image" Target="../media/image20.png"/><Relationship Id="rId2" Type="http://schemas.openxmlformats.org/officeDocument/2006/relationships/customXml" Target="../../customXml/item177.xml"/><Relationship Id="rId1" Type="http://schemas.openxmlformats.org/officeDocument/2006/relationships/customXml" Target="../../customXml/item32.xml"/><Relationship Id="rId6" Type="http://schemas.openxmlformats.org/officeDocument/2006/relationships/image" Target="../media/image169.png"/><Relationship Id="rId11" Type="http://schemas.openxmlformats.org/officeDocument/2006/relationships/image" Target="../media/image19.svg"/><Relationship Id="rId5" Type="http://schemas.openxmlformats.org/officeDocument/2006/relationships/image" Target="../media/image168.png"/><Relationship Id="rId10" Type="http://schemas.openxmlformats.org/officeDocument/2006/relationships/image" Target="../media/image2.png"/><Relationship Id="rId4" Type="http://schemas.openxmlformats.org/officeDocument/2006/relationships/notesSlide" Target="../notesSlides/notesSlide54.xml"/><Relationship Id="rId9" Type="http://schemas.openxmlformats.org/officeDocument/2006/relationships/image" Target="../media/image31.sv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76.xml"/><Relationship Id="rId1" Type="http://schemas.openxmlformats.org/officeDocument/2006/relationships/customXml" Target="../../customXml/item135.xml"/><Relationship Id="rId4" Type="http://schemas.openxmlformats.org/officeDocument/2006/relationships/image" Target="../media/image17.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173.png"/><Relationship Id="rId2" Type="http://schemas.openxmlformats.org/officeDocument/2006/relationships/customXml" Target="../../customXml/item33.xml"/><Relationship Id="rId1" Type="http://schemas.openxmlformats.org/officeDocument/2006/relationships/customXml" Target="../../customXml/item30.xml"/><Relationship Id="rId6" Type="http://schemas.openxmlformats.org/officeDocument/2006/relationships/image" Target="../media/image172.png"/><Relationship Id="rId11" Type="http://schemas.openxmlformats.org/officeDocument/2006/relationships/image" Target="../media/image174.png"/><Relationship Id="rId5" Type="http://schemas.openxmlformats.org/officeDocument/2006/relationships/image" Target="../media/image171.png"/><Relationship Id="rId10" Type="http://schemas.openxmlformats.org/officeDocument/2006/relationships/image" Target="../media/image20.png"/><Relationship Id="rId4" Type="http://schemas.openxmlformats.org/officeDocument/2006/relationships/notesSlide" Target="../notesSlides/notesSlide56.xml"/><Relationship Id="rId9" Type="http://schemas.openxmlformats.org/officeDocument/2006/relationships/image" Target="../media/image19.svg"/></Relationships>
</file>

<file path=ppt/slides/_rels/slide7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20.xml"/><Relationship Id="rId1" Type="http://schemas.openxmlformats.org/officeDocument/2006/relationships/customXml" Target="../../customXml/item170.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notesSlide" Target="../notesSlides/notesSlide57.xml"/><Relationship Id="rId9" Type="http://schemas.openxmlformats.org/officeDocument/2006/relationships/image" Target="../media/image20.png"/></Relationships>
</file>

<file path=ppt/slides/_rels/slide7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73.xml"/><Relationship Id="rId1" Type="http://schemas.openxmlformats.org/officeDocument/2006/relationships/customXml" Target="../../customXml/item10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notesSlide" Target="../notesSlides/notesSlide58.xml"/><Relationship Id="rId9" Type="http://schemas.openxmlformats.org/officeDocument/2006/relationships/image" Target="../media/image20.png"/></Relationships>
</file>

<file path=ppt/slides/_rels/slide7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7.xml"/><Relationship Id="rId7" Type="http://schemas.openxmlformats.org/officeDocument/2006/relationships/image" Target="../media/image19.svg"/><Relationship Id="rId2" Type="http://schemas.openxmlformats.org/officeDocument/2006/relationships/customXml" Target="../../customXml/item12.xml"/><Relationship Id="rId1" Type="http://schemas.openxmlformats.org/officeDocument/2006/relationships/customXml" Target="../../customXml/item123.xml"/><Relationship Id="rId6" Type="http://schemas.openxmlformats.org/officeDocument/2006/relationships/image" Target="../media/image2.png"/><Relationship Id="rId5" Type="http://schemas.openxmlformats.org/officeDocument/2006/relationships/image" Target="../media/image179.png"/><Relationship Id="rId4" Type="http://schemas.openxmlformats.org/officeDocument/2006/relationships/notesSlide" Target="../notesSlides/notesSlide59.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7.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customXml" Target="../../customXml/item167.xml"/><Relationship Id="rId1" Type="http://schemas.openxmlformats.org/officeDocument/2006/relationships/customXml" Target="../../customXml/item99.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71.xml"/><Relationship Id="rId1" Type="http://schemas.openxmlformats.org/officeDocument/2006/relationships/customXml" Target="../../customXml/item161.xml"/><Relationship Id="rId4" Type="http://schemas.openxmlformats.org/officeDocument/2006/relationships/image" Target="../media/image1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7.xml"/><Relationship Id="rId7" Type="http://schemas.openxmlformats.org/officeDocument/2006/relationships/image" Target="../media/image19.svg"/><Relationship Id="rId2" Type="http://schemas.openxmlformats.org/officeDocument/2006/relationships/customXml" Target="../../customXml/item157.xml"/><Relationship Id="rId1" Type="http://schemas.openxmlformats.org/officeDocument/2006/relationships/customXml" Target="../../customXml/item171.xml"/><Relationship Id="rId6" Type="http://schemas.openxmlformats.org/officeDocument/2006/relationships/image" Target="../media/image2.png"/><Relationship Id="rId5" Type="http://schemas.openxmlformats.org/officeDocument/2006/relationships/image" Target="../media/image180.png"/><Relationship Id="rId10" Type="http://schemas.openxmlformats.org/officeDocument/2006/relationships/image" Target="../media/image181.png"/><Relationship Id="rId4" Type="http://schemas.openxmlformats.org/officeDocument/2006/relationships/notesSlide" Target="../notesSlides/notesSlide60.xml"/><Relationship Id="rId9" Type="http://schemas.openxmlformats.org/officeDocument/2006/relationships/image" Target="../media/image31.sv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77.xml"/><Relationship Id="rId1" Type="http://schemas.openxmlformats.org/officeDocument/2006/relationships/customXml" Target="../../customXml/item62.xml"/><Relationship Id="rId4" Type="http://schemas.openxmlformats.org/officeDocument/2006/relationships/image" Target="../media/image1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184.png"/><Relationship Id="rId2" Type="http://schemas.openxmlformats.org/officeDocument/2006/relationships/customXml" Target="../../customXml/item143.xml"/><Relationship Id="rId1" Type="http://schemas.openxmlformats.org/officeDocument/2006/relationships/customXml" Target="../../customXml/item78.xml"/><Relationship Id="rId6" Type="http://schemas.openxmlformats.org/officeDocument/2006/relationships/image" Target="../media/image31.svg"/><Relationship Id="rId11" Type="http://schemas.openxmlformats.org/officeDocument/2006/relationships/image" Target="../media/image183.png"/><Relationship Id="rId5" Type="http://schemas.openxmlformats.org/officeDocument/2006/relationships/image" Target="../media/image30.png"/><Relationship Id="rId10" Type="http://schemas.openxmlformats.org/officeDocument/2006/relationships/image" Target="../media/image182.png"/><Relationship Id="rId4" Type="http://schemas.openxmlformats.org/officeDocument/2006/relationships/notesSlide" Target="../notesSlides/notesSlide61.xml"/><Relationship Id="rId9" Type="http://schemas.openxmlformats.org/officeDocument/2006/relationships/image" Target="../media/image20.png"/></Relationships>
</file>

<file path=ppt/slides/_rels/slide8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88.png"/><Relationship Id="rId3" Type="http://schemas.openxmlformats.org/officeDocument/2006/relationships/slideLayout" Target="../slideLayouts/slideLayout17.xml"/><Relationship Id="rId7" Type="http://schemas.openxmlformats.org/officeDocument/2006/relationships/image" Target="../media/image30.png"/><Relationship Id="rId12" Type="http://schemas.openxmlformats.org/officeDocument/2006/relationships/image" Target="../media/image187.png"/><Relationship Id="rId2" Type="http://schemas.openxmlformats.org/officeDocument/2006/relationships/customXml" Target="../../customXml/item109.xml"/><Relationship Id="rId1" Type="http://schemas.openxmlformats.org/officeDocument/2006/relationships/customXml" Target="../../customXml/item43.xml"/><Relationship Id="rId6" Type="http://schemas.openxmlformats.org/officeDocument/2006/relationships/image" Target="../media/image186.png"/><Relationship Id="rId11" Type="http://schemas.openxmlformats.org/officeDocument/2006/relationships/image" Target="../media/image20.png"/><Relationship Id="rId5" Type="http://schemas.openxmlformats.org/officeDocument/2006/relationships/image" Target="../media/image185.png"/><Relationship Id="rId10" Type="http://schemas.openxmlformats.org/officeDocument/2006/relationships/image" Target="../media/image19.svg"/><Relationship Id="rId4" Type="http://schemas.openxmlformats.org/officeDocument/2006/relationships/notesSlide" Target="../notesSlides/notesSlide62.xml"/><Relationship Id="rId9"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0.xml"/><Relationship Id="rId1" Type="http://schemas.openxmlformats.org/officeDocument/2006/relationships/customXml" Target="../../customXml/item23.xml"/><Relationship Id="rId4" Type="http://schemas.openxmlformats.org/officeDocument/2006/relationships/image" Target="../media/image1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54.xml"/><Relationship Id="rId1" Type="http://schemas.openxmlformats.org/officeDocument/2006/relationships/customXml" Target="../../customXml/item175.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189.png"/><Relationship Id="rId4" Type="http://schemas.openxmlformats.org/officeDocument/2006/relationships/notesSlide" Target="../notesSlides/notesSlide63.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slideLayout" Target="../slideLayouts/slideLayout17.xml"/><Relationship Id="rId7" Type="http://schemas.openxmlformats.org/officeDocument/2006/relationships/image" Target="../media/image20.png"/><Relationship Id="rId12" Type="http://schemas.openxmlformats.org/officeDocument/2006/relationships/image" Target="../media/image21.png"/><Relationship Id="rId2" Type="http://schemas.openxmlformats.org/officeDocument/2006/relationships/customXml" Target="../../customXml/item82.xml"/><Relationship Id="rId1" Type="http://schemas.openxmlformats.org/officeDocument/2006/relationships/customXml" Target="../../customXml/item74.xml"/><Relationship Id="rId6" Type="http://schemas.openxmlformats.org/officeDocument/2006/relationships/image" Target="../media/image19.svg"/><Relationship Id="rId11"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media/image25.png"/></Relationships>
</file>

<file path=ppt/slides/_rels/slide9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11.xml"/><Relationship Id="rId1" Type="http://schemas.openxmlformats.org/officeDocument/2006/relationships/customXml" Target="../../customXml/item59.xml"/><Relationship Id="rId6" Type="http://schemas.openxmlformats.org/officeDocument/2006/relationships/image" Target="../media/image31.svg"/><Relationship Id="rId11" Type="http://schemas.openxmlformats.org/officeDocument/2006/relationships/image" Target="../media/image191.png"/><Relationship Id="rId5" Type="http://schemas.openxmlformats.org/officeDocument/2006/relationships/image" Target="../media/image30.png"/><Relationship Id="rId10" Type="http://schemas.openxmlformats.org/officeDocument/2006/relationships/image" Target="../media/image190.png"/><Relationship Id="rId4" Type="http://schemas.openxmlformats.org/officeDocument/2006/relationships/notesSlide" Target="../notesSlides/notesSlide64.xml"/><Relationship Id="rId9" Type="http://schemas.openxmlformats.org/officeDocument/2006/relationships/image" Target="../media/image20.png"/></Relationships>
</file>

<file path=ppt/slides/_rels/slide9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194.png"/><Relationship Id="rId2" Type="http://schemas.openxmlformats.org/officeDocument/2006/relationships/customXml" Target="../../customXml/item28.xml"/><Relationship Id="rId1" Type="http://schemas.openxmlformats.org/officeDocument/2006/relationships/customXml" Target="../../customXml/item25.xml"/><Relationship Id="rId6" Type="http://schemas.openxmlformats.org/officeDocument/2006/relationships/image" Target="../media/image31.svg"/><Relationship Id="rId11" Type="http://schemas.openxmlformats.org/officeDocument/2006/relationships/image" Target="../media/image193.png"/><Relationship Id="rId5" Type="http://schemas.openxmlformats.org/officeDocument/2006/relationships/image" Target="../media/image30.png"/><Relationship Id="rId10" Type="http://schemas.openxmlformats.org/officeDocument/2006/relationships/image" Target="../media/image192.png"/><Relationship Id="rId4" Type="http://schemas.openxmlformats.org/officeDocument/2006/relationships/notesSlide" Target="../notesSlides/notesSlide65.xml"/><Relationship Id="rId9" Type="http://schemas.openxmlformats.org/officeDocument/2006/relationships/image" Target="../media/image20.png"/></Relationships>
</file>

<file path=ppt/slides/_rels/slide9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18.xml"/><Relationship Id="rId1" Type="http://schemas.openxmlformats.org/officeDocument/2006/relationships/customXml" Target="../../customXml/item174.xml"/><Relationship Id="rId6" Type="http://schemas.openxmlformats.org/officeDocument/2006/relationships/image" Target="../media/image31.svg"/><Relationship Id="rId11" Type="http://schemas.openxmlformats.org/officeDocument/2006/relationships/image" Target="../media/image196.png"/><Relationship Id="rId5" Type="http://schemas.openxmlformats.org/officeDocument/2006/relationships/image" Target="../media/image30.png"/><Relationship Id="rId10" Type="http://schemas.openxmlformats.org/officeDocument/2006/relationships/image" Target="../media/image195.png"/><Relationship Id="rId4" Type="http://schemas.openxmlformats.org/officeDocument/2006/relationships/notesSlide" Target="../notesSlides/notesSlide66.xml"/><Relationship Id="rId9" Type="http://schemas.openxmlformats.org/officeDocument/2006/relationships/image" Target="../media/image20.png"/></Relationships>
</file>

<file path=ppt/slides/_rels/slide9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05.xml"/><Relationship Id="rId1" Type="http://schemas.openxmlformats.org/officeDocument/2006/relationships/customXml" Target="../../customXml/item51.xml"/><Relationship Id="rId6" Type="http://schemas.openxmlformats.org/officeDocument/2006/relationships/image" Target="../media/image31.svg"/><Relationship Id="rId11" Type="http://schemas.openxmlformats.org/officeDocument/2006/relationships/image" Target="../media/image198.png"/><Relationship Id="rId5" Type="http://schemas.openxmlformats.org/officeDocument/2006/relationships/image" Target="../media/image30.png"/><Relationship Id="rId10" Type="http://schemas.openxmlformats.org/officeDocument/2006/relationships/image" Target="../media/image197.png"/><Relationship Id="rId4" Type="http://schemas.openxmlformats.org/officeDocument/2006/relationships/notesSlide" Target="../notesSlides/notesSlide67.xml"/><Relationship Id="rId9" Type="http://schemas.openxmlformats.org/officeDocument/2006/relationships/image" Target="../media/image20.png"/></Relationships>
</file>

<file path=ppt/slides/_rels/slide9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02.pn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01.png"/><Relationship Id="rId2" Type="http://schemas.openxmlformats.org/officeDocument/2006/relationships/customXml" Target="../../customXml/item86.xml"/><Relationship Id="rId1" Type="http://schemas.openxmlformats.org/officeDocument/2006/relationships/customXml" Target="../../customXml/item160.xml"/><Relationship Id="rId6" Type="http://schemas.openxmlformats.org/officeDocument/2006/relationships/image" Target="../media/image31.svg"/><Relationship Id="rId11" Type="http://schemas.openxmlformats.org/officeDocument/2006/relationships/image" Target="../media/image200.png"/><Relationship Id="rId5" Type="http://schemas.openxmlformats.org/officeDocument/2006/relationships/image" Target="../media/image30.png"/><Relationship Id="rId10" Type="http://schemas.openxmlformats.org/officeDocument/2006/relationships/image" Target="../media/image199.png"/><Relationship Id="rId4" Type="http://schemas.openxmlformats.org/officeDocument/2006/relationships/notesSlide" Target="../notesSlides/notesSlide68.xml"/><Relationship Id="rId9" Type="http://schemas.openxmlformats.org/officeDocument/2006/relationships/image" Target="../media/image20.png"/></Relationships>
</file>

<file path=ppt/slides/_rels/slide9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30.xml"/><Relationship Id="rId1" Type="http://schemas.openxmlformats.org/officeDocument/2006/relationships/customXml" Target="../../customXml/item115.xml"/><Relationship Id="rId6" Type="http://schemas.openxmlformats.org/officeDocument/2006/relationships/image" Target="../media/image31.svg"/><Relationship Id="rId11" Type="http://schemas.openxmlformats.org/officeDocument/2006/relationships/image" Target="../media/image204.png"/><Relationship Id="rId5" Type="http://schemas.openxmlformats.org/officeDocument/2006/relationships/image" Target="../media/image30.png"/><Relationship Id="rId10" Type="http://schemas.openxmlformats.org/officeDocument/2006/relationships/image" Target="../media/image203.png"/><Relationship Id="rId4" Type="http://schemas.openxmlformats.org/officeDocument/2006/relationships/notesSlide" Target="../notesSlides/notesSlide69.xml"/><Relationship Id="rId9" Type="http://schemas.openxmlformats.org/officeDocument/2006/relationships/image" Target="../media/image20.png"/></Relationships>
</file>

<file path=ppt/slides/_rels/slide9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21.xml"/><Relationship Id="rId1" Type="http://schemas.openxmlformats.org/officeDocument/2006/relationships/customXml" Target="../../customXml/item134.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205.png"/><Relationship Id="rId4" Type="http://schemas.openxmlformats.org/officeDocument/2006/relationships/notesSlide" Target="../notesSlides/notesSlide70.xml"/><Relationship Id="rId9" Type="http://schemas.openxmlformats.org/officeDocument/2006/relationships/image" Target="../media/image20.png"/></Relationships>
</file>

<file path=ppt/slides/_rels/slide9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08.png"/><Relationship Id="rId2" Type="http://schemas.openxmlformats.org/officeDocument/2006/relationships/customXml" Target="../../customXml/item95.xml"/><Relationship Id="rId1" Type="http://schemas.openxmlformats.org/officeDocument/2006/relationships/customXml" Target="../../customXml/item91.xml"/><Relationship Id="rId6" Type="http://schemas.openxmlformats.org/officeDocument/2006/relationships/image" Target="../media/image31.svg"/><Relationship Id="rId11" Type="http://schemas.openxmlformats.org/officeDocument/2006/relationships/image" Target="../media/image207.png"/><Relationship Id="rId5" Type="http://schemas.openxmlformats.org/officeDocument/2006/relationships/image" Target="../media/image30.png"/><Relationship Id="rId10" Type="http://schemas.openxmlformats.org/officeDocument/2006/relationships/image" Target="../media/image206.png"/><Relationship Id="rId4" Type="http://schemas.openxmlformats.org/officeDocument/2006/relationships/notesSlide" Target="../notesSlides/notesSlide71.xml"/><Relationship Id="rId9" Type="http://schemas.openxmlformats.org/officeDocument/2006/relationships/image" Target="../media/image20.png"/></Relationships>
</file>

<file path=ppt/slides/_rels/slide9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12" Type="http://schemas.openxmlformats.org/officeDocument/2006/relationships/image" Target="../media/image211.png"/><Relationship Id="rId2" Type="http://schemas.openxmlformats.org/officeDocument/2006/relationships/customXml" Target="../../customXml/item72.xml"/><Relationship Id="rId1" Type="http://schemas.openxmlformats.org/officeDocument/2006/relationships/customXml" Target="../../customXml/item140.xml"/><Relationship Id="rId6" Type="http://schemas.openxmlformats.org/officeDocument/2006/relationships/image" Target="../media/image31.svg"/><Relationship Id="rId11" Type="http://schemas.openxmlformats.org/officeDocument/2006/relationships/image" Target="../media/image210.png"/><Relationship Id="rId5" Type="http://schemas.openxmlformats.org/officeDocument/2006/relationships/image" Target="../media/image30.png"/><Relationship Id="rId10" Type="http://schemas.openxmlformats.org/officeDocument/2006/relationships/image" Target="../media/image209.png"/><Relationship Id="rId4" Type="http://schemas.openxmlformats.org/officeDocument/2006/relationships/notesSlide" Target="../notesSlides/notesSlide72.xml"/><Relationship Id="rId9" Type="http://schemas.openxmlformats.org/officeDocument/2006/relationships/image" Target="../media/image20.png"/></Relationships>
</file>

<file path=ppt/slides/_rels/slide9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customXml" Target="../../customXml/item138.xml"/><Relationship Id="rId1" Type="http://schemas.openxmlformats.org/officeDocument/2006/relationships/customXml" Target="../../customXml/item158.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212.png"/><Relationship Id="rId4" Type="http://schemas.openxmlformats.org/officeDocument/2006/relationships/notesSlide" Target="../notesSlides/notesSlide73.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34752C8-1E80-B141-5BC9-264FD3E5257B}"/>
              </a:ext>
            </a:extLst>
          </p:cNvPr>
          <p:cNvSpPr>
            <a:spLocks noGrp="1"/>
          </p:cNvSpPr>
          <p:nvPr>
            <p:ph type="title"/>
          </p:nvPr>
        </p:nvSpPr>
        <p:spPr>
          <a:xfrm>
            <a:off x="198304" y="2034288"/>
            <a:ext cx="5877059" cy="997196"/>
          </a:xfrm>
        </p:spPr>
        <p:txBody>
          <a:bodyPr/>
          <a:lstStyle/>
          <a:p>
            <a:r>
              <a:t>供應商體驗 </a:t>
            </a:r>
            <a:br>
              <a:rPr lang="en-US"/>
            </a:br>
            <a:r>
              <a:rPr>
                <a:solidFill>
                  <a:schemeClr val="accent1"/>
                </a:solidFill>
              </a:rPr>
              <a:t>SAP BTP 上的 SAP Business Network</a:t>
            </a:r>
            <a:endParaRPr>
              <a:solidFill>
                <a:schemeClr val="accent1"/>
              </a:solidFill>
            </a:endParaRPr>
          </a:p>
        </p:txBody>
      </p:sp>
      <p:sp>
        <p:nvSpPr>
          <p:cNvPr id="2" name="Spaker name - Dynamic" descr="{&quot;templafy&quot;:{&quot;id&quot;:&quot;49c25513-7d88-4c28-92f1-7696dc3de5fb&quot;}}">
            <a:extLst>
              <a:ext uri="{FF2B5EF4-FFF2-40B4-BE49-F238E27FC236}">
                <a16:creationId xmlns:a16="http://schemas.microsoft.com/office/drawing/2014/main" id="{E0BFCFDD-1D42-358F-BC70-8570C4C662EF}"/>
              </a:ext>
            </a:extLst>
          </p:cNvPr>
          <p:cNvSpPr txBox="1">
            <a:spLocks/>
          </p:cNvSpPr>
          <p:nvPr/>
        </p:nvSpPr>
        <p:spPr>
          <a:xfrm>
            <a:off x="287339" y="3631457"/>
            <a:ext cx="5402236" cy="223148"/>
          </a:xfrm>
          <a:prstGeom prst="rect">
            <a:avLst/>
          </a:prstGeom>
          <a:noFill/>
        </p:spPr>
        <p:txBody>
          <a:bodyPr wrap="square" lIns="0" tIns="0" rIns="0" bIns="0" anchor="b" anchorCtr="0">
            <a:noAutofit/>
          </a:bodyPr>
          <a:lstStyle/>
          <a:p>
            <a:pPr algn="l"/>
            <a:endParaRPr sz="1400">
              <a:latin typeface="72 Brand" panose="020B0504030603020204" pitchFamily="34" charset="0"/>
              <a:cs typeface="72" panose="020B0503030000000003" pitchFamily="34" charset="0"/>
            </a:endParaRPr>
          </a:p>
        </p:txBody>
      </p:sp>
      <p:sp>
        <p:nvSpPr>
          <p:cNvPr id="3" name="Date - Dynamic" descr="{&quot;templafy&quot;:{&quot;id&quot;:&quot;210b4c52-eee5-41be-b28f-e9f7f69dd3f0&quot;}}">
            <a:extLst>
              <a:ext uri="{FF2B5EF4-FFF2-40B4-BE49-F238E27FC236}">
                <a16:creationId xmlns:a16="http://schemas.microsoft.com/office/drawing/2014/main" id="{9E1171E2-38D8-8239-71E9-69DC21FF73B2}"/>
              </a:ext>
            </a:extLst>
          </p:cNvPr>
          <p:cNvSpPr txBox="1">
            <a:spLocks/>
          </p:cNvSpPr>
          <p:nvPr/>
        </p:nvSpPr>
        <p:spPr>
          <a:xfrm>
            <a:off x="198304" y="3170267"/>
            <a:ext cx="5402236" cy="223148"/>
          </a:xfrm>
          <a:prstGeom prst="rect">
            <a:avLst/>
          </a:prstGeom>
          <a:noFill/>
        </p:spPr>
        <p:txBody>
          <a:bodyPr wrap="square" lIns="0" tIns="0" rIns="0" bIns="0" anchor="b" anchorCtr="0">
            <a:noAutofit/>
          </a:bodyPr>
          <a:lstStyle/>
          <a:p>
            <a:pPr algn="l">
              <a:defRPr sz="1200">
                <a:latin typeface="72 Brand" panose="020B0504030603020204" pitchFamily="34" charset="0"/>
                <a:cs typeface="72" panose="020B0503030000000003" pitchFamily="34" charset="0"/>
              </a:defRPr>
            </a:pPr>
            <a:r>
              <a:t>2026 年 2 月，SAP Business Network</a:t>
            </a:r>
          </a:p>
        </p:txBody>
      </p:sp>
      <p:pic>
        <p:nvPicPr>
          <p:cNvPr id="18" name="Picture Placeholder 14">
            <a:extLst>
              <a:ext uri="{FF2B5EF4-FFF2-40B4-BE49-F238E27FC236}">
                <a16:creationId xmlns:a16="http://schemas.microsoft.com/office/drawing/2014/main" id="{6D39BC90-CF11-3E9B-D0F0-AE61667F4A13}"/>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t="195" b="195"/>
          <a:stretch/>
        </p:blipFill>
        <p:spPr bwMode="black">
          <a:prstGeom prst="rect">
            <a:avLst/>
          </a:prstGeom>
        </p:spPr>
      </p:pic>
      <p:sp>
        <p:nvSpPr>
          <p:cNvPr id="4" name="TextBox 3">
            <a:extLst>
              <a:ext uri="{FF2B5EF4-FFF2-40B4-BE49-F238E27FC236}">
                <a16:creationId xmlns:a16="http://schemas.microsoft.com/office/drawing/2014/main" id="{8616D5DC-F7B7-D437-8175-1AC8618D343F}"/>
              </a:ext>
            </a:extLst>
          </p:cNvPr>
          <p:cNvSpPr txBox="1"/>
          <p:nvPr/>
        </p:nvSpPr>
        <p:spPr>
          <a:xfrm>
            <a:off x="198304" y="3631457"/>
            <a:ext cx="5188045" cy="2154436"/>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400">
                <a:latin typeface="72 Brand" panose="020B0504030603020204" pitchFamily="34" charset="0"/>
                <a:ea typeface="Arial Unicode MS" pitchFamily="34" charset="-128"/>
                <a:cs typeface="Arial Unicode MS" pitchFamily="34" charset="-128"/>
              </a:defRPr>
            </a:pPr>
            <a:r>
              <a:rPr b="1"/>
              <a:t>發行就緒</a:t>
            </a:r>
            <a:r>
              <a:t>：Cameron，Jim</a:t>
            </a:r>
          </a:p>
          <a:p>
            <a:pPr fontAlgn="base">
              <a:spcBef>
                <a:spcPct val="50000"/>
              </a:spcBef>
              <a:spcAft>
                <a:spcPct val="0"/>
              </a:spcAft>
              <a:buClr>
                <a:schemeClr val="tx1"/>
              </a:buClr>
              <a:buSzPct val="100000"/>
              <a:defRPr sz="1400">
                <a:latin typeface="72 Brand" panose="020B0504030603020204" pitchFamily="34" charset="0"/>
                <a:ea typeface="Arial Unicode MS" pitchFamily="34" charset="-128"/>
                <a:cs typeface="Arial Unicode MS" pitchFamily="34" charset="-128"/>
              </a:defRPr>
            </a:pPr>
            <a:r>
              <a:rPr b="1"/>
              <a:t>產品經理</a:t>
            </a:r>
            <a:r>
              <a:t>：</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Kiran Chittiliappilly</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Ruiz, Carla</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Figueroa, Karen</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Castro, Vanessa</a:t>
            </a:r>
          </a:p>
          <a:p>
            <a:pPr marL="285750" indent="-285750" fontAlgn="base">
              <a:spcBef>
                <a:spcPct val="50000"/>
              </a:spcBef>
              <a:spcAft>
                <a:spcPct val="0"/>
              </a:spcAft>
              <a:buClr>
                <a:schemeClr val="tx1"/>
              </a:buClr>
              <a:buSzPct val="100000"/>
              <a:buFont typeface="Arial" panose="020B0604020202020204" pitchFamily="34" charset="0"/>
              <a:buChar char="•"/>
              <a:defRPr sz="1400">
                <a:latin typeface="72 Brand" panose="020B0504030603020204" pitchFamily="34" charset="0"/>
                <a:ea typeface="Arial Unicode MS" pitchFamily="34" charset="-128"/>
                <a:cs typeface="Arial Unicode MS" pitchFamily="34" charset="-128"/>
              </a:defRPr>
            </a:pPr>
            <a:r>
              <a:t>北科爾圖斯</a:t>
            </a:r>
          </a:p>
        </p:txBody>
      </p:sp>
    </p:spTree>
    <p:custDataLst>
      <p:custData r:id="rId1"/>
      <p:custData r:id="rId2"/>
    </p:custDataLst>
    <p:extLst>
      <p:ext uri="{BB962C8B-B14F-4D97-AF65-F5344CB8AC3E}">
        <p14:creationId xmlns:p14="http://schemas.microsoft.com/office/powerpoint/2010/main" val="3316874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B9F35-54FA-43AA-CCD3-A198C93E0C6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73D37755-29B9-059B-B490-9372E4E049F3}"/>
              </a:ext>
            </a:extLst>
          </p:cNvPr>
          <p:cNvSpPr>
            <a:spLocks noGrp="1"/>
          </p:cNvSpPr>
          <p:nvPr>
            <p:ph type="title"/>
          </p:nvPr>
        </p:nvSpPr>
        <p:spPr>
          <a:xfrm>
            <a:off x="287336" y="2234202"/>
            <a:ext cx="7548725" cy="969496"/>
          </a:xfrm>
        </p:spPr>
        <p:txBody>
          <a:bodyPr wrap="square">
            <a:spAutoFit/>
          </a:bodyPr>
          <a:lstStyle/>
          <a:p>
            <a:pPr>
              <a:defRPr sz="3500">
                <a:hlinkClick r:id="rId4">
                  <a:extLst>
                    <a:ext uri="{A12FA001-AC4F-418D-AE19-62706E023703}">
                      <ahyp:hlinkClr xmlns:ahyp="http://schemas.microsoft.com/office/drawing/2018/hyperlinkcolor" val="tx"/>
                    </a:ext>
                  </a:extLst>
                </a:hlinkClick>
              </a:defRPr>
            </a:pPr>
            <a:br>
              <a:rPr lang="en-IN" sz="3500"/>
            </a:br>
            <a:r>
              <a:t>管理客戶的採購單</a:t>
            </a:r>
            <a:endParaRPr sz="3500"/>
          </a:p>
        </p:txBody>
      </p:sp>
      <p:pic>
        <p:nvPicPr>
          <p:cNvPr id="16" name="Picture Placeholder 15" descr="A hanging lightbulb">
            <a:extLst>
              <a:ext uri="{FF2B5EF4-FFF2-40B4-BE49-F238E27FC236}">
                <a16:creationId xmlns:a16="http://schemas.microsoft.com/office/drawing/2014/main" id="{1E4D0D65-1E35-8FCA-7E65-1517A1D77ABD}"/>
              </a:ext>
            </a:extLst>
          </p:cNvPr>
          <p:cNvPicPr>
            <a:picLocks noGrp="1" noChangeAspect="1"/>
          </p:cNvPicPr>
          <p:nvPr>
            <p:ph type="pic" sz="quarter" idx="10"/>
          </p:nvPr>
        </p:nvPicPr>
        <p:blipFill>
          <a:blip r:embed="rId5"/>
          <a:srcRect l="27299" r="27299"/>
          <a:stretch>
            <a:fillRect/>
          </a:stretch>
        </p:blipFill>
        <p:spPr/>
      </p:pic>
    </p:spTree>
    <p:custDataLst>
      <p:custData r:id="rId1"/>
      <p:custData r:id="rId2"/>
    </p:custDataLst>
    <p:extLst>
      <p:ext uri="{BB962C8B-B14F-4D97-AF65-F5344CB8AC3E}">
        <p14:creationId xmlns:p14="http://schemas.microsoft.com/office/powerpoint/2010/main" val="21803045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F5863-AB0C-7E99-C3ED-9400B877D8B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4AF9426-7614-93B1-6D90-FFCAE2210B0D}"/>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EDBEFB6-122A-C01D-C2AD-707AAB26CD6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5B008D4F-64FA-F659-CD5B-8B70F3A6472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DE92ABD5-9B2D-539D-1679-02684CF729A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F28E3638-D242-06E0-DC11-02DDCED0A71A}"/>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編輯並重新提交</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供應商使用者建立 SES，且採購商在後端 ERP 中拒絕 SES。</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狀態更新請求已傳送給供應商，並提供拒絕原因；供應商可編輯並重新提交文件。</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供應商重新提交 SES，這會更新後端 ERP 中的現有 SES。</a:t>
            </a:r>
          </a:p>
          <a:p>
            <a:pPr marL="7935" defTabSz="1088231">
              <a:spcBef>
                <a:spcPts val="1799"/>
              </a:spcBef>
              <a:buClr>
                <a:srgbClr val="0070F2"/>
              </a:buClr>
              <a:buNone/>
              <a:defRPr sz="1800">
                <a:latin typeface="72 Brand Light" panose="020B0304030603020204" pitchFamily="34" charset="0"/>
              </a:defRPr>
            </a:pPr>
            <a:r>
              <a:rPr>
                <a:solidFill>
                  <a:srgbClr val="000000"/>
                </a:solidFill>
              </a:rPr>
              <a:t>注意：作業將在 cXML 中作為</a:t>
            </a:r>
            <a:r>
              <a:rPr>
                <a:solidFill>
                  <a:srgbClr val="FF0000"/>
                </a:solidFill>
              </a:rPr>
              <a:t>更新</a:t>
            </a:r>
            <a:r>
              <a:rPr>
                <a:solidFill>
                  <a:srgbClr val="000000"/>
                </a:solidFill>
              </a:rPr>
              <a:t>傳送</a:t>
            </a:r>
          </a:p>
          <a:p>
            <a:pPr marL="7935" defTabSz="1088231">
              <a:spcBef>
                <a:spcPts val="1799"/>
              </a:spcBef>
              <a:buClr>
                <a:srgbClr val="0070F2"/>
              </a:buClr>
              <a:buNone/>
            </a:pPr>
            <a:endParaRPr sz="1800">
              <a:solidFill>
                <a:srgbClr val="000000"/>
              </a:solidFill>
              <a:latin typeface="72 Brand Light" panose="020B0304030603020204" pitchFamily="34" charset="0"/>
            </a:endParaRP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293685" indent="-285750" defTabSz="1088231">
              <a:spcBef>
                <a:spcPts val="1799"/>
              </a:spcBef>
              <a:buClr>
                <a:srgbClr val="0070F2"/>
              </a:buClr>
            </a:pPr>
            <a:endParaRPr sz="2399">
              <a:solidFill>
                <a:srgbClr val="0070F2"/>
              </a:solidFill>
              <a:latin typeface="72 Brand Medium" panose="020B0504030603020204" pitchFamily="34" charset="0"/>
              <a:ea typeface="+mj-ea"/>
              <a:cs typeface="+mj-cs"/>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4A504207-64FE-6C3A-61B1-47B996D1429C}"/>
              </a:ext>
            </a:extLst>
          </p:cNvPr>
          <p:cNvSpPr txBox="1">
            <a:spLocks/>
          </p:cNvSpPr>
          <p:nvPr/>
        </p:nvSpPr>
        <p:spPr bwMode="black">
          <a:xfrm>
            <a:off x="464898" y="266035"/>
            <a:ext cx="10511196" cy="1046056"/>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編輯並重新提交服務工作表</a:t>
            </a:r>
          </a:p>
          <a:p>
            <a:pPr marL="4762" indent="-4762" defTabSz="1088231">
              <a:defRPr sz="2399">
                <a:solidFill>
                  <a:srgbClr val="0070F2"/>
                </a:solidFill>
              </a:defRPr>
            </a:pPr>
            <a:r>
              <a:t>精簡/增強的額度功能</a:t>
            </a:r>
            <a:endParaRPr sz="1999">
              <a:solidFill>
                <a:srgbClr val="000000"/>
              </a:solidFill>
              <a:latin typeface="72 Brand Light" panose="020B0304030603020204" pitchFamily="34" charset="0"/>
            </a:endParaRPr>
          </a:p>
          <a:p>
            <a:pPr marL="4762" indent="-4762" defTabSz="1088231">
              <a:defRPr sz="1999">
                <a:solidFill>
                  <a:srgbClr val="000000"/>
                </a:solidFill>
                <a:latin typeface="72 Brand Light" panose="020B0304030603020204" pitchFamily="34" charset="0"/>
              </a:defRPr>
            </a:pPr>
            <a:r>
              <a:t>針對服務供應商</a:t>
            </a:r>
            <a:endParaRPr sz="2099">
              <a:solidFill>
                <a:srgbClr val="000000"/>
              </a:solidFill>
              <a:latin typeface="72 Brand Light" panose="020B0304030603020204" pitchFamily="34" charset="0"/>
            </a:endParaRPr>
          </a:p>
        </p:txBody>
      </p:sp>
      <p:pic>
        <p:nvPicPr>
          <p:cNvPr id="6" name="Picture 5">
            <a:extLst>
              <a:ext uri="{FF2B5EF4-FFF2-40B4-BE49-F238E27FC236}">
                <a16:creationId xmlns:a16="http://schemas.microsoft.com/office/drawing/2014/main" id="{34910518-6CA6-D72E-1CB1-6EEE88981178}"/>
              </a:ext>
            </a:extLst>
          </p:cNvPr>
          <p:cNvPicPr>
            <a:picLocks noChangeAspect="1"/>
          </p:cNvPicPr>
          <p:nvPr/>
        </p:nvPicPr>
        <p:blipFill>
          <a:blip r:embed="rId10"/>
          <a:stretch>
            <a:fillRect/>
          </a:stretch>
        </p:blipFill>
        <p:spPr>
          <a:xfrm>
            <a:off x="63515" y="1696829"/>
            <a:ext cx="7546646" cy="4399172"/>
          </a:xfrm>
          <a:prstGeom prst="rect">
            <a:avLst/>
          </a:prstGeom>
        </p:spPr>
      </p:pic>
      <p:sp>
        <p:nvSpPr>
          <p:cNvPr id="4" name="TextBox 3">
            <a:extLst>
              <a:ext uri="{FF2B5EF4-FFF2-40B4-BE49-F238E27FC236}">
                <a16:creationId xmlns:a16="http://schemas.microsoft.com/office/drawing/2014/main" id="{096BC025-FB54-ECE7-8B42-C26EA3805FBE}"/>
              </a:ext>
            </a:extLst>
          </p:cNvPr>
          <p:cNvSpPr txBox="1"/>
          <p:nvPr/>
        </p:nvSpPr>
        <p:spPr>
          <a:xfrm>
            <a:off x="2693838" y="2702858"/>
            <a:ext cx="1143000" cy="507831"/>
          </a:xfrm>
          <a:prstGeom prst="rect">
            <a:avLst/>
          </a:prstGeom>
          <a:solidFill>
            <a:schemeClr val="bg1"/>
          </a:solidFill>
        </p:spPr>
        <p:txBody>
          <a:bodyPr wrap="square" lIns="0" tIns="0" rIns="0" bIns="0">
            <a:spAutoFit/>
          </a:bodyPr>
          <a:lstStyle/>
          <a:p>
            <a:pPr algn="l" fontAlgn="base">
              <a:spcBef>
                <a:spcPct val="50000"/>
              </a:spcBef>
              <a:spcAft>
                <a:spcPct val="0"/>
              </a:spcAft>
              <a:buClr>
                <a:schemeClr val="tx1"/>
              </a:buClr>
              <a:buSzPct val="100000"/>
              <a:defRPr sz="1100" b="1">
                <a:latin typeface="72 Brand" panose="020B0504030603020204" pitchFamily="34" charset="0"/>
                <a:ea typeface="Arial Unicode MS" pitchFamily="34" charset="-128"/>
                <a:cs typeface="Arial Unicode MS" pitchFamily="34" charset="-128"/>
              </a:defRPr>
            </a:pPr>
            <a:r>
              <a:t>SAP Integration Suite：管理閘道</a:t>
            </a:r>
          </a:p>
        </p:txBody>
      </p:sp>
    </p:spTree>
    <p:custDataLst>
      <p:custData r:id="rId1"/>
      <p:custData r:id="rId2"/>
    </p:custDataLst>
    <p:extLst>
      <p:ext uri="{BB962C8B-B14F-4D97-AF65-F5344CB8AC3E}">
        <p14:creationId xmlns:p14="http://schemas.microsoft.com/office/powerpoint/2010/main" val="983794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782D7-3606-C50D-7A1A-8003900C555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6206225-018E-C25E-88EA-7566616F92C5}"/>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1A0B23D-4937-9E1F-9503-5F3E3DCBC60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E18B3A6A-2FE1-0614-1163-5D6EF76824C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F43C16B8-F7C5-AFD5-AB0B-97DA109521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B4F08CB3-CF8E-2B09-DD07-C40C19AD7A6E}"/>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編輯並重新提交</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由於交易規則驗證，因此可能發生拒絕</a:t>
            </a:r>
          </a:p>
          <a:p>
            <a:pPr marL="366710" lvl="2" indent="0" defTabSz="1088231">
              <a:spcBef>
                <a:spcPts val="1799"/>
              </a:spcBef>
              <a:buClr>
                <a:srgbClr val="0070F2"/>
              </a:buClr>
              <a:buNone/>
              <a:defRPr sz="1600" b="1">
                <a:solidFill>
                  <a:srgbClr val="000000"/>
                </a:solidFill>
                <a:latin typeface="72 Brand Light" panose="020B0304030603020204" pitchFamily="34" charset="0"/>
              </a:defRPr>
            </a:pPr>
            <a:r>
              <a:t>OR</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採購商使用者可拒絕文件並提供拒絕原因</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作為最終步驟，供應商使用者可按一下 [服務工作表] 頁面的編輯按鈕來編輯並重新提交文件。</a:t>
            </a: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350835" indent="-342900" defTabSz="1088231">
              <a:spcBef>
                <a:spcPts val="1799"/>
              </a:spcBef>
              <a:buClr>
                <a:srgbClr val="0070F2"/>
              </a:buClr>
              <a:buFont typeface="+mj-lt"/>
              <a:buAutoNum type="arabicPeriod"/>
            </a:pPr>
            <a:endParaRPr sz="1800">
              <a:solidFill>
                <a:srgbClr val="000000"/>
              </a:solidFill>
              <a:latin typeface="72 Brand Light" panose="020B0304030603020204" pitchFamily="34" charset="0"/>
            </a:endParaRPr>
          </a:p>
          <a:p>
            <a:pPr marL="293685" indent="-285750" defTabSz="1088231">
              <a:spcBef>
                <a:spcPts val="1799"/>
              </a:spcBef>
              <a:buClr>
                <a:srgbClr val="0070F2"/>
              </a:buClr>
            </a:pPr>
            <a:endParaRPr sz="2399">
              <a:solidFill>
                <a:srgbClr val="0070F2"/>
              </a:solidFill>
              <a:latin typeface="72 Brand Medium" panose="020B0504030603020204" pitchFamily="34" charset="0"/>
              <a:ea typeface="+mj-ea"/>
              <a:cs typeface="+mj-cs"/>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98B950EF-4172-E8AC-7F43-56EE23093FF3}"/>
              </a:ext>
            </a:extLst>
          </p:cNvPr>
          <p:cNvSpPr txBox="1">
            <a:spLocks/>
          </p:cNvSpPr>
          <p:nvPr/>
        </p:nvSpPr>
        <p:spPr bwMode="black">
          <a:xfrm>
            <a:off x="464898" y="266035"/>
            <a:ext cx="10511196" cy="67685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編輯並重新提交服務工作表</a:t>
            </a:r>
          </a:p>
          <a:p>
            <a:pPr marL="4762" indent="-4762" defTabSz="1088231">
              <a:defRPr sz="1999">
                <a:solidFill>
                  <a:srgbClr val="000000"/>
                </a:solidFill>
                <a:latin typeface="72 Brand Light" panose="020B0304030603020204" pitchFamily="34" charset="0"/>
              </a:defRPr>
            </a:pPr>
            <a:r>
              <a:t>針對服務供應商</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EBA9BF61-D9FA-67E6-2676-8A32F1ADC32B}"/>
              </a:ext>
            </a:extLst>
          </p:cNvPr>
          <p:cNvPicPr>
            <a:picLocks noChangeAspect="1"/>
          </p:cNvPicPr>
          <p:nvPr/>
        </p:nvPicPr>
        <p:blipFill>
          <a:blip r:embed="rId10"/>
          <a:stretch>
            <a:fillRect/>
          </a:stretch>
        </p:blipFill>
        <p:spPr>
          <a:xfrm>
            <a:off x="193770" y="1106321"/>
            <a:ext cx="7494651" cy="1893755"/>
          </a:xfrm>
          <a:prstGeom prst="rect">
            <a:avLst/>
          </a:prstGeom>
        </p:spPr>
      </p:pic>
      <p:pic>
        <p:nvPicPr>
          <p:cNvPr id="8" name="Picture 7">
            <a:extLst>
              <a:ext uri="{FF2B5EF4-FFF2-40B4-BE49-F238E27FC236}">
                <a16:creationId xmlns:a16="http://schemas.microsoft.com/office/drawing/2014/main" id="{D5C8C655-5B21-457D-C9DA-EFD9B1D27B1C}"/>
              </a:ext>
            </a:extLst>
          </p:cNvPr>
          <p:cNvPicPr>
            <a:picLocks noChangeAspect="1"/>
          </p:cNvPicPr>
          <p:nvPr/>
        </p:nvPicPr>
        <p:blipFill>
          <a:blip r:embed="rId11"/>
          <a:stretch>
            <a:fillRect/>
          </a:stretch>
        </p:blipFill>
        <p:spPr>
          <a:xfrm>
            <a:off x="193769" y="3188896"/>
            <a:ext cx="7494651" cy="1863643"/>
          </a:xfrm>
          <a:prstGeom prst="rect">
            <a:avLst/>
          </a:prstGeom>
        </p:spPr>
      </p:pic>
      <p:pic>
        <p:nvPicPr>
          <p:cNvPr id="13" name="Picture 12">
            <a:extLst>
              <a:ext uri="{FF2B5EF4-FFF2-40B4-BE49-F238E27FC236}">
                <a16:creationId xmlns:a16="http://schemas.microsoft.com/office/drawing/2014/main" id="{E5785232-48EB-AFAD-92A8-A52D85EAD3F2}"/>
              </a:ext>
            </a:extLst>
          </p:cNvPr>
          <p:cNvPicPr>
            <a:picLocks noChangeAspect="1"/>
          </p:cNvPicPr>
          <p:nvPr/>
        </p:nvPicPr>
        <p:blipFill>
          <a:blip r:embed="rId12"/>
          <a:stretch>
            <a:fillRect/>
          </a:stretch>
        </p:blipFill>
        <p:spPr>
          <a:xfrm>
            <a:off x="248313" y="5246085"/>
            <a:ext cx="7446455" cy="1493382"/>
          </a:xfrm>
          <a:prstGeom prst="rect">
            <a:avLst/>
          </a:prstGeom>
        </p:spPr>
      </p:pic>
    </p:spTree>
    <p:custDataLst>
      <p:custData r:id="rId1"/>
      <p:custData r:id="rId2"/>
    </p:custDataLst>
    <p:extLst>
      <p:ext uri="{BB962C8B-B14F-4D97-AF65-F5344CB8AC3E}">
        <p14:creationId xmlns:p14="http://schemas.microsoft.com/office/powerpoint/2010/main" val="3689086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45E9-3A50-1324-F0D2-8B3676526733}"/>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解決方案範圍：</a:t>
            </a:r>
            <a:r>
              <a:t>採購單</a:t>
            </a:r>
          </a:p>
        </p:txBody>
      </p:sp>
      <p:sp>
        <p:nvSpPr>
          <p:cNvPr id="9" name="TextBox 8">
            <a:extLst>
              <a:ext uri="{FF2B5EF4-FFF2-40B4-BE49-F238E27FC236}">
                <a16:creationId xmlns:a16="http://schemas.microsoft.com/office/drawing/2014/main" id="{F53CD55D-BEA0-6F5D-AEAB-0556876516B6}"/>
              </a:ext>
            </a:extLst>
          </p:cNvPr>
          <p:cNvSpPr txBox="1"/>
          <p:nvPr/>
        </p:nvSpPr>
        <p:spPr>
          <a:xfrm>
            <a:off x="504001" y="336856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主要效益：</a:t>
            </a:r>
          </a:p>
        </p:txBody>
      </p:sp>
      <p:sp>
        <p:nvSpPr>
          <p:cNvPr id="10" name="Title 3">
            <a:extLst>
              <a:ext uri="{FF2B5EF4-FFF2-40B4-BE49-F238E27FC236}">
                <a16:creationId xmlns:a16="http://schemas.microsoft.com/office/drawing/2014/main" id="{346911F2-9873-8C40-0A96-7B1B53AF918C}"/>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介紹：</a:t>
            </a:r>
            <a:r>
              <a:rPr>
                <a:solidFill>
                  <a:schemeClr val="tx2"/>
                </a:solidFill>
              </a:rPr>
              <a:t>訂購單 - SAP BTP 上的 SAP Business Network</a:t>
            </a:r>
            <a:endParaRPr>
              <a:solidFill>
                <a:schemeClr val="tx2"/>
              </a:solidFill>
            </a:endParaRPr>
          </a:p>
        </p:txBody>
      </p:sp>
      <p:sp>
        <p:nvSpPr>
          <p:cNvPr id="11" name="TextBox 10">
            <a:extLst>
              <a:ext uri="{FF2B5EF4-FFF2-40B4-BE49-F238E27FC236}">
                <a16:creationId xmlns:a16="http://schemas.microsoft.com/office/drawing/2014/main" id="{5CD2CE1D-D875-13A3-8E46-384D342E2307}"/>
              </a:ext>
            </a:extLst>
          </p:cNvPr>
          <p:cNvSpPr txBox="1"/>
          <p:nvPr/>
        </p:nvSpPr>
        <p:spPr>
          <a:xfrm>
            <a:off x="504001" y="3645566"/>
            <a:ext cx="6855266" cy="2462213"/>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透過新標籤瀏覽清除組織和瀏覽。</a:t>
            </a:r>
            <a:endParaRPr sz="1600">
              <a:latin typeface="+mn-lt"/>
            </a:endParaRPr>
          </a:p>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建立訂單的多個文件後，即可檢視每個個別交易狀態的平行狀態透明度。</a:t>
            </a:r>
          </a:p>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視覺化分隔訂單 (狀態為 [新] 、 [已更改] 、 [已取消] 或 [作廢]) 的剩餘狀態。</a:t>
            </a:r>
            <a:endParaRPr sz="1600">
              <a:latin typeface="+mn-lt"/>
            </a:endParaRPr>
          </a:p>
          <a:p>
            <a:pPr marL="171450" indent="-171450" fontAlgn="base">
              <a:spcBef>
                <a:spcPct val="50000"/>
              </a:spcBef>
              <a:spcAft>
                <a:spcPct val="0"/>
              </a:spcAft>
              <a:buClr>
                <a:schemeClr val="tx1"/>
              </a:buClr>
              <a:buSzPct val="100000"/>
              <a:buFont typeface="Arial" panose="020B0604020202020204" pitchFamily="34" charset="0"/>
              <a:buChar char="•"/>
              <a:defRPr sz="1600">
                <a:latin typeface="+mn-lt"/>
              </a:defRPr>
            </a:pPr>
            <a:r>
              <a:t>並排細目檢視</a:t>
            </a:r>
            <a:r>
              <a:rPr>
                <a:solidFill>
                  <a:srgbClr val="000000"/>
                </a:solidFill>
              </a:rPr>
              <a:t>，允許同步檢視訂單和細目細節，以及瀏覽細目詳細資訊。</a:t>
            </a:r>
          </a:p>
          <a:p>
            <a:pPr marL="171450" indent="-1714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ea typeface="Arial Unicode MS" pitchFamily="34" charset="-128"/>
                <a:cs typeface="Arial Unicode MS" pitchFamily="34" charset="-128"/>
              </a:defRPr>
            </a:pPr>
            <a:r>
              <a:t>從版本選擇器選擇 PO 版本以瀏覽至該版本。</a:t>
            </a:r>
            <a:endParaRPr sz="1600">
              <a:solidFill>
                <a:srgbClr val="000000"/>
              </a:solidFill>
              <a:latin typeface="+mn-lt"/>
            </a:endParaRPr>
          </a:p>
        </p:txBody>
      </p:sp>
      <p:sp>
        <p:nvSpPr>
          <p:cNvPr id="3" name="Title 1">
            <a:extLst>
              <a:ext uri="{FF2B5EF4-FFF2-40B4-BE49-F238E27FC236}">
                <a16:creationId xmlns:a16="http://schemas.microsoft.com/office/drawing/2014/main" id="{62F58A9D-8A6B-1E44-CC40-9C9D7638A59A}"/>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解決方案：</a:t>
            </a:r>
            <a:r>
              <a:t>SAP Business Network (適用於交易夥伴)</a:t>
            </a:r>
          </a:p>
        </p:txBody>
      </p:sp>
      <p:sp>
        <p:nvSpPr>
          <p:cNvPr id="5" name="Title 1">
            <a:extLst>
              <a:ext uri="{FF2B5EF4-FFF2-40B4-BE49-F238E27FC236}">
                <a16:creationId xmlns:a16="http://schemas.microsoft.com/office/drawing/2014/main" id="{322BF760-A769-A137-3897-0CB54DB2F997}"/>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供應商使用者</a:t>
            </a:r>
          </a:p>
        </p:txBody>
      </p:sp>
      <p:sp>
        <p:nvSpPr>
          <p:cNvPr id="4" name="TextBox 3">
            <a:extLst>
              <a:ext uri="{FF2B5EF4-FFF2-40B4-BE49-F238E27FC236}">
                <a16:creationId xmlns:a16="http://schemas.microsoft.com/office/drawing/2014/main" id="{ECA4A948-E2E9-8F8D-894C-CFDF07DDFF4D}"/>
              </a:ext>
            </a:extLst>
          </p:cNvPr>
          <p:cNvSpPr txBox="1"/>
          <p:nvPr/>
        </p:nvSpPr>
        <p:spPr>
          <a:xfrm>
            <a:off x="504000" y="2557294"/>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說明：</a:t>
            </a:r>
          </a:p>
        </p:txBody>
      </p:sp>
      <p:sp>
        <p:nvSpPr>
          <p:cNvPr id="8" name="TextBox 7">
            <a:extLst>
              <a:ext uri="{FF2B5EF4-FFF2-40B4-BE49-F238E27FC236}">
                <a16:creationId xmlns:a16="http://schemas.microsoft.com/office/drawing/2014/main" id="{164C19D7-8CEA-0967-EF59-CF85DF4DA5D8}"/>
              </a:ext>
            </a:extLst>
          </p:cNvPr>
          <p:cNvSpPr txBox="1"/>
          <p:nvPr/>
        </p:nvSpPr>
        <p:spPr>
          <a:xfrm>
            <a:off x="504001" y="2947649"/>
            <a:ext cx="6976452" cy="246221"/>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72 Brand" panose="020B0504030603020204" pitchFamily="34" charset="0"/>
                <a:ea typeface="Arial Unicode MS" pitchFamily="34" charset="-128"/>
                <a:cs typeface="Arial Unicode MS" pitchFamily="34" charset="-128"/>
              </a:defRPr>
            </a:pPr>
            <a:r>
              <a:t>接收客戶的採購單，並管理其履行。</a:t>
            </a:r>
            <a:endParaRPr sz="1600">
              <a:solidFill>
                <a:srgbClr val="000000"/>
              </a:solidFill>
              <a:latin typeface="+mn-lt"/>
            </a:endParaRPr>
          </a:p>
        </p:txBody>
      </p:sp>
    </p:spTree>
    <p:extLst>
      <p:ext uri="{BB962C8B-B14F-4D97-AF65-F5344CB8AC3E}">
        <p14:creationId xmlns:p14="http://schemas.microsoft.com/office/powerpoint/2010/main" val="84184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3AD85-4207-3AD1-194F-46A9386927C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EC00079-E496-CEC9-D6D1-6A8DE800B7DC}"/>
              </a:ext>
            </a:extLst>
          </p:cNvPr>
          <p:cNvPicPr>
            <a:picLocks noChangeAspect="1"/>
          </p:cNvPicPr>
          <p:nvPr/>
        </p:nvPicPr>
        <p:blipFill>
          <a:blip r:embed="rId5"/>
          <a:stretch>
            <a:fillRect/>
          </a:stretch>
        </p:blipFill>
        <p:spPr>
          <a:xfrm>
            <a:off x="1818746" y="5001830"/>
            <a:ext cx="4722367" cy="1500907"/>
          </a:xfrm>
          <a:prstGeom prst="roundRect">
            <a:avLst>
              <a:gd name="adj" fmla="val 7678"/>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DDE54405-666E-806D-4D02-79FBE0733B89}"/>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B0AFF08-3B26-9E0D-F45A-8286F38B4F5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D255D080-43CA-6782-5158-9A81A1F20DA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A3ED6B0-CEC6-8F0F-4089-805F6090DA3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4173A107-8FD2-5A32-4315-12A0DE8894A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熱門瀏覽區段和訂購單動作</a:t>
            </a:r>
            <a:endParaRPr sz="1800">
              <a:solidFill>
                <a:srgbClr val="0070F2"/>
              </a:solidFill>
              <a:latin typeface="72 Brand Medium" panose="020B0504030603020204" pitchFamily="34" charset="0"/>
            </a:endParaRPr>
          </a:p>
          <a:p>
            <a:pPr marL="342900" indent="-342900">
              <a:buFont typeface="+mj-lt"/>
              <a:buAutoNum type="arabicPeriod"/>
              <a:defRPr sz="1400"/>
            </a:pPr>
            <a:r>
              <a:t>頂端導覽可讓使用者快速存取每個區段。</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建立</a:t>
            </a:r>
            <a:r>
              <a:t>」按鈕允許建立：訂單確認、出貨通知、發票等。</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重新傳送</a:t>
            </a:r>
            <a:r>
              <a:t>」可讓供應商使用者使用設定的傳送方法重新傳送訂單。</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隱藏</a:t>
            </a:r>
            <a:r>
              <a:t>」可讓供應商使用者從訂購單清單頁面隱藏訂單。</a:t>
            </a:r>
          </a:p>
          <a:p>
            <a:pPr marL="342900" indent="-342900">
              <a:buFont typeface="+mj-lt"/>
              <a:buAutoNum type="arabicPeriod"/>
              <a:defRPr sz="1400" kern="100">
                <a:ea typeface="Aptos" panose="020B0004020202020204" pitchFamily="34" charset="0"/>
                <a:cs typeface="Times New Roman" panose="02020603050405020304" pitchFamily="18" charset="0"/>
              </a:defRPr>
            </a:pPr>
            <a:r>
              <a:t>「</a:t>
            </a:r>
            <a:r>
              <a:rPr b="1"/>
              <a:t>下載</a:t>
            </a:r>
            <a:r>
              <a:t>」可讓供應商使用者：</a:t>
            </a:r>
          </a:p>
          <a:p>
            <a:pPr marL="522864" lvl="1" indent="-342900">
              <a:defRPr sz="1200" kern="100">
                <a:ea typeface="Aptos" panose="020B0004020202020204" pitchFamily="34" charset="0"/>
                <a:cs typeface="Times New Roman" panose="02020603050405020304" pitchFamily="18" charset="0"/>
              </a:defRPr>
            </a:pPr>
            <a:r>
              <a:t>將訂購單匯出至 CSV</a:t>
            </a:r>
          </a:p>
          <a:p>
            <a:pPr marL="522864" lvl="1" indent="-342900">
              <a:defRPr sz="1200" kern="100">
                <a:ea typeface="Aptos" panose="020B0004020202020204" pitchFamily="34" charset="0"/>
                <a:cs typeface="Times New Roman" panose="02020603050405020304" pitchFamily="18" charset="0"/>
              </a:defRPr>
            </a:pPr>
            <a:r>
              <a:t>將訂購單匯出至 cXML</a:t>
            </a:r>
          </a:p>
          <a:p>
            <a:pPr marL="522864" lvl="1" indent="-342900">
              <a:defRPr sz="1200" kern="100">
                <a:ea typeface="Aptos" panose="020B0004020202020204" pitchFamily="34" charset="0"/>
                <a:cs typeface="Times New Roman" panose="02020603050405020304" pitchFamily="18" charset="0"/>
              </a:defRPr>
            </a:pPr>
            <a:r>
              <a:t>匯出訂購單 PDF：供應商使用者可列印訂購單 PDF 版本。</a:t>
            </a:r>
          </a:p>
          <a:p>
            <a:pPr marL="342900" indent="-342900">
              <a:buFont typeface="+mj-lt"/>
              <a:buAutoNum type="arabicPeriod"/>
            </a:pPr>
            <a:endParaRPr sz="1400" kern="100">
              <a:ea typeface="Aptos" panose="020B0004020202020204" pitchFamily="34" charset="0"/>
              <a:cs typeface="Times New Roman" panose="02020603050405020304" pitchFamily="18" charset="0"/>
            </a:endParaRP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DF168627-6D03-EE7C-708A-61A64FB058EA}"/>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存取採購單明細頁面</a:t>
            </a:r>
          </a:p>
        </p:txBody>
      </p:sp>
      <p:pic>
        <p:nvPicPr>
          <p:cNvPr id="5" name="Picture 4">
            <a:extLst>
              <a:ext uri="{FF2B5EF4-FFF2-40B4-BE49-F238E27FC236}">
                <a16:creationId xmlns:a16="http://schemas.microsoft.com/office/drawing/2014/main" id="{403B5B8B-8DAF-D748-4638-D9BFE592AA44}"/>
              </a:ext>
            </a:extLst>
          </p:cNvPr>
          <p:cNvPicPr>
            <a:picLocks noChangeAspect="1"/>
          </p:cNvPicPr>
          <p:nvPr/>
        </p:nvPicPr>
        <p:blipFill>
          <a:blip r:embed="rId11"/>
          <a:stretch>
            <a:fillRect/>
          </a:stretch>
        </p:blipFill>
        <p:spPr>
          <a:xfrm>
            <a:off x="511175" y="1105716"/>
            <a:ext cx="6869162" cy="3025313"/>
          </a:xfrm>
          <a:prstGeom prst="roundRect">
            <a:avLst>
              <a:gd name="adj" fmla="val 4775"/>
            </a:avLst>
          </a:prstGeom>
          <a:ln w="12700">
            <a:noFill/>
          </a:ln>
          <a:effectLst>
            <a:outerShdw blurRad="279400" dist="38100" dir="5400000" algn="ctr" rotWithShape="0">
              <a:srgbClr val="002A86">
                <a:alpha val="40000"/>
              </a:srgbClr>
            </a:outerShdw>
          </a:effectLst>
        </p:spPr>
      </p:pic>
      <p:sp>
        <p:nvSpPr>
          <p:cNvPr id="13" name="Oval 12">
            <a:extLst>
              <a:ext uri="{FF2B5EF4-FFF2-40B4-BE49-F238E27FC236}">
                <a16:creationId xmlns:a16="http://schemas.microsoft.com/office/drawing/2014/main" id="{A4D89651-A120-DEE9-E1A5-9DF061D04225}"/>
              </a:ext>
            </a:extLst>
          </p:cNvPr>
          <p:cNvSpPr/>
          <p:nvPr/>
        </p:nvSpPr>
        <p:spPr bwMode="gray">
          <a:xfrm>
            <a:off x="3857503" y="308044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58ACDA37-D9D8-42BB-4F53-ADC73ACF58A7}"/>
              </a:ext>
            </a:extLst>
          </p:cNvPr>
          <p:cNvSpPr/>
          <p:nvPr/>
        </p:nvSpPr>
        <p:spPr bwMode="gray">
          <a:xfrm>
            <a:off x="562054" y="3598767"/>
            <a:ext cx="6751638" cy="443884"/>
          </a:xfrm>
          <a:prstGeom prst="rect">
            <a:avLst/>
          </a:prstGeom>
          <a:noFill/>
          <a:ln w="254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DB2F7C94-854D-30D7-CEB8-E0963281F77A}"/>
              </a:ext>
            </a:extLst>
          </p:cNvPr>
          <p:cNvSpPr/>
          <p:nvPr/>
        </p:nvSpPr>
        <p:spPr bwMode="gray">
          <a:xfrm>
            <a:off x="2120143"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0BBA6FB4-C760-8973-9AB5-8DD3A336D013}"/>
              </a:ext>
            </a:extLst>
          </p:cNvPr>
          <p:cNvSpPr/>
          <p:nvPr/>
        </p:nvSpPr>
        <p:spPr bwMode="gray">
          <a:xfrm>
            <a:off x="2766660"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B731785B-6E42-5353-150F-F04927AFA83B}"/>
              </a:ext>
            </a:extLst>
          </p:cNvPr>
          <p:cNvSpPr/>
          <p:nvPr/>
        </p:nvSpPr>
        <p:spPr bwMode="gray">
          <a:xfrm>
            <a:off x="3389384"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20" name="Oval 19">
            <a:extLst>
              <a:ext uri="{FF2B5EF4-FFF2-40B4-BE49-F238E27FC236}">
                <a16:creationId xmlns:a16="http://schemas.microsoft.com/office/drawing/2014/main" id="{46F2101C-CE56-1F10-76AB-F3F490FE4F82}"/>
              </a:ext>
            </a:extLst>
          </p:cNvPr>
          <p:cNvSpPr/>
          <p:nvPr/>
        </p:nvSpPr>
        <p:spPr bwMode="gray">
          <a:xfrm>
            <a:off x="4041077" y="44695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622547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57A4-8338-5E42-73C3-FBE7C8208EB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AE417D2-3DBC-6185-33AF-F2F4C04AD432}"/>
              </a:ext>
            </a:extLst>
          </p:cNvPr>
          <p:cNvPicPr>
            <a:picLocks noChangeAspect="1"/>
          </p:cNvPicPr>
          <p:nvPr/>
        </p:nvPicPr>
        <p:blipFill>
          <a:blip r:embed="rId5"/>
          <a:stretch>
            <a:fillRect/>
          </a:stretch>
        </p:blipFill>
        <p:spPr>
          <a:xfrm>
            <a:off x="463430" y="3605577"/>
            <a:ext cx="6236915" cy="2720802"/>
          </a:xfrm>
          <a:prstGeom prst="roundRect">
            <a:avLst>
              <a:gd name="adj" fmla="val 5648"/>
            </a:avLst>
          </a:prstGeom>
          <a:ln w="12700">
            <a:noFill/>
          </a:ln>
          <a:effectLst>
            <a:outerShdw blurRad="279400" dist="38100" dir="5400000" algn="ctr" rotWithShape="0">
              <a:srgbClr val="002A86">
                <a:alpha val="40000"/>
              </a:srgbClr>
            </a:outerShdw>
          </a:effectLst>
        </p:spPr>
      </p:pic>
      <p:pic>
        <p:nvPicPr>
          <p:cNvPr id="5" name="Picture 4">
            <a:extLst>
              <a:ext uri="{FF2B5EF4-FFF2-40B4-BE49-F238E27FC236}">
                <a16:creationId xmlns:a16="http://schemas.microsoft.com/office/drawing/2014/main" id="{D16997E5-6D25-EBF4-ADEE-9201347A7B7C}"/>
              </a:ext>
            </a:extLst>
          </p:cNvPr>
          <p:cNvPicPr>
            <a:picLocks noChangeAspect="1"/>
          </p:cNvPicPr>
          <p:nvPr/>
        </p:nvPicPr>
        <p:blipFill>
          <a:blip r:embed="rId6"/>
          <a:stretch>
            <a:fillRect/>
          </a:stretch>
        </p:blipFill>
        <p:spPr>
          <a:xfrm>
            <a:off x="463430" y="1193955"/>
            <a:ext cx="3651371" cy="2235045"/>
          </a:xfrm>
          <a:prstGeom prst="roundRect">
            <a:avLst>
              <a:gd name="adj" fmla="val 7277"/>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E16AF7E9-59FF-22AD-7DD0-1B220CCD090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A3A1C05-3300-8FAC-6916-610C6165A24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670A5EDD-7524-F137-78AC-E94C1A754D9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D6FDFAC6-97C0-B7EB-159A-CB5B2B8DC89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7C27F97-919E-65A6-035C-42E95F140106}"/>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文件狀態</a:t>
            </a:r>
            <a:endParaRPr sz="1800">
              <a:solidFill>
                <a:srgbClr val="0070F2"/>
              </a:solidFill>
              <a:latin typeface="72 Brand Medium" panose="020B0504030603020204" pitchFamily="34" charset="0"/>
            </a:endParaRPr>
          </a:p>
          <a:p>
            <a:pPr marL="342900" indent="-342900">
              <a:buFont typeface="+mj-lt"/>
              <a:buAutoNum type="arabicPeriod"/>
              <a:defRPr sz="1400"/>
            </a:pPr>
            <a:r>
              <a:t>顯示與較高優先順序的文件相關的狀態 (OC &lt; ASN/SES &lt; GR &lt; INV)，但可以按一下箭頭圖示以查看其他狀態。</a:t>
            </a:r>
          </a:p>
          <a:p>
            <a:pPr marL="342900" indent="-342900">
              <a:buFont typeface="+mj-lt"/>
              <a:buAutoNum type="arabicPeriod"/>
              <a:defRPr sz="1400"/>
            </a:pPr>
            <a:r>
              <a:t>[狀態明細] 蹦現畫面下會顯示確認、出貨、接收、服務和開立發票狀態的相關資訊。</a:t>
            </a:r>
          </a:p>
          <a:p>
            <a:pPr marL="342900" indent="-342900">
              <a:buFont typeface="+mj-lt"/>
              <a:buAutoNum type="arabicPeriod"/>
              <a:defRPr sz="1400"/>
            </a:pPr>
            <a:r>
              <a:t>[新] 、 [已更改] 、 [已取消] 和 [作廢狀態] 會從剩餘文件交易狀態個別處理。</a:t>
            </a:r>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CDDFEA33-EEFA-4A89-195D-7C40184C4833}"/>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rPr>
              <a:t>存取採購單明細頁面</a:t>
            </a:r>
            <a:endParaRPr>
              <a:solidFill>
                <a:srgbClr val="0070F2"/>
              </a:solidFill>
              <a:ea typeface="+mn-ea"/>
              <a:cs typeface="+mn-cs"/>
            </a:endParaRPr>
          </a:p>
        </p:txBody>
      </p:sp>
      <p:sp>
        <p:nvSpPr>
          <p:cNvPr id="7" name="Oval 6">
            <a:extLst>
              <a:ext uri="{FF2B5EF4-FFF2-40B4-BE49-F238E27FC236}">
                <a16:creationId xmlns:a16="http://schemas.microsoft.com/office/drawing/2014/main" id="{5047B2F5-E42D-8249-40D5-EE7672C00C0A}"/>
              </a:ext>
            </a:extLst>
          </p:cNvPr>
          <p:cNvSpPr/>
          <p:nvPr/>
        </p:nvSpPr>
        <p:spPr bwMode="gray">
          <a:xfrm>
            <a:off x="3647069" y="190592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B490CD00-5FBE-2B15-6EDD-97F396D8AB42}"/>
              </a:ext>
            </a:extLst>
          </p:cNvPr>
          <p:cNvSpPr/>
          <p:nvPr/>
        </p:nvSpPr>
        <p:spPr bwMode="gray">
          <a:xfrm>
            <a:off x="2289115" y="437696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E4AC2090-8C89-4B46-8F7F-FCAC85F740E7}"/>
              </a:ext>
            </a:extLst>
          </p:cNvPr>
          <p:cNvSpPr/>
          <p:nvPr/>
        </p:nvSpPr>
        <p:spPr bwMode="gray">
          <a:xfrm>
            <a:off x="2289115" y="25214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0CADBBC7-CF6B-0C25-6DEE-579AC244D459}"/>
              </a:ext>
            </a:extLst>
          </p:cNvPr>
          <p:cNvSpPr/>
          <p:nvPr/>
        </p:nvSpPr>
        <p:spPr bwMode="gray">
          <a:xfrm>
            <a:off x="3751808" y="1380309"/>
            <a:ext cx="234406" cy="188142"/>
          </a:xfrm>
          <a:prstGeom prst="rect">
            <a:avLst/>
          </a:prstGeom>
          <a:noFill/>
          <a:ln w="254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61957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B6348-E66C-A5BC-47C6-7A234C2192D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96C4B41-5316-F048-556B-1C96BCEAB37A}"/>
              </a:ext>
            </a:extLst>
          </p:cNvPr>
          <p:cNvPicPr>
            <a:picLocks noChangeAspect="1"/>
          </p:cNvPicPr>
          <p:nvPr/>
        </p:nvPicPr>
        <p:blipFill>
          <a:blip r:embed="rId5"/>
          <a:stretch>
            <a:fillRect/>
          </a:stretch>
        </p:blipFill>
        <p:spPr>
          <a:xfrm>
            <a:off x="4674178" y="1132412"/>
            <a:ext cx="2094808" cy="2029516"/>
          </a:xfrm>
          <a:prstGeom prst="rect">
            <a:avLst/>
          </a:prstGeom>
          <a:ln w="12700">
            <a:noFill/>
          </a:ln>
          <a:effectLst>
            <a:outerShdw blurRad="279400" dist="38100" dir="5400000" algn="ctr" rotWithShape="0">
              <a:srgbClr val="002A86">
                <a:alpha val="40000"/>
              </a:srgbClr>
            </a:outerShdw>
          </a:effectLst>
        </p:spPr>
      </p:pic>
      <p:pic>
        <p:nvPicPr>
          <p:cNvPr id="5" name="Picture 4">
            <a:extLst>
              <a:ext uri="{FF2B5EF4-FFF2-40B4-BE49-F238E27FC236}">
                <a16:creationId xmlns:a16="http://schemas.microsoft.com/office/drawing/2014/main" id="{E80553ED-DCE1-E9E7-5CED-B7B5E73FD0E0}"/>
              </a:ext>
            </a:extLst>
          </p:cNvPr>
          <p:cNvPicPr>
            <a:picLocks noChangeAspect="1"/>
          </p:cNvPicPr>
          <p:nvPr/>
        </p:nvPicPr>
        <p:blipFill>
          <a:blip r:embed="rId6"/>
          <a:stretch>
            <a:fillRect/>
          </a:stretch>
        </p:blipFill>
        <p:spPr>
          <a:xfrm>
            <a:off x="490319" y="1132412"/>
            <a:ext cx="2688198" cy="1408104"/>
          </a:xfrm>
          <a:prstGeom prst="roundRect">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5757FA62-A75F-E3C2-08F3-F2526BCB7646}"/>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7667081-1D6E-477E-16D2-459D4E5D87D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B8C00A98-98C9-8073-5970-31D678F3E28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F98F277-697B-7F1A-3433-7A48FC65800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F299C2B-85CA-F1F1-A700-D72A73AF0DAA}"/>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版本瀏覽和版本比較</a:t>
            </a:r>
            <a:endParaRPr sz="1800">
              <a:solidFill>
                <a:srgbClr val="0070F2"/>
              </a:solidFill>
              <a:latin typeface="72 Brand Medium" panose="020B0504030603020204" pitchFamily="34" charset="0"/>
            </a:endParaRPr>
          </a:p>
          <a:p>
            <a:pPr marL="342900" indent="-342900">
              <a:buFont typeface="+mj-lt"/>
              <a:buAutoNum type="arabicPeriod"/>
              <a:defRPr sz="1400"/>
            </a:pPr>
            <a:r>
              <a:t>使用者可按一下 圖示來選擇要查看的版本。</a:t>
            </a:r>
          </a:p>
          <a:p>
            <a:pPr marL="342900" indent="-342900">
              <a:buFont typeface="+mj-lt"/>
              <a:buAutoNum type="arabicPeriod"/>
              <a:defRPr sz="1400"/>
            </a:pPr>
            <a:r>
              <a:t>使用者可從 [更改版本] 對話中選擇採購單版本進行瀏覽。</a:t>
            </a:r>
          </a:p>
          <a:p>
            <a:pPr marL="342900" indent="-342900">
              <a:buFont typeface="+mj-lt"/>
              <a:buAutoNum type="arabicPeriod"/>
              <a:defRPr sz="1400"/>
            </a:pPr>
            <a:r>
              <a:t>「比較版本」可讓使用者比較訂購單的兩個版本。</a:t>
            </a:r>
          </a:p>
          <a:p>
            <a:pPr marL="342900" indent="-342900">
              <a:buFont typeface="+mj-lt"/>
              <a:buAutoNum type="arabicPeriod"/>
              <a:defRPr sz="1400"/>
            </a:pPr>
            <a:r>
              <a:t>變更會顯示在 比較版本 對話中。使用者可選擇要比較的版本。隨即顯示表頭和細目變更。</a:t>
            </a:r>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E1216661-2275-3F15-6F4C-C56E80C6C73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rPr>
              <a:t>存取採購單明細頁面</a:t>
            </a:r>
            <a:endParaRPr>
              <a:solidFill>
                <a:srgbClr val="0070F2"/>
              </a:solidFill>
              <a:ea typeface="+mn-ea"/>
              <a:cs typeface="+mn-cs"/>
            </a:endParaRPr>
          </a:p>
        </p:txBody>
      </p:sp>
      <p:sp>
        <p:nvSpPr>
          <p:cNvPr id="7" name="Oval 6">
            <a:extLst>
              <a:ext uri="{FF2B5EF4-FFF2-40B4-BE49-F238E27FC236}">
                <a16:creationId xmlns:a16="http://schemas.microsoft.com/office/drawing/2014/main" id="{62D24A54-F82B-8CCE-854E-916590D0B760}"/>
              </a:ext>
            </a:extLst>
          </p:cNvPr>
          <p:cNvSpPr/>
          <p:nvPr/>
        </p:nvSpPr>
        <p:spPr bwMode="gray">
          <a:xfrm>
            <a:off x="2664154" y="20603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B3588B11-E857-CFCA-BD9F-F3AAC4539537}"/>
              </a:ext>
            </a:extLst>
          </p:cNvPr>
          <p:cNvSpPr/>
          <p:nvPr/>
        </p:nvSpPr>
        <p:spPr bwMode="gray">
          <a:xfrm>
            <a:off x="5579209" y="90647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cxnSp>
        <p:nvCxnSpPr>
          <p:cNvPr id="14" name="Straight Arrow Connector 13">
            <a:extLst>
              <a:ext uri="{FF2B5EF4-FFF2-40B4-BE49-F238E27FC236}">
                <a16:creationId xmlns:a16="http://schemas.microsoft.com/office/drawing/2014/main" id="{2D83FD8C-8206-50A0-0CFF-D05574C2277B}"/>
              </a:ext>
            </a:extLst>
          </p:cNvPr>
          <p:cNvCxnSpPr>
            <a:cxnSpLocks/>
          </p:cNvCxnSpPr>
          <p:nvPr/>
        </p:nvCxnSpPr>
        <p:spPr>
          <a:xfrm flipV="1">
            <a:off x="3062035" y="1321771"/>
            <a:ext cx="1612142" cy="646867"/>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706446A-4D56-C6DE-A9CC-BC1F90F1F965}"/>
              </a:ext>
            </a:extLst>
          </p:cNvPr>
          <p:cNvPicPr>
            <a:picLocks noChangeAspect="1"/>
          </p:cNvPicPr>
          <p:nvPr/>
        </p:nvPicPr>
        <p:blipFill>
          <a:blip r:embed="rId12"/>
          <a:stretch>
            <a:fillRect/>
          </a:stretch>
        </p:blipFill>
        <p:spPr>
          <a:xfrm>
            <a:off x="521552" y="3038385"/>
            <a:ext cx="3302170" cy="425472"/>
          </a:xfrm>
          <a:prstGeom prst="roundRect">
            <a:avLst/>
          </a:prstGeom>
          <a:ln w="12700">
            <a:noFill/>
          </a:ln>
          <a:effectLst>
            <a:outerShdw blurRad="279400" dist="38100" dir="5400000" algn="ctr" rotWithShape="0">
              <a:srgbClr val="002A86">
                <a:alpha val="40000"/>
              </a:srgbClr>
            </a:outerShdw>
          </a:effectLst>
        </p:spPr>
      </p:pic>
      <p:sp>
        <p:nvSpPr>
          <p:cNvPr id="19" name="Rectangle 18">
            <a:extLst>
              <a:ext uri="{FF2B5EF4-FFF2-40B4-BE49-F238E27FC236}">
                <a16:creationId xmlns:a16="http://schemas.microsoft.com/office/drawing/2014/main" id="{A55A59BE-EE2A-7858-DD08-C3C042785AA7}"/>
              </a:ext>
            </a:extLst>
          </p:cNvPr>
          <p:cNvSpPr/>
          <p:nvPr/>
        </p:nvSpPr>
        <p:spPr bwMode="gray">
          <a:xfrm>
            <a:off x="2797927" y="3124767"/>
            <a:ext cx="963255" cy="266701"/>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pic>
        <p:nvPicPr>
          <p:cNvPr id="20" name="Picture 19">
            <a:extLst>
              <a:ext uri="{FF2B5EF4-FFF2-40B4-BE49-F238E27FC236}">
                <a16:creationId xmlns:a16="http://schemas.microsoft.com/office/drawing/2014/main" id="{B0D18DD6-735B-C632-5B67-3E19D48924FC}"/>
              </a:ext>
            </a:extLst>
          </p:cNvPr>
          <p:cNvPicPr>
            <a:picLocks noChangeAspect="1"/>
          </p:cNvPicPr>
          <p:nvPr/>
        </p:nvPicPr>
        <p:blipFill>
          <a:blip r:embed="rId13"/>
          <a:stretch>
            <a:fillRect/>
          </a:stretch>
        </p:blipFill>
        <p:spPr>
          <a:xfrm>
            <a:off x="490319" y="3706141"/>
            <a:ext cx="6643692" cy="2992871"/>
          </a:xfrm>
          <a:prstGeom prst="roundRect">
            <a:avLst>
              <a:gd name="adj" fmla="val 5147"/>
            </a:avLst>
          </a:prstGeom>
          <a:ln w="12700">
            <a:noFill/>
          </a:ln>
          <a:effectLst>
            <a:outerShdw blurRad="279400" dist="38100" dir="5400000" algn="ctr" rotWithShape="0">
              <a:srgbClr val="002A86">
                <a:alpha val="40000"/>
              </a:srgbClr>
            </a:outerShdw>
          </a:effectLst>
        </p:spPr>
      </p:pic>
      <p:cxnSp>
        <p:nvCxnSpPr>
          <p:cNvPr id="24" name="Straight Arrow Connector 23">
            <a:extLst>
              <a:ext uri="{FF2B5EF4-FFF2-40B4-BE49-F238E27FC236}">
                <a16:creationId xmlns:a16="http://schemas.microsoft.com/office/drawing/2014/main" id="{121D7B72-52D7-D263-CFC2-14949EB74B83}"/>
              </a:ext>
            </a:extLst>
          </p:cNvPr>
          <p:cNvCxnSpPr>
            <a:cxnSpLocks/>
          </p:cNvCxnSpPr>
          <p:nvPr/>
        </p:nvCxnSpPr>
        <p:spPr>
          <a:xfrm flipH="1">
            <a:off x="2533910" y="3479175"/>
            <a:ext cx="443884" cy="391583"/>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8D51027-419D-3C2D-F78C-A1DA84098154}"/>
              </a:ext>
            </a:extLst>
          </p:cNvPr>
          <p:cNvSpPr/>
          <p:nvPr/>
        </p:nvSpPr>
        <p:spPr bwMode="gray">
          <a:xfrm>
            <a:off x="3941284" y="301960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29" name="Oval 28">
            <a:extLst>
              <a:ext uri="{FF2B5EF4-FFF2-40B4-BE49-F238E27FC236}">
                <a16:creationId xmlns:a16="http://schemas.microsoft.com/office/drawing/2014/main" id="{55C917AA-CB5B-246A-9CA3-D647B3FD264B}"/>
              </a:ext>
            </a:extLst>
          </p:cNvPr>
          <p:cNvSpPr/>
          <p:nvPr/>
        </p:nvSpPr>
        <p:spPr bwMode="gray">
          <a:xfrm>
            <a:off x="3317298" y="387075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56427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2D3C2-459F-AD22-9F9F-233059C9F2A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7471491-18F3-E041-75F1-A1A944ED6FE6}"/>
              </a:ext>
            </a:extLst>
          </p:cNvPr>
          <p:cNvPicPr>
            <a:picLocks noChangeAspect="1"/>
          </p:cNvPicPr>
          <p:nvPr/>
        </p:nvPicPr>
        <p:blipFill>
          <a:blip r:embed="rId5"/>
          <a:stretch>
            <a:fillRect/>
          </a:stretch>
        </p:blipFill>
        <p:spPr>
          <a:xfrm>
            <a:off x="463432" y="3176515"/>
            <a:ext cx="6851768" cy="2868771"/>
          </a:xfrm>
          <a:prstGeom prst="roundRect">
            <a:avLst>
              <a:gd name="adj" fmla="val 6216"/>
            </a:avLst>
          </a:prstGeom>
          <a:ln w="12700">
            <a:noFill/>
          </a:ln>
          <a:effectLst>
            <a:outerShdw blurRad="279400" dist="38100" dir="5400000" algn="ctr" rotWithShape="0">
              <a:srgbClr val="002A86">
                <a:alpha val="40000"/>
              </a:srgbClr>
            </a:outerShdw>
          </a:effectLst>
        </p:spPr>
      </p:pic>
      <p:pic>
        <p:nvPicPr>
          <p:cNvPr id="4" name="Picture 3">
            <a:extLst>
              <a:ext uri="{FF2B5EF4-FFF2-40B4-BE49-F238E27FC236}">
                <a16:creationId xmlns:a16="http://schemas.microsoft.com/office/drawing/2014/main" id="{655C03DE-C096-40A4-002D-86B09E254211}"/>
              </a:ext>
            </a:extLst>
          </p:cNvPr>
          <p:cNvPicPr>
            <a:picLocks noChangeAspect="1"/>
          </p:cNvPicPr>
          <p:nvPr/>
        </p:nvPicPr>
        <p:blipFill>
          <a:blip r:embed="rId6"/>
          <a:stretch>
            <a:fillRect/>
          </a:stretch>
        </p:blipFill>
        <p:spPr>
          <a:xfrm>
            <a:off x="463432" y="1357722"/>
            <a:ext cx="6851768" cy="1586092"/>
          </a:xfrm>
          <a:prstGeom prst="roundRect">
            <a:avLst>
              <a:gd name="adj" fmla="val 7216"/>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BFE8D3A1-403D-CB1A-EEB4-AA7910C40FAA}"/>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F517DA4-C74C-6B4C-BD0C-E8CE9D8309A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C1FBF6A-6A42-9B62-B878-EFF5406214C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93C0C32-012A-40A8-2F4B-5223084CED7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2A85AAF-5F1B-A536-A64B-AA02783E2D2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細目細節</a:t>
            </a:r>
            <a:endParaRPr sz="1800">
              <a:solidFill>
                <a:srgbClr val="0070F2"/>
              </a:solidFill>
              <a:latin typeface="72 Brand Medium" panose="020B0504030603020204" pitchFamily="34" charset="0"/>
            </a:endParaRPr>
          </a:p>
          <a:p>
            <a:pPr marL="342900" indent="-342900">
              <a:buFont typeface="+mj-lt"/>
              <a:buAutoNum type="arabicPeriod"/>
              <a:defRPr sz="1400" kern="100">
                <a:ea typeface="Arial Unicode MS"/>
                <a:cs typeface="Times New Roman" panose="02020603050405020304" pitchFamily="18" charset="0"/>
              </a:defRPr>
            </a:pPr>
            <a:r>
              <a:t>若要查看更多細目資訊，請按一下 [細目] 表格上的 </a:t>
            </a:r>
            <a:r>
              <a:rPr b="1"/>
              <a:t>&gt;</a:t>
            </a:r>
            <a:r>
              <a:t> 圖示。</a:t>
            </a:r>
          </a:p>
          <a:p>
            <a:pPr marL="342900" indent="-342900">
              <a:buFont typeface="+mj-lt"/>
              <a:buAutoNum type="arabicPeriod"/>
              <a:defRPr sz="1400"/>
            </a:pPr>
            <a:r>
              <a:t>其他細目資訊會顯示在右側面板。一次只能檢視一個細目的詳細資訊。其他細目詳細資訊包含：</a:t>
            </a:r>
          </a:p>
          <a:p>
            <a:pPr marL="522864" lvl="1" indent="-342900">
              <a:defRPr sz="1200"/>
            </a:pPr>
            <a:r>
              <a:t>明細：包含說明，一般〈包含控制碼)、狀態 (包含確認、運送、接收和開票狀態)、運送細節、其他資訊（外部）、定價和帳號指派</a:t>
            </a:r>
          </a:p>
          <a:p>
            <a:pPr marL="522864" lvl="1" indent="-342900">
              <a:defRPr sz="1200"/>
            </a:pPr>
            <a:r>
              <a:t>分類資訊</a:t>
            </a:r>
          </a:p>
          <a:p>
            <a:pPr marL="522864" lvl="1" indent="-342900">
              <a:defRPr sz="1200"/>
            </a:pPr>
            <a:r>
              <a:t>排程明細</a:t>
            </a:r>
          </a:p>
          <a:p>
            <a:pPr marL="522864" lvl="1" indent="-342900">
              <a:defRPr sz="1200"/>
            </a:pPr>
            <a:r>
              <a:t>稅金</a:t>
            </a:r>
          </a:p>
          <a:p>
            <a:pPr marL="522864" lvl="1" indent="-342900">
              <a:defRPr sz="1200"/>
            </a:pPr>
            <a:r>
              <a:t>附加金額 (包含[津貼] 、 [費用] 。)</a:t>
            </a:r>
          </a:p>
          <a:p>
            <a:pPr marL="522864" lvl="1" indent="-342900">
              <a:defRPr sz="1200"/>
            </a:pPr>
            <a:r>
              <a:t>個備註</a:t>
            </a:r>
          </a:p>
          <a:p>
            <a:pPr marL="522864" lvl="1" indent="-342900">
              <a:defRPr sz="1200"/>
            </a:pPr>
            <a:r>
              <a:t>附件</a:t>
            </a:r>
          </a:p>
          <a:p>
            <a:pPr marL="342900" indent="-342900">
              <a:buFont typeface="+mj-lt"/>
              <a:buAutoNum type="arabicPeriod"/>
            </a:pPr>
            <a:endParaRPr sz="1400"/>
          </a:p>
          <a:p>
            <a:pPr marL="342900" indent="-342900">
              <a:buFont typeface="+mj-lt"/>
              <a:buAutoNum type="arabicPeriod"/>
            </a:pPr>
            <a:endParaRPr sz="1400" kern="100">
              <a:ea typeface="Arial Unicode MS"/>
              <a:cs typeface="Times New Roman" panose="02020603050405020304" pitchFamily="18" charset="0"/>
            </a:endParaRPr>
          </a:p>
          <a:p>
            <a:pPr marL="342900" indent="-342900">
              <a:buFont typeface="+mj-lt"/>
              <a:buAutoNum type="arabicPeriod"/>
            </a:pPr>
            <a:endParaRPr sz="1400"/>
          </a:p>
          <a:p>
            <a:pPr marL="342900" indent="-342900">
              <a:buFont typeface="+mj-lt"/>
              <a:buAutoNum type="arabicPeriod"/>
            </a:pPr>
            <a:endParaRPr sz="1400"/>
          </a:p>
        </p:txBody>
      </p:sp>
      <p:sp>
        <p:nvSpPr>
          <p:cNvPr id="3" name="Title 1">
            <a:extLst>
              <a:ext uri="{FF2B5EF4-FFF2-40B4-BE49-F238E27FC236}">
                <a16:creationId xmlns:a16="http://schemas.microsoft.com/office/drawing/2014/main" id="{21A2EDAB-ACB1-164C-ADB4-CC075EA10EF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rPr>
              <a:t>存取採購單明細頁面</a:t>
            </a:r>
            <a:endParaRPr>
              <a:solidFill>
                <a:srgbClr val="0070F2"/>
              </a:solidFill>
              <a:ea typeface="+mn-ea"/>
              <a:cs typeface="+mn-cs"/>
            </a:endParaRPr>
          </a:p>
        </p:txBody>
      </p:sp>
      <p:sp>
        <p:nvSpPr>
          <p:cNvPr id="7" name="Oval 6">
            <a:extLst>
              <a:ext uri="{FF2B5EF4-FFF2-40B4-BE49-F238E27FC236}">
                <a16:creationId xmlns:a16="http://schemas.microsoft.com/office/drawing/2014/main" id="{2022D1E5-0AF0-D3B0-9DFF-E2E293D364DB}"/>
              </a:ext>
            </a:extLst>
          </p:cNvPr>
          <p:cNvSpPr/>
          <p:nvPr/>
        </p:nvSpPr>
        <p:spPr bwMode="gray">
          <a:xfrm>
            <a:off x="6871317" y="20258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35FFFB63-8E90-702D-FE81-DDB09EBA4887}"/>
              </a:ext>
            </a:extLst>
          </p:cNvPr>
          <p:cNvSpPr/>
          <p:nvPr/>
        </p:nvSpPr>
        <p:spPr bwMode="gray">
          <a:xfrm>
            <a:off x="4748225" y="317651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582108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35752-60C0-E8B5-5002-274C26B3D4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0442966-2568-AF71-C47F-9DCF55EB6D45}"/>
              </a:ext>
            </a:extLst>
          </p:cNvPr>
          <p:cNvPicPr>
            <a:picLocks noChangeAspect="1"/>
          </p:cNvPicPr>
          <p:nvPr/>
        </p:nvPicPr>
        <p:blipFill>
          <a:blip r:embed="rId5"/>
          <a:srcRect b="24498"/>
          <a:stretch>
            <a:fillRect/>
          </a:stretch>
        </p:blipFill>
        <p:spPr>
          <a:xfrm>
            <a:off x="463432" y="1334270"/>
            <a:ext cx="6858616" cy="2170878"/>
          </a:xfrm>
          <a:prstGeom prst="roundRect">
            <a:avLst>
              <a:gd name="adj" fmla="val 5197"/>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948C7C8D-DD12-4491-215C-1C29DDD5F365}"/>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5E665F3-3907-8AA3-C729-DC38EDD3A3B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18D2F006-46A9-7303-F762-70B58CDF6BF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FE6AC4E-6357-DC64-0278-B9D3FAF26B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7A68E2B2-322E-D959-9C51-7EB3EA38E32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排程細目</a:t>
            </a:r>
            <a:endParaRPr sz="1800">
              <a:solidFill>
                <a:srgbClr val="0070F2"/>
              </a:solidFill>
              <a:latin typeface="72 Brand Medium" panose="020B0504030603020204" pitchFamily="34" charset="0"/>
            </a:endParaRPr>
          </a:p>
          <a:p>
            <a:pPr marL="342900" indent="-342900">
              <a:buFont typeface="+mj-lt"/>
              <a:buAutoNum type="arabicPeriod"/>
              <a:defRPr sz="1400" kern="100">
                <a:ea typeface="Arial Unicode MS"/>
                <a:cs typeface="Times New Roman" panose="02020603050405020304" pitchFamily="18" charset="0"/>
              </a:defRPr>
            </a:pPr>
            <a:r>
              <a:t>已選擇特定排程明細以查看附加資訊。</a:t>
            </a:r>
          </a:p>
          <a:p>
            <a:pPr marL="342900" indent="-342900">
              <a:buFont typeface="+mj-lt"/>
              <a:buAutoNum type="arabicPeriod"/>
              <a:defRPr sz="1400" kern="100">
                <a:ea typeface="Arial Unicode MS"/>
                <a:cs typeface="Times New Roman" panose="02020603050405020304" pitchFamily="18" charset="0"/>
              </a:defRPr>
            </a:pPr>
            <a:r>
              <a:t>附加資訊包含 買方 和 儲存地點代碼 。</a:t>
            </a:r>
          </a:p>
          <a:p>
            <a:pPr>
              <a:buNone/>
              <a:defRPr sz="1800">
                <a:solidFill>
                  <a:srgbClr val="0070F2"/>
                </a:solidFill>
                <a:latin typeface="72 Brand Medium" panose="020B0504030603020204" pitchFamily="34" charset="0"/>
              </a:defRPr>
            </a:pPr>
            <a:r>
              <a:t>採購單歷史記錄</a:t>
            </a:r>
            <a:endParaRPr sz="1800">
              <a:solidFill>
                <a:srgbClr val="0070F2"/>
              </a:solidFill>
              <a:latin typeface="72 Brand Medium" panose="020B0504030603020204" pitchFamily="34" charset="0"/>
            </a:endParaRPr>
          </a:p>
          <a:p>
            <a:pPr>
              <a:buNone/>
              <a:defRPr sz="1400" kern="100">
                <a:ea typeface="Arial Unicode MS"/>
                <a:cs typeface="Times New Roman" panose="02020603050405020304" pitchFamily="18" charset="0"/>
              </a:defRPr>
            </a:pPr>
            <a:r>
              <a:t>顯示與採購單相關的事件，並協助解決問題：</a:t>
            </a:r>
          </a:p>
          <a:p>
            <a:pPr marL="342900" indent="-342900">
              <a:buFont typeface="+mj-lt"/>
              <a:buAutoNum type="arabicPeriod"/>
              <a:defRPr sz="1400" kern="100">
                <a:ea typeface="Arial Unicode MS"/>
                <a:cs typeface="Times New Roman" panose="02020603050405020304" pitchFamily="18" charset="0"/>
              </a:defRPr>
            </a:pPr>
            <a:r>
              <a:t>備註表示活動發生的事件。</a:t>
            </a:r>
          </a:p>
          <a:p>
            <a:pPr marL="342900" indent="-342900">
              <a:buFont typeface="+mj-lt"/>
              <a:buAutoNum type="arabicPeriod"/>
              <a:defRPr sz="1400" kern="100">
                <a:ea typeface="Arial Unicode MS"/>
                <a:cs typeface="Times New Roman" panose="02020603050405020304" pitchFamily="18" charset="0"/>
              </a:defRPr>
            </a:pPr>
            <a:r>
              <a:t>更改者 表示執行更改的人員。</a:t>
            </a:r>
          </a:p>
          <a:p>
            <a:pPr marL="342900" indent="-342900">
              <a:buFont typeface="+mj-lt"/>
              <a:buAutoNum type="arabicPeriod"/>
              <a:defRPr sz="1400" kern="100">
                <a:ea typeface="Arial Unicode MS"/>
                <a:cs typeface="Times New Roman" panose="02020603050405020304" pitchFamily="18" charset="0"/>
              </a:defRPr>
            </a:pPr>
            <a:r>
              <a:t>[更改時間] 會顯示偶數發生的時間。</a:t>
            </a:r>
          </a:p>
          <a:p>
            <a:pPr marL="342900" indent="-342900">
              <a:buFont typeface="+mj-lt"/>
              <a:buAutoNum type="arabicPeriod"/>
              <a:defRPr sz="1400" kern="100">
                <a:ea typeface="Arial Unicode MS"/>
                <a:cs typeface="Times New Roman" panose="02020603050405020304" pitchFamily="18" charset="0"/>
              </a:defRPr>
            </a:pPr>
            <a:r>
              <a:t>狀態表示採購單狀態。</a:t>
            </a:r>
          </a:p>
          <a:p>
            <a:pPr marL="342900" indent="-342900">
              <a:buFont typeface="+mj-lt"/>
              <a:buAutoNum type="arabicPeriod"/>
            </a:pPr>
            <a:endParaRPr sz="1400"/>
          </a:p>
          <a:p>
            <a:pPr marL="342900" indent="-342900">
              <a:buFont typeface="+mj-lt"/>
              <a:buAutoNum type="arabicPeriod"/>
            </a:pPr>
            <a:endParaRPr sz="1400" kern="100">
              <a:ea typeface="Arial Unicode MS"/>
              <a:cs typeface="Times New Roman" panose="02020603050405020304" pitchFamily="18" charset="0"/>
            </a:endParaRPr>
          </a:p>
          <a:p>
            <a:pPr marL="342900" indent="-342900">
              <a:buFont typeface="+mj-lt"/>
              <a:buAutoNum type="arabicPeriod"/>
            </a:pPr>
            <a:endParaRPr sz="1400"/>
          </a:p>
          <a:p>
            <a:pPr marL="342900" indent="-342900">
              <a:buFont typeface="+mj-lt"/>
              <a:buAutoNum type="arabicPeriod"/>
            </a:pPr>
            <a:endParaRPr sz="1400"/>
          </a:p>
        </p:txBody>
      </p:sp>
      <p:sp>
        <p:nvSpPr>
          <p:cNvPr id="3" name="Title 1">
            <a:extLst>
              <a:ext uri="{FF2B5EF4-FFF2-40B4-BE49-F238E27FC236}">
                <a16:creationId xmlns:a16="http://schemas.microsoft.com/office/drawing/2014/main" id="{355DF255-9BDD-D560-A69F-59EF62EFA382}"/>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rPr>
              <a:t>存取採購單明細頁面</a:t>
            </a:r>
            <a:endParaRPr>
              <a:solidFill>
                <a:srgbClr val="0070F2"/>
              </a:solidFill>
              <a:ea typeface="+mn-ea"/>
              <a:cs typeface="+mn-cs"/>
            </a:endParaRPr>
          </a:p>
        </p:txBody>
      </p:sp>
      <p:sp>
        <p:nvSpPr>
          <p:cNvPr id="7" name="Oval 6">
            <a:extLst>
              <a:ext uri="{FF2B5EF4-FFF2-40B4-BE49-F238E27FC236}">
                <a16:creationId xmlns:a16="http://schemas.microsoft.com/office/drawing/2014/main" id="{6FB097BF-18DE-6E5D-192A-66FE4D2FE582}"/>
              </a:ext>
            </a:extLst>
          </p:cNvPr>
          <p:cNvSpPr/>
          <p:nvPr/>
        </p:nvSpPr>
        <p:spPr bwMode="gray">
          <a:xfrm>
            <a:off x="3294594" y="2459725"/>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6B7665F6-4653-8889-FA90-3F8163F0888C}"/>
              </a:ext>
            </a:extLst>
          </p:cNvPr>
          <p:cNvSpPr/>
          <p:nvPr/>
        </p:nvSpPr>
        <p:spPr bwMode="gray">
          <a:xfrm>
            <a:off x="6521269" y="3132209"/>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0BC7481A-9186-98AD-A6AF-B766D0F98FFF}"/>
              </a:ext>
            </a:extLst>
          </p:cNvPr>
          <p:cNvPicPr>
            <a:picLocks noChangeAspect="1"/>
          </p:cNvPicPr>
          <p:nvPr/>
        </p:nvPicPr>
        <p:blipFill>
          <a:blip r:embed="rId11"/>
          <a:srcRect b="16092"/>
          <a:stretch>
            <a:fillRect/>
          </a:stretch>
        </p:blipFill>
        <p:spPr>
          <a:xfrm>
            <a:off x="463432" y="3958119"/>
            <a:ext cx="6839788" cy="2266614"/>
          </a:xfrm>
          <a:prstGeom prst="roundRect">
            <a:avLst>
              <a:gd name="adj" fmla="val 4459"/>
            </a:avLst>
          </a:prstGeom>
          <a:ln w="12700">
            <a:noFill/>
          </a:ln>
          <a:effectLst>
            <a:outerShdw blurRad="279400" dist="38100" dir="5400000" algn="ctr" rotWithShape="0">
              <a:srgbClr val="002A86">
                <a:alpha val="40000"/>
              </a:srgbClr>
            </a:outerShdw>
          </a:effectLst>
        </p:spPr>
      </p:pic>
      <p:sp>
        <p:nvSpPr>
          <p:cNvPr id="6" name="Oval 5">
            <a:extLst>
              <a:ext uri="{FF2B5EF4-FFF2-40B4-BE49-F238E27FC236}">
                <a16:creationId xmlns:a16="http://schemas.microsoft.com/office/drawing/2014/main" id="{1D3A5DF1-DFC7-5065-FCFA-1204E2BFB0CA}"/>
              </a:ext>
            </a:extLst>
          </p:cNvPr>
          <p:cNvSpPr/>
          <p:nvPr/>
        </p:nvSpPr>
        <p:spPr bwMode="gray">
          <a:xfrm>
            <a:off x="1207416" y="4828711"/>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642760EE-06FE-65C0-6AFD-7CBDECFE63F0}"/>
              </a:ext>
            </a:extLst>
          </p:cNvPr>
          <p:cNvSpPr/>
          <p:nvPr/>
        </p:nvSpPr>
        <p:spPr bwMode="gray">
          <a:xfrm>
            <a:off x="3162030" y="4272017"/>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8615A1E8-CFF4-545B-6560-5FED1AA4CADD}"/>
              </a:ext>
            </a:extLst>
          </p:cNvPr>
          <p:cNvSpPr/>
          <p:nvPr/>
        </p:nvSpPr>
        <p:spPr bwMode="gray">
          <a:xfrm>
            <a:off x="5704803" y="4272016"/>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B4420930-0420-3F1E-B41F-98D707F0E865}"/>
              </a:ext>
            </a:extLst>
          </p:cNvPr>
          <p:cNvSpPr/>
          <p:nvPr/>
        </p:nvSpPr>
        <p:spPr bwMode="gray">
          <a:xfrm>
            <a:off x="6196864" y="4272016"/>
            <a:ext cx="365055" cy="372939"/>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580065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9EF64-5A44-4D1A-27E6-4290BE841AE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272A90-77F6-C1E7-859A-3B8103C6648B}"/>
              </a:ext>
            </a:extLst>
          </p:cNvPr>
          <p:cNvPicPr>
            <a:picLocks noChangeAspect="1"/>
          </p:cNvPicPr>
          <p:nvPr/>
        </p:nvPicPr>
        <p:blipFill>
          <a:blip r:embed="rId5"/>
          <a:stretch>
            <a:fillRect/>
          </a:stretch>
        </p:blipFill>
        <p:spPr>
          <a:xfrm>
            <a:off x="463432" y="1466368"/>
            <a:ext cx="7077257" cy="1621556"/>
          </a:xfrm>
          <a:prstGeom prst="roundRect">
            <a:avLst>
              <a:gd name="adj" fmla="val 9272"/>
            </a:avLst>
          </a:prstGeom>
          <a:ln w="12700">
            <a:noFill/>
          </a:ln>
          <a:effectLst>
            <a:outerShdw blurRad="279400" dist="38100" dir="5400000" algn="ctr" rotWithShape="0">
              <a:srgbClr val="002A86">
                <a:alpha val="40000"/>
              </a:srgbClr>
            </a:outerShdw>
          </a:effectLst>
        </p:spPr>
      </p:pic>
      <p:pic>
        <p:nvPicPr>
          <p:cNvPr id="4" name="Picture 3">
            <a:extLst>
              <a:ext uri="{FF2B5EF4-FFF2-40B4-BE49-F238E27FC236}">
                <a16:creationId xmlns:a16="http://schemas.microsoft.com/office/drawing/2014/main" id="{F8D92C59-4042-F356-3865-7E3D84192B39}"/>
              </a:ext>
            </a:extLst>
          </p:cNvPr>
          <p:cNvPicPr>
            <a:picLocks noChangeAspect="1"/>
          </p:cNvPicPr>
          <p:nvPr/>
        </p:nvPicPr>
        <p:blipFill>
          <a:blip r:embed="rId6"/>
          <a:stretch>
            <a:fillRect/>
          </a:stretch>
        </p:blipFill>
        <p:spPr>
          <a:xfrm>
            <a:off x="477909" y="3598573"/>
            <a:ext cx="7103925" cy="2039368"/>
          </a:xfrm>
          <a:prstGeom prst="roundRect">
            <a:avLst>
              <a:gd name="adj" fmla="val 3436"/>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E435848F-1CBB-0B7A-32C3-B70450A89189}"/>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7A624A1-FEB5-5A82-2549-F58869AF42B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4E46BFD6-AA1C-8B5B-4533-284A9AE3C2F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C36A769-331B-AF9A-AE08-92216304A7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091B75BC-BCCC-D249-0563-50D92F02351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輕鬆設定訂購單通知</a:t>
            </a:r>
            <a:endParaRPr sz="1800">
              <a:solidFill>
                <a:srgbClr val="0070F2"/>
              </a:solidFill>
              <a:latin typeface="72 Brand Medium" panose="020B0504030603020204" pitchFamily="34" charset="0"/>
            </a:endParaRPr>
          </a:p>
          <a:p>
            <a:pPr marL="342900" indent="-342900">
              <a:buFont typeface="+mj-lt"/>
              <a:buAutoNum type="arabicPeriod"/>
              <a:defRPr sz="1400"/>
            </a:pPr>
            <a:r>
              <a:t>若要檢視並設定 通知 ，請前往 使用者 Avatar </a:t>
            </a:r>
            <a:r>
              <a:rPr>
                <a:sym typeface="Wingdings" panose="05000000000000000000" pitchFamily="2" charset="2"/>
              </a:rPr>
              <a:t></a:t>
            </a:r>
            <a:r>
              <a:t> 設定 </a:t>
            </a:r>
            <a:r>
              <a:rPr>
                <a:sym typeface="Wingdings" panose="05000000000000000000" pitchFamily="2" charset="2"/>
              </a:rPr>
              <a:t></a:t>
            </a:r>
            <a:r>
              <a:t> 帳號管理 </a:t>
            </a:r>
            <a:r>
              <a:rPr>
                <a:sym typeface="Wingdings" panose="05000000000000000000" pitchFamily="2" charset="2"/>
              </a:rPr>
              <a:t></a:t>
            </a:r>
            <a:r>
              <a:t> 通知 。[訂單通知] 會顯示在 [Network 通知] 下</a:t>
            </a:r>
          </a:p>
          <a:p>
            <a:pPr marL="342900" indent="-342900">
              <a:buFont typeface="+mj-lt"/>
              <a:buAutoNum type="arabicPeriod"/>
              <a:defRPr sz="1400"/>
            </a:pPr>
            <a:r>
              <a:t>若要編輯通知組態，請按一下「儲存的版本」並選擇「草稿」。</a:t>
            </a:r>
          </a:p>
          <a:p>
            <a:pPr>
              <a:buNone/>
              <a:defRPr sz="1400"/>
            </a:pPr>
            <a:r>
              <a:t>供應商使用者可設定在下列情況下透過電子郵件接收通知：</a:t>
            </a:r>
          </a:p>
          <a:p>
            <a:pPr marL="522864" lvl="1" indent="-342900">
              <a:buFont typeface="+mj-lt"/>
              <a:buAutoNum type="arabicPeriod" startAt="3"/>
              <a:defRPr sz="1200"/>
            </a:pPr>
            <a:r>
              <a:t>訂單無法遞送</a:t>
            </a:r>
          </a:p>
          <a:p>
            <a:pPr marL="522864" lvl="1" indent="-342900">
              <a:buFont typeface="+mj-lt"/>
              <a:buAutoNum type="arabicPeriod" startAt="3"/>
              <a:defRPr sz="1200"/>
            </a:pPr>
            <a:r>
              <a:t>已收到新訂單</a:t>
            </a:r>
          </a:p>
          <a:p>
            <a:pPr marL="522864" lvl="1" indent="-342900">
              <a:buFont typeface="+mj-lt"/>
              <a:buAutoNum type="arabicPeriod" startAt="3"/>
              <a:defRPr sz="1200"/>
            </a:pPr>
            <a:r>
              <a:t>已更改訂單</a:t>
            </a:r>
          </a:p>
          <a:p>
            <a:pPr marL="342900" indent="-342900">
              <a:buFont typeface="+mj-lt"/>
              <a:buAutoNum type="arabicPeriod" startAt="3"/>
            </a:pPr>
            <a:endParaRPr sz="1400"/>
          </a:p>
          <a:p>
            <a:pPr marL="342900" indent="-342900">
              <a:buFont typeface="+mj-lt"/>
              <a:buAutoNum type="arabicPeriod" startAt="3"/>
            </a:pPr>
            <a:endParaRPr sz="1400"/>
          </a:p>
          <a:p>
            <a:pPr marL="342900" indent="-342900">
              <a:buFont typeface="+mj-lt"/>
              <a:buAutoNum type="arabicPeriod" startAt="3"/>
            </a:pPr>
            <a:endParaRPr sz="1400"/>
          </a:p>
          <a:p>
            <a:pPr marL="342900" indent="-342900">
              <a:buFont typeface="+mj-lt"/>
              <a:buAutoNum type="arabicPeriod" startAt="3"/>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D5BA7A9B-A07D-2F94-2A32-79875EA3B42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採購單通知</a:t>
            </a:r>
          </a:p>
        </p:txBody>
      </p:sp>
      <p:sp>
        <p:nvSpPr>
          <p:cNvPr id="7" name="Oval 6">
            <a:extLst>
              <a:ext uri="{FF2B5EF4-FFF2-40B4-BE49-F238E27FC236}">
                <a16:creationId xmlns:a16="http://schemas.microsoft.com/office/drawing/2014/main" id="{4BA5C028-CDFF-E922-5A58-85998CAF5DCF}"/>
              </a:ext>
            </a:extLst>
          </p:cNvPr>
          <p:cNvSpPr/>
          <p:nvPr/>
        </p:nvSpPr>
        <p:spPr bwMode="gray">
          <a:xfrm>
            <a:off x="1390539" y="197701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BF062C40-BBFB-1F3B-FB03-E402C71E6D6E}"/>
              </a:ext>
            </a:extLst>
          </p:cNvPr>
          <p:cNvSpPr/>
          <p:nvPr/>
        </p:nvSpPr>
        <p:spPr bwMode="gray">
          <a:xfrm>
            <a:off x="1612481" y="41743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DD6971A2-09F8-0063-5BC1-87B9F6A32EAB}"/>
              </a:ext>
            </a:extLst>
          </p:cNvPr>
          <p:cNvSpPr/>
          <p:nvPr/>
        </p:nvSpPr>
        <p:spPr bwMode="gray">
          <a:xfrm>
            <a:off x="4001080" y="41743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06B3D6F2-5FD4-8304-BE86-14B3E1F26435}"/>
              </a:ext>
            </a:extLst>
          </p:cNvPr>
          <p:cNvSpPr/>
          <p:nvPr/>
        </p:nvSpPr>
        <p:spPr bwMode="gray">
          <a:xfrm>
            <a:off x="1925863" y="135139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10D5E23B-E213-F85B-4095-0FB2D72EBF98}"/>
              </a:ext>
            </a:extLst>
          </p:cNvPr>
          <p:cNvSpPr/>
          <p:nvPr/>
        </p:nvSpPr>
        <p:spPr bwMode="gray">
          <a:xfrm>
            <a:off x="6167737" y="41743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006992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6E108-3E70-F5BB-4D9A-29A3A1F16ED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854988A-6CF9-33D9-A508-A21E9CE130E3}"/>
              </a:ext>
            </a:extLst>
          </p:cNvPr>
          <p:cNvPicPr>
            <a:picLocks noChangeAspect="1"/>
          </p:cNvPicPr>
          <p:nvPr/>
        </p:nvPicPr>
        <p:blipFill>
          <a:blip r:embed="rId5"/>
          <a:stretch>
            <a:fillRect/>
          </a:stretch>
        </p:blipFill>
        <p:spPr>
          <a:xfrm>
            <a:off x="463432" y="1052629"/>
            <a:ext cx="6950517" cy="2605965"/>
          </a:xfrm>
          <a:prstGeom prst="roundRect">
            <a:avLst>
              <a:gd name="adj" fmla="val 2862"/>
            </a:avLst>
          </a:prstGeom>
          <a:ln w="12700">
            <a:noFill/>
          </a:ln>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50CADADE-4444-AAD1-B6F7-161657DAB639}"/>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6280295-0C42-6042-1B04-A7EB8CFB81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DF3CA88-956E-5E21-6AAE-7213A0E5727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59177B93-CFB3-8593-4E33-D11394B82B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0100264-7F89-E915-F6B7-E1D32CC8C48A}"/>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設定訂購單傳送</a:t>
            </a:r>
            <a:endParaRPr sz="1800">
              <a:solidFill>
                <a:srgbClr val="0070F2"/>
              </a:solidFill>
              <a:latin typeface="72 Brand Medium" panose="020B0504030603020204" pitchFamily="34" charset="0"/>
            </a:endParaRPr>
          </a:p>
          <a:p>
            <a:pPr marL="342900" indent="-342900">
              <a:buFont typeface="+mj-lt"/>
              <a:buAutoNum type="arabicPeriod"/>
              <a:defRPr sz="1400"/>
            </a:pPr>
            <a:r>
              <a:t>若要檢視及設定訂購單傳送，請前往 [使用者頭像 </a:t>
            </a:r>
            <a:r>
              <a:rPr>
                <a:sym typeface="Wingdings" panose="05000000000000000000" pitchFamily="2" charset="2"/>
              </a:rPr>
              <a:t></a:t>
            </a:r>
            <a:r>
              <a:t> 設定] </a:t>
            </a:r>
            <a:r>
              <a:rPr>
                <a:sym typeface="Wingdings" panose="05000000000000000000" pitchFamily="2" charset="2"/>
              </a:rPr>
              <a:t></a:t>
            </a:r>
            <a:r>
              <a:t> [交易</a:t>
            </a:r>
            <a:r>
              <a:rPr>
                <a:sym typeface="Wingdings" panose="05000000000000000000" pitchFamily="2" charset="2"/>
              </a:rPr>
              <a:t>] </a:t>
            </a:r>
            <a:r>
              <a:t> [文件傳送] 。</a:t>
            </a:r>
          </a:p>
          <a:p>
            <a:pPr marL="342900" indent="-342900">
              <a:buFont typeface="+mj-lt"/>
              <a:buAutoNum type="arabicPeriod"/>
              <a:defRPr sz="1400"/>
            </a:pPr>
            <a:r>
              <a:t>[預設傳送方式] 區段會顯示套用至所有文件類型的傳送方法。</a:t>
            </a:r>
          </a:p>
          <a:p>
            <a:pPr marL="342900" indent="-342900">
              <a:buFont typeface="+mj-lt"/>
              <a:buAutoNum type="arabicPeriod"/>
              <a:defRPr sz="1400" kern="100">
                <a:ea typeface="Aptos" panose="020B0004020202020204" pitchFamily="34" charset="0"/>
                <a:cs typeface="Times New Roman" panose="02020603050405020304" pitchFamily="18" charset="0"/>
                <a:sym typeface="Wingdings" panose="05000000000000000000" pitchFamily="2" charset="2"/>
              </a:defRPr>
            </a:pPr>
            <a:r>
              <a:t>[覆寫預設傳送方法] 會顯示各文件類型的傳送異常。</a:t>
            </a:r>
          </a:p>
          <a:p>
            <a:pPr marL="342900" indent="-342900">
              <a:buFont typeface="+mj-lt"/>
              <a:buAutoNum type="arabicPeriod"/>
              <a:defRPr sz="1400" kern="100">
                <a:ea typeface="Aptos" panose="020B0004020202020204" pitchFamily="34" charset="0"/>
                <a:cs typeface="Times New Roman" panose="02020603050405020304" pitchFamily="18" charset="0"/>
              </a:defRPr>
            </a:pPr>
            <a:r>
              <a:t>若要新增設定以覆寫預設傳送方法，請按一下「</a:t>
            </a:r>
            <a:r>
              <a:rPr b="1"/>
              <a:t>建立</a:t>
            </a:r>
            <a:r>
              <a:t>」</a:t>
            </a:r>
          </a:p>
          <a:p>
            <a:pPr marL="342900" indent="-342900">
              <a:buFont typeface="+mj-lt"/>
              <a:buAutoNum type="arabicPeriod"/>
              <a:defRPr sz="1400" kern="100">
                <a:ea typeface="Aptos" panose="020B0004020202020204" pitchFamily="34" charset="0"/>
                <a:cs typeface="Times New Roman" panose="02020603050405020304" pitchFamily="18" charset="0"/>
              </a:defRPr>
            </a:pPr>
            <a:r>
              <a:t>若要覆寫預設傳送方法，請輸入 [文件類型] 、 [文件子群組] 、 [傳送文件代碼] 和 [傳送方法] 。</a:t>
            </a:r>
          </a:p>
          <a:p>
            <a:pPr marL="342900" indent="-342900">
              <a:buFont typeface="+mj-lt"/>
              <a:buAutoNum type="arabicPeriod"/>
              <a:defRPr sz="1400" kern="100">
                <a:ea typeface="Aptos" panose="020B0004020202020204" pitchFamily="34" charset="0"/>
                <a:cs typeface="Times New Roman" panose="02020603050405020304" pitchFamily="18" charset="0"/>
              </a:defRPr>
            </a:pPr>
            <a:r>
              <a:t>選擇傳送方法時，將顯示其他設定選項 (取決於所選方法)。</a:t>
            </a:r>
          </a:p>
          <a:p>
            <a:pPr marL="342900" indent="-342900">
              <a:buFont typeface="+mj-lt"/>
              <a:buAutoNum type="arabicPeriod"/>
            </a:pPr>
            <a:endParaRPr sz="1400" kern="100">
              <a:ea typeface="Aptos" panose="020B0004020202020204" pitchFamily="34" charset="0"/>
              <a:cs typeface="Times New Roman" panose="02020603050405020304" pitchFamily="18" charset="0"/>
            </a:endParaRPr>
          </a:p>
          <a:p>
            <a:pPr marL="342900" indent="-342900">
              <a:buAutoNum type="arabicParenR"/>
            </a:pPr>
            <a:endParaRPr sz="1400" kern="100">
              <a:ea typeface="Aptos" panose="020B0004020202020204" pitchFamily="34" charset="0"/>
              <a:cs typeface="Times New Roman" panose="02020603050405020304" pitchFamily="18" charset="0"/>
            </a:endParaRPr>
          </a:p>
          <a:p>
            <a:pPr marL="342900" indent="-342900">
              <a:buFont typeface="+mj-lt"/>
              <a:buAutoNum type="arabicPeriod"/>
            </a:pPr>
            <a:endParaRPr sz="1400" kern="100">
              <a:ea typeface="Aptos" panose="020B0004020202020204" pitchFamily="34" charset="0"/>
              <a:cs typeface="Times New Roman" panose="02020603050405020304" pitchFamily="18" charset="0"/>
              <a:sym typeface="Wingdings" panose="05000000000000000000" pitchFamily="2" charset="2"/>
            </a:endParaRPr>
          </a:p>
          <a:p>
            <a:pPr marL="342900" indent="-342900">
              <a:buFont typeface="+mj-lt"/>
              <a:buAutoNum type="arabicPeriod"/>
            </a:pPr>
            <a:endParaRPr sz="1400"/>
          </a:p>
          <a:p>
            <a:pPr marL="342900" indent="-342900">
              <a:buFont typeface="+mj-lt"/>
              <a:buAutoNum type="arabicPeriod" startAt="3"/>
            </a:pPr>
            <a:endParaRPr sz="1400"/>
          </a:p>
          <a:p>
            <a:pPr marL="342900" indent="-342900">
              <a:buFont typeface="+mj-lt"/>
              <a:buAutoNum type="arabicPeriod" startAt="3"/>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35CF4701-CC0C-D7A9-E861-A5F676348E9D}"/>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採購單傳送</a:t>
            </a:r>
          </a:p>
        </p:txBody>
      </p:sp>
      <p:sp>
        <p:nvSpPr>
          <p:cNvPr id="7" name="Oval 6">
            <a:extLst>
              <a:ext uri="{FF2B5EF4-FFF2-40B4-BE49-F238E27FC236}">
                <a16:creationId xmlns:a16="http://schemas.microsoft.com/office/drawing/2014/main" id="{820639EE-5B0F-9169-AE73-AC2F5B0EB0CF}"/>
              </a:ext>
            </a:extLst>
          </p:cNvPr>
          <p:cNvSpPr/>
          <p:nvPr/>
        </p:nvSpPr>
        <p:spPr bwMode="gray">
          <a:xfrm>
            <a:off x="2392458" y="99688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79B47348-E990-2399-EB5A-152F0BE5671F}"/>
              </a:ext>
            </a:extLst>
          </p:cNvPr>
          <p:cNvSpPr/>
          <p:nvPr/>
        </p:nvSpPr>
        <p:spPr bwMode="gray">
          <a:xfrm>
            <a:off x="2836342" y="163691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1C629DB6-BFA7-E2A5-FFED-B3FE2D0C340C}"/>
              </a:ext>
            </a:extLst>
          </p:cNvPr>
          <p:cNvSpPr/>
          <p:nvPr/>
        </p:nvSpPr>
        <p:spPr bwMode="gray">
          <a:xfrm>
            <a:off x="6543353" y="11930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9E88773A-A0DF-AEC5-7ABB-DD59311A970A}"/>
              </a:ext>
            </a:extLst>
          </p:cNvPr>
          <p:cNvSpPr/>
          <p:nvPr/>
        </p:nvSpPr>
        <p:spPr bwMode="gray">
          <a:xfrm>
            <a:off x="1603791" y="311298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D180A4A9-925F-D85F-C15C-3D0B9E64DD16}"/>
              </a:ext>
            </a:extLst>
          </p:cNvPr>
          <p:cNvSpPr/>
          <p:nvPr/>
        </p:nvSpPr>
        <p:spPr bwMode="gray">
          <a:xfrm>
            <a:off x="5992343" y="389902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pic>
        <p:nvPicPr>
          <p:cNvPr id="15" name="Picture 14">
            <a:extLst>
              <a:ext uri="{FF2B5EF4-FFF2-40B4-BE49-F238E27FC236}">
                <a16:creationId xmlns:a16="http://schemas.microsoft.com/office/drawing/2014/main" id="{B421DD9C-B167-2334-2E22-7EB9326A3D4B}"/>
              </a:ext>
            </a:extLst>
          </p:cNvPr>
          <p:cNvPicPr>
            <a:picLocks noChangeAspect="1"/>
          </p:cNvPicPr>
          <p:nvPr/>
        </p:nvPicPr>
        <p:blipFill>
          <a:blip r:embed="rId11"/>
          <a:stretch>
            <a:fillRect/>
          </a:stretch>
        </p:blipFill>
        <p:spPr>
          <a:xfrm>
            <a:off x="463431" y="3809494"/>
            <a:ext cx="6950517" cy="2823185"/>
          </a:xfrm>
          <a:prstGeom prst="roundRect">
            <a:avLst>
              <a:gd name="adj" fmla="val 3924"/>
            </a:avLst>
          </a:prstGeom>
          <a:ln w="12700">
            <a:noFill/>
          </a:ln>
          <a:effectLst>
            <a:outerShdw blurRad="279400" dist="38100" dir="5400000" algn="ctr" rotWithShape="0">
              <a:srgbClr val="002A86">
                <a:alpha val="40000"/>
              </a:srgbClr>
            </a:outerShdw>
          </a:effectLst>
        </p:spPr>
      </p:pic>
      <p:cxnSp>
        <p:nvCxnSpPr>
          <p:cNvPr id="16" name="Straight Arrow Connector 15">
            <a:extLst>
              <a:ext uri="{FF2B5EF4-FFF2-40B4-BE49-F238E27FC236}">
                <a16:creationId xmlns:a16="http://schemas.microsoft.com/office/drawing/2014/main" id="{FC2D2098-3152-74B2-6A88-CFC2BD185BE4}"/>
              </a:ext>
            </a:extLst>
          </p:cNvPr>
          <p:cNvCxnSpPr>
            <a:cxnSpLocks/>
          </p:cNvCxnSpPr>
          <p:nvPr/>
        </p:nvCxnSpPr>
        <p:spPr>
          <a:xfrm flipH="1">
            <a:off x="4866640" y="1881679"/>
            <a:ext cx="1881525" cy="2184242"/>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79D8974-B866-FA08-E71B-6E8623A72DFA}"/>
              </a:ext>
            </a:extLst>
          </p:cNvPr>
          <p:cNvSpPr/>
          <p:nvPr/>
        </p:nvSpPr>
        <p:spPr bwMode="gray">
          <a:xfrm>
            <a:off x="5159561" y="44980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CA335669-5188-58B4-3E03-A99B8BC006E0}"/>
              </a:ext>
            </a:extLst>
          </p:cNvPr>
          <p:cNvSpPr/>
          <p:nvPr/>
        </p:nvSpPr>
        <p:spPr bwMode="gray">
          <a:xfrm>
            <a:off x="3716747" y="571393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6</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212665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76231-1D51-5A30-85D1-816F15EB5483}"/>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B7980C90-031E-6D99-BE0E-6028BDD2B69A}"/>
              </a:ext>
            </a:extLst>
          </p:cNvPr>
          <p:cNvPicPr>
            <a:picLocks noChangeAspect="1"/>
          </p:cNvPicPr>
          <p:nvPr/>
        </p:nvPicPr>
        <p:blipFill>
          <a:blip r:embed="rId5"/>
          <a:stretch>
            <a:fillRect/>
          </a:stretch>
        </p:blipFill>
        <p:spPr>
          <a:xfrm>
            <a:off x="506625" y="3153714"/>
            <a:ext cx="6833976" cy="1268628"/>
          </a:xfrm>
          <a:prstGeom prst="roundRect">
            <a:avLst>
              <a:gd name="adj" fmla="val 7214"/>
            </a:avLst>
          </a:prstGeom>
          <a:effectLst>
            <a:outerShdw blurRad="279400" dist="38100" dir="5400000" algn="ctr" rotWithShape="0">
              <a:srgbClr val="002A86">
                <a:alpha val="40000"/>
              </a:srgbClr>
            </a:outerShdw>
          </a:effectLst>
        </p:spPr>
      </p:pic>
      <p:pic>
        <p:nvPicPr>
          <p:cNvPr id="14" name="Picture 13">
            <a:extLst>
              <a:ext uri="{FF2B5EF4-FFF2-40B4-BE49-F238E27FC236}">
                <a16:creationId xmlns:a16="http://schemas.microsoft.com/office/drawing/2014/main" id="{EA7D5C28-50EE-0B6D-AC37-8909733FAFE8}"/>
              </a:ext>
            </a:extLst>
          </p:cNvPr>
          <p:cNvPicPr>
            <a:picLocks noChangeAspect="1"/>
          </p:cNvPicPr>
          <p:nvPr/>
        </p:nvPicPr>
        <p:blipFill>
          <a:blip r:embed="rId6"/>
          <a:stretch>
            <a:fillRect/>
          </a:stretch>
        </p:blipFill>
        <p:spPr>
          <a:xfrm>
            <a:off x="506624" y="1356239"/>
            <a:ext cx="6769652" cy="1621849"/>
          </a:xfrm>
          <a:prstGeom prst="roundRect">
            <a:avLst>
              <a:gd name="adj" fmla="val 7424"/>
            </a:avLst>
          </a:prstGeom>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F2999165-3AC2-69E3-E9FD-B44F593D5A9F}"/>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88FD5A1-33E6-DCBB-72A5-35AB9C6F991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4DB56499-7C34-CD1D-9673-CD309CA4E4F4}"/>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C3F70CF-C02A-43CA-007B-3BF63C577AF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0B3CF1A0-8DDE-B2C2-D224-18E11DE9079D}"/>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執行和設定訂購單報告</a:t>
            </a:r>
            <a:endParaRPr sz="1800">
              <a:solidFill>
                <a:srgbClr val="0070F2"/>
              </a:solidFill>
              <a:latin typeface="72 Brand Medium" panose="020B0504030603020204" pitchFamily="34" charset="0"/>
            </a:endParaRPr>
          </a:p>
          <a:p>
            <a:pPr marL="342900" indent="-342900">
              <a:buFont typeface="+mj-lt"/>
              <a:buAutoNum type="arabicPeriod"/>
              <a:defRPr sz="1400"/>
            </a:pPr>
            <a:r>
              <a:t>若要建立和執行採購單報表，請移至 報表 功能表選項。</a:t>
            </a:r>
          </a:p>
          <a:p>
            <a:pPr marL="342900" indent="-342900">
              <a:buFont typeface="+mj-lt"/>
              <a:buAutoNum type="arabicPeriod"/>
              <a:defRPr sz="1400"/>
            </a:pPr>
            <a:r>
              <a:t>按一下「建立」以產生新報表。</a:t>
            </a:r>
          </a:p>
          <a:p>
            <a:pPr marL="342900" indent="-342900">
              <a:buFont typeface="+mj-lt"/>
              <a:buAutoNum type="arabicPeriod"/>
              <a:defRPr sz="1400"/>
            </a:pPr>
            <a:r>
              <a:t>與採購單相關的報告類型如下：</a:t>
            </a:r>
          </a:p>
          <a:p>
            <a:pPr marL="522864" lvl="1" indent="-342900">
              <a:defRPr sz="1200"/>
            </a:pPr>
            <a:r>
              <a:t>失敗的訂購單</a:t>
            </a:r>
          </a:p>
          <a:p>
            <a:pPr marL="522864" lvl="1" indent="-342900">
              <a:defRPr sz="1200"/>
            </a:pPr>
            <a:r>
              <a:t>未結訂單</a:t>
            </a:r>
          </a:p>
          <a:p>
            <a:pPr marL="522864" lvl="1" indent="-342900">
              <a:defRPr sz="1200"/>
            </a:pPr>
            <a:r>
              <a:t>訂單摘要</a:t>
            </a:r>
          </a:p>
          <a:p>
            <a:pPr marL="522864" lvl="1" indent="-342900">
              <a:defRPr sz="1200"/>
            </a:pPr>
            <a:r>
              <a:t>訂購單</a:t>
            </a:r>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F208F071-7BF3-839F-4431-D75F11CE3094}"/>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採購單報表</a:t>
            </a:r>
          </a:p>
        </p:txBody>
      </p:sp>
      <p:sp>
        <p:nvSpPr>
          <p:cNvPr id="7" name="Oval 6">
            <a:extLst>
              <a:ext uri="{FF2B5EF4-FFF2-40B4-BE49-F238E27FC236}">
                <a16:creationId xmlns:a16="http://schemas.microsoft.com/office/drawing/2014/main" id="{8C9ABBD2-F491-9462-B86D-C609EA2AA9FA}"/>
              </a:ext>
            </a:extLst>
          </p:cNvPr>
          <p:cNvSpPr/>
          <p:nvPr/>
        </p:nvSpPr>
        <p:spPr bwMode="gray">
          <a:xfrm>
            <a:off x="6450219" y="192926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20535209-6786-411B-DE90-F6BC89CBAEF7}"/>
              </a:ext>
            </a:extLst>
          </p:cNvPr>
          <p:cNvSpPr/>
          <p:nvPr/>
        </p:nvSpPr>
        <p:spPr bwMode="gray">
          <a:xfrm>
            <a:off x="3324962" y="454537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D1C4D1F4-D296-2044-AF2B-055B0558E465}"/>
              </a:ext>
            </a:extLst>
          </p:cNvPr>
          <p:cNvSpPr/>
          <p:nvPr/>
        </p:nvSpPr>
        <p:spPr bwMode="gray">
          <a:xfrm>
            <a:off x="6097587" y="358175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9" name="Picture 18">
            <a:extLst>
              <a:ext uri="{FF2B5EF4-FFF2-40B4-BE49-F238E27FC236}">
                <a16:creationId xmlns:a16="http://schemas.microsoft.com/office/drawing/2014/main" id="{4DDB6E0A-C0EB-EE7A-D22E-8929F5045A22}"/>
              </a:ext>
            </a:extLst>
          </p:cNvPr>
          <p:cNvPicPr>
            <a:picLocks noChangeAspect="1"/>
          </p:cNvPicPr>
          <p:nvPr/>
        </p:nvPicPr>
        <p:blipFill>
          <a:blip r:embed="rId12"/>
          <a:stretch>
            <a:fillRect/>
          </a:stretch>
        </p:blipFill>
        <p:spPr>
          <a:xfrm>
            <a:off x="3923613" y="4169587"/>
            <a:ext cx="1855895" cy="2515093"/>
          </a:xfrm>
          <a:prstGeom prst="roundRect">
            <a:avLst>
              <a:gd name="adj" fmla="val 6975"/>
            </a:avLst>
          </a:prstGeom>
          <a:effectLst>
            <a:outerShdw blurRad="279400" dist="38100" dir="5400000" algn="ctr" rotWithShape="0">
              <a:srgbClr val="002A86">
                <a:alpha val="40000"/>
              </a:srgbClr>
            </a:outerShdw>
          </a:effectLst>
        </p:spPr>
      </p:pic>
      <p:cxnSp>
        <p:nvCxnSpPr>
          <p:cNvPr id="21" name="Straight Arrow Connector 20">
            <a:extLst>
              <a:ext uri="{FF2B5EF4-FFF2-40B4-BE49-F238E27FC236}">
                <a16:creationId xmlns:a16="http://schemas.microsoft.com/office/drawing/2014/main" id="{3E269AF3-6215-88E7-15F8-9D641C34171A}"/>
              </a:ext>
            </a:extLst>
          </p:cNvPr>
          <p:cNvCxnSpPr>
            <a:cxnSpLocks/>
          </p:cNvCxnSpPr>
          <p:nvPr/>
        </p:nvCxnSpPr>
        <p:spPr>
          <a:xfrm flipH="1">
            <a:off x="5779508" y="3996267"/>
            <a:ext cx="409625" cy="346640"/>
          </a:xfrm>
          <a:prstGeom prst="straightConnector1">
            <a:avLst/>
          </a:prstGeom>
          <a:ln w="25400">
            <a:solidFill>
              <a:srgbClr val="0070F2"/>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661201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descr="Straight line">
            <a:extLst>
              <a:ext uri="{FF2B5EF4-FFF2-40B4-BE49-F238E27FC236}">
                <a16:creationId xmlns:a16="http://schemas.microsoft.com/office/drawing/2014/main" id="{0C1C90C2-73A3-5A42-B386-4932ACB90F77}"/>
              </a:ext>
            </a:extLst>
          </p:cNvPr>
          <p:cNvCxnSpPr>
            <a:cxnSpLocks/>
          </p:cNvCxnSpPr>
          <p:nvPr/>
        </p:nvCxnSpPr>
        <p:spPr>
          <a:xfrm>
            <a:off x="488951" y="2581298"/>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82E6658-9C8D-9E40-AD14-587B6DD2FBCA}"/>
              </a:ext>
            </a:extLst>
          </p:cNvPr>
          <p:cNvSpPr txBox="1"/>
          <p:nvPr/>
        </p:nvSpPr>
        <p:spPr>
          <a:xfrm>
            <a:off x="1374775" y="2736753"/>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管理客戶的採購單</a:t>
            </a:r>
          </a:p>
        </p:txBody>
      </p:sp>
      <p:cxnSp>
        <p:nvCxnSpPr>
          <p:cNvPr id="7" name="Straight Connector 6" descr="Straight line">
            <a:extLst>
              <a:ext uri="{FF2B5EF4-FFF2-40B4-BE49-F238E27FC236}">
                <a16:creationId xmlns:a16="http://schemas.microsoft.com/office/drawing/2014/main" id="{AABC31F4-B2CF-684C-AB8A-ECE0FCCF854C}"/>
              </a:ext>
            </a:extLst>
          </p:cNvPr>
          <p:cNvCxnSpPr>
            <a:cxnSpLocks/>
          </p:cNvCxnSpPr>
          <p:nvPr/>
        </p:nvCxnSpPr>
        <p:spPr>
          <a:xfrm>
            <a:off x="503238" y="1922039"/>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43FB1E2-2A51-9E49-96FF-CCFD6C6CA0D7}"/>
              </a:ext>
            </a:extLst>
          </p:cNvPr>
          <p:cNvSpPr txBox="1"/>
          <p:nvPr/>
        </p:nvSpPr>
        <p:spPr>
          <a:xfrm>
            <a:off x="1346201" y="1510915"/>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歡迎使用 BTP 上的 SAP Business Network</a:t>
            </a:r>
          </a:p>
        </p:txBody>
      </p:sp>
      <p:sp>
        <p:nvSpPr>
          <p:cNvPr id="2" name="Title 1">
            <a:extLst>
              <a:ext uri="{FF2B5EF4-FFF2-40B4-BE49-F238E27FC236}">
                <a16:creationId xmlns:a16="http://schemas.microsoft.com/office/drawing/2014/main" id="{A4936ECB-05AC-A74B-96D9-76DA733C57B5}"/>
              </a:ext>
            </a:extLst>
          </p:cNvPr>
          <p:cNvSpPr>
            <a:spLocks noGrp="1"/>
          </p:cNvSpPr>
          <p:nvPr>
            <p:ph type="title"/>
          </p:nvPr>
        </p:nvSpPr>
        <p:spPr>
          <a:xfrm>
            <a:off x="504001" y="504000"/>
            <a:ext cx="11186476" cy="369332"/>
          </a:xfrm>
        </p:spPr>
        <p:txBody>
          <a:bodyPr/>
          <a:lstStyle/>
          <a:p>
            <a:pPr>
              <a:defRPr b="1" kern="0">
                <a:latin typeface="72" panose="020B0503030000000003" pitchFamily="34" charset="0"/>
                <a:ea typeface="Arial Unicode MS" pitchFamily="34" charset="-128"/>
                <a:cs typeface="72" panose="020B0503030000000003" pitchFamily="34" charset="0"/>
              </a:defRPr>
            </a:pPr>
            <a:r>
              <a:t>議程</a:t>
            </a:r>
            <a:endParaRPr b="1">
              <a:latin typeface="72" panose="020B0503030000000003" pitchFamily="34" charset="0"/>
              <a:cs typeface="72" panose="020B0503030000000003" pitchFamily="34" charset="0"/>
            </a:endParaRPr>
          </a:p>
        </p:txBody>
      </p:sp>
      <p:sp>
        <p:nvSpPr>
          <p:cNvPr id="3" name="TextBox 2">
            <a:extLst>
              <a:ext uri="{FF2B5EF4-FFF2-40B4-BE49-F238E27FC236}">
                <a16:creationId xmlns:a16="http://schemas.microsoft.com/office/drawing/2014/main" id="{C9437E43-F7BA-B04E-3E8E-AD215977E271}"/>
              </a:ext>
            </a:extLst>
          </p:cNvPr>
          <p:cNvSpPr txBox="1"/>
          <p:nvPr/>
        </p:nvSpPr>
        <p:spPr>
          <a:xfrm>
            <a:off x="503238" y="1299411"/>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1</a:t>
            </a:r>
          </a:p>
        </p:txBody>
      </p:sp>
      <p:sp>
        <p:nvSpPr>
          <p:cNvPr id="4" name="TextBox 3">
            <a:extLst>
              <a:ext uri="{FF2B5EF4-FFF2-40B4-BE49-F238E27FC236}">
                <a16:creationId xmlns:a16="http://schemas.microsoft.com/office/drawing/2014/main" id="{2820BB62-7AB4-BF5B-E0D1-2751D54F7759}"/>
              </a:ext>
            </a:extLst>
          </p:cNvPr>
          <p:cNvSpPr txBox="1"/>
          <p:nvPr/>
        </p:nvSpPr>
        <p:spPr>
          <a:xfrm>
            <a:off x="503238" y="195737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2</a:t>
            </a:r>
          </a:p>
        </p:txBody>
      </p:sp>
      <p:sp>
        <p:nvSpPr>
          <p:cNvPr id="8" name="Text Placeholder 1">
            <a:extLst>
              <a:ext uri="{FF2B5EF4-FFF2-40B4-BE49-F238E27FC236}">
                <a16:creationId xmlns:a16="http://schemas.microsoft.com/office/drawing/2014/main" id="{C398CD38-64CB-963B-73E4-78C864E6A915}"/>
              </a:ext>
            </a:extLst>
          </p:cNvPr>
          <p:cNvSpPr txBox="1">
            <a:spLocks/>
          </p:cNvSpPr>
          <p:nvPr/>
        </p:nvSpPr>
        <p:spPr>
          <a:xfrm>
            <a:off x="16103952" y="2297074"/>
            <a:ext cx="3391200" cy="1981079"/>
          </a:xfrm>
          <a:prstGeom prst="rect">
            <a:avLst/>
          </a:prstGeom>
        </p:spPr>
        <p:txBody>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b="1">
                <a:latin typeface="72" panose="020B0503030000000003" pitchFamily="34" charset="0"/>
                <a:cs typeface="72" panose="020B0503030000000003" pitchFamily="34" charset="0"/>
              </a:defRPr>
            </a:pPr>
            <a:r>
              <a:t>您使用 SAP Business Network (適用於 Procurement) 獲得</a:t>
            </a:r>
            <a:r>
              <a:rPr>
                <a:solidFill>
                  <a:srgbClr val="0070F2"/>
                </a:solidFill>
              </a:rPr>
              <a:t>什麼</a:t>
            </a:r>
            <a:r>
              <a:t>效益？</a:t>
            </a:r>
          </a:p>
          <a:p>
            <a:endParaRPr b="1">
              <a:latin typeface="72" panose="020B0503030000000003" pitchFamily="34" charset="0"/>
              <a:cs typeface="72" panose="020B0503030000000003" pitchFamily="34" charset="0"/>
            </a:endParaRPr>
          </a:p>
        </p:txBody>
      </p:sp>
      <p:sp>
        <p:nvSpPr>
          <p:cNvPr id="10" name="Text Placeholder 5">
            <a:extLst>
              <a:ext uri="{FF2B5EF4-FFF2-40B4-BE49-F238E27FC236}">
                <a16:creationId xmlns:a16="http://schemas.microsoft.com/office/drawing/2014/main" id="{18FB13C4-FFA2-F83E-BB34-A88CF1116B5F}"/>
              </a:ext>
            </a:extLst>
          </p:cNvPr>
          <p:cNvSpPr txBox="1">
            <a:spLocks/>
          </p:cNvSpPr>
          <p:nvPr/>
        </p:nvSpPr>
        <p:spPr bwMode="black">
          <a:xfrm>
            <a:off x="9581317" y="5270595"/>
            <a:ext cx="3391200" cy="1981079"/>
          </a:xfrm>
          <a:prstGeom prst="rect">
            <a:avLst/>
          </a:prstGeom>
        </p:spPr>
        <p:txBody>
          <a:bodyPr vert="horz" lIns="0" tIns="0" rIns="0" bIns="0" anchor="ctr" anchorCtr="0">
            <a:normAutofit/>
          </a:bodyPr>
          <a:lstStyle>
            <a:lvl1pPr marL="0" indent="0" algn="ctr"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endParaRPr b="1">
              <a:latin typeface="72" panose="020B0503030000000003" pitchFamily="34" charset="0"/>
              <a:cs typeface="72" panose="020B0503030000000003" pitchFamily="34" charset="0"/>
            </a:endParaRPr>
          </a:p>
        </p:txBody>
      </p:sp>
      <p:sp>
        <p:nvSpPr>
          <p:cNvPr id="13" name="TextBox 12">
            <a:extLst>
              <a:ext uri="{FF2B5EF4-FFF2-40B4-BE49-F238E27FC236}">
                <a16:creationId xmlns:a16="http://schemas.microsoft.com/office/drawing/2014/main" id="{C261A90B-0E46-CB5D-3A7A-982D9B950A2E}"/>
              </a:ext>
            </a:extLst>
          </p:cNvPr>
          <p:cNvSpPr txBox="1"/>
          <p:nvPr/>
        </p:nvSpPr>
        <p:spPr>
          <a:xfrm>
            <a:off x="1346201" y="5204737"/>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資源</a:t>
            </a:r>
          </a:p>
        </p:txBody>
      </p:sp>
      <p:cxnSp>
        <p:nvCxnSpPr>
          <p:cNvPr id="19" name="Straight Connector 18" descr="Straight line">
            <a:extLst>
              <a:ext uri="{FF2B5EF4-FFF2-40B4-BE49-F238E27FC236}">
                <a16:creationId xmlns:a16="http://schemas.microsoft.com/office/drawing/2014/main" id="{7DAA996F-46DB-F954-7ECA-D4162F32CF25}"/>
              </a:ext>
            </a:extLst>
          </p:cNvPr>
          <p:cNvCxnSpPr>
            <a:cxnSpLocks/>
          </p:cNvCxnSpPr>
          <p:nvPr/>
        </p:nvCxnSpPr>
        <p:spPr>
          <a:xfrm>
            <a:off x="488951" y="3231983"/>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85B9EA5-653A-6DBF-A329-643F9FC46464}"/>
              </a:ext>
            </a:extLst>
          </p:cNvPr>
          <p:cNvSpPr txBox="1"/>
          <p:nvPr/>
        </p:nvSpPr>
        <p:spPr>
          <a:xfrm>
            <a:off x="1360488" y="3371728"/>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確認您的訂單</a:t>
            </a:r>
          </a:p>
        </p:txBody>
      </p:sp>
      <p:sp>
        <p:nvSpPr>
          <p:cNvPr id="21" name="TextBox 20">
            <a:extLst>
              <a:ext uri="{FF2B5EF4-FFF2-40B4-BE49-F238E27FC236}">
                <a16:creationId xmlns:a16="http://schemas.microsoft.com/office/drawing/2014/main" id="{7285CADD-2124-E815-A868-3294F37129C1}"/>
              </a:ext>
            </a:extLst>
          </p:cNvPr>
          <p:cNvSpPr txBox="1"/>
          <p:nvPr/>
        </p:nvSpPr>
        <p:spPr>
          <a:xfrm>
            <a:off x="488951" y="2598338"/>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3</a:t>
            </a:r>
          </a:p>
        </p:txBody>
      </p:sp>
      <p:sp>
        <p:nvSpPr>
          <p:cNvPr id="22" name="TextBox 21">
            <a:extLst>
              <a:ext uri="{FF2B5EF4-FFF2-40B4-BE49-F238E27FC236}">
                <a16:creationId xmlns:a16="http://schemas.microsoft.com/office/drawing/2014/main" id="{F5C1125D-A321-FE39-06B0-7928DF6DAE29}"/>
              </a:ext>
            </a:extLst>
          </p:cNvPr>
          <p:cNvSpPr txBox="1"/>
          <p:nvPr/>
        </p:nvSpPr>
        <p:spPr>
          <a:xfrm>
            <a:off x="488951" y="324528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4</a:t>
            </a:r>
          </a:p>
        </p:txBody>
      </p:sp>
      <p:cxnSp>
        <p:nvCxnSpPr>
          <p:cNvPr id="23" name="Straight Connector 22" descr="Straight line">
            <a:extLst>
              <a:ext uri="{FF2B5EF4-FFF2-40B4-BE49-F238E27FC236}">
                <a16:creationId xmlns:a16="http://schemas.microsoft.com/office/drawing/2014/main" id="{0C1E8E89-C71C-8FDD-69C2-5BF02FCF8EC7}"/>
              </a:ext>
            </a:extLst>
          </p:cNvPr>
          <p:cNvCxnSpPr>
            <a:cxnSpLocks/>
          </p:cNvCxnSpPr>
          <p:nvPr/>
        </p:nvCxnSpPr>
        <p:spPr>
          <a:xfrm>
            <a:off x="503238" y="3785246"/>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864B257-848D-B817-B8FD-8FD55EA4AC94}"/>
              </a:ext>
            </a:extLst>
          </p:cNvPr>
          <p:cNvSpPr txBox="1"/>
          <p:nvPr/>
        </p:nvSpPr>
        <p:spPr>
          <a:xfrm>
            <a:off x="1346201" y="3962329"/>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履行您的訂單 - 出貨和收貨</a:t>
            </a:r>
          </a:p>
        </p:txBody>
      </p:sp>
      <p:cxnSp>
        <p:nvCxnSpPr>
          <p:cNvPr id="25" name="Straight Connector 24" descr="Straight line">
            <a:extLst>
              <a:ext uri="{FF2B5EF4-FFF2-40B4-BE49-F238E27FC236}">
                <a16:creationId xmlns:a16="http://schemas.microsoft.com/office/drawing/2014/main" id="{4A460F9A-5365-6FA9-D89D-07A53A44DF53}"/>
              </a:ext>
            </a:extLst>
          </p:cNvPr>
          <p:cNvCxnSpPr>
            <a:cxnSpLocks/>
          </p:cNvCxnSpPr>
          <p:nvPr/>
        </p:nvCxnSpPr>
        <p:spPr>
          <a:xfrm>
            <a:off x="503238" y="4435931"/>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3EAC30-1509-3457-DDA4-A8B0660CBB46}"/>
              </a:ext>
            </a:extLst>
          </p:cNvPr>
          <p:cNvSpPr txBox="1"/>
          <p:nvPr/>
        </p:nvSpPr>
        <p:spPr>
          <a:xfrm>
            <a:off x="1374775" y="2102068"/>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註冊您的帳戶</a:t>
            </a:r>
          </a:p>
        </p:txBody>
      </p:sp>
      <p:sp>
        <p:nvSpPr>
          <p:cNvPr id="27" name="TextBox 26">
            <a:extLst>
              <a:ext uri="{FF2B5EF4-FFF2-40B4-BE49-F238E27FC236}">
                <a16:creationId xmlns:a16="http://schemas.microsoft.com/office/drawing/2014/main" id="{E97842BF-A932-2B31-6968-F6E5B5F909F0}"/>
              </a:ext>
            </a:extLst>
          </p:cNvPr>
          <p:cNvSpPr txBox="1"/>
          <p:nvPr/>
        </p:nvSpPr>
        <p:spPr>
          <a:xfrm>
            <a:off x="503238" y="380228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5</a:t>
            </a:r>
          </a:p>
        </p:txBody>
      </p:sp>
      <p:sp>
        <p:nvSpPr>
          <p:cNvPr id="28" name="TextBox 27">
            <a:extLst>
              <a:ext uri="{FF2B5EF4-FFF2-40B4-BE49-F238E27FC236}">
                <a16:creationId xmlns:a16="http://schemas.microsoft.com/office/drawing/2014/main" id="{E06C1833-7FB7-F7BB-DEF7-C4E99C37DCDC}"/>
              </a:ext>
            </a:extLst>
          </p:cNvPr>
          <p:cNvSpPr txBox="1"/>
          <p:nvPr/>
        </p:nvSpPr>
        <p:spPr>
          <a:xfrm>
            <a:off x="503238" y="4449234"/>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6</a:t>
            </a:r>
          </a:p>
        </p:txBody>
      </p:sp>
      <p:sp>
        <p:nvSpPr>
          <p:cNvPr id="33" name="TextBox 32">
            <a:extLst>
              <a:ext uri="{FF2B5EF4-FFF2-40B4-BE49-F238E27FC236}">
                <a16:creationId xmlns:a16="http://schemas.microsoft.com/office/drawing/2014/main" id="{47EFE47E-08E1-5245-02D3-824404902881}"/>
              </a:ext>
            </a:extLst>
          </p:cNvPr>
          <p:cNvSpPr txBox="1"/>
          <p:nvPr/>
        </p:nvSpPr>
        <p:spPr>
          <a:xfrm>
            <a:off x="1346201" y="4599555"/>
            <a:ext cx="9873568" cy="353943"/>
          </a:xfrm>
          <a:prstGeom prst="rect">
            <a:avLst/>
          </a:prstGeom>
          <a:noFill/>
        </p:spPr>
        <p:txBody>
          <a:bodyPr wrap="square" lIns="0" tIns="0" rIns="0" bIns="0">
            <a:spAutoFit/>
          </a:bodyPr>
          <a:lstStyle/>
          <a:p>
            <a:pPr>
              <a:defRPr sz="2300" b="1">
                <a:solidFill>
                  <a:schemeClr val="tx2"/>
                </a:solidFill>
                <a:latin typeface="+mn-lt"/>
                <a:cs typeface="72" panose="020B0503030000000003" pitchFamily="34" charset="0"/>
              </a:defRPr>
            </a:pPr>
            <a:r>
              <a:t>開立客戶發票</a:t>
            </a:r>
          </a:p>
        </p:txBody>
      </p:sp>
      <p:cxnSp>
        <p:nvCxnSpPr>
          <p:cNvPr id="34" name="Straight Connector 33" descr="Straight line">
            <a:extLst>
              <a:ext uri="{FF2B5EF4-FFF2-40B4-BE49-F238E27FC236}">
                <a16:creationId xmlns:a16="http://schemas.microsoft.com/office/drawing/2014/main" id="{84B9B5E4-8614-0B1B-26F8-76423BC15377}"/>
              </a:ext>
            </a:extLst>
          </p:cNvPr>
          <p:cNvCxnSpPr>
            <a:cxnSpLocks/>
          </p:cNvCxnSpPr>
          <p:nvPr/>
        </p:nvCxnSpPr>
        <p:spPr>
          <a:xfrm>
            <a:off x="474664" y="5049283"/>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E1CD3E5-628E-118E-0C98-C44BB30F2AB3}"/>
              </a:ext>
            </a:extLst>
          </p:cNvPr>
          <p:cNvSpPr txBox="1"/>
          <p:nvPr/>
        </p:nvSpPr>
        <p:spPr>
          <a:xfrm>
            <a:off x="496698" y="5062586"/>
            <a:ext cx="683878" cy="615553"/>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4000" b="1">
                <a:solidFill>
                  <a:schemeClr val="tx2"/>
                </a:solidFill>
                <a:latin typeface="+mn-lt"/>
                <a:ea typeface="Arial Unicode MS" pitchFamily="34" charset="-128"/>
                <a:cs typeface="Arial Unicode MS" pitchFamily="34" charset="-128"/>
              </a:defRPr>
            </a:pPr>
            <a:r>
              <a:t>7</a:t>
            </a:r>
          </a:p>
        </p:txBody>
      </p:sp>
      <p:cxnSp>
        <p:nvCxnSpPr>
          <p:cNvPr id="36" name="Straight Connector 35" descr="Straight line">
            <a:extLst>
              <a:ext uri="{FF2B5EF4-FFF2-40B4-BE49-F238E27FC236}">
                <a16:creationId xmlns:a16="http://schemas.microsoft.com/office/drawing/2014/main" id="{A18AD9F1-7573-A6D9-1CA8-3286557654A3}"/>
              </a:ext>
            </a:extLst>
          </p:cNvPr>
          <p:cNvCxnSpPr>
            <a:cxnSpLocks/>
          </p:cNvCxnSpPr>
          <p:nvPr/>
        </p:nvCxnSpPr>
        <p:spPr>
          <a:xfrm>
            <a:off x="488951" y="5602546"/>
            <a:ext cx="11210925" cy="0"/>
          </a:xfrm>
          <a:prstGeom prst="line">
            <a:avLst/>
          </a:prstGeom>
          <a:ln w="19050" cap="rnd">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101864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DD99-5462-D66A-5DBF-DCF2E3787A7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DB49592-F2B2-9F27-E7CD-4C20D885A304}"/>
              </a:ext>
            </a:extLst>
          </p:cNvPr>
          <p:cNvSpPr>
            <a:spLocks noGrp="1"/>
          </p:cNvSpPr>
          <p:nvPr>
            <p:ph type="title"/>
          </p:nvPr>
        </p:nvSpPr>
        <p:spPr>
          <a:xfrm>
            <a:off x="353438" y="2096333"/>
            <a:ext cx="7138032" cy="997196"/>
          </a:xfrm>
        </p:spPr>
        <p:txBody>
          <a:bodyPr wrap="square">
            <a:spAutoFit/>
          </a:bodyPr>
          <a:lstStyle/>
          <a:p>
            <a:pPr>
              <a:defRPr>
                <a:hlinkClick r:id="rId4">
                  <a:extLst>
                    <a:ext uri="{A12FA001-AC4F-418D-AE19-62706E023703}">
                      <ahyp:hlinkClr xmlns:ahyp="http://schemas.microsoft.com/office/drawing/2018/hyperlinkcolor" val="tx"/>
                    </a:ext>
                  </a:extLst>
                </a:hlinkClick>
              </a:defRPr>
            </a:pPr>
            <a:br>
              <a:rPr lang="en-IN"/>
            </a:br>
            <a:r>
              <a:t>確認您的訂單</a:t>
            </a:r>
          </a:p>
        </p:txBody>
      </p:sp>
      <p:pic>
        <p:nvPicPr>
          <p:cNvPr id="16" name="Picture Placeholder 15" descr="A hanging lightbulb">
            <a:extLst>
              <a:ext uri="{FF2B5EF4-FFF2-40B4-BE49-F238E27FC236}">
                <a16:creationId xmlns:a16="http://schemas.microsoft.com/office/drawing/2014/main" id="{9A979E5D-D483-1AA9-3249-70AC350C194F}"/>
              </a:ext>
            </a:extLst>
          </p:cNvPr>
          <p:cNvPicPr>
            <a:picLocks noGrp="1" noChangeAspect="1"/>
          </p:cNvPicPr>
          <p:nvPr>
            <p:ph type="pic" sz="quarter" idx="10"/>
          </p:nvPr>
        </p:nvPicPr>
        <p:blipFill>
          <a:blip r:embed="rId5"/>
          <a:srcRect l="27299" r="27299"/>
          <a:stretch>
            <a:fillRect/>
          </a:stretch>
        </p:blipFill>
        <p:spPr/>
      </p:pic>
    </p:spTree>
    <p:custDataLst>
      <p:custData r:id="rId1"/>
      <p:custData r:id="rId2"/>
    </p:custDataLst>
    <p:extLst>
      <p:ext uri="{BB962C8B-B14F-4D97-AF65-F5344CB8AC3E}">
        <p14:creationId xmlns:p14="http://schemas.microsoft.com/office/powerpoint/2010/main" val="2778033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16E28-820B-5E35-3271-04C12EBB6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0B343-4310-D2FC-C2A3-889FB6BF5DD5}"/>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解決方案範圍：</a:t>
            </a:r>
            <a:r>
              <a:t>訂單確認</a:t>
            </a:r>
          </a:p>
        </p:txBody>
      </p:sp>
      <p:sp>
        <p:nvSpPr>
          <p:cNvPr id="10" name="Title 3">
            <a:extLst>
              <a:ext uri="{FF2B5EF4-FFF2-40B4-BE49-F238E27FC236}">
                <a16:creationId xmlns:a16="http://schemas.microsoft.com/office/drawing/2014/main" id="{4206896A-70DD-6DBF-1521-62FBC5B7D1A9}"/>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介紹：</a:t>
            </a:r>
            <a:r>
              <a:rPr>
                <a:solidFill>
                  <a:schemeClr val="tx2"/>
                </a:solidFill>
              </a:rPr>
              <a:t>訂單確認 - SAP BTP 上的 SAP Business Network</a:t>
            </a:r>
            <a:endParaRPr>
              <a:solidFill>
                <a:schemeClr val="tx2"/>
              </a:solidFill>
            </a:endParaRPr>
          </a:p>
        </p:txBody>
      </p:sp>
      <p:sp>
        <p:nvSpPr>
          <p:cNvPr id="11" name="TextBox 10">
            <a:extLst>
              <a:ext uri="{FF2B5EF4-FFF2-40B4-BE49-F238E27FC236}">
                <a16:creationId xmlns:a16="http://schemas.microsoft.com/office/drawing/2014/main" id="{07051FE4-9097-35D1-E81A-DA4DC26647D7}"/>
              </a:ext>
            </a:extLst>
          </p:cNvPr>
          <p:cNvSpPr txBox="1"/>
          <p:nvPr/>
        </p:nvSpPr>
        <p:spPr>
          <a:xfrm>
            <a:off x="504002" y="2723899"/>
            <a:ext cx="7845520" cy="3031599"/>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說明：</a:t>
            </a:r>
          </a:p>
          <a:p>
            <a:pPr marL="285750" indent="-285750" fontAlgn="base">
              <a:spcBef>
                <a:spcPct val="50000"/>
              </a:spcBef>
              <a:spcAft>
                <a:spcPct val="0"/>
              </a:spcAft>
              <a:buClr>
                <a:schemeClr val="tx1"/>
              </a:buClr>
              <a:buSzPct val="100000"/>
              <a:buFont typeface="Arial" panose="020B0604020202020204" pitchFamily="34" charset="0"/>
              <a:buChar char="•"/>
              <a:defRPr sz="1600"/>
            </a:pPr>
            <a:r>
              <a:t>啟用 Commerce Automation 中的完整訂單確認生命週期管理。供應商會透過入口網站或 B2B 整合產生訂單確認，採購商可即時查看訂單接受、定價驗證和交貨承諾。</a:t>
            </a:r>
          </a:p>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主要效益：</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輕鬆為供應商產生和處理「訂單確認」體驗。</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改善 [訂單確認] 建立和提交期間的應用程式效能。</a:t>
            </a:r>
          </a:p>
        </p:txBody>
      </p:sp>
      <p:sp>
        <p:nvSpPr>
          <p:cNvPr id="3" name="Title 1">
            <a:extLst>
              <a:ext uri="{FF2B5EF4-FFF2-40B4-BE49-F238E27FC236}">
                <a16:creationId xmlns:a16="http://schemas.microsoft.com/office/drawing/2014/main" id="{C34DD9F9-C38A-AFA8-7DA8-DD178DAD4012}"/>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解決方案：</a:t>
            </a:r>
            <a:r>
              <a:t>SAP Business Network (適用於交易夥伴)</a:t>
            </a:r>
          </a:p>
        </p:txBody>
      </p:sp>
      <p:sp>
        <p:nvSpPr>
          <p:cNvPr id="5" name="Title 1">
            <a:extLst>
              <a:ext uri="{FF2B5EF4-FFF2-40B4-BE49-F238E27FC236}">
                <a16:creationId xmlns:a16="http://schemas.microsoft.com/office/drawing/2014/main" id="{52833F0C-558B-BE70-4039-EE914C61FEA0}"/>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供應商使用者</a:t>
            </a:r>
          </a:p>
        </p:txBody>
      </p:sp>
    </p:spTree>
    <p:extLst>
      <p:ext uri="{BB962C8B-B14F-4D97-AF65-F5344CB8AC3E}">
        <p14:creationId xmlns:p14="http://schemas.microsoft.com/office/powerpoint/2010/main" val="2133702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E989B-C9A7-2E8F-D5EF-92DE17767D1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887A09A-496E-9B22-7726-12D877C0B975}"/>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19258D0-FE98-1029-D474-394192B2DB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2A88DB27-7F29-212D-980B-B9584978EBF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62A8F24-0827-F1C4-B80E-972014CC54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8C33955-B85F-780E-F341-EE741D35A6A7}"/>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快速尋找並存取現有訂單確認</a:t>
            </a:r>
            <a:endParaRPr sz="1800">
              <a:solidFill>
                <a:srgbClr val="0070F2"/>
              </a:solidFill>
              <a:latin typeface="72 Brand Medium" panose="020B0504030603020204" pitchFamily="34" charset="0"/>
            </a:endParaRPr>
          </a:p>
          <a:p>
            <a:pPr marL="342900" indent="-342900">
              <a:buFont typeface="+mj-lt"/>
              <a:buAutoNum type="arabicPeriod"/>
              <a:defRPr sz="1400"/>
            </a:pPr>
            <a:r>
              <a:t>首頁可直接從 [</a:t>
            </a:r>
            <a:r>
              <a:rPr b="1"/>
              <a:t>總覽</a:t>
            </a:r>
            <a:r>
              <a:t>] 區段存取訂單確認。按一下拼貼以檢視 工作台 的所有訂單確認。</a:t>
            </a:r>
          </a:p>
          <a:p>
            <a:pPr marL="342900" indent="-342900">
              <a:buFont typeface="+mj-lt"/>
              <a:buAutoNum type="arabicPeriod"/>
              <a:defRPr sz="1400"/>
            </a:pPr>
            <a:r>
              <a:t>輕鬆篩選和搜尋訂單確認清單</a:t>
            </a:r>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32834101-B343-64B2-3F59-85715E19C4CC}"/>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特性：</a:t>
            </a:r>
            <a:r>
              <a:rPr>
                <a:solidFill>
                  <a:srgbClr val="0070F2"/>
                </a:solidFill>
                <a:ea typeface="+mn-ea"/>
                <a:cs typeface="+mn-cs"/>
              </a:rPr>
              <a:t>存取訂單確認</a:t>
            </a:r>
          </a:p>
        </p:txBody>
      </p:sp>
      <p:pic>
        <p:nvPicPr>
          <p:cNvPr id="4" name="Picture 3">
            <a:extLst>
              <a:ext uri="{FF2B5EF4-FFF2-40B4-BE49-F238E27FC236}">
                <a16:creationId xmlns:a16="http://schemas.microsoft.com/office/drawing/2014/main" id="{0011A01B-7117-6A9A-E42F-7B8C4A250297}"/>
              </a:ext>
            </a:extLst>
          </p:cNvPr>
          <p:cNvPicPr>
            <a:picLocks noChangeAspect="1"/>
          </p:cNvPicPr>
          <p:nvPr/>
        </p:nvPicPr>
        <p:blipFill>
          <a:blip r:embed="rId10"/>
          <a:srcRect r="5165" b="36029"/>
          <a:stretch>
            <a:fillRect/>
          </a:stretch>
        </p:blipFill>
        <p:spPr>
          <a:xfrm>
            <a:off x="463430" y="3794969"/>
            <a:ext cx="7025651" cy="1934923"/>
          </a:xfrm>
          <a:prstGeom prst="roundRect">
            <a:avLst>
              <a:gd name="adj" fmla="val 3779"/>
            </a:avLst>
          </a:prstGeom>
          <a:effectLst>
            <a:outerShdw blurRad="279400" dist="38100" dir="5400000" algn="ctr" rotWithShape="0">
              <a:srgbClr val="002A86">
                <a:alpha val="40000"/>
              </a:srgbClr>
            </a:outerShdw>
          </a:effectLst>
        </p:spPr>
      </p:pic>
      <p:sp>
        <p:nvSpPr>
          <p:cNvPr id="7" name="Oval 6">
            <a:extLst>
              <a:ext uri="{FF2B5EF4-FFF2-40B4-BE49-F238E27FC236}">
                <a16:creationId xmlns:a16="http://schemas.microsoft.com/office/drawing/2014/main" id="{6BFD1CBA-14CB-96E3-4BBB-0477C08735CD}"/>
              </a:ext>
            </a:extLst>
          </p:cNvPr>
          <p:cNvSpPr/>
          <p:nvPr/>
        </p:nvSpPr>
        <p:spPr bwMode="gray">
          <a:xfrm>
            <a:off x="979797" y="15371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08C8EB10-CFAC-047B-4C0E-333F8B7C7493}"/>
              </a:ext>
            </a:extLst>
          </p:cNvPr>
          <p:cNvPicPr>
            <a:picLocks noChangeAspect="1"/>
          </p:cNvPicPr>
          <p:nvPr/>
        </p:nvPicPr>
        <p:blipFill>
          <a:blip r:embed="rId11"/>
          <a:srcRect l="1658" t="3637"/>
          <a:stretch>
            <a:fillRect/>
          </a:stretch>
        </p:blipFill>
        <p:spPr>
          <a:xfrm>
            <a:off x="463431" y="1194610"/>
            <a:ext cx="7025651" cy="2355240"/>
          </a:xfrm>
          <a:prstGeom prst="roundRect">
            <a:avLst>
              <a:gd name="adj" fmla="val 6124"/>
            </a:avLst>
          </a:prstGeom>
          <a:effectLst>
            <a:outerShdw blurRad="279400" dist="38100" dir="5400000" algn="tl" rotWithShape="0">
              <a:srgbClr val="002A86">
                <a:alpha val="40000"/>
              </a:srgbClr>
            </a:outerShdw>
          </a:effectLst>
        </p:spPr>
      </p:pic>
      <p:sp>
        <p:nvSpPr>
          <p:cNvPr id="8" name="Oval 7">
            <a:extLst>
              <a:ext uri="{FF2B5EF4-FFF2-40B4-BE49-F238E27FC236}">
                <a16:creationId xmlns:a16="http://schemas.microsoft.com/office/drawing/2014/main" id="{BC27F2A5-3313-B4EB-8346-448BCFA6EBD9}"/>
              </a:ext>
            </a:extLst>
          </p:cNvPr>
          <p:cNvSpPr/>
          <p:nvPr/>
        </p:nvSpPr>
        <p:spPr bwMode="gray">
          <a:xfrm>
            <a:off x="6328299" y="24381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C3812E93-5B95-3093-2C53-F47BDF3C9428}"/>
              </a:ext>
            </a:extLst>
          </p:cNvPr>
          <p:cNvSpPr/>
          <p:nvPr/>
        </p:nvSpPr>
        <p:spPr bwMode="gray">
          <a:xfrm>
            <a:off x="779711" y="358378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34484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15DCA-D905-D812-C94E-A5E72B39E492}"/>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78AA3FE2-4FAE-85D2-F172-26AB928D5F21}"/>
              </a:ext>
            </a:extLst>
          </p:cNvPr>
          <p:cNvPicPr>
            <a:picLocks noChangeAspect="1"/>
          </p:cNvPicPr>
          <p:nvPr/>
        </p:nvPicPr>
        <p:blipFill>
          <a:blip r:embed="rId5"/>
          <a:srcRect t="-1" r="40771" b="73757"/>
          <a:stretch>
            <a:fillRect/>
          </a:stretch>
        </p:blipFill>
        <p:spPr>
          <a:xfrm>
            <a:off x="612892" y="927502"/>
            <a:ext cx="6613807" cy="1284196"/>
          </a:xfrm>
          <a:prstGeom prst="roundRect">
            <a:avLst>
              <a:gd name="adj" fmla="val 10032"/>
            </a:avLst>
          </a:prstGeom>
          <a:effectLst>
            <a:outerShdw blurRad="279400" dist="38100" dir="5400000" algn="tl" rotWithShape="0">
              <a:srgbClr val="00144A">
                <a:alpha val="40000"/>
              </a:srgbClr>
            </a:outerShdw>
          </a:effectLst>
        </p:spPr>
      </p:pic>
      <p:grpSp>
        <p:nvGrpSpPr>
          <p:cNvPr id="21" name="Group 20">
            <a:extLst>
              <a:ext uri="{FF2B5EF4-FFF2-40B4-BE49-F238E27FC236}">
                <a16:creationId xmlns:a16="http://schemas.microsoft.com/office/drawing/2014/main" id="{00F1E1F7-7EE5-9E34-7823-706DF9905A74}"/>
              </a:ext>
            </a:extLst>
          </p:cNvPr>
          <p:cNvGrpSpPr/>
          <p:nvPr/>
        </p:nvGrpSpPr>
        <p:grpSpPr>
          <a:xfrm>
            <a:off x="464232" y="2353112"/>
            <a:ext cx="6762467" cy="4239678"/>
            <a:chOff x="179580" y="2156592"/>
            <a:chExt cx="6762467" cy="4239678"/>
          </a:xfrm>
        </p:grpSpPr>
        <p:pic>
          <p:nvPicPr>
            <p:cNvPr id="7" name="Picture 6">
              <a:extLst>
                <a:ext uri="{FF2B5EF4-FFF2-40B4-BE49-F238E27FC236}">
                  <a16:creationId xmlns:a16="http://schemas.microsoft.com/office/drawing/2014/main" id="{98ED2537-DB5E-15F4-0191-B5FB9B023D09}"/>
                </a:ext>
              </a:extLst>
            </p:cNvPr>
            <p:cNvPicPr>
              <a:picLocks noChangeAspect="1"/>
            </p:cNvPicPr>
            <p:nvPr/>
          </p:nvPicPr>
          <p:blipFill>
            <a:blip r:embed="rId6"/>
            <a:srcRect b="13821"/>
            <a:stretch>
              <a:fillRect/>
            </a:stretch>
          </p:blipFill>
          <p:spPr>
            <a:xfrm>
              <a:off x="328240" y="2156592"/>
              <a:ext cx="6613807" cy="4239678"/>
            </a:xfrm>
            <a:prstGeom prst="roundRect">
              <a:avLst>
                <a:gd name="adj" fmla="val 2937"/>
              </a:avLst>
            </a:prstGeom>
            <a:effectLst>
              <a:outerShdw blurRad="279400" dist="38100" dir="5400000" algn="t" rotWithShape="0">
                <a:srgbClr val="002A86">
                  <a:alpha val="40000"/>
                </a:srgbClr>
              </a:outerShdw>
            </a:effectLst>
          </p:spPr>
        </p:pic>
        <p:sp>
          <p:nvSpPr>
            <p:cNvPr id="15" name="Oval 14">
              <a:extLst>
                <a:ext uri="{FF2B5EF4-FFF2-40B4-BE49-F238E27FC236}">
                  <a16:creationId xmlns:a16="http://schemas.microsoft.com/office/drawing/2014/main" id="{C2FA0147-8C07-4D04-BACB-F002CF4A9D8D}"/>
                </a:ext>
              </a:extLst>
            </p:cNvPr>
            <p:cNvSpPr/>
            <p:nvPr/>
          </p:nvSpPr>
          <p:spPr bwMode="gray">
            <a:xfrm>
              <a:off x="6498163" y="34586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94E6EE43-26FD-F31A-6872-D0423A2A52AD}"/>
                </a:ext>
              </a:extLst>
            </p:cNvPr>
            <p:cNvSpPr/>
            <p:nvPr/>
          </p:nvSpPr>
          <p:spPr bwMode="gray">
            <a:xfrm>
              <a:off x="179580" y="301478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240D925A-84B3-6A9C-9259-EB178D2AFBB7}"/>
                </a:ext>
              </a:extLst>
            </p:cNvPr>
            <p:cNvSpPr/>
            <p:nvPr/>
          </p:nvSpPr>
          <p:spPr bwMode="gray">
            <a:xfrm>
              <a:off x="622663" y="503582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grpSp>
      <p:sp>
        <p:nvSpPr>
          <p:cNvPr id="18" name="Rectangle 17">
            <a:extLst>
              <a:ext uri="{FF2B5EF4-FFF2-40B4-BE49-F238E27FC236}">
                <a16:creationId xmlns:a16="http://schemas.microsoft.com/office/drawing/2014/main" id="{A5CDFC78-A196-08DB-E901-968C3823539C}"/>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9E58762-8009-BA91-3509-00B9CB1E250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7AE621E8-3FF3-2F1F-5B1C-25992EEB44D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99BEB756-1C5A-05BC-B6E3-78560EE4612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63C1A8E8-3D9B-09E7-D0C3-80750ED3F846}"/>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p>
          <a:p>
            <a:pPr marL="449263" indent="-441325">
              <a:buClr>
                <a:srgbClr val="0070F2"/>
              </a:buClr>
              <a:buSzPct val="100000"/>
              <a:buFont typeface="+mj-lt"/>
              <a:buAutoNum type="arabicPeriod"/>
              <a:defRPr sz="1200">
                <a:latin typeface="+mn-lt"/>
                <a:cs typeface="Arial" panose="020B0604020202020204" pitchFamily="34" charset="0"/>
              </a:defRPr>
            </a:pPr>
            <a:r>
              <a:t>關鍵訂單確認屬性會在專屬物件表頭中顯示，以供快速導向。</a:t>
            </a:r>
          </a:p>
          <a:p>
            <a:pPr marL="449263" indent="-441325">
              <a:buClr>
                <a:srgbClr val="0070F2"/>
              </a:buClr>
              <a:buSzPct val="100000"/>
              <a:buFont typeface="+mj-lt"/>
              <a:buAutoNum type="arabicPeriod"/>
              <a:defRPr sz="1200">
                <a:latin typeface="+mn-lt"/>
                <a:cs typeface="Arial" panose="020B0604020202020204" pitchFamily="34" charset="0"/>
              </a:defRPr>
            </a:pPr>
            <a:r>
              <a:t>使用以標籤為基礎的瀏覽 (例如 [明細] 、 [明細項目] 、 [備註] 、 [附件] 、 [文件歷史記錄]) 組織相關內容。</a:t>
            </a:r>
          </a:p>
          <a:p>
            <a:pPr marL="449263" indent="-441325">
              <a:buClr>
                <a:srgbClr val="0070F2"/>
              </a:buClr>
              <a:buSzPct val="100000"/>
              <a:buFont typeface="+mj-lt"/>
              <a:buAutoNum type="arabicPeriod"/>
              <a:defRPr sz="1200">
                <a:latin typeface="+mn-lt"/>
                <a:cs typeface="Arial" panose="020B0604020202020204" pitchFamily="34" charset="0"/>
              </a:defRPr>
            </a:pPr>
            <a:r>
              <a:t>明細項目會在回應式表格中顯示，更清楚強調確認相關欄位。</a:t>
            </a:r>
          </a:p>
          <a:p>
            <a:pPr marL="449263" indent="-441325">
              <a:buClr>
                <a:srgbClr val="0070F2"/>
              </a:buClr>
              <a:buSzPct val="100000"/>
              <a:buFont typeface="+mj-lt"/>
              <a:buAutoNum type="arabicPeriod"/>
              <a:defRPr sz="1200">
                <a:latin typeface="+mn-lt"/>
                <a:cs typeface="Arial" panose="020B0604020202020204" pitchFamily="34" charset="0"/>
              </a:defRPr>
            </a:pPr>
            <a:r>
              <a:t>附件和備註會顯示在專屬區段中，改善可探索性。</a:t>
            </a:r>
          </a:p>
          <a:p>
            <a:pPr marL="7938">
              <a:buClr>
                <a:srgbClr val="0070F2"/>
              </a:buClr>
              <a:buSzPct val="100000"/>
              <a:buNone/>
            </a:pPr>
            <a:endParaRPr sz="1200">
              <a:latin typeface="+mn-lt"/>
              <a:cs typeface="Arial" panose="020B0604020202020204" pitchFamily="34" charset="0"/>
            </a:endParaRPr>
          </a:p>
        </p:txBody>
      </p:sp>
      <p:sp>
        <p:nvSpPr>
          <p:cNvPr id="3" name="Title 1">
            <a:extLst>
              <a:ext uri="{FF2B5EF4-FFF2-40B4-BE49-F238E27FC236}">
                <a16:creationId xmlns:a16="http://schemas.microsoft.com/office/drawing/2014/main" id="{11EF487D-717D-9D99-668D-9F9F83687D2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a:ea typeface="+mn-ea"/>
                <a:cs typeface="+mn-cs"/>
              </a:defRPr>
            </a:pPr>
            <a:r>
              <a:t>功能：</a:t>
            </a:r>
            <a:r>
              <a:rPr>
                <a:solidFill>
                  <a:srgbClr val="0070F2"/>
                </a:solidFill>
              </a:rPr>
              <a:t>訂單確認明細頁面</a:t>
            </a:r>
          </a:p>
        </p:txBody>
      </p:sp>
      <p:sp>
        <p:nvSpPr>
          <p:cNvPr id="23" name="Oval 22">
            <a:extLst>
              <a:ext uri="{FF2B5EF4-FFF2-40B4-BE49-F238E27FC236}">
                <a16:creationId xmlns:a16="http://schemas.microsoft.com/office/drawing/2014/main" id="{0D98B9E2-E950-DEAA-0E69-70946E0E81E9}"/>
              </a:ext>
            </a:extLst>
          </p:cNvPr>
          <p:cNvSpPr/>
          <p:nvPr/>
        </p:nvSpPr>
        <p:spPr bwMode="gray">
          <a:xfrm>
            <a:off x="463432" y="119906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923796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F223D-F3BB-3DA4-C509-C362E3F5FC0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829B150-7696-FDC4-762E-E46BDBD7B828}"/>
              </a:ext>
            </a:extLst>
          </p:cNvPr>
          <p:cNvPicPr>
            <a:picLocks noChangeAspect="1"/>
          </p:cNvPicPr>
          <p:nvPr/>
        </p:nvPicPr>
        <p:blipFill>
          <a:blip r:embed="rId5"/>
          <a:srcRect l="-110" t="-1621" r="110" b="15010"/>
          <a:stretch>
            <a:fillRect/>
          </a:stretch>
        </p:blipFill>
        <p:spPr>
          <a:xfrm>
            <a:off x="463432" y="1212064"/>
            <a:ext cx="7025651" cy="2328505"/>
          </a:xfrm>
          <a:prstGeom prst="roundRect">
            <a:avLst>
              <a:gd name="adj" fmla="val 2717"/>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517D8D67-DE67-2951-ACE3-41CAB052B58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F8C18FB7-F3BC-915A-7FBC-D0D10FD9416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A67E5C0-2CA7-AD7E-349C-9A82138DA8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336366B-255B-8AD8-D46D-EE1600170CC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從工作台或訂單建立訂單確認</a:t>
            </a:r>
            <a:endParaRPr sz="1800">
              <a:solidFill>
                <a:srgbClr val="0070F2"/>
              </a:solidFill>
              <a:latin typeface="72 Brand Medium" panose="020B0504030603020204" pitchFamily="34" charset="0"/>
            </a:endParaRPr>
          </a:p>
          <a:p>
            <a:pPr marL="7938">
              <a:buClr>
                <a:srgbClr val="0070F2"/>
              </a:buClr>
              <a:buSzPct val="100000"/>
              <a:buNone/>
              <a:defRPr sz="1200"/>
            </a:pPr>
            <a:r>
              <a:rPr b="1"/>
              <a:t>自工作台</a:t>
            </a:r>
            <a:r>
              <a:t>：</a:t>
            </a:r>
          </a:p>
          <a:p>
            <a:pPr marL="236538" indent="-228600">
              <a:buClr>
                <a:srgbClr val="0070F2"/>
              </a:buClr>
              <a:buSzPct val="100000"/>
              <a:buFont typeface="+mj-lt"/>
              <a:buAutoNum type="arabicPeriod"/>
              <a:defRPr sz="1200"/>
            </a:pPr>
            <a:r>
              <a:t>從訂單清單開始確認程序，透過選擇 [</a:t>
            </a:r>
            <a:r>
              <a:rPr b="1"/>
              <a:t>管理訂單</a:t>
            </a:r>
            <a:r>
              <a:t>] &gt; [訂單確認] 改善可用性並加速回應時間。</a:t>
            </a:r>
          </a:p>
          <a:p>
            <a:pPr marL="236538" indent="-228600">
              <a:buClr>
                <a:srgbClr val="0070F2"/>
              </a:buClr>
              <a:buSzPct val="100000"/>
              <a:buFont typeface="+mj-lt"/>
              <a:buAutoNum type="arabicPeriod"/>
              <a:defRPr sz="1200"/>
            </a:pPr>
            <a:r>
              <a:t>透過選擇 [</a:t>
            </a:r>
            <a:r>
              <a:rPr b="1"/>
              <a:t>確認整個訂單</a:t>
            </a:r>
            <a:r>
              <a:t>] 、 [拒絕整個訂單] 或 [使用資訊更新進行確認] 內嵌來確認動作。</a:t>
            </a:r>
          </a:p>
          <a:p>
            <a:pPr marL="7938">
              <a:buClr>
                <a:srgbClr val="0070F2"/>
              </a:buClr>
              <a:buSzPct val="100000"/>
              <a:buNone/>
              <a:defRPr sz="1200" b="1"/>
            </a:pPr>
            <a:r>
              <a:t>從訂購單詳細資訊頁面：</a:t>
            </a:r>
          </a:p>
          <a:p>
            <a:pPr marL="236538" indent="-228600">
              <a:buClr>
                <a:srgbClr val="0070F2"/>
              </a:buClr>
              <a:buSzPct val="100000"/>
              <a:buFont typeface="+mj-lt"/>
              <a:buAutoNum type="arabicPeriod"/>
              <a:defRPr sz="1200"/>
            </a:pPr>
            <a:r>
              <a:t>透過選取 [</a:t>
            </a:r>
            <a:r>
              <a:rPr b="1"/>
              <a:t>建立</a:t>
            </a:r>
            <a:r>
              <a:t>] 功能表，允許供應商從 [訂購單] 頁面直接建立訂單確認。</a:t>
            </a:r>
          </a:p>
          <a:p>
            <a:pPr marL="236538" indent="-228600">
              <a:buClr>
                <a:srgbClr val="0070F2"/>
              </a:buClr>
              <a:buSzPct val="100000"/>
              <a:buFont typeface="+mj-lt"/>
              <a:buAutoNum type="arabicPeriod"/>
              <a:defRPr sz="1200"/>
            </a:pPr>
            <a:r>
              <a:t>供應商可</a:t>
            </a:r>
            <a:r>
              <a:rPr b="1"/>
              <a:t>確認所有細目</a:t>
            </a:r>
            <a:r>
              <a:t>、</a:t>
            </a:r>
            <a:r>
              <a:rPr b="1"/>
              <a:t>拒絕所有細目</a:t>
            </a:r>
            <a:r>
              <a:t>，或更新</a:t>
            </a:r>
            <a:r>
              <a:rPr b="1"/>
              <a:t>不同狀態的個別細目</a:t>
            </a:r>
            <a:r>
              <a:t>，確保訂單確認處理有效且正確。</a:t>
            </a:r>
            <a:endParaRPr sz="1200">
              <a:cs typeface="Arial" panose="020B0604020202020204" pitchFamily="34" charset="0"/>
            </a:endParaRPr>
          </a:p>
          <a:p>
            <a:pPr marL="449263" indent="-441325">
              <a:buClr>
                <a:srgbClr val="0070F2"/>
              </a:buClr>
              <a:buSzPct val="100000"/>
              <a:buFont typeface="+mj-lt"/>
              <a:buAutoNum type="arabicPeriod"/>
            </a:pPr>
            <a:endParaRPr sz="1200">
              <a:latin typeface="+mn-lt"/>
              <a:cs typeface="Arial" panose="020B0604020202020204" pitchFamily="34" charset="0"/>
            </a:endParaRPr>
          </a:p>
        </p:txBody>
      </p:sp>
      <p:sp>
        <p:nvSpPr>
          <p:cNvPr id="17" name="Oval 16">
            <a:extLst>
              <a:ext uri="{FF2B5EF4-FFF2-40B4-BE49-F238E27FC236}">
                <a16:creationId xmlns:a16="http://schemas.microsoft.com/office/drawing/2014/main" id="{0A3A0086-2789-88D8-3452-8C575DBC3BC5}"/>
              </a:ext>
            </a:extLst>
          </p:cNvPr>
          <p:cNvSpPr/>
          <p:nvPr/>
        </p:nvSpPr>
        <p:spPr bwMode="gray">
          <a:xfrm>
            <a:off x="6502867" y="27623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945792C0-629C-0C10-A3D3-71132838A22E}"/>
              </a:ext>
            </a:extLst>
          </p:cNvPr>
          <p:cNvSpPr/>
          <p:nvPr/>
        </p:nvSpPr>
        <p:spPr bwMode="gray">
          <a:xfrm>
            <a:off x="5649639" y="3131495"/>
            <a:ext cx="909730" cy="204167"/>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6" name="Rectangle 15">
            <a:extLst>
              <a:ext uri="{FF2B5EF4-FFF2-40B4-BE49-F238E27FC236}">
                <a16:creationId xmlns:a16="http://schemas.microsoft.com/office/drawing/2014/main" id="{0DD5F723-26B5-38A0-1F3A-2081D6E9E14F}"/>
              </a:ext>
            </a:extLst>
          </p:cNvPr>
          <p:cNvSpPr/>
          <p:nvPr/>
        </p:nvSpPr>
        <p:spPr bwMode="gray">
          <a:xfrm>
            <a:off x="3317357" y="2314764"/>
            <a:ext cx="1361503" cy="852827"/>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495DC95B-21F8-AA3E-9852-7F6A94D1C8BB}"/>
              </a:ext>
            </a:extLst>
          </p:cNvPr>
          <p:cNvSpPr/>
          <p:nvPr/>
        </p:nvSpPr>
        <p:spPr bwMode="gray">
          <a:xfrm>
            <a:off x="4508414" y="208291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4" name="Title 1">
            <a:extLst>
              <a:ext uri="{FF2B5EF4-FFF2-40B4-BE49-F238E27FC236}">
                <a16:creationId xmlns:a16="http://schemas.microsoft.com/office/drawing/2014/main" id="{9CCD4F55-8152-383E-C90B-454956D6F11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訂單確認建立</a:t>
            </a:r>
            <a:endParaRPr>
              <a:ea typeface="+mn-ea"/>
              <a:cs typeface="+mn-cs"/>
            </a:endParaRPr>
          </a:p>
        </p:txBody>
      </p:sp>
      <p:pic>
        <p:nvPicPr>
          <p:cNvPr id="7" name="Picture 6">
            <a:extLst>
              <a:ext uri="{FF2B5EF4-FFF2-40B4-BE49-F238E27FC236}">
                <a16:creationId xmlns:a16="http://schemas.microsoft.com/office/drawing/2014/main" id="{9D77770D-337A-D031-FE8C-BA853239C453}"/>
              </a:ext>
            </a:extLst>
          </p:cNvPr>
          <p:cNvPicPr>
            <a:picLocks noChangeAspect="1"/>
          </p:cNvPicPr>
          <p:nvPr/>
        </p:nvPicPr>
        <p:blipFill>
          <a:blip r:embed="rId9"/>
          <a:srcRect t="-163" b="9233"/>
          <a:stretch>
            <a:fillRect/>
          </a:stretch>
        </p:blipFill>
        <p:spPr>
          <a:xfrm>
            <a:off x="463432" y="4118091"/>
            <a:ext cx="7025651" cy="2328505"/>
          </a:xfrm>
          <a:prstGeom prst="roundRect">
            <a:avLst>
              <a:gd name="adj" fmla="val 2717"/>
            </a:avLst>
          </a:prstGeom>
          <a:effectLst>
            <a:outerShdw blurRad="279400" dist="38100" dir="5400000" algn="t" rotWithShape="0">
              <a:srgbClr val="002A86">
                <a:alpha val="40000"/>
              </a:srgbClr>
            </a:outerShdw>
          </a:effectLst>
        </p:spPr>
      </p:pic>
      <p:sp>
        <p:nvSpPr>
          <p:cNvPr id="13" name="Oval 12">
            <a:extLst>
              <a:ext uri="{FF2B5EF4-FFF2-40B4-BE49-F238E27FC236}">
                <a16:creationId xmlns:a16="http://schemas.microsoft.com/office/drawing/2014/main" id="{B341B674-E496-115C-1C8A-C54BC5E07F26}"/>
              </a:ext>
            </a:extLst>
          </p:cNvPr>
          <p:cNvSpPr/>
          <p:nvPr/>
        </p:nvSpPr>
        <p:spPr bwMode="gray">
          <a:xfrm>
            <a:off x="6502867" y="37984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20" name="Rectangle 19">
            <a:extLst>
              <a:ext uri="{FF2B5EF4-FFF2-40B4-BE49-F238E27FC236}">
                <a16:creationId xmlns:a16="http://schemas.microsoft.com/office/drawing/2014/main" id="{8CB86C41-8A35-D863-DB71-CC53C59F6EEB}"/>
              </a:ext>
            </a:extLst>
          </p:cNvPr>
          <p:cNvSpPr/>
          <p:nvPr/>
        </p:nvSpPr>
        <p:spPr bwMode="gray">
          <a:xfrm>
            <a:off x="6087880" y="4146771"/>
            <a:ext cx="589352" cy="150764"/>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22" name="Rectangle 21">
            <a:extLst>
              <a:ext uri="{FF2B5EF4-FFF2-40B4-BE49-F238E27FC236}">
                <a16:creationId xmlns:a16="http://schemas.microsoft.com/office/drawing/2014/main" id="{43A741A8-0E0B-622C-8BA5-131D9AFDDB9F}"/>
              </a:ext>
            </a:extLst>
          </p:cNvPr>
          <p:cNvSpPr/>
          <p:nvPr/>
        </p:nvSpPr>
        <p:spPr bwMode="gray">
          <a:xfrm>
            <a:off x="4161727" y="5513711"/>
            <a:ext cx="1156232" cy="772879"/>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23" name="Oval 22">
            <a:extLst>
              <a:ext uri="{FF2B5EF4-FFF2-40B4-BE49-F238E27FC236}">
                <a16:creationId xmlns:a16="http://schemas.microsoft.com/office/drawing/2014/main" id="{3ABD78F5-69E5-1337-3868-32FAE6D4E348}"/>
              </a:ext>
            </a:extLst>
          </p:cNvPr>
          <p:cNvSpPr/>
          <p:nvPr/>
        </p:nvSpPr>
        <p:spPr bwMode="gray">
          <a:xfrm>
            <a:off x="5079345" y="53100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682858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535F0-2D48-4F8F-27B8-CE989EE2C31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8D92F6-CFB0-43C0-5A14-1E7406B26C78}"/>
              </a:ext>
            </a:extLst>
          </p:cNvPr>
          <p:cNvPicPr>
            <a:picLocks noChangeAspect="1"/>
          </p:cNvPicPr>
          <p:nvPr/>
        </p:nvPicPr>
        <p:blipFill>
          <a:blip r:embed="rId5"/>
          <a:srcRect t="-136" r="1453" b="-859"/>
          <a:stretch>
            <a:fillRect/>
          </a:stretch>
        </p:blipFill>
        <p:spPr>
          <a:xfrm>
            <a:off x="463432" y="1334270"/>
            <a:ext cx="7002914" cy="3370926"/>
          </a:xfrm>
          <a:prstGeom prst="roundRect">
            <a:avLst>
              <a:gd name="adj" fmla="val 2717"/>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8E46D18E-E07E-67CA-2F91-AC6D5FF7775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F4F0F56-4775-7A80-9F2C-D643589110C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1D71610-5C2A-31FA-393D-7C937BB5809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A47EE124-1CC5-6068-14BD-6E4E8246D5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AE980B6-1F63-F575-3A32-A819D8ECA8E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938">
              <a:buClr>
                <a:srgbClr val="0070F2"/>
              </a:buClr>
              <a:buSzPct val="100000"/>
              <a:buNone/>
              <a:defRPr sz="1800">
                <a:ln>
                  <a:noFill/>
                </a:ln>
                <a:solidFill>
                  <a:srgbClr val="0070F2"/>
                </a:solidFill>
                <a:effectLst/>
                <a:uLnTx/>
                <a:uFillTx/>
                <a:latin typeface="72 Brand Medium" panose="020B0504030603020204" pitchFamily="34" charset="0"/>
              </a:defRPr>
            </a:pPr>
            <a:r>
              <a:t>從確認頁面：</a:t>
            </a:r>
          </a:p>
          <a:p>
            <a:pPr marL="236538" indent="-228600">
              <a:buClr>
                <a:srgbClr val="0070F2"/>
              </a:buClr>
              <a:buSzPct val="100000"/>
              <a:buFont typeface="+mj-lt"/>
              <a:buAutoNum type="arabicPeriod"/>
              <a:defRPr sz="1200">
                <a:latin typeface="+mn-lt"/>
                <a:cs typeface="Arial" panose="020B0604020202020204" pitchFamily="34" charset="0"/>
              </a:defRPr>
            </a:pPr>
            <a:r>
              <a:t>確認號碼 ：輸入參考號碼以識別訂單確認。BN 使用前置字元 OC-[訂購單編號] 自動產生確認號碼</a:t>
            </a:r>
          </a:p>
          <a:p>
            <a:pPr marL="236538" indent="-228600">
              <a:buClr>
                <a:srgbClr val="0070F2"/>
              </a:buClr>
              <a:buSzPct val="100000"/>
              <a:buFont typeface="+mj-lt"/>
              <a:buAutoNum type="arabicPeriod"/>
              <a:defRPr sz="1200">
                <a:latin typeface="+mn-lt"/>
                <a:cs typeface="Arial" panose="020B0604020202020204" pitchFamily="34" charset="0"/>
              </a:defRPr>
            </a:pPr>
            <a:r>
              <a:t>預估交付日期/預估運送日期：若提供，所選日期將套用至所有細目。</a:t>
            </a:r>
          </a:p>
          <a:p>
            <a:pPr marL="236538" indent="-228600">
              <a:buClr>
                <a:srgbClr val="0070F2"/>
              </a:buClr>
              <a:buSzPct val="100000"/>
              <a:buFont typeface="+mj-lt"/>
              <a:buAutoNum type="arabicPeriod"/>
              <a:defRPr sz="1200">
                <a:latin typeface="+mn-lt"/>
                <a:cs typeface="Arial" panose="020B0604020202020204" pitchFamily="34" charset="0"/>
              </a:defRPr>
            </a:pPr>
            <a:r>
              <a:t>顯示為唯讀的細目表示不應編輯的資訊。</a:t>
            </a:r>
          </a:p>
          <a:p>
            <a:pPr marL="236538" indent="-228600">
              <a:buClr>
                <a:srgbClr val="0070F2"/>
              </a:buClr>
              <a:buSzPct val="100000"/>
              <a:buFont typeface="+mj-lt"/>
              <a:buAutoNum type="arabicPeriod"/>
              <a:defRPr sz="1200">
                <a:latin typeface="+mn-lt"/>
                <a:cs typeface="Arial" panose="020B0604020202020204" pitchFamily="34" charset="0"/>
              </a:defRPr>
            </a:pPr>
            <a:r>
              <a:t>附件：供應商可將支援文件附加至訂單確認。按一下 [</a:t>
            </a:r>
            <a:r>
              <a:rPr b="1"/>
              <a:t>上傳</a:t>
            </a:r>
            <a:r>
              <a:t>] ，選取檔案並按一下 [</a:t>
            </a:r>
            <a:r>
              <a:rPr b="1"/>
              <a:t>開啟</a:t>
            </a:r>
            <a:r>
              <a:t>附件] 。</a:t>
            </a:r>
          </a:p>
          <a:p>
            <a:pPr marL="236538" indent="-228600">
              <a:buClr>
                <a:srgbClr val="0070F2"/>
              </a:buClr>
              <a:buSzPct val="100000"/>
              <a:buFont typeface="+mj-lt"/>
              <a:buAutoNum type="arabicPeriod"/>
              <a:defRPr sz="1200">
                <a:latin typeface="+mn-lt"/>
                <a:cs typeface="Arial" panose="020B0604020202020204" pitchFamily="34" charset="0"/>
              </a:defRPr>
            </a:pPr>
            <a:r>
              <a:t>備註：視需要輸入備註</a:t>
            </a:r>
          </a:p>
          <a:p>
            <a:pPr marL="236538" indent="-228600">
              <a:buClr>
                <a:srgbClr val="0070F2"/>
              </a:buClr>
              <a:buSzPct val="100000"/>
              <a:buFont typeface="+mj-lt"/>
              <a:buAutoNum type="arabicPeriod"/>
              <a:defRPr sz="1200">
                <a:latin typeface="+mn-lt"/>
                <a:cs typeface="Arial" panose="020B0604020202020204" pitchFamily="34" charset="0"/>
              </a:defRPr>
            </a:pPr>
            <a:r>
              <a:t>按一下 [</a:t>
            </a:r>
            <a:r>
              <a:rPr b="1"/>
              <a:t>建立</a:t>
            </a:r>
            <a:r>
              <a:t>] 以建立訂單確認</a:t>
            </a:r>
          </a:p>
          <a:p>
            <a:pPr marL="236538" indent="-228600">
              <a:buClr>
                <a:srgbClr val="0070F2"/>
              </a:buClr>
              <a:buSzPct val="100000"/>
              <a:buFont typeface="+mj-lt"/>
              <a:buAutoNum type="arabicPeriod"/>
              <a:defRPr sz="1200">
                <a:cs typeface="Arial" panose="020B0604020202020204" pitchFamily="34" charset="0"/>
              </a:defRPr>
            </a:pPr>
            <a:r>
              <a:t>隨即顯示建立的訂單確認以供進一步驗證。採購單狀態已更新為 "</a:t>
            </a:r>
            <a:r>
              <a:rPr b="1"/>
              <a:t>已確認</a:t>
            </a:r>
            <a:r>
              <a:t>"</a:t>
            </a:r>
          </a:p>
        </p:txBody>
      </p:sp>
      <p:sp>
        <p:nvSpPr>
          <p:cNvPr id="3" name="Title 1">
            <a:extLst>
              <a:ext uri="{FF2B5EF4-FFF2-40B4-BE49-F238E27FC236}">
                <a16:creationId xmlns:a16="http://schemas.microsoft.com/office/drawing/2014/main" id="{440C7D63-9885-88D4-2E90-E7A7BF091834}"/>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確認整個訂單</a:t>
            </a:r>
          </a:p>
        </p:txBody>
      </p:sp>
      <p:sp>
        <p:nvSpPr>
          <p:cNvPr id="17" name="Oval 16">
            <a:extLst>
              <a:ext uri="{FF2B5EF4-FFF2-40B4-BE49-F238E27FC236}">
                <a16:creationId xmlns:a16="http://schemas.microsoft.com/office/drawing/2014/main" id="{2E3A2AF6-6EDF-22E7-4A63-F4BE9EAE151F}"/>
              </a:ext>
            </a:extLst>
          </p:cNvPr>
          <p:cNvSpPr/>
          <p:nvPr/>
        </p:nvSpPr>
        <p:spPr bwMode="gray">
          <a:xfrm>
            <a:off x="159344" y="1742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7" name="Oval 6">
            <a:extLst>
              <a:ext uri="{FF2B5EF4-FFF2-40B4-BE49-F238E27FC236}">
                <a16:creationId xmlns:a16="http://schemas.microsoft.com/office/drawing/2014/main" id="{2B75B885-6000-EAFA-38BA-35CC62EBD323}"/>
              </a:ext>
            </a:extLst>
          </p:cNvPr>
          <p:cNvSpPr/>
          <p:nvPr/>
        </p:nvSpPr>
        <p:spPr bwMode="gray">
          <a:xfrm>
            <a:off x="1267188" y="1742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1C242644-0A94-108F-AC9D-C74A2F73A641}"/>
              </a:ext>
            </a:extLst>
          </p:cNvPr>
          <p:cNvSpPr/>
          <p:nvPr/>
        </p:nvSpPr>
        <p:spPr bwMode="gray">
          <a:xfrm>
            <a:off x="4667786" y="1742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0614BB2F-015B-35CE-B835-F4428719ACC6}"/>
              </a:ext>
            </a:extLst>
          </p:cNvPr>
          <p:cNvSpPr/>
          <p:nvPr/>
        </p:nvSpPr>
        <p:spPr bwMode="gray">
          <a:xfrm>
            <a:off x="1267188" y="300191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D9C0B5AF-3003-26D1-366F-37632FD2B40E}"/>
              </a:ext>
            </a:extLst>
          </p:cNvPr>
          <p:cNvSpPr/>
          <p:nvPr/>
        </p:nvSpPr>
        <p:spPr bwMode="gray">
          <a:xfrm>
            <a:off x="1267188" y="370164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8C4572D8-04A6-A5D0-37E0-CA6B9DECF187}"/>
              </a:ext>
            </a:extLst>
          </p:cNvPr>
          <p:cNvSpPr/>
          <p:nvPr/>
        </p:nvSpPr>
        <p:spPr bwMode="gray">
          <a:xfrm>
            <a:off x="6306434" y="43802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6</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90C97FEB-8321-F4AC-A261-981C824AC217}"/>
              </a:ext>
            </a:extLst>
          </p:cNvPr>
          <p:cNvSpPr/>
          <p:nvPr/>
        </p:nvSpPr>
        <p:spPr bwMode="gray">
          <a:xfrm>
            <a:off x="4462182" y="54460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5" name="Picture 14">
            <a:extLst>
              <a:ext uri="{FF2B5EF4-FFF2-40B4-BE49-F238E27FC236}">
                <a16:creationId xmlns:a16="http://schemas.microsoft.com/office/drawing/2014/main" id="{2DD91433-BE75-B89D-E401-97F14114C458}"/>
              </a:ext>
            </a:extLst>
          </p:cNvPr>
          <p:cNvPicPr>
            <a:picLocks noChangeAspect="1"/>
          </p:cNvPicPr>
          <p:nvPr/>
        </p:nvPicPr>
        <p:blipFill>
          <a:blip r:embed="rId5"/>
          <a:srcRect t="13215" r="1453" b="48549"/>
          <a:stretch>
            <a:fillRect/>
          </a:stretch>
        </p:blipFill>
        <p:spPr>
          <a:xfrm>
            <a:off x="463432" y="5029854"/>
            <a:ext cx="7002914" cy="1276196"/>
          </a:xfrm>
          <a:prstGeom prst="roundRect">
            <a:avLst>
              <a:gd name="adj" fmla="val 2717"/>
            </a:avLst>
          </a:prstGeom>
          <a:effectLst>
            <a:outerShdw blurRad="279400" dist="38100" dir="5400000" algn="t" rotWithShape="0">
              <a:srgbClr val="002A86">
                <a:alpha val="40000"/>
              </a:srgbClr>
            </a:outerShdw>
          </a:effectLst>
        </p:spPr>
      </p:pic>
      <p:pic>
        <p:nvPicPr>
          <p:cNvPr id="19" name="Picture 18">
            <a:extLst>
              <a:ext uri="{FF2B5EF4-FFF2-40B4-BE49-F238E27FC236}">
                <a16:creationId xmlns:a16="http://schemas.microsoft.com/office/drawing/2014/main" id="{F5BE29DC-545E-91AE-7CD6-468C4A22967E}"/>
              </a:ext>
            </a:extLst>
          </p:cNvPr>
          <p:cNvPicPr>
            <a:picLocks noChangeAspect="1"/>
          </p:cNvPicPr>
          <p:nvPr/>
        </p:nvPicPr>
        <p:blipFill>
          <a:blip r:embed="rId11"/>
          <a:srcRect r="11103" b="24153"/>
          <a:stretch>
            <a:fillRect/>
          </a:stretch>
        </p:blipFill>
        <p:spPr>
          <a:xfrm>
            <a:off x="463431" y="5010840"/>
            <a:ext cx="7002914" cy="1080678"/>
          </a:xfrm>
          <a:prstGeom prst="rect">
            <a:avLst/>
          </a:prstGeom>
          <a:ln>
            <a:noFill/>
          </a:ln>
          <a:effectLst/>
        </p:spPr>
      </p:pic>
      <p:sp>
        <p:nvSpPr>
          <p:cNvPr id="20" name="Oval 19">
            <a:extLst>
              <a:ext uri="{FF2B5EF4-FFF2-40B4-BE49-F238E27FC236}">
                <a16:creationId xmlns:a16="http://schemas.microsoft.com/office/drawing/2014/main" id="{1E5B6AD1-FA8E-5802-C4B6-F3BEFBD21A0F}"/>
              </a:ext>
            </a:extLst>
          </p:cNvPr>
          <p:cNvSpPr/>
          <p:nvPr/>
        </p:nvSpPr>
        <p:spPr bwMode="gray">
          <a:xfrm>
            <a:off x="4183849" y="524634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7</a:t>
            </a:r>
            <a:endParaRPr sz="1800" kern="0">
              <a:solidFill>
                <a:schemeClr val="bg1"/>
              </a:solidFill>
              <a:latin typeface="+mj-lt"/>
              <a:ea typeface="Arial Unicode MS" pitchFamily="34" charset="-128"/>
              <a:cs typeface="Arial Unicode MS" pitchFamily="34" charset="-128"/>
            </a:endParaRPr>
          </a:p>
        </p:txBody>
      </p:sp>
      <p:sp>
        <p:nvSpPr>
          <p:cNvPr id="21" name="Rectangle 20">
            <a:extLst>
              <a:ext uri="{FF2B5EF4-FFF2-40B4-BE49-F238E27FC236}">
                <a16:creationId xmlns:a16="http://schemas.microsoft.com/office/drawing/2014/main" id="{3C4E7C24-9C3F-883D-CD31-05748F678C66}"/>
              </a:ext>
            </a:extLst>
          </p:cNvPr>
          <p:cNvSpPr/>
          <p:nvPr/>
        </p:nvSpPr>
        <p:spPr bwMode="gray">
          <a:xfrm>
            <a:off x="3552452" y="5319563"/>
            <a:ext cx="909730" cy="293217"/>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050231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8F613-7166-7051-CA16-9666EA6D9DB0}"/>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7553189C-F82E-B5E4-2580-BF869E34B09C}"/>
              </a:ext>
            </a:extLst>
          </p:cNvPr>
          <p:cNvPicPr>
            <a:picLocks noChangeAspect="1"/>
          </p:cNvPicPr>
          <p:nvPr/>
        </p:nvPicPr>
        <p:blipFill>
          <a:blip r:embed="rId5"/>
          <a:srcRect b="10415"/>
          <a:stretch>
            <a:fillRect/>
          </a:stretch>
        </p:blipFill>
        <p:spPr>
          <a:xfrm>
            <a:off x="446403" y="876047"/>
            <a:ext cx="7002914" cy="2065419"/>
          </a:xfrm>
          <a:prstGeom prst="roundRect">
            <a:avLst>
              <a:gd name="adj" fmla="val 3687"/>
            </a:avLst>
          </a:prstGeom>
          <a:effectLst>
            <a:outerShdw blurRad="279400" dist="38100" dir="5400000" algn="ctr" rotWithShape="0">
              <a:srgbClr val="002A86">
                <a:alpha val="40000"/>
              </a:srgbClr>
            </a:outerShdw>
          </a:effectLst>
        </p:spPr>
      </p:pic>
      <p:pic>
        <p:nvPicPr>
          <p:cNvPr id="8" name="Picture 7">
            <a:extLst>
              <a:ext uri="{FF2B5EF4-FFF2-40B4-BE49-F238E27FC236}">
                <a16:creationId xmlns:a16="http://schemas.microsoft.com/office/drawing/2014/main" id="{6C90ED6A-2888-5CF1-F169-AB8654466A63}"/>
              </a:ext>
            </a:extLst>
          </p:cNvPr>
          <p:cNvPicPr>
            <a:picLocks noChangeAspect="1"/>
          </p:cNvPicPr>
          <p:nvPr/>
        </p:nvPicPr>
        <p:blipFill>
          <a:blip r:embed="rId6"/>
          <a:srcRect t="494" b="52951"/>
          <a:stretch>
            <a:fillRect/>
          </a:stretch>
        </p:blipFill>
        <p:spPr>
          <a:xfrm>
            <a:off x="446403" y="3043539"/>
            <a:ext cx="7002914" cy="1174642"/>
          </a:xfrm>
          <a:prstGeom prst="roundRect">
            <a:avLst>
              <a:gd name="adj" fmla="val 6129"/>
            </a:avLst>
          </a:prstGeom>
          <a:effectLst>
            <a:outerShdw blurRad="279400" dist="38100" dir="5400000" algn="ctr" rotWithShape="0">
              <a:srgbClr val="002A86">
                <a:alpha val="40000"/>
              </a:srgbClr>
            </a:outerShdw>
          </a:effectLst>
        </p:spPr>
      </p:pic>
      <p:sp>
        <p:nvSpPr>
          <p:cNvPr id="18" name="Rectangle 17">
            <a:extLst>
              <a:ext uri="{FF2B5EF4-FFF2-40B4-BE49-F238E27FC236}">
                <a16:creationId xmlns:a16="http://schemas.microsoft.com/office/drawing/2014/main" id="{466F1E62-5A22-09E3-EA35-1CD28D10D066}"/>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F2256A96-D398-A173-9D57-58A773B65A2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BD7680B5-0334-E10B-31F9-991CD651842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A2590F79-2F36-477A-58DE-B8165F6056B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mc:AlternateContent xmlns:mc="http://schemas.openxmlformats.org/markup-compatibility/2006">
        <mc:Choice xmlns:a14="http://schemas.microsoft.com/office/drawing/2010/main" Requires="a14">
          <p:sp>
            <p:nvSpPr>
              <p:cNvPr id="2" name="Text Placeholder 4">
                <a:extLst>
                  <a:ext uri="{FF2B5EF4-FFF2-40B4-BE49-F238E27FC236}">
                    <a16:creationId xmlns:a16="http://schemas.microsoft.com/office/drawing/2014/main" id="{E25602F3-9391-A8C1-7CCE-C7DCE616E7F4}"/>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sz="1800" kern="1200">
                    <a:ln>
                      <a:noFill/>
                    </a:ln>
                    <a:solidFill>
                      <a:srgbClr val="0070F2"/>
                    </a:solidFill>
                    <a:effectLst/>
                    <a:uLnTx/>
                    <a:uFillTx/>
                    <a:latin typeface="72 Brand Medium" panose="020B0504030603020204" pitchFamily="34" charset="0"/>
                    <a:ea typeface="+mn-ea"/>
                    <a:cs typeface="+mn-cs"/>
                  </a:defRPr>
                </a:pPr>
                <a:r>
                  <a:t>拒絕整個訂單</a:t>
                </a:r>
                <a:endParaRPr sz="1200">
                  <a:latin typeface="+mn-lt"/>
                  <a:cs typeface="Arial" panose="020B0604020202020204" pitchFamily="34" charset="0"/>
                </a:endParaRPr>
              </a:p>
              <a:p>
                <a:pPr marL="449263" indent="-441325">
                  <a:buClr>
                    <a:srgbClr val="0070F2"/>
                  </a:buClr>
                  <a:buSzPct val="100000"/>
                  <a:buFont typeface="+mj-lt"/>
                  <a:buAutoNum type="arabicPeriod"/>
                  <a:defRPr sz="1200">
                    <a:cs typeface="Arial" panose="020B0604020202020204" pitchFamily="34" charset="0"/>
                  </a:defRPr>
                </a:pPr>
                <a:r>
                  <a:t>若要拒絕整個訂單，請按一下 [建立訂單確認] → </a:t>
                </a:r>
                <a14:m>
                  <m:oMath xmlns:m="http://schemas.openxmlformats.org/officeDocument/2006/math">
                    <m:r>
                      <a:rPr lang="en-US" sz="1200" i="1" dirty="0">
                        <a:latin typeface="Cambria Math" panose="02040503050406030204" pitchFamily="18" charset="0"/>
                        <a:cs typeface="Arial" panose="020B0604020202020204" pitchFamily="34" charset="0"/>
                      </a:rPr>
                      <m:t>  </m:t>
                    </m:r>
                  </m:oMath>
                </a14:m>
                <a:r>
                  <a:rPr b="1"/>
                  <a:t>[拒絕整個訂單</a:t>
                </a:r>
                <a:r>
                  <a:t>]。選擇 [拒絕原因] ，提供備註並按一下 [</a:t>
                </a:r>
                <a:r>
                  <a:rPr b="1"/>
                  <a:t>繼續</a:t>
                </a:r>
                <a:r>
                  <a:t>] 。</a:t>
                </a:r>
                <a:endParaRPr sz="1200">
                  <a:latin typeface="+mn-lt"/>
                  <a:cs typeface="Arial" panose="020B0604020202020204" pitchFamily="34" charset="0"/>
                </a:endParaRPr>
              </a:p>
              <a:p>
                <a:pPr marL="449263" indent="-441325">
                  <a:buClr>
                    <a:srgbClr val="0070F2"/>
                  </a:buClr>
                  <a:buSzPct val="100000"/>
                  <a:buFont typeface="+mj-lt"/>
                  <a:buAutoNum type="arabicPeriod"/>
                  <a:defRPr sz="1200">
                    <a:latin typeface="+mn-lt"/>
                    <a:cs typeface="Arial" panose="020B0604020202020204" pitchFamily="34" charset="0"/>
                  </a:defRPr>
                </a:pPr>
                <a:r>
                  <a:t>提供的 [</a:t>
                </a:r>
                <a:r>
                  <a:rPr b="1"/>
                  <a:t>拒絕原因</a:t>
                </a:r>
                <a:r>
                  <a:t>] 和 [</a:t>
                </a:r>
                <a:r>
                  <a:rPr b="1"/>
                  <a:t>拒絕備註</a:t>
                </a:r>
                <a:r>
                  <a:t>] 會顯示在 [訂單確認] 頁面上。所有明細項目會自動設為 [</a:t>
                </a:r>
                <a:r>
                  <a:rPr b="1"/>
                  <a:t>已拒絕</a:t>
                </a:r>
                <a:r>
                  <a:t>] 狀態。</a:t>
                </a:r>
              </a:p>
              <a:p>
                <a:pPr marL="449263" indent="-441325">
                  <a:buClr>
                    <a:srgbClr val="0070F2"/>
                  </a:buClr>
                  <a:buSzPct val="100000"/>
                  <a:buFont typeface="+mj-lt"/>
                  <a:buAutoNum type="arabicPeriod"/>
                  <a:defRPr sz="1200">
                    <a:latin typeface="+mn-lt"/>
                    <a:cs typeface="Arial" panose="020B0604020202020204" pitchFamily="34" charset="0"/>
                  </a:defRPr>
                </a:pPr>
                <a:r>
                  <a:t>按一下 [</a:t>
                </a:r>
                <a:r>
                  <a:rPr b="1"/>
                  <a:t>建立</a:t>
                </a:r>
                <a:r>
                  <a:t>] 以提交拒絕的訂單確認。</a:t>
                </a:r>
                <a:br>
                  <a:rPr lang="en-US" sz="1200">
                    <a:latin typeface="+mn-lt"/>
                    <a:cs typeface="Arial" panose="020B0604020202020204" pitchFamily="34" charset="0"/>
                  </a:rPr>
                </a:br>
                <a:endParaRPr sz="1200">
                  <a:latin typeface="+mn-lt"/>
                  <a:cs typeface="Arial" panose="020B0604020202020204" pitchFamily="34" charset="0"/>
                </a:endParaRPr>
              </a:p>
              <a:p>
                <a:pPr marL="449263" lvl="0" indent="-441325" defTabSz="1088776">
                  <a:spcBef>
                    <a:spcPts val="0"/>
                  </a:spcBef>
                  <a:buClr>
                    <a:srgbClr val="0070F2"/>
                  </a:buClr>
                  <a:buSzPct val="100000"/>
                  <a:buFont typeface="+mj-lt"/>
                  <a:buAutoNum type="arabicPeriod"/>
                  <a:defRPr sz="1200">
                    <a:latin typeface="72 Brand"/>
                    <a:cs typeface="Arial" panose="020B0604020202020204" pitchFamily="34" charset="0"/>
                  </a:defRPr>
                </a:pPr>
                <a:r>
                  <a:rPr>
                    <a:solidFill>
                      <a:srgbClr val="000000"/>
                    </a:solidFill>
                  </a:rPr>
                  <a:t>[訂單確認] 頁面會顯示狀態設為 [</a:t>
                </a:r>
                <a:r>
                  <a:rPr b="1">
                    <a:solidFill>
                      <a:srgbClr val="C00000"/>
                    </a:solidFill>
                  </a:rPr>
                  <a:t>已拒絕</a:t>
                </a:r>
                <a:r>
                  <a:rPr>
                    <a:solidFill>
                      <a:srgbClr val="000000"/>
                    </a:solidFill>
                  </a:rPr>
                  <a:t>] 的所有細目。[採購單] 狀態會更新為 [</a:t>
                </a:r>
                <a:r>
                  <a:rPr b="1">
                    <a:solidFill>
                      <a:srgbClr val="000000"/>
                    </a:solidFill>
                  </a:rPr>
                  <a:t>已拒絕</a:t>
                </a:r>
                <a:r>
                  <a:rPr>
                    <a:solidFill>
                      <a:srgbClr val="000000"/>
                    </a:solidFill>
                  </a:rPr>
                  <a:t>] ，反映供應商的回應。</a:t>
                </a:r>
              </a:p>
              <a:p>
                <a:pPr marL="7938">
                  <a:buClr>
                    <a:srgbClr val="0070F2"/>
                  </a:buClr>
                  <a:buSzPct val="100000"/>
                  <a:buNone/>
                </a:pPr>
                <a:endParaRPr sz="1200">
                  <a:cs typeface="Arial" panose="020B0604020202020204" pitchFamily="34" charset="0"/>
                </a:endParaRPr>
              </a:p>
              <a:p>
                <a:pPr marL="449263" indent="-441325">
                  <a:buClr>
                    <a:srgbClr val="0070F2"/>
                  </a:buClr>
                  <a:buSzPct val="100000"/>
                  <a:buFont typeface="+mj-lt"/>
                  <a:buAutoNum type="arabicPeriod"/>
                </a:pPr>
                <a:endParaRPr sz="1200">
                  <a:latin typeface="+mn-lt"/>
                  <a:cs typeface="Arial" panose="020B0604020202020204" pitchFamily="34" charset="0"/>
                </a:endParaRPr>
              </a:p>
            </p:txBody>
          </p:sp>
        </mc:Choice>
        <mc:Fallback>
          <p:sp>
            <p:nvSpPr>
              <p:cNvPr id="2" name="Text Placeholder 4">
                <a:extLst>
                  <a:ext uri="{FF2B5EF4-FFF2-40B4-BE49-F238E27FC236}">
                    <a16:creationId xmlns:a16="http://schemas.microsoft.com/office/drawing/2014/main" id="{E25602F3-9391-A8C1-7CCE-C7DCE616E7F4}"/>
                  </a:ext>
                </a:extLst>
              </p:cNvPr>
              <p:cNvSpPr txBox="1">
                <a:spLocks noRot="1" noChangeAspect="1" noMove="1" noResize="1" noEditPoints="1" noAdjustHandles="1" noChangeArrowheads="1" noChangeShapeType="1" noTextEdit="1"/>
              </p:cNvSpPr>
              <p:nvPr/>
            </p:nvSpPr>
            <p:spPr>
              <a:xfrm>
                <a:off x="8004991" y="1334270"/>
                <a:ext cx="3971109" cy="5475556"/>
              </a:xfrm>
              <a:prstGeom prst="rect">
                <a:avLst/>
              </a:prstGeom>
              <a:blipFill>
                <a:blip r:embed="rId12"/>
                <a:stretch>
                  <a:fillRect l="-1227" t="-668"/>
                </a:stretch>
              </a:blipFill>
            </p:spPr>
            <p:txBody>
              <a:bodyPr/>
              <a:lstStyle/>
              <a:p>
                <a:pPr>
                  <a:defRPr>
                    <a:noFill/>
                  </a:defRPr>
                </a:pPr>
                <a:r>
                  <a:t> </a:t>
                </a:r>
              </a:p>
            </p:txBody>
          </p:sp>
        </mc:Fallback>
      </mc:AlternateContent>
      <p:sp>
        <p:nvSpPr>
          <p:cNvPr id="3" name="Title 1">
            <a:extLst>
              <a:ext uri="{FF2B5EF4-FFF2-40B4-BE49-F238E27FC236}">
                <a16:creationId xmlns:a16="http://schemas.microsoft.com/office/drawing/2014/main" id="{996BD4F8-DDFD-DE7B-EA01-2BA207761BDE}"/>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拒絕訂單確認</a:t>
            </a:r>
            <a:endParaRPr>
              <a:ea typeface="+mn-ea"/>
              <a:cs typeface="+mn-cs"/>
            </a:endParaRPr>
          </a:p>
        </p:txBody>
      </p:sp>
      <p:sp>
        <p:nvSpPr>
          <p:cNvPr id="17" name="Oval 16">
            <a:extLst>
              <a:ext uri="{FF2B5EF4-FFF2-40B4-BE49-F238E27FC236}">
                <a16:creationId xmlns:a16="http://schemas.microsoft.com/office/drawing/2014/main" id="{4D1E069A-FDC4-8EA6-F0C2-B15E8520F3A8}"/>
              </a:ext>
            </a:extLst>
          </p:cNvPr>
          <p:cNvSpPr/>
          <p:nvPr/>
        </p:nvSpPr>
        <p:spPr bwMode="gray">
          <a:xfrm>
            <a:off x="1309755" y="327393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85873E04-50E7-D42A-8C36-AB0B7B4D83F6}"/>
              </a:ext>
            </a:extLst>
          </p:cNvPr>
          <p:cNvPicPr>
            <a:picLocks noChangeAspect="1"/>
          </p:cNvPicPr>
          <p:nvPr/>
        </p:nvPicPr>
        <p:blipFill>
          <a:blip r:embed="rId13"/>
          <a:srcRect b="32697"/>
          <a:stretch>
            <a:fillRect/>
          </a:stretch>
        </p:blipFill>
        <p:spPr>
          <a:xfrm>
            <a:off x="440868" y="4341494"/>
            <a:ext cx="7002914" cy="2065419"/>
          </a:xfrm>
          <a:prstGeom prst="roundRect">
            <a:avLst>
              <a:gd name="adj" fmla="val 3123"/>
            </a:avLst>
          </a:prstGeom>
          <a:effectLst>
            <a:outerShdw blurRad="279400" dist="38100" dir="5400000" algn="tl" rotWithShape="0">
              <a:srgbClr val="00144A">
                <a:alpha val="40000"/>
              </a:srgbClr>
            </a:outerShdw>
          </a:effectLst>
        </p:spPr>
      </p:pic>
      <p:sp>
        <p:nvSpPr>
          <p:cNvPr id="14" name="Oval 13">
            <a:extLst>
              <a:ext uri="{FF2B5EF4-FFF2-40B4-BE49-F238E27FC236}">
                <a16:creationId xmlns:a16="http://schemas.microsoft.com/office/drawing/2014/main" id="{85139E38-896C-7E5B-E4EB-02D57CD487CC}"/>
              </a:ext>
            </a:extLst>
          </p:cNvPr>
          <p:cNvSpPr/>
          <p:nvPr/>
        </p:nvSpPr>
        <p:spPr bwMode="gray">
          <a:xfrm>
            <a:off x="4350204" y="158494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8A064E95-4179-DCDB-0411-C0DB2D8606AD}"/>
              </a:ext>
            </a:extLst>
          </p:cNvPr>
          <p:cNvSpPr/>
          <p:nvPr/>
        </p:nvSpPr>
        <p:spPr bwMode="gray">
          <a:xfrm>
            <a:off x="6097587" y="584918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40325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73BDC-2020-FF36-0DBB-1E81EA8AA4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B5F730-9C67-EDB3-2B0E-805B0A7E8CEF}"/>
              </a:ext>
            </a:extLst>
          </p:cNvPr>
          <p:cNvPicPr>
            <a:picLocks noChangeAspect="1"/>
          </p:cNvPicPr>
          <p:nvPr/>
        </p:nvPicPr>
        <p:blipFill>
          <a:blip r:embed="rId5"/>
          <a:srcRect b="15869"/>
          <a:stretch>
            <a:fillRect/>
          </a:stretch>
        </p:blipFill>
        <p:spPr>
          <a:xfrm>
            <a:off x="463432" y="1334270"/>
            <a:ext cx="7072902" cy="1907694"/>
          </a:xfrm>
          <a:prstGeom prst="roundRect">
            <a:avLst>
              <a:gd name="adj" fmla="val 3809"/>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B1BF4614-FAF1-385D-0686-0203ADBE262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616532C7-899D-E9ED-BF8D-1FFFECD1147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BB47D7D-2A8D-3182-321E-926A5B037D4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6E8F4A6D-24A5-A578-9532-09B746FE78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B73B59F-901E-A794-0E9C-DB79722D4FEF}"/>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776" rtl="0" eaLnBrk="1" fontAlgn="auto" latinLnBrk="0" hangingPunct="1">
              <a:lnSpc>
                <a:spcPct val="100000"/>
              </a:lnSpc>
              <a:spcBef>
                <a:spcPts val="0"/>
              </a:spcBef>
              <a:spcAft>
                <a:spcPts val="0"/>
              </a:spcAft>
              <a:buClrTx/>
              <a:buSzTx/>
              <a:buFontTx/>
              <a:buNone/>
              <a:tabLst/>
              <a:defRPr sz="1800">
                <a:solidFill>
                  <a:srgbClr val="0070F2"/>
                </a:solidFill>
                <a:latin typeface="72 Brand Medium" panose="020B0504030603020204" pitchFamily="34" charset="0"/>
              </a:defRPr>
            </a:pPr>
            <a:r>
              <a:t>在細目資訊中更新</a:t>
            </a:r>
            <a:endParaRPr kumimoji="0" sz="1200" b="0" i="0" u="none" strike="noStrike" kern="1200" cap="none" spc="0" normalizeH="0" baseline="0">
              <a:ln>
                <a:noFill/>
              </a:ln>
              <a:solidFill>
                <a:srgbClr val="000000"/>
              </a:solidFill>
              <a:effectLst/>
              <a:uLnTx/>
              <a:uFillTx/>
              <a:latin typeface="72 Brand"/>
              <a:ea typeface="+mn-ea"/>
              <a:cs typeface="Arial" panose="020B0604020202020204" pitchFamily="34" charset="0"/>
            </a:endParaRPr>
          </a:p>
          <a:p>
            <a:pPr marL="7938" lvl="0" defTabSz="1088776">
              <a:spcBef>
                <a:spcPts val="0"/>
              </a:spcBef>
              <a:buClr>
                <a:srgbClr val="0070F2"/>
              </a:buClr>
              <a:buSzPct val="100000"/>
              <a:buNone/>
            </a:pPr>
            <a:endParaRPr sz="1200"/>
          </a:p>
          <a:p>
            <a:pPr marL="7938" lvl="0" defTabSz="1088776">
              <a:spcBef>
                <a:spcPts val="0"/>
              </a:spcBef>
              <a:buClr>
                <a:srgbClr val="0070F2"/>
              </a:buClr>
              <a:buSzPct val="100000"/>
              <a:buNone/>
            </a:pPr>
            <a:endParaRPr sz="1200"/>
          </a:p>
          <a:p>
            <a:pPr marL="449263" lvl="0" indent="-441325" defTabSz="1088776">
              <a:spcBef>
                <a:spcPts val="0"/>
              </a:spcBef>
              <a:buClr>
                <a:srgbClr val="0070F2"/>
              </a:buClr>
              <a:buSzPct val="100000"/>
              <a:buFont typeface="+mj-lt"/>
              <a:buAutoNum type="arabicPeriod"/>
              <a:defRPr sz="1200"/>
            </a:pPr>
            <a:r>
              <a:t>可讓供應商在訂單確認中直接更新</a:t>
            </a:r>
            <a:r>
              <a:rPr b="1"/>
              <a:t>項目級詳細資訊</a:t>
            </a:r>
            <a:r>
              <a:t>。</a:t>
            </a:r>
            <a:br>
              <a:rPr lang="en-US" sz="1200"/>
            </a:br>
            <a:r>
              <a:t>- 支援每個細目</a:t>
            </a:r>
            <a:r>
              <a:rPr b="1"/>
              <a:t>具有不同交付日期的</a:t>
            </a:r>
            <a:r>
              <a:rPr b="1">
                <a:solidFill>
                  <a:srgbClr val="000000"/>
                </a:solidFill>
                <a:latin typeface="72 Brand"/>
                <a:cs typeface="Arial" panose="020B0604020202020204" pitchFamily="34" charset="0"/>
              </a:rPr>
              <a:t>未確認</a:t>
            </a:r>
            <a:r>
              <a:rPr>
                <a:solidFill>
                  <a:srgbClr val="000000"/>
                </a:solidFill>
                <a:latin typeface="72 Brand"/>
                <a:cs typeface="Arial" panose="020B0604020202020204" pitchFamily="34" charset="0"/>
              </a:rPr>
              <a:t>、</a:t>
            </a:r>
            <a:r>
              <a:rPr b="1">
                <a:solidFill>
                  <a:srgbClr val="000000"/>
                </a:solidFill>
                <a:latin typeface="72 Brand"/>
                <a:cs typeface="Arial" panose="020B0604020202020204" pitchFamily="34" charset="0"/>
              </a:rPr>
              <a:t>已確認</a:t>
            </a:r>
            <a:r>
              <a:rPr>
                <a:solidFill>
                  <a:srgbClr val="000000"/>
                </a:solidFill>
                <a:latin typeface="72 Brand"/>
                <a:cs typeface="Arial" panose="020B0604020202020204" pitchFamily="34" charset="0"/>
              </a:rPr>
              <a:t>、</a:t>
            </a:r>
            <a:r>
              <a:rPr b="1">
                <a:solidFill>
                  <a:srgbClr val="000000"/>
                </a:solidFill>
                <a:latin typeface="72 Brand"/>
                <a:cs typeface="Arial" panose="020B0604020202020204" pitchFamily="34" charset="0"/>
              </a:rPr>
              <a:t>延期交貨</a:t>
            </a:r>
            <a:r>
              <a:rPr>
                <a:solidFill>
                  <a:srgbClr val="000000"/>
                </a:solidFill>
                <a:latin typeface="72 Brand"/>
                <a:cs typeface="Arial" panose="020B0604020202020204" pitchFamily="34" charset="0"/>
              </a:rPr>
              <a:t>和</a:t>
            </a:r>
            <a:r>
              <a:rPr b="1">
                <a:solidFill>
                  <a:srgbClr val="000000"/>
                </a:solidFill>
                <a:latin typeface="72 Brand"/>
                <a:cs typeface="Arial" panose="020B0604020202020204" pitchFamily="34" charset="0"/>
              </a:rPr>
              <a:t>已拒絕</a:t>
            </a:r>
            <a:r>
              <a:t>。</a:t>
            </a:r>
          </a:p>
          <a:p>
            <a:pPr marL="449263" indent="-441325" defTabSz="1088776">
              <a:spcBef>
                <a:spcPts val="0"/>
              </a:spcBef>
              <a:buClr>
                <a:srgbClr val="0070F2"/>
              </a:buClr>
              <a:buSzPct val="100000"/>
              <a:buFont typeface="+mj-lt"/>
              <a:buAutoNum type="arabicPeriod"/>
              <a:defRPr sz="1200"/>
            </a:pPr>
            <a:r>
              <a:t>- 針對服務項目支援</a:t>
            </a:r>
            <a:r>
              <a:rPr b="1">
                <a:solidFill>
                  <a:srgbClr val="000000"/>
                </a:solidFill>
                <a:latin typeface="72 Brand"/>
                <a:cs typeface="Arial" panose="020B0604020202020204" pitchFamily="34" charset="0"/>
              </a:rPr>
              <a:t>未確認</a:t>
            </a:r>
            <a:r>
              <a:rPr>
                <a:solidFill>
                  <a:srgbClr val="000000"/>
                </a:solidFill>
                <a:latin typeface="72 Brand"/>
                <a:cs typeface="Arial" panose="020B0604020202020204" pitchFamily="34" charset="0"/>
              </a:rPr>
              <a:t>、</a:t>
            </a:r>
            <a:r>
              <a:rPr b="1">
                <a:solidFill>
                  <a:srgbClr val="000000"/>
                </a:solidFill>
                <a:latin typeface="72 Brand"/>
                <a:cs typeface="Arial" panose="020B0604020202020204" pitchFamily="34" charset="0"/>
              </a:rPr>
              <a:t>已確認</a:t>
            </a:r>
            <a:r>
              <a:rPr>
                <a:solidFill>
                  <a:srgbClr val="000000"/>
                </a:solidFill>
                <a:latin typeface="72 Brand"/>
                <a:cs typeface="Arial" panose="020B0604020202020204" pitchFamily="34" charset="0"/>
              </a:rPr>
              <a:t>和</a:t>
            </a:r>
            <a:r>
              <a:rPr b="1">
                <a:solidFill>
                  <a:srgbClr val="000000"/>
                </a:solidFill>
                <a:latin typeface="72 Brand"/>
                <a:cs typeface="Arial" panose="020B0604020202020204" pitchFamily="34" charset="0"/>
              </a:rPr>
              <a:t>已拒絕</a:t>
            </a:r>
            <a:r>
              <a:rPr>
                <a:solidFill>
                  <a:srgbClr val="000000"/>
                </a:solidFill>
                <a:latin typeface="72 Brand"/>
                <a:cs typeface="Arial" panose="020B0604020202020204" pitchFamily="34" charset="0"/>
              </a:rPr>
              <a:t>。</a:t>
            </a:r>
            <a:endParaRPr sz="1200"/>
          </a:p>
          <a:p>
            <a:pPr marL="449263" lvl="0" indent="-441325" defTabSz="1088776">
              <a:spcBef>
                <a:spcPts val="0"/>
              </a:spcBef>
              <a:buClr>
                <a:srgbClr val="0070F2"/>
              </a:buClr>
              <a:buSzPct val="100000"/>
              <a:buFont typeface="+mj-lt"/>
              <a:buAutoNum type="arabicPeriod"/>
              <a:defRPr sz="1200"/>
            </a:pPr>
            <a:r>
              <a:t>若要繼續，請按一下 [</a:t>
            </a:r>
            <a:r>
              <a:rPr b="1"/>
              <a:t>建立訂單確認</a:t>
            </a:r>
            <a:r>
              <a:t>] 並在細目級選擇 [</a:t>
            </a:r>
            <a:r>
              <a:rPr b="1"/>
              <a:t>使用資訊更新來確認</a:t>
            </a:r>
            <a:r>
              <a:t>] 。</a:t>
            </a:r>
          </a:p>
          <a:p>
            <a:pPr marL="449263" indent="-441325" defTabSz="1088776">
              <a:spcBef>
                <a:spcPts val="0"/>
              </a:spcBef>
              <a:buClr>
                <a:srgbClr val="0070F2"/>
              </a:buClr>
              <a:buSzPct val="100000"/>
              <a:buFont typeface="+mj-lt"/>
              <a:buAutoNum type="arabicPeriod"/>
              <a:defRPr sz="1200">
                <a:solidFill>
                  <a:srgbClr val="000000"/>
                </a:solidFill>
                <a:latin typeface="72 Brand"/>
                <a:cs typeface="Arial" panose="020B0604020202020204" pitchFamily="34" charset="0"/>
              </a:defRPr>
            </a:pPr>
            <a:r>
              <a:t>在 [訂單確認抬頭] 區段中，將自動產生 [確認號碼] (以 OC 作為前置字元並從訂購單衍生，例如 OC-1234)。供應商也可輸入 [供應商參考] 。</a:t>
            </a:r>
          </a:p>
          <a:p>
            <a:pPr marL="449263" indent="-441325" defTabSz="1088776">
              <a:spcBef>
                <a:spcPts val="0"/>
              </a:spcBef>
              <a:buClr>
                <a:srgbClr val="0070F2"/>
              </a:buClr>
              <a:buSzPct val="100000"/>
              <a:buFont typeface="+mj-lt"/>
              <a:buAutoNum type="arabicPeriod"/>
              <a:defRPr sz="1200">
                <a:solidFill>
                  <a:srgbClr val="000000"/>
                </a:solidFill>
                <a:latin typeface="72 Brand"/>
                <a:cs typeface="Arial" panose="020B0604020202020204" pitchFamily="34" charset="0"/>
              </a:defRPr>
            </a:pPr>
            <a:r>
              <a:t>供應商針對每個細目選擇確認狀態。</a:t>
            </a:r>
          </a:p>
          <a:p>
            <a:pPr marL="449263" indent="-441325" defTabSz="1088776">
              <a:spcBef>
                <a:spcPts val="0"/>
              </a:spcBef>
              <a:buClr>
                <a:srgbClr val="0070F2"/>
              </a:buClr>
              <a:buSzPct val="100000"/>
              <a:buFont typeface="+mj-lt"/>
              <a:buAutoNum type="arabicPeriod"/>
              <a:defRPr sz="1200">
                <a:solidFill>
                  <a:srgbClr val="000000"/>
                </a:solidFill>
                <a:latin typeface="72 Brand"/>
                <a:cs typeface="Arial" panose="020B0604020202020204" pitchFamily="34" charset="0"/>
              </a:defRPr>
            </a:pPr>
            <a:r>
              <a:t>供應商可瀏覽至項目詳細資訊頁面以提供其他資訊，例如 [</a:t>
            </a:r>
            <a:r>
              <a:rPr b="1"/>
              <a:t>輔助零件編號] 、 [供應商批次識別碼</a:t>
            </a:r>
            <a:r>
              <a:t>] 和其他項目特定詳細資訊。</a:t>
            </a:r>
          </a:p>
          <a:p>
            <a:pPr marL="449263" lvl="0" indent="-441325" defTabSz="1088776">
              <a:spcBef>
                <a:spcPts val="0"/>
              </a:spcBef>
              <a:buClr>
                <a:srgbClr val="0070F2"/>
              </a:buClr>
              <a:buSzPct val="100000"/>
              <a:buFont typeface="+mj-lt"/>
              <a:buAutoNum type="arabicPeriod"/>
            </a:pPr>
            <a:endParaRPr sz="1200"/>
          </a:p>
          <a:p>
            <a:pPr marL="7938" lvl="0" defTabSz="1088776">
              <a:spcBef>
                <a:spcPts val="0"/>
              </a:spcBef>
              <a:buClr>
                <a:srgbClr val="0070F2"/>
              </a:buClr>
              <a:buSzPct val="100000"/>
              <a:buNone/>
            </a:pPr>
            <a:endParaRPr kumimoji="0" sz="1200" b="1" i="0" u="none" strike="noStrike" kern="1200" cap="none" spc="0" normalizeH="0" baseline="0">
              <a:ln>
                <a:noFill/>
              </a:ln>
              <a:solidFill>
                <a:srgbClr val="000000"/>
              </a:solidFill>
              <a:effectLst/>
              <a:uLnTx/>
              <a:uFillTx/>
              <a:latin typeface="72 Brand"/>
              <a:ea typeface="+mn-ea"/>
              <a:cs typeface="Arial" panose="020B0604020202020204" pitchFamily="34" charset="0"/>
            </a:endParaRPr>
          </a:p>
        </p:txBody>
      </p:sp>
      <p:sp>
        <p:nvSpPr>
          <p:cNvPr id="3" name="Title 1">
            <a:extLst>
              <a:ext uri="{FF2B5EF4-FFF2-40B4-BE49-F238E27FC236}">
                <a16:creationId xmlns:a16="http://schemas.microsoft.com/office/drawing/2014/main" id="{6A751C8F-7587-DC8F-332B-5D0F464F0660}"/>
              </a:ext>
            </a:extLst>
          </p:cNvPr>
          <p:cNvSpPr txBox="1">
            <a:spLocks/>
          </p:cNvSpPr>
          <p:nvPr/>
        </p:nvSpPr>
        <p:spPr bwMode="black">
          <a:xfrm>
            <a:off x="463432" y="265211"/>
            <a:ext cx="7232026" cy="430887"/>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sz="2800">
                <a:solidFill>
                  <a:srgbClr val="0070F2"/>
                </a:solidFill>
              </a:rPr>
              <a:t>確認和更新資訊</a:t>
            </a:r>
            <a:endParaRPr sz="2800"/>
          </a:p>
        </p:txBody>
      </p:sp>
      <p:sp>
        <p:nvSpPr>
          <p:cNvPr id="12" name="Oval 11">
            <a:extLst>
              <a:ext uri="{FF2B5EF4-FFF2-40B4-BE49-F238E27FC236}">
                <a16:creationId xmlns:a16="http://schemas.microsoft.com/office/drawing/2014/main" id="{A1AD1018-F1A3-EBFF-A40C-6E221157E78A}"/>
              </a:ext>
            </a:extLst>
          </p:cNvPr>
          <p:cNvSpPr/>
          <p:nvPr/>
        </p:nvSpPr>
        <p:spPr bwMode="gray">
          <a:xfrm>
            <a:off x="4583217" y="255340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7" name="Picture 6">
            <a:extLst>
              <a:ext uri="{FF2B5EF4-FFF2-40B4-BE49-F238E27FC236}">
                <a16:creationId xmlns:a16="http://schemas.microsoft.com/office/drawing/2014/main" id="{863DB2C3-E7F2-AA08-0C91-B4521B76C30C}"/>
              </a:ext>
            </a:extLst>
          </p:cNvPr>
          <p:cNvPicPr>
            <a:picLocks noChangeAspect="1"/>
          </p:cNvPicPr>
          <p:nvPr/>
        </p:nvPicPr>
        <p:blipFill>
          <a:blip r:embed="rId11"/>
          <a:stretch>
            <a:fillRect/>
          </a:stretch>
        </p:blipFill>
        <p:spPr>
          <a:xfrm>
            <a:off x="463431" y="3496268"/>
            <a:ext cx="7025651" cy="2715823"/>
          </a:xfrm>
          <a:prstGeom prst="roundRect">
            <a:avLst>
              <a:gd name="adj" fmla="val 3505"/>
            </a:avLst>
          </a:prstGeom>
          <a:effectLst>
            <a:outerShdw blurRad="279400" dist="38100" dir="5400000" algn="tl" rotWithShape="0">
              <a:srgbClr val="002A86">
                <a:alpha val="40000"/>
              </a:srgbClr>
            </a:outerShdw>
          </a:effectLst>
        </p:spPr>
      </p:pic>
      <p:sp>
        <p:nvSpPr>
          <p:cNvPr id="8" name="Oval 7">
            <a:extLst>
              <a:ext uri="{FF2B5EF4-FFF2-40B4-BE49-F238E27FC236}">
                <a16:creationId xmlns:a16="http://schemas.microsoft.com/office/drawing/2014/main" id="{5492BC08-0C12-139A-EC03-B5F0387ED4C3}"/>
              </a:ext>
            </a:extLst>
          </p:cNvPr>
          <p:cNvSpPr/>
          <p:nvPr/>
        </p:nvSpPr>
        <p:spPr bwMode="gray">
          <a:xfrm>
            <a:off x="2116526" y="467163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64757163-C21F-536F-F118-52764AF19ACA}"/>
              </a:ext>
            </a:extLst>
          </p:cNvPr>
          <p:cNvSpPr/>
          <p:nvPr/>
        </p:nvSpPr>
        <p:spPr bwMode="gray">
          <a:xfrm>
            <a:off x="979797" y="40288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121712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F08FD-E542-94B6-27CD-A73AC8D9F1D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D3EA5D1-1D4C-67F4-8FE1-56904A743FC5}"/>
              </a:ext>
            </a:extLst>
          </p:cNvPr>
          <p:cNvPicPr>
            <a:picLocks noChangeAspect="1"/>
          </p:cNvPicPr>
          <p:nvPr/>
        </p:nvPicPr>
        <p:blipFill>
          <a:blip r:embed="rId5"/>
          <a:srcRect t="431" b="55793"/>
          <a:stretch>
            <a:fillRect/>
          </a:stretch>
        </p:blipFill>
        <p:spPr>
          <a:xfrm>
            <a:off x="463431" y="3264277"/>
            <a:ext cx="7025651" cy="979546"/>
          </a:xfrm>
          <a:prstGeom prst="roundRect">
            <a:avLst>
              <a:gd name="adj" fmla="val 2717"/>
            </a:avLst>
          </a:prstGeom>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0AF4570E-E2F9-7B3C-AAC1-BB7C2DD43F86}"/>
              </a:ext>
            </a:extLst>
          </p:cNvPr>
          <p:cNvPicPr>
            <a:picLocks noChangeAspect="1"/>
          </p:cNvPicPr>
          <p:nvPr/>
        </p:nvPicPr>
        <p:blipFill>
          <a:blip r:embed="rId6"/>
          <a:srcRect t="-487" r="1314" b="-483"/>
          <a:stretch>
            <a:fillRect/>
          </a:stretch>
        </p:blipFill>
        <p:spPr>
          <a:xfrm>
            <a:off x="463432" y="883927"/>
            <a:ext cx="7025651" cy="2218325"/>
          </a:xfrm>
          <a:prstGeom prst="roundRect">
            <a:avLst>
              <a:gd name="adj" fmla="val 2717"/>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CCFD228F-37B2-9D4B-72FD-AFC43D53B99A}"/>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0CBFCFF2-E1E7-72C5-E0EC-007A37BA129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A832207-6FB7-DC4F-34FA-2F2510800BD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85AC012-A34F-9F09-104A-8A6F60FEC5A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4BADEEA-9EAD-94EA-100D-F033EC2F2E57}"/>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從項目建立訂單確認，以確認</a:t>
            </a:r>
            <a:endParaRPr sz="1800">
              <a:solidFill>
                <a:srgbClr val="0070F2"/>
              </a:solidFill>
              <a:latin typeface="72 Brand Medium" panose="020B0504030603020204" pitchFamily="34" charset="0"/>
            </a:endParaRPr>
          </a:p>
          <a:p>
            <a:pPr marL="449263" indent="-441325">
              <a:buClr>
                <a:srgbClr val="0070F2"/>
              </a:buClr>
              <a:buSzPct val="100000"/>
              <a:buFont typeface="+mj-lt"/>
              <a:buAutoNum type="arabicPeriod"/>
              <a:defRPr sz="1200"/>
            </a:pPr>
            <a:r>
              <a:rPr b="1">
                <a:latin typeface="+mn-lt"/>
                <a:cs typeface="Arial" panose="020B0604020202020204" pitchFamily="34" charset="0"/>
              </a:rPr>
              <a:t>分割數量</a:t>
            </a:r>
            <a:r>
              <a:t> </a:t>
            </a:r>
            <a:r>
              <a:rPr>
                <a:latin typeface="+mn-lt"/>
                <a:cs typeface="Arial" panose="020B0604020202020204" pitchFamily="34" charset="0"/>
              </a:rPr>
              <a:t>：</a:t>
            </a:r>
            <a:r>
              <a:t>若您要在兩個不同日期交貨數量，請輸入第一個日期的部份數量。SAP Business Network 會自動建立拆分細目，並將剩餘數量 (訂購單數量減去先前確認的數量) 指派給新細目。</a:t>
            </a:r>
          </a:p>
          <a:p>
            <a:pPr marL="449263" indent="-441325">
              <a:buClr>
                <a:srgbClr val="0070F2"/>
              </a:buClr>
              <a:buSzPct val="100000"/>
              <a:buFont typeface="+mj-lt"/>
              <a:buAutoNum type="arabicPeriod"/>
              <a:defRPr sz="1200"/>
            </a:pPr>
            <a:r>
              <a:rPr b="1">
                <a:latin typeface="+mn-lt"/>
                <a:cs typeface="Arial" panose="020B0604020202020204" pitchFamily="34" charset="0"/>
              </a:rPr>
              <a:t>合併 ：</a:t>
            </a:r>
            <a:r>
              <a:t>若您先前已分割細目且要恢復為</a:t>
            </a:r>
            <a:r>
              <a:rPr b="1"/>
              <a:t>原始訂購單值</a:t>
            </a:r>
            <a:r>
              <a:t>，請選擇屬於相同訂購單細目的拆分細目，然後按一下 [</a:t>
            </a:r>
            <a:r>
              <a:rPr b="1"/>
              <a:t>合併</a:t>
            </a:r>
            <a:r>
              <a:t>] 。SAP Business Network 會將行還原至</a:t>
            </a:r>
            <a:r>
              <a:rPr b="1"/>
              <a:t>原始狀態和值</a:t>
            </a:r>
            <a:r>
              <a:t>。</a:t>
            </a:r>
          </a:p>
          <a:p>
            <a:pPr marL="449263" indent="-441325">
              <a:buClr>
                <a:srgbClr val="0070F2"/>
              </a:buClr>
              <a:buSzPct val="100000"/>
              <a:buFont typeface="+mj-lt"/>
              <a:buAutoNum type="arabicPeriod"/>
              <a:defRPr sz="1200"/>
            </a:pPr>
            <a:r>
              <a:rPr b="1">
                <a:cs typeface="Arial" panose="020B0604020202020204" pitchFamily="34" charset="0"/>
              </a:rPr>
              <a:t>新增細目</a:t>
            </a:r>
            <a:r>
              <a:t> </a:t>
            </a:r>
            <a:r>
              <a:rPr>
                <a:cs typeface="Arial" panose="020B0604020202020204" pitchFamily="34" charset="0"/>
              </a:rPr>
              <a:t>：</a:t>
            </a:r>
            <a:r>
              <a:t>允許供應商</a:t>
            </a:r>
            <a:r>
              <a:rPr b="1"/>
              <a:t>將缺少的細目</a:t>
            </a:r>
            <a:r>
              <a:t>新增至訂單確認，而不需返回上一頁。按一下 [</a:t>
            </a:r>
            <a:r>
              <a:rPr b="1"/>
              <a:t>新增細目</a:t>
            </a:r>
            <a:r>
              <a:t>] ，快顯視窗會顯示屬於所選訂購單的所有</a:t>
            </a:r>
            <a:r>
              <a:rPr b="1"/>
              <a:t>未確認和未選擇的細目</a:t>
            </a:r>
            <a:r>
              <a:t>，以便快速且無縫完成確認。</a:t>
            </a:r>
            <a:endParaRPr sz="1200">
              <a:cs typeface="Arial" panose="020B0604020202020204" pitchFamily="34" charset="0"/>
            </a:endParaRPr>
          </a:p>
        </p:txBody>
      </p:sp>
      <p:sp>
        <p:nvSpPr>
          <p:cNvPr id="3" name="Title 1">
            <a:extLst>
              <a:ext uri="{FF2B5EF4-FFF2-40B4-BE49-F238E27FC236}">
                <a16:creationId xmlns:a16="http://schemas.microsoft.com/office/drawing/2014/main" id="{5F5907EC-3916-A299-194A-9CA930839A25}"/>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a:ea typeface="+mn-ea"/>
                <a:cs typeface="+mn-cs"/>
              </a:defRPr>
            </a:pPr>
            <a:r>
              <a:t>功能：</a:t>
            </a:r>
            <a:r>
              <a:rPr>
                <a:solidFill>
                  <a:srgbClr val="0070F2"/>
                </a:solidFill>
              </a:rPr>
              <a:t>自待確認項目的訂單確認</a:t>
            </a:r>
          </a:p>
        </p:txBody>
      </p:sp>
      <p:sp>
        <p:nvSpPr>
          <p:cNvPr id="17" name="Oval 16">
            <a:extLst>
              <a:ext uri="{FF2B5EF4-FFF2-40B4-BE49-F238E27FC236}">
                <a16:creationId xmlns:a16="http://schemas.microsoft.com/office/drawing/2014/main" id="{C85678E1-9A1E-F694-DE16-47FF0187494D}"/>
              </a:ext>
            </a:extLst>
          </p:cNvPr>
          <p:cNvSpPr/>
          <p:nvPr/>
        </p:nvSpPr>
        <p:spPr bwMode="gray">
          <a:xfrm>
            <a:off x="2249837" y="144253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9E5FDD80-B4B8-4DF6-C4CB-03654167051C}"/>
              </a:ext>
            </a:extLst>
          </p:cNvPr>
          <p:cNvSpPr/>
          <p:nvPr/>
        </p:nvSpPr>
        <p:spPr bwMode="gray">
          <a:xfrm>
            <a:off x="2626546" y="1664472"/>
            <a:ext cx="1257567" cy="314354"/>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9DE5C7E5-D602-784B-D2AD-6EC46117E8EB}"/>
              </a:ext>
            </a:extLst>
          </p:cNvPr>
          <p:cNvSpPr/>
          <p:nvPr/>
        </p:nvSpPr>
        <p:spPr bwMode="gray">
          <a:xfrm>
            <a:off x="6460573" y="31765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2BE86FDD-FA34-A657-976A-1D854665FE0B}"/>
              </a:ext>
            </a:extLst>
          </p:cNvPr>
          <p:cNvPicPr>
            <a:picLocks noChangeAspect="1"/>
          </p:cNvPicPr>
          <p:nvPr/>
        </p:nvPicPr>
        <p:blipFill>
          <a:blip r:embed="rId12"/>
          <a:srcRect l="537" r="616" b="-3739"/>
          <a:stretch>
            <a:fillRect/>
          </a:stretch>
        </p:blipFill>
        <p:spPr>
          <a:xfrm>
            <a:off x="463431" y="4457318"/>
            <a:ext cx="7025651" cy="2218325"/>
          </a:xfrm>
          <a:prstGeom prst="roundRect">
            <a:avLst>
              <a:gd name="adj" fmla="val 2717"/>
            </a:avLst>
          </a:prstGeom>
          <a:effectLst>
            <a:outerShdw blurRad="279400" dist="38100" dir="5400000" algn="t" rotWithShape="0">
              <a:srgbClr val="002A86">
                <a:alpha val="40000"/>
              </a:srgbClr>
            </a:outerShdw>
          </a:effectLst>
        </p:spPr>
      </p:pic>
      <p:sp>
        <p:nvSpPr>
          <p:cNvPr id="6" name="Oval 5">
            <a:extLst>
              <a:ext uri="{FF2B5EF4-FFF2-40B4-BE49-F238E27FC236}">
                <a16:creationId xmlns:a16="http://schemas.microsoft.com/office/drawing/2014/main" id="{818B3124-9916-2DE0-E234-3C504C5A79AE}"/>
              </a:ext>
            </a:extLst>
          </p:cNvPr>
          <p:cNvSpPr/>
          <p:nvPr/>
        </p:nvSpPr>
        <p:spPr bwMode="gray">
          <a:xfrm>
            <a:off x="5026874" y="549922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C41A9729-07AD-57C1-DA10-6DCCF7541F1C}"/>
              </a:ext>
            </a:extLst>
          </p:cNvPr>
          <p:cNvSpPr/>
          <p:nvPr/>
        </p:nvSpPr>
        <p:spPr bwMode="gray">
          <a:xfrm>
            <a:off x="6809873" y="4610494"/>
            <a:ext cx="457200" cy="192506"/>
          </a:xfrm>
          <a:prstGeom prst="rect">
            <a:avLst/>
          </a:prstGeom>
          <a:noFill/>
          <a:ln w="381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403236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F6682-A1CD-B2A1-DE8D-7B4D3F07B1C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AF7310B-E3B7-49FC-19B2-67AD1D4F4DB0}"/>
              </a:ext>
            </a:extLst>
          </p:cNvPr>
          <p:cNvPicPr>
            <a:picLocks noChangeAspect="1"/>
          </p:cNvPicPr>
          <p:nvPr/>
        </p:nvPicPr>
        <p:blipFill>
          <a:blip r:embed="rId5"/>
          <a:stretch>
            <a:fillRect/>
          </a:stretch>
        </p:blipFill>
        <p:spPr>
          <a:xfrm>
            <a:off x="597552" y="2745588"/>
            <a:ext cx="6891531" cy="1856999"/>
          </a:xfrm>
          <a:prstGeom prst="roundRect">
            <a:avLst>
              <a:gd name="adj" fmla="val 3685"/>
            </a:avLst>
          </a:prstGeom>
          <a:effectLst>
            <a:outerShdw blurRad="279400" dist="38100" dir="5400000" algn="tl" rotWithShape="0">
              <a:srgbClr val="002A86">
                <a:alpha val="40000"/>
              </a:srgbClr>
            </a:outerShdw>
          </a:effectLst>
        </p:spPr>
      </p:pic>
      <p:pic>
        <p:nvPicPr>
          <p:cNvPr id="8" name="Picture 7">
            <a:extLst>
              <a:ext uri="{FF2B5EF4-FFF2-40B4-BE49-F238E27FC236}">
                <a16:creationId xmlns:a16="http://schemas.microsoft.com/office/drawing/2014/main" id="{A1685AC5-DDBC-DC57-3D69-D36B0A14DED7}"/>
              </a:ext>
            </a:extLst>
          </p:cNvPr>
          <p:cNvPicPr>
            <a:picLocks noChangeAspect="1"/>
          </p:cNvPicPr>
          <p:nvPr/>
        </p:nvPicPr>
        <p:blipFill>
          <a:blip r:embed="rId6"/>
          <a:srcRect r="22565" b="10736"/>
          <a:stretch>
            <a:fillRect/>
          </a:stretch>
        </p:blipFill>
        <p:spPr>
          <a:xfrm>
            <a:off x="1970268" y="1102867"/>
            <a:ext cx="5530976" cy="1429996"/>
          </a:xfrm>
          <a:prstGeom prst="roundRect">
            <a:avLst>
              <a:gd name="adj" fmla="val 4460"/>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A971F7EF-D81B-A431-6FEA-E2EF97B98EE2}"/>
              </a:ext>
            </a:extLst>
          </p:cNvPr>
          <p:cNvPicPr>
            <a:picLocks noChangeAspect="1"/>
          </p:cNvPicPr>
          <p:nvPr/>
        </p:nvPicPr>
        <p:blipFill>
          <a:blip r:embed="rId7"/>
          <a:srcRect l="14591" r="5082" b="4339"/>
          <a:stretch>
            <a:fillRect/>
          </a:stretch>
        </p:blipFill>
        <p:spPr>
          <a:xfrm>
            <a:off x="597552" y="1105386"/>
            <a:ext cx="1238596" cy="1429996"/>
          </a:xfrm>
          <a:prstGeom prst="roundRect">
            <a:avLst>
              <a:gd name="adj" fmla="val 8326"/>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232B3964-BD6F-B770-B007-B9EF5B2B999C}"/>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8EF890A5-9D75-5AFE-C83C-24CC32B6E92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B4CE0E9-6FFF-C0B7-E595-8E59D3B18F70}"/>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CFE3764-20A7-AE63-9968-68F10C26F29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09C0949-5FDD-2392-C9D7-20AB419F3280}"/>
              </a:ext>
            </a:extLst>
          </p:cNvPr>
          <p:cNvSpPr txBox="1">
            <a:spLocks/>
          </p:cNvSpPr>
          <p:nvPr/>
        </p:nvSpPr>
        <p:spPr>
          <a:xfrm>
            <a:off x="8004992" y="1334270"/>
            <a:ext cx="3799082"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938">
              <a:buClr>
                <a:srgbClr val="0070F2"/>
              </a:buClr>
              <a:buSzPct val="100000"/>
              <a:buNone/>
              <a:defRPr sz="1800">
                <a:ln>
                  <a:noFill/>
                </a:ln>
                <a:solidFill>
                  <a:srgbClr val="0070F2"/>
                </a:solidFill>
                <a:effectLst/>
                <a:uLnTx/>
                <a:uFillTx/>
                <a:latin typeface="72 Brand Medium" panose="020B0504030603020204" pitchFamily="34" charset="0"/>
              </a:defRPr>
            </a:pPr>
            <a:r>
              <a:t>下載和上傳訂單確認 CSV 範本</a:t>
            </a:r>
            <a:endParaRPr sz="1200"/>
          </a:p>
          <a:p>
            <a:pPr marL="449263" indent="-441325">
              <a:buClr>
                <a:srgbClr val="0070F2"/>
              </a:buClr>
              <a:buSzPct val="100000"/>
              <a:buFont typeface="+mj-lt"/>
              <a:buAutoNum type="arabicPeriod"/>
              <a:defRPr sz="1200"/>
            </a:pPr>
            <a:r>
              <a:t>若要存取 </a:t>
            </a:r>
            <a:r>
              <a:rPr b="1"/>
              <a:t>訂單確認 CSV 範本</a:t>
            </a:r>
            <a:r>
              <a:t>，請按一下 </a:t>
            </a:r>
            <a:r>
              <a:rPr b="1"/>
              <a:t>[快速連結</a:t>
            </a:r>
            <a:r>
              <a:t>] (藍色下拉式清單) 並選擇 [</a:t>
            </a:r>
            <a:r>
              <a:rPr b="1"/>
              <a:t>上傳/下載工作</a:t>
            </a:r>
            <a:r>
              <a:t>] 。</a:t>
            </a:r>
          </a:p>
          <a:p>
            <a:pPr marL="449263" indent="-441325">
              <a:buClr>
                <a:srgbClr val="0070F2"/>
              </a:buClr>
              <a:buSzPct val="100000"/>
              <a:buFont typeface="+mj-lt"/>
              <a:buAutoNum type="arabicPeriod"/>
              <a:defRPr sz="1200"/>
            </a:pPr>
            <a:r>
              <a:t>選擇將建立訂單確認的</a:t>
            </a:r>
            <a:r>
              <a:rPr b="1"/>
              <a:t>客戶</a:t>
            </a:r>
            <a:r>
              <a:t>。</a:t>
            </a:r>
          </a:p>
          <a:p>
            <a:pPr marL="449263" indent="-441325">
              <a:buClr>
                <a:srgbClr val="0070F2"/>
              </a:buClr>
              <a:buSzPct val="100000"/>
              <a:buFont typeface="+mj-lt"/>
              <a:buAutoNum type="arabicPeriod"/>
              <a:defRPr sz="1200"/>
            </a:pPr>
            <a:r>
              <a:t>選擇 </a:t>
            </a:r>
            <a:r>
              <a:rPr b="1"/>
              <a:t>[OC CSV Template.csv</a:t>
            </a:r>
            <a:r>
              <a:t>] 並按一下 [</a:t>
            </a:r>
            <a:r>
              <a:rPr b="1"/>
              <a:t>下載</a:t>
            </a:r>
            <a:r>
              <a:t>] 。</a:t>
            </a:r>
          </a:p>
          <a:p>
            <a:pPr marL="449263" indent="-441325">
              <a:buClr>
                <a:srgbClr val="0070F2"/>
              </a:buClr>
              <a:buSzPct val="100000"/>
              <a:buFont typeface="+mj-lt"/>
              <a:buAutoNum type="arabicPeriod"/>
              <a:defRPr sz="1200">
                <a:cs typeface="Arial" panose="020B0604020202020204" pitchFamily="34" charset="0"/>
              </a:defRPr>
            </a:pPr>
            <a:r>
              <a:t>使用 CSV 檔案以</a:t>
            </a:r>
            <a:r>
              <a:rPr b="1"/>
              <a:t>確認、拒絕或延期交貨</a:t>
            </a:r>
            <a:r>
              <a:t>細目。您無法使用 CSV 更新先前提交的訂單確認。同一個 CSV 檔案中的所有確認皆必須是同一客戶。</a:t>
            </a:r>
          </a:p>
          <a:p>
            <a:pPr marL="449263" indent="-441325">
              <a:buClr>
                <a:srgbClr val="0070F2"/>
              </a:buClr>
              <a:buSzPct val="100000"/>
              <a:buFont typeface="+mj-lt"/>
              <a:buAutoNum type="arabicPeriod"/>
            </a:pPr>
            <a:endParaRPr sz="1200">
              <a:latin typeface="+mn-lt"/>
              <a:cs typeface="Arial" panose="020B0604020202020204" pitchFamily="34" charset="0"/>
            </a:endParaRPr>
          </a:p>
        </p:txBody>
      </p:sp>
      <p:sp>
        <p:nvSpPr>
          <p:cNvPr id="3" name="Title 1">
            <a:extLst>
              <a:ext uri="{FF2B5EF4-FFF2-40B4-BE49-F238E27FC236}">
                <a16:creationId xmlns:a16="http://schemas.microsoft.com/office/drawing/2014/main" id="{2B9CAF14-1A62-A858-0621-D5144DDEEF59}"/>
              </a:ext>
            </a:extLst>
          </p:cNvPr>
          <p:cNvSpPr txBox="1">
            <a:spLocks/>
          </p:cNvSpPr>
          <p:nvPr/>
        </p:nvSpPr>
        <p:spPr bwMode="black">
          <a:xfrm>
            <a:off x="463432" y="265211"/>
            <a:ext cx="7232026" cy="430887"/>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sz="2800"/>
            </a:pPr>
            <a:r>
              <a:t>功能：</a:t>
            </a:r>
            <a:r>
              <a:rPr>
                <a:solidFill>
                  <a:srgbClr val="0070F2"/>
                </a:solidFill>
              </a:rPr>
              <a:t>經由 CSV 的訂單確認</a:t>
            </a:r>
          </a:p>
        </p:txBody>
      </p:sp>
      <p:sp>
        <p:nvSpPr>
          <p:cNvPr id="17" name="Oval 16">
            <a:extLst>
              <a:ext uri="{FF2B5EF4-FFF2-40B4-BE49-F238E27FC236}">
                <a16:creationId xmlns:a16="http://schemas.microsoft.com/office/drawing/2014/main" id="{C74E31ED-43D5-72AB-6554-92CDD6598737}"/>
              </a:ext>
            </a:extLst>
          </p:cNvPr>
          <p:cNvSpPr/>
          <p:nvPr/>
        </p:nvSpPr>
        <p:spPr bwMode="gray">
          <a:xfrm>
            <a:off x="463432" y="99935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D8106567-DF7C-10AA-D181-0C93CD453A2F}"/>
              </a:ext>
            </a:extLst>
          </p:cNvPr>
          <p:cNvSpPr/>
          <p:nvPr/>
        </p:nvSpPr>
        <p:spPr bwMode="gray">
          <a:xfrm>
            <a:off x="3486014" y="99935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7C99A29F-84AB-9F0A-C328-55FEE76EE36B}"/>
              </a:ext>
            </a:extLst>
          </p:cNvPr>
          <p:cNvSpPr/>
          <p:nvPr/>
        </p:nvSpPr>
        <p:spPr bwMode="gray">
          <a:xfrm>
            <a:off x="2086741" y="301953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0A917964-6C24-F091-5623-21AA3CA9F738}"/>
              </a:ext>
            </a:extLst>
          </p:cNvPr>
          <p:cNvPicPr>
            <a:picLocks noChangeAspect="1"/>
          </p:cNvPicPr>
          <p:nvPr/>
        </p:nvPicPr>
        <p:blipFill>
          <a:blip r:embed="rId13"/>
          <a:srcRect b="19996"/>
          <a:stretch>
            <a:fillRect/>
          </a:stretch>
        </p:blipFill>
        <p:spPr>
          <a:xfrm>
            <a:off x="579624" y="4812792"/>
            <a:ext cx="6891531" cy="1604633"/>
          </a:xfrm>
          <a:prstGeom prst="roundRect">
            <a:avLst>
              <a:gd name="adj" fmla="val 7135"/>
            </a:avLst>
          </a:prstGeom>
          <a:effectLst>
            <a:outerShdw blurRad="279400" dist="38100" dir="5400000" algn="tl" rotWithShape="0">
              <a:srgbClr val="002A86">
                <a:alpha val="40000"/>
              </a:srgbClr>
            </a:outerShdw>
          </a:effectLst>
        </p:spPr>
      </p:pic>
    </p:spTree>
    <p:custDataLst>
      <p:custData r:id="rId1"/>
      <p:custData r:id="rId2"/>
    </p:custDataLst>
    <p:extLst>
      <p:ext uri="{BB962C8B-B14F-4D97-AF65-F5344CB8AC3E}">
        <p14:creationId xmlns:p14="http://schemas.microsoft.com/office/powerpoint/2010/main" val="240698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45878-6F26-384A-5337-9B8731690E8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24D7FB2-629D-109E-7A8C-09715DDE16E5}"/>
              </a:ext>
            </a:extLst>
          </p:cNvPr>
          <p:cNvSpPr>
            <a:spLocks noGrp="1"/>
          </p:cNvSpPr>
          <p:nvPr>
            <p:ph type="title"/>
          </p:nvPr>
        </p:nvSpPr>
        <p:spPr>
          <a:xfrm>
            <a:off x="152633" y="2757345"/>
            <a:ext cx="7408007" cy="997196"/>
          </a:xfrm>
        </p:spPr>
        <p:txBody>
          <a:bodyPr wrap="square">
            <a:spAutoFit/>
          </a:bodyPr>
          <a:lstStyle/>
          <a:p>
            <a:r>
              <a:t>歡迎使用 SAP BTP 上的 SAP Business Network</a:t>
            </a:r>
          </a:p>
        </p:txBody>
      </p:sp>
      <p:pic>
        <p:nvPicPr>
          <p:cNvPr id="16" name="Picture Placeholder 15" descr="A hanging lightbulb">
            <a:extLst>
              <a:ext uri="{FF2B5EF4-FFF2-40B4-BE49-F238E27FC236}">
                <a16:creationId xmlns:a16="http://schemas.microsoft.com/office/drawing/2014/main" id="{E7AE6107-AFCA-90D5-667D-4961E53D030A}"/>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4220688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273A409C-BCB0-D0D9-041B-32B43A5049F0}"/>
              </a:ext>
            </a:extLst>
          </p:cNvPr>
          <p:cNvSpPr>
            <a:spLocks noGrp="1"/>
          </p:cNvSpPr>
          <p:nvPr>
            <p:ph type="title"/>
          </p:nvPr>
        </p:nvSpPr>
        <p:spPr>
          <a:xfrm>
            <a:off x="243269" y="2605948"/>
            <a:ext cx="6935265" cy="498598"/>
          </a:xfrm>
        </p:spPr>
        <p:txBody>
          <a:bodyPr>
            <a:spAutoFit/>
          </a:bodyPr>
          <a:lstStyle/>
          <a:p>
            <a:pPr>
              <a:defRPr b="1">
                <a:cs typeface="72" panose="020B0503030000000003" pitchFamily="34" charset="0"/>
                <a:hlinkClick r:id="rId6">
                  <a:extLst>
                    <a:ext uri="{A12FA001-AC4F-418D-AE19-62706E023703}">
                      <ahyp:hlinkClr xmlns:ahyp="http://schemas.microsoft.com/office/drawing/2018/hyperlinkcolor" val="tx"/>
                    </a:ext>
                  </a:extLst>
                </a:hlinkClick>
              </a:defRPr>
            </a:pPr>
            <a:r>
              <a:t>完成您的訂單 - 出貨通知</a:t>
            </a:r>
            <a:endParaRPr b="1">
              <a:cs typeface="72" panose="020B0503030000000003" pitchFamily="34" charset="0"/>
            </a:endParaRPr>
          </a:p>
        </p:txBody>
      </p:sp>
      <p:pic>
        <p:nvPicPr>
          <p:cNvPr id="16" name="Picture Placeholder 15" descr="A hanging lightbulb">
            <a:extLst>
              <a:ext uri="{FF2B5EF4-FFF2-40B4-BE49-F238E27FC236}">
                <a16:creationId xmlns:a16="http://schemas.microsoft.com/office/drawing/2014/main" id="{794BE0EB-0BBA-2A47-7F5F-D07A6F037698}"/>
              </a:ext>
            </a:extLst>
          </p:cNvPr>
          <p:cNvPicPr>
            <a:picLocks noGrp="1" noChangeAspect="1"/>
          </p:cNvPicPr>
          <p:nvPr>
            <p:ph type="pic" sz="quarter" idx="10"/>
          </p:nvPr>
        </p:nvPicPr>
        <p:blipFill>
          <a:blip r:embed="rId7"/>
          <a:srcRect l="27299" r="27299"/>
          <a:stretch>
            <a:fillRect/>
          </a:stretch>
        </p:blipFill>
        <p:spPr/>
      </p:pic>
    </p:spTree>
    <p:custDataLst>
      <p:custData r:id="rId1"/>
      <p:custData r:id="rId2"/>
      <p:custData r:id="rId3"/>
      <p:custData r:id="rId4"/>
    </p:custDataLst>
    <p:extLst>
      <p:ext uri="{BB962C8B-B14F-4D97-AF65-F5344CB8AC3E}">
        <p14:creationId xmlns:p14="http://schemas.microsoft.com/office/powerpoint/2010/main" val="335174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B71C-FE69-FECF-1312-5C9B7070E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82120-0CD9-C2A4-78BF-E0B7CEBBFE1B}"/>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解決方案區域：</a:t>
            </a:r>
            <a:r>
              <a:t>出貨通知</a:t>
            </a:r>
          </a:p>
        </p:txBody>
      </p:sp>
      <p:sp>
        <p:nvSpPr>
          <p:cNvPr id="10" name="Title 3">
            <a:extLst>
              <a:ext uri="{FF2B5EF4-FFF2-40B4-BE49-F238E27FC236}">
                <a16:creationId xmlns:a16="http://schemas.microsoft.com/office/drawing/2014/main" id="{FE151EC0-24C1-90A9-9A78-125F8F42F1F7}"/>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介紹：</a:t>
            </a:r>
            <a:r>
              <a:rPr>
                <a:solidFill>
                  <a:schemeClr val="tx2"/>
                </a:solidFill>
              </a:rPr>
              <a:t>出貨前通知 - SAP BTP 上的 SAP Business Network</a:t>
            </a:r>
            <a:endParaRPr>
              <a:solidFill>
                <a:schemeClr val="tx2"/>
              </a:solidFill>
            </a:endParaRPr>
          </a:p>
        </p:txBody>
      </p:sp>
      <p:sp>
        <p:nvSpPr>
          <p:cNvPr id="11" name="TextBox 10">
            <a:extLst>
              <a:ext uri="{FF2B5EF4-FFF2-40B4-BE49-F238E27FC236}">
                <a16:creationId xmlns:a16="http://schemas.microsoft.com/office/drawing/2014/main" id="{D363DEA6-8900-C61D-78B4-FCE38077C14B}"/>
              </a:ext>
            </a:extLst>
          </p:cNvPr>
          <p:cNvSpPr txBox="1"/>
          <p:nvPr/>
        </p:nvSpPr>
        <p:spPr>
          <a:xfrm>
            <a:off x="504001" y="2723899"/>
            <a:ext cx="8012038" cy="2662267"/>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說明：</a:t>
            </a:r>
          </a:p>
          <a:p>
            <a:pPr marL="285750" indent="-285750" fontAlgn="base">
              <a:spcBef>
                <a:spcPct val="50000"/>
              </a:spcBef>
              <a:spcAft>
                <a:spcPct val="0"/>
              </a:spcAft>
              <a:buClr>
                <a:schemeClr val="tx1"/>
              </a:buClr>
              <a:buSzPct val="100000"/>
              <a:buFont typeface="Arial" panose="020B0604020202020204" pitchFamily="34" charset="0"/>
              <a:buChar char="•"/>
              <a:defRPr sz="1600"/>
            </a:pPr>
            <a:r>
              <a:t>支援 SAP Business Network 入口網站上的出貨通知產生、可見度和設定 (適用於供應商使用者)</a:t>
            </a:r>
          </a:p>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主要效益：</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確保在現有世代 SAP Business Network 中，所有主動使用的出貨通知功能功能一致。</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輕鬆為供應商產生出貨通知的體驗。</a:t>
            </a:r>
          </a:p>
          <a:p>
            <a:pPr marL="285750" indent="-285750" fontAlgn="base">
              <a:spcBef>
                <a:spcPct val="50000"/>
              </a:spcBef>
              <a:spcAft>
                <a:spcPct val="0"/>
              </a:spcAft>
              <a:buClr>
                <a:schemeClr val="tx1"/>
              </a:buClr>
              <a:buSzPct val="100000"/>
              <a:buFont typeface="Arial" panose="020B0604020202020204" pitchFamily="34" charset="0"/>
              <a:buChar char="•"/>
              <a:defRPr sz="1600">
                <a:latin typeface="72 Brand" panose="020B0504030603020204" pitchFamily="34" charset="0"/>
              </a:defRPr>
            </a:pPr>
            <a:r>
              <a:t>改善建立出貨通知期間的應用程式效能。</a:t>
            </a:r>
          </a:p>
        </p:txBody>
      </p:sp>
      <p:sp>
        <p:nvSpPr>
          <p:cNvPr id="3" name="Title 1">
            <a:extLst>
              <a:ext uri="{FF2B5EF4-FFF2-40B4-BE49-F238E27FC236}">
                <a16:creationId xmlns:a16="http://schemas.microsoft.com/office/drawing/2014/main" id="{ED0D5982-774C-2601-6556-4BAFDB866D88}"/>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解決方案：</a:t>
            </a:r>
            <a:r>
              <a:t>SAP Business Network (適用於交易夥伴)</a:t>
            </a:r>
          </a:p>
        </p:txBody>
      </p:sp>
      <p:sp>
        <p:nvSpPr>
          <p:cNvPr id="5" name="Title 1">
            <a:extLst>
              <a:ext uri="{FF2B5EF4-FFF2-40B4-BE49-F238E27FC236}">
                <a16:creationId xmlns:a16="http://schemas.microsoft.com/office/drawing/2014/main" id="{B4E4BFFF-054E-0B15-CFA1-8A0E07C712B2}"/>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供應商使用者</a:t>
            </a:r>
          </a:p>
        </p:txBody>
      </p:sp>
    </p:spTree>
    <p:extLst>
      <p:ext uri="{BB962C8B-B14F-4D97-AF65-F5344CB8AC3E}">
        <p14:creationId xmlns:p14="http://schemas.microsoft.com/office/powerpoint/2010/main" val="185242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6960-3A80-CCEA-6D25-DEEA42681ACC}"/>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BCA15D78-32AF-761D-F1A5-5DAD43AB251F}"/>
              </a:ext>
            </a:extLst>
          </p:cNvPr>
          <p:cNvPicPr>
            <a:picLocks noChangeAspect="1"/>
          </p:cNvPicPr>
          <p:nvPr/>
        </p:nvPicPr>
        <p:blipFill>
          <a:blip r:embed="rId5"/>
          <a:stretch>
            <a:fillRect/>
          </a:stretch>
        </p:blipFill>
        <p:spPr>
          <a:xfrm>
            <a:off x="178907" y="3336720"/>
            <a:ext cx="7246676" cy="1065094"/>
          </a:xfrm>
          <a:prstGeom prst="roundRect">
            <a:avLst>
              <a:gd name="adj" fmla="val 6124"/>
            </a:avLst>
          </a:prstGeom>
          <a:effectLst>
            <a:outerShdw blurRad="279400" dist="38100" dir="5400000" algn="tl" rotWithShape="0">
              <a:srgbClr val="002A86">
                <a:alpha val="40000"/>
              </a:srgbClr>
            </a:outerShdw>
          </a:effectLst>
        </p:spPr>
      </p:pic>
      <p:pic>
        <p:nvPicPr>
          <p:cNvPr id="13" name="Picture 12">
            <a:extLst>
              <a:ext uri="{FF2B5EF4-FFF2-40B4-BE49-F238E27FC236}">
                <a16:creationId xmlns:a16="http://schemas.microsoft.com/office/drawing/2014/main" id="{E6DEF1D5-99FC-1529-F086-884110D712DD}"/>
              </a:ext>
            </a:extLst>
          </p:cNvPr>
          <p:cNvPicPr>
            <a:picLocks noChangeAspect="1"/>
          </p:cNvPicPr>
          <p:nvPr/>
        </p:nvPicPr>
        <p:blipFill>
          <a:blip r:embed="rId6"/>
          <a:srcRect r="20545"/>
          <a:stretch>
            <a:fillRect/>
          </a:stretch>
        </p:blipFill>
        <p:spPr>
          <a:xfrm>
            <a:off x="178907" y="4864368"/>
            <a:ext cx="7246676" cy="1300031"/>
          </a:xfrm>
          <a:prstGeom prst="roundRect">
            <a:avLst>
              <a:gd name="adj" fmla="val 6124"/>
            </a:avLst>
          </a:prstGeom>
          <a:effectLst>
            <a:outerShdw blurRad="279400" dist="38100" dir="5400000" algn="tl" rotWithShape="0">
              <a:srgbClr val="002A86">
                <a:alpha val="40000"/>
              </a:srgbClr>
            </a:outerShdw>
          </a:effectLst>
        </p:spPr>
      </p:pic>
      <p:pic>
        <p:nvPicPr>
          <p:cNvPr id="17" name="Picture 16">
            <a:extLst>
              <a:ext uri="{FF2B5EF4-FFF2-40B4-BE49-F238E27FC236}">
                <a16:creationId xmlns:a16="http://schemas.microsoft.com/office/drawing/2014/main" id="{F2BB4AA1-B693-7677-81B6-192E6CBCA2CF}"/>
              </a:ext>
            </a:extLst>
          </p:cNvPr>
          <p:cNvPicPr>
            <a:picLocks noChangeAspect="1"/>
          </p:cNvPicPr>
          <p:nvPr/>
        </p:nvPicPr>
        <p:blipFill>
          <a:blip r:embed="rId7"/>
          <a:stretch>
            <a:fillRect/>
          </a:stretch>
        </p:blipFill>
        <p:spPr>
          <a:xfrm>
            <a:off x="178907" y="1407679"/>
            <a:ext cx="7246676" cy="1588646"/>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45EE7C6F-2E5C-0305-1834-A088BE4258DB}"/>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72EB45C-BEED-0BE8-9F32-DF58ACAEE7E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14D98ED-3F8B-A541-D518-C5D91524EC1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B92EF49-154C-DC14-D19C-75051796D28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3F04643-7804-B67F-270C-64413F356792}"/>
              </a:ext>
            </a:extLst>
          </p:cNvPr>
          <p:cNvSpPr txBox="1">
            <a:spLocks/>
          </p:cNvSpPr>
          <p:nvPr/>
        </p:nvSpPr>
        <p:spPr>
          <a:xfrm>
            <a:off x="8004991" y="1334270"/>
            <a:ext cx="3971109" cy="47998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從工作台或訂單建立出貨通知</a:t>
            </a:r>
            <a:endParaRPr sz="1800">
              <a:solidFill>
                <a:srgbClr val="0070F2"/>
              </a:solidFill>
              <a:latin typeface="72 Brand Medium" panose="020B0504030603020204" pitchFamily="34" charset="0"/>
            </a:endParaRPr>
          </a:p>
          <a:p>
            <a:pPr marL="7938">
              <a:buClr>
                <a:srgbClr val="0070F2"/>
              </a:buClr>
              <a:buSzPct val="100000"/>
              <a:buNone/>
              <a:defRPr sz="1400"/>
            </a:pPr>
            <a:r>
              <a:rPr b="1"/>
              <a:t>自工作台 - 訂單</a:t>
            </a:r>
            <a:r>
              <a:t>：</a:t>
            </a:r>
          </a:p>
          <a:p>
            <a:pPr marL="236538" indent="-228600">
              <a:buClr>
                <a:srgbClr val="0070F2"/>
              </a:buClr>
              <a:buSzPct val="100000"/>
              <a:buFont typeface="+mj-lt"/>
              <a:buAutoNum type="arabicPeriod"/>
              <a:defRPr sz="1400"/>
            </a:pPr>
            <a:r>
              <a:t>選取 [</a:t>
            </a:r>
            <a:r>
              <a:rPr b="1"/>
              <a:t>管理訂單</a:t>
            </a:r>
            <a:r>
              <a:t>] &gt; [出貨通知] ，從訂單清單開始出貨程序</a:t>
            </a:r>
          </a:p>
          <a:p>
            <a:pPr marL="7938">
              <a:buClr>
                <a:srgbClr val="0070F2"/>
              </a:buClr>
              <a:buSzPct val="100000"/>
              <a:buNone/>
              <a:defRPr sz="1400" b="1"/>
            </a:pPr>
            <a:r>
              <a:t>自工作台 – 待出貨項目：</a:t>
            </a:r>
            <a:endParaRPr sz="1400"/>
          </a:p>
          <a:p>
            <a:pPr marL="350838" indent="-342900">
              <a:buClr>
                <a:srgbClr val="0070F2"/>
              </a:buClr>
              <a:buSzPct val="100000"/>
              <a:buFont typeface="+mj-lt"/>
              <a:buAutoNum type="arabicPeriod" startAt="2"/>
              <a:defRPr sz="1400"/>
            </a:pPr>
            <a:r>
              <a:t>透過選擇必要項目或排程細目並按一下 [</a:t>
            </a:r>
            <a:r>
              <a:rPr b="1"/>
              <a:t>建立出貨通知</a:t>
            </a:r>
            <a:r>
              <a:t>]</a:t>
            </a:r>
          </a:p>
          <a:p>
            <a:pPr marL="7938">
              <a:buClr>
                <a:srgbClr val="0070F2"/>
              </a:buClr>
              <a:buSzPct val="100000"/>
              <a:buNone/>
              <a:defRPr sz="1400" b="1"/>
            </a:pPr>
            <a:r>
              <a:t>從訂購單詳細資訊頁面：</a:t>
            </a:r>
          </a:p>
          <a:p>
            <a:pPr marL="350838" indent="-342900">
              <a:buClr>
                <a:srgbClr val="0070F2"/>
              </a:buClr>
              <a:buSzPct val="100000"/>
              <a:buFont typeface="+mj-lt"/>
              <a:buAutoNum type="arabicPeriod" startAt="3"/>
              <a:defRPr sz="1400"/>
            </a:pPr>
            <a:r>
              <a:t>透過選擇 [</a:t>
            </a:r>
            <a:r>
              <a:rPr b="1"/>
              <a:t>建立</a:t>
            </a:r>
            <a:r>
              <a:t>] 功能表上的 [出貨通知]，允許供應商從 [訂購單] 頁面直接建立出貨通知文件。</a:t>
            </a:r>
          </a:p>
        </p:txBody>
      </p:sp>
      <p:sp>
        <p:nvSpPr>
          <p:cNvPr id="3" name="Title 1">
            <a:extLst>
              <a:ext uri="{FF2B5EF4-FFF2-40B4-BE49-F238E27FC236}">
                <a16:creationId xmlns:a16="http://schemas.microsoft.com/office/drawing/2014/main" id="{6D9F06B9-5A53-6747-B98E-99DD0C3B6CCA}"/>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出貨通知建立</a:t>
            </a:r>
          </a:p>
        </p:txBody>
      </p:sp>
      <p:sp>
        <p:nvSpPr>
          <p:cNvPr id="14" name="Oval 13">
            <a:extLst>
              <a:ext uri="{FF2B5EF4-FFF2-40B4-BE49-F238E27FC236}">
                <a16:creationId xmlns:a16="http://schemas.microsoft.com/office/drawing/2014/main" id="{FC3E8279-1E49-4A2D-E761-EDB1500B4B0F}"/>
              </a:ext>
            </a:extLst>
          </p:cNvPr>
          <p:cNvSpPr/>
          <p:nvPr/>
        </p:nvSpPr>
        <p:spPr bwMode="gray">
          <a:xfrm>
            <a:off x="6981699" y="191773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AF5748D5-530D-80AB-E939-E09D2869F4B8}"/>
              </a:ext>
            </a:extLst>
          </p:cNvPr>
          <p:cNvSpPr/>
          <p:nvPr/>
        </p:nvSpPr>
        <p:spPr bwMode="gray">
          <a:xfrm>
            <a:off x="7045198" y="359114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2060031B-C481-5C29-6AE4-E7B370F72052}"/>
              </a:ext>
            </a:extLst>
          </p:cNvPr>
          <p:cNvSpPr/>
          <p:nvPr/>
        </p:nvSpPr>
        <p:spPr bwMode="gray">
          <a:xfrm>
            <a:off x="6926444" y="526455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603850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AD975-09FF-4B25-5642-7AFE7ABF526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4F04B57-63A9-3764-F056-EE2A50256C2C}"/>
              </a:ext>
            </a:extLst>
          </p:cNvPr>
          <p:cNvPicPr>
            <a:picLocks noChangeAspect="1"/>
          </p:cNvPicPr>
          <p:nvPr/>
        </p:nvPicPr>
        <p:blipFill>
          <a:blip r:embed="rId5"/>
          <a:stretch>
            <a:fillRect/>
          </a:stretch>
        </p:blipFill>
        <p:spPr>
          <a:xfrm>
            <a:off x="242586" y="4236818"/>
            <a:ext cx="5855001" cy="2355971"/>
          </a:xfrm>
          <a:prstGeom prst="roundRect">
            <a:avLst>
              <a:gd name="adj" fmla="val 6124"/>
            </a:avLst>
          </a:prstGeom>
          <a:effectLst>
            <a:outerShdw blurRad="279400" dist="38100" dir="5400000" algn="tl" rotWithShape="0">
              <a:srgbClr val="002A86">
                <a:alpha val="40000"/>
              </a:srgbClr>
            </a:outerShdw>
          </a:effectLst>
        </p:spPr>
      </p:pic>
      <p:pic>
        <p:nvPicPr>
          <p:cNvPr id="5" name="Picture 4">
            <a:extLst>
              <a:ext uri="{FF2B5EF4-FFF2-40B4-BE49-F238E27FC236}">
                <a16:creationId xmlns:a16="http://schemas.microsoft.com/office/drawing/2014/main" id="{49A17A64-B0E1-674B-77FD-6D9DA42FB4BB}"/>
              </a:ext>
            </a:extLst>
          </p:cNvPr>
          <p:cNvPicPr>
            <a:picLocks noChangeAspect="1"/>
          </p:cNvPicPr>
          <p:nvPr/>
        </p:nvPicPr>
        <p:blipFill>
          <a:blip r:embed="rId6"/>
          <a:stretch>
            <a:fillRect/>
          </a:stretch>
        </p:blipFill>
        <p:spPr>
          <a:xfrm>
            <a:off x="230611" y="1314784"/>
            <a:ext cx="7229561" cy="284254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9F2498DA-BBCD-8A1C-83E2-C0506BABEAAE}"/>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57AF950-5AD1-79B9-BBC6-36A34A4269F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664BC552-54E5-C70B-9110-658FF12CE89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C487F644-3110-3D6F-7F72-A0D52377EDF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B8A6946E-D8BB-EF97-4C90-665F45F42AC9}"/>
              </a:ext>
            </a:extLst>
          </p:cNvPr>
          <p:cNvSpPr txBox="1">
            <a:spLocks/>
          </p:cNvSpPr>
          <p:nvPr/>
        </p:nvSpPr>
        <p:spPr>
          <a:xfrm>
            <a:off x="8004991" y="1334270"/>
            <a:ext cx="3971109" cy="47998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endParaRPr sz="1800">
              <a:solidFill>
                <a:srgbClr val="0070F2"/>
              </a:solidFill>
              <a:latin typeface="72 Brand Medium" panose="020B0504030603020204" pitchFamily="34" charset="0"/>
            </a:endParaRPr>
          </a:p>
          <a:p>
            <a:pPr>
              <a:defRPr sz="1400"/>
            </a:pPr>
            <a:r>
              <a:t>供應商可透過此頁面建立出貨通知，並包含下列資訊：</a:t>
            </a:r>
            <a:endParaRPr sz="1400"/>
          </a:p>
          <a:p>
            <a:pPr marL="350838" indent="-342900">
              <a:buClr>
                <a:srgbClr val="0070F2"/>
              </a:buClr>
              <a:buSzPct val="100000"/>
              <a:buFont typeface="+mj-lt"/>
              <a:buAutoNum type="arabicPeriod"/>
              <a:defRPr sz="1400"/>
            </a:pPr>
            <a:r>
              <a:t>「出貨」和「收貨」地點</a:t>
            </a:r>
          </a:p>
          <a:p>
            <a:pPr marL="350838" indent="-342900">
              <a:buClr>
                <a:srgbClr val="0070F2"/>
              </a:buClr>
              <a:buSzPct val="100000"/>
              <a:buFont typeface="+mj-lt"/>
              <a:buAutoNum type="arabicPeriod"/>
              <a:defRPr sz="1400"/>
            </a:pPr>
            <a:r>
              <a:t>運送細節：包括預計運送和交付日期</a:t>
            </a:r>
          </a:p>
          <a:p>
            <a:pPr marL="350838" indent="-342900">
              <a:buClr>
                <a:srgbClr val="0070F2"/>
              </a:buClr>
              <a:buSzPct val="100000"/>
              <a:buFont typeface="+mj-lt"/>
              <a:buAutoNum type="arabicPeriod"/>
              <a:defRPr sz="1400"/>
            </a:pPr>
            <a:r>
              <a:t>追蹤明細：運輸公司和追蹤號碼</a:t>
            </a:r>
          </a:p>
          <a:p>
            <a:pPr marL="350838" indent="-342900">
              <a:buClr>
                <a:srgbClr val="0070F2"/>
              </a:buClr>
              <a:buSzPct val="100000"/>
              <a:buFont typeface="+mj-lt"/>
              <a:buAutoNum type="arabicPeriod"/>
              <a:defRPr sz="1400"/>
            </a:pPr>
            <a:r>
              <a:t>供應商可透過 [</a:t>
            </a:r>
            <a:r>
              <a:rPr b="1"/>
              <a:t>管理</a:t>
            </a:r>
            <a:r>
              <a:t>運輸公司] 將額外運輸業者新增至 [</a:t>
            </a:r>
            <a:r>
              <a:rPr b="1"/>
              <a:t>運輸公司名稱</a:t>
            </a:r>
            <a:r>
              <a:t>] 預設清單</a:t>
            </a:r>
          </a:p>
        </p:txBody>
      </p:sp>
      <p:sp>
        <p:nvSpPr>
          <p:cNvPr id="3" name="Title 1">
            <a:extLst>
              <a:ext uri="{FF2B5EF4-FFF2-40B4-BE49-F238E27FC236}">
                <a16:creationId xmlns:a16="http://schemas.microsoft.com/office/drawing/2014/main" id="{BF4B0744-9E2F-CBD1-C363-B21F94F9F94C}"/>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出貨通知建立頁面</a:t>
            </a:r>
          </a:p>
        </p:txBody>
      </p:sp>
      <p:sp>
        <p:nvSpPr>
          <p:cNvPr id="14" name="Oval 13">
            <a:extLst>
              <a:ext uri="{FF2B5EF4-FFF2-40B4-BE49-F238E27FC236}">
                <a16:creationId xmlns:a16="http://schemas.microsoft.com/office/drawing/2014/main" id="{56B0F03B-90F1-BC4D-AC3F-19B940FA45F8}"/>
              </a:ext>
            </a:extLst>
          </p:cNvPr>
          <p:cNvSpPr/>
          <p:nvPr/>
        </p:nvSpPr>
        <p:spPr bwMode="gray">
          <a:xfrm>
            <a:off x="1877775" y="26513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7F63B146-0726-DB9D-7081-23C1314E3984}"/>
              </a:ext>
            </a:extLst>
          </p:cNvPr>
          <p:cNvSpPr/>
          <p:nvPr/>
        </p:nvSpPr>
        <p:spPr bwMode="gray">
          <a:xfrm>
            <a:off x="1877775" y="42368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BFECB2C9-85ED-FB18-61E0-1165BC9D2115}"/>
              </a:ext>
            </a:extLst>
          </p:cNvPr>
          <p:cNvSpPr/>
          <p:nvPr/>
        </p:nvSpPr>
        <p:spPr bwMode="gray">
          <a:xfrm>
            <a:off x="1877775" y="532127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F416F657-2B0D-A0CB-E778-F9B4E5FDE0CE}"/>
              </a:ext>
            </a:extLst>
          </p:cNvPr>
          <p:cNvSpPr/>
          <p:nvPr/>
        </p:nvSpPr>
        <p:spPr bwMode="gray">
          <a:xfrm>
            <a:off x="6097587" y="528239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094008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ED74-5480-5343-AD64-AA07E8BFC45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4FEB1BB-6BC9-8772-C210-D66AD4491D72}"/>
              </a:ext>
            </a:extLst>
          </p:cNvPr>
          <p:cNvPicPr>
            <a:picLocks noChangeAspect="1"/>
          </p:cNvPicPr>
          <p:nvPr/>
        </p:nvPicPr>
        <p:blipFill>
          <a:blip r:embed="rId5"/>
          <a:stretch>
            <a:fillRect/>
          </a:stretch>
        </p:blipFill>
        <p:spPr>
          <a:xfrm>
            <a:off x="219075" y="4817606"/>
            <a:ext cx="6747614" cy="1876622"/>
          </a:xfrm>
          <a:prstGeom prst="roundRect">
            <a:avLst>
              <a:gd name="adj" fmla="val 6124"/>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C577205E-559C-7A86-FE76-0C9ECC3D0272}"/>
              </a:ext>
            </a:extLst>
          </p:cNvPr>
          <p:cNvPicPr>
            <a:picLocks noChangeAspect="1"/>
          </p:cNvPicPr>
          <p:nvPr/>
        </p:nvPicPr>
        <p:blipFill>
          <a:blip r:embed="rId6"/>
          <a:srcRect b="23299"/>
          <a:stretch>
            <a:fillRect/>
          </a:stretch>
        </p:blipFill>
        <p:spPr>
          <a:xfrm>
            <a:off x="219076" y="3163467"/>
            <a:ext cx="7232026" cy="1561177"/>
          </a:xfrm>
          <a:prstGeom prst="roundRect">
            <a:avLst>
              <a:gd name="adj" fmla="val 6124"/>
            </a:avLst>
          </a:prstGeom>
          <a:effectLst>
            <a:outerShdw blurRad="279400" dist="38100" dir="5400000" algn="tl" rotWithShape="0">
              <a:srgbClr val="002A86">
                <a:alpha val="40000"/>
              </a:srgbClr>
            </a:outerShdw>
          </a:effectLst>
        </p:spPr>
      </p:pic>
      <p:pic>
        <p:nvPicPr>
          <p:cNvPr id="4" name="Picture 3">
            <a:extLst>
              <a:ext uri="{FF2B5EF4-FFF2-40B4-BE49-F238E27FC236}">
                <a16:creationId xmlns:a16="http://schemas.microsoft.com/office/drawing/2014/main" id="{7486DA13-58C7-4D0F-73D9-5960AA425249}"/>
              </a:ext>
            </a:extLst>
          </p:cNvPr>
          <p:cNvPicPr>
            <a:picLocks noChangeAspect="1"/>
          </p:cNvPicPr>
          <p:nvPr/>
        </p:nvPicPr>
        <p:blipFill>
          <a:blip r:embed="rId7"/>
          <a:stretch>
            <a:fillRect/>
          </a:stretch>
        </p:blipFill>
        <p:spPr>
          <a:xfrm>
            <a:off x="219076" y="1041311"/>
            <a:ext cx="7232026" cy="1900242"/>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35ADE162-4AE9-BC85-F155-8AE2C97BC41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DD826B1-8CBF-A03A-33AB-894DBDD5C61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6CAFF28-622B-801F-785C-D51243C7111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AC45F6C0-B462-579A-C6EC-7845589D77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B757E7E4-FDEF-75D0-069F-7A87734469FA}"/>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endParaRPr sz="1800">
              <a:solidFill>
                <a:srgbClr val="0070F2"/>
              </a:solidFill>
              <a:latin typeface="72 Brand Medium" panose="020B0504030603020204" pitchFamily="34" charset="0"/>
            </a:endParaRPr>
          </a:p>
          <a:p>
            <a:pPr>
              <a:defRPr sz="1400"/>
            </a:pPr>
            <a:r>
              <a:t>供應商可透過此頁面建立出貨通知，並包含下列資訊：</a:t>
            </a:r>
            <a:endParaRPr sz="1400"/>
          </a:p>
          <a:p>
            <a:pPr marL="350838" indent="-342900">
              <a:buClr>
                <a:srgbClr val="0070F2"/>
              </a:buClr>
              <a:buSzPct val="100000"/>
              <a:buFont typeface="+mj-lt"/>
              <a:buAutoNum type="arabicPeriod"/>
              <a:defRPr sz="1400"/>
            </a:pPr>
            <a:r>
              <a:t>交貨和運輸明細</a:t>
            </a:r>
          </a:p>
          <a:p>
            <a:pPr marL="350838" indent="-342900">
              <a:buClr>
                <a:srgbClr val="0070F2"/>
              </a:buClr>
              <a:buSzPct val="100000"/>
              <a:buFont typeface="+mj-lt"/>
              <a:buAutoNum type="arabicPeriod"/>
              <a:defRPr sz="1400"/>
            </a:pPr>
            <a:r>
              <a:t>出貨通知細目：除了包含轉換細目資訊外，供應商也可以：</a:t>
            </a:r>
          </a:p>
          <a:p>
            <a:pPr marL="530802" lvl="1" indent="-342900">
              <a:buClr>
                <a:srgbClr val="0070F2"/>
              </a:buClr>
              <a:defRPr sz="1200"/>
            </a:pPr>
            <a:r>
              <a:t>新增訂購單細目</a:t>
            </a:r>
          </a:p>
          <a:p>
            <a:pPr marL="530802" lvl="1" indent="-342900">
              <a:buClr>
                <a:srgbClr val="0070F2"/>
              </a:buClr>
              <a:defRPr sz="1200"/>
            </a:pPr>
            <a:r>
              <a:t>分割 ASN 行</a:t>
            </a:r>
          </a:p>
          <a:p>
            <a:pPr marL="530802" lvl="1" indent="-342900">
              <a:buClr>
                <a:srgbClr val="0070F2"/>
              </a:buClr>
              <a:defRPr sz="1200"/>
            </a:pPr>
            <a:r>
              <a:t>刪除 ASN 行</a:t>
            </a:r>
          </a:p>
          <a:p>
            <a:pPr marL="350838" indent="-342900">
              <a:buClr>
                <a:srgbClr val="0070F2"/>
              </a:buClr>
              <a:buFont typeface="+mj-lt"/>
              <a:buAutoNum type="arabicPeriod"/>
              <a:defRPr sz="1400"/>
            </a:pPr>
            <a:r>
              <a:t>給採購商的備註。也可根據採購商設定新增附件</a:t>
            </a:r>
          </a:p>
          <a:p>
            <a:pPr marL="350838" indent="-342900">
              <a:buClr>
                <a:srgbClr val="0070F2"/>
              </a:buClr>
              <a:buFont typeface="+mj-lt"/>
              <a:buAutoNum type="arabicPeriod"/>
              <a:defRPr sz="1400"/>
            </a:pPr>
            <a:r>
              <a:t>ASN 建立頁面中的選項：</a:t>
            </a:r>
          </a:p>
          <a:p>
            <a:pPr marL="530802" lvl="1" indent="-342900">
              <a:buClr>
                <a:srgbClr val="0070F2"/>
              </a:buClr>
              <a:defRPr sz="1200"/>
            </a:pPr>
            <a:r>
              <a:t>預覽 </a:t>
            </a:r>
            <a:r>
              <a:rPr>
                <a:sym typeface="Wingdings" panose="05000000000000000000" pitchFamily="2" charset="2"/>
              </a:rPr>
              <a:t></a:t>
            </a:r>
            <a:r>
              <a:t> 提交提前出貨通知前採用審查模式</a:t>
            </a:r>
          </a:p>
          <a:p>
            <a:pPr marL="530802" lvl="1" indent="-342900">
              <a:buClr>
                <a:srgbClr val="0070F2"/>
              </a:buClr>
              <a:defRPr sz="1200"/>
            </a:pPr>
            <a:r>
              <a:t>儲存並關閉 </a:t>
            </a:r>
            <a:r>
              <a:rPr>
                <a:sym typeface="Wingdings" panose="05000000000000000000" pitchFamily="2" charset="2"/>
              </a:rPr>
              <a:t></a:t>
            </a:r>
            <a:r>
              <a:t> 保留文件的草稿</a:t>
            </a:r>
          </a:p>
          <a:p>
            <a:pPr marL="530802" lvl="1" indent="-342900">
              <a:buClr>
                <a:srgbClr val="0070F2"/>
              </a:buClr>
              <a:defRPr sz="1200"/>
            </a:pPr>
            <a:r>
              <a:t>捨棄草稿 </a:t>
            </a:r>
            <a:r>
              <a:rPr>
                <a:sym typeface="Wingdings" panose="05000000000000000000" pitchFamily="2" charset="2"/>
              </a:rPr>
              <a:t></a:t>
            </a:r>
            <a:r>
              <a:t> 刪除進行中的工作</a:t>
            </a:r>
          </a:p>
          <a:p>
            <a:pPr marL="350838" indent="-342900">
              <a:buClr>
                <a:srgbClr val="0070F2"/>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C59E3225-601D-4C44-17A0-9384E858CFE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出貨通知建立頁面</a:t>
            </a:r>
          </a:p>
        </p:txBody>
      </p:sp>
      <p:sp>
        <p:nvSpPr>
          <p:cNvPr id="14" name="Oval 13">
            <a:extLst>
              <a:ext uri="{FF2B5EF4-FFF2-40B4-BE49-F238E27FC236}">
                <a16:creationId xmlns:a16="http://schemas.microsoft.com/office/drawing/2014/main" id="{0BE3CC38-5176-05AA-F59B-A5D86F2D3BAE}"/>
              </a:ext>
            </a:extLst>
          </p:cNvPr>
          <p:cNvSpPr/>
          <p:nvPr/>
        </p:nvSpPr>
        <p:spPr bwMode="gray">
          <a:xfrm>
            <a:off x="4115685" y="115857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04772A34-1B7F-033D-61C1-06FF3BFCBD5C}"/>
              </a:ext>
            </a:extLst>
          </p:cNvPr>
          <p:cNvSpPr/>
          <p:nvPr/>
        </p:nvSpPr>
        <p:spPr bwMode="gray">
          <a:xfrm>
            <a:off x="6847814" y="27831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0BA3EE4F-76E3-3C8D-9E3E-20D7EC5786A5}"/>
              </a:ext>
            </a:extLst>
          </p:cNvPr>
          <p:cNvSpPr/>
          <p:nvPr/>
        </p:nvSpPr>
        <p:spPr bwMode="gray">
          <a:xfrm>
            <a:off x="1246839" y="483851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499D0028-5414-2BED-3F8D-5B9F28AF812B}"/>
              </a:ext>
            </a:extLst>
          </p:cNvPr>
          <p:cNvPicPr>
            <a:picLocks noChangeAspect="1"/>
          </p:cNvPicPr>
          <p:nvPr/>
        </p:nvPicPr>
        <p:blipFill>
          <a:blip r:embed="rId13"/>
          <a:stretch>
            <a:fillRect/>
          </a:stretch>
        </p:blipFill>
        <p:spPr>
          <a:xfrm>
            <a:off x="4559569" y="5793494"/>
            <a:ext cx="2765073" cy="743300"/>
          </a:xfrm>
          <a:prstGeom prst="roundRect">
            <a:avLst>
              <a:gd name="adj" fmla="val 6124"/>
            </a:avLst>
          </a:prstGeom>
          <a:effectLst>
            <a:outerShdw blurRad="279400" dist="38100" dir="5400000" algn="tl" rotWithShape="0">
              <a:srgbClr val="002A86">
                <a:alpha val="40000"/>
              </a:srgbClr>
            </a:outerShdw>
          </a:effectLst>
        </p:spPr>
      </p:pic>
      <p:sp>
        <p:nvSpPr>
          <p:cNvPr id="12" name="Oval 11">
            <a:extLst>
              <a:ext uri="{FF2B5EF4-FFF2-40B4-BE49-F238E27FC236}">
                <a16:creationId xmlns:a16="http://schemas.microsoft.com/office/drawing/2014/main" id="{565B0F7C-4CE0-7771-FD6A-4DD12BCA7CCF}"/>
              </a:ext>
            </a:extLst>
          </p:cNvPr>
          <p:cNvSpPr/>
          <p:nvPr/>
        </p:nvSpPr>
        <p:spPr bwMode="gray">
          <a:xfrm>
            <a:off x="6097587" y="54141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519856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AFFAA-AF29-0ACF-9334-9E584C3D265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AA8A526-C455-507E-776A-15C74537C537}"/>
              </a:ext>
            </a:extLst>
          </p:cNvPr>
          <p:cNvGrpSpPr/>
          <p:nvPr/>
        </p:nvGrpSpPr>
        <p:grpSpPr>
          <a:xfrm>
            <a:off x="451002" y="927502"/>
            <a:ext cx="5993053" cy="5494000"/>
            <a:chOff x="504001" y="1183050"/>
            <a:chExt cx="5993053" cy="5494000"/>
          </a:xfrm>
        </p:grpSpPr>
        <p:pic>
          <p:nvPicPr>
            <p:cNvPr id="8" name="Picture 7">
              <a:extLst>
                <a:ext uri="{FF2B5EF4-FFF2-40B4-BE49-F238E27FC236}">
                  <a16:creationId xmlns:a16="http://schemas.microsoft.com/office/drawing/2014/main" id="{D6325585-71F7-E4BD-C079-32F95B454470}"/>
                </a:ext>
              </a:extLst>
            </p:cNvPr>
            <p:cNvPicPr>
              <a:picLocks noChangeAspect="1"/>
            </p:cNvPicPr>
            <p:nvPr/>
          </p:nvPicPr>
          <p:blipFill>
            <a:blip r:embed="rId5"/>
            <a:srcRect r="30062"/>
            <a:stretch>
              <a:fillRect/>
            </a:stretch>
          </p:blipFill>
          <p:spPr>
            <a:xfrm>
              <a:off x="504002" y="1183050"/>
              <a:ext cx="5993052" cy="697643"/>
            </a:xfrm>
            <a:prstGeom prst="roundRect">
              <a:avLst>
                <a:gd name="adj" fmla="val 6124"/>
              </a:avLst>
            </a:prstGeom>
            <a:effectLst>
              <a:outerShdw blurRad="279400" dist="38100" dir="5400000" algn="tl" rotWithShape="0">
                <a:srgbClr val="002A86">
                  <a:alpha val="40000"/>
                </a:srgbClr>
              </a:outerShdw>
            </a:effectLst>
          </p:spPr>
        </p:pic>
        <p:pic>
          <p:nvPicPr>
            <p:cNvPr id="16" name="Picture 15">
              <a:extLst>
                <a:ext uri="{FF2B5EF4-FFF2-40B4-BE49-F238E27FC236}">
                  <a16:creationId xmlns:a16="http://schemas.microsoft.com/office/drawing/2014/main" id="{C4F25F3B-4F36-027F-BE6D-F2C6781570C0}"/>
                </a:ext>
              </a:extLst>
            </p:cNvPr>
            <p:cNvPicPr>
              <a:picLocks noChangeAspect="1"/>
            </p:cNvPicPr>
            <p:nvPr/>
          </p:nvPicPr>
          <p:blipFill>
            <a:blip r:embed="rId6"/>
            <a:stretch>
              <a:fillRect/>
            </a:stretch>
          </p:blipFill>
          <p:spPr>
            <a:xfrm>
              <a:off x="504001" y="1880693"/>
              <a:ext cx="5993052" cy="4796357"/>
            </a:xfrm>
            <a:prstGeom prst="roundRect">
              <a:avLst>
                <a:gd name="adj" fmla="val 6124"/>
              </a:avLst>
            </a:prstGeom>
            <a:effectLst>
              <a:outerShdw blurRad="279400" dist="38100" dir="5400000" algn="tl" rotWithShape="0">
                <a:srgbClr val="002A86">
                  <a:alpha val="40000"/>
                </a:srgbClr>
              </a:outerShdw>
            </a:effectLst>
          </p:spPr>
        </p:pic>
      </p:grpSp>
      <p:sp>
        <p:nvSpPr>
          <p:cNvPr id="18" name="Rectangle 17">
            <a:extLst>
              <a:ext uri="{FF2B5EF4-FFF2-40B4-BE49-F238E27FC236}">
                <a16:creationId xmlns:a16="http://schemas.microsoft.com/office/drawing/2014/main" id="{E2B42565-9BC2-165C-6EA4-C03431340764}"/>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111C275-C7D7-8F79-FC2A-7BA77E3F94E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76985CDB-2F85-2996-75C0-1853860EFAA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C216966-0679-CA7F-DD5F-F21222ACFF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D3262ED-C020-3F0A-4859-398E64C788DC}"/>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endParaRPr sz="1800">
              <a:solidFill>
                <a:srgbClr val="0070F2"/>
              </a:solidFill>
              <a:latin typeface="72 Brand Medium" panose="020B0504030603020204" pitchFamily="34" charset="0"/>
            </a:endParaRPr>
          </a:p>
          <a:p>
            <a:pPr>
              <a:defRPr sz="1400"/>
            </a:pPr>
            <a:r>
              <a:t>如果需要，包括每個出貨通知細目的其他資訊：</a:t>
            </a:r>
            <a:endParaRPr sz="1400"/>
          </a:p>
          <a:p>
            <a:pPr marL="350838" indent="-342900">
              <a:buClr>
                <a:srgbClr val="0070F2"/>
              </a:buClr>
              <a:buSzPct val="100000"/>
              <a:buFont typeface="+mj-lt"/>
              <a:buAutoNum type="arabicPeriod"/>
              <a:defRPr sz="1400"/>
            </a:pPr>
            <a:r>
              <a:t>序號：支援每個出貨單位的序號和資產標籤</a:t>
            </a:r>
          </a:p>
          <a:p>
            <a:pPr marL="350838" indent="-342900">
              <a:buClr>
                <a:srgbClr val="0070F2"/>
              </a:buClr>
              <a:buSzPct val="100000"/>
              <a:buFont typeface="+mj-lt"/>
              <a:buAutoNum type="arabicPeriod"/>
              <a:defRPr sz="1400"/>
            </a:pPr>
            <a:r>
              <a:t>危險物品細節</a:t>
            </a:r>
          </a:p>
          <a:p>
            <a:pPr marL="350838" indent="-342900">
              <a:buClr>
                <a:srgbClr val="0070F2"/>
              </a:buClr>
              <a:buSzPct val="100000"/>
              <a:buFont typeface="+mj-lt"/>
              <a:buAutoNum type="arabicPeriod"/>
              <a:defRPr sz="1400"/>
            </a:pPr>
            <a:r>
              <a:t>交貨明細</a:t>
            </a:r>
          </a:p>
          <a:p>
            <a:pPr marL="350838" indent="-342900">
              <a:buClr>
                <a:srgbClr val="0070F2"/>
              </a:buClr>
              <a:buSzPct val="100000"/>
              <a:buFont typeface="+mj-lt"/>
              <a:buAutoNum type="arabicPeriod"/>
              <a:defRPr sz="1400"/>
            </a:pPr>
            <a:r>
              <a:t>包裝明細：顯示特定明細出貨中包含的包裝物料彙總</a:t>
            </a:r>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D3CB75F2-A25C-0402-7180-92D8C0F412D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出貨通知建立細目詳細資訊頁面</a:t>
            </a:r>
          </a:p>
        </p:txBody>
      </p:sp>
      <p:sp>
        <p:nvSpPr>
          <p:cNvPr id="14" name="Oval 13">
            <a:extLst>
              <a:ext uri="{FF2B5EF4-FFF2-40B4-BE49-F238E27FC236}">
                <a16:creationId xmlns:a16="http://schemas.microsoft.com/office/drawing/2014/main" id="{7CA842E1-0203-0FAF-2277-CECB5947A898}"/>
              </a:ext>
            </a:extLst>
          </p:cNvPr>
          <p:cNvSpPr/>
          <p:nvPr/>
        </p:nvSpPr>
        <p:spPr bwMode="gray">
          <a:xfrm>
            <a:off x="3320157" y="210084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082B194F-329C-567B-F2CE-7CC7793A6111}"/>
              </a:ext>
            </a:extLst>
          </p:cNvPr>
          <p:cNvSpPr/>
          <p:nvPr/>
        </p:nvSpPr>
        <p:spPr bwMode="gray">
          <a:xfrm>
            <a:off x="2733014" y="300988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6993A37C-8AC7-DCCE-5D14-557C0D1C779C}"/>
              </a:ext>
            </a:extLst>
          </p:cNvPr>
          <p:cNvSpPr/>
          <p:nvPr/>
        </p:nvSpPr>
        <p:spPr bwMode="gray">
          <a:xfrm>
            <a:off x="4520391" y="390582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8B86AFC6-C274-9FF6-8F1F-0CD9B983B21D}"/>
              </a:ext>
            </a:extLst>
          </p:cNvPr>
          <p:cNvSpPr/>
          <p:nvPr/>
        </p:nvSpPr>
        <p:spPr bwMode="gray">
          <a:xfrm>
            <a:off x="4520391" y="494172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093240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DB7C8-D8BD-4B9A-2AAD-57BB4A478A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85C7B31-25A4-2797-ADB9-1710FCE0C8B9}"/>
              </a:ext>
            </a:extLst>
          </p:cNvPr>
          <p:cNvGrpSpPr/>
          <p:nvPr/>
        </p:nvGrpSpPr>
        <p:grpSpPr>
          <a:xfrm>
            <a:off x="463432" y="1082245"/>
            <a:ext cx="6930847" cy="5648341"/>
            <a:chOff x="402641" y="982523"/>
            <a:chExt cx="7432323" cy="5901263"/>
          </a:xfrm>
        </p:grpSpPr>
        <p:pic>
          <p:nvPicPr>
            <p:cNvPr id="6" name="Picture 5">
              <a:extLst>
                <a:ext uri="{FF2B5EF4-FFF2-40B4-BE49-F238E27FC236}">
                  <a16:creationId xmlns:a16="http://schemas.microsoft.com/office/drawing/2014/main" id="{5D1B88E4-FDCB-54C7-DC93-61C9CF61A460}"/>
                </a:ext>
              </a:extLst>
            </p:cNvPr>
            <p:cNvPicPr>
              <a:picLocks noChangeAspect="1"/>
            </p:cNvPicPr>
            <p:nvPr/>
          </p:nvPicPr>
          <p:blipFill>
            <a:blip r:embed="rId5"/>
            <a:srcRect r="29260" b="9089"/>
            <a:stretch>
              <a:fillRect/>
            </a:stretch>
          </p:blipFill>
          <p:spPr>
            <a:xfrm>
              <a:off x="402641" y="982523"/>
              <a:ext cx="7432323" cy="807696"/>
            </a:xfrm>
            <a:prstGeom prst="roundRect">
              <a:avLst>
                <a:gd name="adj" fmla="val 20226"/>
              </a:avLst>
            </a:prstGeom>
            <a:effectLst>
              <a:outerShdw blurRad="279400" dist="38100" dir="5400000" algn="tl" rotWithShape="0">
                <a:srgbClr val="002A86">
                  <a:alpha val="40000"/>
                </a:srgbClr>
              </a:outerShdw>
            </a:effectLst>
          </p:spPr>
        </p:pic>
        <p:pic>
          <p:nvPicPr>
            <p:cNvPr id="7" name="Picture 6">
              <a:extLst>
                <a:ext uri="{FF2B5EF4-FFF2-40B4-BE49-F238E27FC236}">
                  <a16:creationId xmlns:a16="http://schemas.microsoft.com/office/drawing/2014/main" id="{C77DF396-89C7-D0EA-607A-3955AFF945DB}"/>
                </a:ext>
              </a:extLst>
            </p:cNvPr>
            <p:cNvPicPr>
              <a:picLocks noChangeAspect="1"/>
            </p:cNvPicPr>
            <p:nvPr/>
          </p:nvPicPr>
          <p:blipFill>
            <a:blip r:embed="rId6"/>
            <a:srcRect b="-1066"/>
            <a:stretch>
              <a:fillRect/>
            </a:stretch>
          </p:blipFill>
          <p:spPr>
            <a:xfrm>
              <a:off x="402641" y="1980751"/>
              <a:ext cx="7432323" cy="4903035"/>
            </a:xfrm>
            <a:prstGeom prst="roundRect">
              <a:avLst>
                <a:gd name="adj" fmla="val 3219"/>
              </a:avLst>
            </a:prstGeom>
            <a:effectLst>
              <a:outerShdw blurRad="279400" dist="38100" dir="5400000" algn="tl" rotWithShape="0">
                <a:srgbClr val="002A86">
                  <a:alpha val="40000"/>
                </a:srgbClr>
              </a:outerShdw>
            </a:effectLst>
          </p:spPr>
        </p:pic>
        <p:pic>
          <p:nvPicPr>
            <p:cNvPr id="13" name="Picture 12">
              <a:extLst>
                <a:ext uri="{FF2B5EF4-FFF2-40B4-BE49-F238E27FC236}">
                  <a16:creationId xmlns:a16="http://schemas.microsoft.com/office/drawing/2014/main" id="{644CFF5E-69B9-D4CF-FA24-AE1C379D432A}"/>
                </a:ext>
              </a:extLst>
            </p:cNvPr>
            <p:cNvPicPr>
              <a:picLocks noChangeAspect="1"/>
            </p:cNvPicPr>
            <p:nvPr/>
          </p:nvPicPr>
          <p:blipFill>
            <a:blip r:embed="rId7"/>
            <a:srcRect t="19322" b="17715"/>
            <a:stretch>
              <a:fillRect/>
            </a:stretch>
          </p:blipFill>
          <p:spPr>
            <a:xfrm>
              <a:off x="6672854" y="1136051"/>
              <a:ext cx="1075483" cy="573543"/>
            </a:xfrm>
            <a:prstGeom prst="roundRect">
              <a:avLst>
                <a:gd name="adj" fmla="val 6124"/>
              </a:avLst>
            </a:prstGeom>
            <a:effectLst/>
          </p:spPr>
        </p:pic>
      </p:grpSp>
      <p:sp>
        <p:nvSpPr>
          <p:cNvPr id="18" name="Rectangle 17">
            <a:extLst>
              <a:ext uri="{FF2B5EF4-FFF2-40B4-BE49-F238E27FC236}">
                <a16:creationId xmlns:a16="http://schemas.microsoft.com/office/drawing/2014/main" id="{82C98C9A-8229-99FC-18D7-32C14E46FD8E}"/>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91A248C-1D4A-7D58-D481-5C6C037C27A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C3D7A98-44C9-32D9-0225-DB93073B599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9C8C0F40-004F-B23D-C260-1BE21D15F9F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2B11E6C9-062E-B807-A141-1803EA0E350D}"/>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endParaRPr sz="1800">
              <a:solidFill>
                <a:srgbClr val="0070F2"/>
              </a:solidFill>
              <a:latin typeface="72 Brand Medium" panose="020B0504030603020204" pitchFamily="34" charset="0"/>
            </a:endParaRPr>
          </a:p>
          <a:p>
            <a:pPr>
              <a:defRPr sz="1400"/>
            </a:pPr>
            <a:r>
              <a:t>包裝頁面中的選項：</a:t>
            </a:r>
          </a:p>
          <a:p>
            <a:pPr marL="342900" indent="-342900">
              <a:buClr>
                <a:srgbClr val="1B90FF"/>
              </a:buClr>
              <a:buFont typeface="+mj-lt"/>
              <a:buAutoNum type="arabicPeriod"/>
              <a:defRPr sz="1400"/>
            </a:pPr>
            <a:r>
              <a:t>刪除 </a:t>
            </a:r>
            <a:r>
              <a:rPr>
                <a:sym typeface="Wingdings" panose="05000000000000000000" pitchFamily="2" charset="2"/>
              </a:rPr>
              <a:t></a:t>
            </a:r>
            <a:r>
              <a:t> 刪除包裝資訊並返回 ASN 行頁面</a:t>
            </a:r>
          </a:p>
          <a:p>
            <a:pPr marL="342900" indent="-342900">
              <a:buClr>
                <a:srgbClr val="1B90FF"/>
              </a:buClr>
              <a:buFont typeface="+mj-lt"/>
              <a:buAutoNum type="arabicPeriod"/>
              <a:defRPr sz="1400"/>
            </a:pPr>
            <a:r>
              <a:t>套用 </a:t>
            </a:r>
            <a:r>
              <a:rPr>
                <a:sym typeface="Wingdings" panose="05000000000000000000" pitchFamily="2" charset="2"/>
              </a:rPr>
              <a:t></a:t>
            </a:r>
            <a:r>
              <a:t> 保留變更並返回 ASN 細目頁面</a:t>
            </a:r>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C6097CD3-13C6-8E78-9FFA-A29EAA5E2326}"/>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出貨通知建立包裝詳細資訊</a:t>
            </a:r>
          </a:p>
        </p:txBody>
      </p:sp>
      <p:sp>
        <p:nvSpPr>
          <p:cNvPr id="14" name="Oval 13">
            <a:extLst>
              <a:ext uri="{FF2B5EF4-FFF2-40B4-BE49-F238E27FC236}">
                <a16:creationId xmlns:a16="http://schemas.microsoft.com/office/drawing/2014/main" id="{E2F815A8-40B3-43EE-8638-EC6B0AFD98E3}"/>
              </a:ext>
            </a:extLst>
          </p:cNvPr>
          <p:cNvSpPr/>
          <p:nvPr/>
        </p:nvSpPr>
        <p:spPr bwMode="gray">
          <a:xfrm>
            <a:off x="6212728" y="13342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CEB9F342-2F38-BA4F-B3CA-FBDBA64DA8A8}"/>
              </a:ext>
            </a:extLst>
          </p:cNvPr>
          <p:cNvSpPr/>
          <p:nvPr/>
        </p:nvSpPr>
        <p:spPr bwMode="gray">
          <a:xfrm>
            <a:off x="6739569" y="619557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175991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D3CA8-F9D2-41DC-F7B7-15820BC1CBA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9D422C3-D5F6-86C5-1CF2-A67D49CC0C27}"/>
              </a:ext>
            </a:extLst>
          </p:cNvPr>
          <p:cNvPicPr>
            <a:picLocks noChangeAspect="1"/>
          </p:cNvPicPr>
          <p:nvPr/>
        </p:nvPicPr>
        <p:blipFill>
          <a:blip r:embed="rId5"/>
          <a:stretch>
            <a:fillRect/>
          </a:stretch>
        </p:blipFill>
        <p:spPr>
          <a:xfrm>
            <a:off x="463432" y="1221205"/>
            <a:ext cx="2648790" cy="4415589"/>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BA143CE6-B0D4-65CE-9A72-B001B7AF009F}"/>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6249FCF8-C9FA-25A4-57C9-67EA7AD41C0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3EC96950-48C9-6CD8-3489-1250D681FF0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341F5032-83B9-18F5-4491-56AEF4880E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827789B-2435-5985-8991-FA56D65DDBC1}"/>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endParaRPr sz="1800">
              <a:solidFill>
                <a:srgbClr val="0070F2"/>
              </a:solidFill>
              <a:latin typeface="72 Brand Medium" panose="020B0504030603020204" pitchFamily="34" charset="0"/>
            </a:endParaRPr>
          </a:p>
          <a:p>
            <a:pPr marL="7938">
              <a:buClr>
                <a:srgbClr val="0070F2"/>
              </a:buClr>
              <a:buSzPct val="100000"/>
              <a:buNone/>
              <a:defRPr sz="1400" b="1"/>
            </a:pPr>
            <a:r>
              <a:t>提交前的出貨通知頁面：</a:t>
            </a:r>
            <a:endParaRPr sz="1400"/>
          </a:p>
          <a:p>
            <a:pPr marL="236538" indent="-228600">
              <a:buClr>
                <a:srgbClr val="0070F2"/>
              </a:buClr>
              <a:buSzPct val="100000"/>
              <a:buFont typeface="+mj-lt"/>
              <a:buAutoNum type="arabicPeriod"/>
              <a:defRPr sz="1400"/>
            </a:pPr>
            <a:r>
              <a:t>提交前向供應商顯示的摘要頁面</a:t>
            </a:r>
          </a:p>
          <a:p>
            <a:pPr marL="236538" indent="-228600">
              <a:buClr>
                <a:srgbClr val="0070F2"/>
              </a:buClr>
              <a:buSzPct val="100000"/>
              <a:buFont typeface="+mj-lt"/>
              <a:buAutoNum type="arabicPeriod"/>
              <a:defRPr sz="1400"/>
            </a:pPr>
            <a:r>
              <a:t>ASN 預覽頁面中的選項：</a:t>
            </a:r>
          </a:p>
          <a:p>
            <a:pPr marL="416502" lvl="1" indent="-228600">
              <a:buClr>
                <a:srgbClr val="0070F2"/>
              </a:buClr>
              <a:defRPr sz="1200"/>
            </a:pPr>
            <a:r>
              <a:t>提交 </a:t>
            </a:r>
            <a:r>
              <a:rPr>
                <a:sym typeface="Wingdings" panose="05000000000000000000" pitchFamily="2" charset="2"/>
              </a:rPr>
              <a:t></a:t>
            </a:r>
            <a:r>
              <a:t> 傳送 ASN 至採購商 ERP 系統</a:t>
            </a:r>
          </a:p>
          <a:p>
            <a:pPr marL="416502" lvl="1" indent="-228600">
              <a:buClr>
                <a:srgbClr val="0070F2"/>
              </a:buClr>
              <a:defRPr sz="1200"/>
            </a:pPr>
            <a:r>
              <a:t>編輯 </a:t>
            </a:r>
            <a:r>
              <a:rPr>
                <a:sym typeface="Wingdings" panose="05000000000000000000" pitchFamily="2" charset="2"/>
              </a:rPr>
              <a:t></a:t>
            </a:r>
            <a:r>
              <a:t> 返回上一頁/編輯模式</a:t>
            </a:r>
            <a:endParaRPr sz="1400"/>
          </a:p>
          <a:p>
            <a:pPr marL="7938">
              <a:buClr>
                <a:srgbClr val="0070F2"/>
              </a:buClr>
              <a:buSzPct val="100000"/>
              <a:buNone/>
              <a:defRPr sz="1400" b="1"/>
            </a:pPr>
            <a:r>
              <a:t>提交後的出貨通知頁面：</a:t>
            </a:r>
            <a:endParaRPr sz="1400"/>
          </a:p>
          <a:p>
            <a:pPr marL="350838" indent="-342900">
              <a:buClr>
                <a:srgbClr val="0070F2"/>
              </a:buClr>
              <a:buSzPct val="100000"/>
              <a:buFont typeface="+mj-lt"/>
              <a:buAutoNum type="arabicPeriod" startAt="3"/>
              <a:defRPr sz="1400"/>
            </a:pPr>
            <a:r>
              <a:t>ASN 已提交頁面中的選項：</a:t>
            </a:r>
          </a:p>
          <a:p>
            <a:pPr marL="530802" lvl="1" indent="-342900">
              <a:buClr>
                <a:srgbClr val="0070F2"/>
              </a:buClr>
              <a:defRPr sz="1200"/>
            </a:pPr>
            <a:r>
              <a:t>編輯 </a:t>
            </a:r>
            <a:r>
              <a:rPr>
                <a:sym typeface="Wingdings" panose="05000000000000000000" pitchFamily="2" charset="2"/>
              </a:rPr>
              <a:t></a:t>
            </a:r>
            <a:r>
              <a:t> 使用者可編輯提交的提前出貨通知。根據業務規則</a:t>
            </a:r>
          </a:p>
          <a:p>
            <a:pPr marL="530802" lvl="1" indent="-342900">
              <a:buClr>
                <a:srgbClr val="0070F2"/>
              </a:buClr>
              <a:defRPr sz="1200"/>
            </a:pPr>
            <a:r>
              <a:t>取消 </a:t>
            </a:r>
            <a:r>
              <a:rPr>
                <a:sym typeface="Wingdings" panose="05000000000000000000" pitchFamily="2" charset="2"/>
              </a:rPr>
              <a:t></a:t>
            </a:r>
            <a:r>
              <a:t> 使用者可取消已提交的 ASN。根據業務規則</a:t>
            </a:r>
          </a:p>
          <a:p>
            <a:pPr marL="530802" lvl="1" indent="-342900">
              <a:buClr>
                <a:srgbClr val="0070F2"/>
              </a:buClr>
              <a:defRPr sz="1200"/>
            </a:pPr>
            <a:r>
              <a:t>匯出 </a:t>
            </a:r>
            <a:r>
              <a:rPr>
                <a:sym typeface="Wingdings" panose="05000000000000000000" pitchFamily="2" charset="2"/>
              </a:rPr>
              <a:t></a:t>
            </a:r>
            <a:r>
              <a:t> 可下載 ASN cXML 和 PDF 版本</a:t>
            </a:r>
          </a:p>
          <a:p>
            <a:pPr marL="350838" indent="-342900">
              <a:buClr>
                <a:srgbClr val="0070F2"/>
              </a:buClr>
              <a:buSzPct val="100000"/>
              <a:buFont typeface="+mj-lt"/>
              <a:buAutoNum type="arabicPeriod" startAt="3"/>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D9DDA2AC-6425-4264-2091-E561B893CECE}"/>
              </a:ext>
            </a:extLst>
          </p:cNvPr>
          <p:cNvSpPr txBox="1">
            <a:spLocks/>
          </p:cNvSpPr>
          <p:nvPr/>
        </p:nvSpPr>
        <p:spPr bwMode="black">
          <a:xfrm>
            <a:off x="463432" y="265211"/>
            <a:ext cx="7232026" cy="738664"/>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出貨通知預覽和提交頁面後</a:t>
            </a:r>
          </a:p>
        </p:txBody>
      </p:sp>
      <p:sp>
        <p:nvSpPr>
          <p:cNvPr id="14" name="Oval 13">
            <a:extLst>
              <a:ext uri="{FF2B5EF4-FFF2-40B4-BE49-F238E27FC236}">
                <a16:creationId xmlns:a16="http://schemas.microsoft.com/office/drawing/2014/main" id="{C694B307-7550-C0CD-7D80-058CD907D3FE}"/>
              </a:ext>
            </a:extLst>
          </p:cNvPr>
          <p:cNvSpPr/>
          <p:nvPr/>
        </p:nvSpPr>
        <p:spPr bwMode="gray">
          <a:xfrm>
            <a:off x="2668339" y="15628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CBEAFEF0-BDEF-C371-C9FE-B2D4510516E5}"/>
              </a:ext>
            </a:extLst>
          </p:cNvPr>
          <p:cNvPicPr>
            <a:picLocks noChangeAspect="1"/>
          </p:cNvPicPr>
          <p:nvPr/>
        </p:nvPicPr>
        <p:blipFill>
          <a:blip r:embed="rId11"/>
          <a:stretch>
            <a:fillRect/>
          </a:stretch>
        </p:blipFill>
        <p:spPr>
          <a:xfrm>
            <a:off x="2351661" y="2751850"/>
            <a:ext cx="1727496" cy="531537"/>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B9409058-420F-D934-D541-B81117BD45AD}"/>
              </a:ext>
            </a:extLst>
          </p:cNvPr>
          <p:cNvSpPr/>
          <p:nvPr/>
        </p:nvSpPr>
        <p:spPr bwMode="gray">
          <a:xfrm>
            <a:off x="3215409" y="24521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9" name="Picture 18">
            <a:extLst>
              <a:ext uri="{FF2B5EF4-FFF2-40B4-BE49-F238E27FC236}">
                <a16:creationId xmlns:a16="http://schemas.microsoft.com/office/drawing/2014/main" id="{C3BCDD7F-C9F4-610E-BE53-09EC6E25CA89}"/>
              </a:ext>
            </a:extLst>
          </p:cNvPr>
          <p:cNvPicPr>
            <a:picLocks noChangeAspect="1"/>
          </p:cNvPicPr>
          <p:nvPr/>
        </p:nvPicPr>
        <p:blipFill>
          <a:blip r:embed="rId12"/>
          <a:stretch>
            <a:fillRect/>
          </a:stretch>
        </p:blipFill>
        <p:spPr>
          <a:xfrm>
            <a:off x="1787827" y="4902033"/>
            <a:ext cx="5302523" cy="1047804"/>
          </a:xfrm>
          <a:prstGeom prst="roundRect">
            <a:avLst>
              <a:gd name="adj" fmla="val 6124"/>
            </a:avLst>
          </a:prstGeom>
          <a:effectLst>
            <a:outerShdw blurRad="279400" dist="38100" dir="5400000" algn="tl" rotWithShape="0">
              <a:srgbClr val="002A86">
                <a:alpha val="40000"/>
              </a:srgbClr>
            </a:outerShdw>
          </a:effectLst>
        </p:spPr>
      </p:pic>
      <p:sp>
        <p:nvSpPr>
          <p:cNvPr id="20" name="Oval 19">
            <a:extLst>
              <a:ext uri="{FF2B5EF4-FFF2-40B4-BE49-F238E27FC236}">
                <a16:creationId xmlns:a16="http://schemas.microsoft.com/office/drawing/2014/main" id="{C8018961-1601-C42F-E834-306CF6DD7771}"/>
              </a:ext>
            </a:extLst>
          </p:cNvPr>
          <p:cNvSpPr/>
          <p:nvPr/>
        </p:nvSpPr>
        <p:spPr bwMode="gray">
          <a:xfrm>
            <a:off x="6097587" y="438758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966411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EBC83-A45E-A77C-1A59-DA445A93EB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7803CB-6796-215C-4CC4-932C052A97B2}"/>
              </a:ext>
            </a:extLst>
          </p:cNvPr>
          <p:cNvPicPr>
            <a:picLocks noChangeAspect="1"/>
          </p:cNvPicPr>
          <p:nvPr/>
        </p:nvPicPr>
        <p:blipFill>
          <a:blip r:embed="rId5"/>
          <a:stretch>
            <a:fillRect/>
          </a:stretch>
        </p:blipFill>
        <p:spPr>
          <a:xfrm>
            <a:off x="371992" y="1170108"/>
            <a:ext cx="7002378" cy="280715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7ED44BEE-C7EA-7DCD-6E0C-A6B344BDC691}"/>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9F79C95-4DCB-4110-BDCA-234FCA3FD88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159F2C45-0AEC-A527-477A-2115C5B51B4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F5ED7CC-5DC8-8738-0FDB-5012BAAF2B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27E6694-F779-F77E-D6D5-8D4FCD4F0C99}"/>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endParaRPr sz="1800">
              <a:solidFill>
                <a:srgbClr val="0070F2"/>
              </a:solidFill>
              <a:latin typeface="72 Brand Medium" panose="020B0504030603020204" pitchFamily="34" charset="0"/>
            </a:endParaRPr>
          </a:p>
          <a:p>
            <a:pPr marL="7938">
              <a:buClr>
                <a:srgbClr val="0070F2"/>
              </a:buClr>
              <a:buSzPct val="100000"/>
              <a:buNone/>
              <a:defRPr sz="1400" b="1"/>
            </a:pPr>
            <a:r>
              <a:t>草稿清單頁面</a:t>
            </a:r>
          </a:p>
          <a:p>
            <a:pPr marL="7938">
              <a:buClr>
                <a:srgbClr val="0070F2"/>
              </a:buClr>
              <a:buSzPct val="100000"/>
              <a:buNone/>
              <a:defRPr sz="1400"/>
            </a:pPr>
            <a:r>
              <a:t>草稿文件會保留 60 天</a:t>
            </a:r>
          </a:p>
          <a:p>
            <a:pPr marL="236538" indent="-228600">
              <a:buClr>
                <a:srgbClr val="0070F2"/>
              </a:buClr>
              <a:buSzPct val="100000"/>
              <a:buFont typeface="+mj-lt"/>
              <a:buAutoNum type="arabicPeriod"/>
              <a:defRPr sz="1400"/>
            </a:pPr>
            <a:r>
              <a:t>其可透過任何履行功能表選項存取。</a:t>
            </a:r>
          </a:p>
          <a:p>
            <a:pPr marL="236538" indent="-228600">
              <a:buClr>
                <a:srgbClr val="0070F2"/>
              </a:buClr>
              <a:buSzPct val="100000"/>
              <a:buFont typeface="+mj-lt"/>
              <a:buAutoNum type="arabicPeriod"/>
              <a:defRPr sz="1400"/>
            </a:pPr>
            <a:r>
              <a:t>若儲存時未指派包裝單 ID，則會指派包含建立日期的自動產生值</a:t>
            </a:r>
          </a:p>
          <a:p>
            <a:pPr marL="236538" indent="-228600">
              <a:buClr>
                <a:srgbClr val="0070F2"/>
              </a:buClr>
              <a:buSzPct val="100000"/>
              <a:buFont typeface="+mj-lt"/>
              <a:buAutoNum type="arabicPeriod"/>
              <a:defRPr sz="1400"/>
            </a:pPr>
            <a:r>
              <a:t>存取草稿提前出貨通知</a:t>
            </a:r>
          </a:p>
          <a:p>
            <a:pPr marL="7938">
              <a:buClr>
                <a:srgbClr val="0070F2"/>
              </a:buClr>
              <a:buSzPct val="100000"/>
              <a:buNone/>
              <a:defRPr sz="1400" b="1"/>
            </a:pPr>
            <a:r>
              <a:t>訂購單詳細資訊頁面中的草稿</a:t>
            </a:r>
          </a:p>
          <a:p>
            <a:pPr marL="350838" indent="-342900">
              <a:buClr>
                <a:srgbClr val="0070F2"/>
              </a:buClr>
              <a:buSzPct val="100000"/>
              <a:buFont typeface="+mj-lt"/>
              <a:buAutoNum type="arabicPeriod" startAt="4"/>
              <a:defRPr sz="1400"/>
            </a:pPr>
            <a:r>
              <a:t>草稿文件也可透過「採購單明細」頁面/「相關草稿文件」區段存取。</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B6FD8EED-9325-DCBC-DEF5-8D3193047C21}"/>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出貨通知草稿支援</a:t>
            </a:r>
          </a:p>
        </p:txBody>
      </p:sp>
      <p:sp>
        <p:nvSpPr>
          <p:cNvPr id="14" name="Oval 13">
            <a:extLst>
              <a:ext uri="{FF2B5EF4-FFF2-40B4-BE49-F238E27FC236}">
                <a16:creationId xmlns:a16="http://schemas.microsoft.com/office/drawing/2014/main" id="{F6252B53-ADC7-5BB5-7F4E-EB24010CE0EA}"/>
              </a:ext>
            </a:extLst>
          </p:cNvPr>
          <p:cNvSpPr/>
          <p:nvPr/>
        </p:nvSpPr>
        <p:spPr bwMode="gray">
          <a:xfrm>
            <a:off x="2668339" y="15628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AF57DAF8-2F10-1744-BCE0-A0D901CB14BC}"/>
              </a:ext>
            </a:extLst>
          </p:cNvPr>
          <p:cNvSpPr/>
          <p:nvPr/>
        </p:nvSpPr>
        <p:spPr bwMode="gray">
          <a:xfrm>
            <a:off x="1404897" y="330238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20" name="Oval 19">
            <a:extLst>
              <a:ext uri="{FF2B5EF4-FFF2-40B4-BE49-F238E27FC236}">
                <a16:creationId xmlns:a16="http://schemas.microsoft.com/office/drawing/2014/main" id="{861427E8-0699-D730-AA7C-CEE8D84D4642}"/>
              </a:ext>
            </a:extLst>
          </p:cNvPr>
          <p:cNvSpPr/>
          <p:nvPr/>
        </p:nvSpPr>
        <p:spPr bwMode="gray">
          <a:xfrm>
            <a:off x="6708545" y="308044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C8ADA943-4432-30FA-473C-CBA8EDB3E1A0}"/>
              </a:ext>
            </a:extLst>
          </p:cNvPr>
          <p:cNvPicPr>
            <a:picLocks noChangeAspect="1"/>
          </p:cNvPicPr>
          <p:nvPr/>
        </p:nvPicPr>
        <p:blipFill>
          <a:blip r:embed="rId11"/>
          <a:stretch>
            <a:fillRect/>
          </a:stretch>
        </p:blipFill>
        <p:spPr>
          <a:xfrm>
            <a:off x="371993" y="4605578"/>
            <a:ext cx="7002378" cy="1414929"/>
          </a:xfrm>
          <a:prstGeom prst="roundRect">
            <a:avLst>
              <a:gd name="adj" fmla="val 6124"/>
            </a:avLst>
          </a:prstGeom>
          <a:effectLst>
            <a:outerShdw blurRad="279400" dist="38100" dir="5400000" algn="tl" rotWithShape="0">
              <a:srgbClr val="002A86">
                <a:alpha val="40000"/>
              </a:srgbClr>
            </a:outerShdw>
          </a:effectLst>
        </p:spPr>
      </p:pic>
      <p:sp>
        <p:nvSpPr>
          <p:cNvPr id="7" name="Oval 6">
            <a:extLst>
              <a:ext uri="{FF2B5EF4-FFF2-40B4-BE49-F238E27FC236}">
                <a16:creationId xmlns:a16="http://schemas.microsoft.com/office/drawing/2014/main" id="{7963F4C2-B26B-B718-9CAD-947F2BE0553A}"/>
              </a:ext>
            </a:extLst>
          </p:cNvPr>
          <p:cNvSpPr/>
          <p:nvPr/>
        </p:nvSpPr>
        <p:spPr bwMode="gray">
          <a:xfrm>
            <a:off x="1848781" y="531304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83675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14F42-DF00-77B2-9526-13909488E78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63EE09F-5E4F-067E-49E7-1B8985C7B73B}"/>
              </a:ext>
            </a:extLst>
          </p:cNvPr>
          <p:cNvPicPr>
            <a:picLocks noChangeAspect="1"/>
          </p:cNvPicPr>
          <p:nvPr/>
        </p:nvPicPr>
        <p:blipFill>
          <a:blip r:embed="rId5"/>
          <a:stretch>
            <a:fillRect/>
          </a:stretch>
        </p:blipFill>
        <p:spPr>
          <a:xfrm>
            <a:off x="239630" y="3737195"/>
            <a:ext cx="7079054" cy="183573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64628297-376A-022E-0AAE-5DAD90157894}"/>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C42C5EA-E76C-E82E-3B60-18CBE54327C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B4FA2DF-8B2B-7211-1104-16358B23989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C1F65F2-77EA-63A6-AB41-3295355E68D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93C4C01-B28E-A867-2F3B-BB3F7B64EAB2}"/>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透過 CSV 下載/上傳建立 ASN</a:t>
            </a:r>
            <a:endParaRPr sz="1800">
              <a:solidFill>
                <a:srgbClr val="0070F2"/>
              </a:solidFill>
              <a:latin typeface="72 Brand Medium" panose="020B0504030603020204" pitchFamily="34" charset="0"/>
            </a:endParaRPr>
          </a:p>
          <a:p>
            <a:pPr marL="7938">
              <a:buClr>
                <a:srgbClr val="0070F2"/>
              </a:buClr>
              <a:buSzPct val="100000"/>
              <a:buNone/>
              <a:defRPr sz="1400"/>
            </a:pPr>
            <a:r>
              <a:t>供應商可透過上傳 CSV 範本來大量建立出貨通知。步驟如下：</a:t>
            </a:r>
          </a:p>
          <a:p>
            <a:pPr marL="7938">
              <a:buClr>
                <a:srgbClr val="0070F2"/>
              </a:buClr>
              <a:buSzPct val="100000"/>
              <a:buNone/>
              <a:defRPr sz="1400" b="1"/>
            </a:pPr>
            <a:r>
              <a:t>CSV 下載範本</a:t>
            </a:r>
          </a:p>
          <a:p>
            <a:pPr marL="236538" indent="-228600">
              <a:buClr>
                <a:srgbClr val="0070F2"/>
              </a:buClr>
              <a:buSzPct val="100000"/>
              <a:buFont typeface="+mj-lt"/>
              <a:buAutoNum type="arabicPeriod"/>
              <a:defRPr sz="1400"/>
            </a:pPr>
            <a:r>
              <a:t>按一下 [快速連結] 選項 (影像中的藍色下拉式清單) 和「上傳/下載工作」</a:t>
            </a:r>
          </a:p>
          <a:p>
            <a:pPr marL="236538" indent="-228600">
              <a:buClr>
                <a:srgbClr val="0070F2"/>
              </a:buClr>
              <a:buSzPct val="100000"/>
              <a:buFont typeface="+mj-lt"/>
              <a:buAutoNum type="arabicPeriod"/>
              <a:defRPr sz="1400"/>
            </a:pPr>
            <a:r>
              <a:t>選擇要建立出貨通知的客戶。系統會顯示相關客戶的所有現有 CSV 範本</a:t>
            </a:r>
          </a:p>
          <a:p>
            <a:pPr marL="236538" indent="-228600">
              <a:buClr>
                <a:srgbClr val="0070F2"/>
              </a:buClr>
              <a:buSzPct val="100000"/>
              <a:buFont typeface="+mj-lt"/>
              <a:buAutoNum type="arabicPeriod"/>
              <a:defRPr sz="1400"/>
            </a:pPr>
            <a:r>
              <a:t>選擇 ASN CSV 範本.csv 並按一下下載</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5A482A6C-2987-53E0-4E54-06990E38E1E1}"/>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透過 CSV 建立出貨通知</a:t>
            </a:r>
          </a:p>
        </p:txBody>
      </p:sp>
      <p:sp>
        <p:nvSpPr>
          <p:cNvPr id="20" name="Oval 19">
            <a:extLst>
              <a:ext uri="{FF2B5EF4-FFF2-40B4-BE49-F238E27FC236}">
                <a16:creationId xmlns:a16="http://schemas.microsoft.com/office/drawing/2014/main" id="{B13F2091-DAF6-FD92-6A26-A99E4E0EBD7F}"/>
              </a:ext>
            </a:extLst>
          </p:cNvPr>
          <p:cNvSpPr/>
          <p:nvPr/>
        </p:nvSpPr>
        <p:spPr bwMode="gray">
          <a:xfrm>
            <a:off x="1405684" y="462558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8" name="Picture 7">
            <a:extLst>
              <a:ext uri="{FF2B5EF4-FFF2-40B4-BE49-F238E27FC236}">
                <a16:creationId xmlns:a16="http://schemas.microsoft.com/office/drawing/2014/main" id="{5ABADA84-1625-D068-A392-728F14DD508A}"/>
              </a:ext>
            </a:extLst>
          </p:cNvPr>
          <p:cNvPicPr>
            <a:picLocks noChangeAspect="1"/>
          </p:cNvPicPr>
          <p:nvPr/>
        </p:nvPicPr>
        <p:blipFill>
          <a:blip r:embed="rId11"/>
          <a:stretch>
            <a:fillRect/>
          </a:stretch>
        </p:blipFill>
        <p:spPr>
          <a:xfrm>
            <a:off x="239629" y="2170425"/>
            <a:ext cx="6315109" cy="1434176"/>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493A461F-EF94-11B0-1011-569490DFEE8F}"/>
              </a:ext>
            </a:extLst>
          </p:cNvPr>
          <p:cNvSpPr/>
          <p:nvPr/>
        </p:nvSpPr>
        <p:spPr bwMode="gray">
          <a:xfrm>
            <a:off x="5875645" y="310931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F5D4F0FA-3B13-4D19-D831-C8A9259FCBDF}"/>
              </a:ext>
            </a:extLst>
          </p:cNvPr>
          <p:cNvPicPr>
            <a:picLocks noChangeAspect="1"/>
          </p:cNvPicPr>
          <p:nvPr/>
        </p:nvPicPr>
        <p:blipFill>
          <a:blip r:embed="rId12"/>
          <a:stretch>
            <a:fillRect/>
          </a:stretch>
        </p:blipFill>
        <p:spPr>
          <a:xfrm>
            <a:off x="2952617" y="927502"/>
            <a:ext cx="1547101" cy="1643014"/>
          </a:xfrm>
          <a:prstGeom prst="roundRect">
            <a:avLst>
              <a:gd name="adj" fmla="val 6124"/>
            </a:avLst>
          </a:prstGeom>
          <a:effectLst>
            <a:outerShdw blurRad="279400" dist="38100" dir="5400000" algn="tl" rotWithShape="0">
              <a:srgbClr val="002A86">
                <a:alpha val="40000"/>
              </a:srgbClr>
            </a:outerShdw>
          </a:effectLst>
        </p:spPr>
      </p:pic>
      <p:sp>
        <p:nvSpPr>
          <p:cNvPr id="14" name="Oval 13">
            <a:extLst>
              <a:ext uri="{FF2B5EF4-FFF2-40B4-BE49-F238E27FC236}">
                <a16:creationId xmlns:a16="http://schemas.microsoft.com/office/drawing/2014/main" id="{B031DE66-FD50-943E-F269-93CF270EF612}"/>
              </a:ext>
            </a:extLst>
          </p:cNvPr>
          <p:cNvSpPr/>
          <p:nvPr/>
        </p:nvSpPr>
        <p:spPr bwMode="gray">
          <a:xfrm>
            <a:off x="4231473" y="18158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63178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2EA00-70D8-EE5C-6227-6B6F8B1ADA2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8A31391-6D6F-F6B3-4A9E-32B05D6B2A81}"/>
              </a:ext>
            </a:extLst>
          </p:cNvPr>
          <p:cNvPicPr>
            <a:picLocks noChangeAspect="1"/>
          </p:cNvPicPr>
          <p:nvPr/>
        </p:nvPicPr>
        <p:blipFill>
          <a:blip r:embed="rId3"/>
          <a:srcRect b="4029"/>
          <a:stretch/>
        </p:blipFill>
        <p:spPr>
          <a:xfrm>
            <a:off x="1587" y="-1"/>
            <a:ext cx="12192000" cy="6858001"/>
          </a:xfrm>
          <a:prstGeom prst="rect">
            <a:avLst/>
          </a:prstGeom>
        </p:spPr>
      </p:pic>
      <p:sp>
        <p:nvSpPr>
          <p:cNvPr id="3" name="TextBox 2">
            <a:extLst>
              <a:ext uri="{FF2B5EF4-FFF2-40B4-BE49-F238E27FC236}">
                <a16:creationId xmlns:a16="http://schemas.microsoft.com/office/drawing/2014/main" id="{EEF39B7B-047D-A211-C224-554906E08F2A}"/>
              </a:ext>
            </a:extLst>
          </p:cNvPr>
          <p:cNvSpPr txBox="1"/>
          <p:nvPr/>
        </p:nvSpPr>
        <p:spPr>
          <a:xfrm>
            <a:off x="3491689" y="4347351"/>
            <a:ext cx="65" cy="276783"/>
          </a:xfrm>
          <a:prstGeom prst="rect">
            <a:avLst/>
          </a:prstGeom>
          <a:noFill/>
        </p:spPr>
        <p:txBody>
          <a:bodyPr wrap="none" lIns="0" tIns="0" rIns="0" bIns="0">
            <a:spAutoFit/>
          </a:bodyPr>
          <a:lstStyle/>
          <a:p>
            <a:pPr defTabSz="1087796" fontAlgn="base">
              <a:spcBef>
                <a:spcPct val="50000"/>
              </a:spcBef>
              <a:spcAft>
                <a:spcPct val="0"/>
              </a:spcAft>
              <a:buClr>
                <a:srgbClr val="F0AB00"/>
              </a:buClr>
              <a:buSzPct val="80000"/>
            </a:pPr>
            <a:endParaRPr sz="1797" kern="0">
              <a:solidFill>
                <a:srgbClr val="000000"/>
              </a:solidFill>
              <a:ea typeface="Arial Unicode MS" pitchFamily="34" charset="-128"/>
              <a:cs typeface="Arial Unicode MS" pitchFamily="34" charset="-128"/>
            </a:endParaRPr>
          </a:p>
        </p:txBody>
      </p:sp>
      <p:sp>
        <p:nvSpPr>
          <p:cNvPr id="2" name="Copyright Placeholder" descr="{&quot;templafy&quot;:{&quot;id&quot;:&quot;f34b5e51-b34f-4cf9-b4a7-5150b196023f&quot;}}">
            <a:extLst>
              <a:ext uri="{FF2B5EF4-FFF2-40B4-BE49-F238E27FC236}">
                <a16:creationId xmlns:a16="http://schemas.microsoft.com/office/drawing/2014/main" id="{44DC7CA2-D591-003C-24CD-AD32BBE56876}"/>
              </a:ext>
            </a:extLst>
          </p:cNvPr>
          <p:cNvSpPr txBox="1">
            <a:spLocks/>
          </p:cNvSpPr>
          <p:nvPr/>
        </p:nvSpPr>
        <p:spPr>
          <a:xfrm>
            <a:off x="505457" y="6536751"/>
            <a:ext cx="10152956"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kern="120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defRPr>
                <a:solidFill>
                  <a:schemeClr val="bg1"/>
                </a:solidFill>
                <a:latin typeface="72 Brand" panose="020B0504030603020204" pitchFamily="34" charset="0"/>
              </a:defRPr>
            </a:pPr>
            <a:r>
              <a:t>公開</a:t>
            </a:r>
          </a:p>
        </p:txBody>
      </p:sp>
      <p:sp>
        <p:nvSpPr>
          <p:cNvPr id="4" name="Slide number">
            <a:extLst>
              <a:ext uri="{FF2B5EF4-FFF2-40B4-BE49-F238E27FC236}">
                <a16:creationId xmlns:a16="http://schemas.microsoft.com/office/drawing/2014/main" id="{C6DD8165-CAE7-0E54-8989-9203CAC6419E}"/>
              </a:ext>
            </a:extLst>
          </p:cNvPr>
          <p:cNvSpPr txBox="1"/>
          <p:nvPr/>
        </p:nvSpPr>
        <p:spPr bwMode="black">
          <a:xfrm>
            <a:off x="11624900" y="6536755"/>
            <a:ext cx="64120" cy="138499"/>
          </a:xfrm>
          <a:prstGeom prst="rect">
            <a:avLst/>
          </a:prstGeom>
          <a:noFill/>
        </p:spPr>
        <p:txBody>
          <a:bodyPr wrap="none" lIns="0" tIns="0" rIns="0" bIns="0">
            <a:spAutoFit/>
          </a:bodyPr>
          <a:lstStyle>
            <a:lvl1pPr marL="84138" indent="-84138">
              <a:buClr>
                <a:schemeClr val="tx1"/>
              </a:buClr>
              <a:buFont typeface="Arial" pitchFamily="34" charset="0"/>
              <a:buChar char="©"/>
              <a:tabLst/>
              <a:defRPr sz="600"/>
            </a:lvl1pPr>
          </a:lstStyle>
          <a:p>
            <a:pPr marL="0" indent="0" algn="r">
              <a:buNone/>
            </a:pPr>
            <a:fld id="{0BDC132A-5C91-4078-9777-31DA19A62E0A}" type="slidenum">
              <a:rPr lang="en-US" sz="900">
                <a:solidFill>
                  <a:schemeClr val="bg1"/>
                </a:solidFill>
                <a:latin typeface="+mn-lt"/>
              </a:rPr>
              <a:pPr marL="0" indent="0" algn="r">
                <a:buNone/>
              </a:pPr>
              <a:t>4</a:t>
            </a:fld>
            <a:endParaRPr sz="900">
              <a:solidFill>
                <a:schemeClr val="bg1"/>
              </a:solidFill>
              <a:latin typeface="+mn-lt"/>
            </a:endParaRPr>
          </a:p>
        </p:txBody>
      </p:sp>
      <p:sp>
        <p:nvSpPr>
          <p:cNvPr id="10" name="Rectangle 9">
            <a:extLst>
              <a:ext uri="{FF2B5EF4-FFF2-40B4-BE49-F238E27FC236}">
                <a16:creationId xmlns:a16="http://schemas.microsoft.com/office/drawing/2014/main" id="{C0A9BEC3-D79E-9F35-2801-CE088F058FF3}"/>
              </a:ext>
            </a:extLst>
          </p:cNvPr>
          <p:cNvSpPr/>
          <p:nvPr/>
        </p:nvSpPr>
        <p:spPr bwMode="auto">
          <a:xfrm>
            <a:off x="1588" y="527434"/>
            <a:ext cx="12191867"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fromWordArt="0" anchor="t" anchorCtr="0" forceAA="0" compatLnSpc="1">
            <a:prstTxWarp prst="textNoShape">
              <a:avLst/>
            </a:prstTxWarp>
            <a:spAutoFit/>
          </a:bodyPr>
          <a:lstStyle/>
          <a:p>
            <a:pPr algn="ctr" defTabSz="1087796" fontAlgn="base">
              <a:lnSpc>
                <a:spcPct val="90000"/>
              </a:lnSpc>
              <a:spcAft>
                <a:spcPct val="0"/>
              </a:spcAft>
              <a:buClr>
                <a:srgbClr val="F0AB00"/>
              </a:buClr>
              <a:buSzPct val="80000"/>
              <a:defRPr sz="4000">
                <a:solidFill>
                  <a:schemeClr val="bg1"/>
                </a:solidFill>
                <a:latin typeface="72 Brand Medium"/>
                <a:ea typeface="Arial Unicode MS"/>
                <a:cs typeface="Arial"/>
              </a:defRPr>
            </a:pPr>
            <a:r>
              <a:t>沒有企業單獨進行業務。</a:t>
            </a:r>
          </a:p>
        </p:txBody>
      </p:sp>
      <p:sp>
        <p:nvSpPr>
          <p:cNvPr id="5" name="TextBox 4">
            <a:extLst>
              <a:ext uri="{FF2B5EF4-FFF2-40B4-BE49-F238E27FC236}">
                <a16:creationId xmlns:a16="http://schemas.microsoft.com/office/drawing/2014/main" id="{29ACB99C-2127-BB15-EEF7-B10D091E8679}"/>
              </a:ext>
            </a:extLst>
          </p:cNvPr>
          <p:cNvSpPr txBox="1"/>
          <p:nvPr/>
        </p:nvSpPr>
        <p:spPr>
          <a:xfrm>
            <a:off x="-1720" y="4795897"/>
            <a:ext cx="12195175" cy="21236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endParaRPr sz="2200" b="1">
              <a:solidFill>
                <a:schemeClr val="bg1"/>
              </a:solidFill>
            </a:endParaRPr>
          </a:p>
          <a:p>
            <a:pPr algn="ctr">
              <a:defRPr sz="3000" b="1">
                <a:solidFill>
                  <a:schemeClr val="bg1"/>
                </a:solidFill>
              </a:defRPr>
            </a:pPr>
            <a:r>
              <a:t>在 BTP 上的 SAP Business Network 新使用者？</a:t>
            </a:r>
          </a:p>
          <a:p>
            <a:pPr algn="ctr">
              <a:defRPr sz="3000" b="1">
                <a:solidFill>
                  <a:schemeClr val="bg1"/>
                </a:solidFill>
              </a:defRPr>
            </a:pPr>
            <a:r>
              <a:t>在 </a:t>
            </a:r>
            <a:r>
              <a:rPr>
                <a:hlinkClick r:id="rId4">
                  <a:extLst>
                    <a:ext uri="{A12FA001-AC4F-418D-AE19-62706E023703}">
                      <ahyp:hlinkClr xmlns:ahyp="http://schemas.microsoft.com/office/drawing/2018/hyperlinkcolor" val="tx"/>
                    </a:ext>
                  </a:extLst>
                </a:hlinkClick>
              </a:rPr>
              <a:t>BTP 快速導覽上結帳 SAP Business Network</a:t>
            </a:r>
            <a:endParaRPr sz="3000" b="1">
              <a:solidFill>
                <a:schemeClr val="bg1"/>
              </a:solidFill>
            </a:endParaRPr>
          </a:p>
          <a:p>
            <a:pPr algn="ctr"/>
            <a:endParaRPr sz="2800" b="1">
              <a:solidFill>
                <a:schemeClr val="bg1"/>
              </a:solidFill>
            </a:endParaRPr>
          </a:p>
          <a:p>
            <a:endParaRPr sz="2200">
              <a:solidFill>
                <a:schemeClr val="bg1"/>
              </a:solidFill>
            </a:endParaRPr>
          </a:p>
        </p:txBody>
      </p:sp>
    </p:spTree>
    <p:extLst>
      <p:ext uri="{BB962C8B-B14F-4D97-AF65-F5344CB8AC3E}">
        <p14:creationId xmlns:p14="http://schemas.microsoft.com/office/powerpoint/2010/main" val="3197059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7B312-1476-0BE6-8E1B-C37BB0F44C3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7262EF3-659E-C143-8126-DEFDAFCA8BA1}"/>
              </a:ext>
            </a:extLst>
          </p:cNvPr>
          <p:cNvPicPr>
            <a:picLocks noChangeAspect="1"/>
          </p:cNvPicPr>
          <p:nvPr/>
        </p:nvPicPr>
        <p:blipFill>
          <a:blip r:embed="rId5"/>
          <a:stretch>
            <a:fillRect/>
          </a:stretch>
        </p:blipFill>
        <p:spPr>
          <a:xfrm>
            <a:off x="219984" y="4451927"/>
            <a:ext cx="7368234" cy="1253318"/>
          </a:xfrm>
          <a:prstGeom prst="roundRect">
            <a:avLst>
              <a:gd name="adj" fmla="val 6124"/>
            </a:avLst>
          </a:prstGeom>
          <a:effectLst>
            <a:outerShdw blurRad="279400" dist="38100" dir="5400000" algn="tl" rotWithShape="0">
              <a:srgbClr val="002A86">
                <a:alpha val="40000"/>
              </a:srgbClr>
            </a:outerShdw>
          </a:effectLst>
        </p:spPr>
      </p:pic>
      <p:pic>
        <p:nvPicPr>
          <p:cNvPr id="4" name="Picture 3">
            <a:extLst>
              <a:ext uri="{FF2B5EF4-FFF2-40B4-BE49-F238E27FC236}">
                <a16:creationId xmlns:a16="http://schemas.microsoft.com/office/drawing/2014/main" id="{40425443-C00B-5D09-671E-0CAC18A97F19}"/>
              </a:ext>
            </a:extLst>
          </p:cNvPr>
          <p:cNvPicPr>
            <a:picLocks noChangeAspect="1"/>
          </p:cNvPicPr>
          <p:nvPr/>
        </p:nvPicPr>
        <p:blipFill>
          <a:blip r:embed="rId6"/>
          <a:stretch>
            <a:fillRect/>
          </a:stretch>
        </p:blipFill>
        <p:spPr>
          <a:xfrm>
            <a:off x="246075" y="1314202"/>
            <a:ext cx="7294615" cy="1795113"/>
          </a:xfrm>
          <a:prstGeom prst="roundRect">
            <a:avLst>
              <a:gd name="adj" fmla="val 6124"/>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C590A367-2193-2F8F-9F36-44B3C7A78F8C}"/>
              </a:ext>
            </a:extLst>
          </p:cNvPr>
          <p:cNvPicPr>
            <a:picLocks noChangeAspect="1"/>
          </p:cNvPicPr>
          <p:nvPr/>
        </p:nvPicPr>
        <p:blipFill>
          <a:blip r:embed="rId7"/>
          <a:stretch>
            <a:fillRect/>
          </a:stretch>
        </p:blipFill>
        <p:spPr>
          <a:xfrm>
            <a:off x="3422511" y="2364076"/>
            <a:ext cx="2505692" cy="1934362"/>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A415BA8F-E0D6-9CDD-B197-9F9A0A5BFB9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5C63464-0886-D5B5-8125-46E5F9C9B91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0C79440C-DE98-E2F7-73E3-7C04739E378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AFAC359-311E-2927-171B-4F8B89D95B2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C464C7D-2C28-B7BE-0EF8-FEDD9AE8DC61}"/>
              </a:ext>
            </a:extLst>
          </p:cNvPr>
          <p:cNvSpPr txBox="1">
            <a:spLocks/>
          </p:cNvSpPr>
          <p:nvPr/>
        </p:nvSpPr>
        <p:spPr>
          <a:xfrm>
            <a:off x="8020371" y="111415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透過 CSV 下載/上傳建立 ASN</a:t>
            </a:r>
            <a:endParaRPr sz="1800">
              <a:solidFill>
                <a:srgbClr val="0070F2"/>
              </a:solidFill>
              <a:latin typeface="72 Brand Medium" panose="020B0504030603020204" pitchFamily="34" charset="0"/>
            </a:endParaRPr>
          </a:p>
          <a:p>
            <a:pPr marL="7938">
              <a:buClr>
                <a:srgbClr val="0070F2"/>
              </a:buClr>
              <a:buSzPct val="100000"/>
              <a:buNone/>
              <a:defRPr sz="1400" b="1"/>
            </a:pPr>
            <a:r>
              <a:t>CSV 上傳範本</a:t>
            </a:r>
          </a:p>
          <a:p>
            <a:pPr marL="236538" indent="-228600">
              <a:buClr>
                <a:srgbClr val="0070F2"/>
              </a:buClr>
              <a:buSzPct val="100000"/>
              <a:buFont typeface="+mj-lt"/>
              <a:buAutoNum type="arabicPeriod"/>
              <a:defRPr sz="1400"/>
            </a:pPr>
            <a:r>
              <a:t>前往「上傳」標籤並按一下「上傳」選項</a:t>
            </a:r>
          </a:p>
          <a:p>
            <a:pPr marL="236538" indent="-228600">
              <a:buClr>
                <a:srgbClr val="0070F2"/>
              </a:buClr>
              <a:buSzPct val="100000"/>
              <a:buFont typeface="+mj-lt"/>
              <a:buAutoNum type="arabicPeriod"/>
            </a:pPr>
            <a:r>
              <a:rPr sz="1400"/>
              <a:t>選擇：</a:t>
            </a:r>
            <a:r>
              <a:rPr sz="1200"/>
              <a:t>「出貨通知 (.csv)」作為類型、客戶、填寫範本</a:t>
            </a:r>
          </a:p>
          <a:p>
            <a:pPr marL="236538" indent="-228600">
              <a:buClr>
                <a:srgbClr val="0070F2"/>
              </a:buClr>
              <a:buFont typeface="+mj-lt"/>
              <a:buAutoNum type="arabicPeriod"/>
              <a:defRPr sz="1400"/>
            </a:pPr>
            <a:r>
              <a:t>上傳檔案後，按一下「重新整理」，範本的「狀態」將更新為「已完成」、「已完成 (出現錯誤)」或「失敗」</a:t>
            </a:r>
          </a:p>
          <a:p>
            <a:pPr marL="465714" lvl="1" indent="-285750" fontAlgn="base">
              <a:spcBef>
                <a:spcPct val="50000"/>
              </a:spcBef>
              <a:spcAft>
                <a:spcPct val="0"/>
              </a:spcAft>
              <a:defRPr sz="1200"/>
            </a:pPr>
            <a:r>
              <a:rPr b="1"/>
              <a:t>完成的</a:t>
            </a:r>
            <a:r>
              <a:t>範本將產生 [出貨通知] 清單頁面中顯示的出貨通知</a:t>
            </a:r>
          </a:p>
          <a:p>
            <a:pPr marL="465714" lvl="1" indent="-285750" fontAlgn="base">
              <a:spcBef>
                <a:spcPct val="50000"/>
              </a:spcBef>
              <a:spcAft>
                <a:spcPct val="0"/>
              </a:spcAft>
              <a:defRPr sz="1200"/>
            </a:pPr>
            <a:r>
              <a:rPr b="1"/>
              <a:t>已完成 (出現錯誤)</a:t>
            </a:r>
            <a:r>
              <a:t> 範本包含已成功建立和失敗出貨通知的出貨通知。日誌中的可用明細。</a:t>
            </a:r>
          </a:p>
          <a:p>
            <a:pPr marL="465714" lvl="1" indent="-285750" fontAlgn="base">
              <a:spcBef>
                <a:spcPct val="50000"/>
              </a:spcBef>
              <a:spcAft>
                <a:spcPct val="0"/>
              </a:spcAft>
              <a:defRPr sz="1200"/>
            </a:pPr>
            <a:r>
              <a:t>[</a:t>
            </a:r>
            <a:r>
              <a:rPr b="1"/>
              <a:t>檢視日誌</a:t>
            </a:r>
            <a:r>
              <a:t>] 選項中有</a:t>
            </a:r>
            <a:r>
              <a:rPr b="1"/>
              <a:t>失敗的</a:t>
            </a:r>
            <a:r>
              <a:t>範本明細。</a:t>
            </a:r>
          </a:p>
          <a:p>
            <a:pPr fontAlgn="base">
              <a:spcBef>
                <a:spcPct val="50000"/>
              </a:spcBef>
              <a:spcAft>
                <a:spcPct val="0"/>
              </a:spcAft>
              <a:buClr>
                <a:schemeClr val="tx1"/>
              </a:buClr>
              <a:buSzPct val="100000"/>
            </a:pPr>
            <a:endParaRPr sz="1400" i="1" kern="0">
              <a:ea typeface="Arial Unicode MS" pitchFamily="34" charset="-128"/>
              <a:cs typeface="Arial Unicode MS" pitchFamily="34" charset="-128"/>
            </a:endParaRPr>
          </a:p>
          <a:p>
            <a:pPr marL="236538" indent="-228600">
              <a:buClr>
                <a:srgbClr val="0070F2"/>
              </a:buClr>
              <a:buFont typeface="+mj-lt"/>
              <a:buAutoNum type="arabicPeriod"/>
            </a:pPr>
            <a:endParaRPr sz="1400"/>
          </a:p>
          <a:p>
            <a:pPr marL="236538" indent="-228600">
              <a:buClr>
                <a:srgbClr val="0070F2"/>
              </a:buClr>
              <a:buFont typeface="+mj-lt"/>
              <a:buAutoNum type="arabicPeriod"/>
            </a:pP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95A7A6AB-3CDB-6E22-BB21-BC07737755EF}"/>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透過 CSV 建立出貨通知</a:t>
            </a:r>
          </a:p>
        </p:txBody>
      </p:sp>
      <p:sp>
        <p:nvSpPr>
          <p:cNvPr id="20" name="Oval 19">
            <a:extLst>
              <a:ext uri="{FF2B5EF4-FFF2-40B4-BE49-F238E27FC236}">
                <a16:creationId xmlns:a16="http://schemas.microsoft.com/office/drawing/2014/main" id="{72763D4A-ED84-C607-2FB3-A5343E8E9D3F}"/>
              </a:ext>
            </a:extLst>
          </p:cNvPr>
          <p:cNvSpPr/>
          <p:nvPr/>
        </p:nvSpPr>
        <p:spPr bwMode="gray">
          <a:xfrm>
            <a:off x="1405684" y="462558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B1534C3B-7E6C-B272-1E49-1F50DE7CD743}"/>
              </a:ext>
            </a:extLst>
          </p:cNvPr>
          <p:cNvSpPr/>
          <p:nvPr/>
        </p:nvSpPr>
        <p:spPr bwMode="gray">
          <a:xfrm>
            <a:off x="4831936" y="35243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0AE0C6DF-9288-79EB-2C5D-D7CF6573FD5E}"/>
              </a:ext>
            </a:extLst>
          </p:cNvPr>
          <p:cNvSpPr/>
          <p:nvPr/>
        </p:nvSpPr>
        <p:spPr bwMode="gray">
          <a:xfrm>
            <a:off x="1810024" y="19288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54079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EEB3-CEBD-0205-38BE-E9EDAF16089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4A2F80-6357-266C-0061-ED0909E85E62}"/>
              </a:ext>
            </a:extLst>
          </p:cNvPr>
          <p:cNvPicPr>
            <a:picLocks noChangeAspect="1"/>
          </p:cNvPicPr>
          <p:nvPr/>
        </p:nvPicPr>
        <p:blipFill>
          <a:blip r:embed="rId5"/>
          <a:stretch>
            <a:fillRect/>
          </a:stretch>
        </p:blipFill>
        <p:spPr>
          <a:xfrm>
            <a:off x="463432" y="1486266"/>
            <a:ext cx="6987670" cy="1561733"/>
          </a:xfrm>
          <a:prstGeom prst="roundRect">
            <a:avLst>
              <a:gd name="adj" fmla="val 6124"/>
            </a:avLst>
          </a:prstGeom>
          <a:effectLst>
            <a:outerShdw blurRad="279400" dist="38100" dir="5400000" algn="tl" rotWithShape="0">
              <a:srgbClr val="002A86">
                <a:alpha val="40000"/>
              </a:srgbClr>
            </a:outerShdw>
          </a:effectLst>
        </p:spPr>
      </p:pic>
      <p:pic>
        <p:nvPicPr>
          <p:cNvPr id="6" name="Picture 5">
            <a:extLst>
              <a:ext uri="{FF2B5EF4-FFF2-40B4-BE49-F238E27FC236}">
                <a16:creationId xmlns:a16="http://schemas.microsoft.com/office/drawing/2014/main" id="{F092F897-CDF0-EEA1-4989-28E35C7A8618}"/>
              </a:ext>
            </a:extLst>
          </p:cNvPr>
          <p:cNvPicPr>
            <a:picLocks noChangeAspect="1"/>
          </p:cNvPicPr>
          <p:nvPr/>
        </p:nvPicPr>
        <p:blipFill>
          <a:blip r:embed="rId6"/>
          <a:stretch>
            <a:fillRect/>
          </a:stretch>
        </p:blipFill>
        <p:spPr>
          <a:xfrm>
            <a:off x="3454256" y="4240453"/>
            <a:ext cx="3222578" cy="1856966"/>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662E3AF8-7133-FE28-6221-56DA7A813180}"/>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E17766B-9465-BFAA-5B7B-C346AC9C92B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BFD52841-3E2A-783E-2A70-5EA068DC767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3436D638-5712-CF73-8E04-A106D2985EA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29299C35-7675-404A-C857-651D7E80017C}"/>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endParaRPr sz="1800">
              <a:solidFill>
                <a:srgbClr val="0070F2"/>
              </a:solidFill>
              <a:latin typeface="72 Brand Medium" panose="020B0504030603020204" pitchFamily="34" charset="0"/>
            </a:endParaRPr>
          </a:p>
          <a:p>
            <a:pPr fontAlgn="base">
              <a:spcBef>
                <a:spcPct val="50000"/>
              </a:spcBef>
              <a:spcAft>
                <a:spcPct val="0"/>
              </a:spcAft>
              <a:buClr>
                <a:schemeClr val="tx1"/>
              </a:buClr>
              <a:buSzPct val="100000"/>
              <a:defRPr sz="1400" kern="0">
                <a:ea typeface="Arial Unicode MS" pitchFamily="34" charset="-128"/>
                <a:cs typeface="Arial Unicode MS" pitchFamily="34" charset="-128"/>
              </a:defRPr>
            </a:pPr>
            <a:r>
              <a:t>採購商可以自訂出貨標籤，其中可包含訂購單資訊、出貨通知資訊、條碼標籤、QR 代碼等。</a:t>
            </a:r>
          </a:p>
          <a:p>
            <a:pPr fontAlgn="base">
              <a:spcBef>
                <a:spcPct val="50000"/>
              </a:spcBef>
              <a:spcAft>
                <a:spcPct val="0"/>
              </a:spcAft>
              <a:buClr>
                <a:schemeClr val="tx1"/>
              </a:buClr>
              <a:buSzPct val="100000"/>
              <a:defRPr sz="1400" kern="0">
                <a:ea typeface="Arial Unicode MS" pitchFamily="34" charset="-128"/>
                <a:cs typeface="Arial Unicode MS" pitchFamily="34" charset="-128"/>
              </a:defRPr>
            </a:pPr>
            <a:r>
              <a:t>這些貨運標籤可由供應商使用者匯出：</a:t>
            </a:r>
          </a:p>
          <a:p>
            <a:pPr marL="285750" indent="-285750" fontAlgn="base">
              <a:spcBef>
                <a:spcPct val="50000"/>
              </a:spcBef>
              <a:spcAft>
                <a:spcPct val="0"/>
              </a:spcAft>
              <a:buClr>
                <a:schemeClr val="tx1"/>
              </a:buClr>
              <a:buSzPct val="100000"/>
              <a:buFont typeface="Arial" panose="020B0604020202020204" pitchFamily="34" charset="0"/>
              <a:buChar char="•"/>
              <a:defRPr sz="1400" kern="0">
                <a:ea typeface="Arial Unicode MS" pitchFamily="34" charset="-128"/>
                <a:cs typeface="Arial Unicode MS" pitchFamily="34" charset="-128"/>
              </a:defRPr>
            </a:pPr>
            <a:r>
              <a:t>ASN 建立期間 </a:t>
            </a:r>
            <a:r>
              <a:rPr>
                <a:sym typeface="Wingdings" panose="05000000000000000000" pitchFamily="2" charset="2"/>
              </a:rPr>
              <a:t> 這取決於採購商商業規則的設定</a:t>
            </a:r>
          </a:p>
          <a:p>
            <a:pPr marL="285750" indent="-285750" fontAlgn="base">
              <a:spcBef>
                <a:spcPct val="50000"/>
              </a:spcBef>
              <a:spcAft>
                <a:spcPct val="0"/>
              </a:spcAft>
              <a:buClr>
                <a:schemeClr val="tx1"/>
              </a:buClr>
              <a:buSzPct val="100000"/>
              <a:buFont typeface="Arial" panose="020B0604020202020204" pitchFamily="34" charset="0"/>
              <a:buChar char="•"/>
              <a:defRPr sz="1400" kern="0">
                <a:ea typeface="Arial Unicode MS" pitchFamily="34" charset="-128"/>
                <a:cs typeface="Arial Unicode MS" pitchFamily="34" charset="-128"/>
                <a:sym typeface="Wingdings" panose="05000000000000000000" pitchFamily="2" charset="2"/>
              </a:defRPr>
            </a:pPr>
            <a:r>
              <a:t>ASN 建立後</a:t>
            </a:r>
            <a:endParaRPr sz="1400" kern="0">
              <a:ea typeface="Arial Unicode MS" pitchFamily="34" charset="-128"/>
              <a:cs typeface="Arial Unicode MS" pitchFamily="34" charset="-128"/>
            </a:endParaRPr>
          </a:p>
          <a:p>
            <a:pPr marL="7938">
              <a:buClr>
                <a:srgbClr val="0070F2"/>
              </a:buClr>
              <a:buSzPct val="100000"/>
              <a:buNone/>
              <a:defRPr sz="1400" b="1"/>
            </a:pPr>
            <a:r>
              <a:t>匯出貨運標籤</a:t>
            </a:r>
          </a:p>
          <a:p>
            <a:pPr marL="236538" indent="-228600">
              <a:buClr>
                <a:srgbClr val="0070F2"/>
              </a:buClr>
              <a:buSzPct val="100000"/>
              <a:buFont typeface="+mj-lt"/>
              <a:buAutoNum type="arabicPeriod"/>
              <a:defRPr sz="1400"/>
            </a:pPr>
            <a:r>
              <a:t>客戶可在文件級別和/或細目指派一個或多個運送標籤</a:t>
            </a:r>
          </a:p>
          <a:p>
            <a:pPr marL="236538" indent="-228600">
              <a:buClr>
                <a:srgbClr val="0070F2"/>
              </a:buClr>
              <a:buSzPct val="100000"/>
              <a:buFont typeface="+mj-lt"/>
              <a:buAutoNum type="arabicPeriod"/>
              <a:defRPr sz="1400"/>
            </a:pPr>
            <a:r>
              <a:t>產生的 PDF 可由供應商作為封裝標籤使用，可在採購商收到貨物時掃描</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B2653B6E-81C8-5A46-4725-672E40D72605}"/>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匯出貨運標籤</a:t>
            </a:r>
          </a:p>
        </p:txBody>
      </p:sp>
      <p:sp>
        <p:nvSpPr>
          <p:cNvPr id="15" name="Oval 14">
            <a:extLst>
              <a:ext uri="{FF2B5EF4-FFF2-40B4-BE49-F238E27FC236}">
                <a16:creationId xmlns:a16="http://schemas.microsoft.com/office/drawing/2014/main" id="{F3F39C36-16FE-781A-26BB-3B35C402A278}"/>
              </a:ext>
            </a:extLst>
          </p:cNvPr>
          <p:cNvSpPr/>
          <p:nvPr/>
        </p:nvSpPr>
        <p:spPr bwMode="gray">
          <a:xfrm>
            <a:off x="6232950" y="51689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C75BEAEF-5361-2910-8413-F3D420FD3D7B}"/>
              </a:ext>
            </a:extLst>
          </p:cNvPr>
          <p:cNvSpPr/>
          <p:nvPr/>
        </p:nvSpPr>
        <p:spPr bwMode="gray">
          <a:xfrm>
            <a:off x="5875645" y="18158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00149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A71CC-2F6F-9EE9-1518-B249FC7674D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E87CAF1-4D17-64EB-0727-E1411FA6C0A0}"/>
              </a:ext>
            </a:extLst>
          </p:cNvPr>
          <p:cNvPicPr>
            <a:picLocks noChangeAspect="1"/>
          </p:cNvPicPr>
          <p:nvPr/>
        </p:nvPicPr>
        <p:blipFill>
          <a:blip r:embed="rId5"/>
          <a:stretch>
            <a:fillRect/>
          </a:stretch>
        </p:blipFill>
        <p:spPr>
          <a:xfrm>
            <a:off x="320540" y="3614434"/>
            <a:ext cx="3146995" cy="2762156"/>
          </a:xfrm>
          <a:prstGeom prst="roundRect">
            <a:avLst>
              <a:gd name="adj" fmla="val 6124"/>
            </a:avLst>
          </a:prstGeom>
          <a:effectLst>
            <a:outerShdw blurRad="279400" dist="38100" dir="5400000" algn="tl" rotWithShape="0">
              <a:srgbClr val="002A86">
                <a:alpha val="40000"/>
              </a:srgbClr>
            </a:outerShdw>
          </a:effectLst>
        </p:spPr>
      </p:pic>
      <p:pic>
        <p:nvPicPr>
          <p:cNvPr id="7" name="Picture 6">
            <a:extLst>
              <a:ext uri="{FF2B5EF4-FFF2-40B4-BE49-F238E27FC236}">
                <a16:creationId xmlns:a16="http://schemas.microsoft.com/office/drawing/2014/main" id="{088747E1-FB40-9955-F752-A0A13B04F7A6}"/>
              </a:ext>
            </a:extLst>
          </p:cNvPr>
          <p:cNvPicPr>
            <a:picLocks noChangeAspect="1"/>
          </p:cNvPicPr>
          <p:nvPr/>
        </p:nvPicPr>
        <p:blipFill>
          <a:blip r:embed="rId6"/>
          <a:stretch>
            <a:fillRect/>
          </a:stretch>
        </p:blipFill>
        <p:spPr>
          <a:xfrm>
            <a:off x="219075" y="954209"/>
            <a:ext cx="6369869" cy="1861375"/>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92160AFF-70BD-A747-25AD-0F0DFD3476E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3A6F3FF-0A4A-7FB8-B938-9F2131FBEC5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DA19C331-280A-1111-03CA-93A74E79BE0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1EDA8A2-EA87-A460-B869-DDE1DBFA3E2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5DA7761-CB48-6A6A-D5A7-030AEBABB458}"/>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ASN 電子郵件通知</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可透過首頁中的 [</a:t>
            </a:r>
            <a:r>
              <a:rPr b="1"/>
              <a:t>設定] 通知</a:t>
            </a:r>
            <a:r>
              <a:t>選項存取。</a:t>
            </a:r>
          </a:p>
          <a:p>
            <a:pPr marL="236538" indent="-228600">
              <a:buClr>
                <a:srgbClr val="0070F2"/>
              </a:buClr>
              <a:buSzPct val="100000"/>
              <a:buFont typeface="+mj-lt"/>
              <a:buAutoNum type="arabicPeriod"/>
              <a:defRPr sz="1400"/>
            </a:pPr>
            <a:r>
              <a:t>「出貨通知失敗」和「未出貨訂單項目的提醒」(取決於採購商商業規則) 可供使用。</a:t>
            </a:r>
          </a:p>
          <a:p>
            <a:pPr marL="236538" indent="-228600">
              <a:buClr>
                <a:srgbClr val="0070F2"/>
              </a:buClr>
              <a:buSzPct val="100000"/>
              <a:buFont typeface="+mj-lt"/>
              <a:buAutoNum type="arabicPeriod"/>
              <a:defRPr sz="1400"/>
            </a:pPr>
            <a:r>
              <a:t>ASN 電子郵件通知範例</a:t>
            </a:r>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3CD5E4B0-CC58-0F2D-7494-B7A54B49C6D6}"/>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出貨通知電子郵件通知</a:t>
            </a:r>
          </a:p>
        </p:txBody>
      </p:sp>
      <p:sp>
        <p:nvSpPr>
          <p:cNvPr id="14" name="Oval 13">
            <a:extLst>
              <a:ext uri="{FF2B5EF4-FFF2-40B4-BE49-F238E27FC236}">
                <a16:creationId xmlns:a16="http://schemas.microsoft.com/office/drawing/2014/main" id="{AD34B5FD-E794-3A67-9E2F-94C2E28EC093}"/>
              </a:ext>
            </a:extLst>
          </p:cNvPr>
          <p:cNvSpPr/>
          <p:nvPr/>
        </p:nvSpPr>
        <p:spPr bwMode="gray">
          <a:xfrm>
            <a:off x="4397571" y="226847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12" name="Picture 11">
            <a:extLst>
              <a:ext uri="{FF2B5EF4-FFF2-40B4-BE49-F238E27FC236}">
                <a16:creationId xmlns:a16="http://schemas.microsoft.com/office/drawing/2014/main" id="{8A2C2853-5121-A0A7-F28D-D3948E1F178B}"/>
              </a:ext>
            </a:extLst>
          </p:cNvPr>
          <p:cNvPicPr>
            <a:picLocks noChangeAspect="1"/>
          </p:cNvPicPr>
          <p:nvPr/>
        </p:nvPicPr>
        <p:blipFill>
          <a:blip r:embed="rId12"/>
          <a:stretch>
            <a:fillRect/>
          </a:stretch>
        </p:blipFill>
        <p:spPr>
          <a:xfrm>
            <a:off x="2447294" y="2815584"/>
            <a:ext cx="5248162" cy="1558637"/>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78088534-AE18-788A-9366-8B1F1D13345D}"/>
              </a:ext>
            </a:extLst>
          </p:cNvPr>
          <p:cNvSpPr/>
          <p:nvPr/>
        </p:nvSpPr>
        <p:spPr bwMode="gray">
          <a:xfrm>
            <a:off x="6476375" y="31510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6" name="Picture 15">
            <a:extLst>
              <a:ext uri="{FF2B5EF4-FFF2-40B4-BE49-F238E27FC236}">
                <a16:creationId xmlns:a16="http://schemas.microsoft.com/office/drawing/2014/main" id="{A17B8FFD-14BE-659B-7B4A-DABFE6A622F9}"/>
              </a:ext>
            </a:extLst>
          </p:cNvPr>
          <p:cNvPicPr>
            <a:picLocks noChangeAspect="1"/>
          </p:cNvPicPr>
          <p:nvPr/>
        </p:nvPicPr>
        <p:blipFill>
          <a:blip r:embed="rId13"/>
          <a:srcRect b="28739"/>
          <a:stretch>
            <a:fillRect/>
          </a:stretch>
        </p:blipFill>
        <p:spPr>
          <a:xfrm>
            <a:off x="3377892" y="4760800"/>
            <a:ext cx="4182001" cy="1474796"/>
          </a:xfrm>
          <a:prstGeom prst="roundRect">
            <a:avLst>
              <a:gd name="adj" fmla="val 6124"/>
            </a:avLst>
          </a:prstGeom>
          <a:effectLst>
            <a:outerShdw blurRad="279400" dist="38100" dir="5400000" algn="tl" rotWithShape="0">
              <a:srgbClr val="002A86">
                <a:alpha val="40000"/>
              </a:srgbClr>
            </a:outerShdw>
          </a:effectLst>
        </p:spPr>
      </p:pic>
      <p:sp>
        <p:nvSpPr>
          <p:cNvPr id="17" name="Oval 16">
            <a:extLst>
              <a:ext uri="{FF2B5EF4-FFF2-40B4-BE49-F238E27FC236}">
                <a16:creationId xmlns:a16="http://schemas.microsoft.com/office/drawing/2014/main" id="{714F463E-30A0-E68F-4351-B8D096DF72D0}"/>
              </a:ext>
            </a:extLst>
          </p:cNvPr>
          <p:cNvSpPr/>
          <p:nvPr/>
        </p:nvSpPr>
        <p:spPr bwMode="gray">
          <a:xfrm>
            <a:off x="3182067" y="441581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18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313065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F9A20-6C93-FEDD-7749-1F6F1DAC86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E18890-1615-A396-3EBB-9DA106E8CC6B}"/>
              </a:ext>
            </a:extLst>
          </p:cNvPr>
          <p:cNvPicPr>
            <a:picLocks noChangeAspect="1"/>
          </p:cNvPicPr>
          <p:nvPr/>
        </p:nvPicPr>
        <p:blipFill>
          <a:blip r:embed="rId5"/>
          <a:stretch>
            <a:fillRect/>
          </a:stretch>
        </p:blipFill>
        <p:spPr>
          <a:xfrm>
            <a:off x="463432" y="1214291"/>
            <a:ext cx="6985081" cy="1843070"/>
          </a:xfrm>
          <a:prstGeom prst="roundRect">
            <a:avLst>
              <a:gd name="adj" fmla="val 6124"/>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FED12A4B-B191-D632-A7F9-E1C632EFC343}"/>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5CB9A22-1612-1085-ACE6-CB999708AA1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933FCFCE-CF04-2DA7-90FA-6406DCE0777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13A75DC-9B41-4F73-FED1-B1F4CFD1A3B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63B45578-18F7-7543-7736-9C9CE506AFAD}"/>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若要存取文件傳送設定，請移至 </a:t>
            </a:r>
            <a:r>
              <a:rPr b="1"/>
              <a:t>[設定] 、 [交易</a:t>
            </a:r>
            <a:r>
              <a:t>] ，然後選取 [</a:t>
            </a:r>
            <a:r>
              <a:rPr b="1"/>
              <a:t>文件傳送</a:t>
            </a:r>
            <a:r>
              <a:t>] 。</a:t>
            </a:r>
          </a:p>
          <a:p>
            <a:pPr marL="236538" indent="-228600">
              <a:buClr>
                <a:srgbClr val="0070F2"/>
              </a:buClr>
              <a:buSzPct val="100000"/>
              <a:buFont typeface="+mj-lt"/>
              <a:buAutoNum type="arabicPeriod"/>
              <a:defRPr sz="1400"/>
            </a:pPr>
            <a:r>
              <a:t>出貨通知傳送可全域針對所有採購商設定，或個別針對客戶設定。</a:t>
            </a:r>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F8F2A4FA-2FC0-1CC2-1098-9FDD038CE1F9}"/>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出貨通知傳送設定</a:t>
            </a:r>
          </a:p>
        </p:txBody>
      </p:sp>
      <p:sp>
        <p:nvSpPr>
          <p:cNvPr id="14" name="Oval 13">
            <a:extLst>
              <a:ext uri="{FF2B5EF4-FFF2-40B4-BE49-F238E27FC236}">
                <a16:creationId xmlns:a16="http://schemas.microsoft.com/office/drawing/2014/main" id="{B6D168C3-953E-7A25-499B-A481B8C5E026}"/>
              </a:ext>
            </a:extLst>
          </p:cNvPr>
          <p:cNvSpPr/>
          <p:nvPr/>
        </p:nvSpPr>
        <p:spPr bwMode="gray">
          <a:xfrm>
            <a:off x="1626662" y="223935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480944AE-1C9C-D9C6-8062-120A4C1C72DB}"/>
              </a:ext>
            </a:extLst>
          </p:cNvPr>
          <p:cNvPicPr>
            <a:picLocks noChangeAspect="1"/>
          </p:cNvPicPr>
          <p:nvPr/>
        </p:nvPicPr>
        <p:blipFill>
          <a:blip r:embed="rId11"/>
          <a:stretch>
            <a:fillRect/>
          </a:stretch>
        </p:blipFill>
        <p:spPr>
          <a:xfrm>
            <a:off x="1682907" y="2882324"/>
            <a:ext cx="5889078" cy="2584883"/>
          </a:xfrm>
          <a:prstGeom prst="roundRect">
            <a:avLst>
              <a:gd name="adj" fmla="val 6124"/>
            </a:avLst>
          </a:prstGeom>
          <a:effectLst>
            <a:outerShdw blurRad="279400" dist="38100" dir="5400000" algn="tl" rotWithShape="0">
              <a:srgbClr val="002A86">
                <a:alpha val="40000"/>
              </a:srgbClr>
            </a:outerShdw>
          </a:effectLst>
        </p:spPr>
      </p:pic>
      <p:sp>
        <p:nvSpPr>
          <p:cNvPr id="15" name="Oval 14">
            <a:extLst>
              <a:ext uri="{FF2B5EF4-FFF2-40B4-BE49-F238E27FC236}">
                <a16:creationId xmlns:a16="http://schemas.microsoft.com/office/drawing/2014/main" id="{989F1E95-9E66-8602-45A1-1217D70D6954}"/>
              </a:ext>
            </a:extLst>
          </p:cNvPr>
          <p:cNvSpPr/>
          <p:nvPr/>
        </p:nvSpPr>
        <p:spPr bwMode="gray">
          <a:xfrm>
            <a:off x="4627446" y="350816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613013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273A409C-BCB0-D0D9-041B-32B43A5049F0}"/>
              </a:ext>
            </a:extLst>
          </p:cNvPr>
          <p:cNvSpPr>
            <a:spLocks noGrp="1"/>
          </p:cNvSpPr>
          <p:nvPr>
            <p:ph type="title"/>
          </p:nvPr>
        </p:nvSpPr>
        <p:spPr>
          <a:xfrm>
            <a:off x="188259" y="2614044"/>
            <a:ext cx="7758953" cy="470898"/>
          </a:xfrm>
        </p:spPr>
        <p:txBody>
          <a:bodyPr wrap="square">
            <a:spAutoFit/>
          </a:bodyPr>
          <a:lstStyle/>
          <a:p>
            <a:pPr>
              <a:defRPr sz="3400" b="1">
                <a:cs typeface="72" panose="020B0503030000000003" pitchFamily="34" charset="0"/>
                <a:hlinkClick r:id="rId6">
                  <a:extLst>
                    <a:ext uri="{A12FA001-AC4F-418D-AE19-62706E023703}">
                      <ahyp:hlinkClr xmlns:ahyp="http://schemas.microsoft.com/office/drawing/2018/hyperlinkcolor" val="tx"/>
                    </a:ext>
                  </a:extLst>
                </a:hlinkClick>
              </a:defRPr>
            </a:pPr>
            <a:r>
              <a:t>履行您的訂單 - 收貨</a:t>
            </a:r>
            <a:endParaRPr sz="3400"/>
          </a:p>
        </p:txBody>
      </p:sp>
      <p:pic>
        <p:nvPicPr>
          <p:cNvPr id="16" name="Picture Placeholder 15" descr="A hanging lightbulb">
            <a:extLst>
              <a:ext uri="{FF2B5EF4-FFF2-40B4-BE49-F238E27FC236}">
                <a16:creationId xmlns:a16="http://schemas.microsoft.com/office/drawing/2014/main" id="{794BE0EB-0BBA-2A47-7F5F-D07A6F037698}"/>
              </a:ext>
            </a:extLst>
          </p:cNvPr>
          <p:cNvPicPr>
            <a:picLocks noGrp="1" noChangeAspect="1"/>
          </p:cNvPicPr>
          <p:nvPr>
            <p:ph type="pic" sz="quarter" idx="10"/>
          </p:nvPr>
        </p:nvPicPr>
        <p:blipFill>
          <a:blip r:embed="rId7"/>
          <a:srcRect l="27299" r="27299"/>
          <a:stretch>
            <a:fillRect/>
          </a:stretch>
        </p:blipFill>
        <p:spPr/>
      </p:pic>
    </p:spTree>
    <p:custDataLst>
      <p:custData r:id="rId1"/>
      <p:custData r:id="rId2"/>
      <p:custData r:id="rId3"/>
      <p:custData r:id="rId4"/>
    </p:custDataLst>
    <p:extLst>
      <p:ext uri="{BB962C8B-B14F-4D97-AF65-F5344CB8AC3E}">
        <p14:creationId xmlns:p14="http://schemas.microsoft.com/office/powerpoint/2010/main" val="161872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45E9-3A50-1324-F0D2-8B3676526733}"/>
              </a:ext>
            </a:extLst>
          </p:cNvPr>
          <p:cNvSpPr>
            <a:spLocks noGrp="1"/>
          </p:cNvSpPr>
          <p:nvPr>
            <p:ph type="title"/>
          </p:nvPr>
        </p:nvSpPr>
        <p:spPr>
          <a:xfrm>
            <a:off x="504000" y="1647094"/>
            <a:ext cx="10188924" cy="276999"/>
          </a:xfrm>
        </p:spPr>
        <p:txBody>
          <a:bodyPr/>
          <a:lstStyle/>
          <a:p>
            <a:pPr>
              <a:defRPr sz="1800">
                <a:latin typeface="+mn-lt"/>
                <a:cs typeface="72" panose="020B0503030000000003" pitchFamily="34" charset="0"/>
              </a:defRPr>
            </a:pPr>
            <a:r>
              <a:rPr b="1">
                <a:solidFill>
                  <a:schemeClr val="tx2"/>
                </a:solidFill>
              </a:rPr>
              <a:t>解決方案範圍：</a:t>
            </a:r>
            <a:r>
              <a:t>收貨</a:t>
            </a:r>
          </a:p>
        </p:txBody>
      </p:sp>
      <p:sp>
        <p:nvSpPr>
          <p:cNvPr id="9" name="TextBox 8">
            <a:extLst>
              <a:ext uri="{FF2B5EF4-FFF2-40B4-BE49-F238E27FC236}">
                <a16:creationId xmlns:a16="http://schemas.microsoft.com/office/drawing/2014/main" id="{F53CD55D-BEA0-6F5D-AEAB-0556876516B6}"/>
              </a:ext>
            </a:extLst>
          </p:cNvPr>
          <p:cNvSpPr txBox="1"/>
          <p:nvPr/>
        </p:nvSpPr>
        <p:spPr>
          <a:xfrm>
            <a:off x="504000" y="3673012"/>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主要效益：</a:t>
            </a:r>
          </a:p>
        </p:txBody>
      </p:sp>
      <p:sp>
        <p:nvSpPr>
          <p:cNvPr id="11" name="TextBox 10">
            <a:extLst>
              <a:ext uri="{FF2B5EF4-FFF2-40B4-BE49-F238E27FC236}">
                <a16:creationId xmlns:a16="http://schemas.microsoft.com/office/drawing/2014/main" id="{5CD2CE1D-D875-13A3-8E46-384D342E2307}"/>
              </a:ext>
            </a:extLst>
          </p:cNvPr>
          <p:cNvSpPr txBox="1"/>
          <p:nvPr/>
        </p:nvSpPr>
        <p:spPr>
          <a:xfrm>
            <a:off x="504000" y="4092373"/>
            <a:ext cx="7923904" cy="1523494"/>
          </a:xfrm>
          <a:prstGeom prst="rect">
            <a:avLst/>
          </a:prstGeom>
          <a:noFill/>
        </p:spPr>
        <p:txBody>
          <a:bodyPr wrap="square" lIns="0" tIns="0" rIns="0" bIns="0">
            <a:spAutoFit/>
          </a:bodyPr>
          <a:lstStyle/>
          <a:p>
            <a:pPr marL="285750" indent="-285750">
              <a:buFont typeface="Arial" panose="020B0604020202020204" pitchFamily="34" charset="0"/>
              <a:buChar char="•"/>
              <a:defRPr sz="1800"/>
            </a:pPr>
            <a:r>
              <a:t>確保在現有 SAP Business Network 世代 SAP Business Network 中，與收貨的所有主動使用功能功能一致。</a:t>
            </a:r>
          </a:p>
          <a:p>
            <a:pPr marL="285750" indent="-285750">
              <a:buFont typeface="Arial" panose="020B0604020202020204" pitchFamily="34" charset="0"/>
              <a:buChar char="•"/>
              <a:defRPr sz="1800"/>
            </a:pPr>
            <a:r>
              <a:t>使用 UI5 元件的 UX/UI 修改</a:t>
            </a:r>
          </a:p>
          <a:p>
            <a:pPr marL="285750" indent="-285750">
              <a:buFont typeface="Arial" panose="020B0604020202020204" pitchFamily="34" charset="0"/>
              <a:buChar char="•"/>
              <a:defRPr sz="1800"/>
            </a:pPr>
            <a:r>
              <a:t>改善處理收貨時的應用程式效能</a:t>
            </a:r>
            <a:endParaRPr sz="1800">
              <a:solidFill>
                <a:srgbClr val="000000"/>
              </a:solidFill>
              <a:latin typeface="Arial" panose="020B0604020202020204" pitchFamily="34" charset="0"/>
            </a:endParaRPr>
          </a:p>
          <a:p>
            <a:pPr algn="l" fontAlgn="base">
              <a:spcBef>
                <a:spcPct val="50000"/>
              </a:spcBef>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p:txBody>
      </p:sp>
      <p:sp>
        <p:nvSpPr>
          <p:cNvPr id="3" name="Title 1">
            <a:extLst>
              <a:ext uri="{FF2B5EF4-FFF2-40B4-BE49-F238E27FC236}">
                <a16:creationId xmlns:a16="http://schemas.microsoft.com/office/drawing/2014/main" id="{62F58A9D-8A6B-1E44-CC40-9C9D7638A59A}"/>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解決方案：</a:t>
            </a:r>
            <a:r>
              <a:t>SAP Business Network (適用於交易夥伴)</a:t>
            </a:r>
          </a:p>
        </p:txBody>
      </p:sp>
      <p:sp>
        <p:nvSpPr>
          <p:cNvPr id="5" name="Title 1">
            <a:extLst>
              <a:ext uri="{FF2B5EF4-FFF2-40B4-BE49-F238E27FC236}">
                <a16:creationId xmlns:a16="http://schemas.microsoft.com/office/drawing/2014/main" id="{322BF760-A769-A137-3897-0CB54DB2F997}"/>
              </a:ext>
            </a:extLst>
          </p:cNvPr>
          <p:cNvSpPr txBox="1">
            <a:spLocks/>
          </p:cNvSpPr>
          <p:nvPr/>
        </p:nvSpPr>
        <p:spPr bwMode="black">
          <a:xfrm>
            <a:off x="504000" y="2068012"/>
            <a:ext cx="11109027"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後勤區的供應商使用者</a:t>
            </a:r>
          </a:p>
        </p:txBody>
      </p:sp>
      <p:sp>
        <p:nvSpPr>
          <p:cNvPr id="4" name="Title 3">
            <a:extLst>
              <a:ext uri="{FF2B5EF4-FFF2-40B4-BE49-F238E27FC236}">
                <a16:creationId xmlns:a16="http://schemas.microsoft.com/office/drawing/2014/main" id="{7CE1FF87-DB2A-491D-DE36-932547AAD199}"/>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介紹：</a:t>
            </a:r>
            <a:r>
              <a:rPr>
                <a:solidFill>
                  <a:schemeClr val="tx2"/>
                </a:solidFill>
              </a:rPr>
              <a:t>SAP BTP 上 SAP Business Network 的收貨</a:t>
            </a:r>
          </a:p>
        </p:txBody>
      </p:sp>
      <p:sp>
        <p:nvSpPr>
          <p:cNvPr id="6" name="TextBox 5">
            <a:extLst>
              <a:ext uri="{FF2B5EF4-FFF2-40B4-BE49-F238E27FC236}">
                <a16:creationId xmlns:a16="http://schemas.microsoft.com/office/drawing/2014/main" id="{4D80D2B8-CCFA-180D-64C2-70072AA26456}"/>
              </a:ext>
            </a:extLst>
          </p:cNvPr>
          <p:cNvSpPr txBox="1"/>
          <p:nvPr/>
        </p:nvSpPr>
        <p:spPr>
          <a:xfrm>
            <a:off x="503999" y="262712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說明：</a:t>
            </a:r>
          </a:p>
        </p:txBody>
      </p:sp>
      <p:sp>
        <p:nvSpPr>
          <p:cNvPr id="7" name="TextBox 6">
            <a:extLst>
              <a:ext uri="{FF2B5EF4-FFF2-40B4-BE49-F238E27FC236}">
                <a16:creationId xmlns:a16="http://schemas.microsoft.com/office/drawing/2014/main" id="{727FC45A-3E1B-34D6-0A26-579645BBC224}"/>
              </a:ext>
            </a:extLst>
          </p:cNvPr>
          <p:cNvSpPr txBox="1"/>
          <p:nvPr/>
        </p:nvSpPr>
        <p:spPr>
          <a:xfrm>
            <a:off x="503999" y="3017482"/>
            <a:ext cx="7824752" cy="276999"/>
          </a:xfrm>
          <a:prstGeom prst="rect">
            <a:avLst/>
          </a:prstGeom>
          <a:noFill/>
        </p:spPr>
        <p:txBody>
          <a:bodyPr wrap="square" lIns="0" tIns="0" rIns="0" bIns="0">
            <a:spAutoFit/>
          </a:bodyPr>
          <a:lstStyle/>
          <a:p>
            <a:pPr marL="285750" indent="-285750">
              <a:buFont typeface="Arial" panose="020B0604020202020204" pitchFamily="34" charset="0"/>
              <a:buChar char="•"/>
              <a:defRPr sz="1800"/>
            </a:pPr>
            <a:r>
              <a:t>追蹤客戶訂單的收貨狀態</a:t>
            </a:r>
          </a:p>
        </p:txBody>
      </p:sp>
    </p:spTree>
    <p:extLst>
      <p:ext uri="{BB962C8B-B14F-4D97-AF65-F5344CB8AC3E}">
        <p14:creationId xmlns:p14="http://schemas.microsoft.com/office/powerpoint/2010/main" val="2352479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A594-0791-BA5A-9757-F400F227EE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77F4CC-6DEB-7A8E-3A89-CA7A561BFC93}"/>
              </a:ext>
            </a:extLst>
          </p:cNvPr>
          <p:cNvPicPr>
            <a:picLocks noChangeAspect="1"/>
          </p:cNvPicPr>
          <p:nvPr/>
        </p:nvPicPr>
        <p:blipFill>
          <a:blip r:embed="rId5"/>
          <a:srcRect t="7796" b="7796"/>
          <a:stretch/>
        </p:blipFill>
        <p:spPr>
          <a:xfrm>
            <a:off x="540284" y="1311128"/>
            <a:ext cx="6985081" cy="1843070"/>
          </a:xfrm>
          <a:prstGeom prst="roundRect">
            <a:avLst>
              <a:gd name="adj" fmla="val 6937"/>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F95F3E23-73CB-8042-E75B-7F828542739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E0F8079-4E84-316B-5A58-76B60B315A7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8BB5BD49-B3A2-C325-31D0-A4C0EB8FE24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521E1418-DAFD-961D-E2B8-35959EE47DC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B5A12B2-3266-B622-BD93-C7F83A5850EA}"/>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p>
          <a:p>
            <a:pPr marL="236538" indent="-228600">
              <a:buClr>
                <a:srgbClr val="0070F2"/>
              </a:buClr>
              <a:buSzPct val="100000"/>
              <a:buFont typeface="+mj-lt"/>
              <a:buAutoNum type="arabicPeriod"/>
              <a:defRPr sz="1400"/>
            </a:pPr>
            <a:r>
              <a:t>從主功能表選取 [</a:t>
            </a:r>
            <a:r>
              <a:rPr b="1"/>
              <a:t>完成</a:t>
            </a:r>
            <a:r>
              <a:t>] &gt; [</a:t>
            </a:r>
            <a:r>
              <a:rPr b="1"/>
              <a:t>貨物收據</a:t>
            </a:r>
            <a:r>
              <a:t>] 以存取清單頁面</a:t>
            </a: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C73D65A1-BDC7-94FA-0A27-E98C237A8842}"/>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存取商品收據</a:t>
            </a:r>
          </a:p>
        </p:txBody>
      </p:sp>
      <p:sp>
        <p:nvSpPr>
          <p:cNvPr id="14" name="Oval 13">
            <a:extLst>
              <a:ext uri="{FF2B5EF4-FFF2-40B4-BE49-F238E27FC236}">
                <a16:creationId xmlns:a16="http://schemas.microsoft.com/office/drawing/2014/main" id="{249D6561-FF4E-1F7E-8017-6E0D72EAE440}"/>
              </a:ext>
            </a:extLst>
          </p:cNvPr>
          <p:cNvSpPr/>
          <p:nvPr/>
        </p:nvSpPr>
        <p:spPr bwMode="gray">
          <a:xfrm>
            <a:off x="3588940" y="9640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3B99802F-0C4D-0C3A-4D64-6AD29523D5C0}"/>
              </a:ext>
            </a:extLst>
          </p:cNvPr>
          <p:cNvPicPr>
            <a:picLocks noChangeAspect="1"/>
          </p:cNvPicPr>
          <p:nvPr/>
        </p:nvPicPr>
        <p:blipFill>
          <a:blip r:embed="rId11"/>
          <a:srcRect b="8719"/>
          <a:stretch>
            <a:fillRect/>
          </a:stretch>
        </p:blipFill>
        <p:spPr>
          <a:xfrm>
            <a:off x="540285" y="3404408"/>
            <a:ext cx="6985081" cy="2771540"/>
          </a:xfrm>
          <a:prstGeom prst="roundRect">
            <a:avLst>
              <a:gd name="adj" fmla="val 6937"/>
            </a:avLst>
          </a:prstGeom>
          <a:effectLst>
            <a:outerShdw blurRad="279400" dist="38100" dir="5400000" algn="tl" rotWithShape="0">
              <a:srgbClr val="002A86">
                <a:alpha val="40000"/>
              </a:srgbClr>
            </a:outerShdw>
          </a:effectLst>
        </p:spPr>
      </p:pic>
      <p:sp>
        <p:nvSpPr>
          <p:cNvPr id="7" name="Oval 6">
            <a:extLst>
              <a:ext uri="{FF2B5EF4-FFF2-40B4-BE49-F238E27FC236}">
                <a16:creationId xmlns:a16="http://schemas.microsoft.com/office/drawing/2014/main" id="{C679DAE7-5EF5-E813-8062-D56B097C1519}"/>
              </a:ext>
            </a:extLst>
          </p:cNvPr>
          <p:cNvSpPr/>
          <p:nvPr/>
        </p:nvSpPr>
        <p:spPr bwMode="gray">
          <a:xfrm>
            <a:off x="4277776" y="32793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539254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E272D-429D-D4B7-9995-4104210204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579DE35-0D2E-880A-07AF-540C74EA67DB}"/>
              </a:ext>
            </a:extLst>
          </p:cNvPr>
          <p:cNvPicPr>
            <a:picLocks noChangeAspect="1"/>
          </p:cNvPicPr>
          <p:nvPr/>
        </p:nvPicPr>
        <p:blipFill>
          <a:blip r:embed="rId5"/>
          <a:srcRect l="563" t="2370" b="17158"/>
          <a:stretch>
            <a:fillRect/>
          </a:stretch>
        </p:blipFill>
        <p:spPr>
          <a:xfrm>
            <a:off x="463432" y="896183"/>
            <a:ext cx="6985080" cy="2270803"/>
          </a:xfrm>
          <a:prstGeom prst="roundRect">
            <a:avLst>
              <a:gd name="adj" fmla="val 6937"/>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4E747EC4-FF5B-B1C0-10FB-1D0178F69B5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B73134B-DAA8-9DB4-5306-12CCE4D9BD1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7FEBC2D6-AC57-DC5F-15CE-72BB1D71DD9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36D19C70-83D0-12DB-4ACF-8CF51D147F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BA7BCAE-E390-42EC-2E38-F3E1933D7F86}"/>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收貨表頭資訊</a:t>
            </a:r>
          </a:p>
          <a:p>
            <a:pPr marL="236538" indent="-228600">
              <a:buClr>
                <a:srgbClr val="0070F2"/>
              </a:buClr>
              <a:buSzPct val="100000"/>
              <a:buFont typeface="+mj-lt"/>
              <a:buAutoNum type="arabicPeriod"/>
              <a:defRPr sz="1400"/>
            </a:pPr>
            <a:r>
              <a:t>包括對訂購單和 ASN 參考的收據細目</a:t>
            </a:r>
          </a:p>
          <a:p>
            <a:pPr marL="236538" indent="-228600">
              <a:buClr>
                <a:srgbClr val="0070F2"/>
              </a:buClr>
              <a:buSzPct val="100000"/>
              <a:buFont typeface="+mj-lt"/>
              <a:buAutoNum type="arabicPeriod"/>
              <a:defRPr sz="1400"/>
            </a:pPr>
            <a:r>
              <a:t>展開的明細項目檢視</a:t>
            </a: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DE7C241A-66BE-CBEA-A7C6-E9D5287F5B9D}"/>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商品收據明細頁面</a:t>
            </a:r>
          </a:p>
        </p:txBody>
      </p:sp>
      <p:sp>
        <p:nvSpPr>
          <p:cNvPr id="14" name="Oval 13">
            <a:extLst>
              <a:ext uri="{FF2B5EF4-FFF2-40B4-BE49-F238E27FC236}">
                <a16:creationId xmlns:a16="http://schemas.microsoft.com/office/drawing/2014/main" id="{40079AA9-C40D-4FFB-4272-2D7E584C89CE}"/>
              </a:ext>
            </a:extLst>
          </p:cNvPr>
          <p:cNvSpPr/>
          <p:nvPr/>
        </p:nvSpPr>
        <p:spPr bwMode="gray">
          <a:xfrm>
            <a:off x="3588940" y="9640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BACC0741-B210-2120-B8DE-A398AC41516D}"/>
              </a:ext>
            </a:extLst>
          </p:cNvPr>
          <p:cNvPicPr>
            <a:picLocks noChangeAspect="1"/>
          </p:cNvPicPr>
          <p:nvPr/>
        </p:nvPicPr>
        <p:blipFill>
          <a:blip r:embed="rId11"/>
          <a:srcRect l="973" t="1080" r="10579" b="42016"/>
          <a:stretch>
            <a:fillRect/>
          </a:stretch>
        </p:blipFill>
        <p:spPr>
          <a:xfrm>
            <a:off x="463431" y="3501245"/>
            <a:ext cx="6985081" cy="1295607"/>
          </a:xfrm>
          <a:prstGeom prst="roundRect">
            <a:avLst>
              <a:gd name="adj" fmla="val 6937"/>
            </a:avLst>
          </a:prstGeom>
          <a:effectLst>
            <a:outerShdw blurRad="279400" dist="38100" dir="5400000" algn="tl" rotWithShape="0">
              <a:srgbClr val="002A86">
                <a:alpha val="40000"/>
              </a:srgbClr>
            </a:outerShdw>
          </a:effectLst>
        </p:spPr>
      </p:pic>
      <p:sp>
        <p:nvSpPr>
          <p:cNvPr id="7" name="Oval 6">
            <a:extLst>
              <a:ext uri="{FF2B5EF4-FFF2-40B4-BE49-F238E27FC236}">
                <a16:creationId xmlns:a16="http://schemas.microsoft.com/office/drawing/2014/main" id="{43C1877F-2427-AD9C-599A-862A8079755A}"/>
              </a:ext>
            </a:extLst>
          </p:cNvPr>
          <p:cNvSpPr/>
          <p:nvPr/>
        </p:nvSpPr>
        <p:spPr bwMode="gray">
          <a:xfrm>
            <a:off x="4277776" y="32793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5" name="Picture 4">
            <a:extLst>
              <a:ext uri="{FF2B5EF4-FFF2-40B4-BE49-F238E27FC236}">
                <a16:creationId xmlns:a16="http://schemas.microsoft.com/office/drawing/2014/main" id="{3AC664EA-6797-EDE5-D6AE-D20A4C7080A5}"/>
              </a:ext>
            </a:extLst>
          </p:cNvPr>
          <p:cNvPicPr>
            <a:picLocks noChangeAspect="1"/>
          </p:cNvPicPr>
          <p:nvPr/>
        </p:nvPicPr>
        <p:blipFill>
          <a:blip r:embed="rId12"/>
          <a:srcRect l="1489" t="1" b="51012"/>
          <a:stretch>
            <a:fillRect/>
          </a:stretch>
        </p:blipFill>
        <p:spPr>
          <a:xfrm>
            <a:off x="463430" y="5018794"/>
            <a:ext cx="6985081" cy="1295607"/>
          </a:xfrm>
          <a:prstGeom prst="roundRect">
            <a:avLst>
              <a:gd name="adj" fmla="val 6937"/>
            </a:avLst>
          </a:prstGeom>
          <a:effectLst>
            <a:outerShdw blurRad="279400" dist="38100" dir="5400000" algn="tl" rotWithShape="0">
              <a:srgbClr val="002A86">
                <a:alpha val="40000"/>
              </a:srgbClr>
            </a:outerShdw>
          </a:effectLst>
        </p:spPr>
      </p:pic>
      <p:sp>
        <p:nvSpPr>
          <p:cNvPr id="8" name="Oval 7">
            <a:extLst>
              <a:ext uri="{FF2B5EF4-FFF2-40B4-BE49-F238E27FC236}">
                <a16:creationId xmlns:a16="http://schemas.microsoft.com/office/drawing/2014/main" id="{4900B3B5-921C-F0B7-88AA-DA15483FDE0E}"/>
              </a:ext>
            </a:extLst>
          </p:cNvPr>
          <p:cNvSpPr/>
          <p:nvPr/>
        </p:nvSpPr>
        <p:spPr bwMode="gray">
          <a:xfrm>
            <a:off x="6861188" y="531265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30596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C9958-A84B-3FF7-6B61-955A2C73A78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E5AECD-543F-35E6-6983-8AEFA9389449}"/>
              </a:ext>
            </a:extLst>
          </p:cNvPr>
          <p:cNvPicPr>
            <a:picLocks noChangeAspect="1"/>
          </p:cNvPicPr>
          <p:nvPr/>
        </p:nvPicPr>
        <p:blipFill>
          <a:blip r:embed="rId5"/>
          <a:srcRect l="654" t="1380" b="19441"/>
          <a:stretch>
            <a:fillRect/>
          </a:stretch>
        </p:blipFill>
        <p:spPr>
          <a:xfrm>
            <a:off x="463429" y="1334270"/>
            <a:ext cx="7154449" cy="2333604"/>
          </a:xfrm>
          <a:prstGeom prst="roundRect">
            <a:avLst>
              <a:gd name="adj" fmla="val 6937"/>
            </a:avLst>
          </a:prstGeom>
          <a:effectLst>
            <a:outerShdw blurRad="279400" dist="38100" dir="5400000" algn="tl" rotWithShape="0">
              <a:srgbClr val="002A86">
                <a:alpha val="40000"/>
              </a:srgbClr>
            </a:outerShdw>
          </a:effectLst>
        </p:spPr>
      </p:pic>
      <p:sp>
        <p:nvSpPr>
          <p:cNvPr id="18" name="Rectangle 17">
            <a:extLst>
              <a:ext uri="{FF2B5EF4-FFF2-40B4-BE49-F238E27FC236}">
                <a16:creationId xmlns:a16="http://schemas.microsoft.com/office/drawing/2014/main" id="{D3AA2EE5-E4DC-E335-432D-1A28CF5DFA4C}"/>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1796D5F8-9BFA-5F36-D008-6607092E758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5F7643A8-C1DB-B37A-014F-367383ACF5F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772CDA4-57B7-3192-4F43-BF9F28E20F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5A2AC98-86B0-AD16-5EF0-DCCF9A99F7F9}"/>
              </a:ext>
            </a:extLst>
          </p:cNvPr>
          <p:cNvSpPr txBox="1">
            <a:spLocks/>
          </p:cNvSpPr>
          <p:nvPr/>
        </p:nvSpPr>
        <p:spPr>
          <a:xfrm>
            <a:off x="8004991" y="1334270"/>
            <a:ext cx="3971109" cy="528598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defRPr sz="1800">
                <a:solidFill>
                  <a:srgbClr val="0070F2"/>
                </a:solidFill>
                <a:latin typeface="72 Brand Medium" panose="020B0504030603020204" pitchFamily="34" charset="0"/>
              </a:defRPr>
            </a:pPr>
            <a:r>
              <a:t>關鍵功能</a:t>
            </a:r>
            <a:endParaRPr sz="1800">
              <a:solidFill>
                <a:srgbClr val="0070F2"/>
              </a:solidFill>
              <a:latin typeface="72 Brand Medium" panose="020B0504030603020204" pitchFamily="34" charset="0"/>
            </a:endParaRPr>
          </a:p>
          <a:p>
            <a:pPr marL="236538" indent="-228600">
              <a:buClr>
                <a:srgbClr val="0070F2"/>
              </a:buClr>
              <a:buSzPct val="100000"/>
              <a:buFont typeface="+mj-lt"/>
              <a:buAutoNum type="arabicPeriod"/>
              <a:defRPr sz="1400"/>
            </a:pPr>
            <a:r>
              <a:t>相關文件</a:t>
            </a:r>
          </a:p>
          <a:p>
            <a:pPr marL="236538" indent="-228600">
              <a:buClr>
                <a:srgbClr val="0070F2"/>
              </a:buClr>
              <a:buSzPct val="100000"/>
              <a:buFont typeface="+mj-lt"/>
              <a:buAutoNum type="arabicPeriod"/>
              <a:defRPr sz="1400"/>
            </a:pPr>
            <a:r>
              <a:t>採購商對供應商的備註</a:t>
            </a:r>
          </a:p>
          <a:p>
            <a:pPr marL="236538" indent="-228600">
              <a:buClr>
                <a:srgbClr val="0070F2"/>
              </a:buClr>
              <a:buSzPct val="100000"/>
              <a:buFont typeface="+mj-lt"/>
              <a:buAutoNum type="arabicPeriod"/>
              <a:defRPr sz="1400"/>
            </a:pPr>
            <a:r>
              <a:t>歷史記錄區段</a:t>
            </a:r>
            <a:endParaRPr sz="1400"/>
          </a:p>
          <a:p>
            <a:pPr marL="236538" indent="-228600">
              <a:buClr>
                <a:srgbClr val="0070F2"/>
              </a:buClr>
              <a:buSzPct val="100000"/>
              <a:buFont typeface="+mj-lt"/>
              <a:buAutoNum type="arabicPeriod"/>
            </a:pPr>
            <a:endParaRPr sz="1400"/>
          </a:p>
          <a:p>
            <a:pPr marL="236538" indent="-228600">
              <a:buClr>
                <a:srgbClr val="0070F2"/>
              </a:buClr>
              <a:buSzPct val="100000"/>
              <a:buFont typeface="+mj-lt"/>
              <a:buAutoNum type="arabicPeriod" startAt="4"/>
            </a:pPr>
            <a:endParaRPr sz="1400"/>
          </a:p>
          <a:p>
            <a:pPr marL="236538" indent="-228600">
              <a:buClr>
                <a:srgbClr val="0070F2"/>
              </a:buClr>
              <a:buSzPct val="100000"/>
              <a:buFont typeface="+mj-lt"/>
              <a:buAutoNum type="arabicPeriod" startAt="4"/>
            </a:pPr>
            <a:endParaRPr sz="1400" b="1"/>
          </a:p>
          <a:p>
            <a:pPr marL="350838" indent="-342900">
              <a:buClr>
                <a:srgbClr val="0070F2"/>
              </a:buClr>
              <a:buSzPct val="100000"/>
              <a:buFont typeface="+mj-lt"/>
              <a:buAutoNum type="arabicPeriod" startAt="3"/>
            </a:pPr>
            <a:endParaRPr sz="1400" b="1"/>
          </a:p>
          <a:p>
            <a:pPr marL="342900" indent="-342900">
              <a:buClr>
                <a:srgbClr val="1B90FF"/>
              </a:buClr>
              <a:buFont typeface="+mj-lt"/>
              <a:buAutoNum type="arabicPeriod"/>
            </a:pPr>
            <a:endParaRPr sz="1400"/>
          </a:p>
          <a:p>
            <a:pPr marL="350838" indent="-342900">
              <a:buClr>
                <a:srgbClr val="0070F2"/>
              </a:buClr>
              <a:buFont typeface="+mj-lt"/>
              <a:buAutoNum type="arabicPeriod"/>
            </a:pPr>
            <a:endParaRPr sz="1400"/>
          </a:p>
        </p:txBody>
      </p:sp>
      <p:sp>
        <p:nvSpPr>
          <p:cNvPr id="3" name="Title 1">
            <a:extLst>
              <a:ext uri="{FF2B5EF4-FFF2-40B4-BE49-F238E27FC236}">
                <a16:creationId xmlns:a16="http://schemas.microsoft.com/office/drawing/2014/main" id="{BB2284B6-E9E4-4222-1561-C660F04A48ED}"/>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商品收據明細頁面</a:t>
            </a:r>
          </a:p>
        </p:txBody>
      </p:sp>
      <p:sp>
        <p:nvSpPr>
          <p:cNvPr id="14" name="Oval 13">
            <a:extLst>
              <a:ext uri="{FF2B5EF4-FFF2-40B4-BE49-F238E27FC236}">
                <a16:creationId xmlns:a16="http://schemas.microsoft.com/office/drawing/2014/main" id="{C887068B-B2EF-AE89-77EA-417D58F54002}"/>
              </a:ext>
            </a:extLst>
          </p:cNvPr>
          <p:cNvSpPr/>
          <p:nvPr/>
        </p:nvSpPr>
        <p:spPr bwMode="gray">
          <a:xfrm>
            <a:off x="979797" y="8916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7" name="Oval 6">
            <a:extLst>
              <a:ext uri="{FF2B5EF4-FFF2-40B4-BE49-F238E27FC236}">
                <a16:creationId xmlns:a16="http://schemas.microsoft.com/office/drawing/2014/main" id="{DC45CA5D-AB20-068B-5193-E20BFD83E693}"/>
              </a:ext>
            </a:extLst>
          </p:cNvPr>
          <p:cNvSpPr/>
          <p:nvPr/>
        </p:nvSpPr>
        <p:spPr bwMode="gray">
          <a:xfrm>
            <a:off x="979797" y="208396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CDDC722E-11B4-D89C-FE9F-E4C9BDFA5707}"/>
              </a:ext>
            </a:extLst>
          </p:cNvPr>
          <p:cNvSpPr/>
          <p:nvPr/>
        </p:nvSpPr>
        <p:spPr bwMode="gray">
          <a:xfrm>
            <a:off x="979797" y="267609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585399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0D254-6B04-96C8-7743-02F01D2D412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AD04072A-BBE9-B026-8A60-76BE50AACF0F}"/>
              </a:ext>
            </a:extLst>
          </p:cNvPr>
          <p:cNvSpPr>
            <a:spLocks noGrp="1"/>
          </p:cNvSpPr>
          <p:nvPr>
            <p:ph type="title"/>
          </p:nvPr>
        </p:nvSpPr>
        <p:spPr>
          <a:xfrm>
            <a:off x="243269" y="1749133"/>
            <a:ext cx="6935265" cy="1994392"/>
          </a:xfrm>
        </p:spPr>
        <p:txBody>
          <a:bodyPr>
            <a:spAutoFit/>
          </a:bodyPr>
          <a:lstStyle/>
          <a:p>
            <a:pPr>
              <a:defRPr b="1">
                <a:cs typeface="72" panose="020B0503030000000003" pitchFamily="34" charset="0"/>
              </a:defRPr>
            </a:pPr>
            <a:br>
              <a:rPr lang="en-IN"/>
            </a:br>
            <a:r>
              <a:t>開立客戶發票</a:t>
            </a:r>
            <a:br>
              <a:rPr lang="en-IN"/>
            </a:br>
            <a:br>
              <a:rPr lang="en-IN"/>
            </a:br>
          </a:p>
        </p:txBody>
      </p:sp>
      <p:pic>
        <p:nvPicPr>
          <p:cNvPr id="16" name="Picture Placeholder 15" descr="A hanging lightbulb">
            <a:extLst>
              <a:ext uri="{FF2B5EF4-FFF2-40B4-BE49-F238E27FC236}">
                <a16:creationId xmlns:a16="http://schemas.microsoft.com/office/drawing/2014/main" id="{EBC909E3-D0C5-C10A-9EA7-28832B8608CF}"/>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67486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51D1C622-AE69-1755-CFC3-B3CCCF8CEA8D}"/>
              </a:ext>
            </a:extLst>
          </p:cNvPr>
          <p:cNvCxnSpPr>
            <a:cxnSpLocks/>
          </p:cNvCxnSpPr>
          <p:nvPr/>
        </p:nvCxnSpPr>
        <p:spPr>
          <a:xfrm>
            <a:off x="622917" y="2523527"/>
            <a:ext cx="0" cy="1734522"/>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F1E6DF0-3130-9B4F-B3B9-69EB53C24E16}"/>
              </a:ext>
            </a:extLst>
          </p:cNvPr>
          <p:cNvCxnSpPr>
            <a:cxnSpLocks/>
          </p:cNvCxnSpPr>
          <p:nvPr/>
        </p:nvCxnSpPr>
        <p:spPr>
          <a:xfrm>
            <a:off x="2280494" y="2523527"/>
            <a:ext cx="0" cy="1734522"/>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E2F6A9B-B373-1145-A666-6ABA39A7E2BC}"/>
              </a:ext>
            </a:extLst>
          </p:cNvPr>
          <p:cNvSpPr txBox="1"/>
          <p:nvPr/>
        </p:nvSpPr>
        <p:spPr>
          <a:xfrm>
            <a:off x="249898" y="1241848"/>
            <a:ext cx="1262454" cy="215444"/>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b="1">
                <a:solidFill>
                  <a:srgbClr val="5D36FF"/>
                </a:solidFill>
                <a:latin typeface="72" panose="020B0503030000000003" pitchFamily="34" charset="0"/>
                <a:ea typeface="Arial Unicode MS" pitchFamily="34" charset="-128"/>
                <a:cs typeface="72" panose="020B0503030000000003" pitchFamily="34" charset="0"/>
              </a:defRPr>
            </a:pPr>
            <a:r>
              <a:t>買方</a:t>
            </a:r>
          </a:p>
        </p:txBody>
      </p:sp>
      <p:sp>
        <p:nvSpPr>
          <p:cNvPr id="6" name="TextBox 5">
            <a:extLst>
              <a:ext uri="{FF2B5EF4-FFF2-40B4-BE49-F238E27FC236}">
                <a16:creationId xmlns:a16="http://schemas.microsoft.com/office/drawing/2014/main" id="{6F1000AB-E5B8-854B-9672-7066AE336844}"/>
              </a:ext>
            </a:extLst>
          </p:cNvPr>
          <p:cNvSpPr txBox="1"/>
          <p:nvPr/>
        </p:nvSpPr>
        <p:spPr>
          <a:xfrm>
            <a:off x="1675855" y="1886147"/>
            <a:ext cx="13923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在 ERP 中建立採購單</a:t>
            </a:r>
          </a:p>
        </p:txBody>
      </p:sp>
      <p:sp>
        <p:nvSpPr>
          <p:cNvPr id="73" name="TextBox 72">
            <a:extLst>
              <a:ext uri="{FF2B5EF4-FFF2-40B4-BE49-F238E27FC236}">
                <a16:creationId xmlns:a16="http://schemas.microsoft.com/office/drawing/2014/main" id="{E9D33DFE-6657-F048-8018-68C2EFDF3D35}"/>
              </a:ext>
            </a:extLst>
          </p:cNvPr>
          <p:cNvSpPr txBox="1"/>
          <p:nvPr/>
        </p:nvSpPr>
        <p:spPr>
          <a:xfrm>
            <a:off x="268479" y="5116400"/>
            <a:ext cx="1262454" cy="215444"/>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b="1">
                <a:solidFill>
                  <a:srgbClr val="5D36FF"/>
                </a:solidFill>
                <a:latin typeface="72" panose="020B0503030000000003" pitchFamily="34" charset="0"/>
                <a:ea typeface="Arial Unicode MS" pitchFamily="34" charset="-128"/>
                <a:cs typeface="72" panose="020B0503030000000003" pitchFamily="34" charset="0"/>
              </a:defRPr>
            </a:pPr>
            <a:r>
              <a:t>個供應商</a:t>
            </a:r>
          </a:p>
        </p:txBody>
      </p:sp>
      <p:sp>
        <p:nvSpPr>
          <p:cNvPr id="74" name="TextBox 73">
            <a:extLst>
              <a:ext uri="{FF2B5EF4-FFF2-40B4-BE49-F238E27FC236}">
                <a16:creationId xmlns:a16="http://schemas.microsoft.com/office/drawing/2014/main" id="{60FB352B-BF32-D243-87F9-9DB9BD45428C}"/>
              </a:ext>
            </a:extLst>
          </p:cNvPr>
          <p:cNvSpPr txBox="1"/>
          <p:nvPr/>
        </p:nvSpPr>
        <p:spPr>
          <a:xfrm>
            <a:off x="1495522" y="4336961"/>
            <a:ext cx="13923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3" action="ppaction://hlinksldjump"/>
              </a:defRPr>
            </a:pPr>
            <a:r>
              <a:t>接收採購單</a:t>
            </a:r>
            <a:endParaRPr sz="1400" kern="0">
              <a:latin typeface="72" panose="020B0503030000000003" pitchFamily="34" charset="0"/>
              <a:ea typeface="Arial Unicode MS" pitchFamily="34" charset="-128"/>
              <a:cs typeface="72" panose="020B0503030000000003" pitchFamily="34" charset="0"/>
            </a:endParaRPr>
          </a:p>
        </p:txBody>
      </p:sp>
      <p:cxnSp>
        <p:nvCxnSpPr>
          <p:cNvPr id="79" name="Straight Arrow Connector 78">
            <a:extLst>
              <a:ext uri="{FF2B5EF4-FFF2-40B4-BE49-F238E27FC236}">
                <a16:creationId xmlns:a16="http://schemas.microsoft.com/office/drawing/2014/main" id="{826D4820-86E8-7F4E-8675-2AB533DCE660}"/>
              </a:ext>
            </a:extLst>
          </p:cNvPr>
          <p:cNvCxnSpPr>
            <a:cxnSpLocks/>
          </p:cNvCxnSpPr>
          <p:nvPr/>
        </p:nvCxnSpPr>
        <p:spPr>
          <a:xfrm>
            <a:off x="2876887" y="4552405"/>
            <a:ext cx="420792"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74BC073B-A963-5F41-912F-9C927EF47EB4}"/>
              </a:ext>
            </a:extLst>
          </p:cNvPr>
          <p:cNvSpPr txBox="1"/>
          <p:nvPr/>
        </p:nvSpPr>
        <p:spPr>
          <a:xfrm>
            <a:off x="3288916" y="4340913"/>
            <a:ext cx="106502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4" action="ppaction://hlinksldjump"/>
              </a:defRPr>
            </a:pPr>
            <a:r>
              <a:t>建立訂單確認</a:t>
            </a:r>
            <a:endParaRPr sz="1400" kern="0">
              <a:latin typeface="72" panose="020B0503030000000003" pitchFamily="34" charset="0"/>
              <a:ea typeface="Arial Unicode MS" pitchFamily="34" charset="-128"/>
              <a:cs typeface="72" panose="020B0503030000000003" pitchFamily="34" charset="0"/>
            </a:endParaRPr>
          </a:p>
        </p:txBody>
      </p:sp>
      <p:sp>
        <p:nvSpPr>
          <p:cNvPr id="82" name="TextBox 81">
            <a:extLst>
              <a:ext uri="{FF2B5EF4-FFF2-40B4-BE49-F238E27FC236}">
                <a16:creationId xmlns:a16="http://schemas.microsoft.com/office/drawing/2014/main" id="{BC8BAE3F-8C36-954A-81CB-DF8B7CA95D8A}"/>
              </a:ext>
            </a:extLst>
          </p:cNvPr>
          <p:cNvSpPr txBox="1"/>
          <p:nvPr/>
        </p:nvSpPr>
        <p:spPr>
          <a:xfrm>
            <a:off x="4727304" y="4336961"/>
            <a:ext cx="13923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5" action="ppaction://hlinksldjump"/>
              </a:defRPr>
            </a:pPr>
            <a:r>
              <a:t>建立進階出貨通知</a:t>
            </a:r>
            <a:endParaRPr sz="1400" kern="0">
              <a:latin typeface="72" panose="020B0503030000000003" pitchFamily="34" charset="0"/>
              <a:ea typeface="Arial Unicode MS" pitchFamily="34" charset="-128"/>
              <a:cs typeface="72" panose="020B0503030000000003" pitchFamily="34" charset="0"/>
            </a:endParaRPr>
          </a:p>
        </p:txBody>
      </p:sp>
      <p:sp>
        <p:nvSpPr>
          <p:cNvPr id="85" name="TextBox 84">
            <a:extLst>
              <a:ext uri="{FF2B5EF4-FFF2-40B4-BE49-F238E27FC236}">
                <a16:creationId xmlns:a16="http://schemas.microsoft.com/office/drawing/2014/main" id="{0BE859F0-7190-9B48-A39A-5C746DCB5D74}"/>
              </a:ext>
            </a:extLst>
          </p:cNvPr>
          <p:cNvSpPr txBox="1"/>
          <p:nvPr/>
        </p:nvSpPr>
        <p:spPr>
          <a:xfrm>
            <a:off x="6538717" y="4334474"/>
            <a:ext cx="1283263"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6" action="ppaction://hlinksldjump"/>
              </a:defRPr>
            </a:pPr>
            <a:r>
              <a:t>接收收貨</a:t>
            </a:r>
            <a:endParaRPr sz="1400" kern="0">
              <a:latin typeface="72" panose="020B0503030000000003" pitchFamily="34" charset="0"/>
              <a:ea typeface="Arial Unicode MS" pitchFamily="34" charset="-128"/>
              <a:cs typeface="72" panose="020B0503030000000003" pitchFamily="34" charset="0"/>
            </a:endParaRPr>
          </a:p>
        </p:txBody>
      </p:sp>
      <p:sp>
        <p:nvSpPr>
          <p:cNvPr id="88" name="TextBox 87">
            <a:extLst>
              <a:ext uri="{FF2B5EF4-FFF2-40B4-BE49-F238E27FC236}">
                <a16:creationId xmlns:a16="http://schemas.microsoft.com/office/drawing/2014/main" id="{B12CF536-5169-DB41-8F78-12169DFBB094}"/>
              </a:ext>
            </a:extLst>
          </p:cNvPr>
          <p:cNvSpPr txBox="1"/>
          <p:nvPr/>
        </p:nvSpPr>
        <p:spPr>
          <a:xfrm>
            <a:off x="8224127" y="4351304"/>
            <a:ext cx="159408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7" action="ppaction://hlinksldjump"/>
              </a:defRPr>
            </a:pPr>
            <a:r>
              <a:t>監控收據並建立發票</a:t>
            </a:r>
            <a:endParaRPr sz="1400" kern="0">
              <a:latin typeface="72" panose="020B0503030000000003" pitchFamily="34" charset="0"/>
              <a:ea typeface="Arial Unicode MS" pitchFamily="34" charset="-128"/>
              <a:cs typeface="72" panose="020B0503030000000003" pitchFamily="34" charset="0"/>
            </a:endParaRPr>
          </a:p>
        </p:txBody>
      </p:sp>
      <p:sp>
        <p:nvSpPr>
          <p:cNvPr id="97" name="TextBox 96">
            <a:extLst>
              <a:ext uri="{FF2B5EF4-FFF2-40B4-BE49-F238E27FC236}">
                <a16:creationId xmlns:a16="http://schemas.microsoft.com/office/drawing/2014/main" id="{2AA174A4-7653-1B4E-87EC-15000C56542F}"/>
              </a:ext>
            </a:extLst>
          </p:cNvPr>
          <p:cNvSpPr txBox="1"/>
          <p:nvPr/>
        </p:nvSpPr>
        <p:spPr>
          <a:xfrm>
            <a:off x="10341458" y="4351304"/>
            <a:ext cx="1626138"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solidFill>
                  <a:schemeClr val="tx1">
                    <a:lumMod val="50000"/>
                    <a:lumOff val="50000"/>
                  </a:schemeClr>
                </a:solidFill>
                <a:latin typeface="72" panose="020B0503030000000003" pitchFamily="34" charset="0"/>
                <a:ea typeface="Arial Unicode MS" pitchFamily="34" charset="-128"/>
                <a:cs typeface="72" panose="020B0503030000000003" pitchFamily="34" charset="0"/>
                <a:hlinkClick r:id="rId8" action="ppaction://hlinksldjump">
                  <a:extLst>
                    <a:ext uri="{A12FA001-AC4F-418D-AE19-62706E023703}">
                      <ahyp:hlinkClr xmlns:ahyp="http://schemas.microsoft.com/office/drawing/2018/hyperlinkcolor" val="tx"/>
                    </a:ext>
                  </a:extLst>
                </a:hlinkClick>
              </a:defRPr>
            </a:pPr>
            <a:r>
              <a:t>監控發票和付款狀態</a:t>
            </a:r>
            <a:endParaRPr sz="1400" kern="0">
              <a:solidFill>
                <a:schemeClr val="tx1">
                  <a:lumMod val="50000"/>
                  <a:lumOff val="50000"/>
                </a:schemeClr>
              </a:solidFill>
              <a:latin typeface="72" panose="020B0503030000000003" pitchFamily="34" charset="0"/>
              <a:ea typeface="Arial Unicode MS" pitchFamily="34" charset="-128"/>
              <a:cs typeface="72" panose="020B0503030000000003" pitchFamily="34" charset="0"/>
            </a:endParaRPr>
          </a:p>
        </p:txBody>
      </p:sp>
      <p:cxnSp>
        <p:nvCxnSpPr>
          <p:cNvPr id="98" name="Straight Arrow Connector 97">
            <a:extLst>
              <a:ext uri="{FF2B5EF4-FFF2-40B4-BE49-F238E27FC236}">
                <a16:creationId xmlns:a16="http://schemas.microsoft.com/office/drawing/2014/main" id="{BB95BED4-4831-5E40-8463-490BDCBC41D1}"/>
              </a:ext>
            </a:extLst>
          </p:cNvPr>
          <p:cNvCxnSpPr>
            <a:cxnSpLocks/>
          </p:cNvCxnSpPr>
          <p:nvPr/>
        </p:nvCxnSpPr>
        <p:spPr>
          <a:xfrm flipV="1">
            <a:off x="4264122" y="4560516"/>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127044B-C106-584C-9CE5-D01BD5DACEF8}"/>
              </a:ext>
            </a:extLst>
          </p:cNvPr>
          <p:cNvCxnSpPr>
            <a:cxnSpLocks/>
          </p:cNvCxnSpPr>
          <p:nvPr/>
        </p:nvCxnSpPr>
        <p:spPr>
          <a:xfrm flipV="1">
            <a:off x="6047059" y="4552403"/>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DF9777A-5B2D-6446-8123-43EF8EB83889}"/>
              </a:ext>
            </a:extLst>
          </p:cNvPr>
          <p:cNvCxnSpPr>
            <a:cxnSpLocks/>
          </p:cNvCxnSpPr>
          <p:nvPr/>
        </p:nvCxnSpPr>
        <p:spPr>
          <a:xfrm flipV="1">
            <a:off x="7737535" y="4566747"/>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136EDB8C-539F-3D43-B75C-AEB142A224D8}"/>
              </a:ext>
            </a:extLst>
          </p:cNvPr>
          <p:cNvCxnSpPr>
            <a:cxnSpLocks/>
          </p:cNvCxnSpPr>
          <p:nvPr/>
        </p:nvCxnSpPr>
        <p:spPr>
          <a:xfrm flipV="1">
            <a:off x="9818208" y="4566746"/>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9CF5DCB-68E3-264C-8B20-02BE588889FD}"/>
              </a:ext>
            </a:extLst>
          </p:cNvPr>
          <p:cNvCxnSpPr>
            <a:cxnSpLocks/>
          </p:cNvCxnSpPr>
          <p:nvPr/>
        </p:nvCxnSpPr>
        <p:spPr>
          <a:xfrm flipV="1">
            <a:off x="3773826" y="2483823"/>
            <a:ext cx="0" cy="172213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5D674E3C-32E4-7C4A-AFC9-421DD4C344E6}"/>
              </a:ext>
            </a:extLst>
          </p:cNvPr>
          <p:cNvSpPr txBox="1"/>
          <p:nvPr/>
        </p:nvSpPr>
        <p:spPr>
          <a:xfrm>
            <a:off x="3264671" y="1843631"/>
            <a:ext cx="1186737"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接收訂單確認</a:t>
            </a:r>
          </a:p>
        </p:txBody>
      </p:sp>
      <p:cxnSp>
        <p:nvCxnSpPr>
          <p:cNvPr id="108" name="Straight Arrow Connector 107">
            <a:extLst>
              <a:ext uri="{FF2B5EF4-FFF2-40B4-BE49-F238E27FC236}">
                <a16:creationId xmlns:a16="http://schemas.microsoft.com/office/drawing/2014/main" id="{3239E758-AECC-BA47-A599-FEDBC1016385}"/>
              </a:ext>
            </a:extLst>
          </p:cNvPr>
          <p:cNvCxnSpPr>
            <a:cxnSpLocks/>
          </p:cNvCxnSpPr>
          <p:nvPr/>
        </p:nvCxnSpPr>
        <p:spPr>
          <a:xfrm flipV="1">
            <a:off x="4310469" y="2055121"/>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90D90D46-F4F8-AE4F-8799-BF9D4CBCA8B0}"/>
              </a:ext>
            </a:extLst>
          </p:cNvPr>
          <p:cNvSpPr txBox="1"/>
          <p:nvPr/>
        </p:nvSpPr>
        <p:spPr>
          <a:xfrm>
            <a:off x="4811225" y="1874709"/>
            <a:ext cx="1392376"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接收進階出貨通知</a:t>
            </a:r>
          </a:p>
        </p:txBody>
      </p:sp>
      <p:cxnSp>
        <p:nvCxnSpPr>
          <p:cNvPr id="110" name="Straight Arrow Connector 109">
            <a:extLst>
              <a:ext uri="{FF2B5EF4-FFF2-40B4-BE49-F238E27FC236}">
                <a16:creationId xmlns:a16="http://schemas.microsoft.com/office/drawing/2014/main" id="{F18ABD81-3EE7-1440-BC01-8D56B9E38BC7}"/>
              </a:ext>
            </a:extLst>
          </p:cNvPr>
          <p:cNvCxnSpPr>
            <a:cxnSpLocks/>
          </p:cNvCxnSpPr>
          <p:nvPr/>
        </p:nvCxnSpPr>
        <p:spPr>
          <a:xfrm flipV="1">
            <a:off x="6239527" y="2055121"/>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3355CAC-6709-C94F-A0C4-2799E88ACC49}"/>
              </a:ext>
            </a:extLst>
          </p:cNvPr>
          <p:cNvSpPr txBox="1"/>
          <p:nvPr/>
        </p:nvSpPr>
        <p:spPr>
          <a:xfrm>
            <a:off x="6728673" y="1875591"/>
            <a:ext cx="90627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過帳收貨</a:t>
            </a:r>
          </a:p>
        </p:txBody>
      </p:sp>
      <p:cxnSp>
        <p:nvCxnSpPr>
          <p:cNvPr id="112" name="Straight Arrow Connector 111">
            <a:extLst>
              <a:ext uri="{FF2B5EF4-FFF2-40B4-BE49-F238E27FC236}">
                <a16:creationId xmlns:a16="http://schemas.microsoft.com/office/drawing/2014/main" id="{15B32546-B72C-8440-8AC1-F2C2FFE06B39}"/>
              </a:ext>
            </a:extLst>
          </p:cNvPr>
          <p:cNvCxnSpPr>
            <a:cxnSpLocks/>
          </p:cNvCxnSpPr>
          <p:nvPr/>
        </p:nvCxnSpPr>
        <p:spPr>
          <a:xfrm flipV="1">
            <a:off x="7727144" y="2055120"/>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32BF383D-A09C-DA4C-A028-C44C5B256BBF}"/>
              </a:ext>
            </a:extLst>
          </p:cNvPr>
          <p:cNvSpPr txBox="1"/>
          <p:nvPr/>
        </p:nvSpPr>
        <p:spPr>
          <a:xfrm>
            <a:off x="8224127" y="1838109"/>
            <a:ext cx="1725485"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接收和監控發票異常</a:t>
            </a:r>
          </a:p>
        </p:txBody>
      </p:sp>
      <p:cxnSp>
        <p:nvCxnSpPr>
          <p:cNvPr id="117" name="Straight Arrow Connector 116">
            <a:extLst>
              <a:ext uri="{FF2B5EF4-FFF2-40B4-BE49-F238E27FC236}">
                <a16:creationId xmlns:a16="http://schemas.microsoft.com/office/drawing/2014/main" id="{ADE552B6-B0E6-D94A-B7F3-E46CF7EC25CB}"/>
              </a:ext>
            </a:extLst>
          </p:cNvPr>
          <p:cNvCxnSpPr>
            <a:cxnSpLocks/>
          </p:cNvCxnSpPr>
          <p:nvPr/>
        </p:nvCxnSpPr>
        <p:spPr>
          <a:xfrm flipV="1">
            <a:off x="9949612" y="2055120"/>
            <a:ext cx="420792" cy="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87545945-C523-B746-A7B2-F753935EDFF1}"/>
              </a:ext>
            </a:extLst>
          </p:cNvPr>
          <p:cNvSpPr txBox="1"/>
          <p:nvPr/>
        </p:nvSpPr>
        <p:spPr>
          <a:xfrm>
            <a:off x="10424565" y="1838109"/>
            <a:ext cx="1543031" cy="430887"/>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solidFill>
                  <a:schemeClr val="tx1">
                    <a:lumMod val="50000"/>
                    <a:lumOff val="50000"/>
                  </a:schemeClr>
                </a:solidFill>
                <a:latin typeface="72" panose="020B0503030000000003" pitchFamily="34" charset="0"/>
                <a:ea typeface="Arial Unicode MS" pitchFamily="34" charset="-128"/>
                <a:cs typeface="72" panose="020B0503030000000003" pitchFamily="34" charset="0"/>
              </a:defRPr>
            </a:pPr>
            <a:r>
              <a:t>處理付款給供應商</a:t>
            </a:r>
          </a:p>
        </p:txBody>
      </p:sp>
      <p:cxnSp>
        <p:nvCxnSpPr>
          <p:cNvPr id="119" name="Straight Arrow Connector 118">
            <a:extLst>
              <a:ext uri="{FF2B5EF4-FFF2-40B4-BE49-F238E27FC236}">
                <a16:creationId xmlns:a16="http://schemas.microsoft.com/office/drawing/2014/main" id="{10DB2714-F2CA-674B-B4C3-48D79FC1AA72}"/>
              </a:ext>
            </a:extLst>
          </p:cNvPr>
          <p:cNvCxnSpPr>
            <a:cxnSpLocks/>
          </p:cNvCxnSpPr>
          <p:nvPr/>
        </p:nvCxnSpPr>
        <p:spPr>
          <a:xfrm flipV="1">
            <a:off x="5398353" y="2450772"/>
            <a:ext cx="0" cy="172213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EB880BF5-F55B-DA4F-BA03-9CCDEE0966BC}"/>
              </a:ext>
            </a:extLst>
          </p:cNvPr>
          <p:cNvCxnSpPr>
            <a:cxnSpLocks/>
          </p:cNvCxnSpPr>
          <p:nvPr/>
        </p:nvCxnSpPr>
        <p:spPr>
          <a:xfrm>
            <a:off x="6954860" y="2467336"/>
            <a:ext cx="0" cy="170557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27B1843-FE0A-1D45-88A7-51545897C8B7}"/>
              </a:ext>
            </a:extLst>
          </p:cNvPr>
          <p:cNvCxnSpPr>
            <a:cxnSpLocks/>
          </p:cNvCxnSpPr>
          <p:nvPr/>
        </p:nvCxnSpPr>
        <p:spPr>
          <a:xfrm>
            <a:off x="11017374" y="2439755"/>
            <a:ext cx="0" cy="1705574"/>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1015475-15E8-6E42-9514-52F8DD733CCE}"/>
              </a:ext>
            </a:extLst>
          </p:cNvPr>
          <p:cNvCxnSpPr>
            <a:cxnSpLocks/>
          </p:cNvCxnSpPr>
          <p:nvPr/>
        </p:nvCxnSpPr>
        <p:spPr>
          <a:xfrm flipV="1">
            <a:off x="8993649" y="2439755"/>
            <a:ext cx="0" cy="1722138"/>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018C929B-9BA0-3D48-84CD-9CEA46516CEB}"/>
              </a:ext>
            </a:extLst>
          </p:cNvPr>
          <p:cNvSpPr/>
          <p:nvPr/>
        </p:nvSpPr>
        <p:spPr bwMode="gray">
          <a:xfrm>
            <a:off x="246862" y="3075709"/>
            <a:ext cx="11555476" cy="353291"/>
          </a:xfrm>
          <a:prstGeom prst="roundRect">
            <a:avLst/>
          </a:prstGeom>
          <a:solidFill>
            <a:schemeClr val="tx2"/>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solidFill>
                <a:schemeClr val="bg1"/>
              </a:solidFill>
              <a:effectLst/>
              <a:uLnTx/>
              <a:uFillTx/>
              <a:latin typeface="72" panose="020B0503030000000003" pitchFamily="34" charset="0"/>
              <a:ea typeface="Arial Unicode MS" pitchFamily="34" charset="-128"/>
              <a:cs typeface="72" panose="020B0503030000000003" pitchFamily="34" charset="0"/>
            </a:endParaRPr>
          </a:p>
        </p:txBody>
      </p:sp>
      <p:sp>
        <p:nvSpPr>
          <p:cNvPr id="27" name="TextBox 26">
            <a:extLst>
              <a:ext uri="{FF2B5EF4-FFF2-40B4-BE49-F238E27FC236}">
                <a16:creationId xmlns:a16="http://schemas.microsoft.com/office/drawing/2014/main" id="{9916D952-E7A9-764F-850C-281FC99332D3}"/>
              </a:ext>
            </a:extLst>
          </p:cNvPr>
          <p:cNvSpPr txBox="1"/>
          <p:nvPr/>
        </p:nvSpPr>
        <p:spPr>
          <a:xfrm>
            <a:off x="5046488" y="3115810"/>
            <a:ext cx="2434444" cy="250471"/>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600" b="1">
                <a:solidFill>
                  <a:schemeClr val="bg1"/>
                </a:solidFill>
                <a:latin typeface="72" panose="020B0503030000000003" pitchFamily="34" charset="0"/>
                <a:ea typeface="Arial Unicode MS" pitchFamily="34" charset="-128"/>
                <a:cs typeface="72" panose="020B0503030000000003" pitchFamily="34" charset="0"/>
              </a:defRPr>
            </a:pPr>
            <a:r>
              <a:t>SAP Business Network</a:t>
            </a:r>
          </a:p>
        </p:txBody>
      </p:sp>
      <p:sp>
        <p:nvSpPr>
          <p:cNvPr id="7" name="TextBox 6">
            <a:extLst>
              <a:ext uri="{FF2B5EF4-FFF2-40B4-BE49-F238E27FC236}">
                <a16:creationId xmlns:a16="http://schemas.microsoft.com/office/drawing/2014/main" id="{B440DE5A-16AE-38C8-3B91-6D8C119AFA3D}"/>
              </a:ext>
            </a:extLst>
          </p:cNvPr>
          <p:cNvSpPr txBox="1"/>
          <p:nvPr/>
        </p:nvSpPr>
        <p:spPr>
          <a:xfrm>
            <a:off x="262782" y="1845418"/>
            <a:ext cx="1119358" cy="646331"/>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defRPr>
            </a:pPr>
            <a:r>
              <a:t>上線至 SAP Business Network</a:t>
            </a:r>
          </a:p>
        </p:txBody>
      </p:sp>
      <p:sp>
        <p:nvSpPr>
          <p:cNvPr id="8" name="TextBox 7">
            <a:extLst>
              <a:ext uri="{FF2B5EF4-FFF2-40B4-BE49-F238E27FC236}">
                <a16:creationId xmlns:a16="http://schemas.microsoft.com/office/drawing/2014/main" id="{F22E4928-EE26-C9B1-525C-D2C8EF529C30}"/>
              </a:ext>
            </a:extLst>
          </p:cNvPr>
          <p:cNvSpPr txBox="1"/>
          <p:nvPr/>
        </p:nvSpPr>
        <p:spPr>
          <a:xfrm>
            <a:off x="262782" y="4334473"/>
            <a:ext cx="1263409" cy="646331"/>
          </a:xfrm>
          <a:prstGeom prst="rect">
            <a:avLst/>
          </a:prstGeom>
          <a:noFill/>
        </p:spPr>
        <p:txBody>
          <a:bodyPr wrap="square" lIns="0" tIns="0" rIns="0" bIns="0">
            <a:spAutoFit/>
          </a:bodyPr>
          <a:lstStyle/>
          <a:p>
            <a:pPr fontAlgn="base">
              <a:spcBef>
                <a:spcPct val="50000"/>
              </a:spcBef>
              <a:spcAft>
                <a:spcPct val="0"/>
              </a:spcAft>
              <a:buClr>
                <a:srgbClr val="F0AB00"/>
              </a:buClr>
              <a:buSzPct val="80000"/>
              <a:defRPr sz="1400">
                <a:latin typeface="72" panose="020B0503030000000003" pitchFamily="34" charset="0"/>
                <a:ea typeface="Arial Unicode MS" pitchFamily="34" charset="-128"/>
                <a:cs typeface="72" panose="020B0503030000000003" pitchFamily="34" charset="0"/>
                <a:hlinkClick r:id="rId9" action="ppaction://hlinksldjump"/>
              </a:defRPr>
            </a:pPr>
            <a:r>
              <a:t>註冊 SAP Business Network</a:t>
            </a:r>
            <a:endParaRPr sz="1400" kern="0">
              <a:latin typeface="72" panose="020B0503030000000003" pitchFamily="34" charset="0"/>
              <a:ea typeface="Arial Unicode MS" pitchFamily="34" charset="-128"/>
              <a:cs typeface="72" panose="020B0503030000000003" pitchFamily="34" charset="0"/>
            </a:endParaRPr>
          </a:p>
        </p:txBody>
      </p:sp>
      <p:sp>
        <p:nvSpPr>
          <p:cNvPr id="3" name="Title 3">
            <a:extLst>
              <a:ext uri="{FF2B5EF4-FFF2-40B4-BE49-F238E27FC236}">
                <a16:creationId xmlns:a16="http://schemas.microsoft.com/office/drawing/2014/main" id="{99B3AC88-D1DD-2D0B-DFA6-DA2C03F2ED32}"/>
              </a:ext>
            </a:extLst>
          </p:cNvPr>
          <p:cNvSpPr txBox="1">
            <a:spLocks/>
          </p:cNvSpPr>
          <p:nvPr/>
        </p:nvSpPr>
        <p:spPr bwMode="black">
          <a:xfrm>
            <a:off x="246862" y="427623"/>
            <a:ext cx="11183564"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t>BTP 上 SAP Business Network 點對點協作</a:t>
            </a:r>
            <a:endParaRPr sz="2000">
              <a:latin typeface="+mn-lt"/>
            </a:endParaRPr>
          </a:p>
        </p:txBody>
      </p:sp>
      <p:sp>
        <p:nvSpPr>
          <p:cNvPr id="12" name="Rounded Rectangle 11">
            <a:extLst>
              <a:ext uri="{FF2B5EF4-FFF2-40B4-BE49-F238E27FC236}">
                <a16:creationId xmlns:a16="http://schemas.microsoft.com/office/drawing/2014/main" id="{C94542BB-0108-496E-33D5-9F843319BF7A}"/>
              </a:ext>
            </a:extLst>
          </p:cNvPr>
          <p:cNvSpPr/>
          <p:nvPr/>
        </p:nvSpPr>
        <p:spPr bwMode="gray">
          <a:xfrm>
            <a:off x="160340" y="4277411"/>
            <a:ext cx="9657867" cy="770006"/>
          </a:xfrm>
          <a:prstGeom prst="roundRect">
            <a:avLst/>
          </a:prstGeom>
          <a:noFill/>
          <a:ln w="25400" algn="ctr">
            <a:solidFill>
              <a:schemeClr val="accent1"/>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1" i="0" u="none" strike="noStrike" kern="0" cap="none" spc="0" normalizeH="0" baseline="0">
              <a:ln>
                <a:noFill/>
              </a:ln>
              <a:solidFill>
                <a:schemeClr val="tx2"/>
              </a:solidFill>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515454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5927-0E93-2B30-74DB-E986A68F4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8AE3A-6874-6F55-72A7-6852C15D7EB4}"/>
              </a:ext>
            </a:extLst>
          </p:cNvPr>
          <p:cNvSpPr>
            <a:spLocks noGrp="1"/>
          </p:cNvSpPr>
          <p:nvPr>
            <p:ph type="title"/>
          </p:nvPr>
        </p:nvSpPr>
        <p:spPr>
          <a:xfrm>
            <a:off x="504000" y="1647094"/>
            <a:ext cx="10188924" cy="276999"/>
          </a:xfrm>
        </p:spPr>
        <p:txBody>
          <a:bodyPr/>
          <a:lstStyle/>
          <a:p>
            <a:pPr>
              <a:defRPr sz="1800">
                <a:latin typeface="+mn-lt"/>
                <a:cs typeface="72" panose="020B0503030000000003" pitchFamily="34" charset="0"/>
              </a:defRPr>
            </a:pPr>
            <a:r>
              <a:rPr b="1">
                <a:solidFill>
                  <a:schemeClr val="tx2"/>
                </a:solidFill>
              </a:rPr>
              <a:t>解決方案範圍：</a:t>
            </a:r>
            <a:r>
              <a:t>開立發票</a:t>
            </a:r>
          </a:p>
        </p:txBody>
      </p:sp>
      <p:sp>
        <p:nvSpPr>
          <p:cNvPr id="9" name="TextBox 8">
            <a:extLst>
              <a:ext uri="{FF2B5EF4-FFF2-40B4-BE49-F238E27FC236}">
                <a16:creationId xmlns:a16="http://schemas.microsoft.com/office/drawing/2014/main" id="{8D4CC00A-6B7E-C511-5FC8-38BEC8C03D96}"/>
              </a:ext>
            </a:extLst>
          </p:cNvPr>
          <p:cNvSpPr txBox="1"/>
          <p:nvPr/>
        </p:nvSpPr>
        <p:spPr>
          <a:xfrm>
            <a:off x="503999" y="377637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主要效益：</a:t>
            </a:r>
          </a:p>
        </p:txBody>
      </p:sp>
      <p:sp>
        <p:nvSpPr>
          <p:cNvPr id="3" name="Title 1">
            <a:extLst>
              <a:ext uri="{FF2B5EF4-FFF2-40B4-BE49-F238E27FC236}">
                <a16:creationId xmlns:a16="http://schemas.microsoft.com/office/drawing/2014/main" id="{9D102BBC-BE99-8287-8E83-E5BE14B5CA3F}"/>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解決方案：</a:t>
            </a:r>
            <a:r>
              <a:t>SAP Business Network (適用於交易夥伴)</a:t>
            </a:r>
          </a:p>
        </p:txBody>
      </p:sp>
      <p:sp>
        <p:nvSpPr>
          <p:cNvPr id="5" name="Title 1">
            <a:extLst>
              <a:ext uri="{FF2B5EF4-FFF2-40B4-BE49-F238E27FC236}">
                <a16:creationId xmlns:a16="http://schemas.microsoft.com/office/drawing/2014/main" id="{AE5460A0-1D43-8401-9155-9A51503B02F8}"/>
              </a:ext>
            </a:extLst>
          </p:cNvPr>
          <p:cNvSpPr txBox="1">
            <a:spLocks/>
          </p:cNvSpPr>
          <p:nvPr/>
        </p:nvSpPr>
        <p:spPr bwMode="black">
          <a:xfrm>
            <a:off x="504000" y="2068012"/>
            <a:ext cx="11109027"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供應商使用者</a:t>
            </a:r>
          </a:p>
        </p:txBody>
      </p:sp>
      <p:sp>
        <p:nvSpPr>
          <p:cNvPr id="4" name="Title 3">
            <a:extLst>
              <a:ext uri="{FF2B5EF4-FFF2-40B4-BE49-F238E27FC236}">
                <a16:creationId xmlns:a16="http://schemas.microsoft.com/office/drawing/2014/main" id="{F112E7F9-3779-3536-7159-BC51579B2B9C}"/>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介紹：</a:t>
            </a:r>
            <a:r>
              <a:rPr>
                <a:solidFill>
                  <a:schemeClr val="tx2"/>
                </a:solidFill>
              </a:rPr>
              <a:t>在 SAP BTP 上的 SAP Business Network 開立發票</a:t>
            </a:r>
          </a:p>
        </p:txBody>
      </p:sp>
      <p:sp>
        <p:nvSpPr>
          <p:cNvPr id="6" name="TextBox 5">
            <a:extLst>
              <a:ext uri="{FF2B5EF4-FFF2-40B4-BE49-F238E27FC236}">
                <a16:creationId xmlns:a16="http://schemas.microsoft.com/office/drawing/2014/main" id="{4940A4D7-C3CA-F417-999B-F150F142DD56}"/>
              </a:ext>
            </a:extLst>
          </p:cNvPr>
          <p:cNvSpPr txBox="1"/>
          <p:nvPr/>
        </p:nvSpPr>
        <p:spPr>
          <a:xfrm>
            <a:off x="503999" y="262712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說明：</a:t>
            </a:r>
          </a:p>
        </p:txBody>
      </p:sp>
      <p:sp>
        <p:nvSpPr>
          <p:cNvPr id="7" name="TextBox 6">
            <a:extLst>
              <a:ext uri="{FF2B5EF4-FFF2-40B4-BE49-F238E27FC236}">
                <a16:creationId xmlns:a16="http://schemas.microsoft.com/office/drawing/2014/main" id="{ED2BE237-13E9-79E9-8A53-B2D9E90D4E93}"/>
              </a:ext>
            </a:extLst>
          </p:cNvPr>
          <p:cNvSpPr txBox="1"/>
          <p:nvPr/>
        </p:nvSpPr>
        <p:spPr>
          <a:xfrm>
            <a:off x="504000" y="4335791"/>
            <a:ext cx="8937456" cy="1036181"/>
          </a:xfrm>
          <a:prstGeom prst="rect">
            <a:avLst/>
          </a:prstGeom>
          <a:noFill/>
        </p:spPr>
        <p:txBody>
          <a:bodyPr wrap="square" lIns="0" tIns="0" rIns="0" bIns="0">
            <a:spAutoFit/>
          </a:bodyPr>
          <a:lstStyle/>
          <a:p>
            <a:pPr marL="285750" indent="-285750">
              <a:spcBef>
                <a:spcPts val="750"/>
              </a:spcBef>
              <a:buFont typeface="Arial" panose="020B0604020202020204" pitchFamily="34" charset="0"/>
              <a:buChar char="•"/>
              <a:defRPr sz="1800">
                <a:solidFill>
                  <a:srgbClr val="172B4D"/>
                </a:solidFill>
              </a:defRPr>
            </a:pPr>
            <a:r>
              <a:t>透過翻轉商業交易建立開立發票時，減少資料輸入</a:t>
            </a:r>
          </a:p>
          <a:p>
            <a:pPr marL="285750" indent="-285750">
              <a:spcBef>
                <a:spcPts val="750"/>
              </a:spcBef>
              <a:buFont typeface="Arial" panose="020B0604020202020204" pitchFamily="34" charset="0"/>
              <a:buChar char="•"/>
              <a:defRPr sz="1800">
                <a:solidFill>
                  <a:srgbClr val="172B4D"/>
                </a:solidFill>
              </a:defRPr>
            </a:pPr>
            <a:r>
              <a:t>透過準確資料加速發票核准週期。</a:t>
            </a:r>
          </a:p>
          <a:p>
            <a:pPr marL="285750" indent="-285750">
              <a:spcBef>
                <a:spcPts val="750"/>
              </a:spcBef>
              <a:buFont typeface="Arial" panose="020B0604020202020204" pitchFamily="34" charset="0"/>
              <a:buChar char="•"/>
              <a:defRPr sz="1800">
                <a:solidFill>
                  <a:srgbClr val="172B4D"/>
                </a:solidFill>
              </a:defRPr>
            </a:pPr>
            <a:r>
              <a:t>即時從採購商取得發票核准或拒絕狀態。</a:t>
            </a:r>
          </a:p>
        </p:txBody>
      </p:sp>
      <p:sp>
        <p:nvSpPr>
          <p:cNvPr id="10" name="TextBox 9">
            <a:extLst>
              <a:ext uri="{FF2B5EF4-FFF2-40B4-BE49-F238E27FC236}">
                <a16:creationId xmlns:a16="http://schemas.microsoft.com/office/drawing/2014/main" id="{4B40A995-BE54-49DB-47F4-1838760BCEE9}"/>
              </a:ext>
            </a:extLst>
          </p:cNvPr>
          <p:cNvSpPr txBox="1"/>
          <p:nvPr/>
        </p:nvSpPr>
        <p:spPr>
          <a:xfrm>
            <a:off x="426879" y="2965403"/>
            <a:ext cx="10380668" cy="646331"/>
          </a:xfrm>
          <a:prstGeom prst="rect">
            <a:avLst/>
          </a:prstGeom>
          <a:noFill/>
        </p:spPr>
        <p:txBody>
          <a:bodyPr wrap="square">
            <a:spAutoFit/>
          </a:bodyPr>
          <a:lstStyle/>
          <a:p>
            <a:pPr marL="285750" indent="-285750">
              <a:buFont typeface="Arial" panose="020B0604020202020204" pitchFamily="34" charset="0"/>
              <a:buChar char="•"/>
              <a:defRPr sz="1800">
                <a:solidFill>
                  <a:srgbClr val="172B4D"/>
                </a:solidFill>
              </a:defRPr>
            </a:pPr>
            <a:r>
              <a:t>允許供應商使用者透過翻轉訂購單、出貨通知或商品收據擷取發票</a:t>
            </a:r>
            <a:endParaRPr sz="1800"/>
          </a:p>
        </p:txBody>
      </p:sp>
    </p:spTree>
    <p:extLst>
      <p:ext uri="{BB962C8B-B14F-4D97-AF65-F5344CB8AC3E}">
        <p14:creationId xmlns:p14="http://schemas.microsoft.com/office/powerpoint/2010/main" val="128846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56A6D-E16C-61C5-2BFC-F04F4AF49CD7}"/>
              </a:ext>
            </a:extLst>
          </p:cNvPr>
          <p:cNvSpPr>
            <a:spLocks noGrp="1"/>
          </p:cNvSpPr>
          <p:nvPr>
            <p:ph type="body" sz="quarter" idx="10"/>
          </p:nvPr>
        </p:nvSpPr>
        <p:spPr>
          <a:xfrm>
            <a:off x="503999" y="1174374"/>
            <a:ext cx="11186477" cy="4805175"/>
          </a:xfrm>
        </p:spPr>
        <p:txBody>
          <a:bodyPr vert="horz" lIns="0" tIns="0" rIns="0" bIns="0" anchor="t">
            <a:noAutofit/>
          </a:bodyPr>
          <a:lstStyle/>
          <a:p>
            <a:pPr marL="342900" indent="-342900">
              <a:buFont typeface="Arial" panose="020B0604020202020204" pitchFamily="34" charset="0"/>
              <a:buChar char="•"/>
            </a:pPr>
            <a:r>
              <a:t>自動化草稿儲存 - 沒有遺失工作：</a:t>
            </a:r>
            <a:endParaRPr>
              <a:ea typeface="72 Brand"/>
            </a:endParaRPr>
          </a:p>
          <a:p>
            <a:pPr marL="342900" indent="-342900">
              <a:buChar char="•"/>
            </a:pPr>
            <a:endParaRPr>
              <a:ea typeface="72 Brand"/>
            </a:endParaRPr>
          </a:p>
          <a:p>
            <a:pPr marL="342900" indent="-342900">
              <a:buChar char="•"/>
            </a:pPr>
            <a:endParaRPr>
              <a:ea typeface="72 Brand"/>
            </a:endParaRPr>
          </a:p>
          <a:p>
            <a:pPr marL="342900" indent="-342900">
              <a:buChar char="•"/>
            </a:pPr>
            <a:endParaRPr>
              <a:ea typeface="72 Brand"/>
            </a:endParaRPr>
          </a:p>
          <a:p>
            <a:pPr marL="342900" indent="-342900">
              <a:buChar char="•"/>
            </a:pPr>
            <a:r>
              <a:t>瀏覽至發票區段：</a:t>
            </a:r>
            <a:endParaRPr>
              <a:ea typeface="72 Brand"/>
            </a:endParaRPr>
          </a:p>
          <a:p>
            <a:pPr>
              <a:buNone/>
            </a:pPr>
          </a:p>
          <a:p>
            <a:pPr>
              <a:buNone/>
            </a:pPr>
          </a:p>
        </p:txBody>
      </p:sp>
      <p:sp>
        <p:nvSpPr>
          <p:cNvPr id="3" name="Title 2">
            <a:extLst>
              <a:ext uri="{FF2B5EF4-FFF2-40B4-BE49-F238E27FC236}">
                <a16:creationId xmlns:a16="http://schemas.microsoft.com/office/drawing/2014/main" id="{72AE06B5-7C06-047D-E381-E244FC770426}"/>
              </a:ext>
            </a:extLst>
          </p:cNvPr>
          <p:cNvSpPr>
            <a:spLocks noGrp="1"/>
          </p:cNvSpPr>
          <p:nvPr>
            <p:ph type="title"/>
          </p:nvPr>
        </p:nvSpPr>
        <p:spPr/>
        <p:txBody>
          <a:bodyPr/>
          <a:lstStyle/>
          <a:p>
            <a:r>
              <a:t>發票：重要重點</a:t>
            </a:r>
          </a:p>
        </p:txBody>
      </p:sp>
      <p:pic>
        <p:nvPicPr>
          <p:cNvPr id="5" name="Picture 4">
            <a:extLst>
              <a:ext uri="{FF2B5EF4-FFF2-40B4-BE49-F238E27FC236}">
                <a16:creationId xmlns:a16="http://schemas.microsoft.com/office/drawing/2014/main" id="{19DF9434-7F12-8002-6F29-F4A4A7272CFE}"/>
              </a:ext>
            </a:extLst>
          </p:cNvPr>
          <p:cNvPicPr>
            <a:picLocks noChangeAspect="1"/>
          </p:cNvPicPr>
          <p:nvPr/>
        </p:nvPicPr>
        <p:blipFill>
          <a:blip r:embed="rId2"/>
          <a:stretch>
            <a:fillRect/>
          </a:stretch>
        </p:blipFill>
        <p:spPr>
          <a:xfrm>
            <a:off x="471461" y="1770759"/>
            <a:ext cx="9236240" cy="701101"/>
          </a:xfrm>
          <a:prstGeom prst="rect">
            <a:avLst/>
          </a:prstGeom>
          <a:ln>
            <a:solidFill>
              <a:schemeClr val="bg2">
                <a:lumMod val="75000"/>
              </a:schemeClr>
            </a:solidFill>
            <a:prstDash val="sysDash"/>
          </a:ln>
        </p:spPr>
      </p:pic>
      <p:pic>
        <p:nvPicPr>
          <p:cNvPr id="7" name="Picture 6">
            <a:extLst>
              <a:ext uri="{FF2B5EF4-FFF2-40B4-BE49-F238E27FC236}">
                <a16:creationId xmlns:a16="http://schemas.microsoft.com/office/drawing/2014/main" id="{C56C5609-C6E5-AE36-E987-1181324616DE}"/>
              </a:ext>
            </a:extLst>
          </p:cNvPr>
          <p:cNvPicPr>
            <a:picLocks noChangeAspect="1"/>
          </p:cNvPicPr>
          <p:nvPr/>
        </p:nvPicPr>
        <p:blipFill>
          <a:blip r:embed="rId3"/>
          <a:stretch>
            <a:fillRect/>
          </a:stretch>
        </p:blipFill>
        <p:spPr>
          <a:xfrm>
            <a:off x="448157" y="3105324"/>
            <a:ext cx="9347923" cy="1021462"/>
          </a:xfrm>
          <a:prstGeom prst="rect">
            <a:avLst/>
          </a:prstGeom>
          <a:ln>
            <a:solidFill>
              <a:schemeClr val="bg2">
                <a:lumMod val="75000"/>
              </a:schemeClr>
            </a:solidFill>
            <a:prstDash val="sysDash"/>
          </a:ln>
        </p:spPr>
      </p:pic>
      <p:sp>
        <p:nvSpPr>
          <p:cNvPr id="9" name="TextBox 8">
            <a:extLst>
              <a:ext uri="{FF2B5EF4-FFF2-40B4-BE49-F238E27FC236}">
                <a16:creationId xmlns:a16="http://schemas.microsoft.com/office/drawing/2014/main" id="{126DFCCB-FE2B-12A2-2BDB-E8DE1389ECE6}"/>
              </a:ext>
            </a:extLst>
          </p:cNvPr>
          <p:cNvSpPr txBox="1"/>
          <p:nvPr/>
        </p:nvSpPr>
        <p:spPr>
          <a:xfrm>
            <a:off x="503999" y="4513480"/>
            <a:ext cx="6096000" cy="415498"/>
          </a:xfrm>
          <a:prstGeom prst="rect">
            <a:avLst/>
          </a:prstGeom>
          <a:noFill/>
          <a:ln w="28575">
            <a:noFill/>
          </a:ln>
        </p:spPr>
        <p:txBody>
          <a:bodyPr wrap="square" lIns="91440" tIns="45720" rIns="91440" bIns="45720" anchor="t">
            <a:spAutoFit/>
          </a:bodyPr>
          <a:lstStyle/>
          <a:p>
            <a:pPr marL="342900" indent="-342900">
              <a:buFont typeface="Arial"/>
              <a:buChar char="•"/>
            </a:pPr>
            <a:r>
              <a:t>錯誤處理：</a:t>
            </a:r>
          </a:p>
        </p:txBody>
      </p:sp>
      <p:pic>
        <p:nvPicPr>
          <p:cNvPr id="11" name="Picture 10">
            <a:extLst>
              <a:ext uri="{FF2B5EF4-FFF2-40B4-BE49-F238E27FC236}">
                <a16:creationId xmlns:a16="http://schemas.microsoft.com/office/drawing/2014/main" id="{BC8F4041-D657-C9F6-8F76-E68F72ADA7FD}"/>
              </a:ext>
            </a:extLst>
          </p:cNvPr>
          <p:cNvPicPr>
            <a:picLocks noChangeAspect="1"/>
          </p:cNvPicPr>
          <p:nvPr/>
        </p:nvPicPr>
        <p:blipFill>
          <a:blip r:embed="rId4"/>
          <a:stretch>
            <a:fillRect/>
          </a:stretch>
        </p:blipFill>
        <p:spPr>
          <a:xfrm>
            <a:off x="438923" y="4928978"/>
            <a:ext cx="4650658" cy="1896979"/>
          </a:xfrm>
          <a:prstGeom prst="rect">
            <a:avLst/>
          </a:prstGeom>
          <a:ln>
            <a:solidFill>
              <a:schemeClr val="bg2">
                <a:lumMod val="75000"/>
              </a:schemeClr>
            </a:solidFill>
            <a:prstDash val="sysDash"/>
          </a:ln>
        </p:spPr>
      </p:pic>
      <p:sp>
        <p:nvSpPr>
          <p:cNvPr id="4" name="TextBox 3">
            <a:extLst>
              <a:ext uri="{FF2B5EF4-FFF2-40B4-BE49-F238E27FC236}">
                <a16:creationId xmlns:a16="http://schemas.microsoft.com/office/drawing/2014/main" id="{4977CF65-9233-1290-502D-3835684218C8}"/>
              </a:ext>
            </a:extLst>
          </p:cNvPr>
          <p:cNvSpPr txBox="1"/>
          <p:nvPr/>
        </p:nvSpPr>
        <p:spPr>
          <a:xfrm>
            <a:off x="438923" y="2539305"/>
            <a:ext cx="6096000" cy="415498"/>
          </a:xfrm>
          <a:prstGeom prst="rect">
            <a:avLst/>
          </a:prstGeom>
          <a:noFill/>
          <a:ln w="28575">
            <a:noFill/>
          </a:ln>
        </p:spPr>
        <p:txBody>
          <a:bodyPr wrap="square" lIns="91440" tIns="45720" rIns="91440" bIns="45720" anchor="t">
            <a:spAutoFit/>
          </a:bodyPr>
          <a:lstStyle/>
          <a:p>
            <a:pPr marL="342900" indent="-342900">
              <a:buFont typeface="Arial"/>
              <a:buChar char="•"/>
            </a:pPr>
            <a:r>
              <a:t>瀏覽：</a:t>
            </a:r>
          </a:p>
        </p:txBody>
      </p:sp>
    </p:spTree>
    <p:extLst>
      <p:ext uri="{BB962C8B-B14F-4D97-AF65-F5344CB8AC3E}">
        <p14:creationId xmlns:p14="http://schemas.microsoft.com/office/powerpoint/2010/main" val="707099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218069-0915-6F8F-9FC6-B89E6B7DEA0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BC1B3F9E-297C-2436-7D5A-BB917D6E2A4B}"/>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F732583-CC8E-2EBE-F596-F8BA775E0B3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8D69D1F8-A821-CE4F-8F54-4F2CCF1A1A9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D96B920-EC81-5463-F525-8155909643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208DD91-1D9E-AFC4-0384-F1811E29AB29}"/>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auto" latinLnBrk="0" hangingPunct="1">
              <a:lnSpc>
                <a:spcPct val="100000"/>
              </a:lnSpc>
              <a:spcBef>
                <a:spcPts val="1800"/>
              </a:spcBef>
              <a:spcAft>
                <a:spcPts val="0"/>
              </a:spcAft>
              <a:buClrTx/>
              <a:buSzPct val="80000"/>
              <a:buFont typeface="Roboto" panose="02000000000000000000" pitchFamily="2" charset="0"/>
              <a:buChar char="​"/>
              <a:tabLst/>
              <a:defRPr/>
            </a:pPr>
            <a:r>
              <a:rPr kumimoji="0" sz="1800" b="0" i="0" u="none" strike="noStrike" kern="1200" cap="none" spc="0" normalizeH="0" baseline="0">
                <a:ln>
                  <a:noFill/>
                </a:ln>
                <a:solidFill>
                  <a:srgbClr val="0070F2"/>
                </a:solidFill>
                <a:effectLst/>
                <a:uLnTx/>
                <a:uFillTx/>
                <a:latin typeface="72 Brand Medium" panose="020B0504030603020204" pitchFamily="34" charset="0"/>
                <a:ea typeface="+mn-ea"/>
                <a:cs typeface="+mn-cs"/>
              </a:rPr>
              <a:t>Create invoices from the Workbench or an order</a:t>
            </a: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Select an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Order </a:t>
            </a:r>
            <a:r>
              <a:rPr kumimoji="0" sz="1200" i="0" u="none" strike="noStrike" kern="1200" cap="none" spc="0" normalizeH="0" baseline="0">
                <a:ln>
                  <a:noFill/>
                </a:ln>
                <a:solidFill>
                  <a:srgbClr val="000000"/>
                </a:solidFill>
                <a:effectLst/>
                <a:uLnTx/>
                <a:uFillTx/>
                <a:latin typeface="72 Brand" panose="020B0504030603020204" pitchFamily="34" charset="0"/>
                <a:ea typeface="+mn-ea"/>
                <a:cs typeface="+mn-cs"/>
              </a:rPr>
              <a:t>on the list and c</a:t>
            </a:r>
            <a:r>
              <a:rPr sz="1200" b="0">
                <a:solidFill>
                  <a:srgbClr val="000000"/>
                </a:solidFill>
              </a:rPr>
              <a:t>lick </a:t>
            </a:r>
            <a:r>
              <a:rPr sz="1200" b="1">
                <a:solidFill>
                  <a:srgbClr val="000000"/>
                </a:solidFill>
              </a:rPr>
              <a:t>Manage Order</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Select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Invoice</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 on the dropdown menu or do</a:t>
            </a:r>
            <a:r>
              <a:rPr sz="1200">
                <a:solidFill>
                  <a:srgbClr val="000000"/>
                </a:solidFill>
              </a:rPr>
              <a:t>uble</a:t>
            </a:r>
            <a:r>
              <a:rPr sz="1200">
                <a:solidFill>
                  <a:srgbClr val="000000"/>
                </a:solidFill>
              </a:rPr>
              <a:t> click on an order</a:t>
            </a:r>
            <a:r>
              <a:rPr sz="1200" b="1">
                <a:solidFill>
                  <a:srgbClr val="000000"/>
                </a:solidFill>
              </a:rPr>
              <a:t> </a:t>
            </a:r>
            <a:r>
              <a:rPr sz="1200">
                <a:solidFill>
                  <a:srgbClr val="000000"/>
                </a:solidFill>
              </a:rPr>
              <a:t>from the list and select Invoice. Note: If the Invoice option is greyed out and the PO is in New status it means your customer requires you to submit Order Confirmation or Advanced Ship Notice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create an invoice from a purchase order, click on the </a:t>
            </a:r>
            <a:r>
              <a:rPr sz="1200" b="1">
                <a:solidFill>
                  <a:srgbClr val="000000"/>
                </a:solidFill>
              </a:rPr>
              <a:t>Create</a:t>
            </a:r>
            <a:r>
              <a:rPr sz="1200">
                <a:solidFill>
                  <a:srgbClr val="000000"/>
                </a:solidFill>
              </a:rPr>
              <a:t> menu and then select </a:t>
            </a:r>
            <a:r>
              <a:rPr sz="1200" b="1">
                <a:solidFill>
                  <a:srgbClr val="000000"/>
                </a:solidFill>
              </a:rPr>
              <a:t>Invoice</a:t>
            </a:r>
            <a:r>
              <a:rPr sz="1200">
                <a:solidFill>
                  <a:srgbClr val="000000"/>
                </a:solidFill>
              </a:rPr>
              <a:t> from the dropdown. </a:t>
            </a:r>
          </a:p>
          <a:p>
            <a:pPr marL="7938" marR="0" lvl="0" algn="l" defTabSz="1088558" rtl="0" eaLnBrk="1" fontAlgn="auto" latinLnBrk="0" hangingPunct="1">
              <a:lnSpc>
                <a:spcPct val="100000"/>
              </a:lnSpc>
              <a:spcBef>
                <a:spcPts val="1800"/>
              </a:spcBef>
              <a:spcAft>
                <a:spcPts val="0"/>
              </a:spcAft>
              <a:buClr>
                <a:srgbClr val="0070F2"/>
              </a:buClr>
              <a:buSzPct val="100000"/>
              <a:buNone/>
              <a:tabLst/>
              <a:defRPr/>
            </a:pP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a:p>
            <a:pPr marL="7938" marR="0" lvl="0" algn="l" defTabSz="1088558" rtl="0" eaLnBrk="1" fontAlgn="auto" latinLnBrk="0" hangingPunct="1">
              <a:lnSpc>
                <a:spcPct val="100000"/>
              </a:lnSpc>
              <a:spcBef>
                <a:spcPts val="1800"/>
              </a:spcBef>
              <a:spcAft>
                <a:spcPts val="0"/>
              </a:spcAft>
              <a:buClr>
                <a:srgbClr val="0070F2"/>
              </a:buClr>
              <a:buSzPct val="100000"/>
              <a:buNone/>
              <a:tabLst/>
              <a:defRPr/>
            </a:pPr>
            <a:endPar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endParaRPr>
          </a:p>
        </p:txBody>
      </p:sp>
      <p:sp>
        <p:nvSpPr>
          <p:cNvPr id="3" name="Title 1">
            <a:extLst>
              <a:ext uri="{FF2B5EF4-FFF2-40B4-BE49-F238E27FC236}">
                <a16:creationId xmlns:a16="http://schemas.microsoft.com/office/drawing/2014/main" id="{DD089683-6B3A-3FA5-7CDE-8C1873313F75}"/>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Creation</a:t>
            </a:r>
          </a:p>
        </p:txBody>
      </p:sp>
      <p:pic>
        <p:nvPicPr>
          <p:cNvPr id="4" name="Picture 3">
            <a:extLst>
              <a:ext uri="{FF2B5EF4-FFF2-40B4-BE49-F238E27FC236}">
                <a16:creationId xmlns:a16="http://schemas.microsoft.com/office/drawing/2014/main" id="{05D3E6FC-3DE4-52C9-D4BF-59282EDCE536}"/>
              </a:ext>
            </a:extLst>
          </p:cNvPr>
          <p:cNvPicPr>
            <a:picLocks noChangeAspect="1"/>
          </p:cNvPicPr>
          <p:nvPr/>
        </p:nvPicPr>
        <p:blipFill>
          <a:blip r:embed="rId10"/>
          <a:stretch>
            <a:fillRect/>
          </a:stretch>
        </p:blipFill>
        <p:spPr>
          <a:xfrm>
            <a:off x="463432" y="990419"/>
            <a:ext cx="7077258" cy="3132501"/>
          </a:xfrm>
          <a:prstGeom prst="roundRect">
            <a:avLst>
              <a:gd name="adj" fmla="val 3454"/>
            </a:avLst>
          </a:prstGeom>
          <a:ln>
            <a:noFill/>
            <a:prstDash val="sysDash"/>
          </a:ln>
          <a:effectLst>
            <a:outerShdw blurRad="304800" dist="38100" dir="5400000" algn="t" rotWithShape="0">
              <a:srgbClr val="002A86">
                <a:alpha val="40000"/>
              </a:srgbClr>
            </a:outerShdw>
          </a:effectLst>
        </p:spPr>
      </p:pic>
      <p:sp>
        <p:nvSpPr>
          <p:cNvPr id="12" name="Rectangle 11">
            <a:extLst>
              <a:ext uri="{FF2B5EF4-FFF2-40B4-BE49-F238E27FC236}">
                <a16:creationId xmlns:a16="http://schemas.microsoft.com/office/drawing/2014/main" id="{EF2079E2-D371-4EBE-F942-2E43E2B9700D}"/>
              </a:ext>
            </a:extLst>
          </p:cNvPr>
          <p:cNvSpPr/>
          <p:nvPr/>
        </p:nvSpPr>
        <p:spPr bwMode="gray">
          <a:xfrm>
            <a:off x="5919536" y="3668898"/>
            <a:ext cx="632915" cy="229334"/>
          </a:xfrm>
          <a:prstGeom prst="rect">
            <a:avLst/>
          </a:prstGeom>
          <a:noFill/>
          <a:ln w="38100" algn="ctr">
            <a:solidFill>
              <a:srgbClr val="0070F2"/>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a:ln>
                <a:noFill/>
              </a:ln>
              <a:solidFill>
                <a:srgbClr val="000000"/>
              </a:solidFill>
              <a:effectLst/>
              <a:uLnTx/>
              <a:uFillTx/>
              <a:latin typeface="Arial"/>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ADE9E589-7DDD-A9FC-2563-6383273ACA14}"/>
              </a:ext>
            </a:extLst>
          </p:cNvPr>
          <p:cNvSpPr/>
          <p:nvPr/>
        </p:nvSpPr>
        <p:spPr bwMode="gray">
          <a:xfrm>
            <a:off x="6497268" y="335890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FAF20167-3F20-8578-41A9-C61F711DB4DD}"/>
              </a:ext>
            </a:extLst>
          </p:cNvPr>
          <p:cNvPicPr>
            <a:picLocks noChangeAspect="1"/>
          </p:cNvPicPr>
          <p:nvPr/>
        </p:nvPicPr>
        <p:blipFill>
          <a:blip r:embed="rId11"/>
          <a:stretch>
            <a:fillRect/>
          </a:stretch>
        </p:blipFill>
        <p:spPr>
          <a:xfrm>
            <a:off x="463432" y="4366892"/>
            <a:ext cx="7077258" cy="2095018"/>
          </a:xfrm>
          <a:prstGeom prst="roundRect">
            <a:avLst>
              <a:gd name="adj" fmla="val 4262"/>
            </a:avLst>
          </a:prstGeom>
          <a:ln>
            <a:noFill/>
            <a:prstDash val="sysDash"/>
          </a:ln>
          <a:effectLst>
            <a:outerShdw blurRad="304800" dist="38100" dir="5400000" algn="t" rotWithShape="0">
              <a:srgbClr val="002A86">
                <a:alpha val="40000"/>
              </a:srgbClr>
            </a:outerShdw>
          </a:effectLst>
        </p:spPr>
      </p:pic>
      <p:sp>
        <p:nvSpPr>
          <p:cNvPr id="7" name="Oval 6">
            <a:extLst>
              <a:ext uri="{FF2B5EF4-FFF2-40B4-BE49-F238E27FC236}">
                <a16:creationId xmlns:a16="http://schemas.microsoft.com/office/drawing/2014/main" id="{1E9B50C0-182F-FA82-BD92-EBBA70A6ACE1}"/>
              </a:ext>
            </a:extLst>
          </p:cNvPr>
          <p:cNvSpPr/>
          <p:nvPr/>
        </p:nvSpPr>
        <p:spPr bwMode="gray">
          <a:xfrm>
            <a:off x="757855" y="277388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8" name="Rectangle 7">
            <a:extLst>
              <a:ext uri="{FF2B5EF4-FFF2-40B4-BE49-F238E27FC236}">
                <a16:creationId xmlns:a16="http://schemas.microsoft.com/office/drawing/2014/main" id="{2D116606-0A67-4D6A-6948-6CF6F0EEAD66}"/>
              </a:ext>
            </a:extLst>
          </p:cNvPr>
          <p:cNvSpPr/>
          <p:nvPr/>
        </p:nvSpPr>
        <p:spPr bwMode="gray">
          <a:xfrm>
            <a:off x="4475747" y="5545183"/>
            <a:ext cx="654518" cy="220350"/>
          </a:xfrm>
          <a:prstGeom prst="rect">
            <a:avLst/>
          </a:prstGeom>
          <a:noFill/>
          <a:ln w="38100" algn="ctr">
            <a:solidFill>
              <a:srgbClr val="0070F2"/>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a:ln>
                <a:noFill/>
              </a:ln>
              <a:solidFill>
                <a:srgbClr val="000000"/>
              </a:solidFill>
              <a:effectLst/>
              <a:uLnTx/>
              <a:uFillTx/>
              <a:latin typeface="Arial"/>
              <a:ea typeface="Arial Unicode MS" pitchFamily="34" charset="-128"/>
              <a:cs typeface="Arial Unicode MS" pitchFamily="34" charset="-128"/>
            </a:endParaRPr>
          </a:p>
        </p:txBody>
      </p:sp>
      <p:sp>
        <p:nvSpPr>
          <p:cNvPr id="5" name="Oval 4">
            <a:extLst>
              <a:ext uri="{FF2B5EF4-FFF2-40B4-BE49-F238E27FC236}">
                <a16:creationId xmlns:a16="http://schemas.microsoft.com/office/drawing/2014/main" id="{A5D9F670-48CC-B284-95E0-7F7AEB2263DD}"/>
              </a:ext>
            </a:extLst>
          </p:cNvPr>
          <p:cNvSpPr/>
          <p:nvPr/>
        </p:nvSpPr>
        <p:spPr bwMode="gray">
          <a:xfrm>
            <a:off x="5063090" y="532164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503103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1F223D-F3BB-3DA4-C509-C362E3F5FC0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517D8D67-DE67-2951-ACE3-41CAB052B58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0AD7115-460F-5D30-4805-58ABAEC0CA3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8C18FB7-F3BC-915A-7FBC-D0D10FD9416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A67E5C0-2CA7-AD7E-349C-9A82138DA8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336366B-255B-8AD8-D46D-EE1600170CC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a:pPr>
            <a:r>
              <a:rPr sz="1800">
                <a:solidFill>
                  <a:srgbClr val="0070F2"/>
                </a:solidFill>
                <a:latin typeface="72 Brand Medium" panose="020B0504030603020204" pitchFamily="34" charset="0"/>
              </a:rPr>
              <a:t>Adding invoice number and addresses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Using the page tabs, navigate between sections to add the necessary invoice information</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Start by filling in the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Invoice Number. </a:t>
            </a:r>
            <a:r>
              <a:rPr sz="1200">
                <a:solidFill>
                  <a:srgbClr val="000000"/>
                </a:solidFill>
              </a:rPr>
              <a:t>Customers might restrict the number of characters that can be included. (Note: We will populate the data from the Order in the Invoice form.)</a:t>
            </a:r>
          </a:p>
          <a:p>
            <a:pPr marL="449263" lvl="0" indent="-441325">
              <a:buClr>
                <a:srgbClr val="0070F2"/>
              </a:buClr>
              <a:buSzPct val="100000"/>
              <a:buFont typeface="+mj-lt"/>
              <a:buAutoNum type="arabicPeriod"/>
              <a:defRPr/>
            </a:pPr>
            <a:r>
              <a:rPr sz="1200">
                <a:solidFill>
                  <a:srgbClr val="000000"/>
                </a:solidFill>
              </a:rPr>
              <a:t>Add addresses next. Start by selecting the </a:t>
            </a:r>
            <a:r>
              <a:rPr sz="1200" b="1">
                <a:solidFill>
                  <a:srgbClr val="000000"/>
                </a:solidFill>
              </a:rPr>
              <a:t>Supplier </a:t>
            </a:r>
            <a:r>
              <a:rPr sz="1200">
                <a:solidFill>
                  <a:srgbClr val="000000"/>
                </a:solidFill>
              </a:rPr>
              <a:t>address from the drop down list (it will display a list of addresses stored in your company profile with </a:t>
            </a:r>
            <a:r>
              <a:rPr sz="1200" b="1">
                <a:solidFill>
                  <a:srgbClr val="000000"/>
                </a:solidFill>
              </a:rPr>
              <a:t>Sold To </a:t>
            </a:r>
            <a:r>
              <a:rPr sz="1200">
                <a:solidFill>
                  <a:srgbClr val="000000"/>
                </a:solidFill>
              </a:rPr>
              <a:t>function).</a:t>
            </a:r>
            <a:endParaRPr sz="1200" b="1">
              <a:solidFill>
                <a:srgbClr val="000000"/>
              </a:solidFill>
            </a:endParaRPr>
          </a:p>
          <a:p>
            <a:pPr marL="449263" lvl="0" indent="-441325">
              <a:buClr>
                <a:srgbClr val="0070F2"/>
              </a:buClr>
              <a:buSzPct val="100000"/>
              <a:buFont typeface="+mj-lt"/>
              <a:buAutoNum type="arabicPeriod"/>
              <a:defRPr/>
            </a:pPr>
            <a:r>
              <a:rPr sz="1200">
                <a:solidFill>
                  <a:srgbClr val="000000"/>
                </a:solidFill>
              </a:rPr>
              <a:t>You can also manually introduce address by clicking on </a:t>
            </a:r>
            <a:r>
              <a:rPr sz="1200" b="1">
                <a:solidFill>
                  <a:srgbClr val="000000"/>
                </a:solidFill>
              </a:rPr>
              <a:t>Edit Address – </a:t>
            </a:r>
            <a:r>
              <a:rPr sz="1200">
                <a:solidFill>
                  <a:srgbClr val="000000"/>
                </a:solidFill>
              </a:rPr>
              <a:t>you will get a pop-up that will allow you to edit/introduce new address</a:t>
            </a:r>
          </a:p>
          <a:p>
            <a:pPr marL="449263" lvl="0" indent="-441325">
              <a:buClr>
                <a:srgbClr val="0070F2"/>
              </a:buClr>
              <a:buSzPct val="100000"/>
              <a:buFont typeface="+mj-lt"/>
              <a:buAutoNum type="arabicPeriod"/>
              <a:defRPr/>
            </a:pPr>
            <a:r>
              <a:rPr sz="1200">
                <a:solidFill>
                  <a:srgbClr val="000000"/>
                </a:solidFill>
              </a:rPr>
              <a:t>In the Billing section you can do the same for </a:t>
            </a:r>
            <a:r>
              <a:rPr sz="1200" b="1">
                <a:solidFill>
                  <a:srgbClr val="000000"/>
                </a:solidFill>
              </a:rPr>
              <a:t>Remit To</a:t>
            </a:r>
            <a:r>
              <a:rPr sz="1200">
                <a:solidFill>
                  <a:srgbClr val="000000"/>
                </a:solidFill>
              </a:rPr>
              <a:t>, </a:t>
            </a:r>
            <a:r>
              <a:rPr sz="1200" b="1">
                <a:solidFill>
                  <a:srgbClr val="000000"/>
                </a:solidFill>
              </a:rPr>
              <a:t>Bill From </a:t>
            </a:r>
            <a:r>
              <a:rPr sz="1200">
                <a:solidFill>
                  <a:srgbClr val="000000"/>
                </a:solidFill>
              </a:rPr>
              <a:t>and </a:t>
            </a:r>
            <a:r>
              <a:rPr sz="1200" b="1">
                <a:solidFill>
                  <a:srgbClr val="000000"/>
                </a:solidFill>
              </a:rPr>
              <a:t>Bill To </a:t>
            </a:r>
            <a:r>
              <a:rPr sz="1200">
                <a:solidFill>
                  <a:srgbClr val="000000"/>
                </a:solidFill>
              </a:rPr>
              <a:t>address</a:t>
            </a:r>
          </a:p>
        </p:txBody>
      </p:sp>
      <p:sp>
        <p:nvSpPr>
          <p:cNvPr id="3" name="Title 1">
            <a:extLst>
              <a:ext uri="{FF2B5EF4-FFF2-40B4-BE49-F238E27FC236}">
                <a16:creationId xmlns:a16="http://schemas.microsoft.com/office/drawing/2014/main" id="{0564BEC4-93D6-980C-9159-01DA8E859AA2}"/>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Creation</a:t>
            </a:r>
          </a:p>
        </p:txBody>
      </p:sp>
      <p:pic>
        <p:nvPicPr>
          <p:cNvPr id="21" name="Picture 20">
            <a:extLst>
              <a:ext uri="{FF2B5EF4-FFF2-40B4-BE49-F238E27FC236}">
                <a16:creationId xmlns:a16="http://schemas.microsoft.com/office/drawing/2014/main" id="{AB102969-F208-68A0-2011-48BC88E92BF5}"/>
              </a:ext>
            </a:extLst>
          </p:cNvPr>
          <p:cNvPicPr>
            <a:picLocks noChangeAspect="1"/>
          </p:cNvPicPr>
          <p:nvPr/>
        </p:nvPicPr>
        <p:blipFill>
          <a:blip r:embed="rId10"/>
          <a:srcRect t="26113"/>
          <a:stretch>
            <a:fillRect/>
          </a:stretch>
        </p:blipFill>
        <p:spPr>
          <a:xfrm>
            <a:off x="463432" y="927502"/>
            <a:ext cx="6987669" cy="1582034"/>
          </a:xfrm>
          <a:prstGeom prst="roundRect">
            <a:avLst>
              <a:gd name="adj" fmla="val 4288"/>
            </a:avLst>
          </a:prstGeom>
          <a:ln>
            <a:noFill/>
            <a:prstDash val="sysDash"/>
          </a:ln>
          <a:effectLst>
            <a:outerShdw blurRad="279400" dist="38100" dir="5400000" algn="t" rotWithShape="0">
              <a:srgbClr val="002A86">
                <a:alpha val="40000"/>
              </a:srgbClr>
            </a:outerShdw>
          </a:effectLst>
        </p:spPr>
      </p:pic>
      <p:pic>
        <p:nvPicPr>
          <p:cNvPr id="4" name="Picture 3">
            <a:extLst>
              <a:ext uri="{FF2B5EF4-FFF2-40B4-BE49-F238E27FC236}">
                <a16:creationId xmlns:a16="http://schemas.microsoft.com/office/drawing/2014/main" id="{5BD0B4E1-8DA1-0920-0853-126524CA5C3E}"/>
              </a:ext>
            </a:extLst>
          </p:cNvPr>
          <p:cNvPicPr>
            <a:picLocks noChangeAspect="1"/>
          </p:cNvPicPr>
          <p:nvPr/>
        </p:nvPicPr>
        <p:blipFill>
          <a:blip r:embed="rId11"/>
          <a:srcRect t="21647" r="3470" b="11444"/>
          <a:stretch>
            <a:fillRect/>
          </a:stretch>
        </p:blipFill>
        <p:spPr>
          <a:xfrm>
            <a:off x="463432" y="2653789"/>
            <a:ext cx="6987669" cy="1694676"/>
          </a:xfrm>
          <a:prstGeom prst="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DBBEF2F5-BE55-6E2A-4599-B0AB57C8569E}"/>
              </a:ext>
            </a:extLst>
          </p:cNvPr>
          <p:cNvPicPr>
            <a:picLocks noChangeAspect="1"/>
          </p:cNvPicPr>
          <p:nvPr/>
        </p:nvPicPr>
        <p:blipFill>
          <a:blip r:embed="rId12"/>
          <a:stretch>
            <a:fillRect/>
          </a:stretch>
        </p:blipFill>
        <p:spPr>
          <a:xfrm>
            <a:off x="463432" y="4561170"/>
            <a:ext cx="6987669" cy="1961117"/>
          </a:xfrm>
          <a:prstGeom prst="rect">
            <a:avLst/>
          </a:prstGeom>
          <a:ln>
            <a:noFill/>
            <a:prstDash val="sysDash"/>
          </a:ln>
          <a:effectLst>
            <a:outerShdw blurRad="279400" dist="38100" dir="5400000" algn="t" rotWithShape="0">
              <a:srgbClr val="002A86">
                <a:alpha val="40000"/>
              </a:srgbClr>
            </a:outerShdw>
          </a:effectLst>
        </p:spPr>
      </p:pic>
      <p:sp>
        <p:nvSpPr>
          <p:cNvPr id="12" name="Oval 11">
            <a:extLst>
              <a:ext uri="{FF2B5EF4-FFF2-40B4-BE49-F238E27FC236}">
                <a16:creationId xmlns:a16="http://schemas.microsoft.com/office/drawing/2014/main" id="{139BA9F4-42F0-28BB-179E-CC85816023D3}"/>
              </a:ext>
            </a:extLst>
          </p:cNvPr>
          <p:cNvSpPr/>
          <p:nvPr/>
        </p:nvSpPr>
        <p:spPr bwMode="gray">
          <a:xfrm>
            <a:off x="282163" y="20748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0C018BDE-9269-1294-A591-E13A698C8230}"/>
              </a:ext>
            </a:extLst>
          </p:cNvPr>
          <p:cNvSpPr/>
          <p:nvPr/>
        </p:nvSpPr>
        <p:spPr bwMode="gray">
          <a:xfrm>
            <a:off x="284167" y="127463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B25FD627-BE7A-0CDE-7D6F-73F98C3C22B4}"/>
              </a:ext>
            </a:extLst>
          </p:cNvPr>
          <p:cNvSpPr/>
          <p:nvPr/>
        </p:nvSpPr>
        <p:spPr bwMode="gray">
          <a:xfrm>
            <a:off x="282163" y="28949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FAE54EFD-F5AC-D986-6D41-B2747D64A6BF}"/>
              </a:ext>
            </a:extLst>
          </p:cNvPr>
          <p:cNvSpPr/>
          <p:nvPr/>
        </p:nvSpPr>
        <p:spPr bwMode="gray">
          <a:xfrm>
            <a:off x="3655726" y="398919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1FE8CBB1-FCA0-04E6-E0F8-0FD6A1805364}"/>
              </a:ext>
            </a:extLst>
          </p:cNvPr>
          <p:cNvSpPr/>
          <p:nvPr/>
        </p:nvSpPr>
        <p:spPr bwMode="gray">
          <a:xfrm>
            <a:off x="221990" y="472462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5</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682970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5E8881E-FC80-40E4-6190-A31135FC9D7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B133247-E5D5-0AC2-FF02-203AE57EE7D1}"/>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53339380-9776-4CC7-92CD-2E96E32952A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F5D8A424-CE47-87B5-20E6-2B6B423A66E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44175DF-BAF2-FAAD-10D8-4FFBFF3B58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EBAA6D4B-DCF8-8704-324A-42C6C65511FA}"/>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Invoice Actions, Status, History and Shipping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On the Invoice page you can: </a:t>
            </a:r>
            <a:r>
              <a:rPr sz="1200" b="1">
                <a:solidFill>
                  <a:srgbClr val="000000"/>
                </a:solidFill>
              </a:rPr>
              <a:t>Copy Invoice </a:t>
            </a:r>
            <a:r>
              <a:rPr sz="1200">
                <a:solidFill>
                  <a:srgbClr val="000000"/>
                </a:solidFill>
              </a:rPr>
              <a:t>(to create another invoice with similar data), </a:t>
            </a:r>
            <a:r>
              <a:rPr sz="1200" b="1">
                <a:solidFill>
                  <a:srgbClr val="000000"/>
                </a:solidFill>
              </a:rPr>
              <a:t>Export cXML </a:t>
            </a:r>
            <a:r>
              <a:rPr sz="1200">
                <a:solidFill>
                  <a:srgbClr val="000000"/>
                </a:solidFill>
              </a:rPr>
              <a:t>(to download cXML format of and Invoice), </a:t>
            </a:r>
            <a:r>
              <a:rPr sz="1200" b="1">
                <a:solidFill>
                  <a:srgbClr val="000000"/>
                </a:solidFill>
              </a:rPr>
              <a:t>Export PDF </a:t>
            </a:r>
            <a:r>
              <a:rPr sz="1200">
                <a:solidFill>
                  <a:srgbClr val="000000"/>
                </a:solidFill>
              </a:rPr>
              <a:t>(to download PDF format of and Invoice), or </a:t>
            </a:r>
            <a:r>
              <a:rPr sz="1200" b="1">
                <a:solidFill>
                  <a:srgbClr val="000000"/>
                </a:solidFill>
              </a:rPr>
              <a:t>Cancel</a:t>
            </a:r>
            <a:r>
              <a:rPr sz="1200">
                <a:solidFill>
                  <a:srgbClr val="000000"/>
                </a:solidFill>
              </a:rPr>
              <a:t> (to Cancel and Invoice).</a:t>
            </a:r>
          </a:p>
          <a:p>
            <a:pPr marL="449263" lvl="0" indent="-441325">
              <a:buClr>
                <a:srgbClr val="0070F2"/>
              </a:buClr>
              <a:buSzPct val="100000"/>
              <a:buFont typeface="+mj-lt"/>
              <a:buAutoNum type="arabicPeriod"/>
              <a:defRPr/>
            </a:pPr>
            <a:r>
              <a:rPr sz="1200" b="1">
                <a:solidFill>
                  <a:srgbClr val="000000"/>
                </a:solidFill>
              </a:rPr>
              <a:t>Invoice status </a:t>
            </a:r>
            <a:r>
              <a:rPr sz="1200">
                <a:solidFill>
                  <a:srgbClr val="000000"/>
                </a:solidFill>
              </a:rPr>
              <a:t>can be easily viewed in the Invoice header. </a:t>
            </a:r>
          </a:p>
          <a:p>
            <a:pPr marL="449263" lvl="0" indent="-441325">
              <a:buClr>
                <a:srgbClr val="0070F2"/>
              </a:buClr>
              <a:buSzPct val="100000"/>
              <a:buFont typeface="+mj-lt"/>
              <a:buAutoNum type="arabicPeriod"/>
              <a:defRPr/>
            </a:pPr>
            <a:r>
              <a:rPr sz="1200">
                <a:solidFill>
                  <a:srgbClr val="000000"/>
                </a:solidFill>
              </a:rPr>
              <a:t>To view </a:t>
            </a:r>
            <a:r>
              <a:rPr sz="1200" b="1">
                <a:solidFill>
                  <a:srgbClr val="000000"/>
                </a:solidFill>
              </a:rPr>
              <a:t>Document History</a:t>
            </a:r>
            <a:r>
              <a:rPr sz="1200">
                <a:solidFill>
                  <a:srgbClr val="000000"/>
                </a:solidFill>
              </a:rPr>
              <a:t>, select this option under the document header information.</a:t>
            </a:r>
          </a:p>
          <a:p>
            <a:pPr marL="449263" lvl="0" indent="-441325">
              <a:buClr>
                <a:srgbClr val="0070F2"/>
              </a:buClr>
              <a:buSzPct val="100000"/>
              <a:buFont typeface="+mj-lt"/>
              <a:buAutoNum type="arabicPeriod"/>
              <a:defRPr/>
            </a:pPr>
            <a:r>
              <a:rPr sz="1200">
                <a:solidFill>
                  <a:srgbClr val="000000"/>
                </a:solidFill>
              </a:rPr>
              <a:t>For Shipping details, use the </a:t>
            </a:r>
            <a:r>
              <a:rPr sz="1200" b="1">
                <a:solidFill>
                  <a:srgbClr val="000000"/>
                </a:solidFill>
              </a:rPr>
              <a:t>Shipping Rules </a:t>
            </a:r>
            <a:r>
              <a:rPr sz="1200">
                <a:solidFill>
                  <a:srgbClr val="000000"/>
                </a:solidFill>
              </a:rPr>
              <a:t>options to navigate to the header or line-item level shipping details. Here you can choose </a:t>
            </a:r>
            <a:r>
              <a:rPr sz="1200" b="1">
                <a:solidFill>
                  <a:srgbClr val="000000"/>
                </a:solidFill>
              </a:rPr>
              <a:t>Ship From Address </a:t>
            </a:r>
            <a:r>
              <a:rPr sz="1200">
                <a:solidFill>
                  <a:srgbClr val="000000"/>
                </a:solidFill>
              </a:rPr>
              <a:t>from the drop down and use </a:t>
            </a:r>
            <a:r>
              <a:rPr sz="1200" b="1">
                <a:solidFill>
                  <a:srgbClr val="000000"/>
                </a:solidFill>
              </a:rPr>
              <a:t>Edit Address </a:t>
            </a:r>
            <a:r>
              <a:rPr sz="1200">
                <a:solidFill>
                  <a:srgbClr val="000000"/>
                </a:solidFill>
              </a:rPr>
              <a:t>option to modify/add new address to the invoice</a:t>
            </a:r>
          </a:p>
          <a:p>
            <a:pPr marL="449263" lvl="0" indent="-441325">
              <a:buClr>
                <a:srgbClr val="0070F2"/>
              </a:buClr>
              <a:buSzPct val="100000"/>
              <a:buFont typeface="+mj-lt"/>
              <a:buAutoNum type="arabicPeriod"/>
              <a:defRPr/>
            </a:pPr>
            <a:r>
              <a:rPr sz="1200">
                <a:solidFill>
                  <a:srgbClr val="000000"/>
                </a:solidFill>
              </a:rPr>
              <a:t>In the shipping Document section you can add Delivery Note or Packing slip ID (</a:t>
            </a:r>
            <a:r>
              <a:rPr sz="1200">
                <a:solidFill>
                  <a:srgbClr val="000000"/>
                </a:solidFill>
              </a:rPr>
              <a:t>Optipnal</a:t>
            </a:r>
            <a:r>
              <a:rPr sz="1200">
                <a:solidFill>
                  <a:srgbClr val="000000"/>
                </a:solidFill>
              </a:rPr>
              <a:t>)</a:t>
            </a:r>
          </a:p>
          <a:p>
            <a:pPr marL="7938" lvl="0">
              <a:buClr>
                <a:srgbClr val="0070F2"/>
              </a:buClr>
              <a:buSzPct val="100000"/>
              <a:buNone/>
              <a:defRPr/>
            </a:pPr>
            <a:endParaRPr sz="1200">
              <a:solidFill>
                <a:srgbClr val="000000"/>
              </a:solidFill>
            </a:endParaRPr>
          </a:p>
          <a:p>
            <a:pPr marL="449263" indent="-441325">
              <a:buClr>
                <a:srgbClr val="0070F2"/>
              </a:buClr>
              <a:buSzPct val="100000"/>
              <a:buFont typeface="+mj-lt"/>
              <a:buAutoNum type="arabicPeriod"/>
              <a:defRPr/>
            </a:pP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283F83E5-EEDD-368A-931A-AE68616AFCEA}"/>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solidFill>
                  <a:srgbClr val="000000">
                    <a:lumMod val="50000"/>
                    <a:lumOff val="50000"/>
                  </a:srgbClr>
                </a:solidFill>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Details Page</a:t>
            </a:r>
            <a:endParaRPr>
              <a:solidFill>
                <a:srgbClr val="0070F2"/>
              </a:solidFill>
            </a:endParaRPr>
          </a:p>
        </p:txBody>
      </p:sp>
      <p:pic>
        <p:nvPicPr>
          <p:cNvPr id="7" name="Picture 6">
            <a:extLst>
              <a:ext uri="{FF2B5EF4-FFF2-40B4-BE49-F238E27FC236}">
                <a16:creationId xmlns:a16="http://schemas.microsoft.com/office/drawing/2014/main" id="{8DF4F5D3-FFB2-4A84-2DF1-3521BAECAF92}"/>
              </a:ext>
            </a:extLst>
          </p:cNvPr>
          <p:cNvPicPr>
            <a:picLocks noChangeAspect="1"/>
          </p:cNvPicPr>
          <p:nvPr/>
        </p:nvPicPr>
        <p:blipFill>
          <a:blip r:embed="rId10"/>
          <a:srcRect b="55395"/>
          <a:stretch>
            <a:fillRect/>
          </a:stretch>
        </p:blipFill>
        <p:spPr>
          <a:xfrm>
            <a:off x="463432" y="1334271"/>
            <a:ext cx="6978466" cy="1421142"/>
          </a:xfrm>
          <a:prstGeom prst="roundRect">
            <a:avLst>
              <a:gd name="adj" fmla="val 7087"/>
            </a:avLst>
          </a:prstGeom>
          <a:ln>
            <a:noFill/>
            <a:prstDash val="sysDash"/>
          </a:ln>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2E89AC1F-F24A-DE58-F884-78D868F7BDDB}"/>
              </a:ext>
            </a:extLst>
          </p:cNvPr>
          <p:cNvPicPr>
            <a:picLocks noChangeAspect="1"/>
          </p:cNvPicPr>
          <p:nvPr/>
        </p:nvPicPr>
        <p:blipFill>
          <a:blip r:embed="rId11"/>
          <a:srcRect b="43220"/>
          <a:stretch>
            <a:fillRect/>
          </a:stretch>
        </p:blipFill>
        <p:spPr>
          <a:xfrm>
            <a:off x="463432" y="2904846"/>
            <a:ext cx="6978466" cy="1421142"/>
          </a:xfrm>
          <a:prstGeom prst="roundRect">
            <a:avLst>
              <a:gd name="adj" fmla="val 6409"/>
            </a:avLst>
          </a:prstGeom>
          <a:ln>
            <a:noFill/>
            <a:prstDash val="sysDash"/>
          </a:ln>
          <a:effectLst>
            <a:outerShdw blurRad="279400" dist="38100" dir="5400000" algn="t" rotWithShape="0">
              <a:srgbClr val="002A86">
                <a:alpha val="40000"/>
              </a:srgbClr>
            </a:outerShdw>
          </a:effectLst>
        </p:spPr>
      </p:pic>
      <p:pic>
        <p:nvPicPr>
          <p:cNvPr id="6" name="Picture 5">
            <a:extLst>
              <a:ext uri="{FF2B5EF4-FFF2-40B4-BE49-F238E27FC236}">
                <a16:creationId xmlns:a16="http://schemas.microsoft.com/office/drawing/2014/main" id="{9B8ACD54-DF0C-9588-0956-540CB55B2CB1}"/>
              </a:ext>
            </a:extLst>
          </p:cNvPr>
          <p:cNvPicPr>
            <a:picLocks noChangeAspect="1"/>
          </p:cNvPicPr>
          <p:nvPr/>
        </p:nvPicPr>
        <p:blipFill>
          <a:blip r:embed="rId12"/>
          <a:stretch>
            <a:fillRect/>
          </a:stretch>
        </p:blipFill>
        <p:spPr>
          <a:xfrm>
            <a:off x="463432" y="4475421"/>
            <a:ext cx="6978466" cy="1928913"/>
          </a:xfrm>
          <a:prstGeom prst="roundRect">
            <a:avLst>
              <a:gd name="adj" fmla="val 4416"/>
            </a:avLst>
          </a:prstGeom>
          <a:ln>
            <a:noFill/>
            <a:prstDash val="sysDash"/>
          </a:ln>
          <a:effectLst>
            <a:outerShdw blurRad="279400" dist="38100" dir="5400000" algn="t" rotWithShape="0">
              <a:prstClr val="black">
                <a:alpha val="40000"/>
              </a:prstClr>
            </a:outerShdw>
          </a:effectLst>
        </p:spPr>
      </p:pic>
      <p:sp>
        <p:nvSpPr>
          <p:cNvPr id="8" name="Oval 7">
            <a:extLst>
              <a:ext uri="{FF2B5EF4-FFF2-40B4-BE49-F238E27FC236}">
                <a16:creationId xmlns:a16="http://schemas.microsoft.com/office/drawing/2014/main" id="{CE9A31DE-F99F-09BA-64DC-DA9818F39A3D}"/>
              </a:ext>
            </a:extLst>
          </p:cNvPr>
          <p:cNvSpPr/>
          <p:nvPr/>
        </p:nvSpPr>
        <p:spPr bwMode="gray">
          <a:xfrm>
            <a:off x="3952665" y="211109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0E56475C-7BC9-C12E-8974-E1A4D35F1A8E}"/>
              </a:ext>
            </a:extLst>
          </p:cNvPr>
          <p:cNvSpPr/>
          <p:nvPr/>
        </p:nvSpPr>
        <p:spPr bwMode="gray">
          <a:xfrm>
            <a:off x="4789556" y="160095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0CD9199C-10D1-3490-A508-1BAA5597F08A}"/>
              </a:ext>
            </a:extLst>
          </p:cNvPr>
          <p:cNvSpPr/>
          <p:nvPr/>
        </p:nvSpPr>
        <p:spPr bwMode="gray">
          <a:xfrm>
            <a:off x="3217169" y="301125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4495B0B7-9DE1-DCAB-3501-23EF094F4B4F}"/>
              </a:ext>
            </a:extLst>
          </p:cNvPr>
          <p:cNvSpPr/>
          <p:nvPr/>
        </p:nvSpPr>
        <p:spPr bwMode="gray">
          <a:xfrm>
            <a:off x="1249221" y="43259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763602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A3E465-D950-EE2E-BC64-873998D97B4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DD150BD1-1703-B958-FA10-E7B2E19C31D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9663B46-F4E7-4EA0-B78F-FF65189E574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770A4C0-9343-BFB4-D61C-62831DBC210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BD7AB03-2914-3BE8-D807-DA2CFA1574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4CF482B5-8CCB-0E92-1918-06991BB6D61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Line items can be added, removed, or modified</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You can select which items flipped from the Order you want to include on the Invoice</a:t>
            </a: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If you want to add line item choose </a:t>
            </a:r>
            <a:r>
              <a:rPr sz="1200" b="1">
                <a:solidFill>
                  <a:srgbClr val="000000"/>
                </a:solidFill>
              </a:rPr>
              <a:t>Add Line Item  </a:t>
            </a:r>
            <a:r>
              <a:rPr sz="1200">
                <a:solidFill>
                  <a:srgbClr val="000000"/>
                </a:solidFill>
              </a:rPr>
              <a:t>option and fill in the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remove line item, choose the line you want to remove and click on </a:t>
            </a:r>
            <a:r>
              <a:rPr sz="1200" b="1">
                <a:solidFill>
                  <a:srgbClr val="000000"/>
                </a:solidFill>
              </a:rPr>
              <a:t>Delete. </a:t>
            </a:r>
            <a:r>
              <a:rPr sz="1200">
                <a:solidFill>
                  <a:srgbClr val="000000"/>
                </a:solidFill>
              </a:rPr>
              <a:t>You will be asked to confirm the deletion.</a:t>
            </a:r>
          </a:p>
          <a:p>
            <a:pPr marL="449263" lvl="0" indent="-441325">
              <a:buClr>
                <a:srgbClr val="0070F2"/>
              </a:buClr>
              <a:buSzPct val="100000"/>
              <a:buFont typeface="+mj-lt"/>
              <a:buAutoNum type="arabicPeriod"/>
              <a:defRPr/>
            </a:pPr>
            <a:r>
              <a:rPr sz="1200">
                <a:solidFill>
                  <a:srgbClr val="000000"/>
                </a:solidFill>
              </a:rPr>
              <a:t>Click on the arrow in the right corner of line item you want to modify. Add/Modify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C22E3DFE-5941-A548-377C-F0F88E1084DE}"/>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Line Items</a:t>
            </a:r>
            <a:endParaRPr>
              <a:solidFill>
                <a:srgbClr val="0070F2"/>
              </a:solidFill>
            </a:endParaRPr>
          </a:p>
        </p:txBody>
      </p:sp>
      <p:pic>
        <p:nvPicPr>
          <p:cNvPr id="5" name="Picture 4">
            <a:extLst>
              <a:ext uri="{FF2B5EF4-FFF2-40B4-BE49-F238E27FC236}">
                <a16:creationId xmlns:a16="http://schemas.microsoft.com/office/drawing/2014/main" id="{C5145E93-AB18-4504-5B3C-20EE326452C5}"/>
              </a:ext>
            </a:extLst>
          </p:cNvPr>
          <p:cNvPicPr>
            <a:picLocks noChangeAspect="1"/>
          </p:cNvPicPr>
          <p:nvPr/>
        </p:nvPicPr>
        <p:blipFill>
          <a:blip r:embed="rId10"/>
          <a:srcRect b="45275"/>
          <a:stretch>
            <a:fillRect/>
          </a:stretch>
        </p:blipFill>
        <p:spPr>
          <a:xfrm>
            <a:off x="463432" y="1410516"/>
            <a:ext cx="7077258" cy="757041"/>
          </a:xfrm>
          <a:prstGeom prst="round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B4715119-5888-FF8F-22AE-5E40CA392E96}"/>
              </a:ext>
            </a:extLst>
          </p:cNvPr>
          <p:cNvPicPr>
            <a:picLocks noChangeAspect="1"/>
          </p:cNvPicPr>
          <p:nvPr/>
        </p:nvPicPr>
        <p:blipFill>
          <a:blip r:embed="rId11"/>
          <a:srcRect b="30783"/>
          <a:stretch>
            <a:fillRect/>
          </a:stretch>
        </p:blipFill>
        <p:spPr>
          <a:xfrm>
            <a:off x="463431" y="2439962"/>
            <a:ext cx="7070843" cy="892269"/>
          </a:xfrm>
          <a:prstGeom prst="roundRect">
            <a:avLst>
              <a:gd name="adj" fmla="val 9489"/>
            </a:avLst>
          </a:prstGeom>
          <a:ln>
            <a:noFill/>
            <a:prstDash val="sysDash"/>
          </a:ln>
          <a:effectLst>
            <a:outerShdw blurRad="279400" dist="38100" dir="5400000" algn="t" rotWithShape="0">
              <a:srgbClr val="002A86">
                <a:alpha val="40000"/>
              </a:srgbClr>
            </a:outerShdw>
          </a:effectLst>
        </p:spPr>
      </p:pic>
      <p:pic>
        <p:nvPicPr>
          <p:cNvPr id="13" name="Picture 12">
            <a:extLst>
              <a:ext uri="{FF2B5EF4-FFF2-40B4-BE49-F238E27FC236}">
                <a16:creationId xmlns:a16="http://schemas.microsoft.com/office/drawing/2014/main" id="{4DE77B26-19D2-FB49-6688-F8CD065C7652}"/>
              </a:ext>
            </a:extLst>
          </p:cNvPr>
          <p:cNvPicPr>
            <a:picLocks noChangeAspect="1"/>
          </p:cNvPicPr>
          <p:nvPr/>
        </p:nvPicPr>
        <p:blipFill>
          <a:blip r:embed="rId12"/>
          <a:srcRect b="28202"/>
          <a:stretch>
            <a:fillRect/>
          </a:stretch>
        </p:blipFill>
        <p:spPr>
          <a:xfrm>
            <a:off x="469846" y="3545155"/>
            <a:ext cx="7070844" cy="1503606"/>
          </a:xfrm>
          <a:prstGeom prst="roundRect">
            <a:avLst>
              <a:gd name="adj" fmla="val 9006"/>
            </a:avLst>
          </a:prstGeom>
          <a:ln>
            <a:noFill/>
            <a:prstDash val="sysDash"/>
          </a:ln>
          <a:effectLst>
            <a:outerShdw blurRad="279400" dist="38100" dir="5400000" algn="t" rotWithShape="0">
              <a:srgbClr val="002A86">
                <a:alpha val="40000"/>
              </a:srgbClr>
            </a:outerShdw>
          </a:effectLst>
        </p:spPr>
      </p:pic>
      <p:sp>
        <p:nvSpPr>
          <p:cNvPr id="14" name="Oval 13">
            <a:extLst>
              <a:ext uri="{FF2B5EF4-FFF2-40B4-BE49-F238E27FC236}">
                <a16:creationId xmlns:a16="http://schemas.microsoft.com/office/drawing/2014/main" id="{832898FD-9512-602B-6D67-7D7AD46627BB}"/>
              </a:ext>
            </a:extLst>
          </p:cNvPr>
          <p:cNvSpPr/>
          <p:nvPr/>
        </p:nvSpPr>
        <p:spPr bwMode="gray">
          <a:xfrm>
            <a:off x="219074" y="104004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038071D0-FB07-EDC7-7448-EDF4B8E5BC0A}"/>
              </a:ext>
            </a:extLst>
          </p:cNvPr>
          <p:cNvSpPr/>
          <p:nvPr/>
        </p:nvSpPr>
        <p:spPr bwMode="gray">
          <a:xfrm>
            <a:off x="135741" y="21930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4ED8EBA4-EE7D-D6A8-B03F-0010AAF97688}"/>
              </a:ext>
            </a:extLst>
          </p:cNvPr>
          <p:cNvSpPr/>
          <p:nvPr/>
        </p:nvSpPr>
        <p:spPr bwMode="gray">
          <a:xfrm>
            <a:off x="169459" y="339731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4" name="Picture 3">
            <a:extLst>
              <a:ext uri="{FF2B5EF4-FFF2-40B4-BE49-F238E27FC236}">
                <a16:creationId xmlns:a16="http://schemas.microsoft.com/office/drawing/2014/main" id="{8804F81A-09C3-A7B2-7EA3-C4521ED64E97}"/>
              </a:ext>
            </a:extLst>
          </p:cNvPr>
          <p:cNvPicPr>
            <a:picLocks noChangeAspect="1"/>
          </p:cNvPicPr>
          <p:nvPr/>
        </p:nvPicPr>
        <p:blipFill>
          <a:blip r:embed="rId13"/>
          <a:srcRect b="27035"/>
          <a:stretch>
            <a:fillRect/>
          </a:stretch>
        </p:blipFill>
        <p:spPr>
          <a:xfrm>
            <a:off x="441016" y="5252358"/>
            <a:ext cx="7048067" cy="843553"/>
          </a:xfrm>
          <a:prstGeom prst="roundRect">
            <a:avLst/>
          </a:prstGeom>
          <a:ln>
            <a:noFill/>
            <a:prstDash val="sysDash"/>
          </a:ln>
          <a:effectLst>
            <a:outerShdw blurRad="279400" dist="38100" dir="5400000" algn="t" rotWithShape="0">
              <a:srgbClr val="002A86">
                <a:alpha val="40000"/>
              </a:srgbClr>
            </a:outerShdw>
          </a:effectLst>
        </p:spPr>
      </p:pic>
      <p:sp>
        <p:nvSpPr>
          <p:cNvPr id="6" name="Rectangle 5">
            <a:extLst>
              <a:ext uri="{FF2B5EF4-FFF2-40B4-BE49-F238E27FC236}">
                <a16:creationId xmlns:a16="http://schemas.microsoft.com/office/drawing/2014/main" id="{6BFECB2E-2794-511E-0435-707DFBF71364}"/>
              </a:ext>
            </a:extLst>
          </p:cNvPr>
          <p:cNvSpPr/>
          <p:nvPr/>
        </p:nvSpPr>
        <p:spPr bwMode="gray">
          <a:xfrm>
            <a:off x="7026967" y="5606957"/>
            <a:ext cx="462116" cy="231052"/>
          </a:xfrm>
          <a:prstGeom prst="rect">
            <a:avLst/>
          </a:prstGeom>
          <a:noFill/>
          <a:ln w="38100" algn="ctr">
            <a:solidFill>
              <a:srgbClr val="0070F2"/>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sz="1800" b="0" i="0" u="none" strike="noStrike" kern="0" cap="none" spc="0" normalizeH="0" baseline="0">
              <a:ln>
                <a:noFill/>
              </a:ln>
              <a:solidFill>
                <a:srgbClr val="000000"/>
              </a:solidFill>
              <a:effectLst/>
              <a:uLnTx/>
              <a:uFillTx/>
              <a:latin typeface="Arial"/>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1F9A0E44-9332-A94D-EBB5-DC6FB2457523}"/>
              </a:ext>
            </a:extLst>
          </p:cNvPr>
          <p:cNvSpPr/>
          <p:nvPr/>
        </p:nvSpPr>
        <p:spPr bwMode="gray">
          <a:xfrm>
            <a:off x="219073" y="510591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785276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20AB90-8B6C-3C6A-5CC0-DE7D48E3301D}"/>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31261E7-3BAD-57A6-5B96-952C401CA61E}"/>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D30E7D6-21E6-2BE8-84A3-A407FF1EED2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1F01617F-D46D-A6EE-3E64-D8DD5C64BB9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8EBF5EEE-B32B-365D-A3B1-62D293DF34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14755F5-50A1-97BF-C44E-6291DA9491C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Adding comments and attachments to line items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Comments </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can be added to a line item under </a:t>
            </a:r>
            <a:r>
              <a:rPr kumimoji="0" sz="1200" i="0" u="none" strike="noStrike" kern="1200" cap="none" spc="0" normalizeH="0" baseline="0">
                <a:ln>
                  <a:noFill/>
                </a:ln>
                <a:solidFill>
                  <a:srgbClr val="000000"/>
                </a:solidFill>
                <a:effectLst/>
                <a:uLnTx/>
                <a:uFillTx/>
                <a:latin typeface="72 Brand" panose="020B0504030603020204" pitchFamily="34" charset="0"/>
                <a:ea typeface="+mn-ea"/>
                <a:cs typeface="+mn-cs"/>
              </a:rPr>
              <a:t>Additional Information.</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add an attachment click on </a:t>
            </a:r>
            <a:r>
              <a:rPr sz="1200" b="1">
                <a:solidFill>
                  <a:srgbClr val="000000"/>
                </a:solidFill>
              </a:rPr>
              <a:t>Upload </a:t>
            </a:r>
            <a:r>
              <a:rPr sz="1200">
                <a:solidFill>
                  <a:srgbClr val="000000"/>
                </a:solidFill>
              </a:rPr>
              <a:t>and select a file.  The attachment will be scanned for viruses.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Once finished, click </a:t>
            </a:r>
            <a:r>
              <a:rPr sz="1200" b="1">
                <a:solidFill>
                  <a:srgbClr val="000000"/>
                </a:solidFill>
              </a:rPr>
              <a:t>Apply</a:t>
            </a:r>
            <a:r>
              <a:rPr sz="1200">
                <a:solidFill>
                  <a:srgbClr val="000000"/>
                </a:solidFill>
              </a:rPr>
              <a:t> to save all changes.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90D165ED-024A-20CC-D0BD-BF1C53987A92}"/>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lvl="0" indent="-4763">
              <a:defRPr/>
            </a:pPr>
            <a:r>
              <a:t>Feature: </a:t>
            </a:r>
            <a:r>
              <a:rPr>
                <a:solidFill>
                  <a:srgbClr val="0070F2"/>
                </a:solidFill>
              </a:rPr>
              <a:t>Invoice Line Items</a:t>
            </a:r>
          </a:p>
        </p:txBody>
      </p:sp>
      <p:pic>
        <p:nvPicPr>
          <p:cNvPr id="5" name="Picture 4">
            <a:extLst>
              <a:ext uri="{FF2B5EF4-FFF2-40B4-BE49-F238E27FC236}">
                <a16:creationId xmlns:a16="http://schemas.microsoft.com/office/drawing/2014/main" id="{330E2B08-EAFE-18AC-761C-0FDAFE2B31C8}"/>
              </a:ext>
            </a:extLst>
          </p:cNvPr>
          <p:cNvPicPr>
            <a:picLocks noChangeAspect="1"/>
          </p:cNvPicPr>
          <p:nvPr/>
        </p:nvPicPr>
        <p:blipFill>
          <a:blip r:embed="rId10"/>
          <a:stretch>
            <a:fillRect/>
          </a:stretch>
        </p:blipFill>
        <p:spPr>
          <a:xfrm>
            <a:off x="463432" y="1105717"/>
            <a:ext cx="6673423" cy="990013"/>
          </a:xfrm>
          <a:prstGeom prst="roundRect">
            <a:avLst/>
          </a:prstGeom>
          <a:ln>
            <a:noFill/>
            <a:prstDash val="sysDash"/>
          </a:ln>
          <a:effectLst>
            <a:outerShdw blurRad="279400" dist="38100" dir="5400000" algn="t" rotWithShape="0">
              <a:srgbClr val="002A86">
                <a:alpha val="40000"/>
              </a:srgbClr>
            </a:outerShdw>
          </a:effectLst>
        </p:spPr>
      </p:pic>
      <p:pic>
        <p:nvPicPr>
          <p:cNvPr id="8" name="Picture 7">
            <a:extLst>
              <a:ext uri="{FF2B5EF4-FFF2-40B4-BE49-F238E27FC236}">
                <a16:creationId xmlns:a16="http://schemas.microsoft.com/office/drawing/2014/main" id="{69AB77A6-5158-A692-B2D7-845C8836E268}"/>
              </a:ext>
            </a:extLst>
          </p:cNvPr>
          <p:cNvPicPr>
            <a:picLocks noChangeAspect="1"/>
          </p:cNvPicPr>
          <p:nvPr/>
        </p:nvPicPr>
        <p:blipFill>
          <a:blip r:embed="rId11"/>
          <a:srcRect b="6223"/>
          <a:stretch>
            <a:fillRect/>
          </a:stretch>
        </p:blipFill>
        <p:spPr>
          <a:xfrm>
            <a:off x="466112" y="2309803"/>
            <a:ext cx="6673423" cy="2554889"/>
          </a:xfrm>
          <a:prstGeom prst="roundRect">
            <a:avLst>
              <a:gd name="adj" fmla="val 5970"/>
            </a:avLst>
          </a:prstGeom>
          <a:ln>
            <a:noFill/>
            <a:prstDash val="sysDash"/>
          </a:ln>
          <a:effectLst>
            <a:outerShdw blurRad="279400" dist="38100" dir="5400000" algn="t" rotWithShape="0">
              <a:srgbClr val="002A86">
                <a:alpha val="40000"/>
              </a:srgbClr>
            </a:outerShdw>
          </a:effectLst>
        </p:spPr>
      </p:pic>
      <p:pic>
        <p:nvPicPr>
          <p:cNvPr id="14" name="Picture 13">
            <a:extLst>
              <a:ext uri="{FF2B5EF4-FFF2-40B4-BE49-F238E27FC236}">
                <a16:creationId xmlns:a16="http://schemas.microsoft.com/office/drawing/2014/main" id="{9BFC6515-0935-309E-3AF9-01D9D4AAD7C9}"/>
              </a:ext>
            </a:extLst>
          </p:cNvPr>
          <p:cNvPicPr>
            <a:picLocks noChangeAspect="1"/>
          </p:cNvPicPr>
          <p:nvPr/>
        </p:nvPicPr>
        <p:blipFill>
          <a:blip r:embed="rId12"/>
          <a:stretch>
            <a:fillRect/>
          </a:stretch>
        </p:blipFill>
        <p:spPr>
          <a:xfrm>
            <a:off x="463432" y="5163163"/>
            <a:ext cx="6676103" cy="1482383"/>
          </a:xfrm>
          <a:prstGeom prst="roundRect">
            <a:avLst>
              <a:gd name="adj" fmla="val 5939"/>
            </a:avLst>
          </a:prstGeom>
          <a:ln>
            <a:noFill/>
            <a:prstDash val="sysDash"/>
          </a:ln>
          <a:effectLst>
            <a:outerShdw blurRad="279400" dist="38100" dir="5400000" algn="t" rotWithShape="0">
              <a:srgbClr val="002A86">
                <a:alpha val="40000"/>
              </a:srgbClr>
            </a:outerShdw>
          </a:effectLst>
        </p:spPr>
      </p:pic>
      <p:sp>
        <p:nvSpPr>
          <p:cNvPr id="4" name="Oval 3">
            <a:extLst>
              <a:ext uri="{FF2B5EF4-FFF2-40B4-BE49-F238E27FC236}">
                <a16:creationId xmlns:a16="http://schemas.microsoft.com/office/drawing/2014/main" id="{8BC7439D-0A9D-E234-63E1-9F64A1558F68}"/>
              </a:ext>
            </a:extLst>
          </p:cNvPr>
          <p:cNvSpPr/>
          <p:nvPr/>
        </p:nvSpPr>
        <p:spPr bwMode="gray">
          <a:xfrm>
            <a:off x="1570796" y="9893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1FAEFA0A-87FC-AF83-FC56-D1224B47986E}"/>
              </a:ext>
            </a:extLst>
          </p:cNvPr>
          <p:cNvSpPr/>
          <p:nvPr/>
        </p:nvSpPr>
        <p:spPr bwMode="gray">
          <a:xfrm>
            <a:off x="5973911" y="36074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7" name="Oval 6">
            <a:extLst>
              <a:ext uri="{FF2B5EF4-FFF2-40B4-BE49-F238E27FC236}">
                <a16:creationId xmlns:a16="http://schemas.microsoft.com/office/drawing/2014/main" id="{A0F2979E-183B-2CB3-F712-86C4784C1F2E}"/>
              </a:ext>
            </a:extLst>
          </p:cNvPr>
          <p:cNvSpPr/>
          <p:nvPr/>
        </p:nvSpPr>
        <p:spPr bwMode="gray">
          <a:xfrm>
            <a:off x="5973911" y="63180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403570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0D7CA6-5BE5-CD76-978E-A5DBF0B3212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A844016C-FB4E-628E-3855-7533EBD4757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C8FBF5E-275F-44FC-7D40-48818CDB446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61093BA4-2649-AD3E-84C7-BEF47F20AD1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F44BDE28-278E-BE70-8BEB-6A3852C5D4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3206B05A-A436-7FC3-8D17-C37D658F5B82}"/>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kumimoji="0" sz="1800" b="0" i="0" u="none" strike="noStrike" kern="1200" cap="none" spc="0" normalizeH="0" baseline="0">
                <a:ln>
                  <a:noFill/>
                </a:ln>
                <a:solidFill>
                  <a:srgbClr val="0070F2"/>
                </a:solidFill>
                <a:effectLst/>
                <a:uLnTx/>
                <a:uFillTx/>
                <a:latin typeface="72 Brand Medium" panose="020B0504030603020204" pitchFamily="34" charset="0"/>
                <a:ea typeface="+mn-ea"/>
                <a:cs typeface="+mn-cs"/>
              </a:rPr>
              <a:t>Line</a:t>
            </a:r>
            <a:r>
              <a:rPr sz="1800">
                <a:solidFill>
                  <a:srgbClr val="0070F2"/>
                </a:solidFill>
                <a:latin typeface="72 Brand Medium" panose="020B0504030603020204" pitchFamily="34" charset="0"/>
              </a:rPr>
              <a:t> Level Tax</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Under Tax Rules, </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select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Add line level Tax</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 Under Tax, fill in the information and then click on the </a:t>
            </a:r>
            <a:r>
              <a:rPr sz="1200" b="1">
                <a:solidFill>
                  <a:srgbClr val="000000"/>
                </a:solidFill>
              </a:rPr>
              <a:t>Add Tax Item </a:t>
            </a:r>
            <a:r>
              <a:rPr sz="1200">
                <a:solidFill>
                  <a:srgbClr val="000000"/>
                </a:solidFill>
              </a:rPr>
              <a:t>option.</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Choose </a:t>
            </a:r>
            <a:r>
              <a:rPr sz="1200" b="1">
                <a:solidFill>
                  <a:srgbClr val="000000"/>
                </a:solidFill>
              </a:rPr>
              <a:t>Tax Category </a:t>
            </a:r>
            <a:r>
              <a:rPr sz="1200">
                <a:solidFill>
                  <a:srgbClr val="000000"/>
                </a:solidFill>
              </a:rPr>
              <a:t>from the dropdown and add tax rate. Once you edited line item details click on apply to return to invoice</a:t>
            </a:r>
          </a:p>
          <a:p>
            <a:pPr marR="0" lvl="0" fontAlgn="auto">
              <a:lnSpc>
                <a:spcPct val="100000"/>
              </a:lnSpc>
              <a:spcAft>
                <a:spcPts val="0"/>
              </a:spcAft>
              <a:buNone/>
              <a:tabLst/>
              <a:defRPr/>
            </a:pPr>
            <a:r>
              <a:rPr sz="1200">
                <a:solidFill>
                  <a:srgbClr val="000000"/>
                </a:solidFill>
              </a:rPr>
              <a:t> </a:t>
            </a:r>
            <a:r>
              <a:rPr sz="1800">
                <a:solidFill>
                  <a:srgbClr val="0070F2"/>
                </a:solidFill>
                <a:latin typeface="72 Brand Medium" panose="020B0504030603020204" pitchFamily="34" charset="0"/>
              </a:rPr>
              <a:t>Payment Terms</a:t>
            </a:r>
          </a:p>
          <a:p>
            <a:pPr marL="449263" lvl="0" indent="-441325">
              <a:buClr>
                <a:srgbClr val="0070F2"/>
              </a:buClr>
              <a:buSzPct val="100000"/>
              <a:buFont typeface="+mj-lt"/>
              <a:buAutoNum type="arabicPeriod"/>
              <a:defRPr/>
            </a:pPr>
            <a:r>
              <a:rPr sz="1200">
                <a:solidFill>
                  <a:srgbClr val="000000"/>
                </a:solidFill>
              </a:rPr>
              <a:t>In </a:t>
            </a:r>
            <a:r>
              <a:rPr sz="1200" b="1">
                <a:solidFill>
                  <a:srgbClr val="000000"/>
                </a:solidFill>
              </a:rPr>
              <a:t>Additional Amounts Options </a:t>
            </a:r>
            <a:r>
              <a:rPr sz="1200">
                <a:solidFill>
                  <a:srgbClr val="000000"/>
                </a:solidFill>
              </a:rPr>
              <a:t>choose include payment terms</a:t>
            </a:r>
          </a:p>
          <a:p>
            <a:pPr marL="449263" lvl="0" indent="-441325">
              <a:buClr>
                <a:srgbClr val="0070F2"/>
              </a:buClr>
              <a:buSzPct val="100000"/>
              <a:buFont typeface="+mj-lt"/>
              <a:buAutoNum type="arabicPeriod"/>
              <a:defRPr/>
            </a:pPr>
            <a:r>
              <a:rPr sz="1200">
                <a:solidFill>
                  <a:srgbClr val="000000"/>
                </a:solidFill>
              </a:rPr>
              <a:t>Add Payment Terms to the invoice</a:t>
            </a:r>
          </a:p>
          <a:p>
            <a:pPr marR="0" lvl="0" fontAlgn="auto">
              <a:lnSpc>
                <a:spcPct val="100000"/>
              </a:lnSpc>
              <a:spcAft>
                <a:spcPts val="0"/>
              </a:spcAft>
              <a:buNone/>
              <a:tabLst/>
              <a:defRPr/>
            </a:pPr>
            <a:r>
              <a:rPr sz="1200">
                <a:solidFill>
                  <a:srgbClr val="000000"/>
                </a:solidFill>
              </a:rPr>
              <a:t> </a:t>
            </a:r>
            <a:r>
              <a:rPr sz="1800">
                <a:solidFill>
                  <a:srgbClr val="0070F2"/>
                </a:solidFill>
                <a:latin typeface="72 Brand Medium" panose="020B0504030603020204" pitchFamily="34" charset="0"/>
              </a:rPr>
              <a:t>Allowances &amp; Charges</a:t>
            </a:r>
          </a:p>
          <a:p>
            <a:pPr marL="449263" lvl="0" indent="-441325">
              <a:buClr>
                <a:srgbClr val="0070F2"/>
              </a:buClr>
              <a:buSzPct val="100000"/>
              <a:buFont typeface="+mj-lt"/>
              <a:buAutoNum type="arabicPeriod"/>
              <a:defRPr/>
            </a:pPr>
            <a:r>
              <a:rPr sz="1200">
                <a:solidFill>
                  <a:srgbClr val="000000"/>
                </a:solidFill>
              </a:rPr>
              <a:t>You can add allowances and charges on the header level by choosing the option in </a:t>
            </a:r>
            <a:r>
              <a:rPr sz="1200" b="1">
                <a:solidFill>
                  <a:srgbClr val="000000"/>
                </a:solidFill>
              </a:rPr>
              <a:t>Additional Amounts Options table</a:t>
            </a:r>
          </a:p>
          <a:p>
            <a:pPr marL="449263" lvl="0" indent="-441325">
              <a:buClr>
                <a:srgbClr val="0070F2"/>
              </a:buClr>
              <a:buSzPct val="100000"/>
              <a:buFont typeface="+mj-lt"/>
              <a:buAutoNum type="arabicPeriod"/>
              <a:defRPr/>
            </a:pPr>
            <a:r>
              <a:rPr sz="1200">
                <a:solidFill>
                  <a:srgbClr val="000000"/>
                </a:solidFill>
              </a:rPr>
              <a:t>Choose Service Code from the dropdown and fill in the details.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23A0E41A-7ACC-E957-F6E3-9623DCFEC808}"/>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kumimoji="0" sz="2400" b="0" i="0" u="none" strike="noStrike" kern="1200" cap="none" spc="0" normalizeH="0" baseline="0">
                <a:ln>
                  <a:noFill/>
                </a:ln>
                <a:solidFill>
                  <a:srgbClr val="0070F2"/>
                </a:solidFill>
                <a:effectLst/>
                <a:uLnTx/>
                <a:uFillTx/>
                <a:latin typeface="72 Brand Medium" panose="020B0504030603020204" pitchFamily="34" charset="0"/>
                <a:ea typeface="+mj-ea"/>
                <a:cs typeface="+mj-cs"/>
              </a:rPr>
              <a:t>Invoice Line Items</a:t>
            </a:r>
            <a:endParaRPr>
              <a:solidFill>
                <a:srgbClr val="0070F2"/>
              </a:solidFill>
            </a:endParaRPr>
          </a:p>
        </p:txBody>
      </p:sp>
      <p:pic>
        <p:nvPicPr>
          <p:cNvPr id="16" name="Picture 15">
            <a:extLst>
              <a:ext uri="{FF2B5EF4-FFF2-40B4-BE49-F238E27FC236}">
                <a16:creationId xmlns:a16="http://schemas.microsoft.com/office/drawing/2014/main" id="{B100C770-F0CF-E4B2-ECCB-41951173073A}"/>
              </a:ext>
            </a:extLst>
          </p:cNvPr>
          <p:cNvPicPr>
            <a:picLocks noChangeAspect="1"/>
          </p:cNvPicPr>
          <p:nvPr/>
        </p:nvPicPr>
        <p:blipFill>
          <a:blip r:embed="rId10"/>
          <a:stretch>
            <a:fillRect/>
          </a:stretch>
        </p:blipFill>
        <p:spPr>
          <a:xfrm>
            <a:off x="463432" y="1417314"/>
            <a:ext cx="7025652" cy="685522"/>
          </a:xfrm>
          <a:prstGeom prst="round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EC423452-A8B6-1568-B0AD-D454003AA736}"/>
              </a:ext>
            </a:extLst>
          </p:cNvPr>
          <p:cNvPicPr>
            <a:picLocks noChangeAspect="1"/>
          </p:cNvPicPr>
          <p:nvPr/>
        </p:nvPicPr>
        <p:blipFill>
          <a:blip r:embed="rId11"/>
          <a:stretch>
            <a:fillRect/>
          </a:stretch>
        </p:blipFill>
        <p:spPr>
          <a:xfrm>
            <a:off x="463431" y="2201892"/>
            <a:ext cx="7025652" cy="310175"/>
          </a:xfrm>
          <a:prstGeom prst="roundRect">
            <a:avLst/>
          </a:prstGeom>
          <a:ln>
            <a:noFill/>
            <a:prstDash val="sysDash"/>
          </a:ln>
          <a:effectLst>
            <a:outerShdw blurRad="279400" dist="38100" dir="5400000" algn="t" rotWithShape="0">
              <a:srgbClr val="002A86">
                <a:alpha val="40000"/>
              </a:srgbClr>
            </a:outerShdw>
          </a:effectLst>
        </p:spPr>
      </p:pic>
      <p:pic>
        <p:nvPicPr>
          <p:cNvPr id="4" name="Picture 3">
            <a:extLst>
              <a:ext uri="{FF2B5EF4-FFF2-40B4-BE49-F238E27FC236}">
                <a16:creationId xmlns:a16="http://schemas.microsoft.com/office/drawing/2014/main" id="{3B63707D-FF33-55D5-F16B-F15E356A60EB}"/>
              </a:ext>
            </a:extLst>
          </p:cNvPr>
          <p:cNvPicPr>
            <a:picLocks noChangeAspect="1"/>
          </p:cNvPicPr>
          <p:nvPr/>
        </p:nvPicPr>
        <p:blipFill>
          <a:blip r:embed="rId12"/>
          <a:stretch>
            <a:fillRect/>
          </a:stretch>
        </p:blipFill>
        <p:spPr>
          <a:xfrm>
            <a:off x="463431" y="2864287"/>
            <a:ext cx="7025652" cy="1936801"/>
          </a:xfrm>
          <a:prstGeom prst="roundRect">
            <a:avLst>
              <a:gd name="adj" fmla="val 5719"/>
            </a:avLst>
          </a:prstGeom>
          <a:ln>
            <a:noFill/>
            <a:prstDash val="sysDash"/>
          </a:ln>
          <a:effectLst>
            <a:outerShdw blurRad="279400" dist="38100" dir="5400000" algn="t" rotWithShape="0">
              <a:srgbClr val="002A86">
                <a:alpha val="40000"/>
              </a:srgbClr>
            </a:outerShdw>
          </a:effectLst>
        </p:spPr>
      </p:pic>
      <p:pic>
        <p:nvPicPr>
          <p:cNvPr id="8" name="Picture 7">
            <a:extLst>
              <a:ext uri="{FF2B5EF4-FFF2-40B4-BE49-F238E27FC236}">
                <a16:creationId xmlns:a16="http://schemas.microsoft.com/office/drawing/2014/main" id="{173C53D4-8F34-CC56-5B8D-D76F1FCE7B17}"/>
              </a:ext>
            </a:extLst>
          </p:cNvPr>
          <p:cNvPicPr>
            <a:picLocks noChangeAspect="1"/>
          </p:cNvPicPr>
          <p:nvPr/>
        </p:nvPicPr>
        <p:blipFill>
          <a:blip r:embed="rId13"/>
          <a:stretch>
            <a:fillRect/>
          </a:stretch>
        </p:blipFill>
        <p:spPr>
          <a:xfrm>
            <a:off x="463431" y="5153309"/>
            <a:ext cx="7025652" cy="1117194"/>
          </a:xfrm>
          <a:prstGeom prst="roundRect">
            <a:avLst>
              <a:gd name="adj" fmla="val 9550"/>
            </a:avLst>
          </a:prstGeom>
          <a:ln>
            <a:noFill/>
          </a:ln>
          <a:effectLst>
            <a:outerShdw blurRad="279400" dist="38100" dir="5400000" algn="t" rotWithShape="0">
              <a:srgbClr val="002A86">
                <a:alpha val="40000"/>
              </a:srgbClr>
            </a:outerShdw>
          </a:effectLst>
        </p:spPr>
      </p:pic>
      <p:sp>
        <p:nvSpPr>
          <p:cNvPr id="12" name="Oval 11">
            <a:extLst>
              <a:ext uri="{FF2B5EF4-FFF2-40B4-BE49-F238E27FC236}">
                <a16:creationId xmlns:a16="http://schemas.microsoft.com/office/drawing/2014/main" id="{B284CDF7-3C40-AECD-ABF3-002773FF7D45}"/>
              </a:ext>
            </a:extLst>
          </p:cNvPr>
          <p:cNvSpPr/>
          <p:nvPr/>
        </p:nvSpPr>
        <p:spPr bwMode="gray">
          <a:xfrm>
            <a:off x="979797" y="114225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2FF62390-D228-712D-18C4-1677FE2023BC}"/>
              </a:ext>
            </a:extLst>
          </p:cNvPr>
          <p:cNvSpPr/>
          <p:nvPr/>
        </p:nvSpPr>
        <p:spPr bwMode="gray">
          <a:xfrm>
            <a:off x="6261354" y="218496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Oval 13">
            <a:extLst>
              <a:ext uri="{FF2B5EF4-FFF2-40B4-BE49-F238E27FC236}">
                <a16:creationId xmlns:a16="http://schemas.microsoft.com/office/drawing/2014/main" id="{68DB7A64-9461-CE05-0CB2-0BC7FC614048}"/>
              </a:ext>
            </a:extLst>
          </p:cNvPr>
          <p:cNvSpPr/>
          <p:nvPr/>
        </p:nvSpPr>
        <p:spPr bwMode="gray">
          <a:xfrm>
            <a:off x="6597329" y="53017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87961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E902D5-9C36-76FF-D940-793EDB36B15F}"/>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07B6F59-5A9C-FA46-B8BB-E9FDDBFFC507}"/>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E5729A6D-50AE-B9BF-A7E2-1EDF700B54A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E4058ED1-7FE6-1A67-623B-ED1A6FC3374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5BBB3215-8D04-A6CE-12A5-113B8F4B25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2021EAF-8BAF-1F30-B07C-878A57104C21}"/>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Invoice changes are saved automatically</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continue working and complete your invoice, click </a:t>
            </a:r>
            <a:r>
              <a:rPr sz="1200" b="1">
                <a:solidFill>
                  <a:srgbClr val="000000"/>
                </a:solidFill>
              </a:rPr>
              <a:t>Next</a:t>
            </a:r>
            <a:r>
              <a:rPr sz="1200">
                <a:solidFill>
                  <a:srgbClr val="000000"/>
                </a:solidFill>
              </a:rPr>
              <a:t>.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save a draft and continue working later, choose the option to </a:t>
            </a:r>
            <a:r>
              <a:rPr sz="1200" b="1">
                <a:solidFill>
                  <a:srgbClr val="000000"/>
                </a:solidFill>
              </a:rPr>
              <a:t>Save &amp; Close</a:t>
            </a:r>
            <a:r>
              <a:rPr sz="1200">
                <a:solidFill>
                  <a:srgbClr val="000000"/>
                </a:solidFill>
              </a:rPr>
              <a:t>. </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resume your work, select Invoices in the main menu and choose </a:t>
            </a:r>
            <a:r>
              <a:rPr sz="1200" b="1">
                <a:solidFill>
                  <a:srgbClr val="000000"/>
                </a:solidFill>
              </a:rPr>
              <a:t>Drafts </a:t>
            </a:r>
            <a:r>
              <a:rPr sz="1200">
                <a:solidFill>
                  <a:srgbClr val="000000"/>
                </a:solidFill>
              </a:rPr>
              <a:t>then choose your invoice from the list.</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a:t>
            </a:r>
            <a:r>
              <a:rPr sz="1200" b="1">
                <a:solidFill>
                  <a:srgbClr val="000000"/>
                </a:solidFill>
              </a:rPr>
              <a:t>Discard</a:t>
            </a:r>
            <a:r>
              <a:rPr sz="1200">
                <a:solidFill>
                  <a:srgbClr val="000000"/>
                </a:solidFill>
              </a:rPr>
              <a:t> the draft, select the Discard Draft option. You will be asked to confirm.</a:t>
            </a:r>
          </a:p>
        </p:txBody>
      </p:sp>
      <p:sp>
        <p:nvSpPr>
          <p:cNvPr id="3" name="Title 1">
            <a:extLst>
              <a:ext uri="{FF2B5EF4-FFF2-40B4-BE49-F238E27FC236}">
                <a16:creationId xmlns:a16="http://schemas.microsoft.com/office/drawing/2014/main" id="{81E7D9A3-8B48-B478-0FCB-7EE970D5A33F}"/>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a:solidFill>
                  <a:srgbClr val="0070F2"/>
                </a:solidFill>
              </a:rPr>
              <a:t>Save Invoice Drafts</a:t>
            </a:r>
          </a:p>
        </p:txBody>
      </p:sp>
      <p:pic>
        <p:nvPicPr>
          <p:cNvPr id="5" name="Picture 4">
            <a:extLst>
              <a:ext uri="{FF2B5EF4-FFF2-40B4-BE49-F238E27FC236}">
                <a16:creationId xmlns:a16="http://schemas.microsoft.com/office/drawing/2014/main" id="{3C6F0CEF-D6F3-85D7-D85C-C8DADCB938C3}"/>
              </a:ext>
            </a:extLst>
          </p:cNvPr>
          <p:cNvPicPr>
            <a:picLocks noChangeAspect="1"/>
          </p:cNvPicPr>
          <p:nvPr/>
        </p:nvPicPr>
        <p:blipFill>
          <a:blip r:embed="rId10"/>
          <a:stretch>
            <a:fillRect/>
          </a:stretch>
        </p:blipFill>
        <p:spPr>
          <a:xfrm>
            <a:off x="463430" y="1568264"/>
            <a:ext cx="7025651" cy="406748"/>
          </a:xfrm>
          <a:prstGeom prst="roundRect">
            <a:avLst/>
          </a:prstGeom>
          <a:ln>
            <a:noFill/>
            <a:prstDash val="sysDash"/>
          </a:ln>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0686BA3C-B778-FEA5-7FFB-45A5B1BACFFA}"/>
              </a:ext>
            </a:extLst>
          </p:cNvPr>
          <p:cNvPicPr>
            <a:picLocks noChangeAspect="1"/>
          </p:cNvPicPr>
          <p:nvPr/>
        </p:nvPicPr>
        <p:blipFill>
          <a:blip r:embed="rId11"/>
          <a:srcRect t="2710" b="4694"/>
          <a:stretch>
            <a:fillRect/>
          </a:stretch>
        </p:blipFill>
        <p:spPr>
          <a:xfrm>
            <a:off x="463431" y="2213113"/>
            <a:ext cx="7025651" cy="2849217"/>
          </a:xfrm>
          <a:prstGeom prst="roundRect">
            <a:avLst>
              <a:gd name="adj" fmla="val 5469"/>
            </a:avLst>
          </a:prstGeom>
          <a:ln>
            <a:noFill/>
            <a:prstDash val="sysDash"/>
          </a:ln>
          <a:effectLst>
            <a:outerShdw blurRad="279400" dist="38100" dir="5400000" algn="t" rotWithShape="0">
              <a:srgbClr val="002A86">
                <a:alpha val="40000"/>
              </a:srgbClr>
            </a:outerShdw>
          </a:effectLst>
        </p:spPr>
      </p:pic>
      <p:pic>
        <p:nvPicPr>
          <p:cNvPr id="13" name="Picture 12">
            <a:extLst>
              <a:ext uri="{FF2B5EF4-FFF2-40B4-BE49-F238E27FC236}">
                <a16:creationId xmlns:a16="http://schemas.microsoft.com/office/drawing/2014/main" id="{62BC9580-241E-9CD0-088D-617495B7A9B4}"/>
              </a:ext>
            </a:extLst>
          </p:cNvPr>
          <p:cNvPicPr>
            <a:picLocks noChangeAspect="1"/>
          </p:cNvPicPr>
          <p:nvPr/>
        </p:nvPicPr>
        <p:blipFill>
          <a:blip r:embed="rId12"/>
          <a:stretch>
            <a:fillRect/>
          </a:stretch>
        </p:blipFill>
        <p:spPr>
          <a:xfrm>
            <a:off x="463431" y="5300431"/>
            <a:ext cx="7025651" cy="739150"/>
          </a:xfrm>
          <a:prstGeom prst="roundRect">
            <a:avLst/>
          </a:prstGeom>
          <a:ln>
            <a:noFill/>
            <a:prstDash val="sysDash"/>
          </a:ln>
          <a:effectLst>
            <a:outerShdw blurRad="279400" dist="38100" dir="5400000" algn="t" rotWithShape="0">
              <a:srgbClr val="002A86">
                <a:alpha val="40000"/>
              </a:srgbClr>
            </a:outerShdw>
          </a:effectLst>
        </p:spPr>
      </p:pic>
      <p:sp>
        <p:nvSpPr>
          <p:cNvPr id="4" name="Oval 3">
            <a:extLst>
              <a:ext uri="{FF2B5EF4-FFF2-40B4-BE49-F238E27FC236}">
                <a16:creationId xmlns:a16="http://schemas.microsoft.com/office/drawing/2014/main" id="{690F75C8-FAC6-BBDB-B352-6FAFAF157B22}"/>
              </a:ext>
            </a:extLst>
          </p:cNvPr>
          <p:cNvSpPr/>
          <p:nvPr/>
        </p:nvSpPr>
        <p:spPr bwMode="gray">
          <a:xfrm>
            <a:off x="5238329" y="163142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6" name="Oval 5">
            <a:extLst>
              <a:ext uri="{FF2B5EF4-FFF2-40B4-BE49-F238E27FC236}">
                <a16:creationId xmlns:a16="http://schemas.microsoft.com/office/drawing/2014/main" id="{003DAE45-23BA-DBBB-7C05-F5623AE3B281}"/>
              </a:ext>
            </a:extLst>
          </p:cNvPr>
          <p:cNvSpPr/>
          <p:nvPr/>
        </p:nvSpPr>
        <p:spPr bwMode="gray">
          <a:xfrm>
            <a:off x="3164364" y="29718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57DE36FD-0A74-8D21-A13C-A3E5B8367E70}"/>
              </a:ext>
            </a:extLst>
          </p:cNvPr>
          <p:cNvSpPr/>
          <p:nvPr/>
        </p:nvSpPr>
        <p:spPr bwMode="gray">
          <a:xfrm>
            <a:off x="6338029" y="520772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79286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F9BD88-D510-E57D-F38E-866C7BEBE813}"/>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B26EE97-2DC1-ACFF-B6DE-2134D0555408}"/>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sz="2100" b="0" i="0" u="none" strike="noStrike" kern="0" cap="none" spc="0" normalizeH="0" baseline="0">
              <a:ln>
                <a:noFill/>
              </a:ln>
              <a:solidFill>
                <a:srgbClr val="000000"/>
              </a:solidFill>
              <a:effectLst/>
              <a:uLnTx/>
              <a:uFillTx/>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2806C3A7-EB55-0596-E5E3-179860AB62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4FCBF320-CC7F-6B00-23A5-29DF32D3D9F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1BD67565-0D58-A2BE-AC9E-B0AF1BBFF8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C7C22F63-E1E3-9E2B-372F-6CFAAFDC3BAC}"/>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R="0" lvl="0" fontAlgn="auto">
              <a:lnSpc>
                <a:spcPct val="100000"/>
              </a:lnSpc>
              <a:spcAft>
                <a:spcPts val="0"/>
              </a:spcAft>
              <a:buNone/>
              <a:tabLst/>
              <a:defRPr/>
            </a:pPr>
            <a:r>
              <a:rPr sz="1800">
                <a:solidFill>
                  <a:srgbClr val="0070F2"/>
                </a:solidFill>
                <a:latin typeface="72 Brand Medium" panose="020B0504030603020204" pitchFamily="34" charset="0"/>
              </a:rPr>
              <a:t>Preview, submit and resolve rejection errors</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Click on </a:t>
            </a:r>
            <a:r>
              <a:rPr kumimoji="0" sz="1200" b="1" i="0" u="none" strike="noStrike" kern="1200" cap="none" spc="0" normalizeH="0" baseline="0">
                <a:ln>
                  <a:noFill/>
                </a:ln>
                <a:solidFill>
                  <a:srgbClr val="000000"/>
                </a:solidFill>
                <a:effectLst/>
                <a:uLnTx/>
                <a:uFillTx/>
                <a:latin typeface="72 Brand" panose="020B0504030603020204" pitchFamily="34" charset="0"/>
                <a:ea typeface="+mn-ea"/>
                <a:cs typeface="+mn-cs"/>
              </a:rPr>
              <a:t>Next </a:t>
            </a:r>
            <a:r>
              <a:rPr kumimoji="0" sz="1200" b="0" i="0" u="none" strike="noStrike" kern="1200" cap="none" spc="0" normalizeH="0" baseline="0">
                <a:ln>
                  <a:noFill/>
                </a:ln>
                <a:solidFill>
                  <a:srgbClr val="000000"/>
                </a:solidFill>
                <a:effectLst/>
                <a:uLnTx/>
                <a:uFillTx/>
                <a:latin typeface="72 Brand" panose="020B0504030603020204" pitchFamily="34" charset="0"/>
                <a:ea typeface="+mn-ea"/>
                <a:cs typeface="+mn-cs"/>
              </a:rPr>
              <a:t>to finish invoice creation</a:t>
            </a:r>
            <a:endParaRPr sz="1200">
              <a:solidFill>
                <a:srgbClr val="000000"/>
              </a:solidFill>
            </a:endParaRP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We will generate a preview – you can validate the information on the invoice and either Edit the details (</a:t>
            </a:r>
            <a:r>
              <a:rPr sz="1200" b="1">
                <a:solidFill>
                  <a:srgbClr val="000000"/>
                </a:solidFill>
              </a:rPr>
              <a:t>Edit </a:t>
            </a:r>
            <a:r>
              <a:rPr sz="1200">
                <a:solidFill>
                  <a:srgbClr val="000000"/>
                </a:solidFill>
              </a:rPr>
              <a:t>option on the top)</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r>
              <a:rPr sz="1200">
                <a:solidFill>
                  <a:srgbClr val="000000"/>
                </a:solidFill>
              </a:rPr>
              <a:t>To send your invoice to your buyer, click on </a:t>
            </a:r>
            <a:r>
              <a:rPr sz="1200" b="1">
                <a:solidFill>
                  <a:srgbClr val="000000"/>
                </a:solidFill>
              </a:rPr>
              <a:t>Submit. </a:t>
            </a:r>
            <a:r>
              <a:rPr sz="1200">
                <a:solidFill>
                  <a:srgbClr val="000000"/>
                </a:solidFill>
              </a:rPr>
              <a:t>Once your customer starts updating the invoice you will be notified of the status.</a:t>
            </a:r>
          </a:p>
          <a:p>
            <a:pPr marL="449263" lvl="0" indent="-441325">
              <a:buClr>
                <a:srgbClr val="0070F2"/>
              </a:buClr>
              <a:buSzPct val="100000"/>
              <a:buFont typeface="+mj-lt"/>
              <a:buAutoNum type="arabicPeriod"/>
              <a:defRPr/>
            </a:pPr>
            <a:r>
              <a:rPr sz="1200">
                <a:solidFill>
                  <a:srgbClr val="000000"/>
                </a:solidFill>
              </a:rPr>
              <a:t>If your invoice gets rejected by the buyer you will get a notification and </a:t>
            </a:r>
            <a:r>
              <a:rPr sz="1200" b="1">
                <a:solidFill>
                  <a:srgbClr val="000000"/>
                </a:solidFill>
              </a:rPr>
              <a:t>invoice errors </a:t>
            </a:r>
            <a:r>
              <a:rPr sz="1200">
                <a:solidFill>
                  <a:srgbClr val="000000"/>
                </a:solidFill>
              </a:rPr>
              <a:t>are specified on the pink strip</a:t>
            </a:r>
          </a:p>
          <a:p>
            <a:pPr marL="449263" lvl="0" indent="-441325">
              <a:buClr>
                <a:srgbClr val="0070F2"/>
              </a:buClr>
              <a:buSzPct val="100000"/>
              <a:buFont typeface="+mj-lt"/>
              <a:buAutoNum type="arabicPeriod"/>
              <a:defRPr/>
            </a:pPr>
            <a:r>
              <a:rPr sz="1200">
                <a:solidFill>
                  <a:srgbClr val="000000"/>
                </a:solidFill>
              </a:rPr>
              <a:t>Choose </a:t>
            </a:r>
            <a:r>
              <a:rPr sz="1200" b="1">
                <a:solidFill>
                  <a:srgbClr val="000000"/>
                </a:solidFill>
              </a:rPr>
              <a:t>Edit</a:t>
            </a:r>
            <a:r>
              <a:rPr sz="1200">
                <a:solidFill>
                  <a:srgbClr val="000000"/>
                </a:solidFill>
              </a:rPr>
              <a:t> option and add changes as per the errors and Re-submit the invoice.</a:t>
            </a:r>
          </a:p>
          <a:p>
            <a:pPr marL="449263" marR="0" lvl="0" indent="-441325" algn="l" defTabSz="1088558" rtl="0" eaLnBrk="1" fontAlgn="auto" latinLnBrk="0" hangingPunct="1">
              <a:lnSpc>
                <a:spcPct val="100000"/>
              </a:lnSpc>
              <a:spcBef>
                <a:spcPts val="1800"/>
              </a:spcBef>
              <a:spcAft>
                <a:spcPts val="0"/>
              </a:spcAft>
              <a:buClr>
                <a:srgbClr val="0070F2"/>
              </a:buClr>
              <a:buSzPct val="100000"/>
              <a:buFont typeface="+mj-lt"/>
              <a:buAutoNum type="arabicPeriod"/>
              <a:tabLst/>
              <a:defRPr/>
            </a:pPr>
            <a:endParaRPr sz="1200">
              <a:solidFill>
                <a:srgbClr val="000000"/>
              </a:solidFill>
            </a:endParaRPr>
          </a:p>
        </p:txBody>
      </p:sp>
      <p:sp>
        <p:nvSpPr>
          <p:cNvPr id="3" name="Title 1">
            <a:extLst>
              <a:ext uri="{FF2B5EF4-FFF2-40B4-BE49-F238E27FC236}">
                <a16:creationId xmlns:a16="http://schemas.microsoft.com/office/drawing/2014/main" id="{63FDDB61-0732-4E1F-D0F9-539AB15B7C17}"/>
              </a:ext>
            </a:extLst>
          </p:cNvPr>
          <p:cNvSpPr txBox="1">
            <a:spLocks/>
          </p:cNvSpPr>
          <p:nvPr/>
        </p:nvSpPr>
        <p:spPr bwMode="black">
          <a:xfrm>
            <a:off x="463432" y="265211"/>
            <a:ext cx="723202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marR="0" lvl="0" indent="-4763" algn="l" defTabSz="1088558" rtl="0" eaLnBrk="1" fontAlgn="auto" latinLnBrk="0" hangingPunct="1">
              <a:lnSpc>
                <a:spcPct val="100000"/>
              </a:lnSpc>
              <a:spcBef>
                <a:spcPct val="0"/>
              </a:spcBef>
              <a:spcAft>
                <a:spcPts val="0"/>
              </a:spcAft>
              <a:buClrTx/>
              <a:buSzTx/>
              <a:buFontTx/>
              <a:buNone/>
              <a:tabLst/>
              <a:defRPr/>
            </a:pPr>
            <a:r>
              <a:rPr kumimoji="0" sz="2400" b="0" i="0" u="none" strike="noStrike" kern="1200" cap="none" spc="0" normalizeH="0" baseline="0">
                <a:ln>
                  <a:noFill/>
                </a:ln>
                <a:effectLst/>
                <a:uLnTx/>
                <a:uFillTx/>
                <a:latin typeface="72 Brand Medium" panose="020B0504030603020204" pitchFamily="34" charset="0"/>
                <a:ea typeface="+mj-ea"/>
                <a:cs typeface="+mj-cs"/>
              </a:rPr>
              <a:t>Feature: </a:t>
            </a:r>
            <a:r>
              <a:rPr>
                <a:solidFill>
                  <a:srgbClr val="0070F2"/>
                </a:solidFill>
              </a:rPr>
              <a:t>Preview &amp; Submit Invoices </a:t>
            </a:r>
          </a:p>
        </p:txBody>
      </p:sp>
      <p:pic>
        <p:nvPicPr>
          <p:cNvPr id="5" name="Picture 4">
            <a:extLst>
              <a:ext uri="{FF2B5EF4-FFF2-40B4-BE49-F238E27FC236}">
                <a16:creationId xmlns:a16="http://schemas.microsoft.com/office/drawing/2014/main" id="{82CBAB40-DCB4-98EA-B273-418CAB41C61E}"/>
              </a:ext>
            </a:extLst>
          </p:cNvPr>
          <p:cNvPicPr>
            <a:picLocks noChangeAspect="1"/>
          </p:cNvPicPr>
          <p:nvPr/>
        </p:nvPicPr>
        <p:blipFill>
          <a:blip r:embed="rId10"/>
          <a:srcRect t="17161"/>
          <a:stretch>
            <a:fillRect/>
          </a:stretch>
        </p:blipFill>
        <p:spPr>
          <a:xfrm>
            <a:off x="463432" y="1603512"/>
            <a:ext cx="7025651" cy="2630077"/>
          </a:xfrm>
          <a:prstGeom prst="roundRect">
            <a:avLst>
              <a:gd name="adj" fmla="val 4145"/>
            </a:avLst>
          </a:prstGeom>
          <a:ln>
            <a:noFill/>
            <a:prstDash val="sysDash"/>
          </a:ln>
          <a:effectLst>
            <a:outerShdw blurRad="279400" dist="38100" dir="5400000" algn="t" rotWithShape="0">
              <a:prstClr val="black">
                <a:alpha val="40000"/>
              </a:prstClr>
            </a:outerShdw>
          </a:effectLst>
        </p:spPr>
      </p:pic>
      <p:pic>
        <p:nvPicPr>
          <p:cNvPr id="6" name="Picture 5">
            <a:extLst>
              <a:ext uri="{FF2B5EF4-FFF2-40B4-BE49-F238E27FC236}">
                <a16:creationId xmlns:a16="http://schemas.microsoft.com/office/drawing/2014/main" id="{516136B8-6161-8174-F41C-EC9E7E9C17FE}"/>
              </a:ext>
            </a:extLst>
          </p:cNvPr>
          <p:cNvPicPr>
            <a:picLocks noChangeAspect="1"/>
          </p:cNvPicPr>
          <p:nvPr/>
        </p:nvPicPr>
        <p:blipFill>
          <a:blip r:embed="rId11"/>
          <a:stretch>
            <a:fillRect/>
          </a:stretch>
        </p:blipFill>
        <p:spPr>
          <a:xfrm>
            <a:off x="463432" y="983659"/>
            <a:ext cx="7025651" cy="406748"/>
          </a:xfrm>
          <a:prstGeom prst="roundRect">
            <a:avLst/>
          </a:prstGeom>
          <a:ln>
            <a:noFill/>
            <a:prstDash val="sysDash"/>
          </a:ln>
          <a:effectLst>
            <a:outerShdw blurRad="279400" dist="38100" dir="5400000" algn="t" rotWithShape="0">
              <a:prstClr val="black">
                <a:alpha val="40000"/>
              </a:prstClr>
            </a:outerShdw>
          </a:effectLst>
        </p:spPr>
      </p:pic>
      <p:pic>
        <p:nvPicPr>
          <p:cNvPr id="4" name="Picture 3">
            <a:extLst>
              <a:ext uri="{FF2B5EF4-FFF2-40B4-BE49-F238E27FC236}">
                <a16:creationId xmlns:a16="http://schemas.microsoft.com/office/drawing/2014/main" id="{89D17AC1-2BF4-545D-B1FF-36586E74FF97}"/>
              </a:ext>
            </a:extLst>
          </p:cNvPr>
          <p:cNvPicPr>
            <a:picLocks noChangeAspect="1"/>
          </p:cNvPicPr>
          <p:nvPr/>
        </p:nvPicPr>
        <p:blipFill>
          <a:blip r:embed="rId12"/>
          <a:srcRect b="29419"/>
          <a:stretch>
            <a:fillRect/>
          </a:stretch>
        </p:blipFill>
        <p:spPr>
          <a:xfrm>
            <a:off x="463431" y="4446694"/>
            <a:ext cx="7025652" cy="2146095"/>
          </a:xfrm>
          <a:prstGeom prst="roundRect">
            <a:avLst>
              <a:gd name="adj" fmla="val 3543"/>
            </a:avLst>
          </a:prstGeom>
          <a:ln>
            <a:noFill/>
            <a:prstDash val="sysDash"/>
          </a:ln>
          <a:effectLst>
            <a:outerShdw blurRad="279400" dist="38100" dir="5400000" algn="t" rotWithShape="0">
              <a:prstClr val="black">
                <a:alpha val="40000"/>
              </a:prstClr>
            </a:outerShdw>
          </a:effectLst>
        </p:spPr>
      </p:pic>
      <p:sp>
        <p:nvSpPr>
          <p:cNvPr id="7" name="Oval 6">
            <a:extLst>
              <a:ext uri="{FF2B5EF4-FFF2-40B4-BE49-F238E27FC236}">
                <a16:creationId xmlns:a16="http://schemas.microsoft.com/office/drawing/2014/main" id="{B2795A07-23FE-CE7A-44E4-BDBA1AAFB726}"/>
              </a:ext>
            </a:extLst>
          </p:cNvPr>
          <p:cNvSpPr/>
          <p:nvPr/>
        </p:nvSpPr>
        <p:spPr bwMode="gray">
          <a:xfrm>
            <a:off x="5286753" y="103508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0B0910C1-64D3-4066-6F84-015E80A6F514}"/>
              </a:ext>
            </a:extLst>
          </p:cNvPr>
          <p:cNvSpPr/>
          <p:nvPr/>
        </p:nvSpPr>
        <p:spPr bwMode="gray">
          <a:xfrm>
            <a:off x="5955033" y="147897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sz="2000" kern="0">
                <a:solidFill>
                  <a:srgbClr val="FFFFFF"/>
                </a:solidFill>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4DB0AA7D-B7D5-18B4-EFDD-635ED157EFF7}"/>
              </a:ext>
            </a:extLst>
          </p:cNvPr>
          <p:cNvSpPr/>
          <p:nvPr/>
        </p:nvSpPr>
        <p:spPr bwMode="gray">
          <a:xfrm>
            <a:off x="6603303" y="38489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F5F9787F-5548-96C0-9ABD-336D683B3CD5}"/>
              </a:ext>
            </a:extLst>
          </p:cNvPr>
          <p:cNvSpPr/>
          <p:nvPr/>
        </p:nvSpPr>
        <p:spPr bwMode="gray">
          <a:xfrm>
            <a:off x="176349" y="525448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232128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A8FFA-E774-7C0A-5D35-EC6B34600E9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0E0C99D-F03C-5688-75D0-B1F8DD951157}"/>
              </a:ext>
            </a:extLst>
          </p:cNvPr>
          <p:cNvSpPr>
            <a:spLocks noGrp="1"/>
          </p:cNvSpPr>
          <p:nvPr>
            <p:ph type="title"/>
          </p:nvPr>
        </p:nvSpPr>
        <p:spPr>
          <a:xfrm>
            <a:off x="232252" y="2583915"/>
            <a:ext cx="7408007" cy="498598"/>
          </a:xfrm>
        </p:spPr>
        <p:txBody>
          <a:bodyPr wrap="square">
            <a:spAutoFit/>
          </a:bodyPr>
          <a:lstStyle/>
          <a:p>
            <a:pPr>
              <a:defRPr>
                <a:hlinkClick r:id="rId4">
                  <a:extLst>
                    <a:ext uri="{A12FA001-AC4F-418D-AE19-62706E023703}">
                      <ahyp:hlinkClr xmlns:ahyp="http://schemas.microsoft.com/office/drawing/2018/hyperlinkcolor" val="tx"/>
                    </a:ext>
                  </a:extLst>
                </a:hlinkClick>
              </a:defRPr>
            </a:pPr>
            <a:r>
              <a:t>註冊您的帳戶</a:t>
            </a:r>
          </a:p>
        </p:txBody>
      </p:sp>
      <p:pic>
        <p:nvPicPr>
          <p:cNvPr id="16" name="Picture Placeholder 15" descr="A hanging lightbulb">
            <a:extLst>
              <a:ext uri="{FF2B5EF4-FFF2-40B4-BE49-F238E27FC236}">
                <a16:creationId xmlns:a16="http://schemas.microsoft.com/office/drawing/2014/main" id="{00B5BADF-4257-7248-90B4-766C44C6DBDE}"/>
              </a:ext>
            </a:extLst>
          </p:cNvPr>
          <p:cNvPicPr>
            <a:picLocks noGrp="1" noChangeAspect="1"/>
          </p:cNvPicPr>
          <p:nvPr>
            <p:ph type="pic" sz="quarter" idx="10"/>
          </p:nvPr>
        </p:nvPicPr>
        <p:blipFill>
          <a:blip r:embed="rId5"/>
          <a:srcRect l="27299" r="27299"/>
          <a:stretch>
            <a:fillRect/>
          </a:stretch>
        </p:blipFill>
        <p:spPr/>
      </p:pic>
    </p:spTree>
    <p:custDataLst>
      <p:custData r:id="rId1"/>
      <p:custData r:id="rId2"/>
    </p:custDataLst>
    <p:extLst>
      <p:ext uri="{BB962C8B-B14F-4D97-AF65-F5344CB8AC3E}">
        <p14:creationId xmlns:p14="http://schemas.microsoft.com/office/powerpoint/2010/main" val="529674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BE4196-9CE1-9D52-CA12-679196B8C4D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AD2AEF1A-F861-276E-072C-F20C409913BA}"/>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rtlCol="0"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369DC2F-0C71-3270-2650-60E9885386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E8E5D222-0954-962F-5198-30420DBC44D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48AA2006-D3DC-2D86-D7F2-47C9CBF221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B0396AF7-97A2-5CF7-232F-FDE6D36E8006}"/>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pPr>
            <a:r>
              <a:rPr sz="1799">
                <a:solidFill>
                  <a:srgbClr val="0070F2"/>
                </a:solidFill>
                <a:latin typeface="72 Brand Medium" panose="020B0504030603020204" pitchFamily="34" charset="0"/>
              </a:rPr>
              <a:t>Easily access purchase order from the Workbench Orders tile to begin</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pPr>
            <a:r>
              <a:rPr sz="1600">
                <a:solidFill>
                  <a:srgbClr val="000000"/>
                </a:solidFill>
                <a:latin typeface="72 Brand Light" panose="020B0304030603020204" pitchFamily="34" charset="0"/>
              </a:rPr>
              <a:t>Select the purchase order to be invoiced. The 'Create Invoice' button is activated only if ship notice(s) exist for the PO</a:t>
            </a:r>
          </a:p>
          <a:p>
            <a:pPr marL="449128" indent="-441193" defTabSz="1088231">
              <a:spcBef>
                <a:spcPts val="1799"/>
              </a:spcBef>
              <a:buClr>
                <a:srgbClr val="0070F2"/>
              </a:buClr>
              <a:buSzPct val="100000"/>
              <a:buFont typeface="+mj-lt"/>
              <a:buAutoNum type="arabicPeriod"/>
            </a:pPr>
            <a:r>
              <a:rPr sz="1600">
                <a:solidFill>
                  <a:srgbClr val="000000"/>
                </a:solidFill>
                <a:latin typeface="72 Brand Light" panose="020B0304030603020204" pitchFamily="34" charset="0"/>
              </a:rPr>
              <a:t>An intermediate screen for ASN selection shows up if </a:t>
            </a:r>
            <a:r>
              <a:rPr sz="1800">
                <a:solidFill>
                  <a:srgbClr val="000000"/>
                </a:solidFill>
                <a:latin typeface="72 Brand Light" panose="020B0304030603020204" pitchFamily="34" charset="0"/>
              </a:rPr>
              <a:t>there are multiple ship notices against the PO. ‘Require references to ship notices on invoices’ has been enabled by the buyer. </a:t>
            </a:r>
          </a:p>
          <a:p>
            <a:pPr marL="449128" indent="-441193" defTabSz="1088231">
              <a:spcBef>
                <a:spcPts val="1799"/>
              </a:spcBef>
              <a:buClr>
                <a:srgbClr val="0070F2"/>
              </a:buClr>
              <a:buSzPct val="100000"/>
              <a:buFont typeface="+mj-lt"/>
              <a:buAutoNum type="arabicPeriod"/>
            </a:pPr>
            <a:r>
              <a:rPr sz="1600">
                <a:solidFill>
                  <a:srgbClr val="000000"/>
                </a:solidFill>
                <a:latin typeface="72 Brand Light" panose="020B0304030603020204" pitchFamily="34" charset="0"/>
              </a:rPr>
              <a:t>Select the ASN from the drop-down and proceed to create invoice as a standard process</a:t>
            </a: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pic>
        <p:nvPicPr>
          <p:cNvPr id="6" name="Picture 5">
            <a:extLst>
              <a:ext uri="{FF2B5EF4-FFF2-40B4-BE49-F238E27FC236}">
                <a16:creationId xmlns:a16="http://schemas.microsoft.com/office/drawing/2014/main" id="{28D9C615-DE29-0243-A28E-701EE24749FB}"/>
              </a:ext>
            </a:extLst>
          </p:cNvPr>
          <p:cNvPicPr>
            <a:picLocks noChangeAspect="1"/>
          </p:cNvPicPr>
          <p:nvPr/>
        </p:nvPicPr>
        <p:blipFill>
          <a:blip r:embed="rId10"/>
          <a:stretch>
            <a:fillRect/>
          </a:stretch>
        </p:blipFill>
        <p:spPr>
          <a:xfrm>
            <a:off x="464898" y="1244047"/>
            <a:ext cx="7023824" cy="2056262"/>
          </a:xfrm>
          <a:prstGeom prst="roundRect">
            <a:avLst>
              <a:gd name="adj" fmla="val 7000"/>
            </a:avLst>
          </a:prstGeom>
          <a:effectLst>
            <a:outerShdw blurRad="279400" dist="38100" dir="5400000" algn="t" rotWithShape="0">
              <a:schemeClr val="tx2">
                <a:alpha val="40000"/>
              </a:schemeClr>
            </a:outerShdw>
          </a:effectLst>
        </p:spPr>
      </p:pic>
      <p:sp>
        <p:nvSpPr>
          <p:cNvPr id="4" name="Oval 3">
            <a:extLst>
              <a:ext uri="{FF2B5EF4-FFF2-40B4-BE49-F238E27FC236}">
                <a16:creationId xmlns:a16="http://schemas.microsoft.com/office/drawing/2014/main" id="{170F9C9E-7B3F-031B-982A-A75E03979CBE}"/>
              </a:ext>
            </a:extLst>
          </p:cNvPr>
          <p:cNvSpPr/>
          <p:nvPr/>
        </p:nvSpPr>
        <p:spPr bwMode="gray">
          <a:xfrm>
            <a:off x="4869894" y="102210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4" name="Title 3">
            <a:extLst>
              <a:ext uri="{FF2B5EF4-FFF2-40B4-BE49-F238E27FC236}">
                <a16:creationId xmlns:a16="http://schemas.microsoft.com/office/drawing/2014/main" id="{03C20E27-CA07-B502-341F-53FB6CE6707B}"/>
              </a:ext>
            </a:extLst>
          </p:cNvPr>
          <p:cNvSpPr>
            <a:spLocks noGrp="1"/>
          </p:cNvSpPr>
          <p:nvPr>
            <p:ph type="title"/>
          </p:nvPr>
        </p:nvSpPr>
        <p:spPr>
          <a:xfrm>
            <a:off x="504001" y="503999"/>
            <a:ext cx="6970481" cy="369332"/>
          </a:xfrm>
        </p:spPr>
        <p:txBody>
          <a:bodyPr/>
          <a:lstStyle/>
          <a:p>
            <a:r>
              <a:rPr b="1">
                <a:latin typeface="+mn-lt"/>
              </a:rPr>
              <a:t>Features: </a:t>
            </a:r>
            <a:r>
              <a:rPr>
                <a:solidFill>
                  <a:srgbClr val="0070F2"/>
                </a:solidFill>
              </a:rPr>
              <a:t>PO-based Invoice with ASN Reference</a:t>
            </a:r>
          </a:p>
        </p:txBody>
      </p:sp>
      <p:pic>
        <p:nvPicPr>
          <p:cNvPr id="15" name="Picture 14">
            <a:extLst>
              <a:ext uri="{FF2B5EF4-FFF2-40B4-BE49-F238E27FC236}">
                <a16:creationId xmlns:a16="http://schemas.microsoft.com/office/drawing/2014/main" id="{505FA999-6926-A98A-EB53-98F097866527}"/>
              </a:ext>
            </a:extLst>
          </p:cNvPr>
          <p:cNvPicPr>
            <a:picLocks noChangeAspect="1"/>
          </p:cNvPicPr>
          <p:nvPr/>
        </p:nvPicPr>
        <p:blipFill>
          <a:blip r:embed="rId11"/>
          <a:stretch>
            <a:fillRect/>
          </a:stretch>
        </p:blipFill>
        <p:spPr>
          <a:xfrm>
            <a:off x="464898" y="5106232"/>
            <a:ext cx="6970481" cy="1326151"/>
          </a:xfrm>
          <a:prstGeom prst="roundRect">
            <a:avLst>
              <a:gd name="adj" fmla="val 7541"/>
            </a:avLst>
          </a:prstGeom>
          <a:effectLst>
            <a:outerShdw blurRad="279400" dist="38100" dir="5400000" algn="t" rotWithShape="0">
              <a:srgbClr val="002A86">
                <a:alpha val="40000"/>
              </a:srgbClr>
            </a:outerShdw>
          </a:effectLst>
        </p:spPr>
      </p:pic>
      <p:pic>
        <p:nvPicPr>
          <p:cNvPr id="16" name="Picture 15">
            <a:extLst>
              <a:ext uri="{FF2B5EF4-FFF2-40B4-BE49-F238E27FC236}">
                <a16:creationId xmlns:a16="http://schemas.microsoft.com/office/drawing/2014/main" id="{96B670BF-B414-0033-36CC-E3325DCAC63E}"/>
              </a:ext>
            </a:extLst>
          </p:cNvPr>
          <p:cNvPicPr>
            <a:picLocks noChangeAspect="1"/>
          </p:cNvPicPr>
          <p:nvPr/>
        </p:nvPicPr>
        <p:blipFill>
          <a:blip r:embed="rId12"/>
          <a:stretch>
            <a:fillRect/>
          </a:stretch>
        </p:blipFill>
        <p:spPr>
          <a:xfrm>
            <a:off x="464898" y="3522251"/>
            <a:ext cx="6970481" cy="1428277"/>
          </a:xfrm>
          <a:prstGeom prst="roundRect">
            <a:avLst>
              <a:gd name="adj" fmla="val 9135"/>
            </a:avLst>
          </a:prstGeom>
          <a:effectLst>
            <a:outerShdw blurRad="279400" dist="38100" dir="5400000" algn="t" rotWithShape="0">
              <a:srgbClr val="002A86">
                <a:alpha val="40000"/>
              </a:srgbClr>
            </a:outerShdw>
          </a:effectLst>
        </p:spPr>
      </p:pic>
      <p:sp>
        <p:nvSpPr>
          <p:cNvPr id="17" name="Rectangle 16">
            <a:extLst>
              <a:ext uri="{FF2B5EF4-FFF2-40B4-BE49-F238E27FC236}">
                <a16:creationId xmlns:a16="http://schemas.microsoft.com/office/drawing/2014/main" id="{F8D332BE-22A2-536E-D7BF-26CC94D88A47}"/>
              </a:ext>
            </a:extLst>
          </p:cNvPr>
          <p:cNvSpPr/>
          <p:nvPr/>
        </p:nvSpPr>
        <p:spPr bwMode="gray">
          <a:xfrm>
            <a:off x="4160566" y="4291249"/>
            <a:ext cx="1124465" cy="659279"/>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9" name="TextBox 18">
            <a:extLst>
              <a:ext uri="{FF2B5EF4-FFF2-40B4-BE49-F238E27FC236}">
                <a16:creationId xmlns:a16="http://schemas.microsoft.com/office/drawing/2014/main" id="{AFFCEE3B-32E2-0769-65AC-B2244F37D9FA}"/>
              </a:ext>
            </a:extLst>
          </p:cNvPr>
          <p:cNvSpPr txBox="1"/>
          <p:nvPr/>
        </p:nvSpPr>
        <p:spPr>
          <a:xfrm>
            <a:off x="4443027" y="3814417"/>
            <a:ext cx="1663917" cy="184666"/>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sz="1200" kern="0">
                <a:solidFill>
                  <a:schemeClr val="tx2"/>
                </a:solidFill>
                <a:latin typeface="72 Brand" panose="020B0504030603020204" pitchFamily="34" charset="0"/>
                <a:ea typeface="Arial Unicode MS" pitchFamily="34" charset="-128"/>
                <a:cs typeface="Arial Unicode MS" pitchFamily="34" charset="-128"/>
              </a:rPr>
              <a:t>Ship Notice line quantity</a:t>
            </a:r>
          </a:p>
        </p:txBody>
      </p:sp>
      <p:sp>
        <p:nvSpPr>
          <p:cNvPr id="20" name="Rectangle 19">
            <a:extLst>
              <a:ext uri="{FF2B5EF4-FFF2-40B4-BE49-F238E27FC236}">
                <a16:creationId xmlns:a16="http://schemas.microsoft.com/office/drawing/2014/main" id="{0ABC4B62-B8EF-17F0-6F4D-D8F631A88071}"/>
              </a:ext>
            </a:extLst>
          </p:cNvPr>
          <p:cNvSpPr/>
          <p:nvPr/>
        </p:nvSpPr>
        <p:spPr bwMode="gray">
          <a:xfrm>
            <a:off x="4737772" y="6216754"/>
            <a:ext cx="547259" cy="208404"/>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BAD0F7CA-7A04-C50F-B418-78D7940A11D5}"/>
              </a:ext>
            </a:extLst>
          </p:cNvPr>
          <p:cNvSpPr/>
          <p:nvPr/>
        </p:nvSpPr>
        <p:spPr bwMode="gray">
          <a:xfrm>
            <a:off x="4110805" y="341090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89500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B54405-539C-A5A0-9B8E-72BCD41AFE9D}"/>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D49BE65D-EA86-89D5-65B7-5FA8954D9CB0}"/>
              </a:ext>
            </a:extLst>
          </p:cNvPr>
          <p:cNvPicPr>
            <a:picLocks noChangeAspect="1"/>
          </p:cNvPicPr>
          <p:nvPr/>
        </p:nvPicPr>
        <p:blipFill>
          <a:blip r:embed="rId5"/>
          <a:srcRect r="2521"/>
          <a:stretch>
            <a:fillRect/>
          </a:stretch>
        </p:blipFill>
        <p:spPr>
          <a:xfrm>
            <a:off x="407047" y="1353791"/>
            <a:ext cx="7081675" cy="2182490"/>
          </a:xfrm>
          <a:prstGeom prst="roundRect">
            <a:avLst>
              <a:gd name="adj" fmla="val 5130"/>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9CCE34EF-9777-DAA2-FF7C-85E8C9803EE0}"/>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rtlCol="0"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69DFC8A-0144-0708-8330-8DB652C2342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8F7DD1EB-C79B-04C5-9C64-E53A44EBE08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DEA3BD69-9AA7-C0C9-701B-07F62C91DD4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D85242B1-2047-2AD0-8B02-F1428F186572}"/>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pPr>
            <a:r>
              <a:rPr sz="1799">
                <a:solidFill>
                  <a:srgbClr val="0070F2"/>
                </a:solidFill>
                <a:latin typeface="72 Brand Medium" panose="020B0504030603020204" pitchFamily="34" charset="0"/>
              </a:rPr>
              <a:t>Easily access purchase order from the Workbench Orders tile to begin</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pPr>
            <a:r>
              <a:rPr sz="1400">
                <a:solidFill>
                  <a:srgbClr val="000000"/>
                </a:solidFill>
                <a:latin typeface="72 Brand Light" panose="020B0304030603020204" pitchFamily="34" charset="0"/>
              </a:rPr>
              <a:t>Once on the purchase order details page, navigate to </a:t>
            </a:r>
            <a:r>
              <a:rPr sz="1400" b="1">
                <a:solidFill>
                  <a:srgbClr val="000000"/>
                </a:solidFill>
                <a:latin typeface="72 Brand Light" panose="020B0304030603020204" pitchFamily="34" charset="0"/>
              </a:rPr>
              <a:t>Related Documents</a:t>
            </a:r>
            <a:r>
              <a:rPr sz="1400">
                <a:solidFill>
                  <a:srgbClr val="000000"/>
                </a:solidFill>
                <a:latin typeface="72 Brand Light" panose="020B0304030603020204" pitchFamily="34" charset="0"/>
              </a:rPr>
              <a:t>. Here you will see the GRN documents.</a:t>
            </a:r>
          </a:p>
          <a:p>
            <a:pPr marL="449128" indent="-441193" defTabSz="1088231">
              <a:spcBef>
                <a:spcPts val="1799"/>
              </a:spcBef>
              <a:buClr>
                <a:srgbClr val="0070F2"/>
              </a:buClr>
              <a:buSzPct val="100000"/>
              <a:buFont typeface="+mj-lt"/>
              <a:buAutoNum type="arabicPeriod"/>
            </a:pPr>
            <a:r>
              <a:rPr sz="1400">
                <a:solidFill>
                  <a:srgbClr val="000000"/>
                </a:solidFill>
                <a:latin typeface="72 Brand Light" panose="020B0304030603020204" pitchFamily="34" charset="0"/>
              </a:rPr>
              <a:t>From the 'Select Receipts To Be Invoiced' wizard, there are multiple receipts against the PO. The Require references to receipts on invoices business rule has been enabled by the buyer</a:t>
            </a:r>
          </a:p>
          <a:p>
            <a:pPr marL="449128" indent="-441193" defTabSz="1088231">
              <a:spcBef>
                <a:spcPts val="1799"/>
              </a:spcBef>
              <a:buClr>
                <a:srgbClr val="0070F2"/>
              </a:buClr>
              <a:buSzPct val="100000"/>
              <a:buFont typeface="+mj-lt"/>
              <a:buAutoNum type="arabicPeriod"/>
            </a:pPr>
            <a:r>
              <a:rPr sz="1400">
                <a:solidFill>
                  <a:srgbClr val="000000"/>
                </a:solidFill>
                <a:latin typeface="72 Brand Light" panose="020B0304030603020204" pitchFamily="34" charset="0"/>
              </a:rPr>
              <a:t>Select one or multiple GRN from the list</a:t>
            </a:r>
          </a:p>
          <a:p>
            <a:pPr marL="449128" indent="-441193" defTabSz="1088231">
              <a:spcBef>
                <a:spcPts val="1799"/>
              </a:spcBef>
              <a:buClr>
                <a:srgbClr val="0070F2"/>
              </a:buClr>
              <a:buSzPct val="100000"/>
              <a:buFont typeface="+mj-lt"/>
              <a:buAutoNum type="arabicPeriod"/>
            </a:pPr>
            <a:endParaRPr sz="14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8" name="Rectangle 7">
            <a:extLst>
              <a:ext uri="{FF2B5EF4-FFF2-40B4-BE49-F238E27FC236}">
                <a16:creationId xmlns:a16="http://schemas.microsoft.com/office/drawing/2014/main" id="{34566729-0E60-6D80-5000-867C15C184E7}"/>
              </a:ext>
            </a:extLst>
          </p:cNvPr>
          <p:cNvSpPr/>
          <p:nvPr/>
        </p:nvSpPr>
        <p:spPr bwMode="gray">
          <a:xfrm>
            <a:off x="407047" y="2992877"/>
            <a:ext cx="1348032" cy="520096"/>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B74477B4-F642-EBF4-E753-FFD1EE196CC2}"/>
              </a:ext>
            </a:extLst>
          </p:cNvPr>
          <p:cNvPicPr>
            <a:picLocks noChangeAspect="1"/>
          </p:cNvPicPr>
          <p:nvPr/>
        </p:nvPicPr>
        <p:blipFill>
          <a:blip r:embed="rId11"/>
          <a:srcRect r="2830"/>
          <a:stretch>
            <a:fillRect/>
          </a:stretch>
        </p:blipFill>
        <p:spPr>
          <a:xfrm>
            <a:off x="407047" y="3790428"/>
            <a:ext cx="7081675" cy="842616"/>
          </a:xfrm>
          <a:prstGeom prst="roundRect">
            <a:avLst/>
          </a:prstGeom>
          <a:effectLst>
            <a:outerShdw blurRad="279400" dist="38100" dir="5400000" algn="t" rotWithShape="0">
              <a:srgbClr val="002A86">
                <a:alpha val="40000"/>
              </a:srgbClr>
            </a:outerShdw>
          </a:effectLst>
        </p:spPr>
      </p:pic>
      <p:pic>
        <p:nvPicPr>
          <p:cNvPr id="7" name="Picture 6">
            <a:extLst>
              <a:ext uri="{FF2B5EF4-FFF2-40B4-BE49-F238E27FC236}">
                <a16:creationId xmlns:a16="http://schemas.microsoft.com/office/drawing/2014/main" id="{A26BB501-E27E-1914-9723-9E4E694B1306}"/>
              </a:ext>
            </a:extLst>
          </p:cNvPr>
          <p:cNvPicPr>
            <a:picLocks noChangeAspect="1"/>
          </p:cNvPicPr>
          <p:nvPr/>
        </p:nvPicPr>
        <p:blipFill>
          <a:blip r:embed="rId12"/>
          <a:srcRect r="3650"/>
          <a:stretch>
            <a:fillRect/>
          </a:stretch>
        </p:blipFill>
        <p:spPr>
          <a:xfrm>
            <a:off x="439122" y="4921554"/>
            <a:ext cx="7081675" cy="1041924"/>
          </a:xfrm>
          <a:prstGeom prst="roundRect">
            <a:avLst/>
          </a:prstGeom>
          <a:effectLst>
            <a:outerShdw blurRad="279400" dist="38100" dir="5400000" algn="t" rotWithShape="0">
              <a:srgbClr val="002A86">
                <a:alpha val="40000"/>
              </a:srgbClr>
            </a:outerShdw>
          </a:effectLst>
        </p:spPr>
      </p:pic>
      <p:sp>
        <p:nvSpPr>
          <p:cNvPr id="16" name="Rectangle 15">
            <a:extLst>
              <a:ext uri="{FF2B5EF4-FFF2-40B4-BE49-F238E27FC236}">
                <a16:creationId xmlns:a16="http://schemas.microsoft.com/office/drawing/2014/main" id="{46B254D3-2CFA-9799-3CED-E62E33D6B8AC}"/>
              </a:ext>
            </a:extLst>
          </p:cNvPr>
          <p:cNvSpPr/>
          <p:nvPr/>
        </p:nvSpPr>
        <p:spPr bwMode="gray">
          <a:xfrm>
            <a:off x="464898" y="5569641"/>
            <a:ext cx="1290181" cy="393837"/>
          </a:xfrm>
          <a:prstGeom prst="rect">
            <a:avLst/>
          </a:prstGeom>
          <a:noFill/>
          <a:ln w="25400" algn="ctr">
            <a:solidFill>
              <a:schemeClr val="tx2"/>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6C796B98-C441-F1A7-24E1-6CFCFF962A12}"/>
              </a:ext>
            </a:extLst>
          </p:cNvPr>
          <p:cNvSpPr/>
          <p:nvPr/>
        </p:nvSpPr>
        <p:spPr bwMode="gray">
          <a:xfrm>
            <a:off x="1701350" y="27103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21" name="Oval 20">
            <a:extLst>
              <a:ext uri="{FF2B5EF4-FFF2-40B4-BE49-F238E27FC236}">
                <a16:creationId xmlns:a16="http://schemas.microsoft.com/office/drawing/2014/main" id="{C6E5D980-2BC8-1AC1-DE3B-515CC8E50A9D}"/>
              </a:ext>
            </a:extLst>
          </p:cNvPr>
          <p:cNvSpPr/>
          <p:nvPr/>
        </p:nvSpPr>
        <p:spPr bwMode="gray">
          <a:xfrm>
            <a:off x="1707382" y="522057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22" name="Oval 21">
            <a:extLst>
              <a:ext uri="{FF2B5EF4-FFF2-40B4-BE49-F238E27FC236}">
                <a16:creationId xmlns:a16="http://schemas.microsoft.com/office/drawing/2014/main" id="{4155CD36-43E1-E0E0-C795-AA4C74AA91E6}"/>
              </a:ext>
            </a:extLst>
          </p:cNvPr>
          <p:cNvSpPr/>
          <p:nvPr/>
        </p:nvSpPr>
        <p:spPr bwMode="gray">
          <a:xfrm>
            <a:off x="1701350" y="362799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sz="20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rP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4" name="Title 3">
            <a:extLst>
              <a:ext uri="{FF2B5EF4-FFF2-40B4-BE49-F238E27FC236}">
                <a16:creationId xmlns:a16="http://schemas.microsoft.com/office/drawing/2014/main" id="{38245817-0935-18EC-968F-6EEBB3DF6A4C}"/>
              </a:ext>
            </a:extLst>
          </p:cNvPr>
          <p:cNvSpPr>
            <a:spLocks noGrp="1"/>
          </p:cNvSpPr>
          <p:nvPr>
            <p:ph type="title"/>
          </p:nvPr>
        </p:nvSpPr>
        <p:spPr>
          <a:xfrm>
            <a:off x="504001" y="503999"/>
            <a:ext cx="6970481" cy="369332"/>
          </a:xfrm>
        </p:spPr>
        <p:txBody>
          <a:bodyPr/>
          <a:lstStyle/>
          <a:p>
            <a:r>
              <a:rPr b="1">
                <a:latin typeface="+mn-lt"/>
              </a:rPr>
              <a:t>Features: </a:t>
            </a:r>
            <a:r>
              <a:rPr>
                <a:solidFill>
                  <a:srgbClr val="0070F2"/>
                </a:solidFill>
              </a:rPr>
              <a:t>PO-based Invoice with GRN Reference</a:t>
            </a:r>
          </a:p>
        </p:txBody>
      </p:sp>
    </p:spTree>
    <p:custDataLst>
      <p:custData r:id="rId1"/>
      <p:custData r:id="rId2"/>
    </p:custDataLst>
    <p:extLst>
      <p:ext uri="{BB962C8B-B14F-4D97-AF65-F5344CB8AC3E}">
        <p14:creationId xmlns:p14="http://schemas.microsoft.com/office/powerpoint/2010/main" val="1852397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1F75C-BA0C-EDD3-0D46-51B0929168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2C5BF1-BEBA-DDFD-F584-77517FD62119}"/>
              </a:ext>
            </a:extLst>
          </p:cNvPr>
          <p:cNvPicPr>
            <a:picLocks noChangeAspect="1"/>
          </p:cNvPicPr>
          <p:nvPr/>
        </p:nvPicPr>
        <p:blipFill>
          <a:blip r:embed="rId5"/>
          <a:srcRect l="1753"/>
          <a:stretch>
            <a:fillRect/>
          </a:stretch>
        </p:blipFill>
        <p:spPr>
          <a:xfrm>
            <a:off x="502708" y="1359775"/>
            <a:ext cx="7050885" cy="2226735"/>
          </a:xfrm>
          <a:prstGeom prst="roundRect">
            <a:avLst>
              <a:gd name="adj" fmla="val 7005"/>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A9305397-9F2B-51D6-FAC7-96ABDB9C768A}"/>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1946A687-A801-3592-A089-B56361354DE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CCA72BE6-CB2E-CB7B-4618-007CBA637A9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1F4CE109-EBE2-70A3-F409-1739D80DB5D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8971EA98-C170-F557-8274-317CBC484910}"/>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發票畫面</a:t>
            </a: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按一下 [建立 </a:t>
            </a:r>
            <a:r>
              <a:rPr>
                <a:sym typeface="Wingdings" pitchFamily="2" charset="2"/>
              </a:rPr>
              <a:t> 發票]</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'已針對所選 GRN 參考的採購單明細建立發票</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發票細目數量不能超過對應的已接收數量</a:t>
            </a:r>
          </a:p>
        </p:txBody>
      </p:sp>
      <p:sp>
        <p:nvSpPr>
          <p:cNvPr id="7" name="Rectangle 6">
            <a:extLst>
              <a:ext uri="{FF2B5EF4-FFF2-40B4-BE49-F238E27FC236}">
                <a16:creationId xmlns:a16="http://schemas.microsoft.com/office/drawing/2014/main" id="{BBD0366E-A98A-BE56-94BB-3BFC1DC592F5}"/>
              </a:ext>
            </a:extLst>
          </p:cNvPr>
          <p:cNvSpPr/>
          <p:nvPr/>
        </p:nvSpPr>
        <p:spPr bwMode="gray">
          <a:xfrm>
            <a:off x="6090092" y="1477801"/>
            <a:ext cx="1138740" cy="839513"/>
          </a:xfrm>
          <a:prstGeom prst="rect">
            <a:avLst/>
          </a:prstGeom>
          <a:noFill/>
          <a:ln w="25400" algn="ctr">
            <a:solidFill>
              <a:schemeClr val="tx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200" b="0" i="0" u="none" strike="noStrike" kern="0" cap="none" spc="0" normalizeH="0" baseline="0">
              <a:ln>
                <a:noFill/>
              </a:ln>
              <a:solidFill>
                <a:schemeClr val="tx2"/>
              </a:solidFill>
              <a:effectLst/>
              <a:uLnTx/>
              <a:uFillTx/>
              <a:ea typeface="Arial Unicode MS" pitchFamily="34" charset="-128"/>
              <a:cs typeface="Arial Unicode MS" pitchFamily="34" charset="-128"/>
            </a:endParaRPr>
          </a:p>
        </p:txBody>
      </p:sp>
      <p:pic>
        <p:nvPicPr>
          <p:cNvPr id="6" name="Picture 5">
            <a:extLst>
              <a:ext uri="{FF2B5EF4-FFF2-40B4-BE49-F238E27FC236}">
                <a16:creationId xmlns:a16="http://schemas.microsoft.com/office/drawing/2014/main" id="{963F5888-1BF0-EAB7-72A3-EB6355EAA87C}"/>
              </a:ext>
            </a:extLst>
          </p:cNvPr>
          <p:cNvPicPr>
            <a:picLocks noChangeAspect="1"/>
          </p:cNvPicPr>
          <p:nvPr/>
        </p:nvPicPr>
        <p:blipFill>
          <a:blip r:embed="rId11"/>
          <a:stretch>
            <a:fillRect/>
          </a:stretch>
        </p:blipFill>
        <p:spPr>
          <a:xfrm>
            <a:off x="504002" y="4071881"/>
            <a:ext cx="7049592" cy="1793473"/>
          </a:xfrm>
          <a:prstGeom prst="roundRect">
            <a:avLst>
              <a:gd name="adj" fmla="val 3921"/>
            </a:avLst>
          </a:prstGeom>
          <a:effectLst>
            <a:outerShdw blurRad="279400" dist="38100" dir="5400000" algn="t" rotWithShape="0">
              <a:srgbClr val="002A86">
                <a:alpha val="40000"/>
              </a:srgbClr>
            </a:outerShdw>
          </a:effectLst>
        </p:spPr>
      </p:pic>
      <p:sp>
        <p:nvSpPr>
          <p:cNvPr id="14" name="Rectangle 13">
            <a:extLst>
              <a:ext uri="{FF2B5EF4-FFF2-40B4-BE49-F238E27FC236}">
                <a16:creationId xmlns:a16="http://schemas.microsoft.com/office/drawing/2014/main" id="{12BEA197-7EB6-C63F-2FB1-A9046964C910}"/>
              </a:ext>
            </a:extLst>
          </p:cNvPr>
          <p:cNvSpPr/>
          <p:nvPr/>
        </p:nvSpPr>
        <p:spPr bwMode="gray">
          <a:xfrm>
            <a:off x="502708" y="5060515"/>
            <a:ext cx="2065127" cy="708273"/>
          </a:xfrm>
          <a:prstGeom prst="rect">
            <a:avLst/>
          </a:prstGeom>
          <a:noFill/>
          <a:ln w="38100" algn="ctr">
            <a:solidFill>
              <a:schemeClr val="tx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5" name="Title 3">
            <a:extLst>
              <a:ext uri="{FF2B5EF4-FFF2-40B4-BE49-F238E27FC236}">
                <a16:creationId xmlns:a16="http://schemas.microsoft.com/office/drawing/2014/main" id="{FDBE7FDA-5E82-BB10-3CBE-5BDB071F64DC}"/>
              </a:ext>
            </a:extLst>
          </p:cNvPr>
          <p:cNvSpPr>
            <a:spLocks noGrp="1"/>
          </p:cNvSpPr>
          <p:nvPr>
            <p:ph type="title"/>
          </p:nvPr>
        </p:nvSpPr>
        <p:spPr>
          <a:xfrm>
            <a:off x="504001" y="503999"/>
            <a:ext cx="6970481" cy="369332"/>
          </a:xfrm>
        </p:spPr>
        <p:txBody>
          <a:bodyPr/>
          <a:lstStyle/>
          <a:p>
            <a:r>
              <a:rPr b="1">
                <a:latin typeface="+mn-lt"/>
              </a:rPr>
              <a:t>功能：</a:t>
            </a:r>
            <a:r>
              <a:rPr>
                <a:solidFill>
                  <a:srgbClr val="0070F2"/>
                </a:solidFill>
              </a:rPr>
              <a:t>以 PO 為基礎的發票 (含 GRN 參考)</a:t>
            </a:r>
          </a:p>
        </p:txBody>
      </p:sp>
    </p:spTree>
    <p:custDataLst>
      <p:custData r:id="rId1"/>
      <p:custData r:id="rId2"/>
    </p:custDataLst>
    <p:extLst>
      <p:ext uri="{BB962C8B-B14F-4D97-AF65-F5344CB8AC3E}">
        <p14:creationId xmlns:p14="http://schemas.microsoft.com/office/powerpoint/2010/main" val="2291012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0D4D84-C5AD-8B43-906A-5FD96FDA7767}"/>
              </a:ext>
            </a:extLst>
          </p:cNvPr>
          <p:cNvSpPr>
            <a:spLocks noGrp="1"/>
          </p:cNvSpPr>
          <p:nvPr>
            <p:ph type="title"/>
          </p:nvPr>
        </p:nvSpPr>
        <p:spPr>
          <a:xfrm>
            <a:off x="505458" y="501017"/>
            <a:ext cx="7321968" cy="369332"/>
          </a:xfrm>
        </p:spPr>
        <p:txBody>
          <a:bodyPr/>
          <a:lstStyle/>
          <a:p>
            <a:pPr>
              <a:defRPr>
                <a:latin typeface="+mj-lt"/>
                <a:cs typeface="Arial" panose="020B0604020202020204" pitchFamily="34" charset="0"/>
              </a:defRPr>
            </a:pPr>
            <a:r>
              <a:t>資源</a:t>
            </a:r>
          </a:p>
        </p:txBody>
      </p:sp>
      <p:pic>
        <p:nvPicPr>
          <p:cNvPr id="6" name="Picture 5" descr="A person and person looking at a computer screen  Description automatically generated with medium confidence">
            <a:extLst>
              <a:ext uri="{FF2B5EF4-FFF2-40B4-BE49-F238E27FC236}">
                <a16:creationId xmlns:a16="http://schemas.microsoft.com/office/drawing/2014/main" id="{0B3A53BB-982C-1D44-AEBB-1296EF8DE5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38368" y="-14276"/>
            <a:ext cx="5055221" cy="6872276"/>
          </a:xfrm>
          <a:prstGeom prst="rect">
            <a:avLst/>
          </a:prstGeom>
        </p:spPr>
      </p:pic>
      <p:grpSp>
        <p:nvGrpSpPr>
          <p:cNvPr id="3" name="Group 2">
            <a:extLst>
              <a:ext uri="{FF2B5EF4-FFF2-40B4-BE49-F238E27FC236}">
                <a16:creationId xmlns:a16="http://schemas.microsoft.com/office/drawing/2014/main" id="{2F1FB43A-8CB0-A748-9FF6-7D6C635563ED}"/>
              </a:ext>
            </a:extLst>
          </p:cNvPr>
          <p:cNvGrpSpPr/>
          <p:nvPr/>
        </p:nvGrpSpPr>
        <p:grpSpPr>
          <a:xfrm>
            <a:off x="510003" y="1385642"/>
            <a:ext cx="6056049" cy="961810"/>
            <a:chOff x="2071165" y="1283465"/>
            <a:chExt cx="3781663" cy="961810"/>
          </a:xfrm>
        </p:grpSpPr>
        <p:sp>
          <p:nvSpPr>
            <p:cNvPr id="31" name="Rectangle 30">
              <a:extLst>
                <a:ext uri="{FF2B5EF4-FFF2-40B4-BE49-F238E27FC236}">
                  <a16:creationId xmlns:a16="http://schemas.microsoft.com/office/drawing/2014/main" id="{D28C01BE-800E-E84C-A376-C79AA66D70FA}"/>
                </a:ext>
              </a:extLst>
            </p:cNvPr>
            <p:cNvSpPr/>
            <p:nvPr/>
          </p:nvSpPr>
          <p:spPr bwMode="gray">
            <a:xfrm>
              <a:off x="2071165" y="1283465"/>
              <a:ext cx="3781663" cy="961810"/>
            </a:xfrm>
            <a:prstGeom prst="rect">
              <a:avLst/>
            </a:prstGeom>
            <a:solidFill>
              <a:schemeClr val="bg1"/>
            </a:solidFill>
            <a:ln w="25400" algn="ctr">
              <a:solidFill>
                <a:schemeClr val="tx2"/>
              </a:solidFill>
              <a:miter lim="800000"/>
              <a:headEnd/>
              <a:tailEnd/>
            </a:ln>
          </p:spPr>
          <p:txBody>
            <a:bodyPr lIns="90000" tIns="72000" rIns="90000" bIns="7200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panose="020B0604020202020204" pitchFamily="34" charset="0"/>
              </a:endParaRPr>
            </a:p>
          </p:txBody>
        </p:sp>
        <p:sp>
          <p:nvSpPr>
            <p:cNvPr id="33" name="Rectangle 32">
              <a:extLst>
                <a:ext uri="{FF2B5EF4-FFF2-40B4-BE49-F238E27FC236}">
                  <a16:creationId xmlns:a16="http://schemas.microsoft.com/office/drawing/2014/main" id="{1E7AC8A5-79C2-7947-9362-65C95321A513}"/>
                </a:ext>
              </a:extLst>
            </p:cNvPr>
            <p:cNvSpPr/>
            <p:nvPr/>
          </p:nvSpPr>
          <p:spPr>
            <a:xfrm>
              <a:off x="2111137" y="1414278"/>
              <a:ext cx="3695684" cy="830997"/>
            </a:xfrm>
            <a:prstGeom prst="rect">
              <a:avLst/>
            </a:prstGeom>
          </p:spPr>
          <p:txBody>
            <a:bodyPr wrap="square">
              <a:spAutoFit/>
            </a:bodyPr>
            <a:lstStyle/>
            <a:p>
              <a:pPr>
                <a:defRPr sz="1600">
                  <a:latin typeface="+mn-lt"/>
                  <a:cs typeface="Arial" panose="020B0604020202020204" pitchFamily="34" charset="0"/>
                </a:defRPr>
              </a:pPr>
              <a:r>
                <a:t>入門？</a:t>
              </a:r>
            </a:p>
            <a:p>
              <a:pPr>
                <a:defRPr sz="1600" b="1">
                  <a:latin typeface="+mn-lt"/>
                  <a:cs typeface="Arial" panose="020B0604020202020204" pitchFamily="34" charset="0"/>
                  <a:hlinkClick r:id="rId4"/>
                </a:defRPr>
              </a:pPr>
              <a:r>
                <a:t>SAP Business Network on BTP Quick Tour for Suppliers</a:t>
              </a:r>
              <a:endParaRPr sz="1600" b="1">
                <a:latin typeface="+mn-lt"/>
                <a:cs typeface="Arial" panose="020B0604020202020204" pitchFamily="34" charset="0"/>
              </a:endParaRPr>
            </a:p>
          </p:txBody>
        </p:sp>
      </p:grpSp>
      <p:grpSp>
        <p:nvGrpSpPr>
          <p:cNvPr id="9" name="Group 8">
            <a:extLst>
              <a:ext uri="{FF2B5EF4-FFF2-40B4-BE49-F238E27FC236}">
                <a16:creationId xmlns:a16="http://schemas.microsoft.com/office/drawing/2014/main" id="{85A01532-89F6-A944-9280-75ACF7FE5AC7}"/>
              </a:ext>
            </a:extLst>
          </p:cNvPr>
          <p:cNvGrpSpPr/>
          <p:nvPr/>
        </p:nvGrpSpPr>
        <p:grpSpPr>
          <a:xfrm>
            <a:off x="505170" y="4714898"/>
            <a:ext cx="6056049" cy="961809"/>
            <a:chOff x="2068863" y="5093625"/>
            <a:chExt cx="3782270" cy="961809"/>
          </a:xfrm>
        </p:grpSpPr>
        <p:sp>
          <p:nvSpPr>
            <p:cNvPr id="29" name="Rectangle 28">
              <a:extLst>
                <a:ext uri="{FF2B5EF4-FFF2-40B4-BE49-F238E27FC236}">
                  <a16:creationId xmlns:a16="http://schemas.microsoft.com/office/drawing/2014/main" id="{F98C3ED8-62E8-5949-AA20-B821AA396B67}"/>
                </a:ext>
              </a:extLst>
            </p:cNvPr>
            <p:cNvSpPr/>
            <p:nvPr/>
          </p:nvSpPr>
          <p:spPr bwMode="gray">
            <a:xfrm>
              <a:off x="2068863" y="5093625"/>
              <a:ext cx="3782270" cy="961809"/>
            </a:xfrm>
            <a:prstGeom prst="rect">
              <a:avLst/>
            </a:prstGeom>
            <a:solidFill>
              <a:schemeClr val="bg1"/>
            </a:solidFill>
            <a:ln w="25400" algn="ctr">
              <a:solidFill>
                <a:schemeClr val="tx2"/>
              </a:solidFill>
              <a:miter lim="800000"/>
              <a:headEnd/>
              <a:tailEnd/>
            </a:ln>
          </p:spPr>
          <p:txBody>
            <a:bodyPr lIns="90000" tIns="72000" rIns="90000" bIns="7200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panose="020B0604020202020204" pitchFamily="34" charset="0"/>
              </a:endParaRPr>
            </a:p>
          </p:txBody>
        </p:sp>
        <p:sp>
          <p:nvSpPr>
            <p:cNvPr id="30" name="Rectangle 29">
              <a:extLst>
                <a:ext uri="{FF2B5EF4-FFF2-40B4-BE49-F238E27FC236}">
                  <a16:creationId xmlns:a16="http://schemas.microsoft.com/office/drawing/2014/main" id="{C9634752-2636-474E-A1E2-E19D9DC5364E}"/>
                </a:ext>
              </a:extLst>
            </p:cNvPr>
            <p:cNvSpPr/>
            <p:nvPr/>
          </p:nvSpPr>
          <p:spPr>
            <a:xfrm>
              <a:off x="2111859" y="5282141"/>
              <a:ext cx="2953852" cy="584775"/>
            </a:xfrm>
            <a:prstGeom prst="rect">
              <a:avLst/>
            </a:prstGeom>
          </p:spPr>
          <p:txBody>
            <a:bodyPr wrap="square">
              <a:spAutoFit/>
            </a:bodyPr>
            <a:lstStyle/>
            <a:p>
              <a:pPr>
                <a:defRPr sz="1600">
                  <a:latin typeface="+mn-lt"/>
                  <a:cs typeface="Arial" panose="020B0604020202020204" pitchFamily="34" charset="0"/>
                </a:defRPr>
              </a:pPr>
              <a:r>
                <a:t>需要支援嗎？</a:t>
              </a:r>
            </a:p>
            <a:p>
              <a:pPr>
                <a:defRPr sz="1600" b="1">
                  <a:latin typeface="+mn-lt"/>
                  <a:cs typeface="Arial" panose="020B0604020202020204" pitchFamily="34" charset="0"/>
                  <a:hlinkClick r:id="rId5"/>
                </a:defRPr>
              </a:pPr>
              <a:r>
                <a:t>輔助說明資源</a:t>
              </a:r>
              <a:endParaRPr sz="1600" b="1">
                <a:latin typeface="+mn-lt"/>
                <a:cs typeface="Arial" panose="020B0604020202020204" pitchFamily="34" charset="0"/>
              </a:endParaRPr>
            </a:p>
          </p:txBody>
        </p:sp>
      </p:grpSp>
      <p:grpSp>
        <p:nvGrpSpPr>
          <p:cNvPr id="5" name="Group 4">
            <a:extLst>
              <a:ext uri="{FF2B5EF4-FFF2-40B4-BE49-F238E27FC236}">
                <a16:creationId xmlns:a16="http://schemas.microsoft.com/office/drawing/2014/main" id="{C08B51F4-FB8F-8A42-A4B6-71E29FA63FF7}"/>
              </a:ext>
            </a:extLst>
          </p:cNvPr>
          <p:cNvGrpSpPr/>
          <p:nvPr/>
        </p:nvGrpSpPr>
        <p:grpSpPr>
          <a:xfrm>
            <a:off x="506972" y="3004540"/>
            <a:ext cx="6056049" cy="961810"/>
            <a:chOff x="2069043" y="2461054"/>
            <a:chExt cx="3782270" cy="961810"/>
          </a:xfrm>
        </p:grpSpPr>
        <p:sp>
          <p:nvSpPr>
            <p:cNvPr id="41" name="Rectangle 40">
              <a:extLst>
                <a:ext uri="{FF2B5EF4-FFF2-40B4-BE49-F238E27FC236}">
                  <a16:creationId xmlns:a16="http://schemas.microsoft.com/office/drawing/2014/main" id="{490EF9A6-836E-AD40-B555-E5415260855A}"/>
                </a:ext>
              </a:extLst>
            </p:cNvPr>
            <p:cNvSpPr/>
            <p:nvPr/>
          </p:nvSpPr>
          <p:spPr bwMode="gray">
            <a:xfrm>
              <a:off x="2069043" y="2461054"/>
              <a:ext cx="3782270" cy="961810"/>
            </a:xfrm>
            <a:prstGeom prst="rect">
              <a:avLst/>
            </a:prstGeom>
            <a:solidFill>
              <a:schemeClr val="bg1"/>
            </a:solidFill>
            <a:ln w="25400" algn="ctr">
              <a:solidFill>
                <a:schemeClr val="tx2"/>
              </a:solidFill>
              <a:miter lim="800000"/>
              <a:headEnd/>
              <a:tailEnd/>
            </a:ln>
          </p:spPr>
          <p:txBody>
            <a:bodyPr lIns="90000" tIns="72000" rIns="90000" bIns="7200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panose="020B0604020202020204" pitchFamily="34" charset="0"/>
              </a:endParaRPr>
            </a:p>
          </p:txBody>
        </p:sp>
        <p:sp>
          <p:nvSpPr>
            <p:cNvPr id="42" name="Rectangle 41">
              <a:extLst>
                <a:ext uri="{FF2B5EF4-FFF2-40B4-BE49-F238E27FC236}">
                  <a16:creationId xmlns:a16="http://schemas.microsoft.com/office/drawing/2014/main" id="{13578D58-0C07-744C-AB04-49209725F070}"/>
                </a:ext>
              </a:extLst>
            </p:cNvPr>
            <p:cNvSpPr/>
            <p:nvPr/>
          </p:nvSpPr>
          <p:spPr>
            <a:xfrm>
              <a:off x="2110914" y="2639961"/>
              <a:ext cx="2953852" cy="584775"/>
            </a:xfrm>
            <a:prstGeom prst="rect">
              <a:avLst/>
            </a:prstGeom>
          </p:spPr>
          <p:txBody>
            <a:bodyPr wrap="square">
              <a:spAutoFit/>
            </a:bodyPr>
            <a:lstStyle/>
            <a:p>
              <a:pPr>
                <a:defRPr sz="1600">
                  <a:latin typeface="+mn-lt"/>
                  <a:cs typeface="Arial" panose="020B0604020202020204" pitchFamily="34" charset="0"/>
                </a:defRPr>
              </a:pPr>
              <a:r>
                <a:t>更多關於 的資訊</a:t>
              </a:r>
            </a:p>
            <a:p>
              <a:pPr>
                <a:defRPr sz="1600" b="1">
                  <a:latin typeface="+mn-lt"/>
                  <a:cs typeface="Arial" panose="020B0604020202020204" pitchFamily="34" charset="0"/>
                  <a:hlinkClick r:id="rId6"/>
                </a:defRPr>
              </a:pPr>
              <a:r>
                <a:t>BTP 上的 SAP Business Network</a:t>
              </a:r>
              <a:endParaRPr sz="1600" b="1">
                <a:latin typeface="+mn-lt"/>
                <a:cs typeface="Arial" panose="020B0604020202020204" pitchFamily="34" charset="0"/>
              </a:endParaRPr>
            </a:p>
          </p:txBody>
        </p:sp>
      </p:grpSp>
    </p:spTree>
    <p:extLst>
      <p:ext uri="{BB962C8B-B14F-4D97-AF65-F5344CB8AC3E}">
        <p14:creationId xmlns:p14="http://schemas.microsoft.com/office/powerpoint/2010/main" val="812333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looking at a computer screen  Description automatically generated with medium confidence">
            <a:extLst>
              <a:ext uri="{FF2B5EF4-FFF2-40B4-BE49-F238E27FC236}">
                <a16:creationId xmlns:a16="http://schemas.microsoft.com/office/drawing/2014/main" id="{640A47CF-1755-EDBE-CECD-44BAFA6B4B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38368" y="-14276"/>
            <a:ext cx="5055221" cy="6872276"/>
          </a:xfrm>
          <a:prstGeom prst="rect">
            <a:avLst/>
          </a:prstGeom>
        </p:spPr>
      </p:pic>
      <p:sp>
        <p:nvSpPr>
          <p:cNvPr id="10" name="Rectangle 9">
            <a:extLst>
              <a:ext uri="{FF2B5EF4-FFF2-40B4-BE49-F238E27FC236}">
                <a16:creationId xmlns:a16="http://schemas.microsoft.com/office/drawing/2014/main" id="{85CC982A-8E36-E536-E4B4-7D353741F486}"/>
              </a:ext>
            </a:extLst>
          </p:cNvPr>
          <p:cNvSpPr/>
          <p:nvPr/>
        </p:nvSpPr>
        <p:spPr bwMode="gray">
          <a:xfrm>
            <a:off x="201706" y="2738193"/>
            <a:ext cx="3254188" cy="825278"/>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3" name="Title 2">
            <a:extLst>
              <a:ext uri="{FF2B5EF4-FFF2-40B4-BE49-F238E27FC236}">
                <a16:creationId xmlns:a16="http://schemas.microsoft.com/office/drawing/2014/main" id="{E7ACBD7C-0955-DE97-0062-2CAA3FAE1A50}"/>
              </a:ext>
            </a:extLst>
          </p:cNvPr>
          <p:cNvSpPr>
            <a:spLocks noGrp="1"/>
          </p:cNvSpPr>
          <p:nvPr>
            <p:ph type="title"/>
          </p:nvPr>
        </p:nvSpPr>
        <p:spPr>
          <a:xfrm>
            <a:off x="409109" y="2547808"/>
            <a:ext cx="5413477" cy="1015663"/>
          </a:xfrm>
        </p:spPr>
        <p:txBody>
          <a:bodyPr/>
          <a:lstStyle/>
          <a:p>
            <a:pPr>
              <a:defRPr sz="6600"/>
            </a:pPr>
            <a:r>
              <a:t>問答</a:t>
            </a:r>
          </a:p>
        </p:txBody>
      </p:sp>
    </p:spTree>
    <p:extLst>
      <p:ext uri="{BB962C8B-B14F-4D97-AF65-F5344CB8AC3E}">
        <p14:creationId xmlns:p14="http://schemas.microsoft.com/office/powerpoint/2010/main" val="1549686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B0C9C-3E2D-CBBE-65D2-C64F35FE967B}"/>
            </a:ext>
          </a:extLst>
        </p:cNvPr>
        <p:cNvGrpSpPr/>
        <p:nvPr/>
      </p:nvGrpSpPr>
      <p:grpSpPr>
        <a:xfrm>
          <a:off x="0" y="0"/>
          <a:ext cx="0" cy="0"/>
          <a:chOff x="0" y="0"/>
          <a:chExt cx="0" cy="0"/>
        </a:xfrm>
      </p:grpSpPr>
    </p:spTree>
    <p:extLst>
      <p:ext uri="{BB962C8B-B14F-4D97-AF65-F5344CB8AC3E}">
        <p14:creationId xmlns:p14="http://schemas.microsoft.com/office/powerpoint/2010/main" val="8020545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F4141F8-481F-2997-51E8-3E6AA751BA51}"/>
            </a:ext>
          </a:extLst>
        </p:cNvPr>
        <p:cNvGrpSpPr/>
        <p:nvPr/>
      </p:nvGrpSpPr>
      <p:grpSpPr>
        <a:xfrm>
          <a:off x="0" y="0"/>
          <a:ext cx="0" cy="0"/>
          <a:chOff x="0" y="0"/>
          <a:chExt cx="0" cy="0"/>
        </a:xfrm>
      </p:grpSpPr>
      <p:grpSp>
        <p:nvGrpSpPr>
          <p:cNvPr id="62" name="Group 61">
            <a:extLst>
              <a:ext uri="{FF2B5EF4-FFF2-40B4-BE49-F238E27FC236}">
                <a16:creationId xmlns:a16="http://schemas.microsoft.com/office/drawing/2014/main" id="{EAAEF573-F6E4-1DD2-9A94-FEFB5A25FECE}"/>
              </a:ext>
            </a:extLst>
          </p:cNvPr>
          <p:cNvGrpSpPr/>
          <p:nvPr/>
        </p:nvGrpSpPr>
        <p:grpSpPr>
          <a:xfrm>
            <a:off x="4025714" y="1604829"/>
            <a:ext cx="4127917" cy="4127917"/>
            <a:chOff x="3182616" y="1975590"/>
            <a:chExt cx="4127917" cy="4127917"/>
          </a:xfrm>
        </p:grpSpPr>
        <p:cxnSp>
          <p:nvCxnSpPr>
            <p:cNvPr id="60" name="Straight Connector 59">
              <a:extLst>
                <a:ext uri="{FF2B5EF4-FFF2-40B4-BE49-F238E27FC236}">
                  <a16:creationId xmlns:a16="http://schemas.microsoft.com/office/drawing/2014/main" id="{B187F804-1F57-40F7-6016-83AD28AA4490}"/>
                </a:ext>
              </a:extLst>
            </p:cNvPr>
            <p:cNvCxnSpPr>
              <a:cxnSpLocks/>
            </p:cNvCxnSpPr>
            <p:nvPr/>
          </p:nvCxnSpPr>
          <p:spPr>
            <a:xfrm rot="5400000"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8DF607-A59C-5BB6-75ED-526C9AE89C24}"/>
                </a:ext>
              </a:extLst>
            </p:cNvPr>
            <p:cNvCxnSpPr>
              <a:cxnSpLocks/>
            </p:cNvCxnSpPr>
            <p:nvPr/>
          </p:nvCxnSpPr>
          <p:spPr>
            <a:xfrm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EC70DA99-F59D-37D5-54DF-29C0FCE2AE35}"/>
              </a:ext>
            </a:extLst>
          </p:cNvPr>
          <p:cNvGrpSpPr/>
          <p:nvPr/>
        </p:nvGrpSpPr>
        <p:grpSpPr>
          <a:xfrm rot="18900000">
            <a:off x="4021051" y="1808932"/>
            <a:ext cx="4127917" cy="4127917"/>
            <a:chOff x="3182616" y="1975590"/>
            <a:chExt cx="4127917" cy="4127917"/>
          </a:xfrm>
        </p:grpSpPr>
        <p:cxnSp>
          <p:nvCxnSpPr>
            <p:cNvPr id="64" name="Straight Connector 63">
              <a:extLst>
                <a:ext uri="{FF2B5EF4-FFF2-40B4-BE49-F238E27FC236}">
                  <a16:creationId xmlns:a16="http://schemas.microsoft.com/office/drawing/2014/main" id="{4869F164-4E77-601D-00B6-06515A5C48EA}"/>
                </a:ext>
              </a:extLst>
            </p:cNvPr>
            <p:cNvCxnSpPr>
              <a:cxnSpLocks/>
            </p:cNvCxnSpPr>
            <p:nvPr/>
          </p:nvCxnSpPr>
          <p:spPr>
            <a:xfrm rot="5400000"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D0EABA6-1024-7BFF-5FBB-FA1D5C863D8A}"/>
                </a:ext>
              </a:extLst>
            </p:cNvPr>
            <p:cNvCxnSpPr>
              <a:cxnSpLocks/>
            </p:cNvCxnSpPr>
            <p:nvPr/>
          </p:nvCxnSpPr>
          <p:spPr>
            <a:xfrm flipH="1">
              <a:off x="3182616" y="4039068"/>
              <a:ext cx="4127917" cy="96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 name="Donut 4">
            <a:extLst>
              <a:ext uri="{FF2B5EF4-FFF2-40B4-BE49-F238E27FC236}">
                <a16:creationId xmlns:a16="http://schemas.microsoft.com/office/drawing/2014/main" id="{6FAD7479-B158-84C6-9911-6691E027658B}"/>
              </a:ext>
            </a:extLst>
          </p:cNvPr>
          <p:cNvSpPr/>
          <p:nvPr/>
        </p:nvSpPr>
        <p:spPr bwMode="gray">
          <a:xfrm>
            <a:off x="4370265" y="1921486"/>
            <a:ext cx="3460357" cy="3460357"/>
          </a:xfrm>
          <a:prstGeom prst="donut">
            <a:avLst>
              <a:gd name="adj" fmla="val 16075"/>
            </a:avLst>
          </a:prstGeom>
          <a:gradFill>
            <a:gsLst>
              <a:gs pos="0">
                <a:schemeClr val="bg2"/>
              </a:gs>
              <a:gs pos="50000">
                <a:srgbClr val="002A86"/>
              </a:gs>
              <a:gs pos="75000">
                <a:srgbClr val="0070F2"/>
              </a:gs>
              <a:gs pos="26000">
                <a:srgbClr val="0070F2"/>
              </a:gs>
              <a:gs pos="99000">
                <a:schemeClr val="bg2"/>
              </a:gs>
            </a:gsLst>
            <a:lin ang="6000000" scaled="0"/>
          </a:gradFill>
          <a:ln w="25400" algn="ctr">
            <a:noFill/>
            <a:miter lim="800000"/>
            <a:headEnd/>
            <a:tailEnd/>
          </a:ln>
          <a:effectLst>
            <a:innerShdw blurRad="63500" dist="50800" dir="13500000">
              <a:srgbClr val="00144A">
                <a:alpha val="50000"/>
              </a:srgbClr>
            </a:innerShdw>
          </a:effectLst>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59" name="Oval 58">
            <a:extLst>
              <a:ext uri="{FF2B5EF4-FFF2-40B4-BE49-F238E27FC236}">
                <a16:creationId xmlns:a16="http://schemas.microsoft.com/office/drawing/2014/main" id="{E818CCDC-DC11-7C82-51F2-695CE4D29847}"/>
              </a:ext>
            </a:extLst>
          </p:cNvPr>
          <p:cNvSpPr/>
          <p:nvPr/>
        </p:nvSpPr>
        <p:spPr bwMode="gray">
          <a:xfrm>
            <a:off x="4909352" y="2459933"/>
            <a:ext cx="2363339" cy="2363339"/>
          </a:xfrm>
          <a:prstGeom prst="ellipse">
            <a:avLst/>
          </a:prstGeom>
          <a:solidFill>
            <a:schemeClr val="bg1"/>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4" name="Title 3">
            <a:extLst>
              <a:ext uri="{FF2B5EF4-FFF2-40B4-BE49-F238E27FC236}">
                <a16:creationId xmlns:a16="http://schemas.microsoft.com/office/drawing/2014/main" id="{62C5D875-C7CE-F072-7C16-0748E2D12F92}"/>
              </a:ext>
            </a:extLst>
          </p:cNvPr>
          <p:cNvSpPr>
            <a:spLocks noGrp="1"/>
          </p:cNvSpPr>
          <p:nvPr>
            <p:ph type="title"/>
          </p:nvPr>
        </p:nvSpPr>
        <p:spPr>
          <a:xfrm>
            <a:off x="252327" y="242139"/>
            <a:ext cx="11183564" cy="676788"/>
          </a:xfrm>
        </p:spPr>
        <p:txBody>
          <a:bodyPr/>
          <a:lstStyle/>
          <a:p>
            <a:r>
              <a:t>SAP Business Network is the solution</a:t>
            </a:r>
            <a:br/>
            <a:endParaRPr sz="2000">
              <a:latin typeface="+mn-lt"/>
            </a:endParaRPr>
          </a:p>
        </p:txBody>
      </p:sp>
      <p:sp>
        <p:nvSpPr>
          <p:cNvPr id="6" name="TextBox 5">
            <a:extLst>
              <a:ext uri="{FF2B5EF4-FFF2-40B4-BE49-F238E27FC236}">
                <a16:creationId xmlns:a16="http://schemas.microsoft.com/office/drawing/2014/main" id="{98DC29E0-6E6B-353F-D002-E88B7CAD0B55}"/>
              </a:ext>
            </a:extLst>
          </p:cNvPr>
          <p:cNvSpPr txBox="1"/>
          <p:nvPr/>
        </p:nvSpPr>
        <p:spPr>
          <a:xfrm>
            <a:off x="4603246" y="1878301"/>
            <a:ext cx="2986679" cy="3198684"/>
          </a:xfrm>
          <a:prstGeom prst="rect">
            <a:avLst/>
          </a:prstGeom>
          <a:noFill/>
        </p:spPr>
        <p:txBody>
          <a:bodyPr spcFirstLastPara="1" wrap="square" lIns="0" tIns="0" rIns="0" bIns="0" numCol="1" rtlCol="0">
            <a:prstTxWarp prst="textArchDown">
              <a:avLst/>
            </a:prstTxWarp>
            <a:spAutoFit/>
          </a:bodyPr>
          <a:lstStyle/>
          <a:p>
            <a:pPr algn="ctr" fontAlgn="base">
              <a:spcBef>
                <a:spcPct val="50000"/>
              </a:spcBef>
              <a:spcAft>
                <a:spcPct val="0"/>
              </a:spcAft>
              <a:buClr>
                <a:schemeClr val="tx1"/>
              </a:buClr>
              <a:buSzPct val="100000"/>
            </a:pPr>
            <a:r>
              <a:rPr sz="1700" kern="0">
                <a:solidFill>
                  <a:schemeClr val="bg2"/>
                </a:solidFill>
                <a:latin typeface="+mj-lt"/>
                <a:ea typeface="72 Brand" pitchFamily="34" charset="-128"/>
                <a:cs typeface="72 Brand" pitchFamily="34" charset="-128"/>
              </a:rPr>
              <a:t>|</a:t>
            </a:r>
            <a:r>
              <a:rPr sz="1700" kern="0">
                <a:solidFill>
                  <a:schemeClr val="bg1"/>
                </a:solidFill>
                <a:latin typeface="+mj-lt"/>
                <a:ea typeface="72 Brand" pitchFamily="34" charset="-128"/>
                <a:cs typeface="72 Brand" pitchFamily="34" charset="-128"/>
              </a:rPr>
              <a:t>                 </a:t>
            </a:r>
            <a:r>
              <a:rPr sz="1700" b="1" kern="0">
                <a:solidFill>
                  <a:schemeClr val="bg1"/>
                </a:solidFill>
                <a:ea typeface="72 Brand" pitchFamily="34" charset="-128"/>
                <a:cs typeface="72 Brand" pitchFamily="34" charset="-128"/>
              </a:rPr>
              <a:t>Compliance</a:t>
            </a:r>
            <a:r>
              <a:rPr sz="1700" kern="0">
                <a:solidFill>
                  <a:schemeClr val="bg1"/>
                </a:solidFill>
                <a:latin typeface="+mj-lt"/>
                <a:ea typeface="72 Brand" pitchFamily="34" charset="-128"/>
                <a:cs typeface="72 Brand" pitchFamily="34" charset="-128"/>
              </a:rPr>
              <a:t>                 </a:t>
            </a:r>
            <a:r>
              <a:rPr sz="1700" kern="0">
                <a:solidFill>
                  <a:schemeClr val="bg2"/>
                </a:solidFill>
                <a:latin typeface="+mj-lt"/>
                <a:ea typeface="72 Brand" pitchFamily="34" charset="-128"/>
                <a:cs typeface="72 Brand" pitchFamily="34" charset="-128"/>
              </a:rPr>
              <a:t> |</a:t>
            </a:r>
          </a:p>
        </p:txBody>
      </p:sp>
      <p:sp>
        <p:nvSpPr>
          <p:cNvPr id="13" name="Text Placeholder 3">
            <a:extLst>
              <a:ext uri="{FF2B5EF4-FFF2-40B4-BE49-F238E27FC236}">
                <a16:creationId xmlns:a16="http://schemas.microsoft.com/office/drawing/2014/main" id="{3494EFCC-63C5-8816-949A-5F3C86135FA6}"/>
              </a:ext>
            </a:extLst>
          </p:cNvPr>
          <p:cNvSpPr txBox="1">
            <a:spLocks/>
          </p:cNvSpPr>
          <p:nvPr/>
        </p:nvSpPr>
        <p:spPr bwMode="black">
          <a:xfrm>
            <a:off x="2391453" y="1711028"/>
            <a:ext cx="1579601"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r">
              <a:spcBef>
                <a:spcPts val="0"/>
              </a:spcBef>
              <a:buClr>
                <a:srgbClr val="0070C0"/>
              </a:buClr>
              <a:buNone/>
            </a:pPr>
            <a:r>
              <a:rPr sz="1700">
                <a:latin typeface="+mj-lt"/>
              </a:rPr>
              <a:t>Asset </a:t>
            </a:r>
            <a:br>
              <a:rPr sz="1700">
                <a:latin typeface="+mj-lt"/>
              </a:rPr>
            </a:br>
            <a:r>
              <a:rPr sz="1700">
                <a:latin typeface="+mj-lt"/>
              </a:rPr>
              <a:t>operators</a:t>
            </a:r>
          </a:p>
        </p:txBody>
      </p:sp>
      <p:sp>
        <p:nvSpPr>
          <p:cNvPr id="25" name="Oval 24">
            <a:extLst>
              <a:ext uri="{FF2B5EF4-FFF2-40B4-BE49-F238E27FC236}">
                <a16:creationId xmlns:a16="http://schemas.microsoft.com/office/drawing/2014/main" id="{800C80DE-7A89-A48E-A4A0-86F08F391CEF}"/>
              </a:ext>
            </a:extLst>
          </p:cNvPr>
          <p:cNvSpPr/>
          <p:nvPr/>
        </p:nvSpPr>
        <p:spPr bwMode="gray">
          <a:xfrm>
            <a:off x="7445178" y="1650462"/>
            <a:ext cx="614990" cy="614990"/>
          </a:xfrm>
          <a:prstGeom prst="ellipse">
            <a:avLst/>
          </a:prstGeom>
          <a:solidFill>
            <a:schemeClr val="bg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6" name="Oval 25">
            <a:extLst>
              <a:ext uri="{FF2B5EF4-FFF2-40B4-BE49-F238E27FC236}">
                <a16:creationId xmlns:a16="http://schemas.microsoft.com/office/drawing/2014/main" id="{A92B8148-D71C-B055-EC75-D3AC4CDAC678}"/>
              </a:ext>
            </a:extLst>
          </p:cNvPr>
          <p:cNvSpPr/>
          <p:nvPr/>
        </p:nvSpPr>
        <p:spPr bwMode="gray">
          <a:xfrm>
            <a:off x="8149643" y="3344168"/>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7" name="Oval 26">
            <a:extLst>
              <a:ext uri="{FF2B5EF4-FFF2-40B4-BE49-F238E27FC236}">
                <a16:creationId xmlns:a16="http://schemas.microsoft.com/office/drawing/2014/main" id="{FC1B727F-6A2B-E269-635C-DA5E4A213774}"/>
              </a:ext>
            </a:extLst>
          </p:cNvPr>
          <p:cNvSpPr/>
          <p:nvPr/>
        </p:nvSpPr>
        <p:spPr bwMode="gray">
          <a:xfrm>
            <a:off x="4119175" y="5009833"/>
            <a:ext cx="614990" cy="614990"/>
          </a:xfrm>
          <a:prstGeom prst="ellipse">
            <a:avLst/>
          </a:prstGeom>
          <a:solidFill>
            <a:srgbClr val="002A86"/>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8" name="Oval 27">
            <a:extLst>
              <a:ext uri="{FF2B5EF4-FFF2-40B4-BE49-F238E27FC236}">
                <a16:creationId xmlns:a16="http://schemas.microsoft.com/office/drawing/2014/main" id="{2F3C31ED-5B90-79E4-AA28-FF71792F0A10}"/>
              </a:ext>
            </a:extLst>
          </p:cNvPr>
          <p:cNvSpPr/>
          <p:nvPr/>
        </p:nvSpPr>
        <p:spPr bwMode="gray">
          <a:xfrm>
            <a:off x="3410723" y="3344168"/>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29" name="Oval 28">
            <a:extLst>
              <a:ext uri="{FF2B5EF4-FFF2-40B4-BE49-F238E27FC236}">
                <a16:creationId xmlns:a16="http://schemas.microsoft.com/office/drawing/2014/main" id="{EE04F1E3-A6C0-F0B2-A82E-8AFC26C9B32A}"/>
              </a:ext>
            </a:extLst>
          </p:cNvPr>
          <p:cNvSpPr/>
          <p:nvPr/>
        </p:nvSpPr>
        <p:spPr bwMode="gray">
          <a:xfrm>
            <a:off x="7438965" y="5009833"/>
            <a:ext cx="614990" cy="614990"/>
          </a:xfrm>
          <a:prstGeom prst="ellipse">
            <a:avLst/>
          </a:prstGeom>
          <a:solidFill>
            <a:schemeClr val="bg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pic>
        <p:nvPicPr>
          <p:cNvPr id="30" name="Graphic 29">
            <a:extLst>
              <a:ext uri="{FF2B5EF4-FFF2-40B4-BE49-F238E27FC236}">
                <a16:creationId xmlns:a16="http://schemas.microsoft.com/office/drawing/2014/main" id="{C8ABFA32-752E-A16B-A0AF-6CE1FFB1A7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4496" y="5155365"/>
            <a:ext cx="323926" cy="323926"/>
          </a:xfrm>
          <a:prstGeom prst="rect">
            <a:avLst/>
          </a:prstGeom>
        </p:spPr>
      </p:pic>
      <p:pic>
        <p:nvPicPr>
          <p:cNvPr id="32" name="Graphic 31">
            <a:extLst>
              <a:ext uri="{FF2B5EF4-FFF2-40B4-BE49-F238E27FC236}">
                <a16:creationId xmlns:a16="http://schemas.microsoft.com/office/drawing/2014/main" id="{7176646F-C4AE-4658-7E69-DE241F431C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1556" y="5152214"/>
            <a:ext cx="330228" cy="330228"/>
          </a:xfrm>
          <a:prstGeom prst="rect">
            <a:avLst/>
          </a:prstGeom>
        </p:spPr>
      </p:pic>
      <p:pic>
        <p:nvPicPr>
          <p:cNvPr id="33" name="Graphic 32">
            <a:extLst>
              <a:ext uri="{FF2B5EF4-FFF2-40B4-BE49-F238E27FC236}">
                <a16:creationId xmlns:a16="http://schemas.microsoft.com/office/drawing/2014/main" id="{161809C5-7DCA-0A26-85F7-20BA44769D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70786" y="3465311"/>
            <a:ext cx="372704" cy="372704"/>
          </a:xfrm>
          <a:prstGeom prst="rect">
            <a:avLst/>
          </a:prstGeom>
        </p:spPr>
      </p:pic>
      <p:pic>
        <p:nvPicPr>
          <p:cNvPr id="34" name="Graphic 33">
            <a:extLst>
              <a:ext uri="{FF2B5EF4-FFF2-40B4-BE49-F238E27FC236}">
                <a16:creationId xmlns:a16="http://schemas.microsoft.com/office/drawing/2014/main" id="{C333E929-C189-B1AF-458C-B643A9F3E7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70845" y="1776129"/>
            <a:ext cx="363656" cy="363656"/>
          </a:xfrm>
          <a:prstGeom prst="rect">
            <a:avLst/>
          </a:prstGeom>
        </p:spPr>
      </p:pic>
      <p:sp>
        <p:nvSpPr>
          <p:cNvPr id="35" name="Text Placeholder 3">
            <a:extLst>
              <a:ext uri="{FF2B5EF4-FFF2-40B4-BE49-F238E27FC236}">
                <a16:creationId xmlns:a16="http://schemas.microsoft.com/office/drawing/2014/main" id="{00D3E1AD-1F35-366C-E6EB-63D5A6A4AFB2}"/>
              </a:ext>
            </a:extLst>
          </p:cNvPr>
          <p:cNvSpPr txBox="1">
            <a:spLocks/>
          </p:cNvSpPr>
          <p:nvPr/>
        </p:nvSpPr>
        <p:spPr bwMode="black">
          <a:xfrm>
            <a:off x="8210719" y="1747500"/>
            <a:ext cx="1094742"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Suppliers</a:t>
            </a:r>
          </a:p>
        </p:txBody>
      </p:sp>
      <p:sp>
        <p:nvSpPr>
          <p:cNvPr id="36" name="Text Placeholder 3">
            <a:extLst>
              <a:ext uri="{FF2B5EF4-FFF2-40B4-BE49-F238E27FC236}">
                <a16:creationId xmlns:a16="http://schemas.microsoft.com/office/drawing/2014/main" id="{688D4132-6B80-D2F4-BB0B-BD9BD9F7FDB9}"/>
              </a:ext>
            </a:extLst>
          </p:cNvPr>
          <p:cNvSpPr txBox="1">
            <a:spLocks/>
          </p:cNvSpPr>
          <p:nvPr/>
        </p:nvSpPr>
        <p:spPr bwMode="black">
          <a:xfrm>
            <a:off x="8891304" y="3441207"/>
            <a:ext cx="815724"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Carriers</a:t>
            </a:r>
          </a:p>
        </p:txBody>
      </p:sp>
      <p:sp>
        <p:nvSpPr>
          <p:cNvPr id="37" name="Text Placeholder 3">
            <a:extLst>
              <a:ext uri="{FF2B5EF4-FFF2-40B4-BE49-F238E27FC236}">
                <a16:creationId xmlns:a16="http://schemas.microsoft.com/office/drawing/2014/main" id="{161D346F-B1D6-810F-3876-8CAD732C1FD3}"/>
              </a:ext>
            </a:extLst>
          </p:cNvPr>
          <p:cNvSpPr txBox="1">
            <a:spLocks/>
          </p:cNvSpPr>
          <p:nvPr/>
        </p:nvSpPr>
        <p:spPr bwMode="black">
          <a:xfrm>
            <a:off x="1611165" y="5210108"/>
            <a:ext cx="2359889"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r">
              <a:spcBef>
                <a:spcPts val="0"/>
              </a:spcBef>
              <a:buClr>
                <a:srgbClr val="0070C0"/>
              </a:buClr>
              <a:buNone/>
            </a:pPr>
            <a:r>
              <a:rPr sz="1700">
                <a:latin typeface="+mj-lt"/>
              </a:rPr>
              <a:t>Contract </a:t>
            </a:r>
            <a:br>
              <a:rPr sz="1700">
                <a:latin typeface="+mj-lt"/>
              </a:rPr>
            </a:br>
            <a:r>
              <a:rPr sz="1700">
                <a:latin typeface="+mj-lt"/>
              </a:rPr>
              <a:t>manufacturers</a:t>
            </a:r>
          </a:p>
        </p:txBody>
      </p:sp>
      <p:sp>
        <p:nvSpPr>
          <p:cNvPr id="38" name="Text Placeholder 3">
            <a:extLst>
              <a:ext uri="{FF2B5EF4-FFF2-40B4-BE49-F238E27FC236}">
                <a16:creationId xmlns:a16="http://schemas.microsoft.com/office/drawing/2014/main" id="{40C9BBDA-BFC8-1CDD-BC03-BFC0DF2882BB}"/>
              </a:ext>
            </a:extLst>
          </p:cNvPr>
          <p:cNvSpPr txBox="1">
            <a:spLocks/>
          </p:cNvSpPr>
          <p:nvPr/>
        </p:nvSpPr>
        <p:spPr bwMode="black">
          <a:xfrm>
            <a:off x="8210719" y="5210108"/>
            <a:ext cx="2105300"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Service </a:t>
            </a:r>
            <a:br>
              <a:rPr sz="1700">
                <a:latin typeface="+mj-lt"/>
              </a:rPr>
            </a:br>
            <a:r>
              <a:rPr sz="1700">
                <a:latin typeface="+mj-lt"/>
              </a:rPr>
              <a:t>providers</a:t>
            </a:r>
          </a:p>
        </p:txBody>
      </p:sp>
      <p:sp>
        <p:nvSpPr>
          <p:cNvPr id="39" name="Text Placeholder 3">
            <a:extLst>
              <a:ext uri="{FF2B5EF4-FFF2-40B4-BE49-F238E27FC236}">
                <a16:creationId xmlns:a16="http://schemas.microsoft.com/office/drawing/2014/main" id="{EA407202-FF7D-4773-9A44-32572DCA3632}"/>
              </a:ext>
            </a:extLst>
          </p:cNvPr>
          <p:cNvSpPr txBox="1">
            <a:spLocks/>
          </p:cNvSpPr>
          <p:nvPr/>
        </p:nvSpPr>
        <p:spPr bwMode="black">
          <a:xfrm>
            <a:off x="2077750" y="3441207"/>
            <a:ext cx="1197774"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r">
              <a:spcBef>
                <a:spcPts val="0"/>
              </a:spcBef>
              <a:buClr>
                <a:srgbClr val="0070C0"/>
              </a:buClr>
              <a:buNone/>
            </a:pPr>
            <a:r>
              <a:rPr sz="1700">
                <a:latin typeface="+mj-lt"/>
              </a:rPr>
              <a:t>Co-packers</a:t>
            </a:r>
          </a:p>
        </p:txBody>
      </p:sp>
      <p:sp>
        <p:nvSpPr>
          <p:cNvPr id="47" name="Text Placeholder 8">
            <a:extLst>
              <a:ext uri="{FF2B5EF4-FFF2-40B4-BE49-F238E27FC236}">
                <a16:creationId xmlns:a16="http://schemas.microsoft.com/office/drawing/2014/main" id="{D3D798C5-ADBB-F48F-B6CA-7551F1F5D10F}"/>
              </a:ext>
            </a:extLst>
          </p:cNvPr>
          <p:cNvSpPr txBox="1">
            <a:spLocks/>
          </p:cNvSpPr>
          <p:nvPr/>
        </p:nvSpPr>
        <p:spPr>
          <a:xfrm>
            <a:off x="4926124" y="3067963"/>
            <a:ext cx="2340922" cy="1121541"/>
          </a:xfrm>
          <a:prstGeom prst="rect">
            <a:avLst/>
          </a:prstGeom>
        </p:spPr>
        <p:txBody>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ctr">
              <a:spcBef>
                <a:spcPts val="0"/>
              </a:spcBef>
            </a:pPr>
            <a:r>
              <a:rPr sz="2400" kern="0">
                <a:solidFill>
                  <a:srgbClr val="002A86"/>
                </a:solidFill>
                <a:latin typeface="+mj-lt"/>
                <a:ea typeface="72 Brand" pitchFamily="34" charset="-128"/>
                <a:cs typeface="72 Brand" pitchFamily="34" charset="-128"/>
              </a:rPr>
              <a:t>SAP </a:t>
            </a:r>
            <a:br>
              <a:rPr sz="2400" kern="0">
                <a:solidFill>
                  <a:srgbClr val="002A86"/>
                </a:solidFill>
                <a:latin typeface="+mj-lt"/>
                <a:ea typeface="72 Brand" pitchFamily="34" charset="-128"/>
                <a:cs typeface="72 Brand" pitchFamily="34" charset="-128"/>
              </a:rPr>
            </a:br>
            <a:r>
              <a:rPr sz="2400" kern="0">
                <a:solidFill>
                  <a:srgbClr val="002A86"/>
                </a:solidFill>
                <a:latin typeface="+mj-lt"/>
                <a:ea typeface="72 Brand" pitchFamily="34" charset="-128"/>
                <a:cs typeface="72 Brand" pitchFamily="34" charset="-128"/>
              </a:rPr>
              <a:t>Business </a:t>
            </a:r>
            <a:br>
              <a:rPr sz="2400" kern="0">
                <a:solidFill>
                  <a:srgbClr val="002A86"/>
                </a:solidFill>
                <a:latin typeface="+mj-lt"/>
                <a:ea typeface="72 Brand" pitchFamily="34" charset="-128"/>
                <a:cs typeface="72 Brand" pitchFamily="34" charset="-128"/>
              </a:rPr>
            </a:br>
            <a:r>
              <a:rPr sz="2400" kern="0">
                <a:solidFill>
                  <a:srgbClr val="002A86"/>
                </a:solidFill>
                <a:latin typeface="+mj-lt"/>
                <a:ea typeface="72 Brand" pitchFamily="34" charset="-128"/>
                <a:cs typeface="72 Brand" pitchFamily="34" charset="-128"/>
              </a:rPr>
              <a:t>Network</a:t>
            </a:r>
          </a:p>
        </p:txBody>
      </p:sp>
      <p:sp>
        <p:nvSpPr>
          <p:cNvPr id="48" name="Text Placeholder 3">
            <a:extLst>
              <a:ext uri="{FF2B5EF4-FFF2-40B4-BE49-F238E27FC236}">
                <a16:creationId xmlns:a16="http://schemas.microsoft.com/office/drawing/2014/main" id="{7C2A1565-F72F-D6F5-E049-ED6CA78951F5}"/>
              </a:ext>
            </a:extLst>
          </p:cNvPr>
          <p:cNvSpPr txBox="1">
            <a:spLocks/>
          </p:cNvSpPr>
          <p:nvPr/>
        </p:nvSpPr>
        <p:spPr bwMode="black">
          <a:xfrm>
            <a:off x="6516635" y="1125279"/>
            <a:ext cx="1094742"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spcBef>
                <a:spcPts val="0"/>
              </a:spcBef>
              <a:buClr>
                <a:srgbClr val="0070C0"/>
              </a:buClr>
              <a:buNone/>
            </a:pPr>
            <a:r>
              <a:rPr sz="1700">
                <a:latin typeface="+mj-lt"/>
              </a:rPr>
              <a:t>Buyers</a:t>
            </a:r>
          </a:p>
        </p:txBody>
      </p:sp>
      <p:sp>
        <p:nvSpPr>
          <p:cNvPr id="49" name="Text Placeholder 3">
            <a:extLst>
              <a:ext uri="{FF2B5EF4-FFF2-40B4-BE49-F238E27FC236}">
                <a16:creationId xmlns:a16="http://schemas.microsoft.com/office/drawing/2014/main" id="{F44145B2-8EED-E526-6851-F8D5CBD3BFC7}"/>
              </a:ext>
            </a:extLst>
          </p:cNvPr>
          <p:cNvSpPr txBox="1">
            <a:spLocks/>
          </p:cNvSpPr>
          <p:nvPr/>
        </p:nvSpPr>
        <p:spPr bwMode="black">
          <a:xfrm>
            <a:off x="6518539" y="5781264"/>
            <a:ext cx="1631104" cy="420915"/>
          </a:xfrm>
          <a:prstGeom prst="rect">
            <a:avLst/>
          </a:prstGeom>
        </p:spPr>
        <p:txBody>
          <a:bodyPr vert="horz" lIns="0" tIns="0" rIns="0" bIns="0" rtlCol="0" anchor="ctr">
            <a:noAutofit/>
          </a:bodyPr>
          <a:lstStyle>
            <a:lvl1pPr marL="0" indent="0" algn="l" defTabSz="1087905" rtl="0" eaLnBrk="1" latinLnBrk="0" hangingPunct="1">
              <a:spcBef>
                <a:spcPts val="1798"/>
              </a:spcBef>
              <a:buClrTx/>
              <a:buSzPct val="80000"/>
              <a:buFont typeface="72 Brand" panose="02000000000000000000" pitchFamily="2" charset="0"/>
              <a:buChar char="​"/>
              <a:defRPr sz="1998" b="0" i="0" kern="1200">
                <a:solidFill>
                  <a:schemeClr val="tx1"/>
                </a:solidFill>
                <a:latin typeface="+mn-lt"/>
                <a:ea typeface="+mn-ea"/>
                <a:cs typeface="+mn-cs"/>
              </a:defRPr>
            </a:lvl1pPr>
            <a:lvl2pPr marL="179856" indent="-179856" algn="l" defTabSz="1087905" rtl="0" eaLnBrk="1" latinLnBrk="0" hangingPunct="1">
              <a:spcBef>
                <a:spcPts val="6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2pPr>
            <a:lvl3pPr marL="358559" indent="-179280" algn="l" defTabSz="1087905" rtl="0" eaLnBrk="1" latinLnBrk="0" hangingPunct="1">
              <a:spcBef>
                <a:spcPts val="300"/>
              </a:spcBef>
              <a:buClr>
                <a:schemeClr val="tx1"/>
              </a:buClr>
              <a:buSzPct val="100000"/>
              <a:buFont typeface="Arial" panose="020B0604020202020204" pitchFamily="34" charset="0"/>
              <a:buChar char="–"/>
              <a:defRPr sz="1798" b="0" i="0" kern="1200">
                <a:solidFill>
                  <a:schemeClr val="tx1"/>
                </a:solidFill>
                <a:latin typeface="+mn-lt"/>
                <a:ea typeface="+mn-ea"/>
                <a:cs typeface="+mn-cs"/>
              </a:defRPr>
            </a:lvl3pPr>
            <a:lvl4pPr marL="539568" indent="-179856" algn="l" defTabSz="1087905"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424" indent="-179856" algn="l" defTabSz="1087905"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1739"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6pPr>
            <a:lvl7pPr marL="3535692"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7pPr>
            <a:lvl8pPr marL="4079644"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8pPr>
            <a:lvl9pPr marL="4623598" indent="-271976" algn="l" defTabSz="1087905" rtl="0" eaLnBrk="1" latinLnBrk="0" hangingPunct="1">
              <a:spcBef>
                <a:spcPct val="20000"/>
              </a:spcBef>
              <a:buFont typeface="Arial" pitchFamily="34" charset="0"/>
              <a:buChar char="•"/>
              <a:defRPr sz="2398" kern="1200">
                <a:solidFill>
                  <a:schemeClr val="tx1"/>
                </a:solidFill>
                <a:latin typeface="+mn-lt"/>
                <a:ea typeface="+mn-ea"/>
                <a:cs typeface="+mn-cs"/>
              </a:defRPr>
            </a:lvl9pPr>
          </a:lstStyle>
          <a:p>
            <a:pPr algn="ctr">
              <a:spcBef>
                <a:spcPts val="0"/>
              </a:spcBef>
              <a:buClr>
                <a:srgbClr val="0070C0"/>
              </a:buClr>
              <a:buNone/>
            </a:pPr>
            <a:r>
              <a:rPr sz="1700">
                <a:latin typeface="+mj-lt"/>
              </a:rPr>
              <a:t>Manufacturers</a:t>
            </a:r>
          </a:p>
        </p:txBody>
      </p:sp>
      <p:sp>
        <p:nvSpPr>
          <p:cNvPr id="51" name="Oval 50">
            <a:extLst>
              <a:ext uri="{FF2B5EF4-FFF2-40B4-BE49-F238E27FC236}">
                <a16:creationId xmlns:a16="http://schemas.microsoft.com/office/drawing/2014/main" id="{FCAD213A-E9B7-2D69-0995-B3CC1A8BB3DA}"/>
              </a:ext>
            </a:extLst>
          </p:cNvPr>
          <p:cNvSpPr/>
          <p:nvPr/>
        </p:nvSpPr>
        <p:spPr bwMode="gray">
          <a:xfrm>
            <a:off x="5792947" y="1033441"/>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pic>
        <p:nvPicPr>
          <p:cNvPr id="52" name="Graphic 51">
            <a:extLst>
              <a:ext uri="{FF2B5EF4-FFF2-40B4-BE49-F238E27FC236}">
                <a16:creationId xmlns:a16="http://schemas.microsoft.com/office/drawing/2014/main" id="{F1A7D954-ECC5-3B4D-E1AF-2396474412F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38619" y="1188585"/>
            <a:ext cx="323646" cy="323646"/>
          </a:xfrm>
          <a:prstGeom prst="rect">
            <a:avLst/>
          </a:prstGeom>
        </p:spPr>
      </p:pic>
      <p:sp>
        <p:nvSpPr>
          <p:cNvPr id="53" name="Oval 52">
            <a:extLst>
              <a:ext uri="{FF2B5EF4-FFF2-40B4-BE49-F238E27FC236}">
                <a16:creationId xmlns:a16="http://schemas.microsoft.com/office/drawing/2014/main" id="{EDD133C7-2C1A-1F8B-0CE7-4A4EA2255BC8}"/>
              </a:ext>
            </a:extLst>
          </p:cNvPr>
          <p:cNvSpPr/>
          <p:nvPr/>
        </p:nvSpPr>
        <p:spPr bwMode="gray">
          <a:xfrm>
            <a:off x="4119175" y="1650462"/>
            <a:ext cx="614990" cy="614990"/>
          </a:xfrm>
          <a:prstGeom prst="ellipse">
            <a:avLst/>
          </a:prstGeom>
          <a:solidFill>
            <a:srgbClr val="002A86"/>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sp>
        <p:nvSpPr>
          <p:cNvPr id="61" name="Oval 60">
            <a:extLst>
              <a:ext uri="{FF2B5EF4-FFF2-40B4-BE49-F238E27FC236}">
                <a16:creationId xmlns:a16="http://schemas.microsoft.com/office/drawing/2014/main" id="{743E6448-708E-7596-380F-D4968A246EE3}"/>
              </a:ext>
            </a:extLst>
          </p:cNvPr>
          <p:cNvSpPr/>
          <p:nvPr/>
        </p:nvSpPr>
        <p:spPr bwMode="gray">
          <a:xfrm>
            <a:off x="5792947" y="5684225"/>
            <a:ext cx="614990" cy="614990"/>
          </a:xfrm>
          <a:prstGeom prst="ellipse">
            <a:avLst/>
          </a:prstGeom>
          <a:solidFill>
            <a:srgbClr val="0070F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bg1"/>
              </a:solidFill>
              <a:latin typeface="+mn-lt"/>
              <a:ea typeface="72 Brand" pitchFamily="34" charset="-128"/>
              <a:cs typeface="72 Brand" pitchFamily="34" charset="-128"/>
            </a:endParaRPr>
          </a:p>
        </p:txBody>
      </p:sp>
      <p:pic>
        <p:nvPicPr>
          <p:cNvPr id="31" name="Graphic 30">
            <a:extLst>
              <a:ext uri="{FF2B5EF4-FFF2-40B4-BE49-F238E27FC236}">
                <a16:creationId xmlns:a16="http://schemas.microsoft.com/office/drawing/2014/main" id="{1B5F616F-3D27-1F04-3A9C-13256B2327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44985" y="1776272"/>
            <a:ext cx="363373" cy="363373"/>
          </a:xfrm>
          <a:prstGeom prst="rect">
            <a:avLst/>
          </a:prstGeom>
        </p:spPr>
      </p:pic>
      <p:pic>
        <p:nvPicPr>
          <p:cNvPr id="70" name="Graphic 69">
            <a:extLst>
              <a:ext uri="{FF2B5EF4-FFF2-40B4-BE49-F238E27FC236}">
                <a16:creationId xmlns:a16="http://schemas.microsoft.com/office/drawing/2014/main" id="{6D59EDF3-D333-C814-249E-EC6DA1B2093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32384" y="3465223"/>
            <a:ext cx="366658" cy="366658"/>
          </a:xfrm>
          <a:prstGeom prst="rect">
            <a:avLst/>
          </a:prstGeom>
        </p:spPr>
      </p:pic>
      <p:pic>
        <p:nvPicPr>
          <p:cNvPr id="72" name="Graphic 71">
            <a:extLst>
              <a:ext uri="{FF2B5EF4-FFF2-40B4-BE49-F238E27FC236}">
                <a16:creationId xmlns:a16="http://schemas.microsoft.com/office/drawing/2014/main" id="{9B9298C3-B3C4-050E-FD5B-26631D37B2A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913043" y="5807524"/>
            <a:ext cx="368392" cy="368392"/>
          </a:xfrm>
          <a:prstGeom prst="rect">
            <a:avLst/>
          </a:prstGeom>
        </p:spPr>
      </p:pic>
      <p:sp>
        <p:nvSpPr>
          <p:cNvPr id="9" name="TextBox 8">
            <a:extLst>
              <a:ext uri="{FF2B5EF4-FFF2-40B4-BE49-F238E27FC236}">
                <a16:creationId xmlns:a16="http://schemas.microsoft.com/office/drawing/2014/main" id="{6E025F59-C1A8-31FF-EAF0-576B683C3493}"/>
              </a:ext>
            </a:extLst>
          </p:cNvPr>
          <p:cNvSpPr txBox="1"/>
          <p:nvPr/>
        </p:nvSpPr>
        <p:spPr>
          <a:xfrm>
            <a:off x="4607103" y="2187640"/>
            <a:ext cx="2986679" cy="3028376"/>
          </a:xfrm>
          <a:prstGeom prst="rect">
            <a:avLst/>
          </a:prstGeom>
          <a:noFill/>
        </p:spPr>
        <p:txBody>
          <a:bodyPr spcFirstLastPara="1" wrap="square" lIns="0" tIns="0" rIns="0" bIns="0" numCol="1" rtlCol="0">
            <a:prstTxWarp prst="textArchUp">
              <a:avLst/>
            </a:prstTxWarp>
            <a:spAutoFit/>
          </a:bodyPr>
          <a:lstStyle/>
          <a:p>
            <a:pPr algn="ctr" fontAlgn="base">
              <a:spcBef>
                <a:spcPct val="50000"/>
              </a:spcBef>
              <a:spcAft>
                <a:spcPct val="0"/>
              </a:spcAft>
              <a:buClr>
                <a:schemeClr val="tx1"/>
              </a:buClr>
              <a:buSzPct val="100000"/>
            </a:pPr>
            <a:r>
              <a:rPr sz="1700" b="1" kern="0">
                <a:solidFill>
                  <a:schemeClr val="bg1"/>
                </a:solidFill>
                <a:ea typeface="72 Brand" pitchFamily="34" charset="-128"/>
                <a:cs typeface="72 Brand" pitchFamily="34" charset="-128"/>
              </a:rPr>
              <a:t>Visibility</a:t>
            </a:r>
            <a:r>
              <a:rPr sz="1700" kern="0">
                <a:solidFill>
                  <a:schemeClr val="bg1"/>
                </a:solidFill>
                <a:latin typeface="+mj-lt"/>
                <a:ea typeface="72 Brand" pitchFamily="34" charset="-128"/>
                <a:cs typeface="72 Brand" pitchFamily="34" charset="-128"/>
              </a:rPr>
              <a:t>                      </a:t>
            </a:r>
            <a:r>
              <a:rPr sz="1700" kern="0">
                <a:solidFill>
                  <a:schemeClr val="bg2"/>
                </a:solidFill>
                <a:latin typeface="+mj-lt"/>
                <a:ea typeface="72 Brand" pitchFamily="34" charset="-128"/>
                <a:cs typeface="72 Brand" pitchFamily="34" charset="-128"/>
              </a:rPr>
              <a:t> |</a:t>
            </a:r>
            <a:r>
              <a:rPr sz="1700" kern="0">
                <a:solidFill>
                  <a:schemeClr val="bg1"/>
                </a:solidFill>
                <a:latin typeface="+mj-lt"/>
                <a:ea typeface="72 Brand" pitchFamily="34" charset="-128"/>
                <a:cs typeface="72 Brand" pitchFamily="34" charset="-128"/>
              </a:rPr>
              <a:t>                     </a:t>
            </a:r>
            <a:r>
              <a:rPr sz="1700" b="1" kern="0">
                <a:solidFill>
                  <a:schemeClr val="bg1"/>
                </a:solidFill>
                <a:ea typeface="72 Brand" pitchFamily="34" charset="-128"/>
                <a:cs typeface="72 Brand" pitchFamily="34" charset="-128"/>
              </a:rPr>
              <a:t>Efficiency</a:t>
            </a:r>
          </a:p>
        </p:txBody>
      </p:sp>
    </p:spTree>
    <p:custDataLst>
      <p:custData r:id="rId1"/>
      <p:custData r:id="rId2"/>
    </p:custDataLst>
    <p:extLst>
      <p:ext uri="{BB962C8B-B14F-4D97-AF65-F5344CB8AC3E}">
        <p14:creationId xmlns:p14="http://schemas.microsoft.com/office/powerpoint/2010/main" val="1938065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025442-77AE-4D78-A550-E5AAB80AD89C}"/>
              </a:ext>
            </a:extLst>
          </p:cNvPr>
          <p:cNvSpPr txBox="1"/>
          <p:nvPr/>
        </p:nvSpPr>
        <p:spPr>
          <a:xfrm>
            <a:off x="491982" y="879796"/>
            <a:ext cx="5310925" cy="123110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600" kern="0">
                <a:latin typeface="72" panose="020B0503030000000003" pitchFamily="34" charset="0"/>
                <a:ea typeface="Arial Unicode MS" pitchFamily="34" charset="-128"/>
                <a:cs typeface="72" panose="020B0503030000000003" pitchFamily="34" charset="0"/>
              </a:rPr>
              <a:t>More than 3.4 million connected companies transact $2.1+ trillion in commerce on SAP Business Network. Why? Because everything needed to manage commerce-from sourcing and orders through invoice and payment-is there for them, along with experts to help optimize the program.</a:t>
            </a:r>
          </a:p>
        </p:txBody>
      </p:sp>
      <p:cxnSp>
        <p:nvCxnSpPr>
          <p:cNvPr id="5" name="Straight Connector 4">
            <a:extLst>
              <a:ext uri="{FF2B5EF4-FFF2-40B4-BE49-F238E27FC236}">
                <a16:creationId xmlns:a16="http://schemas.microsoft.com/office/drawing/2014/main" id="{51BC7815-5C92-4DBD-9BB6-7068F44CC054}"/>
              </a:ext>
            </a:extLst>
          </p:cNvPr>
          <p:cNvCxnSpPr>
            <a:cxnSpLocks/>
          </p:cNvCxnSpPr>
          <p:nvPr/>
        </p:nvCxnSpPr>
        <p:spPr>
          <a:xfrm>
            <a:off x="6624084" y="874713"/>
            <a:ext cx="0" cy="5462587"/>
          </a:xfrm>
          <a:prstGeom prst="line">
            <a:avLst/>
          </a:prstGeom>
          <a:ln w="254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4D6C9B-94F5-414C-B2E0-250B4E33A3E7}"/>
              </a:ext>
            </a:extLst>
          </p:cNvPr>
          <p:cNvSpPr txBox="1"/>
          <p:nvPr/>
        </p:nvSpPr>
        <p:spPr>
          <a:xfrm>
            <a:off x="6910870" y="885346"/>
            <a:ext cx="4288300"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800" b="1" kern="0">
                <a:latin typeface="72" panose="020B0503030000000003" pitchFamily="34" charset="0"/>
                <a:ea typeface="Arial Unicode MS" pitchFamily="34" charset="-128"/>
                <a:cs typeface="72" panose="020B0503030000000003" pitchFamily="34" charset="0"/>
              </a:rPr>
              <a:t>Largest business-to-business network on</a:t>
            </a:r>
            <a:r>
              <a:rPr sz="1800" b="1" kern="0">
                <a:solidFill>
                  <a:schemeClr val="accent1"/>
                </a:solidFill>
                <a:latin typeface="72" panose="020B0503030000000003" pitchFamily="34" charset="0"/>
                <a:ea typeface="Arial Unicode MS" pitchFamily="34" charset="-128"/>
                <a:cs typeface="72" panose="020B0503030000000003" pitchFamily="34" charset="0"/>
              </a:rPr>
              <a:t> </a:t>
            </a:r>
            <a:r>
              <a:rPr sz="1800" b="1" kern="0">
                <a:latin typeface="72" panose="020B0503030000000003" pitchFamily="34" charset="0"/>
                <a:ea typeface="Arial Unicode MS" pitchFamily="34" charset="-128"/>
                <a:cs typeface="72" panose="020B0503030000000003" pitchFamily="34" charset="0"/>
              </a:rPr>
              <a:t>the planet</a:t>
            </a:r>
          </a:p>
        </p:txBody>
      </p:sp>
      <p:sp>
        <p:nvSpPr>
          <p:cNvPr id="8" name="TextBox 7">
            <a:extLst>
              <a:ext uri="{FF2B5EF4-FFF2-40B4-BE49-F238E27FC236}">
                <a16:creationId xmlns:a16="http://schemas.microsoft.com/office/drawing/2014/main" id="{4A957E0B-F76B-4DA5-B8F4-4B36912E86A2}"/>
              </a:ext>
            </a:extLst>
          </p:cNvPr>
          <p:cNvSpPr txBox="1"/>
          <p:nvPr/>
        </p:nvSpPr>
        <p:spPr>
          <a:xfrm>
            <a:off x="583721" y="2465627"/>
            <a:ext cx="4615600" cy="369332"/>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2400" b="1" kern="0">
                <a:latin typeface="72" panose="020B0503030000000003" pitchFamily="34" charset="0"/>
                <a:ea typeface="Arial Unicode MS" pitchFamily="34" charset="-128"/>
                <a:cs typeface="72" panose="020B0503030000000003" pitchFamily="34" charset="0"/>
              </a:rPr>
              <a:t>Benefits for </a:t>
            </a:r>
            <a:r>
              <a:rPr sz="2400" b="1" kern="0">
                <a:solidFill>
                  <a:schemeClr val="tx2"/>
                </a:solidFill>
                <a:latin typeface="72" panose="020B0503030000000003" pitchFamily="34" charset="0"/>
                <a:ea typeface="Arial Unicode MS" pitchFamily="34" charset="-128"/>
                <a:cs typeface="72" panose="020B0503030000000003" pitchFamily="34" charset="0"/>
              </a:rPr>
              <a:t>Sellers</a:t>
            </a:r>
          </a:p>
        </p:txBody>
      </p:sp>
      <p:sp>
        <p:nvSpPr>
          <p:cNvPr id="9" name="TextBox 8">
            <a:extLst>
              <a:ext uri="{FF2B5EF4-FFF2-40B4-BE49-F238E27FC236}">
                <a16:creationId xmlns:a16="http://schemas.microsoft.com/office/drawing/2014/main" id="{792C0628-0A47-4ED0-9D60-4EAACFC5FE0E}"/>
              </a:ext>
            </a:extLst>
          </p:cNvPr>
          <p:cNvSpPr txBox="1"/>
          <p:nvPr/>
        </p:nvSpPr>
        <p:spPr>
          <a:xfrm>
            <a:off x="583721" y="3141243"/>
            <a:ext cx="172764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LOWER COSTS</a:t>
            </a:r>
          </a:p>
        </p:txBody>
      </p:sp>
      <p:sp>
        <p:nvSpPr>
          <p:cNvPr id="13" name="TextBox 12">
            <a:extLst>
              <a:ext uri="{FF2B5EF4-FFF2-40B4-BE49-F238E27FC236}">
                <a16:creationId xmlns:a16="http://schemas.microsoft.com/office/drawing/2014/main" id="{08C3FD53-DA4C-445D-984D-3EF9BF0BC71C}"/>
              </a:ext>
            </a:extLst>
          </p:cNvPr>
          <p:cNvSpPr txBox="1"/>
          <p:nvPr/>
        </p:nvSpPr>
        <p:spPr>
          <a:xfrm>
            <a:off x="4899085" y="2978170"/>
            <a:ext cx="823876"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60%</a:t>
            </a:r>
          </a:p>
        </p:txBody>
      </p:sp>
      <p:sp>
        <p:nvSpPr>
          <p:cNvPr id="14" name="TextBox 13">
            <a:extLst>
              <a:ext uri="{FF2B5EF4-FFF2-40B4-BE49-F238E27FC236}">
                <a16:creationId xmlns:a16="http://schemas.microsoft.com/office/drawing/2014/main" id="{2C956372-44A4-4763-B3C6-5943BAD8C393}"/>
              </a:ext>
            </a:extLst>
          </p:cNvPr>
          <p:cNvSpPr txBox="1"/>
          <p:nvPr/>
        </p:nvSpPr>
        <p:spPr>
          <a:xfrm>
            <a:off x="3286131" y="3439553"/>
            <a:ext cx="2395350"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average reduction in operating costs</a:t>
            </a:r>
          </a:p>
        </p:txBody>
      </p:sp>
      <p:grpSp>
        <p:nvGrpSpPr>
          <p:cNvPr id="38" name="Group 37">
            <a:extLst>
              <a:ext uri="{FF2B5EF4-FFF2-40B4-BE49-F238E27FC236}">
                <a16:creationId xmlns:a16="http://schemas.microsoft.com/office/drawing/2014/main" id="{BF9BB216-B92E-4983-AE60-D30B121066B7}"/>
              </a:ext>
            </a:extLst>
          </p:cNvPr>
          <p:cNvGrpSpPr/>
          <p:nvPr/>
        </p:nvGrpSpPr>
        <p:grpSpPr>
          <a:xfrm>
            <a:off x="6929749" y="1512049"/>
            <a:ext cx="971087" cy="778671"/>
            <a:chOff x="7761461" y="1257548"/>
            <a:chExt cx="971087" cy="778671"/>
          </a:xfrm>
        </p:grpSpPr>
        <p:sp>
          <p:nvSpPr>
            <p:cNvPr id="35" name="TextBox 34">
              <a:extLst>
                <a:ext uri="{FF2B5EF4-FFF2-40B4-BE49-F238E27FC236}">
                  <a16:creationId xmlns:a16="http://schemas.microsoft.com/office/drawing/2014/main" id="{D9B16759-0D86-47E1-B6C7-2C9482D10E3B}"/>
                </a:ext>
              </a:extLst>
            </p:cNvPr>
            <p:cNvSpPr txBox="1"/>
            <p:nvPr/>
          </p:nvSpPr>
          <p:spPr>
            <a:xfrm>
              <a:off x="7761461" y="1257548"/>
              <a:ext cx="971087"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accent3"/>
                  </a:solidFill>
                  <a:latin typeface="72" panose="020B0503030000000003" pitchFamily="34" charset="0"/>
                  <a:ea typeface="Arial Unicode MS" pitchFamily="34" charset="-128"/>
                  <a:cs typeface="72" panose="020B0503030000000003" pitchFamily="34" charset="0"/>
                </a:rPr>
                <a:t>3.4M</a:t>
              </a:r>
            </a:p>
          </p:txBody>
        </p:sp>
        <p:sp>
          <p:nvSpPr>
            <p:cNvPr id="36" name="TextBox 35">
              <a:extLst>
                <a:ext uri="{FF2B5EF4-FFF2-40B4-BE49-F238E27FC236}">
                  <a16:creationId xmlns:a16="http://schemas.microsoft.com/office/drawing/2014/main" id="{0279EC14-569E-456E-82B5-9256B98C89FD}"/>
                </a:ext>
              </a:extLst>
            </p:cNvPr>
            <p:cNvSpPr txBox="1"/>
            <p:nvPr/>
          </p:nvSpPr>
          <p:spPr>
            <a:xfrm>
              <a:off x="7793360" y="1697665"/>
              <a:ext cx="844239" cy="338554"/>
            </a:xfrm>
            <a:prstGeom prst="rect">
              <a:avLst/>
            </a:prstGeom>
            <a:noFill/>
          </p:spPr>
          <p:txBody>
            <a:bodyPr wrap="square" lIns="0" tIns="0" rIns="0" bIns="0" rtlCol="0">
              <a:spAutoFit/>
            </a:bodyPr>
            <a:lstStyle/>
            <a:p>
              <a:pPr algn="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connected companies</a:t>
              </a:r>
            </a:p>
          </p:txBody>
        </p:sp>
      </p:grpSp>
      <p:sp>
        <p:nvSpPr>
          <p:cNvPr id="21" name="TextBox 20">
            <a:extLst>
              <a:ext uri="{FF2B5EF4-FFF2-40B4-BE49-F238E27FC236}">
                <a16:creationId xmlns:a16="http://schemas.microsoft.com/office/drawing/2014/main" id="{1A328776-5304-4F8F-9AAD-E66D78F60407}"/>
              </a:ext>
            </a:extLst>
          </p:cNvPr>
          <p:cNvSpPr txBox="1"/>
          <p:nvPr/>
        </p:nvSpPr>
        <p:spPr>
          <a:xfrm>
            <a:off x="583721" y="3944399"/>
            <a:ext cx="2138214"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GREATER EFFICIENCY</a:t>
            </a:r>
          </a:p>
        </p:txBody>
      </p:sp>
      <p:sp>
        <p:nvSpPr>
          <p:cNvPr id="22" name="TextBox 21">
            <a:extLst>
              <a:ext uri="{FF2B5EF4-FFF2-40B4-BE49-F238E27FC236}">
                <a16:creationId xmlns:a16="http://schemas.microsoft.com/office/drawing/2014/main" id="{3206949B-3F1B-42E6-98E3-EB69BB6661C1}"/>
              </a:ext>
            </a:extLst>
          </p:cNvPr>
          <p:cNvSpPr txBox="1"/>
          <p:nvPr/>
        </p:nvSpPr>
        <p:spPr>
          <a:xfrm>
            <a:off x="4318925" y="3781326"/>
            <a:ext cx="1404036"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50-75%</a:t>
            </a:r>
          </a:p>
        </p:txBody>
      </p:sp>
      <p:sp>
        <p:nvSpPr>
          <p:cNvPr id="23" name="TextBox 22">
            <a:extLst>
              <a:ext uri="{FF2B5EF4-FFF2-40B4-BE49-F238E27FC236}">
                <a16:creationId xmlns:a16="http://schemas.microsoft.com/office/drawing/2014/main" id="{5E44301B-6C83-4D52-9758-368E7B6E3ED8}"/>
              </a:ext>
            </a:extLst>
          </p:cNvPr>
          <p:cNvSpPr txBox="1"/>
          <p:nvPr/>
        </p:nvSpPr>
        <p:spPr>
          <a:xfrm>
            <a:off x="4130219" y="4242709"/>
            <a:ext cx="1551261"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faster transaction cycles</a:t>
            </a:r>
          </a:p>
        </p:txBody>
      </p:sp>
      <p:sp>
        <p:nvSpPr>
          <p:cNvPr id="26" name="TextBox 25">
            <a:extLst>
              <a:ext uri="{FF2B5EF4-FFF2-40B4-BE49-F238E27FC236}">
                <a16:creationId xmlns:a16="http://schemas.microsoft.com/office/drawing/2014/main" id="{9B88C6B1-BFCA-4EB3-9B3E-A762FE043B5F}"/>
              </a:ext>
            </a:extLst>
          </p:cNvPr>
          <p:cNvSpPr txBox="1"/>
          <p:nvPr/>
        </p:nvSpPr>
        <p:spPr>
          <a:xfrm>
            <a:off x="583721" y="4747555"/>
            <a:ext cx="172764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INCREASED SALES</a:t>
            </a:r>
          </a:p>
        </p:txBody>
      </p:sp>
      <p:sp>
        <p:nvSpPr>
          <p:cNvPr id="27" name="TextBox 26">
            <a:extLst>
              <a:ext uri="{FF2B5EF4-FFF2-40B4-BE49-F238E27FC236}">
                <a16:creationId xmlns:a16="http://schemas.microsoft.com/office/drawing/2014/main" id="{0031D470-ACCA-4BFC-9C01-A5B8ABD975B2}"/>
              </a:ext>
            </a:extLst>
          </p:cNvPr>
          <p:cNvSpPr txBox="1"/>
          <p:nvPr/>
        </p:nvSpPr>
        <p:spPr>
          <a:xfrm>
            <a:off x="4542211" y="4584482"/>
            <a:ext cx="1244548"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5-20%</a:t>
            </a:r>
          </a:p>
        </p:txBody>
      </p:sp>
      <p:sp>
        <p:nvSpPr>
          <p:cNvPr id="28" name="TextBox 27">
            <a:extLst>
              <a:ext uri="{FF2B5EF4-FFF2-40B4-BE49-F238E27FC236}">
                <a16:creationId xmlns:a16="http://schemas.microsoft.com/office/drawing/2014/main" id="{0D7B31EB-1CEA-4B02-ADFC-30B948A8BCE4}"/>
              </a:ext>
            </a:extLst>
          </p:cNvPr>
          <p:cNvSpPr txBox="1"/>
          <p:nvPr/>
        </p:nvSpPr>
        <p:spPr>
          <a:xfrm>
            <a:off x="2590421" y="5045865"/>
            <a:ext cx="3091059"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increase in revenue for new customers</a:t>
            </a:r>
          </a:p>
        </p:txBody>
      </p:sp>
      <p:sp>
        <p:nvSpPr>
          <p:cNvPr id="31" name="TextBox 30">
            <a:extLst>
              <a:ext uri="{FF2B5EF4-FFF2-40B4-BE49-F238E27FC236}">
                <a16:creationId xmlns:a16="http://schemas.microsoft.com/office/drawing/2014/main" id="{B1A8E74D-A44D-4B72-A151-FB3B44D04443}"/>
              </a:ext>
            </a:extLst>
          </p:cNvPr>
          <p:cNvSpPr txBox="1"/>
          <p:nvPr/>
        </p:nvSpPr>
        <p:spPr>
          <a:xfrm>
            <a:off x="583721" y="5550711"/>
            <a:ext cx="1727642" cy="215444"/>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1400" b="1" kern="0">
                <a:latin typeface="72" panose="020B0503030000000003" pitchFamily="34" charset="0"/>
                <a:ea typeface="Arial Unicode MS" pitchFamily="34" charset="-128"/>
                <a:cs typeface="72" panose="020B0503030000000003" pitchFamily="34" charset="0"/>
              </a:rPr>
              <a:t>STRONGER TIES</a:t>
            </a:r>
          </a:p>
        </p:txBody>
      </p:sp>
      <p:sp>
        <p:nvSpPr>
          <p:cNvPr id="32" name="TextBox 31">
            <a:extLst>
              <a:ext uri="{FF2B5EF4-FFF2-40B4-BE49-F238E27FC236}">
                <a16:creationId xmlns:a16="http://schemas.microsoft.com/office/drawing/2014/main" id="{4CD49071-2AFA-4846-979D-6A325621DE86}"/>
              </a:ext>
            </a:extLst>
          </p:cNvPr>
          <p:cNvSpPr txBox="1"/>
          <p:nvPr/>
        </p:nvSpPr>
        <p:spPr>
          <a:xfrm>
            <a:off x="4899085" y="5387638"/>
            <a:ext cx="823876"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tx2"/>
                </a:solidFill>
                <a:latin typeface="72" panose="020B0503030000000003" pitchFamily="34" charset="0"/>
                <a:ea typeface="Arial Unicode MS" pitchFamily="34" charset="-128"/>
                <a:cs typeface="72" panose="020B0503030000000003" pitchFamily="34" charset="0"/>
              </a:rPr>
              <a:t>60%</a:t>
            </a:r>
          </a:p>
        </p:txBody>
      </p:sp>
      <p:sp>
        <p:nvSpPr>
          <p:cNvPr id="33" name="TextBox 32">
            <a:extLst>
              <a:ext uri="{FF2B5EF4-FFF2-40B4-BE49-F238E27FC236}">
                <a16:creationId xmlns:a16="http://schemas.microsoft.com/office/drawing/2014/main" id="{76AED67F-7A9E-4396-A459-081737A4C2D6}"/>
              </a:ext>
            </a:extLst>
          </p:cNvPr>
          <p:cNvSpPr txBox="1"/>
          <p:nvPr/>
        </p:nvSpPr>
        <p:spPr>
          <a:xfrm>
            <a:off x="3362325" y="5849021"/>
            <a:ext cx="2319155" cy="169277"/>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improvement in customer retention</a:t>
            </a:r>
          </a:p>
        </p:txBody>
      </p:sp>
      <p:grpSp>
        <p:nvGrpSpPr>
          <p:cNvPr id="3" name="Group 2">
            <a:extLst>
              <a:ext uri="{FF2B5EF4-FFF2-40B4-BE49-F238E27FC236}">
                <a16:creationId xmlns:a16="http://schemas.microsoft.com/office/drawing/2014/main" id="{B3238FB8-A3A1-4254-B3DA-EEC152DE9294}"/>
              </a:ext>
            </a:extLst>
          </p:cNvPr>
          <p:cNvGrpSpPr/>
          <p:nvPr/>
        </p:nvGrpSpPr>
        <p:grpSpPr>
          <a:xfrm>
            <a:off x="503237" y="3418242"/>
            <a:ext cx="5178235" cy="2409468"/>
            <a:chOff x="503238" y="3565189"/>
            <a:chExt cx="4527550" cy="2409468"/>
          </a:xfrm>
        </p:grpSpPr>
        <p:cxnSp>
          <p:nvCxnSpPr>
            <p:cNvPr id="15" name="Straight Connector 14">
              <a:extLst>
                <a:ext uri="{FF2B5EF4-FFF2-40B4-BE49-F238E27FC236}">
                  <a16:creationId xmlns:a16="http://schemas.microsoft.com/office/drawing/2014/main" id="{1D9468E0-7604-44A6-BE48-69A3EB0AD6DD}"/>
                </a:ext>
              </a:extLst>
            </p:cNvPr>
            <p:cNvCxnSpPr>
              <a:cxnSpLocks/>
            </p:cNvCxnSpPr>
            <p:nvPr/>
          </p:nvCxnSpPr>
          <p:spPr>
            <a:xfrm>
              <a:off x="503238" y="3565189"/>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CEB1A3-FB94-4A81-85B4-31CB78BF099A}"/>
                </a:ext>
              </a:extLst>
            </p:cNvPr>
            <p:cNvCxnSpPr>
              <a:cxnSpLocks/>
            </p:cNvCxnSpPr>
            <p:nvPr/>
          </p:nvCxnSpPr>
          <p:spPr>
            <a:xfrm>
              <a:off x="503238" y="4368345"/>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ABF6A6-361B-4BDE-B728-351B4D92E609}"/>
                </a:ext>
              </a:extLst>
            </p:cNvPr>
            <p:cNvCxnSpPr>
              <a:cxnSpLocks/>
            </p:cNvCxnSpPr>
            <p:nvPr/>
          </p:nvCxnSpPr>
          <p:spPr>
            <a:xfrm>
              <a:off x="503238" y="5171501"/>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E5B2DE-1AF8-4F48-B493-99B991A13AB7}"/>
                </a:ext>
              </a:extLst>
            </p:cNvPr>
            <p:cNvCxnSpPr>
              <a:cxnSpLocks/>
            </p:cNvCxnSpPr>
            <p:nvPr/>
          </p:nvCxnSpPr>
          <p:spPr>
            <a:xfrm>
              <a:off x="503238" y="5974657"/>
              <a:ext cx="4527550"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750869B-FA67-406C-A23D-29735015C479}"/>
              </a:ext>
            </a:extLst>
          </p:cNvPr>
          <p:cNvGrpSpPr/>
          <p:nvPr/>
        </p:nvGrpSpPr>
        <p:grpSpPr>
          <a:xfrm>
            <a:off x="8295594" y="1512049"/>
            <a:ext cx="1702114" cy="609394"/>
            <a:chOff x="7514654" y="1257548"/>
            <a:chExt cx="1702114" cy="609394"/>
          </a:xfrm>
        </p:grpSpPr>
        <p:sp>
          <p:nvSpPr>
            <p:cNvPr id="40" name="TextBox 39">
              <a:extLst>
                <a:ext uri="{FF2B5EF4-FFF2-40B4-BE49-F238E27FC236}">
                  <a16:creationId xmlns:a16="http://schemas.microsoft.com/office/drawing/2014/main" id="{4F309263-E213-4ACB-817F-A0565692810F}"/>
                </a:ext>
              </a:extLst>
            </p:cNvPr>
            <p:cNvSpPr txBox="1"/>
            <p:nvPr/>
          </p:nvSpPr>
          <p:spPr>
            <a:xfrm>
              <a:off x="8245681" y="1257548"/>
              <a:ext cx="971087"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accent3"/>
                  </a:solidFill>
                  <a:latin typeface="72" panose="020B0503030000000003" pitchFamily="34" charset="0"/>
                  <a:ea typeface="Arial Unicode MS" pitchFamily="34" charset="-128"/>
                  <a:cs typeface="72" panose="020B0503030000000003" pitchFamily="34" charset="0"/>
                </a:rPr>
                <a:t>190</a:t>
              </a:r>
            </a:p>
          </p:txBody>
        </p:sp>
        <p:sp>
          <p:nvSpPr>
            <p:cNvPr id="41" name="TextBox 40">
              <a:extLst>
                <a:ext uri="{FF2B5EF4-FFF2-40B4-BE49-F238E27FC236}">
                  <a16:creationId xmlns:a16="http://schemas.microsoft.com/office/drawing/2014/main" id="{498431D7-CA64-4A1E-99AE-4DB3ACBC25B4}"/>
                </a:ext>
              </a:extLst>
            </p:cNvPr>
            <p:cNvSpPr txBox="1"/>
            <p:nvPr/>
          </p:nvSpPr>
          <p:spPr>
            <a:xfrm>
              <a:off x="7514654" y="1697665"/>
              <a:ext cx="1392501" cy="169277"/>
            </a:xfrm>
            <a:prstGeom prst="rect">
              <a:avLst/>
            </a:prstGeom>
            <a:noFill/>
          </p:spPr>
          <p:txBody>
            <a:bodyPr wrap="square" lIns="0" tIns="0" rIns="0" bIns="0" rtlCol="0">
              <a:spAutoFit/>
            </a:bodyPr>
            <a:lstStyle/>
            <a:p>
              <a:pPr algn="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countries</a:t>
              </a:r>
            </a:p>
          </p:txBody>
        </p:sp>
      </p:grpSp>
      <p:grpSp>
        <p:nvGrpSpPr>
          <p:cNvPr id="42" name="Group 41">
            <a:extLst>
              <a:ext uri="{FF2B5EF4-FFF2-40B4-BE49-F238E27FC236}">
                <a16:creationId xmlns:a16="http://schemas.microsoft.com/office/drawing/2014/main" id="{F7008A14-3681-43E0-8727-B1F57E0EBB53}"/>
              </a:ext>
            </a:extLst>
          </p:cNvPr>
          <p:cNvGrpSpPr/>
          <p:nvPr/>
        </p:nvGrpSpPr>
        <p:grpSpPr>
          <a:xfrm>
            <a:off x="10657748" y="1512049"/>
            <a:ext cx="1392501" cy="609394"/>
            <a:chOff x="7761461" y="1257548"/>
            <a:chExt cx="1392501" cy="609394"/>
          </a:xfrm>
        </p:grpSpPr>
        <p:sp>
          <p:nvSpPr>
            <p:cNvPr id="43" name="TextBox 42">
              <a:extLst>
                <a:ext uri="{FF2B5EF4-FFF2-40B4-BE49-F238E27FC236}">
                  <a16:creationId xmlns:a16="http://schemas.microsoft.com/office/drawing/2014/main" id="{38EFCD90-CBC7-4527-92B9-6AF7CB55DA5E}"/>
                </a:ext>
              </a:extLst>
            </p:cNvPr>
            <p:cNvSpPr txBox="1"/>
            <p:nvPr/>
          </p:nvSpPr>
          <p:spPr>
            <a:xfrm>
              <a:off x="7761461" y="1257548"/>
              <a:ext cx="971087" cy="49244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sz="3200" b="1" kern="0">
                  <a:solidFill>
                    <a:schemeClr val="accent3"/>
                  </a:solidFill>
                  <a:latin typeface="+mn-lt"/>
                  <a:ea typeface="Arial Unicode MS" pitchFamily="34" charset="-128"/>
                  <a:cs typeface="Arial Unicode MS" pitchFamily="34" charset="-128"/>
                </a:rPr>
                <a:t>21</a:t>
              </a:r>
            </a:p>
          </p:txBody>
        </p:sp>
        <p:sp>
          <p:nvSpPr>
            <p:cNvPr id="44" name="TextBox 43">
              <a:extLst>
                <a:ext uri="{FF2B5EF4-FFF2-40B4-BE49-F238E27FC236}">
                  <a16:creationId xmlns:a16="http://schemas.microsoft.com/office/drawing/2014/main" id="{7763E489-BD68-4D04-A092-121EFE879744}"/>
                </a:ext>
              </a:extLst>
            </p:cNvPr>
            <p:cNvSpPr txBox="1"/>
            <p:nvPr/>
          </p:nvSpPr>
          <p:spPr>
            <a:xfrm>
              <a:off x="7761461" y="1697665"/>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mn-lt"/>
                  <a:ea typeface="Arial Unicode MS" pitchFamily="34" charset="-128"/>
                  <a:cs typeface="Arial Unicode MS" pitchFamily="34" charset="-128"/>
                </a:rPr>
                <a:t>languages</a:t>
              </a:r>
            </a:p>
          </p:txBody>
        </p:sp>
      </p:grpSp>
      <p:sp>
        <p:nvSpPr>
          <p:cNvPr id="46" name="TextBox 45">
            <a:extLst>
              <a:ext uri="{FF2B5EF4-FFF2-40B4-BE49-F238E27FC236}">
                <a16:creationId xmlns:a16="http://schemas.microsoft.com/office/drawing/2014/main" id="{3BDD4B92-6134-40BE-8AC5-ABEEEEBCB759}"/>
              </a:ext>
            </a:extLst>
          </p:cNvPr>
          <p:cNvSpPr txBox="1"/>
          <p:nvPr/>
        </p:nvSpPr>
        <p:spPr>
          <a:xfrm>
            <a:off x="8504029" y="2628107"/>
            <a:ext cx="1163883" cy="369332"/>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$2.1T</a:t>
            </a:r>
          </a:p>
        </p:txBody>
      </p:sp>
      <p:sp>
        <p:nvSpPr>
          <p:cNvPr id="47" name="TextBox 46">
            <a:extLst>
              <a:ext uri="{FF2B5EF4-FFF2-40B4-BE49-F238E27FC236}">
                <a16:creationId xmlns:a16="http://schemas.microsoft.com/office/drawing/2014/main" id="{0EE1DC13-DBCF-4B07-BE06-A673143815CA}"/>
              </a:ext>
            </a:extLst>
          </p:cNvPr>
          <p:cNvSpPr txBox="1"/>
          <p:nvPr/>
        </p:nvSpPr>
        <p:spPr>
          <a:xfrm>
            <a:off x="10284631" y="2728135"/>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commerce transacted</a:t>
            </a:r>
          </a:p>
        </p:txBody>
      </p:sp>
      <p:sp>
        <p:nvSpPr>
          <p:cNvPr id="49" name="TextBox 48">
            <a:extLst>
              <a:ext uri="{FF2B5EF4-FFF2-40B4-BE49-F238E27FC236}">
                <a16:creationId xmlns:a16="http://schemas.microsoft.com/office/drawing/2014/main" id="{786581B3-D934-433C-9B37-98CDB9718EF4}"/>
              </a:ext>
            </a:extLst>
          </p:cNvPr>
          <p:cNvSpPr txBox="1"/>
          <p:nvPr/>
        </p:nvSpPr>
        <p:spPr>
          <a:xfrm>
            <a:off x="8504029" y="2991802"/>
            <a:ext cx="1163883" cy="369332"/>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150M</a:t>
            </a:r>
          </a:p>
        </p:txBody>
      </p:sp>
      <p:sp>
        <p:nvSpPr>
          <p:cNvPr id="50" name="TextBox 49">
            <a:extLst>
              <a:ext uri="{FF2B5EF4-FFF2-40B4-BE49-F238E27FC236}">
                <a16:creationId xmlns:a16="http://schemas.microsoft.com/office/drawing/2014/main" id="{D32D23CF-17F4-4767-BAD7-0EA9109D0ECB}"/>
              </a:ext>
            </a:extLst>
          </p:cNvPr>
          <p:cNvSpPr txBox="1"/>
          <p:nvPr/>
        </p:nvSpPr>
        <p:spPr>
          <a:xfrm>
            <a:off x="10284631" y="3007191"/>
            <a:ext cx="1392501" cy="338554"/>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business commerce</a:t>
            </a:r>
          </a:p>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transactions</a:t>
            </a:r>
          </a:p>
        </p:txBody>
      </p:sp>
      <p:sp>
        <p:nvSpPr>
          <p:cNvPr id="52" name="TextBox 51">
            <a:extLst>
              <a:ext uri="{FF2B5EF4-FFF2-40B4-BE49-F238E27FC236}">
                <a16:creationId xmlns:a16="http://schemas.microsoft.com/office/drawing/2014/main" id="{78B37CE4-AC3C-4A61-9398-A946160C385E}"/>
              </a:ext>
            </a:extLst>
          </p:cNvPr>
          <p:cNvSpPr txBox="1"/>
          <p:nvPr/>
        </p:nvSpPr>
        <p:spPr>
          <a:xfrm>
            <a:off x="8504029" y="3746466"/>
            <a:ext cx="1163883" cy="1107996"/>
          </a:xfrm>
          <a:prstGeom prst="rect">
            <a:avLst/>
          </a:prstGeom>
          <a:noFill/>
        </p:spPr>
        <p:txBody>
          <a:bodyPr wrap="square" lIns="0" tIns="0" rIns="0" bIns="0" rtlCol="0">
            <a:spAutoFit/>
          </a:bodyPr>
          <a:lstStyle/>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$2.2M</a:t>
            </a:r>
          </a:p>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69</a:t>
            </a:r>
          </a:p>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60</a:t>
            </a:r>
          </a:p>
        </p:txBody>
      </p:sp>
      <p:sp>
        <p:nvSpPr>
          <p:cNvPr id="53" name="TextBox 52">
            <a:extLst>
              <a:ext uri="{FF2B5EF4-FFF2-40B4-BE49-F238E27FC236}">
                <a16:creationId xmlns:a16="http://schemas.microsoft.com/office/drawing/2014/main" id="{A9E0AAAA-AF00-4661-86C2-E24C38C6343E}"/>
              </a:ext>
            </a:extLst>
          </p:cNvPr>
          <p:cNvSpPr txBox="1"/>
          <p:nvPr/>
        </p:nvSpPr>
        <p:spPr>
          <a:xfrm>
            <a:off x="10284631" y="3781812"/>
            <a:ext cx="1392501" cy="338554"/>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new business posted on Ariba Discovery</a:t>
            </a:r>
          </a:p>
        </p:txBody>
      </p:sp>
      <p:sp>
        <p:nvSpPr>
          <p:cNvPr id="54" name="TextBox 53">
            <a:extLst>
              <a:ext uri="{FF2B5EF4-FFF2-40B4-BE49-F238E27FC236}">
                <a16:creationId xmlns:a16="http://schemas.microsoft.com/office/drawing/2014/main" id="{B330B911-C61A-41FF-875F-E37CB888788E}"/>
              </a:ext>
            </a:extLst>
          </p:cNvPr>
          <p:cNvSpPr txBox="1"/>
          <p:nvPr/>
        </p:nvSpPr>
        <p:spPr>
          <a:xfrm>
            <a:off x="10284630" y="4226458"/>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relationship formed</a:t>
            </a:r>
          </a:p>
        </p:txBody>
      </p:sp>
      <p:sp>
        <p:nvSpPr>
          <p:cNvPr id="55" name="TextBox 54">
            <a:extLst>
              <a:ext uri="{FF2B5EF4-FFF2-40B4-BE49-F238E27FC236}">
                <a16:creationId xmlns:a16="http://schemas.microsoft.com/office/drawing/2014/main" id="{E8BA459C-1C5D-43E3-A494-0FE11224BAF9}"/>
              </a:ext>
            </a:extLst>
          </p:cNvPr>
          <p:cNvSpPr txBox="1"/>
          <p:nvPr/>
        </p:nvSpPr>
        <p:spPr>
          <a:xfrm>
            <a:off x="10284629" y="4556094"/>
            <a:ext cx="1506162"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new companies joined</a:t>
            </a:r>
          </a:p>
        </p:txBody>
      </p:sp>
      <p:sp>
        <p:nvSpPr>
          <p:cNvPr id="58" name="TextBox 57">
            <a:extLst>
              <a:ext uri="{FF2B5EF4-FFF2-40B4-BE49-F238E27FC236}">
                <a16:creationId xmlns:a16="http://schemas.microsoft.com/office/drawing/2014/main" id="{D2DF1A04-0612-40AC-876F-3A9D01513DC4}"/>
              </a:ext>
            </a:extLst>
          </p:cNvPr>
          <p:cNvSpPr txBox="1"/>
          <p:nvPr/>
        </p:nvSpPr>
        <p:spPr>
          <a:xfrm rot="16200000">
            <a:off x="7771699" y="2828469"/>
            <a:ext cx="652868" cy="369332"/>
          </a:xfrm>
          <a:prstGeom prst="rect">
            <a:avLst/>
          </a:prstGeom>
          <a:noFill/>
        </p:spPr>
        <p:txBody>
          <a:bodyPr wrap="square" lIns="0" tIns="0" rIns="0" bIns="0" rtlCol="0">
            <a:spAutoFit/>
          </a:bodyPr>
          <a:lstStyle/>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EVERY</a:t>
            </a:r>
          </a:p>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YEAR</a:t>
            </a:r>
          </a:p>
        </p:txBody>
      </p:sp>
      <p:sp>
        <p:nvSpPr>
          <p:cNvPr id="60" name="TextBox 59">
            <a:extLst>
              <a:ext uri="{FF2B5EF4-FFF2-40B4-BE49-F238E27FC236}">
                <a16:creationId xmlns:a16="http://schemas.microsoft.com/office/drawing/2014/main" id="{62935D8D-A92E-49F8-90D6-6668B63B691C}"/>
              </a:ext>
            </a:extLst>
          </p:cNvPr>
          <p:cNvSpPr txBox="1"/>
          <p:nvPr/>
        </p:nvSpPr>
        <p:spPr>
          <a:xfrm rot="16200000">
            <a:off x="7829386" y="4331043"/>
            <a:ext cx="652868" cy="369332"/>
          </a:xfrm>
          <a:prstGeom prst="rect">
            <a:avLst/>
          </a:prstGeom>
          <a:noFill/>
        </p:spPr>
        <p:txBody>
          <a:bodyPr wrap="square" lIns="0" tIns="0" rIns="0" bIns="0" rtlCol="0">
            <a:spAutoFit/>
          </a:bodyPr>
          <a:lstStyle/>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EVERY</a:t>
            </a:r>
          </a:p>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HOUR</a:t>
            </a:r>
          </a:p>
        </p:txBody>
      </p:sp>
      <p:sp>
        <p:nvSpPr>
          <p:cNvPr id="62" name="TextBox 61">
            <a:extLst>
              <a:ext uri="{FF2B5EF4-FFF2-40B4-BE49-F238E27FC236}">
                <a16:creationId xmlns:a16="http://schemas.microsoft.com/office/drawing/2014/main" id="{660918A6-1B83-4CF2-8D50-383C7EC2245A}"/>
              </a:ext>
            </a:extLst>
          </p:cNvPr>
          <p:cNvSpPr txBox="1"/>
          <p:nvPr/>
        </p:nvSpPr>
        <p:spPr>
          <a:xfrm rot="16200000">
            <a:off x="7829386" y="5695394"/>
            <a:ext cx="652868" cy="369332"/>
          </a:xfrm>
          <a:prstGeom prst="rect">
            <a:avLst/>
          </a:prstGeom>
          <a:noFill/>
        </p:spPr>
        <p:txBody>
          <a:bodyPr wrap="square" lIns="0" tIns="0" rIns="0" bIns="0" rtlCol="0">
            <a:spAutoFit/>
          </a:bodyPr>
          <a:lstStyle/>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EVERY</a:t>
            </a:r>
          </a:p>
          <a:p>
            <a:pPr algn="ctr" fontAlgn="base">
              <a:spcAft>
                <a:spcPct val="0"/>
              </a:spcAft>
              <a:buClr>
                <a:srgbClr val="F0AB00"/>
              </a:buClr>
              <a:buSzPct val="80000"/>
            </a:pPr>
            <a:r>
              <a:rPr sz="1200" b="1" kern="0">
                <a:latin typeface="72" panose="020B0503030000000003" pitchFamily="34" charset="0"/>
                <a:ea typeface="Arial Unicode MS" pitchFamily="34" charset="-128"/>
                <a:cs typeface="72" panose="020B0503030000000003" pitchFamily="34" charset="0"/>
              </a:rPr>
              <a:t>SECOND</a:t>
            </a:r>
          </a:p>
        </p:txBody>
      </p:sp>
      <p:sp>
        <p:nvSpPr>
          <p:cNvPr id="68" name="TextBox 67">
            <a:extLst>
              <a:ext uri="{FF2B5EF4-FFF2-40B4-BE49-F238E27FC236}">
                <a16:creationId xmlns:a16="http://schemas.microsoft.com/office/drawing/2014/main" id="{C97A7B24-AA15-46B3-A017-5EB426BB4FB4}"/>
              </a:ext>
            </a:extLst>
          </p:cNvPr>
          <p:cNvSpPr txBox="1"/>
          <p:nvPr/>
        </p:nvSpPr>
        <p:spPr>
          <a:xfrm>
            <a:off x="8504029" y="5452725"/>
            <a:ext cx="1163883" cy="738664"/>
          </a:xfrm>
          <a:prstGeom prst="rect">
            <a:avLst/>
          </a:prstGeom>
          <a:noFill/>
        </p:spPr>
        <p:txBody>
          <a:bodyPr wrap="square" lIns="0" tIns="0" rIns="0" bIns="0" rtlCol="0">
            <a:spAutoFit/>
          </a:bodyPr>
          <a:lstStyle/>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$4.1K</a:t>
            </a:r>
          </a:p>
          <a:p>
            <a:pPr algn="r" fontAlgn="base">
              <a:spcAft>
                <a:spcPct val="0"/>
              </a:spcAft>
              <a:buClr>
                <a:srgbClr val="F0AB00"/>
              </a:buClr>
              <a:buSzPct val="80000"/>
            </a:pPr>
            <a:r>
              <a:rPr sz="2400" b="1" kern="0">
                <a:solidFill>
                  <a:schemeClr val="accent3"/>
                </a:solidFill>
                <a:latin typeface="72" panose="020B0503030000000003" pitchFamily="34" charset="0"/>
                <a:ea typeface="Arial Unicode MS" pitchFamily="34" charset="-128"/>
                <a:cs typeface="72" panose="020B0503030000000003" pitchFamily="34" charset="0"/>
              </a:rPr>
              <a:t>4</a:t>
            </a:r>
          </a:p>
        </p:txBody>
      </p:sp>
      <p:sp>
        <p:nvSpPr>
          <p:cNvPr id="69" name="TextBox 68">
            <a:extLst>
              <a:ext uri="{FF2B5EF4-FFF2-40B4-BE49-F238E27FC236}">
                <a16:creationId xmlns:a16="http://schemas.microsoft.com/office/drawing/2014/main" id="{4381430B-1C9F-4F5E-8464-9711716D52BC}"/>
              </a:ext>
            </a:extLst>
          </p:cNvPr>
          <p:cNvSpPr txBox="1"/>
          <p:nvPr/>
        </p:nvSpPr>
        <p:spPr>
          <a:xfrm>
            <a:off x="10289348" y="5464583"/>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spend transacted</a:t>
            </a:r>
          </a:p>
        </p:txBody>
      </p:sp>
      <p:sp>
        <p:nvSpPr>
          <p:cNvPr id="70" name="TextBox 69">
            <a:extLst>
              <a:ext uri="{FF2B5EF4-FFF2-40B4-BE49-F238E27FC236}">
                <a16:creationId xmlns:a16="http://schemas.microsoft.com/office/drawing/2014/main" id="{DF90E116-D872-453C-8A13-03B88EB9478D}"/>
              </a:ext>
            </a:extLst>
          </p:cNvPr>
          <p:cNvSpPr txBox="1"/>
          <p:nvPr/>
        </p:nvSpPr>
        <p:spPr>
          <a:xfrm>
            <a:off x="10289653" y="5913102"/>
            <a:ext cx="1392501" cy="169277"/>
          </a:xfrm>
          <a:prstGeom prst="rect">
            <a:avLst/>
          </a:prstGeom>
          <a:noFill/>
        </p:spPr>
        <p:txBody>
          <a:bodyPr wrap="square" lIns="0" tIns="0" rIns="0" bIns="0" rtlCol="0">
            <a:spAutoFit/>
          </a:bodyPr>
          <a:lstStyle/>
          <a:p>
            <a:pPr fontAlgn="base">
              <a:spcAft>
                <a:spcPct val="0"/>
              </a:spcAft>
              <a:buClr>
                <a:srgbClr val="F0AB00"/>
              </a:buClr>
              <a:buSzPct val="80000"/>
            </a:pPr>
            <a:r>
              <a:rPr sz="1100" kern="0">
                <a:latin typeface="72" panose="020B0503030000000003" pitchFamily="34" charset="0"/>
                <a:ea typeface="Arial Unicode MS" pitchFamily="34" charset="-128"/>
                <a:cs typeface="72" panose="020B0503030000000003" pitchFamily="34" charset="0"/>
              </a:rPr>
              <a:t>document transacted</a:t>
            </a:r>
          </a:p>
        </p:txBody>
      </p:sp>
      <p:cxnSp>
        <p:nvCxnSpPr>
          <p:cNvPr id="97" name="Straight Connector 96">
            <a:extLst>
              <a:ext uri="{FF2B5EF4-FFF2-40B4-BE49-F238E27FC236}">
                <a16:creationId xmlns:a16="http://schemas.microsoft.com/office/drawing/2014/main" id="{07C42BCB-D5F3-4903-9A30-23E385C4A77F}"/>
              </a:ext>
            </a:extLst>
          </p:cNvPr>
          <p:cNvCxnSpPr>
            <a:cxnSpLocks/>
          </p:cNvCxnSpPr>
          <p:nvPr/>
        </p:nvCxnSpPr>
        <p:spPr>
          <a:xfrm>
            <a:off x="8708210" y="3517564"/>
            <a:ext cx="2963467"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D3564D0-3FC3-4262-ABB3-0699735B942B}"/>
              </a:ext>
            </a:extLst>
          </p:cNvPr>
          <p:cNvCxnSpPr>
            <a:cxnSpLocks/>
          </p:cNvCxnSpPr>
          <p:nvPr/>
        </p:nvCxnSpPr>
        <p:spPr>
          <a:xfrm>
            <a:off x="8708210" y="5223872"/>
            <a:ext cx="2963467" cy="0"/>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F91852-505A-A7C4-98E0-ACDC37385518}"/>
              </a:ext>
            </a:extLst>
          </p:cNvPr>
          <p:cNvPicPr>
            <a:picLocks noChangeAspect="1"/>
          </p:cNvPicPr>
          <p:nvPr/>
        </p:nvPicPr>
        <p:blipFill>
          <a:blip r:embed="rId2"/>
          <a:stretch>
            <a:fillRect/>
          </a:stretch>
        </p:blipFill>
        <p:spPr>
          <a:xfrm>
            <a:off x="6776660" y="2561059"/>
            <a:ext cx="963132" cy="963132"/>
          </a:xfrm>
          <a:prstGeom prst="rect">
            <a:avLst/>
          </a:prstGeom>
        </p:spPr>
      </p:pic>
      <p:pic>
        <p:nvPicPr>
          <p:cNvPr id="6" name="Picture 5">
            <a:extLst>
              <a:ext uri="{FF2B5EF4-FFF2-40B4-BE49-F238E27FC236}">
                <a16:creationId xmlns:a16="http://schemas.microsoft.com/office/drawing/2014/main" id="{5765BE5C-2F39-7720-284C-8E4A5451F491}"/>
              </a:ext>
            </a:extLst>
          </p:cNvPr>
          <p:cNvPicPr>
            <a:picLocks noChangeAspect="1"/>
          </p:cNvPicPr>
          <p:nvPr/>
        </p:nvPicPr>
        <p:blipFill>
          <a:blip r:embed="rId2"/>
          <a:stretch>
            <a:fillRect/>
          </a:stretch>
        </p:blipFill>
        <p:spPr>
          <a:xfrm>
            <a:off x="6788643" y="4085715"/>
            <a:ext cx="963132" cy="963132"/>
          </a:xfrm>
          <a:prstGeom prst="rect">
            <a:avLst/>
          </a:prstGeom>
        </p:spPr>
      </p:pic>
      <p:pic>
        <p:nvPicPr>
          <p:cNvPr id="10" name="Picture 9">
            <a:extLst>
              <a:ext uri="{FF2B5EF4-FFF2-40B4-BE49-F238E27FC236}">
                <a16:creationId xmlns:a16="http://schemas.microsoft.com/office/drawing/2014/main" id="{2DB65561-954D-AFC2-C505-85A32D369A74}"/>
              </a:ext>
            </a:extLst>
          </p:cNvPr>
          <p:cNvPicPr>
            <a:picLocks noChangeAspect="1"/>
          </p:cNvPicPr>
          <p:nvPr/>
        </p:nvPicPr>
        <p:blipFill>
          <a:blip r:embed="rId2"/>
          <a:stretch>
            <a:fillRect/>
          </a:stretch>
        </p:blipFill>
        <p:spPr>
          <a:xfrm>
            <a:off x="6813456" y="5374168"/>
            <a:ext cx="963132" cy="963132"/>
          </a:xfrm>
          <a:prstGeom prst="rect">
            <a:avLst/>
          </a:prstGeom>
        </p:spPr>
      </p:pic>
    </p:spTree>
    <p:extLst>
      <p:ext uri="{BB962C8B-B14F-4D97-AF65-F5344CB8AC3E}">
        <p14:creationId xmlns:p14="http://schemas.microsoft.com/office/powerpoint/2010/main" val="2720488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26FE636A-B734-4A1C-AB22-99252B4542C0}"/>
              </a:ext>
            </a:extLst>
          </p:cNvPr>
          <p:cNvSpPr>
            <a:spLocks noGrp="1"/>
          </p:cNvSpPr>
          <p:nvPr>
            <p:ph type="body" sz="quarter" idx="10"/>
          </p:nvPr>
        </p:nvSpPr>
        <p:spPr>
          <a:xfrm>
            <a:off x="725589" y="4621358"/>
            <a:ext cx="2123470" cy="1215717"/>
          </a:xfrm>
        </p:spPr>
        <p:txBody>
          <a:bodyPr>
            <a:normAutofit lnSpcReduction="10000"/>
          </a:bodyPr>
          <a:lstStyle/>
          <a:p>
            <a:pPr>
              <a:spcBef>
                <a:spcPts val="600"/>
              </a:spcBef>
            </a:pPr>
            <a:r>
              <a:rPr sz="1400" b="1">
                <a:latin typeface="+mn-lt"/>
              </a:rPr>
              <a:t>For suppliers with</a:t>
            </a:r>
          </a:p>
          <a:p>
            <a:pPr marL="285750" indent="-285750">
              <a:spcBef>
                <a:spcPts val="600"/>
              </a:spcBef>
              <a:buClr>
                <a:schemeClr val="tx1"/>
              </a:buClr>
              <a:buFont typeface="Arial" panose="020B0604020202020204" pitchFamily="34" charset="0"/>
              <a:buChar char="•"/>
            </a:pPr>
            <a:r>
              <a:rPr sz="1400">
                <a:latin typeface="+mn-lt"/>
              </a:rPr>
              <a:t>Lower volumes</a:t>
            </a:r>
          </a:p>
          <a:p>
            <a:pPr marL="285750" indent="-285750">
              <a:spcBef>
                <a:spcPts val="600"/>
              </a:spcBef>
              <a:buClr>
                <a:schemeClr val="tx1"/>
              </a:buClr>
              <a:buFont typeface="Arial" panose="020B0604020202020204" pitchFamily="34" charset="0"/>
              <a:buChar char="•"/>
            </a:pPr>
            <a:r>
              <a:rPr sz="1400">
                <a:latin typeface="+mn-lt"/>
              </a:rPr>
              <a:t>Sporadic transactions</a:t>
            </a:r>
          </a:p>
          <a:p>
            <a:pPr marL="285750" indent="-285750">
              <a:spcBef>
                <a:spcPts val="600"/>
              </a:spcBef>
              <a:buClr>
                <a:schemeClr val="tx1"/>
              </a:buClr>
              <a:buFont typeface="Arial" panose="020B0604020202020204" pitchFamily="34" charset="0"/>
              <a:buChar char="•"/>
            </a:pPr>
            <a:r>
              <a:rPr sz="1400">
                <a:latin typeface="+mn-lt"/>
              </a:rPr>
              <a:t>Single or few customer relationships</a:t>
            </a:r>
            <a:endParaRPr sz="1400">
              <a:latin typeface="+mn-lt"/>
            </a:endParaRPr>
          </a:p>
        </p:txBody>
      </p:sp>
      <p:sp>
        <p:nvSpPr>
          <p:cNvPr id="8" name="Title 7">
            <a:extLst>
              <a:ext uri="{FF2B5EF4-FFF2-40B4-BE49-F238E27FC236}">
                <a16:creationId xmlns:a16="http://schemas.microsoft.com/office/drawing/2014/main" id="{F80D4D84-C5AD-8B43-906A-5FD96FDA7767}"/>
              </a:ext>
            </a:extLst>
          </p:cNvPr>
          <p:cNvSpPr>
            <a:spLocks noGrp="1"/>
          </p:cNvSpPr>
          <p:nvPr>
            <p:ph type="title"/>
          </p:nvPr>
        </p:nvSpPr>
        <p:spPr>
          <a:xfrm>
            <a:off x="505457" y="504000"/>
            <a:ext cx="11183564" cy="369332"/>
          </a:xfrm>
        </p:spPr>
        <p:txBody>
          <a:bodyPr/>
          <a:lstStyle/>
          <a:p>
            <a:r>
              <a:rPr>
                <a:latin typeface="+mj-lt"/>
                <a:cs typeface="Arial" panose="020B0604020202020204" pitchFamily="34" charset="0"/>
              </a:rPr>
              <a:t>SAP Business Network for Suppliers – </a:t>
            </a:r>
            <a:r>
              <a:rPr>
                <a:latin typeface="+mj-lt"/>
                <a:cs typeface="Arial" panose="020B0604020202020204" pitchFamily="34" charset="0"/>
                <a:hlinkClick r:id="rId3"/>
              </a:rPr>
              <a:t>Two Account Types</a:t>
            </a:r>
            <a:endParaRPr>
              <a:latin typeface="+mj-lt"/>
              <a:cs typeface="Arial" panose="020B0604020202020204" pitchFamily="34" charset="0"/>
            </a:endParaRPr>
          </a:p>
        </p:txBody>
      </p:sp>
      <p:pic>
        <p:nvPicPr>
          <p:cNvPr id="5" name="Picture 4">
            <a:extLst>
              <a:ext uri="{FF2B5EF4-FFF2-40B4-BE49-F238E27FC236}">
                <a16:creationId xmlns:a16="http://schemas.microsoft.com/office/drawing/2014/main" id="{E6BE9D91-D58A-4EBD-8070-046FC2EC83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0"/>
          <a:stretch/>
        </p:blipFill>
        <p:spPr>
          <a:xfrm>
            <a:off x="511438" y="2472422"/>
            <a:ext cx="5329235" cy="1818481"/>
          </a:xfrm>
          <a:prstGeom prst="rect">
            <a:avLst/>
          </a:prstGeom>
        </p:spPr>
      </p:pic>
      <p:sp>
        <p:nvSpPr>
          <p:cNvPr id="27" name="TextBox 26">
            <a:extLst>
              <a:ext uri="{FF2B5EF4-FFF2-40B4-BE49-F238E27FC236}">
                <a16:creationId xmlns:a16="http://schemas.microsoft.com/office/drawing/2014/main" id="{DE5FF86F-4BD8-4A74-B9AE-34F1812C2A8E}"/>
              </a:ext>
            </a:extLst>
          </p:cNvPr>
          <p:cNvSpPr txBox="1"/>
          <p:nvPr/>
        </p:nvSpPr>
        <p:spPr>
          <a:xfrm>
            <a:off x="1096747" y="1294011"/>
            <a:ext cx="10001680" cy="646331"/>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sz="1400" kern="0">
                <a:latin typeface="+mn-lt"/>
                <a:ea typeface="Arial Unicode MS" pitchFamily="34" charset="-128"/>
                <a:cs typeface="Arial" panose="020B0604020202020204" pitchFamily="34" charset="0"/>
              </a:rPr>
              <a:t>SAP Business Network supports the diverse needs of suppliers from all types of industries and background with two account types. Once you are registered on the network, you can immediately digitalize your fulfillment processes, collaborate with customers in real-time, find new business opportunities, and get paid faster.</a:t>
            </a:r>
          </a:p>
        </p:txBody>
      </p:sp>
      <p:sp>
        <p:nvSpPr>
          <p:cNvPr id="25" name="Rectangle 24">
            <a:extLst>
              <a:ext uri="{FF2B5EF4-FFF2-40B4-BE49-F238E27FC236}">
                <a16:creationId xmlns:a16="http://schemas.microsoft.com/office/drawing/2014/main" id="{46A4D25F-9619-4A53-9953-123B8AC9ADB8}"/>
              </a:ext>
            </a:extLst>
          </p:cNvPr>
          <p:cNvSpPr/>
          <p:nvPr/>
        </p:nvSpPr>
        <p:spPr>
          <a:xfrm>
            <a:off x="3376220" y="4552954"/>
            <a:ext cx="2466386" cy="1600438"/>
          </a:xfrm>
          <a:prstGeom prst="rect">
            <a:avLst/>
          </a:prstGeom>
        </p:spPr>
        <p:txBody>
          <a:bodyPr wrap="square" lIns="91440" tIns="45720" rIns="91440" bIns="45720" anchor="t">
            <a:spAutoFit/>
          </a:bodyPr>
          <a:lstStyle/>
          <a:p>
            <a:r>
              <a:rPr sz="1400" b="1">
                <a:latin typeface="+mn-lt"/>
                <a:cs typeface="Arial" panose="020B0604020202020204" pitchFamily="34" charset="0"/>
              </a:rPr>
              <a:t>Includes:</a:t>
            </a:r>
            <a:endParaRPr sz="2000" b="1">
              <a:latin typeface="+mn-lt"/>
              <a:cs typeface="Arial" panose="020B0604020202020204" pitchFamily="34" charset="0"/>
            </a:endParaRP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Electronic catalogs</a:t>
            </a:r>
          </a:p>
          <a:p>
            <a:pPr marL="285750" indent="-285750">
              <a:buClr>
                <a:schemeClr val="tx1"/>
              </a:buClr>
              <a:buSzPct val="80000"/>
              <a:buFont typeface="Arial" panose="020B0604020202020204" pitchFamily="34" charset="0"/>
              <a:buChar char="•"/>
            </a:pPr>
            <a:r>
              <a:rPr sz="1400">
                <a:latin typeface="+mn-lt"/>
                <a:cs typeface="Arial"/>
              </a:rPr>
              <a:t>Access to SAP Business Network Discovery</a:t>
            </a:r>
            <a:endParaRPr sz="1400">
              <a:latin typeface="+mn-lt"/>
              <a:cs typeface="Arial" panose="020B0604020202020204" pitchFamily="34" charset="0"/>
            </a:endParaRP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Supplier Financing</a:t>
            </a: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Trading Partner Profile</a:t>
            </a:r>
          </a:p>
          <a:p>
            <a:pPr marL="285750" indent="-285750">
              <a:buClr>
                <a:schemeClr val="tx1"/>
              </a:buClr>
              <a:buSzPct val="80000"/>
              <a:buFont typeface="Arial" panose="020B0604020202020204" pitchFamily="34" charset="0"/>
              <a:buChar char="•"/>
            </a:pPr>
            <a:r>
              <a:rPr sz="1400">
                <a:latin typeface="+mn-lt"/>
                <a:cs typeface="Arial" panose="020B0604020202020204" pitchFamily="34" charset="0"/>
              </a:rPr>
              <a:t>And more…</a:t>
            </a:r>
          </a:p>
        </p:txBody>
      </p:sp>
      <p:sp>
        <p:nvSpPr>
          <p:cNvPr id="31" name="Rectangle 30">
            <a:extLst>
              <a:ext uri="{FF2B5EF4-FFF2-40B4-BE49-F238E27FC236}">
                <a16:creationId xmlns:a16="http://schemas.microsoft.com/office/drawing/2014/main" id="{E50A09CB-26D3-4662-BBE4-99C7739F1E3D}"/>
              </a:ext>
            </a:extLst>
          </p:cNvPr>
          <p:cNvSpPr/>
          <p:nvPr/>
        </p:nvSpPr>
        <p:spPr>
          <a:xfrm>
            <a:off x="9016914" y="4552954"/>
            <a:ext cx="2673495" cy="954107"/>
          </a:xfrm>
          <a:prstGeom prst="rect">
            <a:avLst/>
          </a:prstGeom>
        </p:spPr>
        <p:txBody>
          <a:bodyPr wrap="square" lIns="91440" tIns="45720" rIns="91440" bIns="45720" anchor="t">
            <a:spAutoFit/>
          </a:bodyPr>
          <a:lstStyle/>
          <a:p>
            <a:r>
              <a:rPr sz="1400" b="1">
                <a:latin typeface="+mn-lt"/>
                <a:cs typeface="Arial" panose="020B0604020202020204" pitchFamily="34" charset="0"/>
              </a:rPr>
              <a:t>Includes:</a:t>
            </a:r>
            <a:endParaRPr sz="2000" b="1">
              <a:latin typeface="+mn-lt"/>
              <a:cs typeface="Arial" panose="020B0604020202020204" pitchFamily="34" charset="0"/>
            </a:endParaRPr>
          </a:p>
          <a:p>
            <a:pPr marL="285750" indent="-285750">
              <a:buSzPct val="80000"/>
              <a:buFont typeface="Arial" panose="020B0604020202020204" pitchFamily="34" charset="0"/>
              <a:buChar char="•"/>
            </a:pPr>
            <a:r>
              <a:rPr sz="1400">
                <a:latin typeface="+mn-lt"/>
                <a:cs typeface="Arial" panose="020B0604020202020204" pitchFamily="34" charset="0"/>
              </a:rPr>
              <a:t>System integration</a:t>
            </a:r>
          </a:p>
          <a:p>
            <a:pPr marL="285750" indent="-285750">
              <a:buSzPct val="80000"/>
              <a:buFont typeface="Arial" panose="020B0604020202020204" pitchFamily="34" charset="0"/>
              <a:buChar char="•"/>
            </a:pPr>
            <a:r>
              <a:rPr sz="1400">
                <a:latin typeface="+mn-lt"/>
                <a:cs typeface="Arial" panose="020B0604020202020204" pitchFamily="34" charset="0"/>
              </a:rPr>
              <a:t>Extended support options</a:t>
            </a:r>
          </a:p>
          <a:p>
            <a:pPr marL="285750" indent="-285750">
              <a:buSzPct val="80000"/>
              <a:buFont typeface="Arial" panose="020B0604020202020204" pitchFamily="34" charset="0"/>
              <a:buChar char="•"/>
            </a:pPr>
            <a:r>
              <a:rPr sz="1400">
                <a:latin typeface="+mn-lt"/>
                <a:cs typeface="Arial" panose="020B0604020202020204" pitchFamily="34" charset="0"/>
              </a:rPr>
              <a:t>And more…</a:t>
            </a:r>
          </a:p>
        </p:txBody>
      </p:sp>
      <p:cxnSp>
        <p:nvCxnSpPr>
          <p:cNvPr id="3" name="Straight Connector 2">
            <a:extLst>
              <a:ext uri="{FF2B5EF4-FFF2-40B4-BE49-F238E27FC236}">
                <a16:creationId xmlns:a16="http://schemas.microsoft.com/office/drawing/2014/main" id="{BAF29B67-9726-1940-B243-65C192BF47F4}"/>
              </a:ext>
            </a:extLst>
          </p:cNvPr>
          <p:cNvCxnSpPr/>
          <p:nvPr/>
        </p:nvCxnSpPr>
        <p:spPr>
          <a:xfrm>
            <a:off x="504825" y="2097130"/>
            <a:ext cx="11184196" cy="0"/>
          </a:xfrm>
          <a:prstGeom prst="line">
            <a:avLst/>
          </a:prstGeom>
          <a:ln w="25400" cap="rnd">
            <a:gradFill flip="none" rotWithShape="1">
              <a:gsLst>
                <a:gs pos="0">
                  <a:schemeClr val="accent6"/>
                </a:gs>
                <a:gs pos="100000">
                  <a:schemeClr val="accent1"/>
                </a:gs>
              </a:gsLst>
              <a:lin ang="0" scaled="1"/>
              <a:tileRect/>
            </a:gra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55ED87-9855-8047-8531-F3307150290D}"/>
              </a:ext>
            </a:extLst>
          </p:cNvPr>
          <p:cNvSpPr/>
          <p:nvPr/>
        </p:nvSpPr>
        <p:spPr bwMode="gray">
          <a:xfrm>
            <a:off x="3067058" y="2462494"/>
            <a:ext cx="2767003" cy="1821811"/>
          </a:xfrm>
          <a:prstGeom prst="rect">
            <a:avLst/>
          </a:prstGeom>
          <a:solidFill>
            <a:schemeClr val="tx1">
              <a:alpha val="80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cxnSp>
        <p:nvCxnSpPr>
          <p:cNvPr id="6" name="Straight Connector 5">
            <a:extLst>
              <a:ext uri="{FF2B5EF4-FFF2-40B4-BE49-F238E27FC236}">
                <a16:creationId xmlns:a16="http://schemas.microsoft.com/office/drawing/2014/main" id="{B34857D0-3E4A-314C-8CED-FC6F541F7F86}"/>
              </a:ext>
            </a:extLst>
          </p:cNvPr>
          <p:cNvCxnSpPr>
            <a:cxnSpLocks/>
          </p:cNvCxnSpPr>
          <p:nvPr/>
        </p:nvCxnSpPr>
        <p:spPr>
          <a:xfrm>
            <a:off x="3111723" y="4786906"/>
            <a:ext cx="0" cy="1050168"/>
          </a:xfrm>
          <a:prstGeom prst="line">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184242C-F60A-4829-91D8-A773737AB744}"/>
              </a:ext>
            </a:extLst>
          </p:cNvPr>
          <p:cNvSpPr/>
          <p:nvPr/>
        </p:nvSpPr>
        <p:spPr bwMode="gray">
          <a:xfrm>
            <a:off x="504826" y="2454098"/>
            <a:ext cx="5329237" cy="3899903"/>
          </a:xfrm>
          <a:prstGeom prst="rect">
            <a:avLst/>
          </a:prstGeom>
          <a:noFill/>
          <a:ln w="254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tx2"/>
              </a:solidFill>
              <a:latin typeface="+mn-lt"/>
              <a:ea typeface="Arial Unicode MS" pitchFamily="34" charset="-128"/>
              <a:cs typeface="Arial" panose="020B0604020202020204" pitchFamily="34" charset="0"/>
            </a:endParaRPr>
          </a:p>
        </p:txBody>
      </p:sp>
      <p:sp>
        <p:nvSpPr>
          <p:cNvPr id="34" name="Text Placeholder 18">
            <a:extLst>
              <a:ext uri="{FF2B5EF4-FFF2-40B4-BE49-F238E27FC236}">
                <a16:creationId xmlns:a16="http://schemas.microsoft.com/office/drawing/2014/main" id="{FDE2CD4D-1488-154D-BC48-2591EC610D84}"/>
              </a:ext>
            </a:extLst>
          </p:cNvPr>
          <p:cNvSpPr txBox="1">
            <a:spLocks/>
          </p:cNvSpPr>
          <p:nvPr/>
        </p:nvSpPr>
        <p:spPr bwMode="black">
          <a:xfrm>
            <a:off x="6627711" y="4612962"/>
            <a:ext cx="2123470" cy="1215717"/>
          </a:xfrm>
          <a:prstGeom prst="rect">
            <a:avLst/>
          </a:prstGeom>
        </p:spPr>
        <p:txBody>
          <a:bodyPr vert="horz" lIns="0" tIns="0" rIns="0" bIns="0" rtlCol="0">
            <a:normAutofit/>
          </a:bodyPr>
          <a:lstStyle>
            <a:lvl1pPr marL="0" indent="0" algn="l" defTabSz="1088231" rtl="0" eaLnBrk="1" latinLnBrk="0" hangingPunct="1">
              <a:spcBef>
                <a:spcPts val="1799"/>
              </a:spcBef>
              <a:buClr>
                <a:schemeClr val="accent1"/>
              </a:buClr>
              <a:buSzPct val="80000"/>
              <a:buFontTx/>
              <a:buNone/>
              <a:defRPr sz="1999" b="0" kern="1200">
                <a:solidFill>
                  <a:schemeClr val="tx1"/>
                </a:solidFill>
                <a:latin typeface="BentonSans Regular" panose="02000503000000020004" pitchFamily="2" charset="0"/>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BentonSans Regular" panose="02000503000000020004" pitchFamily="2" charset="0"/>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sz="1799" kern="1200">
                <a:solidFill>
                  <a:schemeClr val="tx1"/>
                </a:solidFill>
                <a:latin typeface="BentonSans Regular" panose="02000503000000020004" pitchFamily="2" charset="0"/>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BentonSans Regular" panose="02000503000000020004" pitchFamily="2" charset="0"/>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BentonSans Regular" panose="02000503000000020004" pitchFamily="2" charset="0"/>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a:lstStyle>
          <a:p>
            <a:pPr>
              <a:spcBef>
                <a:spcPts val="600"/>
              </a:spcBef>
            </a:pPr>
            <a:r>
              <a:rPr sz="1400" b="1">
                <a:latin typeface="+mn-lt"/>
              </a:rPr>
              <a:t>For suppliers with</a:t>
            </a:r>
          </a:p>
          <a:p>
            <a:pPr marL="285750" indent="-285750">
              <a:spcBef>
                <a:spcPts val="600"/>
              </a:spcBef>
              <a:buClr>
                <a:schemeClr val="tx1"/>
              </a:buClr>
              <a:buFont typeface="Arial" panose="020B0604020202020204" pitchFamily="34" charset="0"/>
              <a:buChar char="•"/>
            </a:pPr>
            <a:r>
              <a:rPr sz="1400">
                <a:latin typeface="+mn-lt"/>
              </a:rPr>
              <a:t>Higher volumes </a:t>
            </a:r>
          </a:p>
          <a:p>
            <a:pPr marL="285750" indent="-285750">
              <a:spcBef>
                <a:spcPts val="600"/>
              </a:spcBef>
              <a:buClr>
                <a:schemeClr val="tx1"/>
              </a:buClr>
              <a:buFont typeface="Arial" panose="020B0604020202020204" pitchFamily="34" charset="0"/>
              <a:buChar char="•"/>
            </a:pPr>
            <a:r>
              <a:rPr sz="1400">
                <a:latin typeface="+mn-lt"/>
              </a:rPr>
              <a:t>Regular transactions </a:t>
            </a:r>
          </a:p>
          <a:p>
            <a:pPr marL="285750" indent="-285750">
              <a:spcBef>
                <a:spcPts val="600"/>
              </a:spcBef>
              <a:buClr>
                <a:schemeClr val="tx1"/>
              </a:buClr>
              <a:buFont typeface="Arial" panose="020B0604020202020204" pitchFamily="34" charset="0"/>
              <a:buChar char="•"/>
            </a:pPr>
            <a:r>
              <a:rPr sz="1400">
                <a:latin typeface="+mn-lt"/>
              </a:rPr>
              <a:t>Multiple customers</a:t>
            </a:r>
            <a:endParaRPr sz="1400">
              <a:latin typeface="+mn-lt"/>
            </a:endParaRPr>
          </a:p>
        </p:txBody>
      </p:sp>
      <p:pic>
        <p:nvPicPr>
          <p:cNvPr id="35" name="Picture 34">
            <a:extLst>
              <a:ext uri="{FF2B5EF4-FFF2-40B4-BE49-F238E27FC236}">
                <a16:creationId xmlns:a16="http://schemas.microsoft.com/office/drawing/2014/main" id="{1D5C0B39-0C73-E448-BDCA-9577EAB60E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6413560" y="2453866"/>
            <a:ext cx="5329235" cy="1818481"/>
          </a:xfrm>
          <a:prstGeom prst="rect">
            <a:avLst/>
          </a:prstGeom>
        </p:spPr>
      </p:pic>
      <p:sp>
        <p:nvSpPr>
          <p:cNvPr id="37" name="Rectangle 36">
            <a:extLst>
              <a:ext uri="{FF2B5EF4-FFF2-40B4-BE49-F238E27FC236}">
                <a16:creationId xmlns:a16="http://schemas.microsoft.com/office/drawing/2014/main" id="{D6BF712E-42DA-2945-9794-D92D48381051}"/>
              </a:ext>
            </a:extLst>
          </p:cNvPr>
          <p:cNvSpPr/>
          <p:nvPr/>
        </p:nvSpPr>
        <p:spPr bwMode="gray">
          <a:xfrm>
            <a:off x="8884046" y="2454098"/>
            <a:ext cx="2858747" cy="1821811"/>
          </a:xfrm>
          <a:prstGeom prst="rect">
            <a:avLst/>
          </a:prstGeom>
          <a:solidFill>
            <a:schemeClr val="tx1">
              <a:alpha val="80000"/>
            </a:schemeClr>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cxnSp>
        <p:nvCxnSpPr>
          <p:cNvPr id="39" name="Straight Connector 38">
            <a:extLst>
              <a:ext uri="{FF2B5EF4-FFF2-40B4-BE49-F238E27FC236}">
                <a16:creationId xmlns:a16="http://schemas.microsoft.com/office/drawing/2014/main" id="{E8ABDA0F-F03D-8D48-872B-017E84978398}"/>
              </a:ext>
            </a:extLst>
          </p:cNvPr>
          <p:cNvCxnSpPr>
            <a:cxnSpLocks/>
          </p:cNvCxnSpPr>
          <p:nvPr/>
        </p:nvCxnSpPr>
        <p:spPr>
          <a:xfrm>
            <a:off x="8884047" y="4778510"/>
            <a:ext cx="0" cy="1050168"/>
          </a:xfrm>
          <a:prstGeom prst="line">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EEA3DBB-1B09-9F4C-AE18-9999AD9E098C}"/>
              </a:ext>
            </a:extLst>
          </p:cNvPr>
          <p:cNvSpPr/>
          <p:nvPr/>
        </p:nvSpPr>
        <p:spPr bwMode="gray">
          <a:xfrm>
            <a:off x="6406948" y="2445702"/>
            <a:ext cx="5329237" cy="3899903"/>
          </a:xfrm>
          <a:prstGeom prst="rect">
            <a:avLst/>
          </a:prstGeom>
          <a:noFill/>
          <a:ln w="25400" algn="ctr">
            <a:solidFill>
              <a:schemeClr val="tx2"/>
            </a:solid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solidFill>
                <a:schemeClr val="tx2"/>
              </a:solidFill>
              <a:latin typeface="+mn-lt"/>
              <a:ea typeface="Arial Unicode MS" pitchFamily="34" charset="-128"/>
              <a:cs typeface="Arial" panose="020B0604020202020204" pitchFamily="34" charset="0"/>
            </a:endParaRPr>
          </a:p>
        </p:txBody>
      </p:sp>
      <p:sp>
        <p:nvSpPr>
          <p:cNvPr id="21" name="Rectangle 20">
            <a:extLst>
              <a:ext uri="{FF2B5EF4-FFF2-40B4-BE49-F238E27FC236}">
                <a16:creationId xmlns:a16="http://schemas.microsoft.com/office/drawing/2014/main" id="{3677177F-B5D8-7C42-8A14-75581B83F977}"/>
              </a:ext>
            </a:extLst>
          </p:cNvPr>
          <p:cNvSpPr/>
          <p:nvPr/>
        </p:nvSpPr>
        <p:spPr bwMode="gray">
          <a:xfrm>
            <a:off x="3067058" y="2593474"/>
            <a:ext cx="2750175" cy="532351"/>
          </a:xfrm>
          <a:prstGeom prst="rect">
            <a:avLst/>
          </a:prstGeom>
          <a:solidFill>
            <a:schemeClr val="tx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8B62E6B2-0977-6C47-8A7A-C5727EDAF9FF}"/>
              </a:ext>
            </a:extLst>
          </p:cNvPr>
          <p:cNvSpPr/>
          <p:nvPr/>
        </p:nvSpPr>
        <p:spPr>
          <a:xfrm>
            <a:off x="3120724" y="2647835"/>
            <a:ext cx="2524031" cy="1477328"/>
          </a:xfrm>
          <a:prstGeom prst="rect">
            <a:avLst/>
          </a:prstGeom>
        </p:spPr>
        <p:txBody>
          <a:bodyPr wrap="square">
            <a:spAutoFit/>
          </a:bodyPr>
          <a:lstStyle/>
          <a:p>
            <a:r>
              <a:rPr sz="2000" b="1">
                <a:solidFill>
                  <a:schemeClr val="bg1"/>
                </a:solidFill>
                <a:latin typeface="+mn-lt"/>
                <a:cs typeface="Arial" panose="020B0604020202020204" pitchFamily="34" charset="0"/>
              </a:rPr>
              <a:t>Standard Account</a:t>
            </a:r>
          </a:p>
          <a:p>
            <a:endParaRPr sz="1400" b="1">
              <a:latin typeface="+mn-lt"/>
              <a:cs typeface="Arial" panose="020B0604020202020204" pitchFamily="34" charset="0"/>
            </a:endParaRPr>
          </a:p>
          <a:p>
            <a:r>
              <a:rPr sz="1400">
                <a:solidFill>
                  <a:schemeClr val="bg1"/>
                </a:solidFill>
                <a:latin typeface="+mn-lt"/>
                <a:cs typeface="Arial" panose="020B0604020202020204" pitchFamily="34" charset="0"/>
              </a:rPr>
              <a:t>For core supplier documents and basic supplier needs.</a:t>
            </a:r>
          </a:p>
          <a:p>
            <a:endParaRPr sz="1400">
              <a:solidFill>
                <a:schemeClr val="bg1"/>
              </a:solidFill>
              <a:latin typeface="+mn-lt"/>
              <a:cs typeface="Arial" panose="020B0604020202020204" pitchFamily="34" charset="0"/>
            </a:endParaRPr>
          </a:p>
          <a:p>
            <a:r>
              <a:rPr sz="1400">
                <a:solidFill>
                  <a:schemeClr val="bg1"/>
                </a:solidFill>
                <a:latin typeface="+mn-lt"/>
                <a:cs typeface="Arial" panose="020B0604020202020204" pitchFamily="34" charset="0"/>
              </a:rPr>
              <a:t>Free to use.</a:t>
            </a:r>
          </a:p>
        </p:txBody>
      </p:sp>
      <p:sp>
        <p:nvSpPr>
          <p:cNvPr id="22" name="Rectangle 21">
            <a:extLst>
              <a:ext uri="{FF2B5EF4-FFF2-40B4-BE49-F238E27FC236}">
                <a16:creationId xmlns:a16="http://schemas.microsoft.com/office/drawing/2014/main" id="{FD6DBB3C-BA8A-D343-B34F-C83D3E9E386E}"/>
              </a:ext>
            </a:extLst>
          </p:cNvPr>
          <p:cNvSpPr/>
          <p:nvPr/>
        </p:nvSpPr>
        <p:spPr bwMode="gray">
          <a:xfrm>
            <a:off x="8884047" y="2593473"/>
            <a:ext cx="2839854" cy="532351"/>
          </a:xfrm>
          <a:prstGeom prst="rect">
            <a:avLst/>
          </a:prstGeom>
          <a:solidFill>
            <a:schemeClr val="tx2"/>
          </a:solidFill>
          <a:ln w="25400" algn="ctr">
            <a:noFill/>
            <a:miter lim="800000"/>
            <a:headEnd/>
            <a:tailEnd/>
          </a:ln>
        </p:spPr>
        <p:txBody>
          <a:bodyPr lIns="90000" tIns="72000" rIns="90000" bIns="72000" rtlCol="0" anchor="ctr"/>
          <a:lstStyle/>
          <a:p>
            <a:pPr algn="ctr" defTabSz="914400" fontAlgn="base">
              <a:spcBef>
                <a:spcPct val="50000"/>
              </a:spcBef>
              <a:spcAft>
                <a:spcPct val="0"/>
              </a:spcAft>
              <a:buClr>
                <a:srgbClr val="F0AB00"/>
              </a:buClr>
              <a:buSzPct val="80000"/>
            </a:pPr>
            <a:endParaRPr sz="1800" kern="0">
              <a:latin typeface="+mn-lt"/>
              <a:ea typeface="Arial Unicode MS" pitchFamily="34" charset="-128"/>
              <a:cs typeface="Arial Unicode MS" pitchFamily="34" charset="-128"/>
            </a:endParaRPr>
          </a:p>
        </p:txBody>
      </p:sp>
      <p:sp>
        <p:nvSpPr>
          <p:cNvPr id="38" name="Rectangle 37">
            <a:extLst>
              <a:ext uri="{FF2B5EF4-FFF2-40B4-BE49-F238E27FC236}">
                <a16:creationId xmlns:a16="http://schemas.microsoft.com/office/drawing/2014/main" id="{161BA69A-81E6-2C40-9A04-AB9ABEE4B226}"/>
              </a:ext>
            </a:extLst>
          </p:cNvPr>
          <p:cNvSpPr/>
          <p:nvPr/>
        </p:nvSpPr>
        <p:spPr>
          <a:xfrm>
            <a:off x="8934848" y="2639439"/>
            <a:ext cx="2622189" cy="1477328"/>
          </a:xfrm>
          <a:prstGeom prst="rect">
            <a:avLst/>
          </a:prstGeom>
        </p:spPr>
        <p:txBody>
          <a:bodyPr wrap="square">
            <a:spAutoFit/>
          </a:bodyPr>
          <a:lstStyle/>
          <a:p>
            <a:r>
              <a:rPr sz="2000" b="1">
                <a:solidFill>
                  <a:schemeClr val="bg1"/>
                </a:solidFill>
                <a:latin typeface="+mn-lt"/>
                <a:cs typeface="Arial" panose="020B0604020202020204" pitchFamily="34" charset="0"/>
              </a:rPr>
              <a:t>Enterprise Account</a:t>
            </a:r>
          </a:p>
          <a:p>
            <a:endParaRPr sz="1400" b="1">
              <a:latin typeface="+mn-lt"/>
              <a:cs typeface="Arial" panose="020B0604020202020204" pitchFamily="34" charset="0"/>
            </a:endParaRPr>
          </a:p>
          <a:p>
            <a:r>
              <a:rPr sz="1400">
                <a:solidFill>
                  <a:schemeClr val="bg1"/>
                </a:solidFill>
                <a:latin typeface="+mn-lt"/>
                <a:cs typeface="Arial" panose="020B0604020202020204" pitchFamily="34" charset="0"/>
              </a:rPr>
              <a:t>Supports advanced supplier needs. </a:t>
            </a:r>
          </a:p>
          <a:p>
            <a:endParaRPr sz="1400">
              <a:solidFill>
                <a:schemeClr val="bg1"/>
              </a:solidFill>
              <a:latin typeface="+mn-lt"/>
              <a:cs typeface="Arial" panose="020B0604020202020204" pitchFamily="34" charset="0"/>
            </a:endParaRPr>
          </a:p>
          <a:p>
            <a:r>
              <a:rPr sz="1400">
                <a:solidFill>
                  <a:schemeClr val="bg1"/>
                </a:solidFill>
                <a:latin typeface="+mn-lt"/>
                <a:cs typeface="Arial" panose="020B0604020202020204" pitchFamily="34" charset="0"/>
              </a:rPr>
              <a:t>Fees based on usage.</a:t>
            </a:r>
          </a:p>
        </p:txBody>
      </p:sp>
    </p:spTree>
    <p:extLst>
      <p:ext uri="{BB962C8B-B14F-4D97-AF65-F5344CB8AC3E}">
        <p14:creationId xmlns:p14="http://schemas.microsoft.com/office/powerpoint/2010/main" val="1189237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2668DC-C9FC-3102-DC2E-B70682BDA0A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84A8429-4BD4-9088-9D36-F000AAB1E929}"/>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rtlCol="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75188EF0-6668-B0AB-B346-B5E0CDB0992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141764F-3D6D-FD56-218F-DD10A267FF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0AD7F08-6975-2EAC-B4C7-885696F6DD74}"/>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pPr>
            <a:r>
              <a:rPr sz="1800">
                <a:solidFill>
                  <a:schemeClr val="tx2"/>
                </a:solidFill>
                <a:latin typeface="72 Brand Medium" panose="020B0504030603020204" pitchFamily="34" charset="0"/>
              </a:rPr>
              <a:t>Registering an account from a sourcing invitation</a:t>
            </a:r>
          </a:p>
          <a:p>
            <a:pPr marL="285750" lvl="1" indent="-285750" defTabSz="1088449">
              <a:spcBef>
                <a:spcPts val="300"/>
              </a:spcBef>
              <a:spcAft>
                <a:spcPts val="300"/>
              </a:spcAft>
              <a:buClr>
                <a:srgbClr val="0070F2"/>
              </a:buClr>
              <a:defRPr/>
            </a:pP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defRPr/>
            </a:pPr>
            <a:r>
              <a:rPr sz="1400">
                <a:ea typeface="ヒラギノ角ゴ Pro W3"/>
                <a:cs typeface="72" panose="020B0503030000000003" pitchFamily="34" charset="0"/>
              </a:rPr>
              <a:t>The supplier will receive a sourcing </a:t>
            </a:r>
            <a:r>
              <a:rPr sz="1400" b="1">
                <a:ea typeface="ヒラギノ角ゴ Pro W3"/>
                <a:cs typeface="72" panose="020B0503030000000003" pitchFamily="34" charset="0"/>
              </a:rPr>
              <a:t>invitation with a link to register </a:t>
            </a:r>
            <a:r>
              <a:rPr sz="1400">
                <a:ea typeface="ヒラギノ角ゴ Pro W3"/>
                <a:cs typeface="72" panose="020B0503030000000003" pitchFamily="34" charset="0"/>
              </a:rPr>
              <a:t>from the sourcing registration portal.</a:t>
            </a:r>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t>Supplier will choose to use an existing account or create a new account.</a:t>
            </a:r>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ea typeface="ヒラギノ角ゴ Pro W3"/>
                <a:cs typeface="72" panose="020B0503030000000003" pitchFamily="34" charset="0"/>
              </a:rPr>
              <a:t>Once on the portal page, the supplier will click on create new account. A </a:t>
            </a:r>
            <a:r>
              <a:rPr sz="1400" b="1">
                <a:ea typeface="ヒラギノ角ゴ Pro W3"/>
                <a:cs typeface="72" panose="020B0503030000000003" pitchFamily="34" charset="0"/>
              </a:rPr>
              <a:t>one-time password</a:t>
            </a:r>
            <a:r>
              <a:rPr sz="1400">
                <a:ea typeface="ヒラギノ角ゴ Pro W3"/>
                <a:cs typeface="72" panose="020B0503030000000003" pitchFamily="34" charset="0"/>
              </a:rPr>
              <a:t> will be sent to the email address entered. </a:t>
            </a:r>
            <a:endParaRPr sz="1400"/>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t>Supplier completes the mandatory profile information details and lands to new supplier portal experience.</a:t>
            </a:r>
          </a:p>
          <a:p>
            <a:pPr marL="342900" lvl="1" indent="-342900" defTabSz="1088449">
              <a:spcBef>
                <a:spcPts val="300"/>
              </a:spcBef>
              <a:spcAft>
                <a:spcPts val="300"/>
              </a:spcAft>
              <a:buClr>
                <a:srgbClr val="0070F2"/>
              </a:buClr>
              <a:buFont typeface="Arial" panose="020B0604020202020204" pitchFamily="34" charset="0"/>
              <a:buAutoNum type="arabicPeriod"/>
              <a:defRPr/>
            </a:pPr>
            <a:r>
              <a:rPr sz="1400"/>
              <a:t>A standard supplier account has been successfully created and access to the Proposals and Contracts </a:t>
            </a: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defRPr/>
            </a:pPr>
            <a:endParaRPr sz="1400">
              <a:ea typeface="ヒラギノ角ゴ Pro W3"/>
              <a:cs typeface="72" panose="020B0503030000000003" pitchFamily="34" charset="0"/>
            </a:endParaRPr>
          </a:p>
          <a:p>
            <a:pPr marL="285750" lvl="1" indent="-285750" defTabSz="1088449">
              <a:spcBef>
                <a:spcPts val="300"/>
              </a:spcBef>
              <a:spcAft>
                <a:spcPts val="300"/>
              </a:spcAft>
              <a:buClr>
                <a:srgbClr val="0070F2"/>
              </a:buClr>
              <a:defRPr/>
            </a:pPr>
            <a:endParaRPr sz="1400">
              <a:ea typeface="ヒラギノ角ゴ Pro W3"/>
              <a:cs typeface="72" panose="020B0503030000000003" pitchFamily="34" charset="0"/>
            </a:endParaRP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01734D67-74CB-3D0A-FCE8-83AB27CB9600}"/>
              </a:ext>
            </a:extLst>
          </p:cNvPr>
          <p:cNvSpPr txBox="1">
            <a:spLocks/>
          </p:cNvSpPr>
          <p:nvPr/>
        </p:nvSpPr>
        <p:spPr bwMode="black">
          <a:xfrm>
            <a:off x="463431" y="265211"/>
            <a:ext cx="719296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Feature: </a:t>
            </a:r>
            <a:r>
              <a:rPr>
                <a:solidFill>
                  <a:srgbClr val="0070F2"/>
                </a:solidFill>
                <a:ea typeface="+mn-ea"/>
                <a:cs typeface="+mn-cs"/>
              </a:rPr>
              <a:t>Registration via Sourcing triggered Invites</a:t>
            </a:r>
          </a:p>
        </p:txBody>
      </p:sp>
      <p:pic>
        <p:nvPicPr>
          <p:cNvPr id="6" name="Picture 5">
            <a:extLst>
              <a:ext uri="{FF2B5EF4-FFF2-40B4-BE49-F238E27FC236}">
                <a16:creationId xmlns:a16="http://schemas.microsoft.com/office/drawing/2014/main" id="{75B3A254-2871-EC39-5E04-DC1FD0888CAF}"/>
              </a:ext>
            </a:extLst>
          </p:cNvPr>
          <p:cNvPicPr>
            <a:picLocks noChangeAspect="1"/>
          </p:cNvPicPr>
          <p:nvPr/>
        </p:nvPicPr>
        <p:blipFill>
          <a:blip r:embed="rId8"/>
          <a:stretch>
            <a:fillRect/>
          </a:stretch>
        </p:blipFill>
        <p:spPr>
          <a:xfrm>
            <a:off x="487608" y="1479410"/>
            <a:ext cx="2542941" cy="1621897"/>
          </a:xfrm>
          <a:prstGeom prst="roundRect">
            <a:avLst>
              <a:gd name="adj" fmla="val 5885"/>
            </a:avLst>
          </a:prstGeom>
          <a:ln>
            <a:noFill/>
          </a:ln>
          <a:effectLst>
            <a:outerShdw blurRad="279400" dist="38100" dir="5400000" algn="t" rotWithShape="0">
              <a:srgbClr val="002A86">
                <a:alpha val="40000"/>
              </a:srgbClr>
            </a:outerShdw>
          </a:effectLst>
        </p:spPr>
      </p:pic>
      <p:pic>
        <p:nvPicPr>
          <p:cNvPr id="16" name="Picture 15">
            <a:extLst>
              <a:ext uri="{FF2B5EF4-FFF2-40B4-BE49-F238E27FC236}">
                <a16:creationId xmlns:a16="http://schemas.microsoft.com/office/drawing/2014/main" id="{A3AD3F61-ADF0-6FC3-B021-13D4784DA13E}"/>
              </a:ext>
            </a:extLst>
          </p:cNvPr>
          <p:cNvPicPr>
            <a:picLocks noChangeAspect="1"/>
          </p:cNvPicPr>
          <p:nvPr/>
        </p:nvPicPr>
        <p:blipFill>
          <a:blip r:embed="rId9"/>
          <a:srcRect l="-1" t="3169" r="14501" b="47647"/>
          <a:stretch>
            <a:fillRect/>
          </a:stretch>
        </p:blipFill>
        <p:spPr>
          <a:xfrm>
            <a:off x="421591" y="4072048"/>
            <a:ext cx="3364346" cy="2048014"/>
          </a:xfrm>
          <a:prstGeom prst="roundRect">
            <a:avLst>
              <a:gd name="adj" fmla="val 6502"/>
            </a:avLst>
          </a:prstGeom>
          <a:effectLst>
            <a:outerShdw blurRad="279400" dist="38100" dir="5400000" algn="t" rotWithShape="0">
              <a:srgbClr val="002A86">
                <a:alpha val="40000"/>
              </a:srgbClr>
            </a:outerShdw>
          </a:effectLst>
        </p:spPr>
      </p:pic>
      <p:pic>
        <p:nvPicPr>
          <p:cNvPr id="22" name="Picture 21">
            <a:extLst>
              <a:ext uri="{FF2B5EF4-FFF2-40B4-BE49-F238E27FC236}">
                <a16:creationId xmlns:a16="http://schemas.microsoft.com/office/drawing/2014/main" id="{4F8BADA8-E973-856A-A96D-CAFC63C8F184}"/>
              </a:ext>
            </a:extLst>
          </p:cNvPr>
          <p:cNvPicPr>
            <a:picLocks noChangeAspect="1"/>
          </p:cNvPicPr>
          <p:nvPr/>
        </p:nvPicPr>
        <p:blipFill>
          <a:blip r:embed="rId10"/>
          <a:srcRect l="-254" r="49639"/>
          <a:stretch>
            <a:fillRect/>
          </a:stretch>
        </p:blipFill>
        <p:spPr>
          <a:xfrm>
            <a:off x="5688438" y="1487735"/>
            <a:ext cx="1967959" cy="1613573"/>
          </a:xfrm>
          <a:prstGeom prst="roundRect">
            <a:avLst>
              <a:gd name="adj" fmla="val 5867"/>
            </a:avLst>
          </a:prstGeom>
          <a:noFill/>
          <a:effectLst>
            <a:outerShdw blurRad="279400" dist="38100" dir="5400000" algn="t" rotWithShape="0">
              <a:srgbClr val="002A86">
                <a:alpha val="40000"/>
              </a:srgbClr>
            </a:outerShdw>
          </a:effectLst>
        </p:spPr>
      </p:pic>
      <p:sp>
        <p:nvSpPr>
          <p:cNvPr id="24" name="Oval 23">
            <a:extLst>
              <a:ext uri="{FF2B5EF4-FFF2-40B4-BE49-F238E27FC236}">
                <a16:creationId xmlns:a16="http://schemas.microsoft.com/office/drawing/2014/main" id="{6C6728AB-75B3-996E-16DD-0553E3DA81C3}"/>
              </a:ext>
            </a:extLst>
          </p:cNvPr>
          <p:cNvSpPr/>
          <p:nvPr/>
        </p:nvSpPr>
        <p:spPr bwMode="gray">
          <a:xfrm>
            <a:off x="380669" y="381657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4</a:t>
            </a:r>
            <a:endParaRPr sz="1800" kern="0">
              <a:solidFill>
                <a:schemeClr val="bg1"/>
              </a:solidFill>
              <a:latin typeface="+mj-lt"/>
              <a:ea typeface="Arial Unicode MS" pitchFamily="34" charset="-128"/>
              <a:cs typeface="Arial Unicode MS" pitchFamily="34" charset="-128"/>
            </a:endParaRPr>
          </a:p>
        </p:txBody>
      </p:sp>
      <p:sp>
        <p:nvSpPr>
          <p:cNvPr id="25" name="Oval 24">
            <a:extLst>
              <a:ext uri="{FF2B5EF4-FFF2-40B4-BE49-F238E27FC236}">
                <a16:creationId xmlns:a16="http://schemas.microsoft.com/office/drawing/2014/main" id="{BB8637AA-72A0-CDAA-F939-347E59ECD116}"/>
              </a:ext>
            </a:extLst>
          </p:cNvPr>
          <p:cNvSpPr/>
          <p:nvPr/>
        </p:nvSpPr>
        <p:spPr bwMode="gray">
          <a:xfrm>
            <a:off x="380669" y="12574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1</a:t>
            </a:r>
            <a:endParaRPr sz="1800" kern="0">
              <a:solidFill>
                <a:schemeClr val="bg1"/>
              </a:solidFill>
              <a:latin typeface="+mj-lt"/>
              <a:ea typeface="Arial Unicode MS" pitchFamily="34" charset="-128"/>
              <a:cs typeface="Arial Unicode MS" pitchFamily="34" charset="-128"/>
            </a:endParaRPr>
          </a:p>
        </p:txBody>
      </p:sp>
      <p:pic>
        <p:nvPicPr>
          <p:cNvPr id="26" name="Picture 25">
            <a:extLst>
              <a:ext uri="{FF2B5EF4-FFF2-40B4-BE49-F238E27FC236}">
                <a16:creationId xmlns:a16="http://schemas.microsoft.com/office/drawing/2014/main" id="{6F844924-C7A7-E9E6-3BD3-04B36DC0FB01}"/>
              </a:ext>
            </a:extLst>
          </p:cNvPr>
          <p:cNvPicPr>
            <a:picLocks noChangeAspect="1"/>
          </p:cNvPicPr>
          <p:nvPr/>
        </p:nvPicPr>
        <p:blipFill>
          <a:blip r:embed="rId11"/>
          <a:srcRect l="10593" t="12384" r="24419" b="15560"/>
          <a:stretch>
            <a:fillRect/>
          </a:stretch>
        </p:blipFill>
        <p:spPr>
          <a:xfrm>
            <a:off x="3212345" y="1487734"/>
            <a:ext cx="2310413" cy="1613573"/>
          </a:xfrm>
          <a:prstGeom prst="roundRect">
            <a:avLst>
              <a:gd name="adj" fmla="val 5867"/>
            </a:avLst>
          </a:prstGeom>
          <a:noFill/>
          <a:effectLst>
            <a:outerShdw blurRad="279400" dist="38100" dir="5400000" algn="t" rotWithShape="0">
              <a:srgbClr val="002A86">
                <a:alpha val="40000"/>
              </a:srgbClr>
            </a:outerShdw>
          </a:effectLst>
        </p:spPr>
      </p:pic>
      <p:pic>
        <p:nvPicPr>
          <p:cNvPr id="28" name="Picture 27">
            <a:extLst>
              <a:ext uri="{FF2B5EF4-FFF2-40B4-BE49-F238E27FC236}">
                <a16:creationId xmlns:a16="http://schemas.microsoft.com/office/drawing/2014/main" id="{999E2B80-6325-2CFF-D972-0C589AFFC191}"/>
              </a:ext>
            </a:extLst>
          </p:cNvPr>
          <p:cNvPicPr>
            <a:picLocks noChangeAspect="1"/>
          </p:cNvPicPr>
          <p:nvPr/>
        </p:nvPicPr>
        <p:blipFill>
          <a:blip r:embed="rId12"/>
          <a:srcRect t="-1485" b="2466"/>
          <a:stretch>
            <a:fillRect/>
          </a:stretch>
        </p:blipFill>
        <p:spPr>
          <a:xfrm>
            <a:off x="3927889" y="4038519"/>
            <a:ext cx="3718030" cy="2081543"/>
          </a:xfrm>
          <a:prstGeom prst="roundRect">
            <a:avLst>
              <a:gd name="adj" fmla="val 6502"/>
            </a:avLst>
          </a:prstGeom>
          <a:effectLst>
            <a:outerShdw blurRad="279400" dist="38100" dir="5400000" algn="t" rotWithShape="0">
              <a:srgbClr val="002A86">
                <a:alpha val="40000"/>
              </a:srgbClr>
            </a:outerShdw>
          </a:effectLst>
        </p:spPr>
      </p:pic>
      <p:sp>
        <p:nvSpPr>
          <p:cNvPr id="30" name="Oval 29">
            <a:extLst>
              <a:ext uri="{FF2B5EF4-FFF2-40B4-BE49-F238E27FC236}">
                <a16:creationId xmlns:a16="http://schemas.microsoft.com/office/drawing/2014/main" id="{54E0884C-25E4-07DE-BFD9-DB180BA878F6}"/>
              </a:ext>
            </a:extLst>
          </p:cNvPr>
          <p:cNvSpPr/>
          <p:nvPr/>
        </p:nvSpPr>
        <p:spPr bwMode="gray">
          <a:xfrm>
            <a:off x="5625397" y="13342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3</a:t>
            </a:r>
            <a:endParaRPr sz="1800" kern="0">
              <a:solidFill>
                <a:schemeClr val="bg1"/>
              </a:solidFill>
              <a:latin typeface="+mj-lt"/>
              <a:ea typeface="Arial Unicode MS" pitchFamily="34" charset="-128"/>
              <a:cs typeface="Arial Unicode MS" pitchFamily="34" charset="-128"/>
            </a:endParaRPr>
          </a:p>
        </p:txBody>
      </p:sp>
      <p:sp>
        <p:nvSpPr>
          <p:cNvPr id="31" name="Oval 30">
            <a:extLst>
              <a:ext uri="{FF2B5EF4-FFF2-40B4-BE49-F238E27FC236}">
                <a16:creationId xmlns:a16="http://schemas.microsoft.com/office/drawing/2014/main" id="{DA522F48-A44F-4F75-F386-51BEDCF9FAB2}"/>
              </a:ext>
            </a:extLst>
          </p:cNvPr>
          <p:cNvSpPr/>
          <p:nvPr/>
        </p:nvSpPr>
        <p:spPr bwMode="gray">
          <a:xfrm>
            <a:off x="3846716" y="385010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5</a:t>
            </a:r>
            <a:endParaRPr sz="1800" kern="0">
              <a:solidFill>
                <a:schemeClr val="bg1"/>
              </a:solidFill>
              <a:latin typeface="+mj-lt"/>
              <a:ea typeface="Arial Unicode MS" pitchFamily="34" charset="-128"/>
              <a:cs typeface="Arial Unicode MS" pitchFamily="34" charset="-128"/>
            </a:endParaRPr>
          </a:p>
        </p:txBody>
      </p:sp>
      <p:sp>
        <p:nvSpPr>
          <p:cNvPr id="32" name="Oval 31">
            <a:extLst>
              <a:ext uri="{FF2B5EF4-FFF2-40B4-BE49-F238E27FC236}">
                <a16:creationId xmlns:a16="http://schemas.microsoft.com/office/drawing/2014/main" id="{17CEB64E-46DC-69C7-A4D5-85F080F18216}"/>
              </a:ext>
            </a:extLst>
          </p:cNvPr>
          <p:cNvSpPr/>
          <p:nvPr/>
        </p:nvSpPr>
        <p:spPr bwMode="gray">
          <a:xfrm>
            <a:off x="3084311" y="131760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rtlCol="0" anchor="ctr"/>
          <a:lstStyle/>
          <a:p>
            <a:pPr algn="ctr" defTabSz="914400" fontAlgn="base">
              <a:spcBef>
                <a:spcPct val="50000"/>
              </a:spcBef>
              <a:spcAft>
                <a:spcPct val="0"/>
              </a:spcAft>
              <a:buClr>
                <a:srgbClr val="F0AB00"/>
              </a:buClr>
              <a:buSzPct val="80000"/>
            </a:pPr>
            <a:r>
              <a:rPr sz="2000" kern="0">
                <a:solidFill>
                  <a:schemeClr val="bg1"/>
                </a:solidFill>
                <a:latin typeface="+mj-lt"/>
                <a:ea typeface="Arial Unicode MS" pitchFamily="34" charset="-128"/>
                <a:cs typeface="Arial Unicode MS" pitchFamily="34" charset="-128"/>
              </a:rP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94248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45E9-3A50-1324-F0D2-8B3676526733}"/>
              </a:ext>
            </a:extLst>
          </p:cNvPr>
          <p:cNvSpPr>
            <a:spLocks noGrp="1"/>
          </p:cNvSpPr>
          <p:nvPr>
            <p:ph type="title"/>
          </p:nvPr>
        </p:nvSpPr>
        <p:spPr>
          <a:xfrm>
            <a:off x="504001" y="1117836"/>
            <a:ext cx="9924763" cy="276999"/>
          </a:xfrm>
        </p:spPr>
        <p:txBody>
          <a:bodyPr/>
          <a:lstStyle/>
          <a:p>
            <a:pPr>
              <a:defRPr sz="1800" b="1">
                <a:solidFill>
                  <a:schemeClr val="tx2"/>
                </a:solidFill>
                <a:latin typeface="+mn-lt"/>
                <a:cs typeface="72" panose="020B0503030000000003" pitchFamily="34" charset="0"/>
              </a:defRPr>
            </a:pPr>
            <a:r>
              <a:t>解決方案範圍：貿易夥伴上線入口網站</a:t>
            </a:r>
            <a:endParaRPr sz="1800">
              <a:solidFill>
                <a:schemeClr val="tx2"/>
              </a:solidFill>
              <a:latin typeface="+mn-lt"/>
              <a:cs typeface="72" panose="020B0503030000000003" pitchFamily="34" charset="0"/>
            </a:endParaRPr>
          </a:p>
        </p:txBody>
      </p:sp>
      <p:sp>
        <p:nvSpPr>
          <p:cNvPr id="9" name="TextBox 8">
            <a:extLst>
              <a:ext uri="{FF2B5EF4-FFF2-40B4-BE49-F238E27FC236}">
                <a16:creationId xmlns:a16="http://schemas.microsoft.com/office/drawing/2014/main" id="{F53CD55D-BEA0-6F5D-AEAB-0556876516B6}"/>
              </a:ext>
            </a:extLst>
          </p:cNvPr>
          <p:cNvSpPr txBox="1"/>
          <p:nvPr/>
        </p:nvSpPr>
        <p:spPr>
          <a:xfrm>
            <a:off x="503998" y="3046516"/>
            <a:ext cx="9433213" cy="3373585"/>
          </a:xfrm>
          <a:prstGeom prst="rect">
            <a:avLst/>
          </a:prstGeom>
          <a:noFill/>
        </p:spPr>
        <p:txBody>
          <a:bodyPr wrap="square" lIns="0" tIns="0" rIns="0" bIns="0">
            <a:noAutofit/>
          </a:bodyPr>
          <a:lstStyle/>
          <a:p>
            <a:pPr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主要效益：</a:t>
            </a:r>
            <a:endParaRPr sz="1800">
              <a:solidFill>
                <a:schemeClr val="tx2"/>
              </a:solidFill>
              <a:latin typeface="72 Brand" panose="020B0504030603020204" pitchFamily="34" charset="0"/>
            </a:endParaRPr>
          </a:p>
          <a:p>
            <a:pPr marL="285664" indent="-285664"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供應商將可針對不同文件類型 (例如訂購單、訂單確認、出貨通知、開立發票、付款等) 與交易夥伴 (採購商) 協作。</a:t>
            </a:r>
          </a:p>
          <a:p>
            <a:pPr marL="285750" indent="-285750"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作為持續增強的一部份，供應商授權頁面已透過改善使用者體驗加以改善，旨在提供更直覺且有效的介面</a:t>
            </a:r>
          </a:p>
          <a:p>
            <a:pPr marL="285664" indent="-285664"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提供 SAP Business Network 支援的資料中心，讓供應商在建立供應商授權的帳號部分時選擇。</a:t>
            </a:r>
          </a:p>
          <a:p>
            <a:pPr marL="285664" indent="-285664" fontAlgn="base">
              <a:spcBef>
                <a:spcPct val="50000"/>
              </a:spcBef>
              <a:spcAft>
                <a:spcPct val="0"/>
              </a:spcAft>
              <a:buClr>
                <a:schemeClr val="tx1"/>
              </a:buClr>
              <a:buSzPct val="100000"/>
              <a:buFont typeface="Arial" panose="020B0604020202020204" pitchFamily="34" charset="0"/>
              <a:buChar char="•"/>
              <a:defRPr sz="1800">
                <a:latin typeface="72 Brand" panose="020B0504030603020204" pitchFamily="34" charset="0"/>
              </a:defRPr>
            </a:pPr>
            <a:r>
              <a:t>資料中心選擇器可用於供應商授權，包含快速啟用、交易關係、尋源邀請和訪客授權。</a:t>
            </a: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p:txBody>
      </p:sp>
      <p:sp>
        <p:nvSpPr>
          <p:cNvPr id="5" name="Title 1">
            <a:extLst>
              <a:ext uri="{FF2B5EF4-FFF2-40B4-BE49-F238E27FC236}">
                <a16:creationId xmlns:a16="http://schemas.microsoft.com/office/drawing/2014/main" id="{322BF760-A769-A137-3897-0CB54DB2F997}"/>
              </a:ext>
            </a:extLst>
          </p:cNvPr>
          <p:cNvSpPr txBox="1">
            <a:spLocks/>
          </p:cNvSpPr>
          <p:nvPr/>
        </p:nvSpPr>
        <p:spPr bwMode="black">
          <a:xfrm>
            <a:off x="503999" y="1567766"/>
            <a:ext cx="10334600"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供應商</a:t>
            </a:r>
          </a:p>
        </p:txBody>
      </p:sp>
      <p:sp>
        <p:nvSpPr>
          <p:cNvPr id="3" name="Title 3">
            <a:extLst>
              <a:ext uri="{FF2B5EF4-FFF2-40B4-BE49-F238E27FC236}">
                <a16:creationId xmlns:a16="http://schemas.microsoft.com/office/drawing/2014/main" id="{F223C107-AC73-9906-16C4-B152C884BE14}"/>
              </a:ext>
            </a:extLst>
          </p:cNvPr>
          <p:cNvSpPr txBox="1">
            <a:spLocks/>
          </p:cNvSpPr>
          <p:nvPr/>
        </p:nvSpPr>
        <p:spPr bwMode="black">
          <a:xfrm>
            <a:off x="382816" y="437899"/>
            <a:ext cx="11186476" cy="307777"/>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2000"/>
            </a:pPr>
            <a:r>
              <a:rPr b="1"/>
              <a:t>介紹：</a:t>
            </a:r>
            <a:r>
              <a:rPr>
                <a:solidFill>
                  <a:schemeClr val="tx2"/>
                </a:solidFill>
              </a:rPr>
              <a:t>BTP 上 SAP Business Network 多重資料中心</a:t>
            </a:r>
            <a:r>
              <a:rPr b="1">
                <a:solidFill>
                  <a:schemeClr val="tx2"/>
                </a:solidFill>
              </a:rPr>
              <a:t>的供應商</a:t>
            </a:r>
            <a:r>
              <a:rPr>
                <a:solidFill>
                  <a:schemeClr val="tx2"/>
                </a:solidFill>
              </a:rPr>
              <a:t>註冊</a:t>
            </a:r>
          </a:p>
        </p:txBody>
      </p:sp>
      <p:sp>
        <p:nvSpPr>
          <p:cNvPr id="4" name="TextBox 3">
            <a:extLst>
              <a:ext uri="{FF2B5EF4-FFF2-40B4-BE49-F238E27FC236}">
                <a16:creationId xmlns:a16="http://schemas.microsoft.com/office/drawing/2014/main" id="{E55CB1AD-A810-288F-3EEC-A8F0F301D39E}"/>
              </a:ext>
            </a:extLst>
          </p:cNvPr>
          <p:cNvSpPr txBox="1"/>
          <p:nvPr/>
        </p:nvSpPr>
        <p:spPr>
          <a:xfrm>
            <a:off x="503999" y="2017696"/>
            <a:ext cx="9433213" cy="913763"/>
          </a:xfrm>
          <a:prstGeom prst="rect">
            <a:avLst/>
          </a:prstGeom>
          <a:noFill/>
        </p:spPr>
        <p:txBody>
          <a:bodyPr wrap="square" lIns="0" tIns="0" rIns="0" bIns="0">
            <a:noAutofit/>
          </a:bodyPr>
          <a:lstStyle/>
          <a:p>
            <a:pPr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說明：</a:t>
            </a:r>
            <a:endParaRPr sz="1800">
              <a:solidFill>
                <a:schemeClr val="tx2"/>
              </a:solidFill>
              <a:latin typeface="72 Brand" panose="020B0504030603020204" pitchFamily="34" charset="0"/>
            </a:endParaRPr>
          </a:p>
          <a:p>
            <a:pPr marL="342900" indent="-342900">
              <a:buFont typeface="Arial" panose="020B0604020202020204" pitchFamily="34" charset="0"/>
              <a:buChar char="•"/>
              <a:defRPr sz="1800">
                <a:latin typeface="+mn-lt"/>
              </a:defRPr>
            </a:pPr>
            <a:r>
              <a:t>允許供應商受邀或逐步註冊 BTP 上的 SAP Business Network 不同地區資料中心</a:t>
            </a:r>
          </a:p>
          <a:p>
            <a:pPr algn="l" fontAlgn="base">
              <a:spcBef>
                <a:spcPct val="50000"/>
              </a:spcBef>
              <a:spcAft>
                <a:spcPct val="0"/>
              </a:spcAft>
              <a:buClr>
                <a:schemeClr val="tx1"/>
              </a:buClr>
              <a:buSzPct val="100000"/>
            </a:pPr>
            <a:endParaRPr sz="1200" b="1" kern="0">
              <a:solidFill>
                <a:srgbClr val="0078C4"/>
              </a:solidFill>
              <a:latin typeface="+mn-lt"/>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a:p>
            <a:pPr algn="l" fontAlgn="base">
              <a:spcBef>
                <a:spcPct val="50000"/>
              </a:spcBef>
              <a:spcAft>
                <a:spcPct val="0"/>
              </a:spcAft>
              <a:buClr>
                <a:schemeClr val="tx1"/>
              </a:buClr>
              <a:buSzPct val="100000"/>
            </a:pPr>
            <a:endParaRPr sz="1800" b="1" kern="0">
              <a:solidFill>
                <a:srgbClr val="0078C4"/>
              </a:solidFill>
              <a:latin typeface="72 Brand" panose="020B0504030603020204"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19403604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85060-CC7D-2D82-0831-0475B71B034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EA35DB4-EC21-8BC7-78A7-B84C0DA99F3E}"/>
              </a:ext>
            </a:extLst>
          </p:cNvPr>
          <p:cNvSpPr>
            <a:spLocks noGrp="1"/>
          </p:cNvSpPr>
          <p:nvPr>
            <p:ph type="title"/>
          </p:nvPr>
        </p:nvSpPr>
        <p:spPr>
          <a:xfrm>
            <a:off x="232252" y="2583915"/>
            <a:ext cx="7408007" cy="498598"/>
          </a:xfrm>
        </p:spPr>
        <p:txBody>
          <a:bodyPr wrap="square">
            <a:spAutoFit/>
          </a:bodyPr>
          <a:lstStyle/>
          <a:p>
            <a:r>
              <a:t>管理您的使用者和角色</a:t>
            </a:r>
          </a:p>
        </p:txBody>
      </p:sp>
      <p:pic>
        <p:nvPicPr>
          <p:cNvPr id="16" name="Picture Placeholder 15" descr="A hanging lightbulb">
            <a:extLst>
              <a:ext uri="{FF2B5EF4-FFF2-40B4-BE49-F238E27FC236}">
                <a16:creationId xmlns:a16="http://schemas.microsoft.com/office/drawing/2014/main" id="{35D23408-99EA-F3DD-3B2C-090C7CB23A7C}"/>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053711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8764B-F26E-01FD-C4E5-3B7B61D4E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30FEB-FB35-55E4-CA01-5B4854509CA2}"/>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解決方案範圍：</a:t>
            </a:r>
            <a:r>
              <a:t>使用者管理</a:t>
            </a:r>
          </a:p>
        </p:txBody>
      </p:sp>
      <p:sp>
        <p:nvSpPr>
          <p:cNvPr id="9" name="TextBox 8">
            <a:extLst>
              <a:ext uri="{FF2B5EF4-FFF2-40B4-BE49-F238E27FC236}">
                <a16:creationId xmlns:a16="http://schemas.microsoft.com/office/drawing/2014/main" id="{A0028551-B43F-8D0A-7F3F-E31819170CBB}"/>
              </a:ext>
            </a:extLst>
          </p:cNvPr>
          <p:cNvSpPr txBox="1"/>
          <p:nvPr/>
        </p:nvSpPr>
        <p:spPr>
          <a:xfrm>
            <a:off x="504001" y="3807561"/>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主要效益：</a:t>
            </a:r>
          </a:p>
        </p:txBody>
      </p:sp>
      <p:sp>
        <p:nvSpPr>
          <p:cNvPr id="10" name="Title 3">
            <a:extLst>
              <a:ext uri="{FF2B5EF4-FFF2-40B4-BE49-F238E27FC236}">
                <a16:creationId xmlns:a16="http://schemas.microsoft.com/office/drawing/2014/main" id="{23BDE0AF-8F3B-D36B-0EEB-BFBECA3B226F}"/>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介紹：</a:t>
            </a:r>
            <a:r>
              <a:rPr>
                <a:solidFill>
                  <a:schemeClr val="tx2"/>
                </a:solidFill>
              </a:rPr>
              <a:t>管理貴公司的使用者和角色</a:t>
            </a:r>
          </a:p>
        </p:txBody>
      </p:sp>
      <p:sp>
        <p:nvSpPr>
          <p:cNvPr id="11" name="TextBox 10">
            <a:extLst>
              <a:ext uri="{FF2B5EF4-FFF2-40B4-BE49-F238E27FC236}">
                <a16:creationId xmlns:a16="http://schemas.microsoft.com/office/drawing/2014/main" id="{BF1AFF8F-9499-7860-96D7-E7077641C346}"/>
              </a:ext>
            </a:extLst>
          </p:cNvPr>
          <p:cNvSpPr txBox="1"/>
          <p:nvPr/>
        </p:nvSpPr>
        <p:spPr>
          <a:xfrm>
            <a:off x="509111" y="4211153"/>
            <a:ext cx="9114574" cy="2339102"/>
          </a:xfrm>
          <a:prstGeom prst="rect">
            <a:avLst/>
          </a:prstGeom>
          <a:noFill/>
        </p:spPr>
        <p:txBody>
          <a:bodyPr wrap="square" lIns="0" tIns="0" rIns="0" bIns="0">
            <a:spAutoFit/>
          </a:bodyPr>
          <a:lstStyle/>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重新整理的管理體驗提供使用者、角色和權限的更清楚檢視，透過即時更改處理以減少管理間接成本和錯誤</a:t>
            </a:r>
          </a:p>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供應商管理員可運用預先定義的角色，標準化權限設定並減少自訂設定的需求。</a:t>
            </a:r>
          </a:p>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針對設定檔變更，管理員驅動的密碼重設和更清楚的確認頁面可改善使用者的透明度。</a:t>
            </a:r>
          </a:p>
          <a:p>
            <a:pPr marL="342900" marR="0" lvl="0" indent="-342900" algn="l" defTabSz="1088776" rtl="0" eaLnBrk="1" fontAlgn="base" latinLnBrk="0" hangingPunct="1">
              <a:lnSpc>
                <a:spcPct val="100000"/>
              </a:lnSpc>
              <a:spcBef>
                <a:spcPct val="50000"/>
              </a:spcBef>
              <a:spcAft>
                <a:spcPct val="0"/>
              </a:spcAft>
              <a:buClr>
                <a:srgbClr val="000000"/>
              </a:buClr>
              <a:buSzPct val="100000"/>
              <a:buFont typeface="Arial" panose="020B0604020202020204" pitchFamily="34" charset="0"/>
              <a:buChar char="•"/>
              <a:tabLst/>
              <a:defRPr sz="1600" kern="1200">
                <a:ln>
                  <a:noFill/>
                </a:ln>
                <a:solidFill>
                  <a:srgbClr val="000000"/>
                </a:solidFill>
                <a:effectLst/>
                <a:uLnTx/>
                <a:uFillTx/>
                <a:latin typeface="Arial"/>
                <a:ea typeface="+mn-ea"/>
                <a:cs typeface="+mn-cs"/>
              </a:defRPr>
            </a:pPr>
            <a:r>
              <a:t>客戶/使用者層級多因素驗證 (MFA) 設定可用於強化存取安全性</a:t>
            </a:r>
          </a:p>
        </p:txBody>
      </p:sp>
      <p:sp>
        <p:nvSpPr>
          <p:cNvPr id="3" name="Title 1">
            <a:extLst>
              <a:ext uri="{FF2B5EF4-FFF2-40B4-BE49-F238E27FC236}">
                <a16:creationId xmlns:a16="http://schemas.microsoft.com/office/drawing/2014/main" id="{635921BD-DD40-CC5C-2FFA-9D40C7544D78}"/>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解決方案：</a:t>
            </a:r>
            <a:r>
              <a:t>SAP Business Network (適用於交易夥伴)</a:t>
            </a:r>
          </a:p>
        </p:txBody>
      </p:sp>
      <p:sp>
        <p:nvSpPr>
          <p:cNvPr id="5" name="Title 1">
            <a:extLst>
              <a:ext uri="{FF2B5EF4-FFF2-40B4-BE49-F238E27FC236}">
                <a16:creationId xmlns:a16="http://schemas.microsoft.com/office/drawing/2014/main" id="{0DCE40C1-D032-F49D-3331-4D3F92C2AAA9}"/>
              </a:ext>
            </a:extLst>
          </p:cNvPr>
          <p:cNvSpPr txBox="1">
            <a:spLocks/>
          </p:cNvSpPr>
          <p:nvPr/>
        </p:nvSpPr>
        <p:spPr bwMode="black">
          <a:xfrm>
            <a:off x="504002"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rPr b="1">
                <a:solidFill>
                  <a:srgbClr val="0078C4"/>
                </a:solidFill>
              </a:rPr>
              <a:t>：</a:t>
            </a:r>
            <a:r>
              <a:t>供應商使用者</a:t>
            </a:r>
          </a:p>
        </p:txBody>
      </p:sp>
      <p:sp>
        <p:nvSpPr>
          <p:cNvPr id="4" name="TextBox 3">
            <a:extLst>
              <a:ext uri="{FF2B5EF4-FFF2-40B4-BE49-F238E27FC236}">
                <a16:creationId xmlns:a16="http://schemas.microsoft.com/office/drawing/2014/main" id="{F15D0F1A-E522-5154-9489-B95D3D19A337}"/>
              </a:ext>
            </a:extLst>
          </p:cNvPr>
          <p:cNvSpPr txBox="1"/>
          <p:nvPr/>
        </p:nvSpPr>
        <p:spPr>
          <a:xfrm>
            <a:off x="504000" y="2659151"/>
            <a:ext cx="9114573" cy="440267"/>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說明：</a:t>
            </a:r>
          </a:p>
          <a:p>
            <a:pPr marL="285750" indent="-285750" fontAlgn="base">
              <a:spcBef>
                <a:spcPct val="50000"/>
              </a:spcBef>
              <a:spcAft>
                <a:spcPct val="0"/>
              </a:spcAft>
              <a:buClr>
                <a:schemeClr val="tx1"/>
              </a:buClr>
              <a:buSzPct val="100000"/>
              <a:buFont typeface="Arial" panose="020B0604020202020204" pitchFamily="34" charset="0"/>
              <a:buChar char="•"/>
              <a:defRPr sz="1600"/>
            </a:pPr>
            <a:r>
              <a:t>用以管理使用者和以角色為基礎的存取控制自助服務，因此您可以區隔公司使用者的責任。這可讓您根據客戶指派管理使用者存取</a:t>
            </a:r>
            <a:r>
              <a:rPr>
                <a:solidFill>
                  <a:srgbClr val="0070F2"/>
                </a:solidFill>
              </a:rPr>
              <a:t>。</a:t>
            </a:r>
            <a:endParaRPr sz="1800" b="1" kern="0">
              <a:solidFill>
                <a:srgbClr val="0070F2"/>
              </a:solidFill>
              <a:latin typeface="72 Brand" panose="020B0504030603020204"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3140844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FBD9-D7A2-8F6A-C578-DC94191B76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A54FF0D-0BAC-7268-9CA1-7359E1A34B98}"/>
              </a:ext>
            </a:extLst>
          </p:cNvPr>
          <p:cNvPicPr>
            <a:picLocks noChangeAspect="1"/>
          </p:cNvPicPr>
          <p:nvPr/>
        </p:nvPicPr>
        <p:blipFill>
          <a:blip r:embed="rId5"/>
          <a:srcRect b="51087"/>
          <a:stretch>
            <a:fillRect/>
          </a:stretch>
        </p:blipFill>
        <p:spPr>
          <a:xfrm>
            <a:off x="398240" y="5190165"/>
            <a:ext cx="7297218" cy="1357833"/>
          </a:xfrm>
          <a:prstGeom prst="roundRect">
            <a:avLst>
              <a:gd name="adj" fmla="val 10043"/>
            </a:avLst>
          </a:prstGeom>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0029DEF0-5C48-0278-42CB-407983EF6330}"/>
              </a:ext>
            </a:extLst>
          </p:cNvPr>
          <p:cNvPicPr>
            <a:picLocks noChangeAspect="1"/>
          </p:cNvPicPr>
          <p:nvPr/>
        </p:nvPicPr>
        <p:blipFill>
          <a:blip r:embed="rId6"/>
          <a:srcRect r="2922"/>
          <a:stretch>
            <a:fillRect/>
          </a:stretch>
        </p:blipFill>
        <p:spPr>
          <a:xfrm>
            <a:off x="398240" y="2808785"/>
            <a:ext cx="7232026" cy="2152142"/>
          </a:xfrm>
          <a:prstGeom prst="roundRect">
            <a:avLst>
              <a:gd name="adj" fmla="val 6916"/>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63AD727A-40D5-7434-99B7-767DEDEE3194}"/>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17E81776-D104-CB6A-6BDE-F1EEDCF26C4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C82A6AB9-E2AD-D5B6-FD0F-D739516699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A8B25AA-1A2D-7B13-C6A7-2829223DCE5D}"/>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建立角色，控制使用者存取以符合貴公司的需求</a:t>
            </a:r>
            <a:endParaRPr sz="1800">
              <a:solidFill>
                <a:srgbClr val="0070F2"/>
              </a:solidFill>
              <a:latin typeface="72 Brand Medium" panose="020B0504030603020204" pitchFamily="34" charset="0"/>
            </a:endParaRPr>
          </a:p>
          <a:p>
            <a:pPr marL="342900" indent="-342900">
              <a:buFont typeface="+mj-lt"/>
              <a:buAutoNum type="arabicPeriod"/>
              <a:defRPr sz="1400"/>
            </a:pPr>
            <a:r>
              <a:t>[存取</a:t>
            </a:r>
            <a:r>
              <a:rPr b="1"/>
              <a:t>設定] -&gt; [帳戶管理</a:t>
            </a:r>
            <a:r>
              <a:t>] 以便 [</a:t>
            </a:r>
            <a:r>
              <a:rPr b="1"/>
              <a:t>管理使用者</a:t>
            </a:r>
            <a:r>
              <a:t>] 和</a:t>
            </a:r>
          </a:p>
          <a:p>
            <a:pPr marL="342900" indent="-342900">
              <a:buFont typeface="+mj-lt"/>
              <a:buAutoNum type="arabicPeriod"/>
              <a:defRPr sz="1400"/>
            </a:pPr>
            <a:r>
              <a:t>按一下「</a:t>
            </a:r>
            <a:r>
              <a:rPr b="1"/>
              <a:t>建立</a:t>
            </a:r>
            <a:r>
              <a:t>」建立新使用者，並為新使用者提供基本資訊</a:t>
            </a:r>
          </a:p>
          <a:p>
            <a:pPr marL="342900" indent="-342900">
              <a:buFont typeface="+mj-lt"/>
              <a:buAutoNum type="arabicPeriod"/>
              <a:defRPr sz="1400"/>
            </a:pPr>
            <a:r>
              <a:t>將 角色 指派給新使用者，並為新使用者指派要管理的 客戶 。</a:t>
            </a: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2BC48360-42C9-442D-13E9-C91347BE66A0}"/>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管理使用者</a:t>
            </a:r>
          </a:p>
        </p:txBody>
      </p:sp>
      <p:sp>
        <p:nvSpPr>
          <p:cNvPr id="7" name="Oval 6">
            <a:extLst>
              <a:ext uri="{FF2B5EF4-FFF2-40B4-BE49-F238E27FC236}">
                <a16:creationId xmlns:a16="http://schemas.microsoft.com/office/drawing/2014/main" id="{8A08B705-EEAF-EF8E-592E-B18447F12B5E}"/>
              </a:ext>
            </a:extLst>
          </p:cNvPr>
          <p:cNvSpPr/>
          <p:nvPr/>
        </p:nvSpPr>
        <p:spPr bwMode="gray">
          <a:xfrm>
            <a:off x="6550241" y="118428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1942D965-1D1B-43D7-7095-BB64CC785188}"/>
              </a:ext>
            </a:extLst>
          </p:cNvPr>
          <p:cNvSpPr/>
          <p:nvPr/>
        </p:nvSpPr>
        <p:spPr bwMode="gray">
          <a:xfrm>
            <a:off x="1503371" y="336252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A40F8732-D3D4-7E87-F3AE-307D58B9AAAE}"/>
              </a:ext>
            </a:extLst>
          </p:cNvPr>
          <p:cNvSpPr/>
          <p:nvPr/>
        </p:nvSpPr>
        <p:spPr bwMode="gray">
          <a:xfrm>
            <a:off x="2631608" y="52208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grpSp>
        <p:nvGrpSpPr>
          <p:cNvPr id="11" name="Group 10">
            <a:extLst>
              <a:ext uri="{FF2B5EF4-FFF2-40B4-BE49-F238E27FC236}">
                <a16:creationId xmlns:a16="http://schemas.microsoft.com/office/drawing/2014/main" id="{C6CBE249-EBE8-8D6E-15CE-9F7A595C3C5D}"/>
              </a:ext>
            </a:extLst>
          </p:cNvPr>
          <p:cNvGrpSpPr/>
          <p:nvPr/>
        </p:nvGrpSpPr>
        <p:grpSpPr>
          <a:xfrm>
            <a:off x="398241" y="891470"/>
            <a:ext cx="7232026" cy="1775314"/>
            <a:chOff x="121728" y="650157"/>
            <a:chExt cx="7510383" cy="1843645"/>
          </a:xfrm>
        </p:grpSpPr>
        <p:pic>
          <p:nvPicPr>
            <p:cNvPr id="4" name="Picture 3">
              <a:extLst>
                <a:ext uri="{FF2B5EF4-FFF2-40B4-BE49-F238E27FC236}">
                  <a16:creationId xmlns:a16="http://schemas.microsoft.com/office/drawing/2014/main" id="{1A489954-4385-8458-E353-9ECE4867202E}"/>
                </a:ext>
              </a:extLst>
            </p:cNvPr>
            <p:cNvPicPr>
              <a:picLocks noChangeAspect="1"/>
            </p:cNvPicPr>
            <p:nvPr/>
          </p:nvPicPr>
          <p:blipFill>
            <a:blip r:embed="rId10"/>
            <a:srcRect r="3371" b="20055"/>
            <a:stretch>
              <a:fillRect/>
            </a:stretch>
          </p:blipFill>
          <p:spPr>
            <a:xfrm>
              <a:off x="121728" y="650157"/>
              <a:ext cx="7510383" cy="1843644"/>
            </a:xfrm>
            <a:prstGeom prst="roundRect">
              <a:avLst>
                <a:gd name="adj" fmla="val 5867"/>
              </a:avLst>
            </a:prstGeom>
            <a:noFill/>
            <a:effectLst>
              <a:outerShdw blurRad="279400" dist="38100" dir="5400000" algn="t" rotWithShape="0">
                <a:srgbClr val="002A86">
                  <a:alpha val="40000"/>
                </a:srgbClr>
              </a:outerShdw>
            </a:effectLst>
          </p:spPr>
        </p:pic>
        <p:sp>
          <p:nvSpPr>
            <p:cNvPr id="19" name="Rectangle 18">
              <a:extLst>
                <a:ext uri="{FF2B5EF4-FFF2-40B4-BE49-F238E27FC236}">
                  <a16:creationId xmlns:a16="http://schemas.microsoft.com/office/drawing/2014/main" id="{0F044819-EDF2-2262-DBCB-F4913F001611}"/>
                </a:ext>
              </a:extLst>
            </p:cNvPr>
            <p:cNvSpPr/>
            <p:nvPr/>
          </p:nvSpPr>
          <p:spPr bwMode="gray">
            <a:xfrm>
              <a:off x="121728" y="1854835"/>
              <a:ext cx="1011453" cy="295943"/>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 使用者 1</a:t>
              </a:r>
            </a:p>
          </p:txBody>
        </p:sp>
        <p:sp>
          <p:nvSpPr>
            <p:cNvPr id="24" name="Rectangle 23">
              <a:extLst>
                <a:ext uri="{FF2B5EF4-FFF2-40B4-BE49-F238E27FC236}">
                  <a16:creationId xmlns:a16="http://schemas.microsoft.com/office/drawing/2014/main" id="{7BCCB1F9-FE1C-4BEA-2FC6-28A42C9FEFBC}"/>
                </a:ext>
              </a:extLst>
            </p:cNvPr>
            <p:cNvSpPr/>
            <p:nvPr/>
          </p:nvSpPr>
          <p:spPr bwMode="gray">
            <a:xfrm>
              <a:off x="189427" y="2212786"/>
              <a:ext cx="948221" cy="278140"/>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 使用者 2</a:t>
              </a:r>
            </a:p>
          </p:txBody>
        </p:sp>
        <p:sp>
          <p:nvSpPr>
            <p:cNvPr id="26" name="Rectangle 25">
              <a:extLst>
                <a:ext uri="{FF2B5EF4-FFF2-40B4-BE49-F238E27FC236}">
                  <a16:creationId xmlns:a16="http://schemas.microsoft.com/office/drawing/2014/main" id="{F7EA9653-964D-DAAB-EF2C-48700E8880D1}"/>
                </a:ext>
              </a:extLst>
            </p:cNvPr>
            <p:cNvSpPr/>
            <p:nvPr/>
          </p:nvSpPr>
          <p:spPr bwMode="gray">
            <a:xfrm>
              <a:off x="1133181" y="1842747"/>
              <a:ext cx="1238544" cy="355726"/>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ea typeface="Arial Unicode MS" pitchFamily="34" charset="-128"/>
                  <a:cs typeface="Arial Unicode MS" pitchFamily="34" charset="-128"/>
                </a:defRPr>
              </a:pPr>
              <a:r>
                <a:rPr>
                  <a:ln>
                    <a:noFill/>
                  </a:ln>
                  <a:effectLst/>
                  <a:uLnTx/>
                  <a:uFillTx/>
                </a:rPr>
                <a:t>sbn.user1@sap.com</a:t>
              </a:r>
            </a:p>
          </p:txBody>
        </p:sp>
        <p:sp>
          <p:nvSpPr>
            <p:cNvPr id="27" name="Rectangle 26">
              <a:extLst>
                <a:ext uri="{FF2B5EF4-FFF2-40B4-BE49-F238E27FC236}">
                  <a16:creationId xmlns:a16="http://schemas.microsoft.com/office/drawing/2014/main" id="{BE3CC351-5AAE-2B46-5C2D-2F88631E98FF}"/>
                </a:ext>
              </a:extLst>
            </p:cNvPr>
            <p:cNvSpPr/>
            <p:nvPr/>
          </p:nvSpPr>
          <p:spPr bwMode="gray">
            <a:xfrm>
              <a:off x="1142117" y="2182895"/>
              <a:ext cx="1238544" cy="310906"/>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ea typeface="Arial Unicode MS" pitchFamily="34" charset="-128"/>
                  <a:cs typeface="Arial Unicode MS" pitchFamily="34" charset="-128"/>
                </a:defRPr>
              </a:pPr>
              <a:r>
                <a:rPr>
                  <a:ln>
                    <a:noFill/>
                  </a:ln>
                  <a:effectLst/>
                  <a:uLnTx/>
                  <a:uFillTx/>
                </a:rPr>
                <a:t>sbn.user2@sap.com</a:t>
              </a:r>
            </a:p>
          </p:txBody>
        </p:sp>
        <p:sp>
          <p:nvSpPr>
            <p:cNvPr id="29" name="Rectangle 28">
              <a:extLst>
                <a:ext uri="{FF2B5EF4-FFF2-40B4-BE49-F238E27FC236}">
                  <a16:creationId xmlns:a16="http://schemas.microsoft.com/office/drawing/2014/main" id="{C6AB6850-5628-E1ED-BAFE-02CEFAF9D992}"/>
                </a:ext>
              </a:extLst>
            </p:cNvPr>
            <p:cNvSpPr/>
            <p:nvPr/>
          </p:nvSpPr>
          <p:spPr bwMode="gray">
            <a:xfrm>
              <a:off x="2306788" y="1901240"/>
              <a:ext cx="737703" cy="269489"/>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使用者 1</a:t>
              </a:r>
            </a:p>
          </p:txBody>
        </p:sp>
        <p:sp>
          <p:nvSpPr>
            <p:cNvPr id="30" name="Rectangle 29">
              <a:extLst>
                <a:ext uri="{FF2B5EF4-FFF2-40B4-BE49-F238E27FC236}">
                  <a16:creationId xmlns:a16="http://schemas.microsoft.com/office/drawing/2014/main" id="{9FCF21B7-293E-B92F-A569-52294BAFB40E}"/>
                </a:ext>
              </a:extLst>
            </p:cNvPr>
            <p:cNvSpPr/>
            <p:nvPr/>
          </p:nvSpPr>
          <p:spPr bwMode="gray">
            <a:xfrm>
              <a:off x="2302689" y="2224312"/>
              <a:ext cx="737703" cy="269489"/>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使用者 2</a:t>
              </a:r>
            </a:p>
          </p:txBody>
        </p:sp>
        <p:sp>
          <p:nvSpPr>
            <p:cNvPr id="32" name="Rectangle 31">
              <a:extLst>
                <a:ext uri="{FF2B5EF4-FFF2-40B4-BE49-F238E27FC236}">
                  <a16:creationId xmlns:a16="http://schemas.microsoft.com/office/drawing/2014/main" id="{31372FFE-4A37-6176-6EEF-A82C843A8047}"/>
                </a:ext>
              </a:extLst>
            </p:cNvPr>
            <p:cNvSpPr/>
            <p:nvPr/>
          </p:nvSpPr>
          <p:spPr bwMode="gray">
            <a:xfrm>
              <a:off x="3086191" y="1894111"/>
              <a:ext cx="737703" cy="269489"/>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a:t>
              </a:r>
            </a:p>
          </p:txBody>
        </p:sp>
        <p:sp>
          <p:nvSpPr>
            <p:cNvPr id="33" name="Rectangle 32">
              <a:extLst>
                <a:ext uri="{FF2B5EF4-FFF2-40B4-BE49-F238E27FC236}">
                  <a16:creationId xmlns:a16="http://schemas.microsoft.com/office/drawing/2014/main" id="{129AC3EC-1B43-0C6A-AA85-A69550E67CFE}"/>
                </a:ext>
              </a:extLst>
            </p:cNvPr>
            <p:cNvSpPr/>
            <p:nvPr/>
          </p:nvSpPr>
          <p:spPr bwMode="gray">
            <a:xfrm>
              <a:off x="3082092" y="2245314"/>
              <a:ext cx="737703" cy="248488"/>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defRPr sz="800">
                  <a:ln>
                    <a:noFill/>
                  </a:ln>
                  <a:effectLst/>
                  <a:uLnTx/>
                  <a:uFillTx/>
                  <a:ea typeface="Arial Unicode MS" pitchFamily="34" charset="-128"/>
                  <a:cs typeface="Arial Unicode MS" pitchFamily="34" charset="-128"/>
                </a:defRPr>
              </a:pPr>
              <a:r>
                <a:t>SBN</a:t>
              </a:r>
            </a:p>
          </p:txBody>
        </p:sp>
      </p:grpSp>
      <p:sp>
        <p:nvSpPr>
          <p:cNvPr id="13" name="Oval 12">
            <a:extLst>
              <a:ext uri="{FF2B5EF4-FFF2-40B4-BE49-F238E27FC236}">
                <a16:creationId xmlns:a16="http://schemas.microsoft.com/office/drawing/2014/main" id="{E746CDC3-840F-34CE-FF36-E3B02B9811B7}"/>
              </a:ext>
            </a:extLst>
          </p:cNvPr>
          <p:cNvSpPr/>
          <p:nvPr/>
        </p:nvSpPr>
        <p:spPr bwMode="gray">
          <a:xfrm>
            <a:off x="6977159" y="115459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057166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3CAC1-E019-5A85-737C-BF88C3FD30A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03BF5FAA-4884-D1B5-0E21-D3485D764052}"/>
              </a:ext>
            </a:extLst>
          </p:cNvPr>
          <p:cNvPicPr>
            <a:picLocks noChangeAspect="1"/>
          </p:cNvPicPr>
          <p:nvPr/>
        </p:nvPicPr>
        <p:blipFill>
          <a:blip r:embed="rId5"/>
          <a:srcRect t="1" b="21201"/>
          <a:stretch>
            <a:fillRect/>
          </a:stretch>
        </p:blipFill>
        <p:spPr>
          <a:xfrm>
            <a:off x="387779" y="2533734"/>
            <a:ext cx="4499050" cy="1708323"/>
          </a:xfrm>
          <a:prstGeom prst="roundRect">
            <a:avLst>
              <a:gd name="adj" fmla="val 10017"/>
            </a:avLst>
          </a:prstGeom>
          <a:effectLst>
            <a:outerShdw blurRad="279400" dist="38100" dir="5400000" algn="t" rotWithShape="0">
              <a:srgbClr val="002A86">
                <a:alpha val="40000"/>
              </a:srgbClr>
            </a:outerShdw>
          </a:effectLst>
        </p:spPr>
      </p:pic>
      <p:pic>
        <p:nvPicPr>
          <p:cNvPr id="15" name="Picture 14">
            <a:extLst>
              <a:ext uri="{FF2B5EF4-FFF2-40B4-BE49-F238E27FC236}">
                <a16:creationId xmlns:a16="http://schemas.microsoft.com/office/drawing/2014/main" id="{4E2A567B-DFAF-38F1-1E80-4FF2B2D92F72}"/>
              </a:ext>
            </a:extLst>
          </p:cNvPr>
          <p:cNvPicPr>
            <a:picLocks noChangeAspect="1"/>
          </p:cNvPicPr>
          <p:nvPr/>
        </p:nvPicPr>
        <p:blipFill>
          <a:blip r:embed="rId6"/>
          <a:stretch>
            <a:fillRect/>
          </a:stretch>
        </p:blipFill>
        <p:spPr>
          <a:xfrm>
            <a:off x="417407" y="4382136"/>
            <a:ext cx="7071676" cy="2209594"/>
          </a:xfrm>
          <a:prstGeom prst="roundRect">
            <a:avLst>
              <a:gd name="adj" fmla="val 4456"/>
            </a:avLst>
          </a:prstGeom>
          <a:effectLst>
            <a:outerShdw blurRad="279400" dist="38100" dir="5400000" algn="t" rotWithShape="0">
              <a:srgbClr val="002A86">
                <a:alpha val="40000"/>
              </a:srgbClr>
            </a:outerShdw>
          </a:effectLst>
        </p:spPr>
      </p:pic>
      <p:pic>
        <p:nvPicPr>
          <p:cNvPr id="13" name="Picture 12">
            <a:extLst>
              <a:ext uri="{FF2B5EF4-FFF2-40B4-BE49-F238E27FC236}">
                <a16:creationId xmlns:a16="http://schemas.microsoft.com/office/drawing/2014/main" id="{85B0C4D5-77D4-B3F6-504B-BD5032758163}"/>
              </a:ext>
            </a:extLst>
          </p:cNvPr>
          <p:cNvPicPr>
            <a:picLocks noChangeAspect="1"/>
          </p:cNvPicPr>
          <p:nvPr/>
        </p:nvPicPr>
        <p:blipFill>
          <a:blip r:embed="rId7"/>
          <a:stretch>
            <a:fillRect/>
          </a:stretch>
        </p:blipFill>
        <p:spPr>
          <a:xfrm>
            <a:off x="387779" y="921048"/>
            <a:ext cx="7079224" cy="1485351"/>
          </a:xfrm>
          <a:prstGeom prst="roundRect">
            <a:avLst>
              <a:gd name="adj" fmla="val 10612"/>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F7C90197-506C-2E5B-E106-8112047AF792}"/>
              </a:ext>
            </a:extLst>
          </p:cNvPr>
          <p:cNvSpPr/>
          <p:nvPr/>
        </p:nvSpPr>
        <p:spPr bwMode="gray">
          <a:xfrm>
            <a:off x="7695457" y="3570"/>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905BF655-2591-A64F-1D3D-0D5416B2A0E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9625" y="503683"/>
            <a:ext cx="400172" cy="363561"/>
          </a:xfrm>
          <a:prstGeom prst="rect">
            <a:avLst/>
          </a:prstGeom>
        </p:spPr>
      </p:pic>
      <p:pic>
        <p:nvPicPr>
          <p:cNvPr id="9" name="Image 1" descr="preencoded.png">
            <a:extLst>
              <a:ext uri="{FF2B5EF4-FFF2-40B4-BE49-F238E27FC236}">
                <a16:creationId xmlns:a16="http://schemas.microsoft.com/office/drawing/2014/main" id="{A2016BAC-5DE8-C16E-F8F2-455B167BE057}"/>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B939DCA1-BC49-E127-49E5-90CF5CC9031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64F93FF-39E9-E046-A29B-D75DC507CFA5}"/>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建立角色，控制使用者存取以符合貴公司的需求</a:t>
            </a:r>
            <a:endParaRPr sz="1800">
              <a:solidFill>
                <a:srgbClr val="0070F2"/>
              </a:solidFill>
              <a:latin typeface="72 Brand Medium" panose="020B0504030603020204" pitchFamily="34" charset="0"/>
            </a:endParaRPr>
          </a:p>
          <a:p>
            <a:pPr marL="342900" indent="-342900">
              <a:buFont typeface="+mj-lt"/>
              <a:buAutoNum type="arabicPeriod"/>
              <a:defRPr sz="1400"/>
            </a:pPr>
            <a:r>
              <a:t>存取</a:t>
            </a:r>
            <a:r>
              <a:rPr b="1"/>
              <a:t>設定 -&gt; 帳戶管理</a:t>
            </a:r>
            <a:r>
              <a:t>以「</a:t>
            </a:r>
            <a:r>
              <a:rPr b="1"/>
              <a:t>管理角色</a:t>
            </a:r>
            <a:r>
              <a:t>」並按一下</a:t>
            </a:r>
            <a:r>
              <a:t>「</a:t>
            </a:r>
            <a:r>
              <a:rPr b="1"/>
              <a:t>建立</a:t>
            </a:r>
            <a:r>
              <a:t>」建立新角色</a:t>
            </a:r>
          </a:p>
          <a:p>
            <a:pPr marL="342900" indent="-342900">
              <a:buFont typeface="+mj-lt"/>
              <a:buAutoNum type="arabicPeriod"/>
              <a:defRPr sz="1400"/>
            </a:pPr>
            <a:r>
              <a:t>提供有意義的角色名稱和說明</a:t>
            </a:r>
          </a:p>
          <a:p>
            <a:pPr marL="342900" indent="-342900">
              <a:buFont typeface="+mj-lt"/>
              <a:buAutoNum type="arabicPeriod"/>
              <a:defRPr sz="1400"/>
            </a:pPr>
            <a:r>
              <a:t>將權限新增至規則</a:t>
            </a:r>
          </a:p>
          <a:p>
            <a:pPr marL="342900" indent="-342900">
              <a:buFont typeface="+mj-lt"/>
              <a:buAutoNum type="arabicPeriod"/>
              <a:defRPr sz="1400"/>
            </a:pPr>
            <a:r>
              <a:t>將角色指派給使用者</a:t>
            </a: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0A71E777-A09C-23D4-89DD-EA7570B6B43E}"/>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管理角色</a:t>
            </a:r>
          </a:p>
        </p:txBody>
      </p:sp>
      <p:sp>
        <p:nvSpPr>
          <p:cNvPr id="7" name="Oval 6">
            <a:extLst>
              <a:ext uri="{FF2B5EF4-FFF2-40B4-BE49-F238E27FC236}">
                <a16:creationId xmlns:a16="http://schemas.microsoft.com/office/drawing/2014/main" id="{B445BDEB-1D3A-9B8B-BB5E-EA04512A3FC8}"/>
              </a:ext>
            </a:extLst>
          </p:cNvPr>
          <p:cNvSpPr/>
          <p:nvPr/>
        </p:nvSpPr>
        <p:spPr bwMode="gray">
          <a:xfrm>
            <a:off x="6069201" y="111232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F6FB235E-561D-9398-8365-48D6BCBEC728}"/>
              </a:ext>
            </a:extLst>
          </p:cNvPr>
          <p:cNvSpPr/>
          <p:nvPr/>
        </p:nvSpPr>
        <p:spPr bwMode="gray">
          <a:xfrm>
            <a:off x="1705993" y="49997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2" name="Oval 11">
            <a:extLst>
              <a:ext uri="{FF2B5EF4-FFF2-40B4-BE49-F238E27FC236}">
                <a16:creationId xmlns:a16="http://schemas.microsoft.com/office/drawing/2014/main" id="{CFB37C22-DFB3-271E-6ED8-E177DD07A18D}"/>
              </a:ext>
            </a:extLst>
          </p:cNvPr>
          <p:cNvSpPr/>
          <p:nvPr/>
        </p:nvSpPr>
        <p:spPr bwMode="gray">
          <a:xfrm>
            <a:off x="1567534" y="312360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3062B1C1-C058-8AE3-C2A5-A5A112232582}"/>
              </a:ext>
            </a:extLst>
          </p:cNvPr>
          <p:cNvSpPr/>
          <p:nvPr/>
        </p:nvSpPr>
        <p:spPr bwMode="gray">
          <a:xfrm>
            <a:off x="1705993" y="583936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3287998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E2D0E-E6E9-0BC3-AF08-CA3A58C8A67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B40A0DF-40FA-042F-DB70-A1FDF0D04A23}"/>
              </a:ext>
            </a:extLst>
          </p:cNvPr>
          <p:cNvSpPr>
            <a:spLocks noGrp="1"/>
          </p:cNvSpPr>
          <p:nvPr>
            <p:ph type="title"/>
          </p:nvPr>
        </p:nvSpPr>
        <p:spPr>
          <a:xfrm>
            <a:off x="287337" y="2206502"/>
            <a:ext cx="7408007" cy="997196"/>
          </a:xfrm>
        </p:spPr>
        <p:txBody>
          <a:bodyPr wrap="square">
            <a:spAutoFit/>
          </a:bodyPr>
          <a:lstStyle/>
          <a:p>
            <a:r>
              <a:t>管理貴公司設定檔和客戶關係</a:t>
            </a:r>
          </a:p>
        </p:txBody>
      </p:sp>
      <p:pic>
        <p:nvPicPr>
          <p:cNvPr id="16" name="Picture Placeholder 15" descr="A hanging lightbulb">
            <a:extLst>
              <a:ext uri="{FF2B5EF4-FFF2-40B4-BE49-F238E27FC236}">
                <a16:creationId xmlns:a16="http://schemas.microsoft.com/office/drawing/2014/main" id="{BF4E05E7-2949-2D61-D768-EB43A1244BC8}"/>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1738520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68E7B2-5D11-A081-37E6-11F15AF0B499}"/>
              </a:ext>
            </a:extLst>
          </p:cNvPr>
          <p:cNvSpPr txBox="1"/>
          <p:nvPr/>
        </p:nvSpPr>
        <p:spPr>
          <a:xfrm>
            <a:off x="504001" y="2286404"/>
            <a:ext cx="8805252" cy="4102443"/>
          </a:xfrm>
          <a:prstGeom prst="rect">
            <a:avLst/>
          </a:prstGeom>
          <a:noFill/>
        </p:spPr>
        <p:txBody>
          <a:bodyPr wrap="square" lIns="0" tIns="0" rIns="0" bIns="0">
            <a:normAutofit fontScale="92500" lnSpcReduction="20000"/>
          </a:bodyPr>
          <a:lstStyle/>
          <a:p>
            <a:pPr algn="l" fontAlgn="base">
              <a:spcBef>
                <a:spcPct val="50000"/>
              </a:spcBef>
              <a:spcAft>
                <a:spcPct val="0"/>
              </a:spcAft>
              <a:buClr>
                <a:schemeClr val="tx1"/>
              </a:buClr>
              <a:buSzPct val="100000"/>
              <a:defRPr sz="1900" b="1">
                <a:solidFill>
                  <a:schemeClr val="tx2"/>
                </a:solidFill>
                <a:latin typeface="72 Brand" panose="020B0504030603020204" pitchFamily="34" charset="0"/>
              </a:defRPr>
            </a:pPr>
            <a:r>
              <a:t>說明：</a:t>
            </a:r>
          </a:p>
          <a:p>
            <a:pPr marL="285750" indent="-285750" fontAlgn="base">
              <a:lnSpc>
                <a:spcPct val="120000"/>
              </a:lnSpc>
              <a:spcBef>
                <a:spcPct val="50000"/>
              </a:spcBef>
              <a:spcAft>
                <a:spcPct val="0"/>
              </a:spcAft>
              <a:buClr>
                <a:srgbClr val="000000"/>
              </a:buClr>
              <a:buSzPct val="100000"/>
              <a:buFont typeface="Arial" panose="020B0604020202020204" pitchFamily="34" charset="0"/>
              <a:buChar char="•"/>
              <a:defRPr sz="1700"/>
            </a:pPr>
            <a:r>
              <a:t>維護貴公司介紹和產品種類，並讓採購商顯示以進行搜尋和探索。</a:t>
            </a:r>
            <a:r>
              <a:rPr>
                <a:solidFill>
                  <a:srgbClr val="000000"/>
                </a:solidFill>
              </a:rPr>
              <a:t>客戶可請求與您建立貿易或尋源關係，以拓展業務</a:t>
            </a:r>
          </a:p>
          <a:p>
            <a:pPr fontAlgn="base">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a:p>
            <a:pPr fontAlgn="base">
              <a:spcBef>
                <a:spcPct val="50000"/>
              </a:spcBef>
              <a:spcAft>
                <a:spcPct val="0"/>
              </a:spcAft>
              <a:buClr>
                <a:schemeClr val="tx1"/>
              </a:buClr>
              <a:buSzPct val="100000"/>
              <a:defRPr sz="1900" b="1">
                <a:solidFill>
                  <a:schemeClr val="tx2"/>
                </a:solidFill>
                <a:latin typeface="72 Brand" panose="020B0504030603020204" pitchFamily="34" charset="0"/>
              </a:defRPr>
            </a:pPr>
            <a:r>
              <a:t>主要效益：</a:t>
            </a:r>
          </a:p>
          <a:p>
            <a:pPr fontAlgn="base">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a:p>
            <a:pPr marL="285750" indent="-285750" fontAlgn="base">
              <a:spcAft>
                <a:spcPct val="0"/>
              </a:spcAft>
              <a:buClr>
                <a:schemeClr val="tx1"/>
              </a:buClr>
              <a:buSzPct val="100000"/>
              <a:buFont typeface="Arial" panose="020B0604020202020204" pitchFamily="34" charset="0"/>
              <a:buChar char="•"/>
              <a:defRPr sz="1800">
                <a:latin typeface="72 Brand" panose="020B0504030603020204" pitchFamily="34" charset="0"/>
                <a:ea typeface="Arial Unicode MS" pitchFamily="34" charset="-128"/>
                <a:cs typeface="Arial Unicode MS" pitchFamily="34" charset="-128"/>
              </a:defRPr>
            </a:pPr>
            <a:r>
              <a:rPr b="1"/>
              <a:t>拓展業務：</a:t>
            </a:r>
            <a:r>
              <a:t>採購商客戶會發現並與您聯絡，尋求其他商機。</a:t>
            </a:r>
          </a:p>
          <a:p>
            <a:pPr fontAlgn="base">
              <a:spcAft>
                <a:spcPct val="0"/>
              </a:spcAft>
              <a:buClr>
                <a:schemeClr val="tx1"/>
              </a:buClr>
              <a:buSzPct val="100000"/>
            </a:pPr>
            <a:endParaRPr sz="1800" b="1" kern="0">
              <a:latin typeface="72 Brand" panose="020B0504030603020204" pitchFamily="34" charset="0"/>
              <a:ea typeface="Arial Unicode MS" pitchFamily="34" charset="-128"/>
              <a:cs typeface="Arial Unicode MS" pitchFamily="34" charset="-128"/>
            </a:endParaRPr>
          </a:p>
          <a:p>
            <a:pPr marL="285750" indent="-285750" fontAlgn="base">
              <a:spcAft>
                <a:spcPct val="0"/>
              </a:spcAft>
              <a:buClr>
                <a:schemeClr val="tx1"/>
              </a:buClr>
              <a:buSzPct val="100000"/>
              <a:buFont typeface="Arial" panose="020B0604020202020204" pitchFamily="34" charset="0"/>
              <a:buChar char="•"/>
              <a:defRPr sz="1800">
                <a:latin typeface="72 Brand" panose="020B0504030603020204" pitchFamily="34" charset="0"/>
                <a:ea typeface="Arial Unicode MS" pitchFamily="34" charset="-128"/>
                <a:cs typeface="Arial Unicode MS" pitchFamily="34" charset="-128"/>
              </a:defRPr>
            </a:pPr>
            <a:r>
              <a:rPr b="1"/>
              <a:t>在同一處管理業務關係</a:t>
            </a:r>
            <a:r>
              <a:t>，包括與客戶間的接受或拒絕關係</a:t>
            </a:r>
          </a:p>
          <a:p>
            <a:pPr marL="285750" indent="-285750" fontAlgn="base">
              <a:spcAft>
                <a:spcPct val="0"/>
              </a:spcAft>
              <a:buClr>
                <a:schemeClr val="tx1"/>
              </a:buClr>
              <a:buSzPct val="100000"/>
              <a:buFont typeface="Arial" panose="020B0604020202020204" pitchFamily="34" charset="0"/>
              <a:buChar char="•"/>
            </a:pPr>
            <a:endParaRPr sz="1800" kern="0">
              <a:latin typeface="72 Brand" panose="020B0504030603020204" pitchFamily="34" charset="0"/>
              <a:ea typeface="Arial Unicode MS" pitchFamily="34" charset="-128"/>
              <a:cs typeface="Arial Unicode MS" pitchFamily="34" charset="-128"/>
            </a:endParaRPr>
          </a:p>
          <a:p>
            <a:pPr marL="285750" indent="-285750" fontAlgn="base">
              <a:spcAft>
                <a:spcPct val="0"/>
              </a:spcAft>
              <a:buClr>
                <a:schemeClr val="tx1"/>
              </a:buClr>
              <a:buSzPct val="100000"/>
              <a:buFont typeface="Arial" panose="020B0604020202020204" pitchFamily="34" charset="0"/>
              <a:buChar char="•"/>
              <a:defRPr sz="1800">
                <a:latin typeface="72 Brand" panose="020B0504030603020204" pitchFamily="34" charset="0"/>
                <a:ea typeface="Arial Unicode MS" pitchFamily="34" charset="-128"/>
                <a:cs typeface="Arial Unicode MS" pitchFamily="34" charset="-128"/>
              </a:defRPr>
            </a:pPr>
            <a:r>
              <a:rPr b="1"/>
              <a:t>簡化供應商管理</a:t>
            </a:r>
            <a:r>
              <a:t>：供應商現可從新 [關係] 頁面檢視和存取所有連結的子帳號，透過無縫登入以獨立管理每個子帳號。</a:t>
            </a:r>
          </a:p>
          <a:p>
            <a:pPr algn="l" fontAlgn="base">
              <a:spcBef>
                <a:spcPct val="50000"/>
              </a:spcBef>
              <a:spcAft>
                <a:spcPct val="0"/>
              </a:spcAft>
              <a:buClr>
                <a:schemeClr val="tx1"/>
              </a:buClr>
              <a:buSzPct val="100000"/>
            </a:pPr>
            <a:endParaRPr sz="1800" kern="0">
              <a:latin typeface="72 Brand" panose="020B0504030603020204" pitchFamily="34" charset="0"/>
              <a:ea typeface="Arial Unicode MS" pitchFamily="34" charset="-128"/>
              <a:cs typeface="Arial Unicode MS" pitchFamily="34" charset="-128"/>
            </a:endParaRPr>
          </a:p>
        </p:txBody>
      </p:sp>
      <p:sp>
        <p:nvSpPr>
          <p:cNvPr id="2" name="Title 3">
            <a:extLst>
              <a:ext uri="{FF2B5EF4-FFF2-40B4-BE49-F238E27FC236}">
                <a16:creationId xmlns:a16="http://schemas.microsoft.com/office/drawing/2014/main" id="{1A7E8379-762A-E1CB-5AD5-69F1B4526EF6}"/>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介紹：</a:t>
            </a:r>
            <a:r>
              <a:rPr b="1">
                <a:solidFill>
                  <a:schemeClr val="tx2"/>
                </a:solidFill>
              </a:rPr>
              <a:t>公司介紹和客戶</a:t>
            </a:r>
            <a:r>
              <a:rPr>
                <a:solidFill>
                  <a:schemeClr val="tx2"/>
                </a:solidFill>
              </a:rPr>
              <a:t>關係管理</a:t>
            </a:r>
          </a:p>
        </p:txBody>
      </p:sp>
      <p:sp>
        <p:nvSpPr>
          <p:cNvPr id="3" name="Title 1">
            <a:extLst>
              <a:ext uri="{FF2B5EF4-FFF2-40B4-BE49-F238E27FC236}">
                <a16:creationId xmlns:a16="http://schemas.microsoft.com/office/drawing/2014/main" id="{600D17C7-E597-1440-8499-0A4C4C3657CF}"/>
              </a:ext>
            </a:extLst>
          </p:cNvPr>
          <p:cNvSpPr>
            <a:spLocks noGrp="1"/>
          </p:cNvSpPr>
          <p:nvPr>
            <p:ph type="title"/>
          </p:nvPr>
        </p:nvSpPr>
        <p:spPr>
          <a:xfrm>
            <a:off x="504001" y="1426087"/>
            <a:ext cx="10188923" cy="276999"/>
          </a:xfrm>
        </p:spPr>
        <p:txBody>
          <a:bodyPr/>
          <a:lstStyle/>
          <a:p>
            <a:pPr>
              <a:defRPr sz="1800">
                <a:latin typeface="+mn-lt"/>
                <a:cs typeface="72" panose="020B0503030000000003" pitchFamily="34" charset="0"/>
              </a:defRPr>
            </a:pPr>
            <a:r>
              <a:rPr b="1">
                <a:solidFill>
                  <a:schemeClr val="tx2"/>
                </a:solidFill>
              </a:rPr>
              <a:t>解決方案範圍：</a:t>
            </a:r>
            <a:r>
              <a:t>設定檔和關係</a:t>
            </a:r>
          </a:p>
        </p:txBody>
      </p:sp>
      <p:sp>
        <p:nvSpPr>
          <p:cNvPr id="4" name="Title 1">
            <a:extLst>
              <a:ext uri="{FF2B5EF4-FFF2-40B4-BE49-F238E27FC236}">
                <a16:creationId xmlns:a16="http://schemas.microsoft.com/office/drawing/2014/main" id="{FAD65A1C-82EE-E97F-E126-3351B10A754B}"/>
              </a:ext>
            </a:extLst>
          </p:cNvPr>
          <p:cNvSpPr txBox="1">
            <a:spLocks/>
          </p:cNvSpPr>
          <p:nvPr/>
        </p:nvSpPr>
        <p:spPr bwMode="black">
          <a:xfrm>
            <a:off x="504001" y="1035732"/>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解決方案：</a:t>
            </a:r>
            <a:r>
              <a:t>SAP Business Network (適用於交易夥伴)</a:t>
            </a:r>
          </a:p>
        </p:txBody>
      </p:sp>
      <p:sp>
        <p:nvSpPr>
          <p:cNvPr id="8" name="Title 1">
            <a:extLst>
              <a:ext uri="{FF2B5EF4-FFF2-40B4-BE49-F238E27FC236}">
                <a16:creationId xmlns:a16="http://schemas.microsoft.com/office/drawing/2014/main" id="{5831B036-58C0-7073-F056-18E1DB256F15}"/>
              </a:ext>
            </a:extLst>
          </p:cNvPr>
          <p:cNvSpPr txBox="1">
            <a:spLocks/>
          </p:cNvSpPr>
          <p:nvPr/>
        </p:nvSpPr>
        <p:spPr bwMode="black">
          <a:xfrm>
            <a:off x="504002" y="1847005"/>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rPr b="1">
                <a:solidFill>
                  <a:srgbClr val="0078C4"/>
                </a:solidFill>
              </a:rPr>
              <a:t>：</a:t>
            </a:r>
            <a:r>
              <a:t>供應商使用者</a:t>
            </a:r>
          </a:p>
        </p:txBody>
      </p:sp>
    </p:spTree>
    <p:extLst>
      <p:ext uri="{BB962C8B-B14F-4D97-AF65-F5344CB8AC3E}">
        <p14:creationId xmlns:p14="http://schemas.microsoft.com/office/powerpoint/2010/main" val="29537246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E3958-E3FD-1094-E8D9-04A11FCFB6C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624729-33A9-CA4F-6743-F3808878C843}"/>
              </a:ext>
            </a:extLst>
          </p:cNvPr>
          <p:cNvPicPr>
            <a:picLocks noChangeAspect="1"/>
          </p:cNvPicPr>
          <p:nvPr/>
        </p:nvPicPr>
        <p:blipFill>
          <a:blip r:embed="rId5"/>
          <a:srcRect b="22039"/>
          <a:stretch>
            <a:fillRect/>
          </a:stretch>
        </p:blipFill>
        <p:spPr>
          <a:xfrm>
            <a:off x="111311" y="4023089"/>
            <a:ext cx="7135629" cy="2532770"/>
          </a:xfrm>
          <a:prstGeom prst="roundRect">
            <a:avLst>
              <a:gd name="adj" fmla="val 5593"/>
            </a:avLst>
          </a:prstGeom>
          <a:effectLst>
            <a:outerShdw blurRad="279400" dist="38100" dir="5400000" algn="t" rotWithShape="0">
              <a:srgbClr val="002A86">
                <a:alpha val="40000"/>
              </a:srgbClr>
            </a:outerShdw>
          </a:effectLst>
        </p:spPr>
      </p:pic>
      <p:pic>
        <p:nvPicPr>
          <p:cNvPr id="4" name="Picture 3">
            <a:extLst>
              <a:ext uri="{FF2B5EF4-FFF2-40B4-BE49-F238E27FC236}">
                <a16:creationId xmlns:a16="http://schemas.microsoft.com/office/drawing/2014/main" id="{9C1E542C-CDCD-732A-E4B7-6659277C4120}"/>
              </a:ext>
            </a:extLst>
          </p:cNvPr>
          <p:cNvPicPr>
            <a:picLocks noChangeAspect="1"/>
          </p:cNvPicPr>
          <p:nvPr/>
        </p:nvPicPr>
        <p:blipFill>
          <a:blip r:embed="rId6"/>
          <a:stretch>
            <a:fillRect/>
          </a:stretch>
        </p:blipFill>
        <p:spPr>
          <a:xfrm>
            <a:off x="75562" y="987848"/>
            <a:ext cx="7772400" cy="3084200"/>
          </a:xfrm>
          <a:prstGeom prst="rect">
            <a:avLst/>
          </a:prstGeom>
        </p:spPr>
      </p:pic>
      <p:pic>
        <p:nvPicPr>
          <p:cNvPr id="12" name="Picture 11">
            <a:extLst>
              <a:ext uri="{FF2B5EF4-FFF2-40B4-BE49-F238E27FC236}">
                <a16:creationId xmlns:a16="http://schemas.microsoft.com/office/drawing/2014/main" id="{4BE28E84-7C92-8026-2EE6-5477163EF85C}"/>
              </a:ext>
            </a:extLst>
          </p:cNvPr>
          <p:cNvPicPr>
            <a:picLocks noChangeAspect="1"/>
          </p:cNvPicPr>
          <p:nvPr/>
        </p:nvPicPr>
        <p:blipFill>
          <a:blip r:embed="rId7"/>
          <a:stretch>
            <a:fillRect/>
          </a:stretch>
        </p:blipFill>
        <p:spPr>
          <a:xfrm>
            <a:off x="5744372" y="31518"/>
            <a:ext cx="1951086" cy="1963129"/>
          </a:xfrm>
          <a:prstGeom prst="rect">
            <a:avLst/>
          </a:prstGeom>
        </p:spPr>
      </p:pic>
      <p:sp>
        <p:nvSpPr>
          <p:cNvPr id="18" name="Rectangle 17">
            <a:extLst>
              <a:ext uri="{FF2B5EF4-FFF2-40B4-BE49-F238E27FC236}">
                <a16:creationId xmlns:a16="http://schemas.microsoft.com/office/drawing/2014/main" id="{399BAE78-92C9-ED2D-B3BA-9D3DB8083F5E}"/>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C51897BC-E8B8-3790-6424-93B1D2A4297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AE54459-4B56-DC6C-AB7C-3EEABFD85E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5B0292D-C11F-D281-BA69-D411B1989E3B}"/>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更新公司介紹</a:t>
            </a:r>
            <a:endParaRPr sz="1800">
              <a:solidFill>
                <a:srgbClr val="0070F2"/>
              </a:solidFill>
              <a:latin typeface="72 Brand Medium" panose="020B0504030603020204" pitchFamily="34" charset="0"/>
            </a:endParaRPr>
          </a:p>
          <a:p>
            <a:pPr marL="342900" indent="-342900">
              <a:buFont typeface="+mj-lt"/>
              <a:buAutoNum type="arabicPeriod"/>
              <a:defRPr sz="1400"/>
            </a:pPr>
            <a:r>
              <a:t>存取</a:t>
            </a:r>
            <a:r>
              <a:rPr b="1"/>
              <a:t>首頁帳戶設定 -&gt; 公司介紹</a:t>
            </a:r>
          </a:p>
          <a:p>
            <a:pPr marL="342900" indent="-342900">
              <a:buFont typeface="+mj-lt"/>
              <a:buAutoNum type="arabicPeriod"/>
              <a:defRPr sz="1400"/>
            </a:pPr>
            <a:r>
              <a:t>按一下「</a:t>
            </a:r>
            <a:r>
              <a:rPr b="1"/>
              <a:t>編輯</a:t>
            </a:r>
            <a:r>
              <a:t>」以更新基本資料</a:t>
            </a:r>
          </a:p>
          <a:p>
            <a:pPr marL="342900" indent="-342900">
              <a:buFont typeface="+mj-lt"/>
              <a:buAutoNum type="arabicPeriod"/>
              <a:defRPr sz="1400"/>
            </a:pPr>
            <a:r>
              <a:t>新增「</a:t>
            </a:r>
            <a:r>
              <a:rPr b="1"/>
              <a:t>憑證</a:t>
            </a:r>
            <a:r>
              <a:t>」</a:t>
            </a:r>
          </a:p>
          <a:p>
            <a:pPr marL="342900" indent="-342900">
              <a:buFont typeface="+mj-lt"/>
              <a:buAutoNum type="arabicPeriod"/>
              <a:defRPr sz="1400"/>
            </a:pPr>
            <a:r>
              <a:t>輸入</a:t>
            </a:r>
            <a:r>
              <a:rPr b="1"/>
              <a:t>可持續性評分</a:t>
            </a:r>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86A46645-6F76-31FE-A885-0FAD19A2C967}"/>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公司設定檔</a:t>
            </a:r>
          </a:p>
        </p:txBody>
      </p:sp>
      <p:sp>
        <p:nvSpPr>
          <p:cNvPr id="7" name="Oval 6">
            <a:extLst>
              <a:ext uri="{FF2B5EF4-FFF2-40B4-BE49-F238E27FC236}">
                <a16:creationId xmlns:a16="http://schemas.microsoft.com/office/drawing/2014/main" id="{CAE8F129-A5EC-AF1F-471B-27C373E3EF54}"/>
              </a:ext>
            </a:extLst>
          </p:cNvPr>
          <p:cNvSpPr/>
          <p:nvPr/>
        </p:nvSpPr>
        <p:spPr bwMode="gray">
          <a:xfrm>
            <a:off x="6803056" y="14594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41AF8E7B-53CB-CC21-E1EC-DF46F7A763CA}"/>
              </a:ext>
            </a:extLst>
          </p:cNvPr>
          <p:cNvSpPr/>
          <p:nvPr/>
        </p:nvSpPr>
        <p:spPr bwMode="gray">
          <a:xfrm>
            <a:off x="1148834" y="56482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0712DFA1-4C42-4DD5-9E70-E390C4629CA9}"/>
              </a:ext>
            </a:extLst>
          </p:cNvPr>
          <p:cNvSpPr/>
          <p:nvPr/>
        </p:nvSpPr>
        <p:spPr bwMode="gray">
          <a:xfrm>
            <a:off x="7300891" y="212601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11" name="Picture 10">
            <a:extLst>
              <a:ext uri="{FF2B5EF4-FFF2-40B4-BE49-F238E27FC236}">
                <a16:creationId xmlns:a16="http://schemas.microsoft.com/office/drawing/2014/main" id="{7CC7B15D-6422-2FA7-FEAC-55830D7C6771}"/>
              </a:ext>
            </a:extLst>
          </p:cNvPr>
          <p:cNvPicPr>
            <a:picLocks noChangeAspect="1"/>
          </p:cNvPicPr>
          <p:nvPr/>
        </p:nvPicPr>
        <p:blipFill>
          <a:blip r:embed="rId11"/>
          <a:stretch>
            <a:fillRect/>
          </a:stretch>
        </p:blipFill>
        <p:spPr>
          <a:xfrm>
            <a:off x="5055653" y="4115628"/>
            <a:ext cx="2689122" cy="2396650"/>
          </a:xfrm>
          <a:prstGeom prst="rect">
            <a:avLst/>
          </a:prstGeom>
        </p:spPr>
      </p:pic>
      <p:sp>
        <p:nvSpPr>
          <p:cNvPr id="16" name="Oval 15">
            <a:extLst>
              <a:ext uri="{FF2B5EF4-FFF2-40B4-BE49-F238E27FC236}">
                <a16:creationId xmlns:a16="http://schemas.microsoft.com/office/drawing/2014/main" id="{447E9E7D-0DAF-CABF-60EE-53B5DADD5957}"/>
              </a:ext>
            </a:extLst>
          </p:cNvPr>
          <p:cNvSpPr/>
          <p:nvPr/>
        </p:nvSpPr>
        <p:spPr bwMode="gray">
          <a:xfrm>
            <a:off x="6581114" y="432166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591786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36A6-9402-5086-6865-E469AFB88EC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FDDE384-CF49-C9F3-145A-9875E17C5746}"/>
              </a:ext>
            </a:extLst>
          </p:cNvPr>
          <p:cNvPicPr>
            <a:picLocks noChangeAspect="1"/>
          </p:cNvPicPr>
          <p:nvPr/>
        </p:nvPicPr>
        <p:blipFill>
          <a:blip r:embed="rId5"/>
          <a:stretch>
            <a:fillRect/>
          </a:stretch>
        </p:blipFill>
        <p:spPr>
          <a:xfrm>
            <a:off x="341969" y="3762233"/>
            <a:ext cx="7299619" cy="2895088"/>
          </a:xfrm>
          <a:prstGeom prst="rect">
            <a:avLst/>
          </a:prstGeom>
        </p:spPr>
      </p:pic>
      <p:pic>
        <p:nvPicPr>
          <p:cNvPr id="5" name="Picture 4">
            <a:extLst>
              <a:ext uri="{FF2B5EF4-FFF2-40B4-BE49-F238E27FC236}">
                <a16:creationId xmlns:a16="http://schemas.microsoft.com/office/drawing/2014/main" id="{39F3A4E3-6D72-4919-128B-DE05055DCE22}"/>
              </a:ext>
            </a:extLst>
          </p:cNvPr>
          <p:cNvPicPr>
            <a:picLocks noChangeAspect="1"/>
          </p:cNvPicPr>
          <p:nvPr/>
        </p:nvPicPr>
        <p:blipFill>
          <a:blip r:embed="rId6"/>
          <a:stretch>
            <a:fillRect/>
          </a:stretch>
        </p:blipFill>
        <p:spPr>
          <a:xfrm>
            <a:off x="395839" y="1065006"/>
            <a:ext cx="7299619" cy="2566828"/>
          </a:xfrm>
          <a:prstGeom prst="rect">
            <a:avLst/>
          </a:prstGeom>
        </p:spPr>
      </p:pic>
      <p:sp>
        <p:nvSpPr>
          <p:cNvPr id="18" name="Rectangle 17">
            <a:extLst>
              <a:ext uri="{FF2B5EF4-FFF2-40B4-BE49-F238E27FC236}">
                <a16:creationId xmlns:a16="http://schemas.microsoft.com/office/drawing/2014/main" id="{38DBBE2B-9120-386B-ED33-F7198E064B3E}"/>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86E6A508-2498-713F-EEC1-AD5D1EAEAA6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28E0F094-F5D9-AAE4-1C14-230B55614E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818A4902-10C0-1CC9-174B-DB147A6C1655}"/>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組織結構和其他實體</a:t>
            </a:r>
            <a:endParaRPr sz="1800">
              <a:solidFill>
                <a:srgbClr val="0070F2"/>
              </a:solidFill>
              <a:latin typeface="72 Brand Medium" panose="020B0504030603020204" pitchFamily="34" charset="0"/>
            </a:endParaRPr>
          </a:p>
          <a:p>
            <a:pPr marL="342900" indent="-342900">
              <a:buFont typeface="+mj-lt"/>
              <a:buAutoNum type="arabicPeriod"/>
              <a:defRPr sz="1400"/>
            </a:pPr>
            <a:r>
              <a:t>維護貴公司的「</a:t>
            </a:r>
            <a:r>
              <a:rPr b="1"/>
              <a:t>其他實體</a:t>
            </a:r>
            <a:r>
              <a:t>」</a:t>
            </a:r>
          </a:p>
          <a:p>
            <a:pPr marL="342900" indent="-342900">
              <a:buFont typeface="+mj-lt"/>
              <a:buAutoNum type="arabicPeriod"/>
              <a:defRPr sz="1400"/>
            </a:pPr>
            <a:r>
              <a:t>檢查 "</a:t>
            </a:r>
            <a:r>
              <a:rPr b="1"/>
              <a:t>組織結構</a:t>
            </a:r>
            <a:r>
              <a:t>"</a:t>
            </a: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5FAEF3F7-6654-2955-C0B4-4D9075179DD9}"/>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公司設定檔</a:t>
            </a:r>
          </a:p>
        </p:txBody>
      </p:sp>
      <p:sp>
        <p:nvSpPr>
          <p:cNvPr id="7" name="Oval 6">
            <a:extLst>
              <a:ext uri="{FF2B5EF4-FFF2-40B4-BE49-F238E27FC236}">
                <a16:creationId xmlns:a16="http://schemas.microsoft.com/office/drawing/2014/main" id="{9565368D-FB43-6BBB-711A-1A78C9EDB511}"/>
              </a:ext>
            </a:extLst>
          </p:cNvPr>
          <p:cNvSpPr/>
          <p:nvPr/>
        </p:nvSpPr>
        <p:spPr bwMode="gray">
          <a:xfrm>
            <a:off x="6097587" y="158249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C0323648-B508-053D-7F0F-0B356A34E412}"/>
              </a:ext>
            </a:extLst>
          </p:cNvPr>
          <p:cNvSpPr/>
          <p:nvPr/>
        </p:nvSpPr>
        <p:spPr bwMode="gray">
          <a:xfrm>
            <a:off x="2221517" y="406229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3727291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B6FAD-0EA8-8791-E027-D020A741FA8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5A8F95C-7916-5C33-8144-4AB8EE9B9575}"/>
              </a:ext>
            </a:extLst>
          </p:cNvPr>
          <p:cNvPicPr>
            <a:picLocks noChangeAspect="1"/>
          </p:cNvPicPr>
          <p:nvPr/>
        </p:nvPicPr>
        <p:blipFill>
          <a:blip r:embed="rId5"/>
          <a:stretch>
            <a:fillRect/>
          </a:stretch>
        </p:blipFill>
        <p:spPr>
          <a:xfrm>
            <a:off x="110173" y="3656821"/>
            <a:ext cx="7772400" cy="3153005"/>
          </a:xfrm>
          <a:prstGeom prst="rect">
            <a:avLst/>
          </a:prstGeom>
        </p:spPr>
      </p:pic>
      <p:pic>
        <p:nvPicPr>
          <p:cNvPr id="5" name="Picture 4">
            <a:extLst>
              <a:ext uri="{FF2B5EF4-FFF2-40B4-BE49-F238E27FC236}">
                <a16:creationId xmlns:a16="http://schemas.microsoft.com/office/drawing/2014/main" id="{0CC4F213-42A2-3354-CA7E-ECCA1EB8F459}"/>
              </a:ext>
            </a:extLst>
          </p:cNvPr>
          <p:cNvPicPr>
            <a:picLocks noChangeAspect="1"/>
          </p:cNvPicPr>
          <p:nvPr/>
        </p:nvPicPr>
        <p:blipFill>
          <a:blip r:embed="rId6"/>
          <a:stretch>
            <a:fillRect/>
          </a:stretch>
        </p:blipFill>
        <p:spPr>
          <a:xfrm>
            <a:off x="110173" y="879734"/>
            <a:ext cx="7772400" cy="3321814"/>
          </a:xfrm>
          <a:prstGeom prst="rect">
            <a:avLst/>
          </a:prstGeom>
        </p:spPr>
      </p:pic>
      <p:sp>
        <p:nvSpPr>
          <p:cNvPr id="18" name="Rectangle 17">
            <a:extLst>
              <a:ext uri="{FF2B5EF4-FFF2-40B4-BE49-F238E27FC236}">
                <a16:creationId xmlns:a16="http://schemas.microsoft.com/office/drawing/2014/main" id="{2DE09F60-2AF8-3B6A-D83A-7C7AE4BB38DA}"/>
              </a:ext>
            </a:extLst>
          </p:cNvPr>
          <p:cNvSpPr/>
          <p:nvPr/>
        </p:nvSpPr>
        <p:spPr bwMode="gray">
          <a:xfrm>
            <a:off x="7860663"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2122C5A2-7414-06B1-F26D-9A7E963EA63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7F59113A-E01D-5C6D-DD99-6B440E2125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4BD290C3-6C6E-108F-BE81-AA7A481D15A8}"/>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業務和聯絡資訊</a:t>
            </a:r>
            <a:endParaRPr sz="1800">
              <a:solidFill>
                <a:srgbClr val="0070F2"/>
              </a:solidFill>
              <a:latin typeface="72 Brand Medium" panose="020B0504030603020204" pitchFamily="34" charset="0"/>
            </a:endParaRPr>
          </a:p>
          <a:p>
            <a:pPr marL="342900" indent="-342900">
              <a:buFont typeface="+mj-lt"/>
              <a:buAutoNum type="arabicPeriod"/>
              <a:defRPr sz="1400"/>
            </a:pPr>
            <a:r>
              <a:t>維護「</a:t>
            </a:r>
            <a:r>
              <a:rPr b="1"/>
              <a:t>國家/地區設定</a:t>
            </a:r>
            <a:r>
              <a:t>」</a:t>
            </a:r>
          </a:p>
          <a:p>
            <a:pPr marL="342900" indent="-342900">
              <a:buFont typeface="+mj-lt"/>
              <a:buAutoNum type="arabicPeriod"/>
              <a:defRPr sz="1400"/>
            </a:pPr>
            <a:r>
              <a:t>新增「</a:t>
            </a:r>
            <a:r>
              <a:rPr b="1"/>
              <a:t>聯絡人</a:t>
            </a:r>
            <a:r>
              <a:t>」</a:t>
            </a:r>
          </a:p>
          <a:p>
            <a:pPr marL="342900" indent="-342900">
              <a:buFont typeface="+mj-lt"/>
              <a:buAutoNum type="arabicPeriod"/>
              <a:defRPr sz="1400"/>
            </a:pPr>
            <a:r>
              <a:t>介紹的主要其他「</a:t>
            </a:r>
            <a:r>
              <a:rPr b="1"/>
              <a:t>設定</a:t>
            </a:r>
            <a:r>
              <a:t>」</a:t>
            </a:r>
          </a:p>
          <a:p>
            <a:pPr marL="342900" indent="-342900">
              <a:buFont typeface="+mj-lt"/>
              <a:buAutoNum type="arabicPeriod"/>
            </a:pPr>
            <a:endParaRPr sz="1400"/>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34D6D93F-66D8-FC30-F201-10E7D0E3C1FB}"/>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公司設定檔</a:t>
            </a:r>
          </a:p>
        </p:txBody>
      </p:sp>
      <p:sp>
        <p:nvSpPr>
          <p:cNvPr id="7" name="Oval 6">
            <a:extLst>
              <a:ext uri="{FF2B5EF4-FFF2-40B4-BE49-F238E27FC236}">
                <a16:creationId xmlns:a16="http://schemas.microsoft.com/office/drawing/2014/main" id="{6CA7EAF4-9579-9A8C-A3D1-D8E448FE86A4}"/>
              </a:ext>
            </a:extLst>
          </p:cNvPr>
          <p:cNvSpPr/>
          <p:nvPr/>
        </p:nvSpPr>
        <p:spPr bwMode="gray">
          <a:xfrm>
            <a:off x="4079445" y="288596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65DBAEE9-7CDE-2F16-7ADD-6521748F6F59}"/>
              </a:ext>
            </a:extLst>
          </p:cNvPr>
          <p:cNvSpPr/>
          <p:nvPr/>
        </p:nvSpPr>
        <p:spPr bwMode="gray">
          <a:xfrm>
            <a:off x="5503721" y="3628164"/>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A886680C-E563-DCDF-E13D-F7283FCA7498}"/>
              </a:ext>
            </a:extLst>
          </p:cNvPr>
          <p:cNvSpPr/>
          <p:nvPr/>
        </p:nvSpPr>
        <p:spPr bwMode="gray">
          <a:xfrm>
            <a:off x="6238308" y="501138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7002117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9CEB6-1676-6244-4168-18C73F5563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EAF65A-B6DD-C31B-3EF9-9ED3C4A9BDE8}"/>
              </a:ext>
            </a:extLst>
          </p:cNvPr>
          <p:cNvPicPr>
            <a:picLocks noChangeAspect="1"/>
          </p:cNvPicPr>
          <p:nvPr/>
        </p:nvPicPr>
        <p:blipFill>
          <a:blip r:embed="rId5"/>
          <a:srcRect t="-404" b="1337"/>
          <a:stretch>
            <a:fillRect/>
          </a:stretch>
        </p:blipFill>
        <p:spPr>
          <a:xfrm>
            <a:off x="487387" y="1049879"/>
            <a:ext cx="7135629" cy="3821924"/>
          </a:xfrm>
          <a:prstGeom prst="roundRect">
            <a:avLst>
              <a:gd name="adj" fmla="val 5593"/>
            </a:avLst>
          </a:prstGeom>
          <a:effectLst>
            <a:outerShdw blurRad="279400" dist="38100" dir="5400000" algn="t" rotWithShape="0">
              <a:srgbClr val="002A86">
                <a:alpha val="40000"/>
              </a:srgbClr>
            </a:outerShdw>
          </a:effectLst>
        </p:spPr>
      </p:pic>
      <p:sp>
        <p:nvSpPr>
          <p:cNvPr id="18" name="Rectangle 17">
            <a:extLst>
              <a:ext uri="{FF2B5EF4-FFF2-40B4-BE49-F238E27FC236}">
                <a16:creationId xmlns:a16="http://schemas.microsoft.com/office/drawing/2014/main" id="{BED351DF-042F-8098-7422-46C2CDCD3158}"/>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23F26308-A59C-69D4-3FCB-AD191B6A081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BA5751CD-87A2-09D9-36C9-B355DB279F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92D5BACC-5C7F-BCAF-37A4-527F907208F9}"/>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管理與客戶的關係</a:t>
            </a:r>
            <a:endParaRPr sz="1800">
              <a:solidFill>
                <a:srgbClr val="0070F2"/>
              </a:solidFill>
              <a:latin typeface="72 Brand Medium" panose="020B0504030603020204" pitchFamily="34" charset="0"/>
            </a:endParaRPr>
          </a:p>
          <a:p>
            <a:pPr marL="342900" indent="-342900">
              <a:buFont typeface="+mj-lt"/>
              <a:buAutoNum type="arabicPeriod"/>
              <a:defRPr sz="1400"/>
            </a:pPr>
            <a:r>
              <a:t>快速存取進階檢視 (舊使用者介面)</a:t>
            </a:r>
          </a:p>
          <a:p>
            <a:pPr marL="342900" indent="-342900">
              <a:buFont typeface="+mj-lt"/>
              <a:buAutoNum type="arabicPeriod"/>
              <a:defRPr sz="1400"/>
            </a:pPr>
            <a:r>
              <a:t>自動接受所有關係請求</a:t>
            </a:r>
          </a:p>
          <a:p>
            <a:pPr marL="342900" indent="-342900">
              <a:buFont typeface="+mj-lt"/>
              <a:buAutoNum type="arabicPeriod"/>
              <a:defRPr sz="1400"/>
            </a:pPr>
            <a:r>
              <a:t>篩選、搜尋和分組客戶關係</a:t>
            </a:r>
          </a:p>
          <a:p>
            <a:pPr marL="342900" indent="-342900">
              <a:buFont typeface="+mj-lt"/>
              <a:buAutoNum type="arabicPeriod"/>
              <a:defRPr sz="1400"/>
            </a:pPr>
            <a:r>
              <a:t>大量動作 (接受/拒絕) 和匯出功能</a:t>
            </a: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F6F4546B-BAE6-1313-3043-CFCC0422E980}"/>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特性：</a:t>
            </a:r>
            <a:r>
              <a:rPr>
                <a:solidFill>
                  <a:srgbClr val="0070F2"/>
                </a:solidFill>
                <a:ea typeface="+mn-ea"/>
                <a:cs typeface="+mn-cs"/>
              </a:rPr>
              <a:t>客戶關係</a:t>
            </a:r>
          </a:p>
        </p:txBody>
      </p:sp>
      <p:sp>
        <p:nvSpPr>
          <p:cNvPr id="7" name="Oval 6">
            <a:extLst>
              <a:ext uri="{FF2B5EF4-FFF2-40B4-BE49-F238E27FC236}">
                <a16:creationId xmlns:a16="http://schemas.microsoft.com/office/drawing/2014/main" id="{7085A484-328F-5CDD-EDDF-F7B74C1FCC3C}"/>
              </a:ext>
            </a:extLst>
          </p:cNvPr>
          <p:cNvSpPr/>
          <p:nvPr/>
        </p:nvSpPr>
        <p:spPr bwMode="gray">
          <a:xfrm>
            <a:off x="1626546" y="273889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13" name="Oval 12">
            <a:extLst>
              <a:ext uri="{FF2B5EF4-FFF2-40B4-BE49-F238E27FC236}">
                <a16:creationId xmlns:a16="http://schemas.microsoft.com/office/drawing/2014/main" id="{2F0DC8A9-2CD9-85F0-1F3B-0E7A12CDA377}"/>
              </a:ext>
            </a:extLst>
          </p:cNvPr>
          <p:cNvSpPr/>
          <p:nvPr/>
        </p:nvSpPr>
        <p:spPr bwMode="gray">
          <a:xfrm>
            <a:off x="7060377" y="373973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5" name="Oval 4">
            <a:extLst>
              <a:ext uri="{FF2B5EF4-FFF2-40B4-BE49-F238E27FC236}">
                <a16:creationId xmlns:a16="http://schemas.microsoft.com/office/drawing/2014/main" id="{73C13E65-C683-B78F-8C52-4FDCED07EF1A}"/>
              </a:ext>
            </a:extLst>
          </p:cNvPr>
          <p:cNvSpPr/>
          <p:nvPr/>
        </p:nvSpPr>
        <p:spPr bwMode="gray">
          <a:xfrm>
            <a:off x="2070430" y="186540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8" name="Oval 7">
            <a:extLst>
              <a:ext uri="{FF2B5EF4-FFF2-40B4-BE49-F238E27FC236}">
                <a16:creationId xmlns:a16="http://schemas.microsoft.com/office/drawing/2014/main" id="{6F39DFE0-190E-BF88-4295-E559699696ED}"/>
              </a:ext>
            </a:extLst>
          </p:cNvPr>
          <p:cNvSpPr/>
          <p:nvPr/>
        </p:nvSpPr>
        <p:spPr bwMode="gray">
          <a:xfrm>
            <a:off x="6375826" y="143093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2528237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FBD9-D7A2-8F6A-C578-DC94191B762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3AD727A-40D5-7434-99B7-767DEDEE3194}"/>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17E81776-D104-CB6A-6BDE-F1EEDCF26C4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C82A6AB9-E2AD-D5B6-FD0F-D739516699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AA8B25AA-1A2D-7B13-C6A7-2829223DCE5D}"/>
              </a:ext>
            </a:extLst>
          </p:cNvPr>
          <p:cNvSpPr txBox="1">
            <a:spLocks/>
          </p:cNvSpPr>
          <p:nvPr/>
        </p:nvSpPr>
        <p:spPr>
          <a:xfrm>
            <a:off x="8028618" y="1196739"/>
            <a:ext cx="3971109" cy="5715354"/>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rgbClr val="0070F2"/>
                </a:solidFill>
                <a:latin typeface="72 Brand Medium" panose="020B0504030603020204" pitchFamily="34" charset="0"/>
              </a:defRPr>
            </a:pPr>
            <a:r>
              <a:t>建立新帳戶並選擇您偏好的資料中心</a:t>
            </a:r>
            <a:endParaRPr sz="1800">
              <a:solidFill>
                <a:srgbClr val="0070F2"/>
              </a:solidFill>
              <a:latin typeface="72 Brand Medium" panose="020B0504030603020204" pitchFamily="34" charset="0"/>
            </a:endParaRPr>
          </a:p>
          <a:p>
            <a:pPr marL="342900" indent="-342900">
              <a:buFont typeface="+mj-lt"/>
              <a:buAutoNum type="arabicPeriod"/>
              <a:defRPr sz="1400"/>
            </a:pPr>
            <a:r>
              <a:t>按一下 [</a:t>
            </a:r>
            <a:r>
              <a:rPr b="1"/>
              <a:t>立即註冊</a:t>
            </a:r>
            <a:r>
              <a:t>] ，透過提供該帳號相關聯的電子郵件地址，建立新的標準帳號。</a:t>
            </a:r>
          </a:p>
          <a:p>
            <a:pPr marL="342900" indent="-342900">
              <a:buFont typeface="+mj-lt"/>
              <a:buAutoNum type="arabicPeriod"/>
              <a:defRPr sz="1400"/>
            </a:pPr>
            <a:r>
              <a:t>一次性</a:t>
            </a:r>
            <a:r>
              <a:rPr b="1"/>
              <a:t>密碼</a:t>
            </a:r>
            <a:r>
              <a:t>將傳送至電子郵件地址，需要該電子郵件地址才能繼續註冊您的帳戶。</a:t>
            </a:r>
          </a:p>
          <a:p>
            <a:pPr marL="342900" indent="-342900">
              <a:buFont typeface="+mj-lt"/>
              <a:buAutoNum type="arabicPeriod"/>
              <a:defRPr sz="1400"/>
            </a:pPr>
            <a:r>
              <a:t>供應商將選擇</a:t>
            </a:r>
            <a:r>
              <a:rPr b="1"/>
              <a:t>資料中心</a:t>
            </a:r>
            <a:r>
              <a:t>並處理，以填寫帳號註冊資訊並提交表單。</a:t>
            </a:r>
          </a:p>
          <a:p>
            <a:pPr marL="342900" indent="-342900">
              <a:buFont typeface="+mj-lt"/>
              <a:buAutoNum type="arabicPeriod"/>
              <a:defRPr sz="1400"/>
            </a:pPr>
            <a:r>
              <a:t>供應商完成</a:t>
            </a:r>
            <a:r>
              <a:rPr b="1"/>
              <a:t>必填介紹資訊</a:t>
            </a:r>
            <a:r>
              <a:t>詳細資訊並登陸新供應商入口網站體驗。</a:t>
            </a:r>
          </a:p>
          <a:p>
            <a:pPr marL="342900" indent="-342900">
              <a:buFont typeface="+mj-lt"/>
              <a:buAutoNum type="arabicPeriod"/>
              <a:defRPr sz="1400"/>
            </a:pPr>
            <a:r>
              <a:t>供應商標準帳號註冊將透過供應商入口網站存取權完成。</a:t>
            </a: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2BC48360-42C9-442D-13E9-C91347BE66A0}"/>
              </a:ext>
            </a:extLst>
          </p:cNvPr>
          <p:cNvSpPr txBox="1">
            <a:spLocks/>
          </p:cNvSpPr>
          <p:nvPr/>
        </p:nvSpPr>
        <p:spPr bwMode="black">
          <a:xfrm>
            <a:off x="463432" y="265211"/>
            <a:ext cx="723202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訪客註冊</a:t>
            </a:r>
          </a:p>
        </p:txBody>
      </p:sp>
      <p:pic>
        <p:nvPicPr>
          <p:cNvPr id="4" name="Picture 3" descr="A screenshot of a computer  AI-generated content may be incorrect.">
            <a:extLst>
              <a:ext uri="{FF2B5EF4-FFF2-40B4-BE49-F238E27FC236}">
                <a16:creationId xmlns:a16="http://schemas.microsoft.com/office/drawing/2014/main" id="{1C9A7B07-08A2-A068-F7E9-2BB326231642}"/>
              </a:ext>
            </a:extLst>
          </p:cNvPr>
          <p:cNvPicPr>
            <a:picLocks noChangeAspect="1"/>
          </p:cNvPicPr>
          <p:nvPr/>
        </p:nvPicPr>
        <p:blipFill>
          <a:blip r:embed="rId8"/>
          <a:srcRect l="12851" t="5709" r="1562" b="22367"/>
          <a:stretch>
            <a:fillRect/>
          </a:stretch>
        </p:blipFill>
        <p:spPr>
          <a:xfrm>
            <a:off x="4536935" y="1300735"/>
            <a:ext cx="3001920" cy="1613573"/>
          </a:xfrm>
          <a:prstGeom prst="roundRect">
            <a:avLst>
              <a:gd name="adj" fmla="val 6502"/>
            </a:avLst>
          </a:prstGeom>
          <a:effectLst>
            <a:outerShdw blurRad="279400" dist="38100" dir="5400000" algn="t" rotWithShape="0">
              <a:srgbClr val="002A86">
                <a:alpha val="40000"/>
              </a:srgbClr>
            </a:outerShdw>
          </a:effectLst>
        </p:spPr>
      </p:pic>
      <p:pic>
        <p:nvPicPr>
          <p:cNvPr id="5" name="Picture 4">
            <a:extLst>
              <a:ext uri="{FF2B5EF4-FFF2-40B4-BE49-F238E27FC236}">
                <a16:creationId xmlns:a16="http://schemas.microsoft.com/office/drawing/2014/main" id="{74A664DE-7D84-8F8B-77A7-0E832B8936EE}"/>
              </a:ext>
            </a:extLst>
          </p:cNvPr>
          <p:cNvPicPr>
            <a:picLocks noChangeAspect="1"/>
          </p:cNvPicPr>
          <p:nvPr/>
        </p:nvPicPr>
        <p:blipFill>
          <a:blip r:embed="rId9"/>
          <a:srcRect t="8774" b="8774"/>
          <a:stretch/>
        </p:blipFill>
        <p:spPr>
          <a:xfrm>
            <a:off x="3680330" y="4113819"/>
            <a:ext cx="3971109" cy="1778189"/>
          </a:xfrm>
          <a:prstGeom prst="roundRect">
            <a:avLst>
              <a:gd name="adj" fmla="val 5867"/>
            </a:avLst>
          </a:prstGeom>
          <a:noFill/>
          <a:effectLst>
            <a:outerShdw blurRad="279400" dist="38100" dir="5400000" algn="t" rotWithShape="0">
              <a:srgbClr val="002A86">
                <a:alpha val="40000"/>
              </a:srgbClr>
            </a:outerShdw>
          </a:effectLst>
        </p:spPr>
      </p:pic>
      <p:pic>
        <p:nvPicPr>
          <p:cNvPr id="6" name="Picture 5">
            <a:extLst>
              <a:ext uri="{FF2B5EF4-FFF2-40B4-BE49-F238E27FC236}">
                <a16:creationId xmlns:a16="http://schemas.microsoft.com/office/drawing/2014/main" id="{DC0C74A1-CAC1-762C-1EF1-17EEF13EECC6}"/>
              </a:ext>
            </a:extLst>
          </p:cNvPr>
          <p:cNvPicPr>
            <a:picLocks noChangeAspect="1"/>
          </p:cNvPicPr>
          <p:nvPr/>
        </p:nvPicPr>
        <p:blipFill>
          <a:blip r:embed="rId10"/>
          <a:srcRect t="-348" r="58962" b="11565"/>
          <a:stretch>
            <a:fillRect/>
          </a:stretch>
        </p:blipFill>
        <p:spPr>
          <a:xfrm>
            <a:off x="463433" y="1300737"/>
            <a:ext cx="1529398" cy="1613573"/>
          </a:xfrm>
          <a:prstGeom prst="roundRect">
            <a:avLst>
              <a:gd name="adj" fmla="val 5867"/>
            </a:avLst>
          </a:prstGeom>
          <a:noFill/>
          <a:effectLst>
            <a:outerShdw blurRad="279400" dist="38100" dir="5400000" algn="t" rotWithShape="0">
              <a:srgbClr val="002A86">
                <a:alpha val="40000"/>
              </a:srgbClr>
            </a:outerShdw>
          </a:effectLst>
        </p:spPr>
      </p:pic>
      <p:sp>
        <p:nvSpPr>
          <p:cNvPr id="7" name="Oval 6">
            <a:extLst>
              <a:ext uri="{FF2B5EF4-FFF2-40B4-BE49-F238E27FC236}">
                <a16:creationId xmlns:a16="http://schemas.microsoft.com/office/drawing/2014/main" id="{92692B8E-A6F7-D26B-EE39-A2B179990443}"/>
              </a:ext>
            </a:extLst>
          </p:cNvPr>
          <p:cNvSpPr/>
          <p:nvPr/>
        </p:nvSpPr>
        <p:spPr bwMode="gray">
          <a:xfrm>
            <a:off x="397046" y="113060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grpSp>
        <p:nvGrpSpPr>
          <p:cNvPr id="12" name="Group 11">
            <a:extLst>
              <a:ext uri="{FF2B5EF4-FFF2-40B4-BE49-F238E27FC236}">
                <a16:creationId xmlns:a16="http://schemas.microsoft.com/office/drawing/2014/main" id="{38CE7410-02DA-4317-D7B1-EC10256A0ECB}"/>
              </a:ext>
            </a:extLst>
          </p:cNvPr>
          <p:cNvGrpSpPr/>
          <p:nvPr/>
        </p:nvGrpSpPr>
        <p:grpSpPr>
          <a:xfrm>
            <a:off x="481887" y="4113818"/>
            <a:ext cx="3001920" cy="1756759"/>
            <a:chOff x="4501377" y="1300737"/>
            <a:chExt cx="3001920" cy="1756759"/>
          </a:xfrm>
        </p:grpSpPr>
        <p:pic>
          <p:nvPicPr>
            <p:cNvPr id="8" name="Picture 7">
              <a:extLst>
                <a:ext uri="{FF2B5EF4-FFF2-40B4-BE49-F238E27FC236}">
                  <a16:creationId xmlns:a16="http://schemas.microsoft.com/office/drawing/2014/main" id="{DFEA0953-86EE-78B4-A3D1-34E9380593F6}"/>
                </a:ext>
              </a:extLst>
            </p:cNvPr>
            <p:cNvPicPr>
              <a:picLocks noChangeAspect="1"/>
            </p:cNvPicPr>
            <p:nvPr/>
          </p:nvPicPr>
          <p:blipFill>
            <a:blip r:embed="rId11"/>
            <a:srcRect l="-1" t="3169" r="3171" b="43282"/>
            <a:stretch>
              <a:fillRect/>
            </a:stretch>
          </p:blipFill>
          <p:spPr>
            <a:xfrm>
              <a:off x="4501377" y="1300737"/>
              <a:ext cx="3001920" cy="1756759"/>
            </a:xfrm>
            <a:prstGeom prst="roundRect">
              <a:avLst>
                <a:gd name="adj" fmla="val 6502"/>
              </a:avLst>
            </a:prstGeom>
            <a:effectLst>
              <a:outerShdw blurRad="279400" dist="38100" dir="5400000" algn="t" rotWithShape="0">
                <a:srgbClr val="002A86">
                  <a:alpha val="40000"/>
                </a:srgbClr>
              </a:outerShdw>
            </a:effectLst>
          </p:spPr>
        </p:pic>
        <p:sp>
          <p:nvSpPr>
            <p:cNvPr id="11" name="Rectangle 10">
              <a:extLst>
                <a:ext uri="{FF2B5EF4-FFF2-40B4-BE49-F238E27FC236}">
                  <a16:creationId xmlns:a16="http://schemas.microsoft.com/office/drawing/2014/main" id="{322BF36D-1360-D380-3E4D-80EB563182F5}"/>
                </a:ext>
              </a:extLst>
            </p:cNvPr>
            <p:cNvSpPr/>
            <p:nvPr/>
          </p:nvSpPr>
          <p:spPr bwMode="gray">
            <a:xfrm>
              <a:off x="7067871" y="1352550"/>
              <a:ext cx="431800" cy="406400"/>
            </a:xfrm>
            <a:prstGeom prst="rect">
              <a:avLst/>
            </a:prstGeom>
            <a:solidFill>
              <a:schemeClr val="bg1"/>
            </a:solidFill>
            <a:ln w="25400" algn="ctr">
              <a:no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grpSp>
      <p:sp>
        <p:nvSpPr>
          <p:cNvPr id="13" name="Oval 12">
            <a:extLst>
              <a:ext uri="{FF2B5EF4-FFF2-40B4-BE49-F238E27FC236}">
                <a16:creationId xmlns:a16="http://schemas.microsoft.com/office/drawing/2014/main" id="{3ACE2B02-684E-2E3B-82F0-6BFD758C01FE}"/>
              </a:ext>
            </a:extLst>
          </p:cNvPr>
          <p:cNvSpPr/>
          <p:nvPr/>
        </p:nvSpPr>
        <p:spPr bwMode="gray">
          <a:xfrm>
            <a:off x="4382480" y="10787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pic>
        <p:nvPicPr>
          <p:cNvPr id="14" name="Picture 13">
            <a:extLst>
              <a:ext uri="{FF2B5EF4-FFF2-40B4-BE49-F238E27FC236}">
                <a16:creationId xmlns:a16="http://schemas.microsoft.com/office/drawing/2014/main" id="{3C090157-828B-7395-F794-9F51867B7491}"/>
              </a:ext>
            </a:extLst>
          </p:cNvPr>
          <p:cNvPicPr>
            <a:picLocks noChangeAspect="1"/>
          </p:cNvPicPr>
          <p:nvPr/>
        </p:nvPicPr>
        <p:blipFill>
          <a:blip r:embed="rId12"/>
          <a:srcRect l="-254" r="49639"/>
          <a:stretch>
            <a:fillRect/>
          </a:stretch>
        </p:blipFill>
        <p:spPr>
          <a:xfrm>
            <a:off x="2259870" y="1300736"/>
            <a:ext cx="1967959" cy="1613573"/>
          </a:xfrm>
          <a:prstGeom prst="roundRect">
            <a:avLst>
              <a:gd name="adj" fmla="val 5867"/>
            </a:avLst>
          </a:prstGeom>
          <a:noFill/>
          <a:effectLst>
            <a:outerShdw blurRad="279400" dist="38100" dir="5400000" algn="t" rotWithShape="0">
              <a:srgbClr val="002A86">
                <a:alpha val="40000"/>
              </a:srgbClr>
            </a:outerShdw>
          </a:effectLst>
        </p:spPr>
      </p:pic>
      <p:sp>
        <p:nvSpPr>
          <p:cNvPr id="15" name="Oval 14">
            <a:extLst>
              <a:ext uri="{FF2B5EF4-FFF2-40B4-BE49-F238E27FC236}">
                <a16:creationId xmlns:a16="http://schemas.microsoft.com/office/drawing/2014/main" id="{7FAAE787-5110-82A7-D9BC-20CB1BCE272F}"/>
              </a:ext>
            </a:extLst>
          </p:cNvPr>
          <p:cNvSpPr/>
          <p:nvPr/>
        </p:nvSpPr>
        <p:spPr bwMode="gray">
          <a:xfrm>
            <a:off x="2167821" y="113060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84E76C63-2AF4-70BA-2A12-7471F52B5F1C}"/>
              </a:ext>
            </a:extLst>
          </p:cNvPr>
          <p:cNvSpPr/>
          <p:nvPr/>
        </p:nvSpPr>
        <p:spPr bwMode="gray">
          <a:xfrm>
            <a:off x="352178" y="389187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B5390586-7B74-A65E-915C-874AE57F4ECC}"/>
              </a:ext>
            </a:extLst>
          </p:cNvPr>
          <p:cNvSpPr/>
          <p:nvPr/>
        </p:nvSpPr>
        <p:spPr bwMode="gray">
          <a:xfrm>
            <a:off x="3595718" y="3913307"/>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798041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A69D6-5D34-FCD0-8DBF-8A1E12366AF8}"/>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84E7C85F-DD3A-6FA5-6613-BA0FF016487E}"/>
              </a:ext>
            </a:extLst>
          </p:cNvPr>
          <p:cNvSpPr>
            <a:spLocks noGrp="1"/>
          </p:cNvSpPr>
          <p:nvPr>
            <p:ph type="title"/>
          </p:nvPr>
        </p:nvSpPr>
        <p:spPr>
          <a:xfrm>
            <a:off x="287337" y="2429995"/>
            <a:ext cx="7548725" cy="443198"/>
          </a:xfrm>
        </p:spPr>
        <p:txBody>
          <a:bodyPr wrap="square">
            <a:spAutoFit/>
          </a:bodyPr>
          <a:lstStyle/>
          <a:p>
            <a:pPr>
              <a:defRPr sz="3200"/>
            </a:pPr>
            <a:r>
              <a:t>提案和合約協作</a:t>
            </a:r>
          </a:p>
        </p:txBody>
      </p:sp>
      <p:pic>
        <p:nvPicPr>
          <p:cNvPr id="16" name="Picture Placeholder 15" descr="A hanging lightbulb">
            <a:extLst>
              <a:ext uri="{FF2B5EF4-FFF2-40B4-BE49-F238E27FC236}">
                <a16:creationId xmlns:a16="http://schemas.microsoft.com/office/drawing/2014/main" id="{D5FA38D5-09B2-3517-7021-2165E50C3520}"/>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8147101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3F7BB-8A6D-29EF-8E2E-E9C8B7247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7EAF3-5B69-9CE8-43E3-2657E730E439}"/>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解決方案範圍：</a:t>
            </a:r>
            <a:r>
              <a:t>貨源</a:t>
            </a:r>
          </a:p>
        </p:txBody>
      </p:sp>
      <p:sp>
        <p:nvSpPr>
          <p:cNvPr id="9" name="TextBox 8">
            <a:extLst>
              <a:ext uri="{FF2B5EF4-FFF2-40B4-BE49-F238E27FC236}">
                <a16:creationId xmlns:a16="http://schemas.microsoft.com/office/drawing/2014/main" id="{C5CFAEBC-0563-8C90-A33F-839A251757C5}"/>
              </a:ext>
            </a:extLst>
          </p:cNvPr>
          <p:cNvSpPr txBox="1"/>
          <p:nvPr/>
        </p:nvSpPr>
        <p:spPr>
          <a:xfrm>
            <a:off x="504001" y="380510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主要效益：</a:t>
            </a:r>
          </a:p>
        </p:txBody>
      </p:sp>
      <p:sp>
        <p:nvSpPr>
          <p:cNvPr id="10" name="Title 3">
            <a:extLst>
              <a:ext uri="{FF2B5EF4-FFF2-40B4-BE49-F238E27FC236}">
                <a16:creationId xmlns:a16="http://schemas.microsoft.com/office/drawing/2014/main" id="{E8516ED4-634F-20C1-4DF8-53D1111EB94F}"/>
              </a:ext>
            </a:extLst>
          </p:cNvPr>
          <p:cNvSpPr txBox="1">
            <a:spLocks/>
          </p:cNvSpPr>
          <p:nvPr/>
        </p:nvSpPr>
        <p:spPr bwMode="black">
          <a:xfrm>
            <a:off x="426551" y="396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介紹：</a:t>
            </a:r>
            <a:r>
              <a:rPr>
                <a:solidFill>
                  <a:schemeClr val="tx2"/>
                </a:solidFill>
              </a:rPr>
              <a:t>提案和合約協作</a:t>
            </a:r>
          </a:p>
        </p:txBody>
      </p:sp>
      <p:sp>
        <p:nvSpPr>
          <p:cNvPr id="3" name="Title 1">
            <a:extLst>
              <a:ext uri="{FF2B5EF4-FFF2-40B4-BE49-F238E27FC236}">
                <a16:creationId xmlns:a16="http://schemas.microsoft.com/office/drawing/2014/main" id="{B4081E07-239D-BDAC-6B96-5C3857DABE67}"/>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解決方案：</a:t>
            </a:r>
            <a:r>
              <a:t>SAP Business Network (適用於交易夥伴)</a:t>
            </a:r>
          </a:p>
        </p:txBody>
      </p:sp>
      <p:sp>
        <p:nvSpPr>
          <p:cNvPr id="5" name="Title 1">
            <a:extLst>
              <a:ext uri="{FF2B5EF4-FFF2-40B4-BE49-F238E27FC236}">
                <a16:creationId xmlns:a16="http://schemas.microsoft.com/office/drawing/2014/main" id="{7CB77DFB-DC17-5448-F1E3-F61E17408E23}"/>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供應商使用者</a:t>
            </a:r>
          </a:p>
        </p:txBody>
      </p:sp>
      <p:sp>
        <p:nvSpPr>
          <p:cNvPr id="4" name="TextBox 3">
            <a:extLst>
              <a:ext uri="{FF2B5EF4-FFF2-40B4-BE49-F238E27FC236}">
                <a16:creationId xmlns:a16="http://schemas.microsoft.com/office/drawing/2014/main" id="{E87D1F82-82F3-B29B-01DA-C0997685288D}"/>
              </a:ext>
            </a:extLst>
          </p:cNvPr>
          <p:cNvSpPr txBox="1"/>
          <p:nvPr/>
        </p:nvSpPr>
        <p:spPr>
          <a:xfrm>
            <a:off x="504001" y="4226021"/>
            <a:ext cx="6660804" cy="984885"/>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一個進入點指向多個客戶的尋源系統。</a:t>
            </a:r>
          </a:p>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即時存取尋源活動，並接收來自採購商的更新。</a:t>
            </a:r>
          </a:p>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與採購商進行無紙化合作，並改善生產力</a:t>
            </a:r>
          </a:p>
        </p:txBody>
      </p:sp>
      <p:sp>
        <p:nvSpPr>
          <p:cNvPr id="6" name="TextBox 5">
            <a:extLst>
              <a:ext uri="{FF2B5EF4-FFF2-40B4-BE49-F238E27FC236}">
                <a16:creationId xmlns:a16="http://schemas.microsoft.com/office/drawing/2014/main" id="{C904F4F4-817D-F334-150B-44E6B321BCAE}"/>
              </a:ext>
            </a:extLst>
          </p:cNvPr>
          <p:cNvSpPr txBox="1"/>
          <p:nvPr/>
        </p:nvSpPr>
        <p:spPr>
          <a:xfrm>
            <a:off x="504001" y="259258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說明：</a:t>
            </a:r>
          </a:p>
        </p:txBody>
      </p:sp>
      <p:sp>
        <p:nvSpPr>
          <p:cNvPr id="7" name="TextBox 6">
            <a:extLst>
              <a:ext uri="{FF2B5EF4-FFF2-40B4-BE49-F238E27FC236}">
                <a16:creationId xmlns:a16="http://schemas.microsoft.com/office/drawing/2014/main" id="{E67B335F-3AD6-CB3C-3886-6A4A3E989F2A}"/>
              </a:ext>
            </a:extLst>
          </p:cNvPr>
          <p:cNvSpPr txBox="1"/>
          <p:nvPr/>
        </p:nvSpPr>
        <p:spPr>
          <a:xfrm>
            <a:off x="689118" y="2884481"/>
            <a:ext cx="6251509" cy="738664"/>
          </a:xfrm>
          <a:prstGeom prst="rect">
            <a:avLst/>
          </a:prstGeom>
          <a:noFill/>
        </p:spPr>
        <p:txBody>
          <a:bodyPr wrap="square" lIns="0" tIns="0" rIns="0" bIns="0">
            <a:spAutoFit/>
          </a:bodyPr>
          <a:lstStyle/>
          <a:p>
            <a:pPr marL="171450" indent="-171450" fontAlgn="base">
              <a:spcBef>
                <a:spcPct val="50000"/>
              </a:spcBef>
              <a:spcAft>
                <a:spcPct val="0"/>
              </a:spcAft>
              <a:buClr>
                <a:schemeClr val="tx1"/>
              </a:buClr>
              <a:buSzPct val="100000"/>
              <a:buFont typeface="Arial" panose="020B0604020202020204" pitchFamily="34" charset="0"/>
              <a:buChar char="•"/>
              <a:defRPr sz="1600">
                <a:solidFill>
                  <a:srgbClr val="000000"/>
                </a:solidFill>
                <a:latin typeface="+mn-lt"/>
              </a:defRPr>
            </a:pPr>
            <a:r>
              <a:t>允許供應商完成供應商調查表、回應尋源競標活動和合作商業合約撰寫。</a:t>
            </a:r>
          </a:p>
        </p:txBody>
      </p:sp>
    </p:spTree>
    <p:extLst>
      <p:ext uri="{BB962C8B-B14F-4D97-AF65-F5344CB8AC3E}">
        <p14:creationId xmlns:p14="http://schemas.microsoft.com/office/powerpoint/2010/main" val="1560070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CF5D0-5496-83A3-879B-FC4CB3F62BE0}"/>
            </a:ext>
          </a:extLst>
        </p:cNvPr>
        <p:cNvGrpSpPr/>
        <p:nvPr/>
      </p:nvGrpSpPr>
      <p:grpSpPr>
        <a:xfrm>
          <a:off x="0" y="0"/>
          <a:ext cx="0" cy="0"/>
          <a:chOff x="0" y="0"/>
          <a:chExt cx="0" cy="0"/>
        </a:xfrm>
      </p:grpSpPr>
      <p:pic>
        <p:nvPicPr>
          <p:cNvPr id="4" name="Picture 10">
            <a:extLst>
              <a:ext uri="{FF2B5EF4-FFF2-40B4-BE49-F238E27FC236}">
                <a16:creationId xmlns:a16="http://schemas.microsoft.com/office/drawing/2014/main" id="{4C2D8F3E-EF05-5058-84A0-1C74B6F63A7F}"/>
              </a:ext>
            </a:extLst>
          </p:cNvPr>
          <p:cNvPicPr>
            <a:picLocks noChangeAspect="1" noChangeArrowheads="1"/>
          </p:cNvPicPr>
          <p:nvPr/>
        </p:nvPicPr>
        <p:blipFill rotWithShape="1">
          <a:blip r:embed="rId5"/>
          <a:srcRect l="1401" t="201" r="1" b="25"/>
          <a:stretch>
            <a:fillRect/>
          </a:stretch>
        </p:blipFill>
        <p:spPr bwMode="auto">
          <a:xfrm>
            <a:off x="463431" y="2612257"/>
            <a:ext cx="6890069" cy="3980532"/>
          </a:xfrm>
          <a:prstGeom prst="roundRect">
            <a:avLst>
              <a:gd name="adj" fmla="val 4952"/>
            </a:avLst>
          </a:prstGeom>
          <a:effectLst>
            <a:outerShdw blurRad="279400" dist="38100" dir="5400000" algn="tl" rotWithShape="0">
              <a:srgbClr val="002A86">
                <a:alpha val="40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7891962-EF36-610B-2B9C-7C47CBE0576F}"/>
              </a:ext>
            </a:extLst>
          </p:cNvPr>
          <p:cNvSpPr/>
          <p:nvPr/>
        </p:nvSpPr>
        <p:spPr bwMode="gray">
          <a:xfrm>
            <a:off x="7704918" y="2071"/>
            <a:ext cx="4487017"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grpSp>
        <p:nvGrpSpPr>
          <p:cNvPr id="3" name="Group 2">
            <a:extLst>
              <a:ext uri="{FF2B5EF4-FFF2-40B4-BE49-F238E27FC236}">
                <a16:creationId xmlns:a16="http://schemas.microsoft.com/office/drawing/2014/main" id="{FEA181FE-CC80-01D5-2343-9642633B9A3A}"/>
              </a:ext>
            </a:extLst>
          </p:cNvPr>
          <p:cNvGrpSpPr/>
          <p:nvPr/>
        </p:nvGrpSpPr>
        <p:grpSpPr>
          <a:xfrm>
            <a:off x="8092799" y="460502"/>
            <a:ext cx="1046931" cy="467000"/>
            <a:chOff x="8092799" y="460502"/>
            <a:chExt cx="1046931" cy="467000"/>
          </a:xfrm>
        </p:grpSpPr>
        <p:pic>
          <p:nvPicPr>
            <p:cNvPr id="7" name="Image 1" descr="preencoded.png">
              <a:extLst>
                <a:ext uri="{FF2B5EF4-FFF2-40B4-BE49-F238E27FC236}">
                  <a16:creationId xmlns:a16="http://schemas.microsoft.com/office/drawing/2014/main" id="{5231E6B2-C4CF-45F8-E4BF-BC7C9AEC915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092799" y="460502"/>
              <a:ext cx="1046931" cy="467000"/>
            </a:xfrm>
            <a:prstGeom prst="rect">
              <a:avLst/>
            </a:prstGeom>
          </p:spPr>
        </p:pic>
        <p:pic>
          <p:nvPicPr>
            <p:cNvPr id="10" name="Picture 53">
              <a:extLst>
                <a:ext uri="{FF2B5EF4-FFF2-40B4-BE49-F238E27FC236}">
                  <a16:creationId xmlns:a16="http://schemas.microsoft.com/office/drawing/2014/main" id="{C4502525-C59C-0FCD-137E-E778C858CCF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191410" y="512222"/>
              <a:ext cx="400172" cy="363561"/>
            </a:xfrm>
            <a:prstGeom prst="rect">
              <a:avLst/>
            </a:prstGeom>
          </p:spPr>
        </p:pic>
      </p:grpSp>
      <p:sp>
        <p:nvSpPr>
          <p:cNvPr id="11" name="Text Placeholder 4">
            <a:extLst>
              <a:ext uri="{FF2B5EF4-FFF2-40B4-BE49-F238E27FC236}">
                <a16:creationId xmlns:a16="http://schemas.microsoft.com/office/drawing/2014/main" id="{3986ADE4-BC51-5A27-5C03-E79AFA7FE7BE}"/>
              </a:ext>
            </a:extLst>
          </p:cNvPr>
          <p:cNvSpPr txBox="1">
            <a:spLocks/>
          </p:cNvSpPr>
          <p:nvPr/>
        </p:nvSpPr>
        <p:spPr>
          <a:xfrm>
            <a:off x="8004990" y="1310050"/>
            <a:ext cx="3954145" cy="5475556"/>
          </a:xfrm>
          <a:prstGeom prst="rect">
            <a:avLst/>
          </a:prstGeom>
        </p:spPr>
        <p:txBody>
          <a:bodyPr lIns="91440" tIns="45720" rIns="91440" bIns="45720" anchor="t"/>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7620">
              <a:spcBef>
                <a:spcPts val="1200"/>
              </a:spcBef>
              <a:buClr>
                <a:srgbClr val="A9B4BF"/>
              </a:buClr>
              <a:buSzPct val="100000"/>
              <a:buNone/>
              <a:defRPr sz="1600" b="1">
                <a:solidFill>
                  <a:schemeClr val="tx2"/>
                </a:solidFill>
              </a:defRPr>
            </a:pPr>
            <a:r>
              <a:t>輕鬆存取尋源和網路客戶、消除延遲並達成卓越績效。</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適用於所有網路文件的一個入口網站。</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搜尋和排序選項以從清單選擇客戶。</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可在合併檢視中存取一個客戶的契約、提案和調查表。</a:t>
            </a:r>
          </a:p>
          <a:p>
            <a:pPr marL="448945" indent="-441325">
              <a:spcBef>
                <a:spcPts val="1200"/>
              </a:spcBef>
              <a:buClr>
                <a:srgbClr val="A9B4BF"/>
              </a:buClr>
              <a:buSzPct val="100000"/>
              <a:buFont typeface="+mj-lt"/>
              <a:buAutoNum type="arabicPeriod"/>
              <a:defRPr sz="1600">
                <a:latin typeface="72 Brand Book" panose="020B0404030603020204" pitchFamily="34" charset="0"/>
              </a:defRPr>
            </a:pPr>
            <a:r>
              <a:t>輕鬆瀏覽其他動作，例如管理潛在商機和客戶請求的設定檔。</a:t>
            </a:r>
          </a:p>
          <a:p>
            <a:pPr marL="448945" indent="-441325">
              <a:spcBef>
                <a:spcPts val="1200"/>
              </a:spcBef>
              <a:buClr>
                <a:srgbClr val="A9B4BF"/>
              </a:buClr>
              <a:buSzPct val="100000"/>
              <a:buFont typeface="+mj-lt"/>
              <a:buAutoNum type="arabicPeriod"/>
            </a:pPr>
            <a:endParaRPr sz="1600">
              <a:latin typeface="72 Brand Book" panose="020B0404030603020204" pitchFamily="34" charset="0"/>
            </a:endParaRPr>
          </a:p>
          <a:p>
            <a:pPr marL="448945" indent="-441325">
              <a:spcBef>
                <a:spcPts val="1200"/>
              </a:spcBef>
              <a:buClr>
                <a:srgbClr val="A9B4BF"/>
              </a:buClr>
              <a:buSzPct val="100000"/>
              <a:buFont typeface="+mj-lt"/>
              <a:buAutoNum type="arabicPeriod"/>
            </a:pPr>
            <a:endParaRPr sz="1600">
              <a:latin typeface="72 Brand Book" panose="020B0404030603020204" pitchFamily="34" charset="0"/>
            </a:endParaRPr>
          </a:p>
        </p:txBody>
      </p:sp>
      <p:sp>
        <p:nvSpPr>
          <p:cNvPr id="12" name="Title 1">
            <a:extLst>
              <a:ext uri="{FF2B5EF4-FFF2-40B4-BE49-F238E27FC236}">
                <a16:creationId xmlns:a16="http://schemas.microsoft.com/office/drawing/2014/main" id="{C011A8C8-7468-53C4-F05F-B9E2066A5D6F}"/>
              </a:ext>
            </a:extLst>
          </p:cNvPr>
          <p:cNvSpPr txBox="1">
            <a:spLocks/>
          </p:cNvSpPr>
          <p:nvPr/>
        </p:nvSpPr>
        <p:spPr bwMode="black">
          <a:xfrm>
            <a:off x="120303" y="314556"/>
            <a:ext cx="7584616" cy="323165"/>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defRPr sz="2100"/>
            </a:pPr>
            <a:r>
              <a:t>功能：</a:t>
            </a:r>
            <a:r>
              <a:rPr>
                <a:solidFill>
                  <a:schemeClr val="tx2"/>
                </a:solidFill>
              </a:rPr>
              <a:t>與客戶的提案和合約協作</a:t>
            </a:r>
            <a:endParaRPr sz="2100">
              <a:solidFill>
                <a:schemeClr val="accent1"/>
              </a:solidFill>
              <a:latin typeface="72 Brand Light" panose="020B0304030603020204" pitchFamily="34" charset="0"/>
            </a:endParaRPr>
          </a:p>
        </p:txBody>
      </p:sp>
      <p:pic>
        <p:nvPicPr>
          <p:cNvPr id="5" name="Picture 10">
            <a:extLst>
              <a:ext uri="{FF2B5EF4-FFF2-40B4-BE49-F238E27FC236}">
                <a16:creationId xmlns:a16="http://schemas.microsoft.com/office/drawing/2014/main" id="{70D35950-DAF1-2B7C-8B1F-424B0C1660A1}"/>
              </a:ext>
            </a:extLst>
          </p:cNvPr>
          <p:cNvPicPr>
            <a:picLocks noChangeAspect="1" noChangeArrowheads="1"/>
          </p:cNvPicPr>
          <p:nvPr/>
        </p:nvPicPr>
        <p:blipFill rotWithShape="1">
          <a:blip r:embed="rId10"/>
          <a:srcRect b="73782"/>
          <a:stretch>
            <a:fillRect/>
          </a:stretch>
        </p:blipFill>
        <p:spPr bwMode="auto">
          <a:xfrm>
            <a:off x="463430" y="1190071"/>
            <a:ext cx="6890069" cy="1096741"/>
          </a:xfrm>
          <a:prstGeom prst="roundRect">
            <a:avLst>
              <a:gd name="adj" fmla="val 10419"/>
            </a:avLst>
          </a:prstGeom>
          <a:effectLst>
            <a:outerShdw blurRad="279400" dist="38100" dir="5400000" algn="tl" rotWithShape="0">
              <a:srgbClr val="002A86">
                <a:alpha val="40000"/>
              </a:srgbClr>
            </a:outerShdw>
          </a:effectLst>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F30B261-0676-795A-E770-99DA0B0BDAE7}"/>
              </a:ext>
            </a:extLst>
          </p:cNvPr>
          <p:cNvSpPr/>
          <p:nvPr/>
        </p:nvSpPr>
        <p:spPr bwMode="gray">
          <a:xfrm>
            <a:off x="3152965" y="158774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F7AB5C73-6943-AF0A-BCA0-F7B63060D1AC}"/>
              </a:ext>
            </a:extLst>
          </p:cNvPr>
          <p:cNvSpPr/>
          <p:nvPr/>
        </p:nvSpPr>
        <p:spPr bwMode="gray">
          <a:xfrm>
            <a:off x="2428407" y="3716956"/>
            <a:ext cx="4855876" cy="2875832"/>
          </a:xfrm>
          <a:prstGeom prst="rect">
            <a:avLst/>
          </a:prstGeom>
          <a:noFill/>
          <a:ln w="25400" algn="ctr">
            <a:solidFill>
              <a:srgbClr val="0070F2"/>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5" name="Oval 14">
            <a:extLst>
              <a:ext uri="{FF2B5EF4-FFF2-40B4-BE49-F238E27FC236}">
                <a16:creationId xmlns:a16="http://schemas.microsoft.com/office/drawing/2014/main" id="{3CB7D895-A507-66D0-13AE-2AA03D6A5CB6}"/>
              </a:ext>
            </a:extLst>
          </p:cNvPr>
          <p:cNvSpPr/>
          <p:nvPr/>
        </p:nvSpPr>
        <p:spPr bwMode="gray">
          <a:xfrm>
            <a:off x="241488" y="370184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CE089253-8B90-0B25-AC8D-332DD3131158}"/>
              </a:ext>
            </a:extLst>
          </p:cNvPr>
          <p:cNvSpPr/>
          <p:nvPr/>
        </p:nvSpPr>
        <p:spPr bwMode="gray">
          <a:xfrm>
            <a:off x="4412461" y="351265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12690156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BF285-9C10-A3EF-11C2-3B8284AA2A5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AF5E16F-ACDF-57DA-47A0-DEB625A75E39}"/>
              </a:ext>
            </a:extLst>
          </p:cNvPr>
          <p:cNvSpPr>
            <a:spLocks noGrp="1"/>
          </p:cNvSpPr>
          <p:nvPr>
            <p:ph type="title"/>
          </p:nvPr>
        </p:nvSpPr>
        <p:spPr>
          <a:xfrm>
            <a:off x="276319" y="2203663"/>
            <a:ext cx="6935265" cy="1495794"/>
          </a:xfrm>
        </p:spPr>
        <p:txBody>
          <a:bodyPr>
            <a:spAutoFit/>
          </a:bodyPr>
          <a:lstStyle/>
          <a:p>
            <a:br>
              <a:rPr lang="en-IN"/>
            </a:br>
            <a:r>
              <a:t>追蹤客戶付款</a:t>
            </a:r>
            <a:br>
              <a:rPr lang="en-IN"/>
            </a:br>
          </a:p>
        </p:txBody>
      </p:sp>
      <p:pic>
        <p:nvPicPr>
          <p:cNvPr id="16" name="Picture Placeholder 15" descr="A hanging lightbulb">
            <a:extLst>
              <a:ext uri="{FF2B5EF4-FFF2-40B4-BE49-F238E27FC236}">
                <a16:creationId xmlns:a16="http://schemas.microsoft.com/office/drawing/2014/main" id="{E89E2146-DE95-EA59-15E3-23974C9B32C9}"/>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27995076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EC665-C06A-9C07-5EFA-E837C5921B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DADF9-66B0-DD0E-4357-43F1D448A7F4}"/>
              </a:ext>
            </a:extLst>
          </p:cNvPr>
          <p:cNvSpPr>
            <a:spLocks noGrp="1"/>
          </p:cNvSpPr>
          <p:nvPr>
            <p:ph type="title"/>
          </p:nvPr>
        </p:nvSpPr>
        <p:spPr>
          <a:xfrm>
            <a:off x="504001" y="1647094"/>
            <a:ext cx="10188923" cy="276999"/>
          </a:xfrm>
        </p:spPr>
        <p:txBody>
          <a:bodyPr/>
          <a:lstStyle/>
          <a:p>
            <a:pPr>
              <a:defRPr sz="1800">
                <a:latin typeface="+mn-lt"/>
                <a:cs typeface="72" panose="020B0503030000000003" pitchFamily="34" charset="0"/>
              </a:defRPr>
            </a:pPr>
            <a:r>
              <a:rPr b="1">
                <a:solidFill>
                  <a:schemeClr val="tx2"/>
                </a:solidFill>
              </a:rPr>
              <a:t>解決方案範圍：</a:t>
            </a:r>
            <a:r>
              <a:t>付款</a:t>
            </a:r>
          </a:p>
        </p:txBody>
      </p:sp>
      <p:sp>
        <p:nvSpPr>
          <p:cNvPr id="10" name="Title 3">
            <a:extLst>
              <a:ext uri="{FF2B5EF4-FFF2-40B4-BE49-F238E27FC236}">
                <a16:creationId xmlns:a16="http://schemas.microsoft.com/office/drawing/2014/main" id="{3DFC6734-2BB5-B134-F8A7-CB12A6205DFF}"/>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介紹：</a:t>
            </a:r>
            <a:r>
              <a:rPr>
                <a:solidFill>
                  <a:srgbClr val="0070F2"/>
                </a:solidFill>
              </a:rPr>
              <a:t>付款建議請求和匯款通知</a:t>
            </a:r>
            <a:endParaRPr>
              <a:solidFill>
                <a:schemeClr val="tx2"/>
              </a:solidFill>
            </a:endParaRPr>
          </a:p>
        </p:txBody>
      </p:sp>
      <p:sp>
        <p:nvSpPr>
          <p:cNvPr id="11" name="TextBox 10">
            <a:extLst>
              <a:ext uri="{FF2B5EF4-FFF2-40B4-BE49-F238E27FC236}">
                <a16:creationId xmlns:a16="http://schemas.microsoft.com/office/drawing/2014/main" id="{9F5E79E5-1B85-7F29-A9C2-A3733DB8D0E6}"/>
              </a:ext>
            </a:extLst>
          </p:cNvPr>
          <p:cNvSpPr txBox="1"/>
          <p:nvPr/>
        </p:nvSpPr>
        <p:spPr>
          <a:xfrm>
            <a:off x="504001" y="2723899"/>
            <a:ext cx="9565416" cy="2416046"/>
          </a:xfrm>
          <a:prstGeom prst="rect">
            <a:avLst/>
          </a:prstGeom>
          <a:noFill/>
        </p:spPr>
        <p:txBody>
          <a:bodyPr wrap="square" lIns="0" tIns="0" rIns="0" bIns="0">
            <a:spAutoFit/>
          </a:bodyPr>
          <a:lstStyle/>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說明：</a:t>
            </a:r>
          </a:p>
          <a:p>
            <a:pPr marL="285750" indent="-285750" fontAlgn="base">
              <a:spcAft>
                <a:spcPct val="0"/>
              </a:spcAft>
              <a:buClr>
                <a:schemeClr val="tx1"/>
              </a:buClr>
              <a:buSzPct val="100000"/>
              <a:buFont typeface="Arial" panose="020B0604020202020204" pitchFamily="34" charset="0"/>
              <a:buChar char="•"/>
              <a:defRPr sz="1600"/>
            </a:pPr>
            <a:r>
              <a:rPr>
                <a:latin typeface="72 Brand" panose="020B0504030603020204" pitchFamily="34" charset="0"/>
                <a:ea typeface="Arial Unicode MS" pitchFamily="34" charset="-128"/>
                <a:cs typeface="Arial Unicode MS" pitchFamily="34" charset="-128"/>
              </a:rPr>
              <a:t>排程付款或付款建議請求 (PPR) 為一份文件，提供供應商有關發票預期付款日期、金額和付款方法的詳細資訊</a:t>
            </a:r>
            <a:r>
              <a:t>。</a:t>
            </a:r>
          </a:p>
          <a:p>
            <a:pPr marL="285750" indent="-285750" fontAlgn="base">
              <a:spcAft>
                <a:spcPct val="0"/>
              </a:spcAft>
              <a:buClr>
                <a:schemeClr val="tx1"/>
              </a:buClr>
              <a:buSzPct val="100000"/>
              <a:buFont typeface="Arial" panose="020B0604020202020204" pitchFamily="34" charset="0"/>
              <a:buChar char="•"/>
              <a:defRPr sz="1600"/>
            </a:pPr>
            <a:r>
              <a:rPr>
                <a:latin typeface="72 Brand" panose="020B0504030603020204" pitchFamily="34" charset="0"/>
                <a:ea typeface="Arial Unicode MS" pitchFamily="34" charset="-128"/>
                <a:cs typeface="Arial Unicode MS" pitchFamily="34" charset="-128"/>
              </a:rPr>
              <a:t>「匯款通知」或「付款匯款收據」(PRR) 是</a:t>
            </a:r>
            <a:r>
              <a:t>提供關於採購商已傳送給供應商的個別付款的詳細資訊。</a:t>
            </a:r>
          </a:p>
          <a:p>
            <a:pPr fontAlgn="base">
              <a:spcBef>
                <a:spcPct val="50000"/>
              </a:spcBef>
              <a:spcAft>
                <a:spcPct val="0"/>
              </a:spcAft>
              <a:buClr>
                <a:schemeClr val="tx1"/>
              </a:buClr>
              <a:buSzPct val="100000"/>
              <a:defRPr sz="1800" b="1">
                <a:solidFill>
                  <a:schemeClr val="tx2"/>
                </a:solidFill>
                <a:latin typeface="+mn-lt"/>
                <a:ea typeface="+mj-ea"/>
                <a:cs typeface="72" panose="020B0503030000000003" pitchFamily="34" charset="0"/>
              </a:defRPr>
            </a:pPr>
            <a:r>
              <a:t>主要效益：</a:t>
            </a:r>
          </a:p>
          <a:p>
            <a:pPr indent="-285750" fontAlgn="base">
              <a:spcBef>
                <a:spcPct val="50000"/>
              </a:spcBef>
              <a:spcAft>
                <a:spcPct val="0"/>
              </a:spcAft>
              <a:buClr>
                <a:schemeClr val="tx1"/>
              </a:buClr>
              <a:buSzPct val="100000"/>
              <a:buFont typeface="Arial" panose="020B0604020202020204" pitchFamily="34" charset="0"/>
              <a:buChar char="•"/>
              <a:defRPr sz="1600"/>
            </a:pPr>
            <a:r>
              <a:t>取得採購商關於計劃發票付款排程的透明度。</a:t>
            </a:r>
          </a:p>
          <a:p>
            <a:pPr indent="-285750" fontAlgn="base">
              <a:spcBef>
                <a:spcPct val="50000"/>
              </a:spcBef>
              <a:spcAft>
                <a:spcPct val="0"/>
              </a:spcAft>
              <a:buClr>
                <a:schemeClr val="tx1"/>
              </a:buClr>
              <a:buSzPct val="100000"/>
              <a:buFont typeface="Arial" panose="020B0604020202020204" pitchFamily="34" charset="0"/>
              <a:buChar char="•"/>
              <a:defRPr sz="1600"/>
            </a:pPr>
            <a:r>
              <a:t>即時從買方取得實際付款明細。</a:t>
            </a:r>
            <a:endParaRPr sz="1800" b="1">
              <a:solidFill>
                <a:schemeClr val="tx2"/>
              </a:solidFill>
              <a:latin typeface="+mn-lt"/>
              <a:ea typeface="+mj-ea"/>
              <a:cs typeface="72" panose="020B0503030000000003" pitchFamily="34" charset="0"/>
            </a:endParaRPr>
          </a:p>
        </p:txBody>
      </p:sp>
      <p:sp>
        <p:nvSpPr>
          <p:cNvPr id="3" name="Title 1">
            <a:extLst>
              <a:ext uri="{FF2B5EF4-FFF2-40B4-BE49-F238E27FC236}">
                <a16:creationId xmlns:a16="http://schemas.microsoft.com/office/drawing/2014/main" id="{36C65EAE-2FCF-556E-C52D-285B321C2962}"/>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解決方案：</a:t>
            </a:r>
            <a:r>
              <a:t>SAP Business Network (適用於交易夥伴)</a:t>
            </a:r>
          </a:p>
        </p:txBody>
      </p:sp>
      <p:sp>
        <p:nvSpPr>
          <p:cNvPr id="5" name="Title 1">
            <a:extLst>
              <a:ext uri="{FF2B5EF4-FFF2-40B4-BE49-F238E27FC236}">
                <a16:creationId xmlns:a16="http://schemas.microsoft.com/office/drawing/2014/main" id="{698A6873-B39D-9527-F2F5-00EECE4B05C7}"/>
              </a:ext>
            </a:extLst>
          </p:cNvPr>
          <p:cNvSpPr txBox="1">
            <a:spLocks/>
          </p:cNvSpPr>
          <p:nvPr/>
        </p:nvSpPr>
        <p:spPr bwMode="black">
          <a:xfrm>
            <a:off x="504001" y="2068012"/>
            <a:ext cx="1110902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供應商使用者</a:t>
            </a:r>
          </a:p>
        </p:txBody>
      </p:sp>
    </p:spTree>
    <p:extLst>
      <p:ext uri="{BB962C8B-B14F-4D97-AF65-F5344CB8AC3E}">
        <p14:creationId xmlns:p14="http://schemas.microsoft.com/office/powerpoint/2010/main" val="874998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9DAB8-9307-2FDD-BAF1-77D106ACD13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B7CA423-09CF-B38A-FA58-C39907BA3888}"/>
              </a:ext>
            </a:extLst>
          </p:cNvPr>
          <p:cNvSpPr/>
          <p:nvPr/>
        </p:nvSpPr>
        <p:spPr bwMode="gray">
          <a:xfrm>
            <a:off x="7678329" y="5355"/>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6452179-DC6B-981F-017D-F36BFD1A78A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0F3B46C2-2DAF-6E4F-8C40-B8EE46294D8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2FC7DD3F-7B83-825F-E0CB-C3AC44399F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5CA0B3A7-A0B4-4E84-9156-D1AC9E982465}"/>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付款建議請求</a:t>
            </a: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按一下 [</a:t>
            </a:r>
            <a:r>
              <a:rPr b="1">
                <a:latin typeface="+mn-lt"/>
              </a:rPr>
              <a:t>付款 </a:t>
            </a:r>
            <a:r>
              <a:rPr b="1">
                <a:latin typeface="+mn-lt"/>
                <a:sym typeface="Wingdings" pitchFamily="2" charset="2"/>
              </a:rPr>
              <a:t> 預定付款]</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搜尋預定付款</a:t>
            </a: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檢查</a:t>
            </a:r>
            <a:r>
              <a:rPr b="1">
                <a:latin typeface="+mn-lt"/>
              </a:rPr>
              <a:t>付款明細</a:t>
            </a: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檢查</a:t>
            </a:r>
            <a:r>
              <a:rPr b="1">
                <a:latin typeface="+mn-lt"/>
              </a:rPr>
              <a:t>付款時間表</a:t>
            </a: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5" name="Title 3">
            <a:extLst>
              <a:ext uri="{FF2B5EF4-FFF2-40B4-BE49-F238E27FC236}">
                <a16:creationId xmlns:a16="http://schemas.microsoft.com/office/drawing/2014/main" id="{26A87AAF-165D-DA36-6BBF-35C72C659004}"/>
              </a:ext>
            </a:extLst>
          </p:cNvPr>
          <p:cNvSpPr>
            <a:spLocks noGrp="1"/>
          </p:cNvSpPr>
          <p:nvPr>
            <p:ph type="title"/>
          </p:nvPr>
        </p:nvSpPr>
        <p:spPr>
          <a:xfrm>
            <a:off x="339151" y="204846"/>
            <a:ext cx="6970481" cy="369332"/>
          </a:xfrm>
        </p:spPr>
        <p:txBody>
          <a:bodyPr/>
          <a:lstStyle/>
          <a:p>
            <a:r>
              <a:rPr b="1">
                <a:latin typeface="+mn-lt"/>
              </a:rPr>
              <a:t>功能：</a:t>
            </a:r>
            <a:r>
              <a:rPr>
                <a:solidFill>
                  <a:srgbClr val="0070F2"/>
                </a:solidFill>
              </a:rPr>
              <a:t>付款建議請求</a:t>
            </a:r>
          </a:p>
        </p:txBody>
      </p:sp>
      <p:pic>
        <p:nvPicPr>
          <p:cNvPr id="3" name="Picture 2" descr="A screenshot of a computer screen  AI-generated content may be incorrect.">
            <a:extLst>
              <a:ext uri="{FF2B5EF4-FFF2-40B4-BE49-F238E27FC236}">
                <a16:creationId xmlns:a16="http://schemas.microsoft.com/office/drawing/2014/main" id="{0D5B8CDD-9F97-59D5-0161-048238E48BE6}"/>
              </a:ext>
            </a:extLst>
          </p:cNvPr>
          <p:cNvPicPr>
            <a:picLocks noChangeAspect="1"/>
          </p:cNvPicPr>
          <p:nvPr/>
        </p:nvPicPr>
        <p:blipFill>
          <a:blip r:embed="rId10"/>
          <a:stretch>
            <a:fillRect/>
          </a:stretch>
        </p:blipFill>
        <p:spPr>
          <a:xfrm>
            <a:off x="504001" y="929846"/>
            <a:ext cx="5859175" cy="2760284"/>
          </a:xfrm>
          <a:prstGeom prst="rect">
            <a:avLst/>
          </a:prstGeom>
        </p:spPr>
      </p:pic>
      <p:pic>
        <p:nvPicPr>
          <p:cNvPr id="8" name="Picture 7" descr="A screenshot of a computer  AI-generated content may be incorrect.">
            <a:extLst>
              <a:ext uri="{FF2B5EF4-FFF2-40B4-BE49-F238E27FC236}">
                <a16:creationId xmlns:a16="http://schemas.microsoft.com/office/drawing/2014/main" id="{4F60580F-4810-D556-58EE-8A568C01AD29}"/>
              </a:ext>
            </a:extLst>
          </p:cNvPr>
          <p:cNvPicPr>
            <a:picLocks noChangeAspect="1"/>
          </p:cNvPicPr>
          <p:nvPr/>
        </p:nvPicPr>
        <p:blipFill>
          <a:blip r:embed="rId11"/>
          <a:stretch>
            <a:fillRect/>
          </a:stretch>
        </p:blipFill>
        <p:spPr>
          <a:xfrm>
            <a:off x="504001" y="4065377"/>
            <a:ext cx="5858477" cy="2719107"/>
          </a:xfrm>
          <a:prstGeom prst="rect">
            <a:avLst/>
          </a:prstGeom>
        </p:spPr>
      </p:pic>
      <p:sp>
        <p:nvSpPr>
          <p:cNvPr id="12" name="Rectangle 11">
            <a:extLst>
              <a:ext uri="{FF2B5EF4-FFF2-40B4-BE49-F238E27FC236}">
                <a16:creationId xmlns:a16="http://schemas.microsoft.com/office/drawing/2014/main" id="{C9BD0A35-4562-5F04-A77E-3F166FEBAE2D}"/>
              </a:ext>
            </a:extLst>
          </p:cNvPr>
          <p:cNvSpPr/>
          <p:nvPr/>
        </p:nvSpPr>
        <p:spPr bwMode="gray">
          <a:xfrm>
            <a:off x="581062" y="3395949"/>
            <a:ext cx="898749" cy="129743"/>
          </a:xfrm>
          <a:prstGeom prst="rect">
            <a:avLst/>
          </a:prstGeom>
          <a:noFill/>
          <a:ln w="38100" algn="ctr">
            <a:solidFill>
              <a:srgbClr val="188918"/>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pic>
        <p:nvPicPr>
          <p:cNvPr id="13" name="Picture 12">
            <a:extLst>
              <a:ext uri="{FF2B5EF4-FFF2-40B4-BE49-F238E27FC236}">
                <a16:creationId xmlns:a16="http://schemas.microsoft.com/office/drawing/2014/main" id="{AA56C237-B04A-92A8-AFFE-DBDAB97558ED}"/>
              </a:ext>
            </a:extLst>
          </p:cNvPr>
          <p:cNvPicPr>
            <a:picLocks noChangeAspect="1"/>
          </p:cNvPicPr>
          <p:nvPr/>
        </p:nvPicPr>
        <p:blipFill>
          <a:blip r:embed="rId12"/>
          <a:stretch>
            <a:fillRect/>
          </a:stretch>
        </p:blipFill>
        <p:spPr>
          <a:xfrm>
            <a:off x="3824392" y="5146045"/>
            <a:ext cx="3869952" cy="1564218"/>
          </a:xfrm>
          <a:prstGeom prst="rect">
            <a:avLst/>
          </a:prstGeom>
        </p:spPr>
      </p:pic>
      <p:sp>
        <p:nvSpPr>
          <p:cNvPr id="15" name="Oval 14">
            <a:extLst>
              <a:ext uri="{FF2B5EF4-FFF2-40B4-BE49-F238E27FC236}">
                <a16:creationId xmlns:a16="http://schemas.microsoft.com/office/drawing/2014/main" id="{AA7D6214-3153-D60A-ADC4-16F40008971A}"/>
              </a:ext>
            </a:extLst>
          </p:cNvPr>
          <p:cNvSpPr/>
          <p:nvPr/>
        </p:nvSpPr>
        <p:spPr bwMode="gray">
          <a:xfrm>
            <a:off x="5193697" y="82876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ln>
                  <a:noFill/>
                </a:ln>
                <a:solidFill>
                  <a:srgbClr val="FFFFFF"/>
                </a:solidFill>
                <a:effectLst/>
                <a:uLnTx/>
                <a:uFillTx/>
                <a:latin typeface="72 Brand Medium"/>
                <a:ea typeface="Arial Unicode MS" pitchFamily="34" charset="-128"/>
                <a:cs typeface="Arial Unicode MS" pitchFamily="34" charset="-128"/>
              </a:defRPr>
            </a:pPr>
            <a: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ECBFFC1A-7507-B436-3004-D31ABDA2F435}"/>
              </a:ext>
            </a:extLst>
          </p:cNvPr>
          <p:cNvSpPr/>
          <p:nvPr/>
        </p:nvSpPr>
        <p:spPr bwMode="gray">
          <a:xfrm>
            <a:off x="1701350" y="27103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439A5219-B7E3-AA99-922E-4D915C943694}"/>
              </a:ext>
            </a:extLst>
          </p:cNvPr>
          <p:cNvSpPr/>
          <p:nvPr/>
        </p:nvSpPr>
        <p:spPr bwMode="gray">
          <a:xfrm>
            <a:off x="1257869" y="53826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9" name="Oval 18">
            <a:extLst>
              <a:ext uri="{FF2B5EF4-FFF2-40B4-BE49-F238E27FC236}">
                <a16:creationId xmlns:a16="http://schemas.microsoft.com/office/drawing/2014/main" id="{A607E1CD-B2F4-8C17-74A9-61DBCB12D5C7}"/>
              </a:ext>
            </a:extLst>
          </p:cNvPr>
          <p:cNvSpPr/>
          <p:nvPr/>
        </p:nvSpPr>
        <p:spPr bwMode="gray">
          <a:xfrm>
            <a:off x="5179625" y="532341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796413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0D2C8-65B8-DE2A-E1B8-A3DFFE3CE27E}"/>
            </a:ext>
          </a:extLst>
        </p:cNvPr>
        <p:cNvGrpSpPr/>
        <p:nvPr/>
      </p:nvGrpSpPr>
      <p:grpSpPr>
        <a:xfrm>
          <a:off x="0" y="0"/>
          <a:ext cx="0" cy="0"/>
          <a:chOff x="0" y="0"/>
          <a:chExt cx="0" cy="0"/>
        </a:xfrm>
      </p:grpSpPr>
      <p:pic>
        <p:nvPicPr>
          <p:cNvPr id="6" name="Picture 5" descr="A screenshot of a computer  AI-generated content may be incorrect.">
            <a:extLst>
              <a:ext uri="{FF2B5EF4-FFF2-40B4-BE49-F238E27FC236}">
                <a16:creationId xmlns:a16="http://schemas.microsoft.com/office/drawing/2014/main" id="{FFFA9CB9-4C2A-E473-687A-0E2994E47617}"/>
              </a:ext>
            </a:extLst>
          </p:cNvPr>
          <p:cNvPicPr>
            <a:picLocks noChangeAspect="1"/>
          </p:cNvPicPr>
          <p:nvPr/>
        </p:nvPicPr>
        <p:blipFill>
          <a:blip r:embed="rId5"/>
          <a:stretch>
            <a:fillRect/>
          </a:stretch>
        </p:blipFill>
        <p:spPr>
          <a:xfrm>
            <a:off x="462361" y="3815272"/>
            <a:ext cx="5570727" cy="2598062"/>
          </a:xfrm>
          <a:prstGeom prst="rect">
            <a:avLst/>
          </a:prstGeom>
        </p:spPr>
      </p:pic>
      <p:pic>
        <p:nvPicPr>
          <p:cNvPr id="4" name="Picture 3" descr="A screenshot of a computer  AI-generated content may be incorrect.">
            <a:extLst>
              <a:ext uri="{FF2B5EF4-FFF2-40B4-BE49-F238E27FC236}">
                <a16:creationId xmlns:a16="http://schemas.microsoft.com/office/drawing/2014/main" id="{F4A09521-772D-2CF5-C16B-7AA1DFD85638}"/>
              </a:ext>
            </a:extLst>
          </p:cNvPr>
          <p:cNvPicPr>
            <a:picLocks noChangeAspect="1"/>
          </p:cNvPicPr>
          <p:nvPr/>
        </p:nvPicPr>
        <p:blipFill>
          <a:blip r:embed="rId6"/>
          <a:stretch>
            <a:fillRect/>
          </a:stretch>
        </p:blipFill>
        <p:spPr>
          <a:xfrm>
            <a:off x="504001" y="950195"/>
            <a:ext cx="5487449" cy="2574848"/>
          </a:xfrm>
          <a:prstGeom prst="rect">
            <a:avLst/>
          </a:prstGeom>
        </p:spPr>
      </p:pic>
      <p:sp>
        <p:nvSpPr>
          <p:cNvPr id="18" name="Rectangle 17">
            <a:extLst>
              <a:ext uri="{FF2B5EF4-FFF2-40B4-BE49-F238E27FC236}">
                <a16:creationId xmlns:a16="http://schemas.microsoft.com/office/drawing/2014/main" id="{964FF0CB-58E2-DA7C-E318-BE51B4C8B0CC}"/>
              </a:ext>
            </a:extLst>
          </p:cNvPr>
          <p:cNvSpPr/>
          <p:nvPr/>
        </p:nvSpPr>
        <p:spPr bwMode="gray">
          <a:xfrm>
            <a:off x="7678329" y="5355"/>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D60DBFC8-B881-990B-2714-00FD2486496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3B16B9E4-9450-5F72-E043-24CE042D4CD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04319ED4-3AD0-EBC9-D684-DE62148DB31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F17EC05A-A475-D96A-B804-34995476C4F3}"/>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付款建議請求</a:t>
            </a:r>
            <a:endParaRPr sz="1600">
              <a:solidFill>
                <a:srgbClr val="000000"/>
              </a:solidFill>
              <a:latin typeface="72 Brand Light" panose="020B03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按一下</a:t>
            </a:r>
            <a:r>
              <a:rPr b="1">
                <a:latin typeface="+mn-lt"/>
              </a:rPr>
              <a:t>付款</a:t>
            </a:r>
            <a:r>
              <a:rPr>
                <a:latin typeface="72 Brand Light" panose="020B0304030603020204" pitchFamily="34" charset="0"/>
              </a:rPr>
              <a:t> </a:t>
            </a:r>
            <a:r>
              <a:rPr>
                <a:latin typeface="+mn-lt"/>
                <a:sym typeface="Wingdings" pitchFamily="2" charset="2"/>
              </a:rPr>
              <a:t></a:t>
            </a:r>
            <a:r>
              <a:rPr b="1">
                <a:latin typeface="+mn-lt"/>
                <a:sym typeface="Wingdings" pitchFamily="2" charset="2"/>
              </a:rPr>
              <a:t>匯款</a:t>
            </a: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搜尋匯款</a:t>
            </a: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檢查</a:t>
            </a:r>
            <a:r>
              <a:rPr b="1">
                <a:latin typeface="+mn-lt"/>
              </a:rPr>
              <a:t>匯款詳細資訊</a:t>
            </a:r>
          </a:p>
          <a:p>
            <a:pPr marL="449128" indent="-441193" defTabSz="1088231">
              <a:spcBef>
                <a:spcPts val="1799"/>
              </a:spcBef>
              <a:buClr>
                <a:srgbClr val="0070F2"/>
              </a:buClr>
              <a:buSzPct val="100000"/>
              <a:buFont typeface="+mj-lt"/>
              <a:buAutoNum type="arabicPeriod"/>
              <a:defRPr sz="1600">
                <a:solidFill>
                  <a:srgbClr val="000000"/>
                </a:solidFill>
              </a:defRPr>
            </a:pPr>
            <a:r>
              <a:rPr>
                <a:latin typeface="72 Brand Light" panose="020B0304030603020204" pitchFamily="34" charset="0"/>
              </a:rPr>
              <a:t>檢查付款</a:t>
            </a:r>
            <a:r>
              <a:rPr b="1">
                <a:latin typeface="+mn-lt"/>
              </a:rPr>
              <a:t>彙總</a:t>
            </a: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5" name="Title 3">
            <a:extLst>
              <a:ext uri="{FF2B5EF4-FFF2-40B4-BE49-F238E27FC236}">
                <a16:creationId xmlns:a16="http://schemas.microsoft.com/office/drawing/2014/main" id="{98ED73CA-5DCA-BD19-E3AD-97C80C59FCDB}"/>
              </a:ext>
            </a:extLst>
          </p:cNvPr>
          <p:cNvSpPr>
            <a:spLocks noGrp="1"/>
          </p:cNvSpPr>
          <p:nvPr>
            <p:ph type="title"/>
          </p:nvPr>
        </p:nvSpPr>
        <p:spPr>
          <a:xfrm>
            <a:off x="339151" y="204846"/>
            <a:ext cx="6970481" cy="369332"/>
          </a:xfrm>
        </p:spPr>
        <p:txBody>
          <a:bodyPr/>
          <a:lstStyle/>
          <a:p>
            <a:r>
              <a:rPr b="1">
                <a:latin typeface="+mn-lt"/>
              </a:rPr>
              <a:t>功能：</a:t>
            </a:r>
            <a:r>
              <a:rPr>
                <a:solidFill>
                  <a:srgbClr val="0070F2"/>
                </a:solidFill>
              </a:rPr>
              <a:t>匯款</a:t>
            </a:r>
          </a:p>
        </p:txBody>
      </p:sp>
      <p:sp>
        <p:nvSpPr>
          <p:cNvPr id="12" name="Rectangle 11">
            <a:extLst>
              <a:ext uri="{FF2B5EF4-FFF2-40B4-BE49-F238E27FC236}">
                <a16:creationId xmlns:a16="http://schemas.microsoft.com/office/drawing/2014/main" id="{1ABCDDC8-F166-2A4D-451C-344EDBEC992C}"/>
              </a:ext>
            </a:extLst>
          </p:cNvPr>
          <p:cNvSpPr/>
          <p:nvPr/>
        </p:nvSpPr>
        <p:spPr bwMode="gray">
          <a:xfrm>
            <a:off x="581062" y="3112486"/>
            <a:ext cx="898749" cy="129743"/>
          </a:xfrm>
          <a:prstGeom prst="rect">
            <a:avLst/>
          </a:prstGeom>
          <a:noFill/>
          <a:ln w="38100" algn="ctr">
            <a:solidFill>
              <a:srgbClr val="188918"/>
            </a:solidFill>
            <a:miter lim="800000"/>
            <a:headEnd/>
            <a:tailEnd/>
          </a:ln>
        </p:spPr>
        <p:txBody>
          <a:bodyPr lIns="90000" tIns="72000" rIns="90000" bIns="7200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sz="1800" b="0" i="0" u="none" strike="noStrike" kern="0" cap="none" spc="0" normalizeH="0" baseline="0">
              <a:ln>
                <a:noFill/>
              </a:ln>
              <a:effectLst/>
              <a:uLnTx/>
              <a:uFillTx/>
              <a:ea typeface="Arial Unicode MS" pitchFamily="34" charset="-128"/>
              <a:cs typeface="Arial Unicode MS" pitchFamily="34" charset="-128"/>
            </a:endParaRPr>
          </a:p>
        </p:txBody>
      </p:sp>
      <p:sp>
        <p:nvSpPr>
          <p:cNvPr id="16" name="Oval 15">
            <a:extLst>
              <a:ext uri="{FF2B5EF4-FFF2-40B4-BE49-F238E27FC236}">
                <a16:creationId xmlns:a16="http://schemas.microsoft.com/office/drawing/2014/main" id="{11D571B6-FA4B-888A-7446-649DAF5500F5}"/>
              </a:ext>
            </a:extLst>
          </p:cNvPr>
          <p:cNvSpPr/>
          <p:nvPr/>
        </p:nvSpPr>
        <p:spPr bwMode="gray">
          <a:xfrm>
            <a:off x="1701350" y="2710318"/>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2</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
        <p:nvSpPr>
          <p:cNvPr id="17" name="Oval 16">
            <a:extLst>
              <a:ext uri="{FF2B5EF4-FFF2-40B4-BE49-F238E27FC236}">
                <a16:creationId xmlns:a16="http://schemas.microsoft.com/office/drawing/2014/main" id="{938D66D7-8A01-F6E1-0586-5E1F49F2819A}"/>
              </a:ext>
            </a:extLst>
          </p:cNvPr>
          <p:cNvSpPr/>
          <p:nvPr/>
        </p:nvSpPr>
        <p:spPr bwMode="gray">
          <a:xfrm>
            <a:off x="1257869" y="5382636"/>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3</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14" name="Picture 13">
            <a:extLst>
              <a:ext uri="{FF2B5EF4-FFF2-40B4-BE49-F238E27FC236}">
                <a16:creationId xmlns:a16="http://schemas.microsoft.com/office/drawing/2014/main" id="{14DF0060-2062-131F-3ACC-741C250230AA}"/>
              </a:ext>
            </a:extLst>
          </p:cNvPr>
          <p:cNvPicPr>
            <a:picLocks noChangeAspect="1"/>
          </p:cNvPicPr>
          <p:nvPr/>
        </p:nvPicPr>
        <p:blipFill>
          <a:blip r:embed="rId12"/>
          <a:stretch>
            <a:fillRect/>
          </a:stretch>
        </p:blipFill>
        <p:spPr>
          <a:xfrm>
            <a:off x="5115904" y="4706795"/>
            <a:ext cx="2399342" cy="1996768"/>
          </a:xfrm>
          <a:prstGeom prst="rect">
            <a:avLst/>
          </a:prstGeom>
        </p:spPr>
      </p:pic>
      <p:sp>
        <p:nvSpPr>
          <p:cNvPr id="19" name="Oval 18">
            <a:extLst>
              <a:ext uri="{FF2B5EF4-FFF2-40B4-BE49-F238E27FC236}">
                <a16:creationId xmlns:a16="http://schemas.microsoft.com/office/drawing/2014/main" id="{4FE69BAB-365C-34A9-11C8-291EB354986D}"/>
              </a:ext>
            </a:extLst>
          </p:cNvPr>
          <p:cNvSpPr/>
          <p:nvPr/>
        </p:nvSpPr>
        <p:spPr bwMode="gray">
          <a:xfrm>
            <a:off x="5089381" y="5114303"/>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solidFill>
                  <a:srgbClr val="FFFFFF"/>
                </a:solidFill>
                <a:latin typeface="72 Brand Medium"/>
                <a:ea typeface="Arial Unicode MS" pitchFamily="34" charset="-128"/>
                <a:cs typeface="Arial Unicode MS" pitchFamily="34" charset="-128"/>
              </a:defRPr>
            </a:pPr>
            <a:r>
              <a:t>4</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pic>
        <p:nvPicPr>
          <p:cNvPr id="20" name="Picture 19">
            <a:extLst>
              <a:ext uri="{FF2B5EF4-FFF2-40B4-BE49-F238E27FC236}">
                <a16:creationId xmlns:a16="http://schemas.microsoft.com/office/drawing/2014/main" id="{56A10A1B-862F-D75F-265F-CE22838EA07D}"/>
              </a:ext>
            </a:extLst>
          </p:cNvPr>
          <p:cNvPicPr>
            <a:picLocks noChangeAspect="1"/>
          </p:cNvPicPr>
          <p:nvPr/>
        </p:nvPicPr>
        <p:blipFill>
          <a:blip r:embed="rId13"/>
          <a:stretch>
            <a:fillRect/>
          </a:stretch>
        </p:blipFill>
        <p:spPr>
          <a:xfrm>
            <a:off x="4849920" y="842298"/>
            <a:ext cx="2067791" cy="1433499"/>
          </a:xfrm>
          <a:prstGeom prst="rect">
            <a:avLst/>
          </a:prstGeom>
        </p:spPr>
      </p:pic>
      <p:sp>
        <p:nvSpPr>
          <p:cNvPr id="15" name="Oval 14">
            <a:extLst>
              <a:ext uri="{FF2B5EF4-FFF2-40B4-BE49-F238E27FC236}">
                <a16:creationId xmlns:a16="http://schemas.microsoft.com/office/drawing/2014/main" id="{EFBD77A8-2271-AE3E-59C9-EABC23DB276E}"/>
              </a:ext>
            </a:extLst>
          </p:cNvPr>
          <p:cNvSpPr/>
          <p:nvPr/>
        </p:nvSpPr>
        <p:spPr bwMode="gray">
          <a:xfrm>
            <a:off x="6516668" y="107787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sz="2000">
                <a:ln>
                  <a:noFill/>
                </a:ln>
                <a:solidFill>
                  <a:srgbClr val="FFFFFF"/>
                </a:solidFill>
                <a:effectLst/>
                <a:uLnTx/>
                <a:uFillTx/>
                <a:latin typeface="72 Brand Medium"/>
                <a:ea typeface="Arial Unicode MS" pitchFamily="34" charset="-128"/>
                <a:cs typeface="Arial Unicode MS" pitchFamily="34" charset="-128"/>
              </a:defRPr>
            </a:pPr>
            <a:r>
              <a:t>1</a:t>
            </a:r>
            <a:endParaRPr kumimoji="0" sz="1800" b="0" i="0" u="none" strike="noStrike" kern="0" cap="none" spc="0" normalizeH="0" baseline="0">
              <a:ln>
                <a:noFill/>
              </a:ln>
              <a:solidFill>
                <a:srgbClr val="FFFFFF"/>
              </a:solidFill>
              <a:effectLst/>
              <a:uLnTx/>
              <a:uFillTx/>
              <a:latin typeface="72 Brand Medium"/>
              <a:ea typeface="Arial Unicode MS" pitchFamily="34" charset="-128"/>
              <a:cs typeface="Arial Unicode MS" pitchFamily="34" charset="-128"/>
            </a:endParaRPr>
          </a:p>
        </p:txBody>
      </p:sp>
    </p:spTree>
    <p:custDataLst>
      <p:custData r:id="rId1"/>
      <p:custData r:id="rId2"/>
    </p:custDataLst>
    <p:extLst>
      <p:ext uri="{BB962C8B-B14F-4D97-AF65-F5344CB8AC3E}">
        <p14:creationId xmlns:p14="http://schemas.microsoft.com/office/powerpoint/2010/main" val="4115656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273A409C-BCB0-D0D9-041B-32B43A5049F0}"/>
              </a:ext>
            </a:extLst>
          </p:cNvPr>
          <p:cNvSpPr>
            <a:spLocks noGrp="1"/>
          </p:cNvSpPr>
          <p:nvPr>
            <p:ph type="title"/>
          </p:nvPr>
        </p:nvSpPr>
        <p:spPr>
          <a:xfrm>
            <a:off x="287337" y="2705100"/>
            <a:ext cx="7956118" cy="498598"/>
          </a:xfrm>
        </p:spPr>
        <p:txBody>
          <a:bodyPr wrap="square">
            <a:spAutoFit/>
          </a:bodyPr>
          <a:lstStyle/>
          <a:p>
            <a:r>
              <a:t>服務輸入表</a:t>
            </a:r>
          </a:p>
        </p:txBody>
      </p:sp>
      <p:pic>
        <p:nvPicPr>
          <p:cNvPr id="16" name="Picture Placeholder 15" descr="A hanging lightbulb">
            <a:extLst>
              <a:ext uri="{FF2B5EF4-FFF2-40B4-BE49-F238E27FC236}">
                <a16:creationId xmlns:a16="http://schemas.microsoft.com/office/drawing/2014/main" id="{794BE0EB-0BBA-2A47-7F5F-D07A6F037698}"/>
              </a:ext>
            </a:extLst>
          </p:cNvPr>
          <p:cNvPicPr>
            <a:picLocks noGrp="1" noChangeAspect="1"/>
          </p:cNvPicPr>
          <p:nvPr>
            <p:ph type="pic" sz="quarter" idx="10"/>
          </p:nvPr>
        </p:nvPicPr>
        <p:blipFill>
          <a:blip r:embed="rId4"/>
          <a:srcRect l="27299" r="27299"/>
          <a:stretch>
            <a:fillRect/>
          </a:stretch>
        </p:blipFill>
        <p:spPr/>
      </p:pic>
    </p:spTree>
    <p:custDataLst>
      <p:custData r:id="rId1"/>
      <p:custData r:id="rId2"/>
    </p:custDataLst>
    <p:extLst>
      <p:ext uri="{BB962C8B-B14F-4D97-AF65-F5344CB8AC3E}">
        <p14:creationId xmlns:p14="http://schemas.microsoft.com/office/powerpoint/2010/main" val="3822258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02ED9-5B64-74A5-2F6D-949DFACDA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4BA4E-CA29-800A-E10C-AFD57E99A62E}"/>
              </a:ext>
            </a:extLst>
          </p:cNvPr>
          <p:cNvSpPr>
            <a:spLocks noGrp="1"/>
          </p:cNvSpPr>
          <p:nvPr>
            <p:ph type="title"/>
          </p:nvPr>
        </p:nvSpPr>
        <p:spPr>
          <a:xfrm>
            <a:off x="504000" y="1647094"/>
            <a:ext cx="10188924" cy="276999"/>
          </a:xfrm>
        </p:spPr>
        <p:txBody>
          <a:bodyPr/>
          <a:lstStyle/>
          <a:p>
            <a:pPr>
              <a:defRPr sz="1800">
                <a:latin typeface="+mn-lt"/>
                <a:cs typeface="72" panose="020B0503030000000003" pitchFamily="34" charset="0"/>
              </a:defRPr>
            </a:pPr>
            <a:r>
              <a:rPr b="1">
                <a:solidFill>
                  <a:schemeClr val="tx2"/>
                </a:solidFill>
              </a:rPr>
              <a:t>解決方案範圍：</a:t>
            </a:r>
            <a:r>
              <a:t>服務工作表</a:t>
            </a:r>
          </a:p>
        </p:txBody>
      </p:sp>
      <p:sp>
        <p:nvSpPr>
          <p:cNvPr id="9" name="TextBox 8">
            <a:extLst>
              <a:ext uri="{FF2B5EF4-FFF2-40B4-BE49-F238E27FC236}">
                <a16:creationId xmlns:a16="http://schemas.microsoft.com/office/drawing/2014/main" id="{E544D21E-CA73-E75A-546C-19D39F0408C7}"/>
              </a:ext>
            </a:extLst>
          </p:cNvPr>
          <p:cNvSpPr txBox="1"/>
          <p:nvPr/>
        </p:nvSpPr>
        <p:spPr>
          <a:xfrm>
            <a:off x="503999" y="3776373"/>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主要效益：</a:t>
            </a:r>
          </a:p>
        </p:txBody>
      </p:sp>
      <p:sp>
        <p:nvSpPr>
          <p:cNvPr id="3" name="Title 1">
            <a:extLst>
              <a:ext uri="{FF2B5EF4-FFF2-40B4-BE49-F238E27FC236}">
                <a16:creationId xmlns:a16="http://schemas.microsoft.com/office/drawing/2014/main" id="{B2E48196-8152-70F4-E1B1-3A6992F86007}"/>
              </a:ext>
            </a:extLst>
          </p:cNvPr>
          <p:cNvSpPr txBox="1">
            <a:spLocks/>
          </p:cNvSpPr>
          <p:nvPr/>
        </p:nvSpPr>
        <p:spPr bwMode="black">
          <a:xfrm>
            <a:off x="504001" y="1256739"/>
            <a:ext cx="11186476"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解決方案：</a:t>
            </a:r>
            <a:r>
              <a:t>SAP Business Network (適用於交易夥伴)</a:t>
            </a:r>
          </a:p>
        </p:txBody>
      </p:sp>
      <p:sp>
        <p:nvSpPr>
          <p:cNvPr id="5" name="Title 1">
            <a:extLst>
              <a:ext uri="{FF2B5EF4-FFF2-40B4-BE49-F238E27FC236}">
                <a16:creationId xmlns:a16="http://schemas.microsoft.com/office/drawing/2014/main" id="{A044EDE3-D805-2EE2-AFBB-13E5DD73F77F}"/>
              </a:ext>
            </a:extLst>
          </p:cNvPr>
          <p:cNvSpPr txBox="1">
            <a:spLocks/>
          </p:cNvSpPr>
          <p:nvPr/>
        </p:nvSpPr>
        <p:spPr bwMode="black">
          <a:xfrm>
            <a:off x="504000" y="2068012"/>
            <a:ext cx="11109027" cy="276999"/>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a:defRPr sz="1800">
                <a:latin typeface="+mn-lt"/>
                <a:cs typeface="72" panose="020B0503030000000003" pitchFamily="34" charset="0"/>
              </a:defRPr>
            </a:pPr>
            <a:r>
              <a:rPr b="1">
                <a:solidFill>
                  <a:schemeClr val="tx2"/>
                </a:solidFill>
              </a:rPr>
              <a:t>角色：</a:t>
            </a:r>
            <a:r>
              <a:t>供應商使用者</a:t>
            </a:r>
          </a:p>
        </p:txBody>
      </p:sp>
      <p:sp>
        <p:nvSpPr>
          <p:cNvPr id="4" name="Title 3">
            <a:extLst>
              <a:ext uri="{FF2B5EF4-FFF2-40B4-BE49-F238E27FC236}">
                <a16:creationId xmlns:a16="http://schemas.microsoft.com/office/drawing/2014/main" id="{E3E5CCD7-196B-34B9-01B3-4A4FE2C7EA39}"/>
              </a:ext>
            </a:extLst>
          </p:cNvPr>
          <p:cNvSpPr txBox="1">
            <a:spLocks/>
          </p:cNvSpPr>
          <p:nvPr/>
        </p:nvSpPr>
        <p:spPr bwMode="black">
          <a:xfrm>
            <a:off x="504001" y="504000"/>
            <a:ext cx="1118647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r>
              <a:rPr b="1"/>
              <a:t>介紹：</a:t>
            </a:r>
            <a:r>
              <a:rPr>
                <a:solidFill>
                  <a:schemeClr val="tx2"/>
                </a:solidFill>
              </a:rPr>
              <a:t>SAP BTP 上 SAP Business Network 的服務輸入表</a:t>
            </a:r>
          </a:p>
        </p:txBody>
      </p:sp>
      <p:sp>
        <p:nvSpPr>
          <p:cNvPr id="6" name="TextBox 5">
            <a:extLst>
              <a:ext uri="{FF2B5EF4-FFF2-40B4-BE49-F238E27FC236}">
                <a16:creationId xmlns:a16="http://schemas.microsoft.com/office/drawing/2014/main" id="{CD510531-C37E-5281-BFEA-2557AFB72371}"/>
              </a:ext>
            </a:extLst>
          </p:cNvPr>
          <p:cNvSpPr txBox="1"/>
          <p:nvPr/>
        </p:nvSpPr>
        <p:spPr>
          <a:xfrm>
            <a:off x="503999" y="2627127"/>
            <a:ext cx="3699357" cy="276999"/>
          </a:xfrm>
          <a:prstGeom prst="rect">
            <a:avLst/>
          </a:prstGeom>
          <a:noFill/>
        </p:spPr>
        <p:txBody>
          <a:bodyPr wrap="square" lIns="0" tIns="0" rIns="0" bIns="0">
            <a:noAutofit/>
          </a:bodyPr>
          <a:lstStyle/>
          <a:p>
            <a:pPr algn="l" fontAlgn="base">
              <a:spcBef>
                <a:spcPct val="50000"/>
              </a:spcBef>
              <a:spcAft>
                <a:spcPct val="0"/>
              </a:spcAft>
              <a:buClr>
                <a:schemeClr val="tx1"/>
              </a:buClr>
              <a:buSzPct val="100000"/>
              <a:defRPr sz="1800" b="1">
                <a:solidFill>
                  <a:schemeClr val="tx2"/>
                </a:solidFill>
                <a:latin typeface="72 Brand" panose="020B0504030603020204" pitchFamily="34" charset="0"/>
                <a:ea typeface="Arial Unicode MS" pitchFamily="34" charset="-128"/>
                <a:cs typeface="Arial Unicode MS" pitchFamily="34" charset="-128"/>
              </a:defRPr>
            </a:pPr>
            <a:r>
              <a:t>說明：</a:t>
            </a:r>
          </a:p>
        </p:txBody>
      </p:sp>
      <p:sp>
        <p:nvSpPr>
          <p:cNvPr id="7" name="TextBox 6">
            <a:extLst>
              <a:ext uri="{FF2B5EF4-FFF2-40B4-BE49-F238E27FC236}">
                <a16:creationId xmlns:a16="http://schemas.microsoft.com/office/drawing/2014/main" id="{FAA383AE-6BC0-19F0-F1D6-D1540871324E}"/>
              </a:ext>
            </a:extLst>
          </p:cNvPr>
          <p:cNvSpPr txBox="1"/>
          <p:nvPr/>
        </p:nvSpPr>
        <p:spPr>
          <a:xfrm>
            <a:off x="504000" y="4335791"/>
            <a:ext cx="8937456" cy="933589"/>
          </a:xfrm>
          <a:prstGeom prst="rect">
            <a:avLst/>
          </a:prstGeom>
          <a:noFill/>
        </p:spPr>
        <p:txBody>
          <a:bodyPr wrap="square" lIns="0" tIns="0" rIns="0" bIns="0">
            <a:spAutoFit/>
          </a:bodyPr>
          <a:lstStyle/>
          <a:p>
            <a:pPr marL="285750" indent="-285750">
              <a:spcBef>
                <a:spcPts val="750"/>
              </a:spcBef>
              <a:buFont typeface="Arial" panose="020B0604020202020204" pitchFamily="34" charset="0"/>
              <a:buChar char="•"/>
              <a:defRPr sz="1800">
                <a:solidFill>
                  <a:srgbClr val="172B4D"/>
                </a:solidFill>
              </a:defRPr>
            </a:pPr>
            <a:r>
              <a:t>服務輸入單是關鍵文件類型，供應商會在此記錄執行的服務，並將其提交給買方進行核准。</a:t>
            </a:r>
          </a:p>
          <a:p>
            <a:pPr marL="285750" indent="-285750">
              <a:spcBef>
                <a:spcPts val="750"/>
              </a:spcBef>
              <a:buFont typeface="Arial" panose="020B0604020202020204" pitchFamily="34" charset="0"/>
              <a:buChar char="•"/>
              <a:defRPr sz="1800">
                <a:solidFill>
                  <a:srgbClr val="172B4D"/>
                </a:solidFill>
              </a:defRPr>
            </a:pPr>
            <a:r>
              <a:t>向採購商擷取服務詳細資訊，並加速開發票週期。</a:t>
            </a:r>
          </a:p>
        </p:txBody>
      </p:sp>
      <p:sp>
        <p:nvSpPr>
          <p:cNvPr id="10" name="TextBox 9">
            <a:extLst>
              <a:ext uri="{FF2B5EF4-FFF2-40B4-BE49-F238E27FC236}">
                <a16:creationId xmlns:a16="http://schemas.microsoft.com/office/drawing/2014/main" id="{11E2D3A6-76D2-2E93-55F3-F0207D325D8D}"/>
              </a:ext>
            </a:extLst>
          </p:cNvPr>
          <p:cNvSpPr txBox="1"/>
          <p:nvPr/>
        </p:nvSpPr>
        <p:spPr>
          <a:xfrm>
            <a:off x="426879" y="2965403"/>
            <a:ext cx="8408649" cy="646331"/>
          </a:xfrm>
          <a:prstGeom prst="rect">
            <a:avLst/>
          </a:prstGeom>
          <a:noFill/>
        </p:spPr>
        <p:txBody>
          <a:bodyPr wrap="square">
            <a:spAutoFit/>
          </a:bodyPr>
          <a:lstStyle/>
          <a:p>
            <a:pPr marL="285750" indent="-285750">
              <a:buFont typeface="Arial" panose="020B0604020202020204" pitchFamily="34" charset="0"/>
              <a:buChar char="•"/>
              <a:defRPr sz="1800">
                <a:solidFill>
                  <a:srgbClr val="172B4D"/>
                </a:solidFill>
              </a:defRPr>
            </a:pPr>
            <a:r>
              <a:t>支援採購商和貿易夥伴之間的服務採購流程，透過服務輸入單擷取服務證明。</a:t>
            </a:r>
            <a:endParaRPr sz="1800"/>
          </a:p>
        </p:txBody>
      </p:sp>
    </p:spTree>
    <p:extLst>
      <p:ext uri="{BB962C8B-B14F-4D97-AF65-F5344CB8AC3E}">
        <p14:creationId xmlns:p14="http://schemas.microsoft.com/office/powerpoint/2010/main" val="26885920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9216D3B-91FC-7ABE-3D5E-78F11E7D262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FF8B9BC6-985E-08B6-7BC4-07D3E751DC0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D48D509E-8048-37EA-F3AE-84E73BD3DAF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F671326F-7ABF-CFFB-F6D6-684DA69E1B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AE79D664-A0A4-B37F-E63B-0263CE7941D3}"/>
              </a:ext>
            </a:extLst>
          </p:cNvPr>
          <p:cNvSpPr txBox="1">
            <a:spLocks/>
          </p:cNvSpPr>
          <p:nvPr/>
        </p:nvSpPr>
        <p:spPr>
          <a:xfrm>
            <a:off x="8004496" y="1334816"/>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服務輸入表建立畫面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latin typeface="72 Brand Light" panose="020B0304030603020204" pitchFamily="34" charset="0"/>
              </a:defRPr>
            </a:pPr>
            <a:r>
              <a:t>訂購單詳細資訊畫面中的「建立服務工作表」按鈕</a:t>
            </a: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10CCF07B-A75C-56D5-0F37-08FBFC8C5269}"/>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服務輸入表建立</a:t>
            </a:r>
            <a:br>
              <a:rPr lang="en-US" sz="2399">
                <a:solidFill>
                  <a:srgbClr val="0070F2"/>
                </a:solidFill>
              </a:rPr>
            </a:br>
            <a:r>
              <a:rPr sz="1999">
                <a:solidFill>
                  <a:srgbClr val="000000"/>
                </a:solidFill>
                <a:latin typeface="72 Brand Light" panose="020B0304030603020204" pitchFamily="34" charset="0"/>
              </a:rPr>
              <a:t>針對服務供應商</a:t>
            </a:r>
            <a:endParaRPr sz="2099">
              <a:solidFill>
                <a:srgbClr val="000000"/>
              </a:solidFill>
              <a:latin typeface="72 Brand Light" panose="020B0304030603020204" pitchFamily="34" charset="0"/>
            </a:endParaRPr>
          </a:p>
        </p:txBody>
      </p:sp>
      <p:sp>
        <p:nvSpPr>
          <p:cNvPr id="15" name="Rectangle 14">
            <a:extLst>
              <a:ext uri="{FF2B5EF4-FFF2-40B4-BE49-F238E27FC236}">
                <a16:creationId xmlns:a16="http://schemas.microsoft.com/office/drawing/2014/main" id="{D3E1183A-9571-BA47-E6D2-DF94353CAEFE}"/>
              </a:ext>
            </a:extLst>
          </p:cNvPr>
          <p:cNvSpPr/>
          <p:nvPr/>
        </p:nvSpPr>
        <p:spPr bwMode="gray">
          <a:xfrm>
            <a:off x="5818909" y="2867891"/>
            <a:ext cx="817418" cy="386284"/>
          </a:xfrm>
          <a:prstGeom prst="rect">
            <a:avLst/>
          </a:prstGeom>
          <a:noFill/>
          <a:ln w="38100" algn="ctr">
            <a:solidFill>
              <a:srgbClr val="0070F2"/>
            </a:solidFill>
            <a:miter lim="800000"/>
            <a:headEnd/>
            <a:tailEnd/>
          </a:ln>
        </p:spPr>
        <p:txBody>
          <a:bodyPr lIns="89977" tIns="71981" rIns="89977" bIns="71981" anchor="ctr"/>
          <a:lstStyle/>
          <a:p>
            <a:pPr algn="ctr" defTabSz="914126" fontAlgn="base">
              <a:spcBef>
                <a:spcPct val="50000"/>
              </a:spcBef>
              <a:spcAft>
                <a:spcPct val="0"/>
              </a:spcAft>
              <a:buClr>
                <a:srgbClr val="F0AB00"/>
              </a:buClr>
              <a:buSzPct val="80000"/>
            </a:pPr>
            <a:endParaRPr sz="1799" kern="0">
              <a:solidFill>
                <a:srgbClr val="000000"/>
              </a:solidFill>
              <a:ea typeface="Arial Unicode MS" pitchFamily="34" charset="-128"/>
              <a:cs typeface="Arial Unicode MS" pitchFamily="34" charset="-128"/>
            </a:endParaRPr>
          </a:p>
        </p:txBody>
      </p:sp>
      <p:pic>
        <p:nvPicPr>
          <p:cNvPr id="16" name="Picture 15">
            <a:extLst>
              <a:ext uri="{FF2B5EF4-FFF2-40B4-BE49-F238E27FC236}">
                <a16:creationId xmlns:a16="http://schemas.microsoft.com/office/drawing/2014/main" id="{48A83D36-2C5D-94FF-A600-10DB215C4808}"/>
              </a:ext>
            </a:extLst>
          </p:cNvPr>
          <p:cNvPicPr>
            <a:picLocks noChangeAspect="1"/>
          </p:cNvPicPr>
          <p:nvPr/>
        </p:nvPicPr>
        <p:blipFill>
          <a:blip r:embed="rId10"/>
          <a:stretch>
            <a:fillRect/>
          </a:stretch>
        </p:blipFill>
        <p:spPr>
          <a:xfrm>
            <a:off x="77369" y="1181377"/>
            <a:ext cx="7617673" cy="2526260"/>
          </a:xfrm>
          <a:prstGeom prst="rect">
            <a:avLst/>
          </a:prstGeom>
        </p:spPr>
      </p:pic>
    </p:spTree>
    <p:custDataLst>
      <p:custData r:id="rId1"/>
      <p:custData r:id="rId2"/>
    </p:custDataLst>
    <p:extLst>
      <p:ext uri="{BB962C8B-B14F-4D97-AF65-F5344CB8AC3E}">
        <p14:creationId xmlns:p14="http://schemas.microsoft.com/office/powerpoint/2010/main" val="1573184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668DC-C9FC-3102-DC2E-B70682BDA0A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84A8429-4BD4-9088-9D36-F000AAB1E929}"/>
              </a:ext>
            </a:extLst>
          </p:cNvPr>
          <p:cNvSpPr/>
          <p:nvPr/>
        </p:nvSpPr>
        <p:spPr bwMode="gray">
          <a:xfrm>
            <a:off x="7847962" y="3570"/>
            <a:ext cx="4334512" cy="6854430"/>
          </a:xfrm>
          <a:prstGeom prst="rect">
            <a:avLst/>
          </a:prstGeom>
          <a:solidFill>
            <a:schemeClr val="bg1">
              <a:lumMod val="95000"/>
            </a:schemeClr>
          </a:solidFill>
          <a:ln w="25400" algn="ctr">
            <a:noFill/>
            <a:miter lim="800000"/>
            <a:headEnd/>
            <a:tailEnd/>
          </a:ln>
        </p:spPr>
        <p:txBody>
          <a:bodyPr lIns="90000" tIns="72000" rIns="90000" bIns="72000" anchor="ctr"/>
          <a:lstStyle/>
          <a:p>
            <a:pPr algn="ctr" fontAlgn="base">
              <a:spcBef>
                <a:spcPct val="50000"/>
              </a:spcBef>
              <a:spcAft>
                <a:spcPct val="0"/>
              </a:spcAft>
              <a:buClr>
                <a:srgbClr val="F0AB00"/>
              </a:buClr>
              <a:buSzPct val="80000"/>
            </a:pPr>
            <a:endParaRPr kern="0">
              <a:solidFill>
                <a:srgbClr val="000000"/>
              </a:solidFill>
              <a:latin typeface="72 Brand"/>
              <a:ea typeface="Arial Unicode MS" pitchFamily="34" charset="-128"/>
              <a:cs typeface="Arial Unicode MS" pitchFamily="34" charset="-128"/>
            </a:endParaRPr>
          </a:p>
        </p:txBody>
      </p:sp>
      <p:pic>
        <p:nvPicPr>
          <p:cNvPr id="9" name="Image 1" descr="preencoded.png">
            <a:extLst>
              <a:ext uri="{FF2B5EF4-FFF2-40B4-BE49-F238E27FC236}">
                <a16:creationId xmlns:a16="http://schemas.microsoft.com/office/drawing/2014/main" id="{75188EF0-6668-B0AB-B346-B5E0CDB0992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92799" y="460502"/>
            <a:ext cx="1046931" cy="467000"/>
          </a:xfrm>
          <a:prstGeom prst="rect">
            <a:avLst/>
          </a:prstGeom>
        </p:spPr>
      </p:pic>
      <p:pic>
        <p:nvPicPr>
          <p:cNvPr id="10" name="Picture 9">
            <a:extLst>
              <a:ext uri="{FF2B5EF4-FFF2-40B4-BE49-F238E27FC236}">
                <a16:creationId xmlns:a16="http://schemas.microsoft.com/office/drawing/2014/main" id="{4141764F-3D6D-FD56-218F-DD10A267FF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98605" y="514595"/>
            <a:ext cx="323165" cy="369332"/>
          </a:xfrm>
          <a:prstGeom prst="rect">
            <a:avLst/>
          </a:prstGeom>
        </p:spPr>
      </p:pic>
      <p:sp>
        <p:nvSpPr>
          <p:cNvPr id="2" name="Text Placeholder 4">
            <a:extLst>
              <a:ext uri="{FF2B5EF4-FFF2-40B4-BE49-F238E27FC236}">
                <a16:creationId xmlns:a16="http://schemas.microsoft.com/office/drawing/2014/main" id="{10AD7F08-6975-2EAC-B4C7-885696F6DD74}"/>
              </a:ext>
            </a:extLst>
          </p:cNvPr>
          <p:cNvSpPr txBox="1">
            <a:spLocks/>
          </p:cNvSpPr>
          <p:nvPr/>
        </p:nvSpPr>
        <p:spPr>
          <a:xfrm>
            <a:off x="8004991" y="1334270"/>
            <a:ext cx="3971109" cy="5475556"/>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None/>
              <a:defRPr sz="1800">
                <a:solidFill>
                  <a:schemeClr val="tx2"/>
                </a:solidFill>
                <a:latin typeface="72 Brand Medium" panose="020B0504030603020204" pitchFamily="34" charset="0"/>
              </a:defRPr>
            </a:pPr>
            <a:r>
              <a:t>從尋源邀請註冊帳號</a:t>
            </a:r>
          </a:p>
          <a:p>
            <a:pPr marL="285750" lvl="1" indent="-285750" defTabSz="1088449">
              <a:spcBef>
                <a:spcPts val="300"/>
              </a:spcBef>
              <a:spcAft>
                <a:spcPts val="300"/>
              </a:spcAft>
              <a:buClr>
                <a:srgbClr val="0070F2"/>
              </a:buClr>
            </a:pP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defRPr sz="1400">
                <a:ea typeface="ヒラギノ角ゴ Pro W3"/>
                <a:cs typeface="72" panose="020B0503030000000003" pitchFamily="34" charset="0"/>
              </a:defRPr>
            </a:pPr>
            <a:r>
              <a:t>供應商將收到尋源</a:t>
            </a:r>
            <a:r>
              <a:rPr b="1"/>
              <a:t>邀請，其中包含</a:t>
            </a:r>
            <a:r>
              <a:t>從尋源註冊入口網站註冊的連結。</a:t>
            </a:r>
          </a:p>
          <a:p>
            <a:pPr marL="342900" lvl="1" indent="-342900" defTabSz="1088449">
              <a:spcBef>
                <a:spcPts val="300"/>
              </a:spcBef>
              <a:spcAft>
                <a:spcPts val="300"/>
              </a:spcAft>
              <a:buClr>
                <a:srgbClr val="0070F2"/>
              </a:buClr>
              <a:buFont typeface="Arial" panose="020B0604020202020204" pitchFamily="34" charset="0"/>
              <a:buAutoNum type="arabicPeriod"/>
              <a:defRPr sz="1400"/>
            </a:pPr>
            <a:r>
              <a:t>供應商將選擇使用現有帳號或建立新帳號。</a:t>
            </a:r>
          </a:p>
          <a:p>
            <a:pPr marL="342900" lvl="1" indent="-342900" defTabSz="1088449">
              <a:spcBef>
                <a:spcPts val="300"/>
              </a:spcBef>
              <a:spcAft>
                <a:spcPts val="300"/>
              </a:spcAft>
              <a:buClr>
                <a:srgbClr val="0070F2"/>
              </a:buClr>
              <a:buFont typeface="Arial" panose="020B0604020202020204" pitchFamily="34" charset="0"/>
              <a:buAutoNum type="arabicPeriod"/>
              <a:defRPr sz="1400">
                <a:ea typeface="ヒラギノ角ゴ Pro W3"/>
                <a:cs typeface="72" panose="020B0503030000000003" pitchFamily="34" charset="0"/>
              </a:defRPr>
            </a:pPr>
            <a:r>
              <a:t>在入口網站頁面上，供應商會按一下建立新帳號，並選擇選擇的日期中心</a:t>
            </a:r>
          </a:p>
          <a:p>
            <a:pPr marL="342900" lvl="1" indent="-342900" defTabSz="1088449">
              <a:spcBef>
                <a:spcPts val="300"/>
              </a:spcBef>
              <a:spcAft>
                <a:spcPts val="300"/>
              </a:spcAft>
              <a:buClr>
                <a:srgbClr val="0070F2"/>
              </a:buClr>
              <a:buFont typeface="Arial" panose="020B0604020202020204" pitchFamily="34" charset="0"/>
              <a:buAutoNum type="arabicPeriod"/>
              <a:defRPr sz="1400">
                <a:ea typeface="ヒラギノ角ゴ Pro W3"/>
                <a:cs typeface="72" panose="020B0503030000000003" pitchFamily="34" charset="0"/>
              </a:defRPr>
            </a:pPr>
            <a:r>
              <a:rPr b="1"/>
              <a:t>一次性密碼</a:t>
            </a:r>
            <a:r>
              <a:t>將傳送至輸入的電子郵件地址。</a:t>
            </a:r>
          </a:p>
          <a:p>
            <a:pPr marL="342900" lvl="1" indent="-342900" defTabSz="1088449">
              <a:spcBef>
                <a:spcPts val="300"/>
              </a:spcBef>
              <a:spcAft>
                <a:spcPts val="300"/>
              </a:spcAft>
              <a:buClr>
                <a:srgbClr val="0070F2"/>
              </a:buClr>
              <a:buFont typeface="Arial" panose="020B0604020202020204" pitchFamily="34" charset="0"/>
              <a:buAutoNum type="arabicPeriod"/>
              <a:defRPr sz="1400"/>
            </a:pPr>
            <a:r>
              <a:t>供應商完成必填介紹資訊詳細資訊並登陸新供應商入口網站體驗。</a:t>
            </a:r>
          </a:p>
          <a:p>
            <a:pPr marL="342900" lvl="1" indent="-342900" defTabSz="1088449">
              <a:spcBef>
                <a:spcPts val="300"/>
              </a:spcBef>
              <a:spcAft>
                <a:spcPts val="300"/>
              </a:spcAft>
              <a:buClr>
                <a:srgbClr val="0070F2"/>
              </a:buClr>
              <a:buFont typeface="Arial" panose="020B0604020202020204" pitchFamily="34" charset="0"/>
              <a:buAutoNum type="arabicPeriod"/>
              <a:defRPr sz="1400"/>
            </a:pPr>
            <a:r>
              <a:t>已成功建立標準供應商帳號，並可存取提案和合約</a:t>
            </a:r>
            <a:endParaRPr sz="1400">
              <a:ea typeface="ヒラギノ角ゴ Pro W3"/>
              <a:cs typeface="72" panose="020B0503030000000003" pitchFamily="34" charset="0"/>
            </a:endParaRPr>
          </a:p>
          <a:p>
            <a:pPr marL="342900" lvl="1" indent="-342900" defTabSz="1088449">
              <a:spcBef>
                <a:spcPts val="300"/>
              </a:spcBef>
              <a:spcAft>
                <a:spcPts val="300"/>
              </a:spcAft>
              <a:buClr>
                <a:srgbClr val="0070F2"/>
              </a:buClr>
              <a:buAutoNum type="arabicPeriod"/>
            </a:pPr>
            <a:endParaRPr sz="1400">
              <a:ea typeface="ヒラギノ角ゴ Pro W3"/>
              <a:cs typeface="72" panose="020B0503030000000003" pitchFamily="34" charset="0"/>
            </a:endParaRPr>
          </a:p>
          <a:p>
            <a:pPr marL="285750" lvl="1" indent="-285750" defTabSz="1088449">
              <a:spcBef>
                <a:spcPts val="300"/>
              </a:spcBef>
              <a:spcAft>
                <a:spcPts val="300"/>
              </a:spcAft>
              <a:buClr>
                <a:srgbClr val="0070F2"/>
              </a:buClr>
            </a:pPr>
            <a:endParaRPr sz="1400">
              <a:ea typeface="ヒラギノ角ゴ Pro W3"/>
              <a:cs typeface="72" panose="020B0503030000000003" pitchFamily="34" charset="0"/>
            </a:endParaRPr>
          </a:p>
          <a:p>
            <a:pPr marL="342900" indent="-342900">
              <a:buFont typeface="+mj-lt"/>
              <a:buAutoNum type="arabicPeriod"/>
            </a:pPr>
            <a:endParaRPr sz="1400"/>
          </a:p>
          <a:p>
            <a:endParaRPr sz="1800">
              <a:solidFill>
                <a:srgbClr val="0070F2"/>
              </a:solidFill>
              <a:latin typeface="72 Brand Medium" panose="020B0504030603020204" pitchFamily="34" charset="0"/>
            </a:endParaRPr>
          </a:p>
          <a:p>
            <a:endParaRPr sz="1800">
              <a:solidFill>
                <a:srgbClr val="0070F2"/>
              </a:solidFill>
              <a:latin typeface="72 Brand Medium" panose="020B0504030603020204" pitchFamily="34" charset="0"/>
            </a:endParaRPr>
          </a:p>
        </p:txBody>
      </p:sp>
      <p:sp>
        <p:nvSpPr>
          <p:cNvPr id="3" name="Title 1">
            <a:extLst>
              <a:ext uri="{FF2B5EF4-FFF2-40B4-BE49-F238E27FC236}">
                <a16:creationId xmlns:a16="http://schemas.microsoft.com/office/drawing/2014/main" id="{01734D67-74CB-3D0A-FCE8-83AB27CB9600}"/>
              </a:ext>
            </a:extLst>
          </p:cNvPr>
          <p:cNvSpPr txBox="1">
            <a:spLocks/>
          </p:cNvSpPr>
          <p:nvPr/>
        </p:nvSpPr>
        <p:spPr bwMode="black">
          <a:xfrm>
            <a:off x="265746" y="-48325"/>
            <a:ext cx="7192966" cy="3693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3" indent="-4763"/>
            <a:r>
              <a:t>功能：</a:t>
            </a:r>
            <a:r>
              <a:rPr>
                <a:solidFill>
                  <a:srgbClr val="0070F2"/>
                </a:solidFill>
                <a:ea typeface="+mn-ea"/>
                <a:cs typeface="+mn-cs"/>
              </a:rPr>
              <a:t>透過尋源觸發邀請註冊</a:t>
            </a:r>
          </a:p>
        </p:txBody>
      </p:sp>
      <p:pic>
        <p:nvPicPr>
          <p:cNvPr id="16" name="Picture 15">
            <a:extLst>
              <a:ext uri="{FF2B5EF4-FFF2-40B4-BE49-F238E27FC236}">
                <a16:creationId xmlns:a16="http://schemas.microsoft.com/office/drawing/2014/main" id="{A3AD3F61-ADF0-6FC3-B021-13D4784DA13E}"/>
              </a:ext>
            </a:extLst>
          </p:cNvPr>
          <p:cNvPicPr>
            <a:picLocks noChangeAspect="1"/>
          </p:cNvPicPr>
          <p:nvPr/>
        </p:nvPicPr>
        <p:blipFill>
          <a:blip r:embed="rId8"/>
          <a:srcRect l="-1" t="3169" r="14501" b="47647"/>
          <a:stretch>
            <a:fillRect/>
          </a:stretch>
        </p:blipFill>
        <p:spPr>
          <a:xfrm>
            <a:off x="2237507" y="3774103"/>
            <a:ext cx="2542942" cy="1547992"/>
          </a:xfrm>
          <a:prstGeom prst="roundRect">
            <a:avLst>
              <a:gd name="adj" fmla="val 11605"/>
            </a:avLst>
          </a:prstGeom>
          <a:effectLst>
            <a:outerShdw blurRad="279400" dist="38100" dir="5400000" algn="t" rotWithShape="0">
              <a:srgbClr val="002A86">
                <a:alpha val="40000"/>
              </a:srgbClr>
            </a:outerShdw>
          </a:effectLst>
        </p:spPr>
      </p:pic>
      <p:pic>
        <p:nvPicPr>
          <p:cNvPr id="22" name="Picture 21">
            <a:extLst>
              <a:ext uri="{FF2B5EF4-FFF2-40B4-BE49-F238E27FC236}">
                <a16:creationId xmlns:a16="http://schemas.microsoft.com/office/drawing/2014/main" id="{4F8BADA8-E973-856A-A96D-CAFC63C8F184}"/>
              </a:ext>
            </a:extLst>
          </p:cNvPr>
          <p:cNvPicPr>
            <a:picLocks noChangeAspect="1"/>
          </p:cNvPicPr>
          <p:nvPr/>
        </p:nvPicPr>
        <p:blipFill>
          <a:blip r:embed="rId9"/>
          <a:srcRect l="-254" r="49639"/>
          <a:stretch>
            <a:fillRect/>
          </a:stretch>
        </p:blipFill>
        <p:spPr>
          <a:xfrm>
            <a:off x="79161" y="3745379"/>
            <a:ext cx="1967959" cy="1613573"/>
          </a:xfrm>
          <a:prstGeom prst="roundRect">
            <a:avLst>
              <a:gd name="adj" fmla="val 5867"/>
            </a:avLst>
          </a:prstGeom>
          <a:noFill/>
          <a:effectLst>
            <a:outerShdw blurRad="279400" dist="38100" dir="5400000" algn="t" rotWithShape="0">
              <a:srgbClr val="002A86">
                <a:alpha val="40000"/>
              </a:srgbClr>
            </a:outerShdw>
          </a:effectLst>
        </p:spPr>
      </p:pic>
      <p:sp>
        <p:nvSpPr>
          <p:cNvPr id="24" name="Oval 23">
            <a:extLst>
              <a:ext uri="{FF2B5EF4-FFF2-40B4-BE49-F238E27FC236}">
                <a16:creationId xmlns:a16="http://schemas.microsoft.com/office/drawing/2014/main" id="{6C6728AB-75B3-996E-16DD-0553E3DA81C3}"/>
              </a:ext>
            </a:extLst>
          </p:cNvPr>
          <p:cNvSpPr/>
          <p:nvPr/>
        </p:nvSpPr>
        <p:spPr bwMode="gray">
          <a:xfrm>
            <a:off x="12701" y="3284780"/>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4</a:t>
            </a:r>
            <a:endParaRPr sz="1800" kern="0">
              <a:solidFill>
                <a:schemeClr val="bg1"/>
              </a:solidFill>
              <a:latin typeface="+mj-lt"/>
              <a:ea typeface="Arial Unicode MS" pitchFamily="34" charset="-128"/>
              <a:cs typeface="Arial Unicode MS" pitchFamily="34" charset="-128"/>
            </a:endParaRPr>
          </a:p>
        </p:txBody>
      </p:sp>
      <p:sp>
        <p:nvSpPr>
          <p:cNvPr id="25" name="Oval 24">
            <a:extLst>
              <a:ext uri="{FF2B5EF4-FFF2-40B4-BE49-F238E27FC236}">
                <a16:creationId xmlns:a16="http://schemas.microsoft.com/office/drawing/2014/main" id="{BB8637AA-72A0-CDAA-F939-347E59ECD116}"/>
              </a:ext>
            </a:extLst>
          </p:cNvPr>
          <p:cNvSpPr/>
          <p:nvPr/>
        </p:nvSpPr>
        <p:spPr bwMode="gray">
          <a:xfrm>
            <a:off x="12701" y="927502"/>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1</a:t>
            </a:r>
            <a:endParaRPr sz="1800" kern="0">
              <a:solidFill>
                <a:schemeClr val="bg1"/>
              </a:solidFill>
              <a:latin typeface="+mj-lt"/>
              <a:ea typeface="Arial Unicode MS" pitchFamily="34" charset="-128"/>
              <a:cs typeface="Arial Unicode MS" pitchFamily="34" charset="-128"/>
            </a:endParaRPr>
          </a:p>
        </p:txBody>
      </p:sp>
      <p:pic>
        <p:nvPicPr>
          <p:cNvPr id="26" name="Picture 25">
            <a:extLst>
              <a:ext uri="{FF2B5EF4-FFF2-40B4-BE49-F238E27FC236}">
                <a16:creationId xmlns:a16="http://schemas.microsoft.com/office/drawing/2014/main" id="{6F844924-C7A7-E9E6-3BD3-04B36DC0FB01}"/>
              </a:ext>
            </a:extLst>
          </p:cNvPr>
          <p:cNvPicPr>
            <a:picLocks noChangeAspect="1"/>
          </p:cNvPicPr>
          <p:nvPr/>
        </p:nvPicPr>
        <p:blipFill>
          <a:blip r:embed="rId10"/>
          <a:srcRect l="10593" t="12384" r="24419" b="15560"/>
          <a:stretch>
            <a:fillRect/>
          </a:stretch>
        </p:blipFill>
        <p:spPr>
          <a:xfrm>
            <a:off x="2734601" y="1334270"/>
            <a:ext cx="2310413" cy="1613573"/>
          </a:xfrm>
          <a:prstGeom prst="roundRect">
            <a:avLst>
              <a:gd name="adj" fmla="val 5867"/>
            </a:avLst>
          </a:prstGeom>
          <a:noFill/>
          <a:effectLst>
            <a:outerShdw blurRad="279400" dist="38100" dir="5400000" algn="t" rotWithShape="0">
              <a:srgbClr val="002A86">
                <a:alpha val="40000"/>
              </a:srgbClr>
            </a:outerShdw>
          </a:effectLst>
        </p:spPr>
      </p:pic>
      <p:pic>
        <p:nvPicPr>
          <p:cNvPr id="28" name="Picture 27">
            <a:extLst>
              <a:ext uri="{FF2B5EF4-FFF2-40B4-BE49-F238E27FC236}">
                <a16:creationId xmlns:a16="http://schemas.microsoft.com/office/drawing/2014/main" id="{999E2B80-6325-2CFF-D972-0C589AFFC191}"/>
              </a:ext>
            </a:extLst>
          </p:cNvPr>
          <p:cNvPicPr>
            <a:picLocks noChangeAspect="1"/>
          </p:cNvPicPr>
          <p:nvPr/>
        </p:nvPicPr>
        <p:blipFill>
          <a:blip r:embed="rId11"/>
          <a:srcRect t="-1485" b="2466"/>
          <a:stretch>
            <a:fillRect/>
          </a:stretch>
        </p:blipFill>
        <p:spPr>
          <a:xfrm>
            <a:off x="4945929" y="3774103"/>
            <a:ext cx="2637468" cy="1476589"/>
          </a:xfrm>
          <a:prstGeom prst="roundRect">
            <a:avLst>
              <a:gd name="adj" fmla="val 6502"/>
            </a:avLst>
          </a:prstGeom>
          <a:effectLst>
            <a:outerShdw blurRad="279400" dist="38100" dir="5400000" algn="t" rotWithShape="0">
              <a:srgbClr val="002A86">
                <a:alpha val="40000"/>
              </a:srgbClr>
            </a:outerShdw>
          </a:effectLst>
        </p:spPr>
      </p:pic>
      <p:sp>
        <p:nvSpPr>
          <p:cNvPr id="30" name="Oval 29">
            <a:extLst>
              <a:ext uri="{FF2B5EF4-FFF2-40B4-BE49-F238E27FC236}">
                <a16:creationId xmlns:a16="http://schemas.microsoft.com/office/drawing/2014/main" id="{54E0884C-25E4-07DE-BFD9-DB180BA878F6}"/>
              </a:ext>
            </a:extLst>
          </p:cNvPr>
          <p:cNvSpPr/>
          <p:nvPr/>
        </p:nvSpPr>
        <p:spPr bwMode="gray">
          <a:xfrm>
            <a:off x="5101980" y="87916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3</a:t>
            </a:r>
            <a:endParaRPr sz="1800" kern="0">
              <a:solidFill>
                <a:schemeClr val="bg1"/>
              </a:solidFill>
              <a:latin typeface="+mj-lt"/>
              <a:ea typeface="Arial Unicode MS" pitchFamily="34" charset="-128"/>
              <a:cs typeface="Arial Unicode MS" pitchFamily="34" charset="-128"/>
            </a:endParaRPr>
          </a:p>
        </p:txBody>
      </p:sp>
      <p:sp>
        <p:nvSpPr>
          <p:cNvPr id="31" name="Oval 30">
            <a:extLst>
              <a:ext uri="{FF2B5EF4-FFF2-40B4-BE49-F238E27FC236}">
                <a16:creationId xmlns:a16="http://schemas.microsoft.com/office/drawing/2014/main" id="{DA522F48-A44F-4F75-F386-51BEDCF9FAB2}"/>
              </a:ext>
            </a:extLst>
          </p:cNvPr>
          <p:cNvSpPr/>
          <p:nvPr/>
        </p:nvSpPr>
        <p:spPr bwMode="gray">
          <a:xfrm>
            <a:off x="2155408" y="3292731"/>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5</a:t>
            </a:r>
            <a:endParaRPr sz="1800" kern="0">
              <a:solidFill>
                <a:schemeClr val="bg1"/>
              </a:solidFill>
              <a:latin typeface="+mj-lt"/>
              <a:ea typeface="Arial Unicode MS" pitchFamily="34" charset="-128"/>
              <a:cs typeface="Arial Unicode MS" pitchFamily="34" charset="-128"/>
            </a:endParaRPr>
          </a:p>
        </p:txBody>
      </p:sp>
      <p:sp>
        <p:nvSpPr>
          <p:cNvPr id="32" name="Oval 31">
            <a:extLst>
              <a:ext uri="{FF2B5EF4-FFF2-40B4-BE49-F238E27FC236}">
                <a16:creationId xmlns:a16="http://schemas.microsoft.com/office/drawing/2014/main" id="{17CEB64E-46DC-69C7-A4D5-85F080F18216}"/>
              </a:ext>
            </a:extLst>
          </p:cNvPr>
          <p:cNvSpPr/>
          <p:nvPr/>
        </p:nvSpPr>
        <p:spPr bwMode="gray">
          <a:xfrm>
            <a:off x="2598516" y="881409"/>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2</a:t>
            </a:r>
            <a:endParaRPr sz="1800" kern="0">
              <a:solidFill>
                <a:schemeClr val="bg1"/>
              </a:solidFill>
              <a:latin typeface="+mj-lt"/>
              <a:ea typeface="Arial Unicode MS" pitchFamily="34" charset="-128"/>
              <a:cs typeface="Arial Unicode MS" pitchFamily="34" charset="-128"/>
            </a:endParaRPr>
          </a:p>
        </p:txBody>
      </p:sp>
      <p:pic>
        <p:nvPicPr>
          <p:cNvPr id="7" name="Picture 6" descr="A screenshot of a computer  AI-generated content may be incorrect.">
            <a:extLst>
              <a:ext uri="{FF2B5EF4-FFF2-40B4-BE49-F238E27FC236}">
                <a16:creationId xmlns:a16="http://schemas.microsoft.com/office/drawing/2014/main" id="{E0C46B78-5B79-40D9-33C4-83743C460FF0}"/>
              </a:ext>
            </a:extLst>
          </p:cNvPr>
          <p:cNvPicPr>
            <a:picLocks noChangeAspect="1"/>
          </p:cNvPicPr>
          <p:nvPr/>
        </p:nvPicPr>
        <p:blipFill>
          <a:blip r:embed="rId12"/>
          <a:srcRect l="12851" t="5709" r="1562" b="22367"/>
          <a:stretch>
            <a:fillRect/>
          </a:stretch>
        </p:blipFill>
        <p:spPr>
          <a:xfrm>
            <a:off x="5184331" y="1334270"/>
            <a:ext cx="2457257" cy="1613572"/>
          </a:xfrm>
          <a:prstGeom prst="roundRect">
            <a:avLst>
              <a:gd name="adj" fmla="val 6502"/>
            </a:avLst>
          </a:prstGeom>
          <a:effectLst>
            <a:outerShdw blurRad="279400" dist="38100" dir="5400000" algn="t" rotWithShape="0">
              <a:srgbClr val="002A86">
                <a:alpha val="40000"/>
              </a:srgbClr>
            </a:outerShdw>
          </a:effectLst>
        </p:spPr>
      </p:pic>
      <p:sp>
        <p:nvSpPr>
          <p:cNvPr id="11" name="Oval 10">
            <a:extLst>
              <a:ext uri="{FF2B5EF4-FFF2-40B4-BE49-F238E27FC236}">
                <a16:creationId xmlns:a16="http://schemas.microsoft.com/office/drawing/2014/main" id="{295D0B65-26A1-E4CC-1D66-39EB893D5241}"/>
              </a:ext>
            </a:extLst>
          </p:cNvPr>
          <p:cNvSpPr/>
          <p:nvPr/>
        </p:nvSpPr>
        <p:spPr bwMode="gray">
          <a:xfrm>
            <a:off x="4780449" y="3301495"/>
            <a:ext cx="443884" cy="443884"/>
          </a:xfrm>
          <a:prstGeom prst="ellipse">
            <a:avLst/>
          </a:prstGeom>
          <a:solidFill>
            <a:srgbClr val="0070F2"/>
          </a:solidFill>
          <a:ln w="25400" algn="ctr">
            <a:noFill/>
            <a:miter lim="800000"/>
            <a:headEnd/>
            <a:tailEnd/>
          </a:ln>
          <a:effectLst>
            <a:outerShdw blurRad="50800" dist="38100" dir="8100000" algn="tr" rotWithShape="0">
              <a:prstClr val="black">
                <a:alpha val="40000"/>
              </a:prstClr>
            </a:outerShdw>
          </a:effectLst>
        </p:spPr>
        <p:txBody>
          <a:bodyPr lIns="90000" tIns="72000" rIns="90000" bIns="72000" anchor="ctr"/>
          <a:lstStyle/>
          <a:p>
            <a:pPr algn="ctr" defTabSz="914400" fontAlgn="base">
              <a:spcBef>
                <a:spcPct val="50000"/>
              </a:spcBef>
              <a:spcAft>
                <a:spcPct val="0"/>
              </a:spcAft>
              <a:buClr>
                <a:srgbClr val="F0AB00"/>
              </a:buClr>
              <a:buSzPct val="80000"/>
              <a:defRPr sz="2000">
                <a:solidFill>
                  <a:schemeClr val="bg1"/>
                </a:solidFill>
                <a:latin typeface="+mj-lt"/>
                <a:ea typeface="Arial Unicode MS" pitchFamily="34" charset="-128"/>
                <a:cs typeface="Arial Unicode MS" pitchFamily="34" charset="-128"/>
              </a:defRPr>
            </a:pPr>
            <a:r>
              <a:t>6</a:t>
            </a:r>
            <a:endParaRPr sz="1800" kern="0">
              <a:solidFill>
                <a:schemeClr val="bg1"/>
              </a:solidFill>
              <a:latin typeface="+mj-lt"/>
              <a:ea typeface="Arial Unicode MS" pitchFamily="34" charset="-128"/>
              <a:cs typeface="Arial Unicode MS" pitchFamily="34" charset="-128"/>
            </a:endParaRPr>
          </a:p>
        </p:txBody>
      </p:sp>
      <p:pic>
        <p:nvPicPr>
          <p:cNvPr id="5" name="Picture 4" descr="A screenshot of a computer  AI-generated content may be incorrect.">
            <a:extLst>
              <a:ext uri="{FF2B5EF4-FFF2-40B4-BE49-F238E27FC236}">
                <a16:creationId xmlns:a16="http://schemas.microsoft.com/office/drawing/2014/main" id="{7A851F1A-520E-8836-16B3-BBFEB43DE501}"/>
              </a:ext>
            </a:extLst>
          </p:cNvPr>
          <p:cNvPicPr>
            <a:picLocks noChangeAspect="1"/>
          </p:cNvPicPr>
          <p:nvPr/>
        </p:nvPicPr>
        <p:blipFill>
          <a:blip r:embed="rId13"/>
          <a:stretch>
            <a:fillRect/>
          </a:stretch>
        </p:blipFill>
        <p:spPr>
          <a:xfrm>
            <a:off x="130742" y="1376016"/>
            <a:ext cx="2449091" cy="1578303"/>
          </a:xfrm>
          <a:prstGeom prst="rect">
            <a:avLst/>
          </a:prstGeom>
        </p:spPr>
      </p:pic>
    </p:spTree>
    <p:custDataLst>
      <p:custData r:id="rId1"/>
      <p:custData r:id="rId2"/>
    </p:custDataLst>
    <p:extLst>
      <p:ext uri="{BB962C8B-B14F-4D97-AF65-F5344CB8AC3E}">
        <p14:creationId xmlns:p14="http://schemas.microsoft.com/office/powerpoint/2010/main" val="24025068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7CBC0-B9C9-E0F7-6BDA-825B005AF28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B811D2C-6A44-B2CA-A203-BF57A61E6D1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A7BAE18C-0B9B-02AD-710B-D574B6BCC1B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BB3C2399-422A-77D8-C31F-A795320815D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BA7DC0F1-E6B3-9A5B-A1B2-59458ED6FA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EB9F91B9-E82B-04AA-57AB-108AC1BD853E}"/>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服務輸入表建立畫面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表頭級小計金額</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服務工作表識別碼</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供應商參考</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供應商明細</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客戶明細</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參考文件號碼 - 採購單</a:t>
            </a:r>
          </a:p>
          <a:p>
            <a:pPr marL="449128" indent="-441193" defTabSz="1088231">
              <a:spcBef>
                <a:spcPts val="1799"/>
              </a:spcBef>
              <a:buClr>
                <a:srgbClr val="0070F2"/>
              </a:buClr>
              <a:buSzPct val="100000"/>
              <a:buFont typeface="+mj-lt"/>
              <a:buAutoNum type="arabicPeriod"/>
              <a:defRPr sz="1200">
                <a:solidFill>
                  <a:srgbClr val="000000"/>
                </a:solidFill>
                <a:latin typeface="72 Brand Light" panose="020B0304030603020204" pitchFamily="34" charset="0"/>
              </a:defRPr>
            </a:pPr>
            <a:r>
              <a:t>服務期間日期</a:t>
            </a:r>
          </a:p>
          <a:p>
            <a:pPr marL="629092" lvl="1"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服務開始日期</a:t>
            </a:r>
          </a:p>
          <a:p>
            <a:pPr marL="629092" lvl="1"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服務結束日期</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現場合約工</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現場工程師</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核准者</a:t>
            </a:r>
          </a:p>
          <a:p>
            <a:pPr marL="449128" indent="-441193" defTabSz="1088231">
              <a:spcBef>
                <a:spcPts val="1799"/>
              </a:spcBef>
              <a:buClr>
                <a:srgbClr val="0070F2"/>
              </a:buClr>
              <a:buFont typeface="+mj-lt"/>
              <a:buAutoNum type="arabicPeriod"/>
              <a:defRPr sz="1200">
                <a:solidFill>
                  <a:srgbClr val="000000"/>
                </a:solidFill>
                <a:latin typeface="72 Brand Light" panose="020B0304030603020204" pitchFamily="34" charset="0"/>
              </a:defRPr>
            </a:pPr>
            <a:r>
              <a:t>最後 SES 指示碼</a:t>
            </a:r>
          </a:p>
        </p:txBody>
      </p:sp>
      <p:sp>
        <p:nvSpPr>
          <p:cNvPr id="3" name="Title 1">
            <a:extLst>
              <a:ext uri="{FF2B5EF4-FFF2-40B4-BE49-F238E27FC236}">
                <a16:creationId xmlns:a16="http://schemas.microsoft.com/office/drawing/2014/main" id="{00460DB8-982F-1BDB-D272-8E4611BB3A26}"/>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服務輸入表建立</a:t>
            </a:r>
            <a:br>
              <a:rPr lang="en-US" sz="2399">
                <a:solidFill>
                  <a:srgbClr val="0070F2"/>
                </a:solidFill>
              </a:rPr>
            </a:br>
            <a:r>
              <a:rPr sz="1999">
                <a:solidFill>
                  <a:srgbClr val="000000"/>
                </a:solidFill>
                <a:latin typeface="72 Brand Light" panose="020B0304030603020204" pitchFamily="34" charset="0"/>
              </a:rPr>
              <a:t>針對服務供應商</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295E20DD-F28E-70E7-7210-028835158DF0}"/>
              </a:ext>
            </a:extLst>
          </p:cNvPr>
          <p:cNvPicPr>
            <a:picLocks noChangeAspect="1"/>
          </p:cNvPicPr>
          <p:nvPr/>
        </p:nvPicPr>
        <p:blipFill>
          <a:blip r:embed="rId10"/>
          <a:stretch>
            <a:fillRect/>
          </a:stretch>
        </p:blipFill>
        <p:spPr>
          <a:xfrm>
            <a:off x="25776" y="928153"/>
            <a:ext cx="7661549" cy="4184879"/>
          </a:xfrm>
          <a:prstGeom prst="rect">
            <a:avLst/>
          </a:prstGeom>
        </p:spPr>
      </p:pic>
      <p:pic>
        <p:nvPicPr>
          <p:cNvPr id="17" name="Picture 16">
            <a:extLst>
              <a:ext uri="{FF2B5EF4-FFF2-40B4-BE49-F238E27FC236}">
                <a16:creationId xmlns:a16="http://schemas.microsoft.com/office/drawing/2014/main" id="{B39DF2AC-0081-174F-813B-C24E2D8FE308}"/>
              </a:ext>
            </a:extLst>
          </p:cNvPr>
          <p:cNvPicPr>
            <a:picLocks noChangeAspect="1"/>
          </p:cNvPicPr>
          <p:nvPr/>
        </p:nvPicPr>
        <p:blipFill>
          <a:blip r:embed="rId11"/>
          <a:stretch>
            <a:fillRect/>
          </a:stretch>
        </p:blipFill>
        <p:spPr>
          <a:xfrm>
            <a:off x="77369" y="5185338"/>
            <a:ext cx="7609956" cy="1457897"/>
          </a:xfrm>
          <a:prstGeom prst="rect">
            <a:avLst/>
          </a:prstGeom>
        </p:spPr>
      </p:pic>
    </p:spTree>
    <p:custDataLst>
      <p:custData r:id="rId1"/>
      <p:custData r:id="rId2"/>
    </p:custDataLst>
    <p:extLst>
      <p:ext uri="{BB962C8B-B14F-4D97-AF65-F5344CB8AC3E}">
        <p14:creationId xmlns:p14="http://schemas.microsoft.com/office/powerpoint/2010/main" val="1025430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8EE25-4C5C-1BD3-3272-ACAC73D9B5D2}"/>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D1899C43-8AFC-A803-C3E0-40794A1B5778}"/>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C7B2FF48-5167-CB55-AA0B-880CDA1AFFC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E06825B6-09D8-798D-DF99-E728724716B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3AEE2878-D486-FADC-04DF-B6EA8AB9FF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538DF594-4974-53B5-C344-4105B9461A58}"/>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服務輸入表建立畫面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defRPr sz="1600">
                <a:solidFill>
                  <a:srgbClr val="000000"/>
                </a:solidFill>
                <a:latin typeface="72 Brand Medium" panose="020B0504030603020204" pitchFamily="34" charset="0"/>
              </a:defRPr>
            </a:pPr>
            <a:r>
              <a:t>新增未計劃的細目</a:t>
            </a:r>
          </a:p>
          <a:p>
            <a:pPr marL="187899" lvl="1" indent="0" defTabSz="1088231">
              <a:spcBef>
                <a:spcPts val="1799"/>
              </a:spcBef>
              <a:buClr>
                <a:srgbClr val="0070F2"/>
              </a:buClr>
              <a:buNone/>
              <a:defRPr sz="1600">
                <a:solidFill>
                  <a:srgbClr val="000000"/>
                </a:solidFill>
                <a:latin typeface="72 Brand Light" panose="020B0304030603020204" pitchFamily="34" charset="0"/>
              </a:defRPr>
            </a:pPr>
            <a:r>
              <a:t>若採購單細項具有 [最大金額] 和 [預期] 值，則供應商使用者可按一下此按鈕新增未計劃的明細項目。</a:t>
            </a:r>
          </a:p>
          <a:p>
            <a:pPr marL="449128" indent="-441193" defTabSz="1088231">
              <a:spcBef>
                <a:spcPts val="1799"/>
              </a:spcBef>
              <a:buClr>
                <a:srgbClr val="0070F2"/>
              </a:buClr>
              <a:buFont typeface="+mj-lt"/>
              <a:buAutoNum type="arabicPeriod"/>
              <a:defRPr sz="1600">
                <a:solidFill>
                  <a:srgbClr val="000000"/>
                </a:solidFill>
                <a:latin typeface="72 Brand Medium" panose="020B0504030603020204" pitchFamily="34" charset="0"/>
              </a:defRPr>
            </a:pPr>
            <a:r>
              <a:t>刪除明細項目</a:t>
            </a:r>
          </a:p>
          <a:p>
            <a:pPr marL="187899" lvl="1" indent="0" defTabSz="1088231">
              <a:spcBef>
                <a:spcPts val="1799"/>
              </a:spcBef>
              <a:buClr>
                <a:srgbClr val="0070F2"/>
              </a:buClr>
              <a:buNone/>
              <a:defRPr sz="1600">
                <a:solidFill>
                  <a:srgbClr val="000000"/>
                </a:solidFill>
                <a:latin typeface="72 Brand Light" panose="020B0304030603020204" pitchFamily="34" charset="0"/>
              </a:defRPr>
            </a:pPr>
            <a:r>
              <a:t>刪除按鈕以刪除未計劃或計劃的明細項目。</a:t>
            </a: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B6C93EC2-38C5-F640-6D25-EF42814392B8}"/>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服務輸入表建立 - 明細項目明細</a:t>
            </a:r>
            <a:br>
              <a:rPr lang="en-US" sz="2399">
                <a:solidFill>
                  <a:srgbClr val="0070F2"/>
                </a:solidFill>
              </a:rPr>
            </a:br>
            <a:r>
              <a:rPr sz="1999">
                <a:solidFill>
                  <a:srgbClr val="000000"/>
                </a:solidFill>
                <a:latin typeface="72 Brand Light" panose="020B0304030603020204" pitchFamily="34" charset="0"/>
              </a:rPr>
              <a:t>針對服務供應商</a:t>
            </a:r>
            <a:endParaRPr sz="2099">
              <a:solidFill>
                <a:srgbClr val="000000"/>
              </a:solidFill>
              <a:latin typeface="72 Brand Light" panose="020B0304030603020204" pitchFamily="34" charset="0"/>
            </a:endParaRPr>
          </a:p>
        </p:txBody>
      </p:sp>
      <p:pic>
        <p:nvPicPr>
          <p:cNvPr id="6" name="Picture 5">
            <a:extLst>
              <a:ext uri="{FF2B5EF4-FFF2-40B4-BE49-F238E27FC236}">
                <a16:creationId xmlns:a16="http://schemas.microsoft.com/office/drawing/2014/main" id="{FBCEF1AB-EA43-0681-65FE-0F1A7F8F9788}"/>
              </a:ext>
            </a:extLst>
          </p:cNvPr>
          <p:cNvPicPr>
            <a:picLocks noChangeAspect="1"/>
          </p:cNvPicPr>
          <p:nvPr/>
        </p:nvPicPr>
        <p:blipFill>
          <a:blip r:embed="rId10"/>
          <a:stretch>
            <a:fillRect/>
          </a:stretch>
        </p:blipFill>
        <p:spPr>
          <a:xfrm>
            <a:off x="63515" y="1138207"/>
            <a:ext cx="7631527" cy="2205589"/>
          </a:xfrm>
          <a:prstGeom prst="rect">
            <a:avLst/>
          </a:prstGeom>
        </p:spPr>
      </p:pic>
      <p:pic>
        <p:nvPicPr>
          <p:cNvPr id="8" name="Picture 7">
            <a:extLst>
              <a:ext uri="{FF2B5EF4-FFF2-40B4-BE49-F238E27FC236}">
                <a16:creationId xmlns:a16="http://schemas.microsoft.com/office/drawing/2014/main" id="{304EB784-4C45-C061-094E-8417E44634B5}"/>
              </a:ext>
            </a:extLst>
          </p:cNvPr>
          <p:cNvPicPr>
            <a:picLocks noChangeAspect="1"/>
          </p:cNvPicPr>
          <p:nvPr/>
        </p:nvPicPr>
        <p:blipFill>
          <a:blip r:embed="rId11"/>
          <a:stretch>
            <a:fillRect/>
          </a:stretch>
        </p:blipFill>
        <p:spPr>
          <a:xfrm>
            <a:off x="63515" y="3644298"/>
            <a:ext cx="7631527" cy="1429762"/>
          </a:xfrm>
          <a:prstGeom prst="rect">
            <a:avLst/>
          </a:prstGeom>
        </p:spPr>
      </p:pic>
      <p:pic>
        <p:nvPicPr>
          <p:cNvPr id="12" name="Picture 11">
            <a:extLst>
              <a:ext uri="{FF2B5EF4-FFF2-40B4-BE49-F238E27FC236}">
                <a16:creationId xmlns:a16="http://schemas.microsoft.com/office/drawing/2014/main" id="{F7D49787-5144-22C0-3D4F-AFB74278F730}"/>
              </a:ext>
            </a:extLst>
          </p:cNvPr>
          <p:cNvPicPr>
            <a:picLocks noChangeAspect="1"/>
          </p:cNvPicPr>
          <p:nvPr/>
        </p:nvPicPr>
        <p:blipFill>
          <a:blip r:embed="rId12"/>
          <a:stretch>
            <a:fillRect/>
          </a:stretch>
        </p:blipFill>
        <p:spPr>
          <a:xfrm>
            <a:off x="63515" y="5374562"/>
            <a:ext cx="7631527" cy="1153228"/>
          </a:xfrm>
          <a:prstGeom prst="rect">
            <a:avLst/>
          </a:prstGeom>
        </p:spPr>
      </p:pic>
    </p:spTree>
    <p:custDataLst>
      <p:custData r:id="rId1"/>
      <p:custData r:id="rId2"/>
    </p:custDataLst>
    <p:extLst>
      <p:ext uri="{BB962C8B-B14F-4D97-AF65-F5344CB8AC3E}">
        <p14:creationId xmlns:p14="http://schemas.microsoft.com/office/powerpoint/2010/main" val="2385001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B1847-7791-14B4-F5C8-08A503CCF53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84C4E40-72DA-6A4C-1988-93CB50C4F97D}"/>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7362C2EA-E8C9-80BA-D954-BFA9C70468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24747561-CAA9-9227-6791-F6FD60706C4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25D31D42-3B85-BDBA-8BE1-009736430D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E75A4E8E-089A-B12A-F396-D1EB688A57B5}"/>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服務輸入表建立畫面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3"/>
              <a:defRPr sz="1600">
                <a:solidFill>
                  <a:srgbClr val="000000"/>
                </a:solidFill>
                <a:latin typeface="72 Brand Medium" panose="020B0504030603020204" pitchFamily="34" charset="0"/>
              </a:defRPr>
            </a:pPr>
            <a:r>
              <a:t>排除細目</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若在服務輸入表建立期間需要排除採購單明細項目，則使用者可選擇明細項目並按一下 [排除行] 按鈕。將排除明細項目。若您稍後決定服務輸入表需要明細項目，而非將其刪除，則此功能相當實用。</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排除欄將設為</a:t>
            </a:r>
            <a:r>
              <a:rPr b="1"/>
              <a:t>否</a:t>
            </a: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3"/>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E0AB6DA1-0AC6-2A55-0B1B-67D1C3201AA4}"/>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服務輸入表建立 - 明細項目明細</a:t>
            </a:r>
            <a:br>
              <a:rPr lang="en-US" sz="2399">
                <a:solidFill>
                  <a:srgbClr val="0070F2"/>
                </a:solidFill>
              </a:rPr>
            </a:br>
            <a:r>
              <a:rPr sz="1999">
                <a:solidFill>
                  <a:srgbClr val="000000"/>
                </a:solidFill>
                <a:latin typeface="72 Brand Light" panose="020B0304030603020204" pitchFamily="34" charset="0"/>
              </a:rPr>
              <a:t>針對服務供應商</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694BB70F-342C-DB15-F046-AB43C92682E1}"/>
              </a:ext>
            </a:extLst>
          </p:cNvPr>
          <p:cNvPicPr>
            <a:picLocks noChangeAspect="1"/>
          </p:cNvPicPr>
          <p:nvPr/>
        </p:nvPicPr>
        <p:blipFill>
          <a:blip r:embed="rId10"/>
          <a:stretch>
            <a:fillRect/>
          </a:stretch>
        </p:blipFill>
        <p:spPr>
          <a:xfrm>
            <a:off x="193770" y="1138207"/>
            <a:ext cx="7490532" cy="2491684"/>
          </a:xfrm>
          <a:prstGeom prst="rect">
            <a:avLst/>
          </a:prstGeom>
        </p:spPr>
      </p:pic>
      <p:pic>
        <p:nvPicPr>
          <p:cNvPr id="5" name="Picture 4">
            <a:extLst>
              <a:ext uri="{FF2B5EF4-FFF2-40B4-BE49-F238E27FC236}">
                <a16:creationId xmlns:a16="http://schemas.microsoft.com/office/drawing/2014/main" id="{B70216E0-8FF8-C79F-A50A-1CF17C5C02A5}"/>
              </a:ext>
            </a:extLst>
          </p:cNvPr>
          <p:cNvPicPr>
            <a:picLocks noChangeAspect="1"/>
          </p:cNvPicPr>
          <p:nvPr/>
        </p:nvPicPr>
        <p:blipFill>
          <a:blip r:embed="rId11"/>
          <a:stretch>
            <a:fillRect/>
          </a:stretch>
        </p:blipFill>
        <p:spPr>
          <a:xfrm>
            <a:off x="193770" y="4578788"/>
            <a:ext cx="7490532" cy="1255367"/>
          </a:xfrm>
          <a:prstGeom prst="rect">
            <a:avLst/>
          </a:prstGeom>
        </p:spPr>
      </p:pic>
    </p:spTree>
    <p:custDataLst>
      <p:custData r:id="rId1"/>
      <p:custData r:id="rId2"/>
    </p:custDataLst>
    <p:extLst>
      <p:ext uri="{BB962C8B-B14F-4D97-AF65-F5344CB8AC3E}">
        <p14:creationId xmlns:p14="http://schemas.microsoft.com/office/powerpoint/2010/main" val="3593412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E2A4-4D7A-96F4-DDF0-2F48E0BC4D7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EFE4159A-D639-9070-6518-8F88BC795EE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17934180-C98C-A0CE-6FAF-010370BDD2E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C5B424CC-A44F-45E1-43FA-79F4CDCDF8F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8CA9AB20-831D-F246-A2D1-DA5FCC7742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8A20C41C-4A8A-3484-ED09-7549EDEAA040}"/>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服務輸入表建立畫面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4"/>
              <a:defRPr sz="1600">
                <a:solidFill>
                  <a:srgbClr val="000000"/>
                </a:solidFill>
                <a:latin typeface="72 Brand Medium" panose="020B0504030603020204" pitchFamily="34" charset="0"/>
              </a:defRPr>
            </a:pPr>
            <a:r>
              <a:t>包括細目</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若訂購單細目在服務輸入表建立期間需要包含，則使用者可選取細目並按一下 [包含] 細目來包含排除的細目。</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包含的欄會設為</a:t>
            </a:r>
            <a:r>
              <a:rPr b="1"/>
              <a:t>「是」</a:t>
            </a: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4"/>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DEAEB836-FF65-D764-7EC1-A53E013E9B98}"/>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服務輸入表建立 - 明細項目明細</a:t>
            </a:r>
            <a:br>
              <a:rPr lang="en-US" sz="2399">
                <a:solidFill>
                  <a:srgbClr val="0070F2"/>
                </a:solidFill>
              </a:rPr>
            </a:br>
            <a:r>
              <a:rPr sz="1999">
                <a:solidFill>
                  <a:srgbClr val="000000"/>
                </a:solidFill>
                <a:latin typeface="72 Brand Light" panose="020B0304030603020204" pitchFamily="34" charset="0"/>
              </a:rPr>
              <a:t>針對服務供應商</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05201DBA-BFB7-1CA0-46EF-1D6563FC3416}"/>
              </a:ext>
            </a:extLst>
          </p:cNvPr>
          <p:cNvPicPr>
            <a:picLocks noChangeAspect="1"/>
          </p:cNvPicPr>
          <p:nvPr/>
        </p:nvPicPr>
        <p:blipFill>
          <a:blip r:embed="rId10"/>
          <a:stretch>
            <a:fillRect/>
          </a:stretch>
        </p:blipFill>
        <p:spPr>
          <a:xfrm>
            <a:off x="63515" y="1312669"/>
            <a:ext cx="7631527" cy="1843364"/>
          </a:xfrm>
          <a:prstGeom prst="rect">
            <a:avLst/>
          </a:prstGeom>
        </p:spPr>
      </p:pic>
      <p:pic>
        <p:nvPicPr>
          <p:cNvPr id="8" name="Picture 7">
            <a:extLst>
              <a:ext uri="{FF2B5EF4-FFF2-40B4-BE49-F238E27FC236}">
                <a16:creationId xmlns:a16="http://schemas.microsoft.com/office/drawing/2014/main" id="{BE0FC02A-ED4D-BD4A-F6A0-4EEA16D463DC}"/>
              </a:ext>
            </a:extLst>
          </p:cNvPr>
          <p:cNvPicPr>
            <a:picLocks noChangeAspect="1"/>
          </p:cNvPicPr>
          <p:nvPr/>
        </p:nvPicPr>
        <p:blipFill>
          <a:blip r:embed="rId11"/>
          <a:stretch>
            <a:fillRect/>
          </a:stretch>
        </p:blipFill>
        <p:spPr>
          <a:xfrm>
            <a:off x="63515" y="3525735"/>
            <a:ext cx="7631527" cy="2089896"/>
          </a:xfrm>
          <a:prstGeom prst="rect">
            <a:avLst/>
          </a:prstGeom>
        </p:spPr>
      </p:pic>
    </p:spTree>
    <p:custDataLst>
      <p:custData r:id="rId1"/>
      <p:custData r:id="rId2"/>
    </p:custDataLst>
    <p:extLst>
      <p:ext uri="{BB962C8B-B14F-4D97-AF65-F5344CB8AC3E}">
        <p14:creationId xmlns:p14="http://schemas.microsoft.com/office/powerpoint/2010/main" val="1241047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3A3D0-243B-E12C-D082-7F22469C160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EAFBD65-4A44-2659-89D9-D457081A35E6}"/>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B2F66FA7-787E-6A07-682B-7B2F27FE421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07FAE7CA-536E-E48B-2B42-DDF41D08FB9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9889D8B0-C665-086F-769D-146697C575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37958E20-A9E0-95DC-DAE3-DC3D88064232}"/>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服務輸入表建立畫面</a:t>
            </a:r>
            <a:endParaRPr sz="1799">
              <a:solidFill>
                <a:srgbClr val="0070F2"/>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5"/>
              <a:defRPr sz="1600">
                <a:solidFill>
                  <a:srgbClr val="000000"/>
                </a:solidFill>
                <a:latin typeface="72 Brand Medium" panose="020B0504030603020204" pitchFamily="34" charset="0"/>
              </a:defRPr>
            </a:pPr>
            <a:r>
              <a:t>收縮整個樹狀結構</a:t>
            </a:r>
          </a:p>
          <a:p>
            <a:pPr marL="7935" defTabSz="1088231">
              <a:spcBef>
                <a:spcPts val="1799"/>
              </a:spcBef>
              <a:buClr>
                <a:srgbClr val="0070F2"/>
              </a:buClr>
              <a:buSzPct val="100000"/>
              <a:buNone/>
              <a:defRPr sz="1600">
                <a:solidFill>
                  <a:srgbClr val="000000"/>
                </a:solidFill>
                <a:latin typeface="72 Brand Light" panose="020B0304030603020204" pitchFamily="34" charset="0"/>
              </a:defRPr>
            </a:pPr>
            <a:r>
              <a:t>收合 選項可切換階層以只顯示父細目。</a:t>
            </a:r>
            <a:endParaRPr sz="16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defRPr sz="1600">
                <a:solidFill>
                  <a:srgbClr val="000000"/>
                </a:solidFill>
                <a:latin typeface="72 Brand Medium" panose="020B0504030603020204" pitchFamily="34" charset="0"/>
              </a:defRPr>
            </a:pPr>
            <a:r>
              <a:t>展開整個樹狀結構</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整個階層將展開，以顯示所有子細目和子節點。</a:t>
            </a: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999CE5CA-9C9E-BD6A-2F08-496687A406CF}"/>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服務輸入表建立 - 明細項目明細</a:t>
            </a:r>
            <a:br>
              <a:rPr lang="en-US" sz="2399">
                <a:solidFill>
                  <a:srgbClr val="0070F2"/>
                </a:solidFill>
              </a:rPr>
            </a:br>
            <a:r>
              <a:rPr sz="1999">
                <a:solidFill>
                  <a:srgbClr val="000000"/>
                </a:solidFill>
                <a:latin typeface="72 Brand Light" panose="020B0304030603020204" pitchFamily="34" charset="0"/>
              </a:rPr>
              <a:t>針對服務供應商</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22347834-BD72-3919-5CE8-BC902F745781}"/>
              </a:ext>
            </a:extLst>
          </p:cNvPr>
          <p:cNvPicPr>
            <a:picLocks noChangeAspect="1"/>
          </p:cNvPicPr>
          <p:nvPr/>
        </p:nvPicPr>
        <p:blipFill>
          <a:blip r:embed="rId10"/>
          <a:stretch>
            <a:fillRect/>
          </a:stretch>
        </p:blipFill>
        <p:spPr>
          <a:xfrm>
            <a:off x="63515" y="1275243"/>
            <a:ext cx="7631527" cy="1718147"/>
          </a:xfrm>
          <a:prstGeom prst="rect">
            <a:avLst/>
          </a:prstGeom>
        </p:spPr>
      </p:pic>
      <p:pic>
        <p:nvPicPr>
          <p:cNvPr id="5" name="Picture 4">
            <a:extLst>
              <a:ext uri="{FF2B5EF4-FFF2-40B4-BE49-F238E27FC236}">
                <a16:creationId xmlns:a16="http://schemas.microsoft.com/office/drawing/2014/main" id="{0D0BCD67-CD17-FA38-ADAD-A68FFE1CE47A}"/>
              </a:ext>
            </a:extLst>
          </p:cNvPr>
          <p:cNvPicPr>
            <a:picLocks noChangeAspect="1"/>
          </p:cNvPicPr>
          <p:nvPr/>
        </p:nvPicPr>
        <p:blipFill>
          <a:blip r:embed="rId11"/>
          <a:stretch>
            <a:fillRect/>
          </a:stretch>
        </p:blipFill>
        <p:spPr>
          <a:xfrm>
            <a:off x="63515" y="2825082"/>
            <a:ext cx="7631527" cy="1185944"/>
          </a:xfrm>
          <a:prstGeom prst="rect">
            <a:avLst/>
          </a:prstGeom>
        </p:spPr>
      </p:pic>
      <p:pic>
        <p:nvPicPr>
          <p:cNvPr id="6" name="Picture 5">
            <a:extLst>
              <a:ext uri="{FF2B5EF4-FFF2-40B4-BE49-F238E27FC236}">
                <a16:creationId xmlns:a16="http://schemas.microsoft.com/office/drawing/2014/main" id="{D000FEA5-365F-3398-9AC0-99E07E0EE8BF}"/>
              </a:ext>
            </a:extLst>
          </p:cNvPr>
          <p:cNvPicPr>
            <a:picLocks noChangeAspect="1"/>
          </p:cNvPicPr>
          <p:nvPr/>
        </p:nvPicPr>
        <p:blipFill>
          <a:blip r:embed="rId12"/>
          <a:stretch>
            <a:fillRect/>
          </a:stretch>
        </p:blipFill>
        <p:spPr>
          <a:xfrm>
            <a:off x="63515" y="3960236"/>
            <a:ext cx="7667530" cy="1600629"/>
          </a:xfrm>
          <a:prstGeom prst="rect">
            <a:avLst/>
          </a:prstGeom>
        </p:spPr>
      </p:pic>
      <p:pic>
        <p:nvPicPr>
          <p:cNvPr id="12" name="Picture 11">
            <a:extLst>
              <a:ext uri="{FF2B5EF4-FFF2-40B4-BE49-F238E27FC236}">
                <a16:creationId xmlns:a16="http://schemas.microsoft.com/office/drawing/2014/main" id="{8CC377BE-904D-EACD-775A-5FCB11684EB0}"/>
              </a:ext>
            </a:extLst>
          </p:cNvPr>
          <p:cNvPicPr>
            <a:picLocks noChangeAspect="1"/>
          </p:cNvPicPr>
          <p:nvPr/>
        </p:nvPicPr>
        <p:blipFill>
          <a:blip r:embed="rId13"/>
          <a:stretch>
            <a:fillRect/>
          </a:stretch>
        </p:blipFill>
        <p:spPr>
          <a:xfrm>
            <a:off x="75660" y="5385925"/>
            <a:ext cx="7619382" cy="1414123"/>
          </a:xfrm>
          <a:prstGeom prst="rect">
            <a:avLst/>
          </a:prstGeom>
        </p:spPr>
      </p:pic>
    </p:spTree>
    <p:custDataLst>
      <p:custData r:id="rId1"/>
      <p:custData r:id="rId2"/>
    </p:custDataLst>
    <p:extLst>
      <p:ext uri="{BB962C8B-B14F-4D97-AF65-F5344CB8AC3E}">
        <p14:creationId xmlns:p14="http://schemas.microsoft.com/office/powerpoint/2010/main" val="168981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5D7A8-2F97-9975-C778-54B563C0D1B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7E736B6E-C5A8-2332-A621-D89BDFA18F76}"/>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38E23478-F43C-342C-9111-6CA977AC03E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A272222E-859F-26DF-A990-07167E25007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EAB8D7B0-6576-5109-E68D-74DF4CC037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37DA958D-5F06-6721-A16F-DAFCD59213B8}"/>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服務輸入表建立畫面</a:t>
            </a:r>
            <a:endParaRPr sz="1799">
              <a:solidFill>
                <a:srgbClr val="0070F2"/>
              </a:solidFill>
              <a:latin typeface="72 Brand Medium" panose="020B0504030603020204" pitchFamily="34" charset="0"/>
            </a:endParaRPr>
          </a:p>
          <a:p>
            <a:pPr marL="7935" defTabSz="1088231">
              <a:spcBef>
                <a:spcPts val="1799"/>
              </a:spcBef>
              <a:buClr>
                <a:srgbClr val="0070F2"/>
              </a:buClr>
              <a:buSzPct val="100000"/>
              <a:buNone/>
              <a:defRPr sz="1600">
                <a:solidFill>
                  <a:srgbClr val="000000"/>
                </a:solidFill>
                <a:latin typeface="72 Brand Medium" panose="020B0504030603020204" pitchFamily="34" charset="0"/>
              </a:defRPr>
            </a:pPr>
            <a:r>
              <a:t>明細項目明細檢視</a:t>
            </a:r>
          </a:p>
          <a:p>
            <a:pPr marL="366710" lvl="2" indent="0" defTabSz="1088231">
              <a:spcBef>
                <a:spcPts val="1799"/>
              </a:spcBef>
              <a:buClr>
                <a:srgbClr val="0070F2"/>
              </a:buClr>
              <a:buNone/>
              <a:defRPr sz="1600">
                <a:solidFill>
                  <a:srgbClr val="000000"/>
                </a:solidFill>
                <a:latin typeface="72 Brand Light" panose="020B0304030603020204" pitchFamily="34" charset="0"/>
              </a:defRPr>
            </a:pPr>
            <a:r>
              <a:t>使用者可檢視/編輯明細項目明細，例如：</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描述</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服務開始日期</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服務結束日期</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Quantity</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單價 (根據規則可編輯)</a:t>
            </a:r>
          </a:p>
          <a:p>
            <a:pPr marL="709610" lvl="2" indent="-342900" defTabSz="1088231">
              <a:spcBef>
                <a:spcPts val="1799"/>
              </a:spcBef>
              <a:buClr>
                <a:srgbClr val="0070F2"/>
              </a:buClr>
              <a:buFont typeface="+mj-lt"/>
              <a:buAutoNum type="arabicPeriod"/>
              <a:defRPr sz="1600">
                <a:solidFill>
                  <a:srgbClr val="000000"/>
                </a:solidFill>
                <a:latin typeface="72 Brand Light" panose="020B0304030603020204" pitchFamily="34" charset="0"/>
              </a:defRPr>
            </a:pPr>
            <a:r>
              <a:t>根據規則，可編輯定價明細〈價格基礎數量〉</a:t>
            </a:r>
          </a:p>
          <a:p>
            <a:pPr marL="709610" lvl="2" indent="-342900" defTabSz="1088231">
              <a:spcBef>
                <a:spcPts val="1799"/>
              </a:spcBef>
              <a:buClr>
                <a:srgbClr val="0070F2"/>
              </a:buClr>
              <a:buFont typeface="+mj-lt"/>
              <a:buAutoNum type="arabicPeriod"/>
            </a:pPr>
            <a:endParaRPr sz="16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1D755C85-B65C-570A-9DD9-2D42DD8E9E4C}"/>
              </a:ext>
            </a:extLst>
          </p:cNvPr>
          <p:cNvSpPr txBox="1">
            <a:spLocks/>
          </p:cNvSpPr>
          <p:nvPr/>
        </p:nvSpPr>
        <p:spPr bwMode="black">
          <a:xfrm>
            <a:off x="229370" y="232869"/>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服務輸入表建立 - 明細項目明細檢視</a:t>
            </a:r>
            <a:br>
              <a:rPr lang="en-US" sz="2399">
                <a:solidFill>
                  <a:srgbClr val="0070F2"/>
                </a:solidFill>
              </a:rPr>
            </a:br>
            <a:r>
              <a:rPr sz="1999">
                <a:solidFill>
                  <a:srgbClr val="000000"/>
                </a:solidFill>
                <a:latin typeface="72 Brand Light" panose="020B0304030603020204" pitchFamily="34" charset="0"/>
              </a:rPr>
              <a:t>針對服務供應商</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3437AFD1-BAF5-1207-F8E2-82E0540FE9BE}"/>
              </a:ext>
            </a:extLst>
          </p:cNvPr>
          <p:cNvPicPr>
            <a:picLocks noChangeAspect="1"/>
          </p:cNvPicPr>
          <p:nvPr/>
        </p:nvPicPr>
        <p:blipFill>
          <a:blip r:embed="rId10"/>
          <a:stretch>
            <a:fillRect/>
          </a:stretch>
        </p:blipFill>
        <p:spPr>
          <a:xfrm>
            <a:off x="63515" y="942967"/>
            <a:ext cx="7099285" cy="3072177"/>
          </a:xfrm>
          <a:prstGeom prst="rect">
            <a:avLst/>
          </a:prstGeom>
        </p:spPr>
      </p:pic>
      <p:pic>
        <p:nvPicPr>
          <p:cNvPr id="6" name="Picture 5">
            <a:extLst>
              <a:ext uri="{FF2B5EF4-FFF2-40B4-BE49-F238E27FC236}">
                <a16:creationId xmlns:a16="http://schemas.microsoft.com/office/drawing/2014/main" id="{0EC145B8-D7FC-D0E3-4878-C92ADEFD7AF1}"/>
              </a:ext>
            </a:extLst>
          </p:cNvPr>
          <p:cNvPicPr>
            <a:picLocks noChangeAspect="1"/>
          </p:cNvPicPr>
          <p:nvPr/>
        </p:nvPicPr>
        <p:blipFill>
          <a:blip r:embed="rId11"/>
          <a:stretch>
            <a:fillRect/>
          </a:stretch>
        </p:blipFill>
        <p:spPr>
          <a:xfrm>
            <a:off x="14284" y="3875272"/>
            <a:ext cx="7148516" cy="2870761"/>
          </a:xfrm>
          <a:prstGeom prst="rect">
            <a:avLst/>
          </a:prstGeom>
        </p:spPr>
      </p:pic>
    </p:spTree>
    <p:custDataLst>
      <p:custData r:id="rId1"/>
      <p:custData r:id="rId2"/>
    </p:custDataLst>
    <p:extLst>
      <p:ext uri="{BB962C8B-B14F-4D97-AF65-F5344CB8AC3E}">
        <p14:creationId xmlns:p14="http://schemas.microsoft.com/office/powerpoint/2010/main" val="33565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CD67F-B326-26F9-0254-8D7D1955BFA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BC913390-C27C-EBDA-97D5-B954E1855EFB}"/>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47C5B4A2-D993-960F-556D-DC8BD963F75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04B91AD8-185C-091D-EAF2-4A51E23F1BB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0AF9E7DA-309D-59FC-DAFC-B8B6CFADA8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8A8165C3-21A5-5753-495B-E3650C110D4D}"/>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服務輸入表建立畫面</a:t>
            </a:r>
            <a:endParaRPr sz="1799">
              <a:solidFill>
                <a:srgbClr val="0070F2"/>
              </a:solidFill>
              <a:latin typeface="72 Brand Medium" panose="020B0504030603020204" pitchFamily="34" charset="0"/>
            </a:endParaRPr>
          </a:p>
          <a:p>
            <a:pPr marL="7935" defTabSz="1088231">
              <a:spcBef>
                <a:spcPts val="1799"/>
              </a:spcBef>
              <a:buClr>
                <a:srgbClr val="0070F2"/>
              </a:buClr>
              <a:buSzPct val="100000"/>
              <a:buNone/>
              <a:defRPr sz="1600">
                <a:solidFill>
                  <a:srgbClr val="000000"/>
                </a:solidFill>
                <a:latin typeface="72 Brand Medium" panose="020B0504030603020204" pitchFamily="34" charset="0"/>
              </a:defRPr>
            </a:pPr>
            <a:r>
              <a:t>細目級備註和附件</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使用者可以輸入附註</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附件可新增為細項層級的支援文件</a:t>
            </a: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00A558AA-337B-0772-B3AD-6F2B46D46910}"/>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服務輸入表建立 - 明細項目明細</a:t>
            </a:r>
            <a:br>
              <a:rPr lang="en-US" sz="2399">
                <a:solidFill>
                  <a:srgbClr val="0070F2"/>
                </a:solidFill>
              </a:rPr>
            </a:br>
            <a:r>
              <a:rPr sz="1999">
                <a:solidFill>
                  <a:srgbClr val="000000"/>
                </a:solidFill>
                <a:latin typeface="72 Brand Light" panose="020B0304030603020204" pitchFamily="34" charset="0"/>
              </a:rPr>
              <a:t>針對服務供應商</a:t>
            </a:r>
            <a:endParaRPr sz="2099">
              <a:solidFill>
                <a:srgbClr val="000000"/>
              </a:solidFill>
              <a:latin typeface="72 Brand Light" panose="020B0304030603020204" pitchFamily="34" charset="0"/>
            </a:endParaRPr>
          </a:p>
        </p:txBody>
      </p:sp>
      <p:pic>
        <p:nvPicPr>
          <p:cNvPr id="7" name="Picture 6">
            <a:extLst>
              <a:ext uri="{FF2B5EF4-FFF2-40B4-BE49-F238E27FC236}">
                <a16:creationId xmlns:a16="http://schemas.microsoft.com/office/drawing/2014/main" id="{4268A52B-5D69-0558-FD0D-6114A7CE4F30}"/>
              </a:ext>
            </a:extLst>
          </p:cNvPr>
          <p:cNvPicPr>
            <a:picLocks noChangeAspect="1"/>
          </p:cNvPicPr>
          <p:nvPr/>
        </p:nvPicPr>
        <p:blipFill>
          <a:blip r:embed="rId10"/>
          <a:stretch>
            <a:fillRect/>
          </a:stretch>
        </p:blipFill>
        <p:spPr>
          <a:xfrm>
            <a:off x="63515" y="1204539"/>
            <a:ext cx="7634863" cy="4087897"/>
          </a:xfrm>
          <a:prstGeom prst="rect">
            <a:avLst/>
          </a:prstGeom>
        </p:spPr>
      </p:pic>
    </p:spTree>
    <p:custDataLst>
      <p:custData r:id="rId1"/>
      <p:custData r:id="rId2"/>
    </p:custDataLst>
    <p:extLst>
      <p:ext uri="{BB962C8B-B14F-4D97-AF65-F5344CB8AC3E}">
        <p14:creationId xmlns:p14="http://schemas.microsoft.com/office/powerpoint/2010/main" val="3232612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9A333-E190-8F18-933E-9596BC861CC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E3A261F-C6FC-DC5A-6F02-2184C177C353}"/>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8B924B10-6D0D-C8D3-E2B3-C6369DAD4B6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2394D517-458E-0FE5-426C-7AF395A945B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C559F4E4-E304-F8BA-2DAC-B3FF1CEA27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B7856054-80F3-9A90-1F31-1B1D7FE4D8A6}"/>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服務輸入表建立畫面</a:t>
            </a:r>
            <a:endParaRPr sz="1799">
              <a:solidFill>
                <a:srgbClr val="0070F2"/>
              </a:solidFill>
              <a:latin typeface="72 Brand Medium" panose="020B0504030603020204" pitchFamily="34" charset="0"/>
            </a:endParaRPr>
          </a:p>
          <a:p>
            <a:pPr marL="7935" defTabSz="1088231">
              <a:spcBef>
                <a:spcPts val="1799"/>
              </a:spcBef>
              <a:buClr>
                <a:srgbClr val="0070F2"/>
              </a:buClr>
              <a:buSzPct val="100000"/>
              <a:buNone/>
              <a:defRPr sz="1600">
                <a:solidFill>
                  <a:srgbClr val="000000"/>
                </a:solidFill>
                <a:latin typeface="72 Brand Medium" panose="020B0504030603020204" pitchFamily="34" charset="0"/>
              </a:defRPr>
            </a:pPr>
            <a:r>
              <a:t>抬頭級備註、附件和摘要</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使用者可以輸入附註</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附件可新增為表頭層次的支援文件。</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摘要區段</a:t>
            </a:r>
          </a:p>
          <a:p>
            <a:pPr marL="833577" lvl="3" indent="-285750" defTabSz="1088231">
              <a:spcBef>
                <a:spcPts val="1799"/>
              </a:spcBef>
              <a:buClr>
                <a:srgbClr val="0070F2"/>
              </a:buClr>
              <a:defRPr sz="1400">
                <a:solidFill>
                  <a:srgbClr val="000000"/>
                </a:solidFill>
                <a:latin typeface="72 Brand Light" panose="020B0304030603020204" pitchFamily="34" charset="0"/>
              </a:defRPr>
            </a:pPr>
            <a:r>
              <a:t>小計</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文件取得自動儲存</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下一個按鈕</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儲存並關閉 (草稿)</a:t>
            </a:r>
          </a:p>
          <a:p>
            <a:pPr marL="652460" lvl="2" indent="-285750" defTabSz="1088231">
              <a:spcBef>
                <a:spcPts val="1799"/>
              </a:spcBef>
              <a:buClr>
                <a:srgbClr val="0070F2"/>
              </a:buClr>
              <a:defRPr sz="1600">
                <a:solidFill>
                  <a:srgbClr val="000000"/>
                </a:solidFill>
                <a:latin typeface="72 Brand Light" panose="020B0304030603020204" pitchFamily="34" charset="0"/>
              </a:defRPr>
            </a:pPr>
            <a:r>
              <a:t>捨棄草稿</a:t>
            </a:r>
          </a:p>
          <a:p>
            <a:pPr marL="652460" lvl="2" indent="-285750" defTabSz="1088231">
              <a:spcBef>
                <a:spcPts val="1799"/>
              </a:spcBef>
              <a:buClr>
                <a:srgbClr val="0070F2"/>
              </a:buClr>
            </a:pPr>
            <a:endParaRPr sz="1600">
              <a:solidFill>
                <a:srgbClr val="000000"/>
              </a:solidFill>
              <a:latin typeface="72 Brand Light" panose="020B0304030603020204" pitchFamily="34" charset="0"/>
            </a:endParaRPr>
          </a:p>
          <a:p>
            <a:pPr marL="293685" indent="-285750" defTabSz="1088231">
              <a:spcBef>
                <a:spcPts val="1799"/>
              </a:spcBef>
              <a:buClr>
                <a:srgbClr val="0070F2"/>
              </a:buClr>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F1F4AA53-44C0-C512-E4C5-1B0ED34D7DC1}"/>
              </a:ext>
            </a:extLst>
          </p:cNvPr>
          <p:cNvSpPr txBox="1">
            <a:spLocks/>
          </p:cNvSpPr>
          <p:nvPr/>
        </p:nvSpPr>
        <p:spPr bwMode="black">
          <a:xfrm>
            <a:off x="464898" y="266035"/>
            <a:ext cx="10511196" cy="67693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r>
              <a:rPr sz="2399">
                <a:solidFill>
                  <a:srgbClr val="0070F2"/>
                </a:solidFill>
              </a:rPr>
              <a:t>服務輸入表建立 - 表頭層次</a:t>
            </a:r>
            <a:br>
              <a:rPr lang="en-US" sz="2399">
                <a:solidFill>
                  <a:srgbClr val="0070F2"/>
                </a:solidFill>
              </a:rPr>
            </a:br>
            <a:r>
              <a:rPr sz="1999">
                <a:solidFill>
                  <a:srgbClr val="000000"/>
                </a:solidFill>
                <a:latin typeface="72 Brand Light" panose="020B0304030603020204" pitchFamily="34" charset="0"/>
              </a:rPr>
              <a:t>針對服務供應商</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E284229A-F103-7205-4402-414FD2F1B289}"/>
              </a:ext>
            </a:extLst>
          </p:cNvPr>
          <p:cNvPicPr>
            <a:picLocks noChangeAspect="1"/>
          </p:cNvPicPr>
          <p:nvPr/>
        </p:nvPicPr>
        <p:blipFill>
          <a:blip r:embed="rId10"/>
          <a:stretch>
            <a:fillRect/>
          </a:stretch>
        </p:blipFill>
        <p:spPr>
          <a:xfrm>
            <a:off x="319880" y="1138207"/>
            <a:ext cx="7272411" cy="2236142"/>
          </a:xfrm>
          <a:prstGeom prst="rect">
            <a:avLst/>
          </a:prstGeom>
        </p:spPr>
      </p:pic>
      <p:pic>
        <p:nvPicPr>
          <p:cNvPr id="5" name="Picture 4">
            <a:extLst>
              <a:ext uri="{FF2B5EF4-FFF2-40B4-BE49-F238E27FC236}">
                <a16:creationId xmlns:a16="http://schemas.microsoft.com/office/drawing/2014/main" id="{C43F5CDA-7A61-3287-AEE2-88033F0A23EE}"/>
              </a:ext>
            </a:extLst>
          </p:cNvPr>
          <p:cNvPicPr>
            <a:picLocks noChangeAspect="1"/>
          </p:cNvPicPr>
          <p:nvPr/>
        </p:nvPicPr>
        <p:blipFill>
          <a:blip r:embed="rId11"/>
          <a:stretch>
            <a:fillRect/>
          </a:stretch>
        </p:blipFill>
        <p:spPr>
          <a:xfrm>
            <a:off x="204387" y="3569589"/>
            <a:ext cx="7387904" cy="739803"/>
          </a:xfrm>
          <a:prstGeom prst="rect">
            <a:avLst/>
          </a:prstGeom>
        </p:spPr>
      </p:pic>
      <p:pic>
        <p:nvPicPr>
          <p:cNvPr id="6" name="Picture 5">
            <a:extLst>
              <a:ext uri="{FF2B5EF4-FFF2-40B4-BE49-F238E27FC236}">
                <a16:creationId xmlns:a16="http://schemas.microsoft.com/office/drawing/2014/main" id="{2D0A8785-840B-BBF0-341C-08061BCC8FA2}"/>
              </a:ext>
            </a:extLst>
          </p:cNvPr>
          <p:cNvPicPr>
            <a:picLocks noChangeAspect="1"/>
          </p:cNvPicPr>
          <p:nvPr/>
        </p:nvPicPr>
        <p:blipFill>
          <a:blip r:embed="rId12"/>
          <a:stretch>
            <a:fillRect/>
          </a:stretch>
        </p:blipFill>
        <p:spPr>
          <a:xfrm>
            <a:off x="2653142" y="4330941"/>
            <a:ext cx="5041900" cy="736600"/>
          </a:xfrm>
          <a:prstGeom prst="rect">
            <a:avLst/>
          </a:prstGeom>
        </p:spPr>
      </p:pic>
    </p:spTree>
    <p:custDataLst>
      <p:custData r:id="rId1"/>
      <p:custData r:id="rId2"/>
    </p:custDataLst>
    <p:extLst>
      <p:ext uri="{BB962C8B-B14F-4D97-AF65-F5344CB8AC3E}">
        <p14:creationId xmlns:p14="http://schemas.microsoft.com/office/powerpoint/2010/main" val="3335807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EB155-5D99-0611-D012-71B7C86D632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8293DBE8-20A7-0EF9-09A2-F8206465044A}"/>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5A7FD43D-F433-5E16-A3A5-80E58752728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2A0F65DC-1165-FD08-DDD8-F261183C431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A244BECA-BE49-08DB-4BE7-F5B754A332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C234EC96-1E95-9279-16E8-294F758B64E6}"/>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取消服務工作表</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使用者可取消已建立的服務工作表。隨即顯示蹦現畫面，使用者可按一下 </a:t>
            </a:r>
            <a:r>
              <a:rPr b="1"/>
              <a:t>[是</a:t>
            </a:r>
            <a:r>
              <a:t>] 以取消。</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使用者也可取消核准的 SES，這在 [精簡/增強] 限制方案中支援。</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將在後端 ERP 中刪除服務輸入表</a:t>
            </a:r>
          </a:p>
          <a:p>
            <a:pPr marL="7935" defTabSz="1088231">
              <a:spcBef>
                <a:spcPts val="1799"/>
              </a:spcBef>
              <a:buClr>
                <a:srgbClr val="0070F2"/>
              </a:buClr>
              <a:buNone/>
              <a:defRPr sz="1800">
                <a:latin typeface="72 Brand Light" panose="020B0304030603020204" pitchFamily="34" charset="0"/>
              </a:defRPr>
            </a:pPr>
            <a:r>
              <a:rPr>
                <a:solidFill>
                  <a:srgbClr val="000000"/>
                </a:solidFill>
              </a:rPr>
              <a:t>請注意：作業將在服務輸入表 cXML 中作為</a:t>
            </a:r>
            <a:r>
              <a:rPr b="1">
                <a:solidFill>
                  <a:srgbClr val="FF0000"/>
                </a:solidFill>
              </a:rPr>
              <a:t>刪除</a:t>
            </a:r>
            <a:r>
              <a:rPr>
                <a:solidFill>
                  <a:srgbClr val="000000"/>
                </a:solidFill>
              </a:rPr>
              <a:t>傳送</a:t>
            </a:r>
            <a:endParaRPr sz="1800">
              <a:solidFill>
                <a:srgbClr val="000000"/>
              </a:solidFill>
              <a:latin typeface="72 Brand Medium" panose="020B0504030603020204" pitchFamily="34" charset="0"/>
            </a:endParaRPr>
          </a:p>
          <a:p>
            <a:pPr marL="7935" defTabSz="1088231">
              <a:spcBef>
                <a:spcPts val="1799"/>
              </a:spcBef>
              <a:buClr>
                <a:srgbClr val="0070F2"/>
              </a:buClr>
              <a:buNone/>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293685" indent="-285750" defTabSz="1088231">
              <a:spcBef>
                <a:spcPts val="1799"/>
              </a:spcBef>
              <a:buClr>
                <a:srgbClr val="0070F2"/>
              </a:buClr>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CB19BB9E-5170-9909-F194-61F42E374BFA}"/>
              </a:ext>
            </a:extLst>
          </p:cNvPr>
          <p:cNvSpPr txBox="1">
            <a:spLocks/>
          </p:cNvSpPr>
          <p:nvPr/>
        </p:nvSpPr>
        <p:spPr bwMode="black">
          <a:xfrm>
            <a:off x="464898" y="266035"/>
            <a:ext cx="10511196" cy="67685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取消服務工作表功能</a:t>
            </a:r>
          </a:p>
          <a:p>
            <a:pPr marL="4762" indent="-4762" defTabSz="1088231">
              <a:defRPr sz="1999">
                <a:solidFill>
                  <a:srgbClr val="000000"/>
                </a:solidFill>
                <a:latin typeface="72 Brand Light" panose="020B0304030603020204" pitchFamily="34" charset="0"/>
              </a:defRPr>
            </a:pPr>
            <a:r>
              <a:t>針對服務供應商</a:t>
            </a:r>
            <a:endParaRPr sz="2099">
              <a:solidFill>
                <a:srgbClr val="000000"/>
              </a:solidFill>
              <a:latin typeface="72 Brand Light" panose="020B0304030603020204" pitchFamily="34" charset="0"/>
            </a:endParaRPr>
          </a:p>
        </p:txBody>
      </p:sp>
      <p:pic>
        <p:nvPicPr>
          <p:cNvPr id="5" name="Picture 4">
            <a:extLst>
              <a:ext uri="{FF2B5EF4-FFF2-40B4-BE49-F238E27FC236}">
                <a16:creationId xmlns:a16="http://schemas.microsoft.com/office/drawing/2014/main" id="{460DC644-DCDA-CE39-1D2E-D323CD8EEB04}"/>
              </a:ext>
            </a:extLst>
          </p:cNvPr>
          <p:cNvPicPr>
            <a:picLocks noChangeAspect="1"/>
          </p:cNvPicPr>
          <p:nvPr/>
        </p:nvPicPr>
        <p:blipFill>
          <a:blip r:embed="rId10"/>
          <a:stretch>
            <a:fillRect/>
          </a:stretch>
        </p:blipFill>
        <p:spPr>
          <a:xfrm>
            <a:off x="193770" y="1181297"/>
            <a:ext cx="7501272" cy="1777197"/>
          </a:xfrm>
          <a:prstGeom prst="rect">
            <a:avLst/>
          </a:prstGeom>
        </p:spPr>
      </p:pic>
      <p:pic>
        <p:nvPicPr>
          <p:cNvPr id="6" name="Picture 5">
            <a:extLst>
              <a:ext uri="{FF2B5EF4-FFF2-40B4-BE49-F238E27FC236}">
                <a16:creationId xmlns:a16="http://schemas.microsoft.com/office/drawing/2014/main" id="{DEC3B172-F83C-77FC-4281-2FEF5FC9C0D5}"/>
              </a:ext>
            </a:extLst>
          </p:cNvPr>
          <p:cNvPicPr>
            <a:picLocks noChangeAspect="1"/>
          </p:cNvPicPr>
          <p:nvPr/>
        </p:nvPicPr>
        <p:blipFill>
          <a:blip r:embed="rId11"/>
          <a:stretch>
            <a:fillRect/>
          </a:stretch>
        </p:blipFill>
        <p:spPr>
          <a:xfrm>
            <a:off x="193770" y="3034694"/>
            <a:ext cx="7476235" cy="2146906"/>
          </a:xfrm>
          <a:prstGeom prst="rect">
            <a:avLst/>
          </a:prstGeom>
        </p:spPr>
      </p:pic>
      <p:pic>
        <p:nvPicPr>
          <p:cNvPr id="12" name="Picture 11">
            <a:extLst>
              <a:ext uri="{FF2B5EF4-FFF2-40B4-BE49-F238E27FC236}">
                <a16:creationId xmlns:a16="http://schemas.microsoft.com/office/drawing/2014/main" id="{2817CB8B-9545-18E1-9C80-1214BC380886}"/>
              </a:ext>
            </a:extLst>
          </p:cNvPr>
          <p:cNvPicPr>
            <a:picLocks noChangeAspect="1"/>
          </p:cNvPicPr>
          <p:nvPr/>
        </p:nvPicPr>
        <p:blipFill>
          <a:blip r:embed="rId12"/>
          <a:stretch>
            <a:fillRect/>
          </a:stretch>
        </p:blipFill>
        <p:spPr>
          <a:xfrm>
            <a:off x="58206" y="5171334"/>
            <a:ext cx="7402807" cy="1602211"/>
          </a:xfrm>
          <a:prstGeom prst="rect">
            <a:avLst/>
          </a:prstGeom>
        </p:spPr>
      </p:pic>
    </p:spTree>
    <p:custDataLst>
      <p:custData r:id="rId1"/>
      <p:custData r:id="rId2"/>
    </p:custDataLst>
    <p:extLst>
      <p:ext uri="{BB962C8B-B14F-4D97-AF65-F5344CB8AC3E}">
        <p14:creationId xmlns:p14="http://schemas.microsoft.com/office/powerpoint/2010/main" val="3849738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7CAEC-3FE1-4369-74F9-6710DB81BA5C}"/>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7C6E5CDC-C632-7678-5275-2C84431168E7}"/>
              </a:ext>
            </a:extLst>
          </p:cNvPr>
          <p:cNvSpPr/>
          <p:nvPr/>
        </p:nvSpPr>
        <p:spPr bwMode="gray">
          <a:xfrm>
            <a:off x="7695042" y="4463"/>
            <a:ext cx="4485849" cy="6852645"/>
          </a:xfrm>
          <a:prstGeom prst="rect">
            <a:avLst/>
          </a:prstGeom>
          <a:solidFill>
            <a:schemeClr val="bg1">
              <a:lumMod val="95000"/>
            </a:schemeClr>
          </a:solidFill>
          <a:ln w="25400" algn="ctr">
            <a:noFill/>
            <a:miter lim="800000"/>
            <a:headEnd/>
            <a:tailEnd/>
          </a:ln>
        </p:spPr>
        <p:txBody>
          <a:bodyPr lIns="89977" tIns="71981" rIns="89977" bIns="71981" anchor="ctr"/>
          <a:lstStyle/>
          <a:p>
            <a:pPr algn="ctr" defTabSz="1088449" fontAlgn="base">
              <a:spcBef>
                <a:spcPct val="50000"/>
              </a:spcBef>
              <a:spcAft>
                <a:spcPct val="0"/>
              </a:spcAft>
              <a:buClr>
                <a:srgbClr val="F0AB00"/>
              </a:buClr>
              <a:buSzPct val="80000"/>
            </a:pPr>
            <a:endParaRPr sz="2099" kern="0">
              <a:solidFill>
                <a:srgbClr val="000000"/>
              </a:solidFill>
              <a:latin typeface="72 Brand"/>
              <a:ea typeface="Arial Unicode MS" pitchFamily="34" charset="-128"/>
              <a:cs typeface="Arial Unicode MS" pitchFamily="34" charset="-128"/>
            </a:endParaRPr>
          </a:p>
        </p:txBody>
      </p:sp>
      <p:pic>
        <p:nvPicPr>
          <p:cNvPr id="11" name="Picture 53">
            <a:extLst>
              <a:ext uri="{FF2B5EF4-FFF2-40B4-BE49-F238E27FC236}">
                <a16:creationId xmlns:a16="http://schemas.microsoft.com/office/drawing/2014/main" id="{EC502647-E518-1CD2-96E9-344C6AA3732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1062" y="504445"/>
            <a:ext cx="400068" cy="363466"/>
          </a:xfrm>
          <a:prstGeom prst="rect">
            <a:avLst/>
          </a:prstGeom>
        </p:spPr>
      </p:pic>
      <p:pic>
        <p:nvPicPr>
          <p:cNvPr id="9" name="Image 1" descr="preencoded.png">
            <a:extLst>
              <a:ext uri="{FF2B5EF4-FFF2-40B4-BE49-F238E27FC236}">
                <a16:creationId xmlns:a16="http://schemas.microsoft.com/office/drawing/2014/main" id="{9BD30D4B-96A3-1B52-D911-045DC46CE78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092280" y="461275"/>
            <a:ext cx="1046658" cy="466878"/>
          </a:xfrm>
          <a:prstGeom prst="rect">
            <a:avLst/>
          </a:prstGeom>
        </p:spPr>
      </p:pic>
      <p:pic>
        <p:nvPicPr>
          <p:cNvPr id="10" name="Picture 9">
            <a:extLst>
              <a:ext uri="{FF2B5EF4-FFF2-40B4-BE49-F238E27FC236}">
                <a16:creationId xmlns:a16="http://schemas.microsoft.com/office/drawing/2014/main" id="{EE8FD3B6-E0BF-8E2B-DC8F-36A5E490DD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8059" y="515354"/>
            <a:ext cx="323081" cy="369236"/>
          </a:xfrm>
          <a:prstGeom prst="rect">
            <a:avLst/>
          </a:prstGeom>
        </p:spPr>
      </p:pic>
      <p:sp>
        <p:nvSpPr>
          <p:cNvPr id="2" name="Text Placeholder 4">
            <a:extLst>
              <a:ext uri="{FF2B5EF4-FFF2-40B4-BE49-F238E27FC236}">
                <a16:creationId xmlns:a16="http://schemas.microsoft.com/office/drawing/2014/main" id="{6C974C31-E78A-3BE5-79FA-076775FD9D42}"/>
              </a:ext>
            </a:extLst>
          </p:cNvPr>
          <p:cNvSpPr txBox="1">
            <a:spLocks/>
          </p:cNvSpPr>
          <p:nvPr/>
        </p:nvSpPr>
        <p:spPr>
          <a:xfrm>
            <a:off x="7976787" y="1138207"/>
            <a:ext cx="3970075" cy="5474130"/>
          </a:xfrm>
          <a:prstGeom prst="rect">
            <a:avLst/>
          </a:prstGeom>
        </p:spPr>
        <p:txBody>
          <a:bodyPr/>
          <a:lstStyle>
            <a:lvl1pPr marL="0" indent="0" algn="l" defTabSz="1088558" rtl="0" eaLnBrk="1" latinLnBrk="0" hangingPunct="1">
              <a:spcBef>
                <a:spcPts val="1800"/>
              </a:spcBef>
              <a:buClrTx/>
              <a:buSzPct val="80000"/>
              <a:buFont typeface="Roboto" panose="02000000000000000000" pitchFamily="2" charset="0"/>
              <a:buChar char="​"/>
              <a:defRPr sz="2000" b="0" i="0" kern="1200">
                <a:solidFill>
                  <a:schemeClr val="tx1"/>
                </a:solidFill>
                <a:latin typeface="72 Brand" panose="020B0504030603020204" pitchFamily="34" charset="0"/>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sz="1800" b="0" i="0" kern="1200">
                <a:solidFill>
                  <a:schemeClr val="tx1"/>
                </a:solidFill>
                <a:latin typeface="72 Brand" panose="020B0504030603020204" pitchFamily="34" charset="0"/>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72 Brand" panose="020B0504030603020204" pitchFamily="34" charset="0"/>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72 Brand" panose="020B0504030603020204" pitchFamily="34" charset="0"/>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8231">
              <a:spcBef>
                <a:spcPts val="1799"/>
              </a:spcBef>
              <a:defRPr sz="1799">
                <a:solidFill>
                  <a:srgbClr val="0070F2"/>
                </a:solidFill>
                <a:latin typeface="72 Brand Medium" panose="020B0504030603020204" pitchFamily="34" charset="0"/>
              </a:defRPr>
            </a:pPr>
            <a:r>
              <a:t>編輯並重新提交</a:t>
            </a:r>
            <a:endParaRPr sz="1799">
              <a:solidFill>
                <a:srgbClr val="0070F2"/>
              </a:solidFill>
              <a:latin typeface="72 Brand Medium" panose="020B0504030603020204" pitchFamily="34" charset="0"/>
            </a:endParaRP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供應商使用者建立 SES，且採購商在後端 ERP 中拒絕 SES。</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狀態更新請求已傳送給供應商，並提供拒絕原因；供應商可編輯並重新提交文件。</a:t>
            </a:r>
          </a:p>
          <a:p>
            <a:pPr marL="350835" indent="-342900" defTabSz="1088231">
              <a:spcBef>
                <a:spcPts val="1799"/>
              </a:spcBef>
              <a:buClr>
                <a:srgbClr val="0070F2"/>
              </a:buClr>
              <a:buFont typeface="+mj-lt"/>
              <a:buAutoNum type="arabicPeriod"/>
              <a:defRPr sz="1800">
                <a:solidFill>
                  <a:srgbClr val="000000"/>
                </a:solidFill>
                <a:latin typeface="72 Brand Light" panose="020B0304030603020204" pitchFamily="34" charset="0"/>
              </a:defRPr>
            </a:pPr>
            <a:r>
              <a:t>供應商重新提交 SES，導致在後端 ERP 中建立新的 SES。</a:t>
            </a:r>
          </a:p>
          <a:p>
            <a:pPr marL="7935" defTabSz="1088231">
              <a:spcBef>
                <a:spcPts val="1799"/>
              </a:spcBef>
              <a:buClr>
                <a:srgbClr val="0070F2"/>
              </a:buClr>
              <a:buNone/>
              <a:defRPr sz="1800">
                <a:latin typeface="72 Brand Light" panose="020B0304030603020204" pitchFamily="34" charset="0"/>
              </a:defRPr>
            </a:pPr>
            <a:r>
              <a:rPr>
                <a:solidFill>
                  <a:srgbClr val="000000"/>
                </a:solidFill>
              </a:rPr>
              <a:t>請注意：作業將在 cXML 中作為</a:t>
            </a:r>
            <a:r>
              <a:rPr>
                <a:solidFill>
                  <a:srgbClr val="FF0000"/>
                </a:solidFill>
              </a:rPr>
              <a:t>新</a:t>
            </a:r>
            <a:r>
              <a:rPr>
                <a:solidFill>
                  <a:srgbClr val="000000"/>
                </a:solidFill>
              </a:rPr>
              <a:t>作業傳送</a:t>
            </a:r>
          </a:p>
          <a:p>
            <a:pPr marL="7935" defTabSz="1088231">
              <a:spcBef>
                <a:spcPts val="1799"/>
              </a:spcBef>
              <a:buClr>
                <a:srgbClr val="0070F2"/>
              </a:buClr>
              <a:buNone/>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293685" indent="-285750" defTabSz="1088231">
              <a:spcBef>
                <a:spcPts val="1799"/>
              </a:spcBef>
              <a:buClr>
                <a:srgbClr val="0070F2"/>
              </a:buClr>
            </a:pPr>
            <a:endParaRPr sz="1800">
              <a:solidFill>
                <a:srgbClr val="000000"/>
              </a:solidFill>
              <a:latin typeface="72 Brand Light" panose="020B0304030603020204" pitchFamily="34" charset="0"/>
            </a:endParaRPr>
          </a:p>
          <a:p>
            <a:pPr marL="366710" lvl="2" indent="0" defTabSz="1088231">
              <a:spcBef>
                <a:spcPts val="1799"/>
              </a:spcBef>
              <a:buClr>
                <a:srgbClr val="0070F2"/>
              </a:buClr>
              <a:buNone/>
            </a:pPr>
            <a:endParaRPr sz="1600">
              <a:solidFill>
                <a:srgbClr val="000000"/>
              </a:solidFill>
              <a:latin typeface="72 Brand Light" panose="020B0304030603020204" pitchFamily="34" charset="0"/>
            </a:endParaRPr>
          </a:p>
          <a:p>
            <a:pPr marL="629092" lvl="1" indent="-441193" defTabSz="1088231">
              <a:spcBef>
                <a:spcPts val="1799"/>
              </a:spcBef>
              <a:buClr>
                <a:srgbClr val="0070F2"/>
              </a:buClr>
              <a:buFont typeface="+mj-lt"/>
              <a:buAutoNum type="arabicPeriod"/>
            </a:pPr>
            <a:endParaRPr sz="1000">
              <a:solidFill>
                <a:srgbClr val="000000"/>
              </a:solidFill>
              <a:latin typeface="72 Brand Medium" panose="020B0504030603020204" pitchFamily="34" charset="0"/>
            </a:endParaRPr>
          </a:p>
          <a:p>
            <a:pPr marL="449128" indent="-441193" defTabSz="1088231">
              <a:spcBef>
                <a:spcPts val="1799"/>
              </a:spcBef>
              <a:buClr>
                <a:srgbClr val="0070F2"/>
              </a:buClr>
              <a:buSzPct val="100000"/>
              <a:buFont typeface="+mj-lt"/>
              <a:buAutoNum type="arabicPeriod" startAt="6"/>
            </a:pPr>
            <a:endParaRPr sz="1600">
              <a:solidFill>
                <a:srgbClr val="000000"/>
              </a:solidFill>
              <a:latin typeface="72 Brand Light" panose="020B0304030603020204" pitchFamily="34" charset="0"/>
            </a:endParaRPr>
          </a:p>
        </p:txBody>
      </p:sp>
      <p:sp>
        <p:nvSpPr>
          <p:cNvPr id="3" name="Title 1">
            <a:extLst>
              <a:ext uri="{FF2B5EF4-FFF2-40B4-BE49-F238E27FC236}">
                <a16:creationId xmlns:a16="http://schemas.microsoft.com/office/drawing/2014/main" id="{CEB56AB2-EC89-F3A8-8D8D-FAF1400C42F0}"/>
              </a:ext>
            </a:extLst>
          </p:cNvPr>
          <p:cNvSpPr txBox="1">
            <a:spLocks/>
          </p:cNvSpPr>
          <p:nvPr/>
        </p:nvSpPr>
        <p:spPr bwMode="black">
          <a:xfrm>
            <a:off x="464898" y="266035"/>
            <a:ext cx="10511196" cy="676852"/>
          </a:xfrm>
          <a:prstGeom prst="rect">
            <a:avLst/>
          </a:prstGeom>
        </p:spPr>
        <p:txBody>
          <a:bodyPr vert="horz" wrap="square" lIns="0" tIns="0" rIns="0" bIns="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4762" indent="-4762" defTabSz="1088231">
              <a:defRPr sz="2399">
                <a:solidFill>
                  <a:srgbClr val="0070F2"/>
                </a:solidFill>
              </a:defRPr>
            </a:pPr>
            <a:r>
              <a:t>編輯並重新提交服務工作表</a:t>
            </a:r>
          </a:p>
          <a:p>
            <a:pPr marL="4762" indent="-4762" defTabSz="1088231">
              <a:defRPr sz="1999">
                <a:solidFill>
                  <a:srgbClr val="000000"/>
                </a:solidFill>
                <a:latin typeface="72 Brand Light" panose="020B0304030603020204" pitchFamily="34" charset="0"/>
              </a:defRPr>
            </a:pPr>
            <a:r>
              <a:t>針對服務供應商</a:t>
            </a:r>
            <a:endParaRPr sz="2099">
              <a:solidFill>
                <a:srgbClr val="000000"/>
              </a:solidFill>
              <a:latin typeface="72 Brand Light" panose="020B0304030603020204" pitchFamily="34" charset="0"/>
            </a:endParaRPr>
          </a:p>
        </p:txBody>
      </p:sp>
      <p:pic>
        <p:nvPicPr>
          <p:cNvPr id="4" name="Picture 3">
            <a:extLst>
              <a:ext uri="{FF2B5EF4-FFF2-40B4-BE49-F238E27FC236}">
                <a16:creationId xmlns:a16="http://schemas.microsoft.com/office/drawing/2014/main" id="{6C41E59D-8ABF-1141-F545-8F32468F15B8}"/>
              </a:ext>
            </a:extLst>
          </p:cNvPr>
          <p:cNvPicPr>
            <a:picLocks noChangeAspect="1"/>
          </p:cNvPicPr>
          <p:nvPr/>
        </p:nvPicPr>
        <p:blipFill>
          <a:blip r:embed="rId10"/>
          <a:stretch>
            <a:fillRect/>
          </a:stretch>
        </p:blipFill>
        <p:spPr>
          <a:xfrm>
            <a:off x="55072" y="1204459"/>
            <a:ext cx="7633782" cy="4489759"/>
          </a:xfrm>
          <a:prstGeom prst="rect">
            <a:avLst/>
          </a:prstGeom>
        </p:spPr>
      </p:pic>
    </p:spTree>
    <p:custDataLst>
      <p:custData r:id="rId1"/>
      <p:custData r:id="rId2"/>
    </p:custDataLst>
    <p:extLst>
      <p:ext uri="{BB962C8B-B14F-4D97-AF65-F5344CB8AC3E}">
        <p14:creationId xmlns:p14="http://schemas.microsoft.com/office/powerpoint/2010/main" val="71828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fontAlgn="base">
          <a:spcBef>
            <a:spcPct val="50000"/>
          </a:spcBef>
          <a:spcAft>
            <a:spcPct val="0"/>
          </a:spcAft>
          <a:buClr>
            <a:schemeClr val="tx1"/>
          </a:buClr>
          <a:buSzPct val="100000"/>
          <a:defRPr sz="1800" kern="0">
            <a:latin typeface="72 Brand" panose="020B0504030603020204" pitchFamily="34" charset="0"/>
            <a:ea typeface="Arial Unicode MS" pitchFamily="34" charset="-128"/>
            <a:cs typeface="Arial Unicode MS"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 id="{660F8665-C4AF-4170-A7E2-90E6A10CF378}" vid="{7B002626-0EA8-446F-988E-DD0FBD3C23A4}"/>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TemplafySlideTemplateConfiguration><![CDATA[{"slideVersion":2,"isValidatorEnabled":false,"isLocked":false,"elementsMetadata":[],"slideId":"638315636843496868","enableDocumentContentUpdater":false,"version":"2.0"}]]></TemplafySlideTemplateConfiguration>
</file>

<file path=customXml/item10.xml><?xml version="1.0" encoding="utf-8"?>
<TemplafySlideFormConfiguration><![CDATA[{"formFields":[],"formDataEntries":[]}]]></TemplafySlideFormConfiguration>
</file>

<file path=customXml/item100.xml><?xml version="1.0" encoding="utf-8"?>
<TemplafySlideFormConfiguration><![CDATA[{"formFields":[],"formDataEntries":[]}]]></TemplafySlideFormConfiguration>
</file>

<file path=customXml/item101.xml><?xml version="1.0" encoding="utf-8"?>
<TemplafySlideTemplateConfiguration><![CDATA[{"slideVersion":2,"isValidatorEnabled":false,"isLocked":false,"elementsMetadata":[],"slideId":"638315636843496868","enableDocumentContentUpdater":false,"version":"2.0"}]]></TemplafySlideTemplateConfiguration>
</file>

<file path=customXml/item102.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03.xml><?xml version="1.0" encoding="utf-8"?>
<TemplafySlideTemplateConfiguration><![CDATA[{"slideVersion":2,"isValidatorEnabled":false,"isLocked":false,"elementsMetadata":[],"slideId":"638315636843496868","enableDocumentContentUpdater":false,"version":"2.0"}]]></TemplafySlideTemplateConfiguration>
</file>

<file path=customXml/item104.xml><?xml version="1.0" encoding="utf-8"?>
<TemplafySlideFormConfiguration><![CDATA[{"formFields":[],"formDataEntries":[]}]]></TemplafySlideFormConfiguration>
</file>

<file path=customXml/item105.xml><?xml version="1.0" encoding="utf-8"?>
<TemplafySlideFormConfiguration><![CDATA[{"formFields":[],"formDataEntries":[]}]]></TemplafySlideFormConfiguration>
</file>

<file path=customXml/item106.xml><?xml version="1.0" encoding="utf-8"?>
<TemplafySlideTemplateConfiguration><![CDATA[{"slideVersion":2,"isValidatorEnabled":false,"isLocked":false,"elementsMetadata":[],"slideId":"638315636843496868","enableDocumentContentUpdater":false,"version":"2.0"}]]></TemplafySlideTemplateConfiguration>
</file>

<file path=customXml/item107.xml><?xml version="1.0" encoding="utf-8"?>
<TemplafySlideFormConfiguration><![CDATA[{"formFields":[],"formDataEntries":[]}]]></TemplafySlideFormConfiguration>
</file>

<file path=customXml/item108.xml><?xml version="1.0" encoding="utf-8"?>
<TemplafySlideFormConfiguration><![CDATA[{"formFields":[],"formDataEntries":[]}]]></TemplafySlideFormConfiguration>
</file>

<file path=customXml/item109.xml><?xml version="1.0" encoding="utf-8"?>
<TemplafySlideTemplateConfiguration><![CDATA[{"slideVersion":2,"isValidatorEnabled":false,"isLocked":false,"elementsMetadata":[],"slideId":"638315636843496868","enableDocumentContentUpdater":false,"version":"2.0"}]]></TemplafySlideTemplateConfiguration>
</file>

<file path=customXml/item11.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10.xml><?xml version="1.0" encoding="utf-8"?>
<TemplafySlideFormConfiguration><![CDATA[{"formFields":[],"formDataEntries":[]}]]></TemplafySlideFormConfiguration>
</file>

<file path=customXml/item111.xml><?xml version="1.0" encoding="utf-8"?>
<TemplafySlideFormConfiguration><![CDATA[{"formFields":[],"formDataEntries":[]}]]></TemplafySlideFormConfiguration>
</file>

<file path=customXml/item112.xml><?xml version="1.0" encoding="utf-8"?>
<TemplafySlideFormConfiguration><![CDATA[{"formFields":[],"formDataEntries":[]}]]></TemplafySlideFormConfiguration>
</file>

<file path=customXml/item113.xml><?xml version="1.0" encoding="utf-8"?>
<TemplafySlideFormConfiguration><![CDATA[{"formFields":[],"formDataEntries":[]}]]></TemplafySlideFormConfiguration>
</file>

<file path=customXml/item114.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15.xml><?xml version="1.0" encoding="utf-8"?>
<TemplafySlideTemplateConfiguration><![CDATA[{"slideVersion":2,"isValidatorEnabled":false,"isLocked":false,"elementsMetadata":[],"slideId":"638315636843496868","enableDocumentContentUpdater":false,"version":"2.0"}]]></TemplafySlideTemplateConfiguration>
</file>

<file path=customXml/item116.xml><?xml version="1.0" encoding="utf-8"?>
<TemplafySlideFormConfiguration><![CDATA[{"formFields":[],"formDataEntries":[]}]]></TemplafySlideFormConfiguration>
</file>

<file path=customXml/item117.xml><?xml version="1.0" encoding="utf-8"?>
<Templafy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name":"SAPLogo","value":"dZtsUWn0449k/3U62k6oDMAKTSZ7O/T8cTHDYnRch4I="},{"name":"Classification","value":"OmrOP8d402txjl1Zr787gUA6bTWeMdaxGEF9U5BKD64="},{"name":"SpeakerName","value":"YnPwfaWtJd9yqRikMcavEg=="},{"name":"Email","value":"v35+JSpO6F5yjM5PrFdVwQ=="}]}]]></TemplafyFormConfiguration>
</file>

<file path=customXml/item118.xml><?xml version="1.0" encoding="utf-8"?>
<TemplafySlideFormConfiguration><![CDATA[{"formFields":[],"formDataEntries":[]}]]></TemplafySlideFormConfiguration>
</file>

<file path=customXml/item119.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20.xml><?xml version="1.0" encoding="utf-8"?>
<TemplafySlideFormConfiguration><![CDATA[{"formFields":[],"formDataEntries":[]}]]></TemplafySlideFormConfiguration>
</file>

<file path=customXml/item121.xml><?xml version="1.0" encoding="utf-8"?>
<TemplafySlideTemplateConfiguration><![CDATA[{"slideVersion":2,"isValidatorEnabled":false,"isLocked":false,"elementsMetadata":[],"slideId":"638315636843496868","enableDocumentContentUpdater":false,"version":"2.0"}]]></TemplafySlideTemplateConfiguration>
</file>

<file path=customXml/item122.xml><?xml version="1.0" encoding="utf-8"?>
<TemplafySlideTemplateConfiguration><![CDATA[{"slideVersion":2,"isValidatorEnabled":false,"isLocked":false,"elementsMetadata":[],"slideId":"638315636843496868","enableDocumentContentUpdater":false,"version":"2.0"}]]></TemplafySlideTemplateConfiguration>
</file>

<file path=customXml/item123.xml><?xml version="1.0" encoding="utf-8"?>
<TemplafySlideTemplateConfiguration><![CDATA[{"slideVersion":2,"isValidatorEnabled":false,"isLocked":false,"elementsMetadata":[],"slideId":"638315636843496868","enableDocumentContentUpdater":false,"version":"2.0"}]]></TemplafySlideTemplateConfiguration>
</file>

<file path=customXml/item124.xml><?xml version="1.0" encoding="utf-8"?>
<TemplafySlideTemplateConfiguration><![CDATA[{"slideVersion":2,"isValidatorEnabled":false,"isLocked":false,"elementsMetadata":[],"slideId":"638315636843496868","enableDocumentContentUpdater":false,"version":"2.0"}]]></TemplafySlideTemplateConfiguration>
</file>

<file path=customXml/item125.xml><?xml version="1.0" encoding="utf-8"?>
<TemplafySlideFormConfiguration><![CDATA[{"formFields":[],"formDataEntries":[]}]]></TemplafySlideFormConfiguration>
</file>

<file path=customXml/item126.xml><?xml version="1.0" encoding="utf-8"?>
<TemplafySlideTemplateConfiguration><![CDATA[{"slideVersion":2,"isValidatorEnabled":false,"isLocked":false,"elementsMetadata":[],"slideId":"638315636843496868","enableDocumentContentUpdater":false,"version":"2.0"}]]></TemplafySlideTemplateConfiguration>
</file>

<file path=customXml/item127.xml><?xml version="1.0" encoding="utf-8"?>
<TemplafySlideTemplateConfiguration><![CDATA[{"slideVersion":2,"isValidatorEnabled":false,"isLocked":false,"elementsMetadata":[],"slideId":"638315636843496868","enableDocumentContentUpdater":false,"version":"2.0"}]]></TemplafySlideTemplateConfiguration>
</file>

<file path=customXml/item128.xml><?xml version="1.0" encoding="utf-8"?>
<TemplafySlideFormConfiguration><![CDATA[{"formFields":[],"formDataEntries":[]}]]></TemplafySlideFormConfiguration>
</file>

<file path=customXml/item129.xml><?xml version="1.0" encoding="utf-8"?>
<TemplafySlideFormConfiguration><![CDATA[{"formFields":[],"formDataEntries":[]}]]></TemplafySlideFormConfiguration>
</file>

<file path=customXml/item13.xml><?xml version="1.0" encoding="utf-8"?>
<TemplafySlideTemplateConfiguration><![CDATA[{"slideVersion":2,"isValidatorEnabled":false,"isLocked":false,"elementsMetadata":[],"slideId":"638315636843496868","enableDocumentContentUpdater":false,"version":"2.0"}]]></TemplafySlideTemplateConfiguration>
</file>

<file path=customXml/item130.xml><?xml version="1.0" encoding="utf-8"?>
<TemplafySlideFormConfiguration><![CDATA[{"formFields":[],"formDataEntries":[]}]]></TemplafySlideFormConfiguration>
</file>

<file path=customXml/item131.xml><?xml version="1.0" encoding="utf-8"?>
<TemplafySlideTemplateConfiguration><![CDATA[{"slideVersion":2,"isValidatorEnabled":false,"isLocked":false,"elementsMetadata":[],"slideId":"638315636843496868","enableDocumentContentUpdater":false,"version":"2.0"}]]></TemplafySlideTemplateConfiguration>
</file>

<file path=customXml/item132.xml><?xml version="1.0" encoding="utf-8"?>
<TemplafySlideTemplateConfiguration><![CDATA[{"slideVersion":2,"isValidatorEnabled":false,"isLocked":false,"elementsMetadata":[],"slideId":"638315636843496868","enableDocumentContentUpdater":false,"version":"2.0"}]]></TemplafySlideTemplateConfiguration>
</file>

<file path=customXml/item133.xml><?xml version="1.0" encoding="utf-8"?>
<TemplafySlideFormConfiguration><![CDATA[{"formFields":[],"formDataEntries":[]}]]></TemplafySlideFormConfiguration>
</file>

<file path=customXml/item134.xml><?xml version="1.0" encoding="utf-8"?>
<TemplafySlideFormConfiguration><![CDATA[{"formFields":[],"formDataEntries":[]}]]></TemplafySlideFormConfiguration>
</file>

<file path=customXml/item135.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36.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37.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38.xml><?xml version="1.0" encoding="utf-8"?>
<TemplafySlideTemplateConfiguration><![CDATA[{"slideVersion":2,"isValidatorEnabled":false,"isLocked":false,"elementsMetadata":[],"slideId":"638315636843496868","enableDocumentContentUpdater":false,"version":"2.0"}]]></TemplafySlideTemplateConfiguration>
</file>

<file path=customXml/item139.xml><?xml version="1.0" encoding="utf-8"?>
<TemplafySlideTemplateConfiguration><![CDATA[{"slideVersion":2,"isValidatorEnabled":false,"isLocked":false,"elementsMetadata":[],"slideId":"638315636843496868","enableDocumentContentUpdater":false,"version":"2.0"}]]></TemplafySlideTemplateConfiguration>
</file>

<file path=customXml/item14.xml><?xml version="1.0" encoding="utf-8"?>
<TemplafySlideTemplateConfiguration><![CDATA[{"slideVersion":2,"isValidatorEnabled":false,"isLocked":false,"elementsMetadata":[],"slideId":"638315636843496868","enableDocumentContentUpdater":false,"version":"2.0"}]]></TemplafySlideTemplateConfiguration>
</file>

<file path=customXml/item140.xml><?xml version="1.0" encoding="utf-8"?>
<TemplafySlideTemplateConfiguration><![CDATA[{"slideVersion":2,"isValidatorEnabled":false,"isLocked":false,"elementsMetadata":[],"slideId":"638315636843496868","enableDocumentContentUpdater":false,"version":"2.0"}]]></TemplafySlideTemplateConfiguration>
</file>

<file path=customXml/item141.xml><?xml version="1.0" encoding="utf-8"?>
<TemplafySlideTemplateConfiguration><![CDATA[{"slideVersion":2,"isValidatorEnabled":false,"isLocked":false,"elementsMetadata":[],"slideId":"638315636843496868","enableDocumentContentUpdater":false,"version":"2.0"}]]></TemplafySlideTemplateConfiguration>
</file>

<file path=customXml/item142.xml><?xml version="1.0" encoding="utf-8"?>
<TemplafySlideFormConfiguration><![CDATA[{"formFields":[],"formDataEntries":[]}]]></TemplafySlideFormConfiguration>
</file>

<file path=customXml/item143.xml><?xml version="1.0" encoding="utf-8"?>
<TemplafySlideTemplateConfiguration><![CDATA[{"slideVersion":2,"isValidatorEnabled":false,"isLocked":false,"elementsMetadata":[],"slideId":"638315636843496868","enableDocumentContentUpdater":false,"version":"2.0"}]]></TemplafySlideTemplateConfiguration>
</file>

<file path=customXml/item144.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45.xml><?xml version="1.0" encoding="utf-8"?>
<TemplafySlideFormConfiguration><![CDATA[{"formFields":[],"formDataEntries":[]}]]></TemplafySlideFormConfiguration>
</file>

<file path=customXml/item146.xml><?xml version="1.0" encoding="utf-8"?>
<TemplafySlideTemplateConfiguration><![CDATA[{"slideVersion":4,"isValidatorEnabled":false,"isLocked":false,"elementsMetadata":[],"slideId":"638315636856100313","enableDocumentContentUpdater":false,"version":"2.0"}]]></TemplafySlideTemplateConfiguration>
</file>

<file path=customXml/item147.xml><?xml version="1.0" encoding="utf-8"?>
<TemplafySlideTemplateConfiguration><![CDATA[{"slideVersion":2,"isValidatorEnabled":false,"isLocked":false,"elementsMetadata":[],"slideId":"638315636843496868","enableDocumentContentUpdater":false,"version":"2.0"}]]></TemplafySlideTemplateConfiguration>
</file>

<file path=customXml/item148.xml><?xml version="1.0" encoding="utf-8"?>
<TemplafySlideTemplateConfiguration><![CDATA[{"slideVersion":2,"isValidatorEnabled":false,"isLocked":false,"elementsMetadata":[],"slideId":"638315636843496868","enableDocumentContentUpdater":false,"version":"2.0"}]]></TemplafySlideTemplateConfiguration>
</file>

<file path=customXml/item149.xml><?xml version="1.0" encoding="utf-8"?>
<TemplafySlideFormConfiguration><![CDATA[{"formFields":[],"formDataEntries":[]}]]></TemplafySlideFormConfiguration>
</file>

<file path=customXml/item15.xml><?xml version="1.0" encoding="utf-8"?>
<TemplafySlideTemplateConfiguration><![CDATA[{"slideVersion":2,"isValidatorEnabled":false,"isLocked":false,"elementsMetadata":[],"slideId":"638315636843496868","enableDocumentContentUpdater":false,"version":"2.0"}]]></TemplafySlideTemplateConfiguration>
</file>

<file path=customXml/item150.xml><?xml version="1.0" encoding="utf-8"?>
<TemplafySlideFormConfiguration><![CDATA[{"formFields":[],"formDataEntries":[]}]]></TemplafySlideFormConfiguration>
</file>

<file path=customXml/item151.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52.xml><?xml version="1.0" encoding="utf-8"?>
<?mso-contentType ?>
<FormTemplates xmlns="http://schemas.microsoft.com/sharepoint/v3/contenttype/forms">
  <Display>DocumentLibraryForm</Display>
  <Edit>DocumentLibraryForm</Edit>
  <New>DocumentLibraryForm</New>
</FormTemplates>
</file>

<file path=customXml/item153.xml><?xml version="1.0" encoding="utf-8"?>
<TemplafySlideTemplateConfiguration><![CDATA[{"slideVersion":2,"isValidatorEnabled":false,"isLocked":false,"elementsMetadata":[],"slideId":"638315636843496868","enableDocumentContentUpdater":false,"version":"2.0"}]]></TemplafySlideTemplateConfiguration>
</file>

<file path=customXml/item154.xml><?xml version="1.0" encoding="utf-8"?>
<TemplafySlideTemplateConfiguration><![CDATA[{"slideVersion":2,"isValidatorEnabled":false,"isLocked":false,"elementsMetadata":[],"slideId":"638315636843496868","enableDocumentContentUpdater":false,"version":"2.0"}]]></TemplafySlideTemplateConfiguration>
</file>

<file path=customXml/item155.xml><?xml version="1.0" encoding="utf-8"?>
<TemplafySlideTemplateConfiguration><![CDATA[{"slideVersion":2,"isValidatorEnabled":false,"isLocked":false,"elementsMetadata":[],"slideId":"638315636843496868","enableDocumentContentUpdater":false,"version":"2.0"}]]></TemplafySlideTemplateConfiguration>
</file>

<file path=customXml/item156.xml><?xml version="1.0" encoding="utf-8"?>
<TemplafySlideFormConfiguration><![CDATA[{"formFields":[],"formDataEntries":[]}]]></TemplafySlideFormConfiguration>
</file>

<file path=customXml/item157.xml><?xml version="1.0" encoding="utf-8"?>
<TemplafySlideTemplateConfiguration><![CDATA[{"slideVersion":2,"isValidatorEnabled":false,"isLocked":false,"elementsMetadata":[],"slideId":"638315636843496868","enableDocumentContentUpdater":false,"version":"2.0"}]]></TemplafySlideTemplateConfiguration>
</file>

<file path=customXml/item158.xml><?xml version="1.0" encoding="utf-8"?>
<TemplafySlideFormConfiguration><![CDATA[{"formFields":[],"formDataEntries":[]}]]></TemplafySlideFormConfiguration>
</file>

<file path=customXml/item159.xml><?xml version="1.0" encoding="utf-8"?>
<TemplafySlideTemplateConfiguration><![CDATA[{"slideVersion":2,"isValidatorEnabled":false,"isLocked":false,"elementsMetadata":[],"slideId":"638315636843496868","enableDocumentContentUpdater":false,"version":"2.0"}]]></TemplafySlideTemplateConfiguration>
</file>

<file path=customXml/item16.xml><?xml version="1.0" encoding="utf-8"?>
<TemplafySlideFormConfiguration><![CDATA[{"formFields":[],"formDataEntries":[]}]]></TemplafySlideFormConfiguration>
</file>

<file path=customXml/item160.xml><?xml version="1.0" encoding="utf-8"?>
<TemplafySlideFormConfiguration><![CDATA[{"formFields":[],"formDataEntries":[]}]]></TemplafySlideFormConfiguration>
</file>

<file path=customXml/item161.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62.xml><?xml version="1.0" encoding="utf-8"?>
<TemplafySlideTemplateConfiguration><![CDATA[{"slideVersion":2,"isValidatorEnabled":false,"isLocked":false,"elementsMetadata":[],"slideId":"638315636843496868","enableDocumentContentUpdater":false,"version":"2.0"}]]></TemplafySlideTemplateConfiguration>
</file>

<file path=customXml/item163.xml><?xml version="1.0" encoding="utf-8"?>
<TemplafySlideTemplateConfiguration><![CDATA[{"slideVersion":2,"isValidatorEnabled":false,"isLocked":false,"elementsMetadata":[],"slideId":"638315636843496868","enableDocumentContentUpdater":false,"version":"2.0"}]]></TemplafySlideTemplateConfiguration>
</file>

<file path=customXml/item164.xml><?xml version="1.0" encoding="utf-8"?>
<TemplafySlideTemplateConfiguration><![CDATA[{"slideVersion":2,"isValidatorEnabled":false,"isLocked":false,"elementsMetadata":[],"slideId":"638315636843496868","enableDocumentContentUpdater":false,"version":"2.0"}]]></TemplafySlideTemplateConfiguration>
</file>

<file path=customXml/item165.xml><?xml version="1.0" encoding="utf-8"?>
<TemplafySlideFormConfiguration><![CDATA[{"formFields":[],"formDataEntries":[]}]]></TemplafySlideFormConfiguration>
</file>

<file path=customXml/item166.xml><?xml version="1.0" encoding="utf-8"?>
<TemplafySlideFormConfiguration><![CDATA[{"formFields":[],"formDataEntries":[]}]]></TemplafySlideFormConfiguration>
</file>

<file path=customXml/item167.xml><?xml version="1.0" encoding="utf-8"?>
<TemplafySlideTemplateConfiguration><![CDATA[{"slideVersion":2,"isValidatorEnabled":false,"isLocked":false,"elementsMetadata":[],"slideId":"638315636843496868","enableDocumentContentUpdater":false,"version":"2.0"}]]></TemplafySlideTemplateConfiguration>
</file>

<file path=customXml/item168.xml><?xml version="1.0" encoding="utf-8"?>
<TemplafySlideFormConfiguration><![CDATA[{"formFields":[],"formDataEntries":[]}]]></TemplafySlideFormConfiguration>
</file>

<file path=customXml/item169.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7.xml><?xml version="1.0" encoding="utf-8"?>
<TemplafySlideFormConfiguration><![CDATA[{"formFields":[],"formDataEntries":[]}]]></TemplafySlideFormConfiguration>
</file>

<file path=customXml/item170.xml><?xml version="1.0" encoding="utf-8"?>
<TemplafySlideTemplateConfiguration><![CDATA[{"slideVersion":2,"isValidatorEnabled":false,"isLocked":false,"elementsMetadata":[],"slideId":"638315636843496868","enableDocumentContentUpdater":false,"version":"2.0"}]]></TemplafySlideTemplateConfiguration>
</file>

<file path=customXml/item171.xml><?xml version="1.0" encoding="utf-8"?>
<TemplafySlideFormConfiguration><![CDATA[{"formFields":[],"formDataEntries":[]}]]></TemplafySlideFormConfiguration>
</file>

<file path=customXml/item172.xml><?xml version="1.0" encoding="utf-8"?>
<TemplafySlideTemplateConfiguration><![CDATA[{"slideVersion":2,"isValidatorEnabled":false,"isLocked":false,"elementsMetadata":[],"slideId":"638315636843496868","enableDocumentContentUpdater":false,"version":"2.0"}]]></TemplafySlideTemplateConfiguration>
</file>

<file path=customXml/item173.xml><?xml version="1.0" encoding="utf-8"?>
<TemplafySlideFormConfiguration><![CDATA[{"formFields":[],"formDataEntries":[]}]]></TemplafySlideFormConfiguration>
</file>

<file path=customXml/item174.xml><?xml version="1.0" encoding="utf-8"?>
<TemplafySlideTemplateConfiguration><![CDATA[{"slideVersion":2,"isValidatorEnabled":false,"isLocked":false,"elementsMetadata":[],"slideId":"638315636843496868","enableDocumentContentUpdater":false,"version":"2.0"}]]></TemplafySlideTemplateConfiguration>
</file>

<file path=customXml/item175.xml><?xml version="1.0" encoding="utf-8"?>
<TemplafySlideFormConfiguration><![CDATA[{"formFields":[],"formDataEntries":[]}]]></TemplafySlideFormConfiguration>
</file>

<file path=customXml/item176.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17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SlideTemplateConfiguration><![CDATA[{"slideVersion":19,"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Blue}}","visibility":"","type":"image","disableUpdates":false}},{"type":"shape","elementConfiguration":{"binding":"{{Form.Classification.Display}}","visibility":"","type":"text","disableUpdates":false}}],"slideId":"638331234101560684","enableDocumentContentUpdater":false,"version":"2.0"}]]></TemplafySlideTemplateConfiguration>
</file>

<file path=customXml/item20.xml><?xml version="1.0" encoding="utf-8"?>
<TemplafySlideTemplateConfiguration><![CDATA[{"slideVersion":2,"isValidatorEnabled":false,"isLocked":false,"elementsMetadata":[],"slideId":"638315636843496868","enableDocumentContentUpdater":false,"version":"2.0"}]]></TemplafySlideTemplateConfiguration>
</file>

<file path=customXml/item21.xml><?xml version="1.0" encoding="utf-8"?>
<TemplafySlideTemplateConfiguration><![CDATA[{"slideVersion":2,"isValidatorEnabled":false,"isLocked":false,"elementsMetadata":[],"slideId":"638315636843496868","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TemplateConfiguration><![CDATA[{"slideVersion":2,"isValidatorEnabled":false,"isLocked":false,"elementsMetadata":[],"slideId":"638315636843496868","enableDocumentContentUpdater":false,"version":"2.0"}]]></TemplafySlideTemplateConfiguration>
</file>

<file path=customXml/item2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28.xml><?xml version="1.0" encoding="utf-8"?>
<TemplafySlideTemplateConfiguration><![CDATA[{"slideVersion":2,"isValidatorEnabled":false,"isLocked":false,"elementsMetadata":[],"slideId":"638315636843496868","enableDocumentContentUpdater":false,"version":"2.0"}]]></TemplafySlideTemplateConfiguration>
</file>

<file path=customXml/item29.xml><?xml version="1.0" encoding="utf-8"?>
<TemplafySlideTemplateConfiguration><![CDATA[{"slideVersion":2,"isValidatorEnabled":false,"isLocked":false,"elementsMetadata":[],"slideId":"638315636843496868","enableDocumentContentUpdater":false,"version":"2.0"}]]></TemplafySlideTemplateConfiguration>
</file>

<file path=customXml/item3.xml><?xml version="1.0" encoding="utf-8"?>
<TemplafySlideTemplateConfiguration><![CDATA[{"slideVersion":2,"isValidatorEnabled":false,"isLocked":false,"elementsMetadata":[],"slideId":"638315636843496868","enableDocumentContentUpdater":false,"version":"2.0"}]]></TemplafySlideTemplateConfiguration>
</file>

<file path=customXml/item30.xml><?xml version="1.0" encoding="utf-8"?>
<TemplafySlideFormConfiguration><![CDATA[{"formFields":[],"formDataEntries":[]}]]></TemplafySlideFormConfiguration>
</file>

<file path=customXml/item31.xml><?xml version="1.0" encoding="utf-8"?>
<TemplafySlideTemplateConfiguration><![CDATA[{"slideVersion":2,"isValidatorEnabled":false,"isLocked":false,"elementsMetadata":[],"slideId":"638315636843496868","enableDocumentContentUpdater":false,"version":"2.0"}]]></TemplafySlideTemplateConfiguration>
</file>

<file path=customXml/item32.xml><?xml version="1.0" encoding="utf-8"?>
<TemplafySlideTemplateConfiguration><![CDATA[{"slideVersion":2,"isValidatorEnabled":false,"isLocked":false,"elementsMetadata":[],"slideId":"638315636843496868","enableDocumentContentUpdater":false,"version":"2.0"}]]></TemplafySlideTemplateConfiguration>
</file>

<file path=customXml/item33.xml><?xml version="1.0" encoding="utf-8"?>
<TemplafySlideTemplateConfiguration><![CDATA[{"slideVersion":2,"isValidatorEnabled":false,"isLocked":false,"elementsMetadata":[],"slideId":"638315636843496868","enableDocumentContentUpdater":false,"version":"2.0"}]]></TemplafySlideTemplateConfiguration>
</file>

<file path=customXml/item34.xml><?xml version="1.0" encoding="utf-8"?>
<TemplafySlideTemplateConfiguration><![CDATA[{"slideVersion":2,"isValidatorEnabled":false,"isLocked":false,"elementsMetadata":[],"slideId":"638315636843496868","enableDocumentContentUpdater":false,"version":"2.0"}]]></TemplafySlideTemplateConfiguration>
</file>

<file path=customXml/item35.xml><?xml version="1.0" encoding="utf-8"?>
<TemplafySlideFormConfiguration><![CDATA[{"formFields":[],"formDataEntries":[]}]]></TemplafySlideFormConfiguration>
</file>

<file path=customXml/item36.xml><?xml version="1.0" encoding="utf-8"?>
<TemplafySlideTemplateConfiguration><![CDATA[{"slideVersion":2,"isValidatorEnabled":false,"isLocked":false,"elementsMetadata":[],"slideId":"638315636843496868","enableDocumentContentUpdater":false,"version":"2.0"}]]></TemplafySlideTemplateConfiguration>
</file>

<file path=customXml/item37.xml><?xml version="1.0" encoding="utf-8"?>
<TemplafySlideTemplateConfiguration><![CDATA[{"slideVersion":3,"isValidatorEnabled":false,"isLocked":false,"elementsMetadata":[],"slideId":"638315636853243207","enableDocumentContentUpdater":false,"version":"2.0"}]]></TemplafySlideTemplateConfiguration>
</file>

<file path=customXml/item38.xml><?xml version="1.0" encoding="utf-8"?>
<TemplafySlideTemplateConfiguration><![CDATA[{"slideVersion":2,"isValidatorEnabled":false,"isLocked":false,"elementsMetadata":[],"slideId":"638315636843496868","enableDocumentContentUpdater":false,"version":"2.0"}]]></TemplafySlideTemplate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41.xml><?xml version="1.0" encoding="utf-8"?>
<TemplafySlideTemplateConfiguration><![CDATA[{"slideVersion":2,"isValidatorEnabled":false,"isLocked":false,"elementsMetadata":[],"slideId":"638315636843496868","enableDocumentContentUpdater":false,"version":"2.0"}]]></TemplafySlideTemplateConfiguration>
</file>

<file path=customXml/item42.xml><?xml version="1.0" encoding="utf-8"?>
<TemplafySlideTemplateConfiguration><![CDATA[{"slideVersion":2,"isValidatorEnabled":false,"isLocked":false,"elementsMetadata":[],"slideId":"638315636843496868","enableDocumentContentUpdater":false,"version":"2.0"}]]></TemplafySlideTemplateConfiguration>
</file>

<file path=customXml/item43.xml><?xml version="1.0" encoding="utf-8"?>
<TemplafySlideFormConfiguration><![CDATA[{"formFields":[],"formDataEntries":[]}]]></TemplafySlideFormConfiguration>
</file>

<file path=customXml/item44.xml><?xml version="1.0" encoding="utf-8"?>
<TemplafySlideFormConfiguration><![CDATA[{"formFields":[],"formDataEntries":[]}]]></TemplafySlideFormConfiguration>
</file>

<file path=customXml/item45.xml><?xml version="1.0" encoding="utf-8"?>
<TemplafySlideTemplateConfiguration><![CDATA[{"slideVersion":2,"isValidatorEnabled":false,"isLocked":false,"elementsMetadata":[],"slideId":"638315636843496868","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48.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49.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xml><?xml version="1.0" encoding="utf-8"?>
<TemplafyTemplateConfiguration><![CDATA[{"elementsMetadata":[{"type":"shape","id":"d80e41ab-1537-4438-8283-dff98c59acb3","elementConfiguration":{"binding":"{{ DataSources.Classification[Form.Classification.Name].Display}}","type":"text","disableUpdates":false}},{"type":"shape","id":"808db9c1-df54-4ff3-83af-db3f8deb6e7e","elementConfiguration":{"inheritDimensions":"{{InheritDimensions.InheritNone}}","width":"","height":"1 cm","image":"{{Form.SAPLogo.SubbrandBlue}}","visibility":"","type":"image","disableUpdates":false}},{"type":"shape","id":"f2bffee5-91c2-4fa4-84af-64b0e9db4bf5","elementConfiguration":{"binding":"{{Form.Classification.Display}}","visibility":"","type":"text","disableUpdates":false}},{"type":"shape","id":"bd879ac1-5767-4f9c-9914-4ee633b91b96","elementConfiguration":{"binding":"{{Form.Classification.Display}}","visibility":"","type":"text","disableUpdates":false}},{"type":"shape","id":"f3bfc456-54cc-4191-a59e-c3863f9023de","elementConfiguration":{"inheritDimensions":"{{InheritDimensions.InheritNone}}","width":"","height":"1 cm","image":"{{Form.SAPLogo.SubbrandBlack}}","visibility":"","type":"image","disableUpdates":false}},{"type":"shape","id":"290c01b0-4ac8-46e4-a1b2-77233594281e","elementConfiguration":{"inheritDimensions":"{{InheritDimensions.InheritNone}}","width":"","height":"1 cm","image":"{{Form.SAPLogo.SubbrandWhite}}","visibility":"","type":"image","disableUpdates":false}},{"type":"shape","id":"c934c3e4-f1c8-475f-8b16-a76a4ff93395","elementConfiguration":{"binding":"{{Form.Classification.Display}}","visibility":"","type":"text","disableUpdates":false}},{"type":"shape","id":"0bbf5eca-2d62-47a7-941b-ff9ec29ef930","elementConfiguration":{"inheritDimensions":"{{InheritDimensions.InheritNone}}","width":"","height":"1 cm","image":"{{Form.SAPLogo.SubbrandBlue}}","visibility":"","type":"image","disableUpdates":false}},{"type":"shape","id":"c44dd83c-ccf9-425e-8f41-7db0c55c7a93","elementConfiguration":{"binding":"{{Form.Classification.Display}}","visibility":"","type":"text","disableUpdates":false}},{"type":"shape","id":"4959e1f8-7b3e-410d-bc44-fad85b6a3743","elementConfiguration":{"inheritDimensions":"{{InheritDimensions.InheritNone}}","width":"","height":"1 cm","image":"{{Form.SAPLogo.SubbrandBlue}}","visibility":"","type":"image","disableUpdates":false}},{"type":"shape","id":"174662fc-dac2-4469-bfdb-39c42ba9fce4","elementConfiguration":{"binding":"{{Form.Classification.Display}}","visibility":"","type":"text","disableUpdates":false}},{"type":"shape","id":"c2ff3255-f115-415d-ad13-ed56b77aff41","elementConfiguration":{"inheritDimensions":"{{InheritDimensions.InheritNone}}","width":"","height":"1 cm","image":"{{Form.SAPLogo.SubbrandBlue}}","visibility":"","type":"image","disableUpdates":false}},{"type":"shape","id":"43af1a6c-2659-4ba0-9a4c-febfbfa32da1","elementConfiguration":{"binding":"{{Form.Classification.Display}}","visibility":"","type":"text","disableUpdates":false}},{"type":"shape","id":"8bfc0491-025f-4462-97bb-5590e3883a0c","elementConfiguration":{"inheritDimensions":"{{InheritDimensions.InheritNone}}","width":"","height":"1 cm","image":"{{Form.SAPLogo.SubbrandWhite}}","visibility":"","type":"image","disableUpdates":false}},{"type":"shape","id":"e550068d-0321-41c5-8d53-d751eb02518f","elementConfiguration":{"binding":"{{Form.Classification.Display}}","visibility":"","type":"text","disableUpdates":false}},{"type":"shape","id":"c8ccce5c-806a-41b7-a5b6-0bc662d4e4f6","elementConfiguration":{"binding":"{{DataSources.PPTCopyRight[\"Slide 5 copyright\"].CopyrightMessage}}","visibility":"","type":"text","disableUpdates":false}},{"type":"shape","id":"efc31e67-fdb0-4c0c-955d-0970234d9121","elementConfiguration":{"inheritDimensions":"{{InheritDimensions.InheritNone}}","width":"","height":"1 cm","image":"{{Form.SAPLogo.SubbrandBlack}}","visibility":"","type":"image","disableUpdates":false}},{"type":"shape","id":"98023907-905e-4347-b462-60e71630df06","elementConfiguration":{"binding":"{{Form.Classification.Display}}","visibility":"","type":"text","disableUpdates":false}},{"type":"shape","id":"877f82b4-d84c-49b1-b193-7b7fb432925a","elementConfiguration":{"inheritDimensions":"{{InheritDimensions.InheritNone}}","width":"","height":"1 cm","image":"{{Form.SAPLogo.SubbrandWhite}}","visibility":"","type":"image","disableUpdates":false}},{"type":"shape","id":"f7f33580-c6a7-4e7f-ba70-784032d0d1a3","elementConfiguration":{"binding":"{{Form.Classification.Display}}","visibility":"","type":"text","disableUpdates":false}},{"type":"shape","id":"1bf9c7c4-c3a4-41ee-84a4-6eca6844007f","elementConfiguration":{"inheritDimensions":"{{InheritDimensions.InheritNone}}","width":"","height":"1 cm","image":"{{Form.SAPLogo.SubbrandBlack}}","visibility":"","type":"image","disableUpdates":false}},{"type":"shape","id":"3a7a2f2d-fdd2-4ddd-8f89-bb9f692112bb","elementConfiguration":{"binding":"{{Form.Classification.Display}}","visibility":"","type":"text","disableUpdates":false}},{"type":"shape","id":"5c25de4e-ad75-4d50-a559-0ed700413a60","elementConfiguration":{"inheritDimensions":"{{InheritDimensions.InheritNone}}","width":"","height":"1 cm","image":"{{Form.SAPLogo.SubbrandWhite}}","visibility":"","type":"image","disableUpdates":false}},{"type":"shape","id":"2e164b7e-c20f-4d0d-a445-3309a4ab4515","elementConfiguration":{"binding":"{{Form.Classification.Display}}","visibility":"","type":"text","disableUpdates":false}},{"type":"shape","id":"33232c62-f60f-4b95-a109-7925b365cf6b","elementConfiguration":{"inheritDimensions":"{{InheritDimensions.InheritNone}}","width":"","height":"1 cm","image":"{{Form.SAPLogo.SubbrandWhite}}","visibility":"","type":"image","disableUpdates":false}},{"type":"shape","id":"3a5f6a21-8993-498f-9c28-900759de7fc0","elementConfiguration":{"binding":"{{Form.Classification.Display}}","visibility":"","type":"text","disableUpdates":false}},{"type":"shape","id":"3d4b6478-832e-48e6-a7ac-530779c91611","elementConfiguration":{"binding":"{{StringJoin(\", \", Form.SpeakerName,\"SAP\")}}","type":"text","disableUpdates":false}},{"type":"shape","id":"c16cd9c0-6d5b-4ef0-859e-f279cb2752b9","elementConfiguration":{"binding":"{{FormatDateTime(Form.Date,\"MMMM dd, yyyy\",\"en-US\")}}","type":"text","disableUpdates":false}},{"type":"shape","id":"4d283512-52b8-44c9-b352-8b0501d478c1","elementConfiguration":{"binding":"{{StringJoin(\", \", Form.SpeakerName,\"SAP\")}}","type":"text","disableUpdates":false}},{"type":"shape","id":"47197105-5b2d-4cb7-9ad9-3e878749046e","elementConfiguration":{"binding":"{{FormatDateTime(Form.Date,\"MMMM dd, yyyy\",\"en-US\")}}","type":"text","disableUpdates":false}},{"type":"shape","id":"f000c13c-255d-40d0-9231-35679e73083e","elementConfiguration":{"binding":"{{StringJoin(\", \", Form.SpeakerName,\"SAP\")}}","type":"text","disableUpdates":false}},{"type":"shape","id":"e3dd1d5d-76a8-48bd-93fc-7b3d6407798a","elementConfiguration":{"binding":"{{FormatDateTime(Form.Date,\"MMMM dd, yyyy\",\"en-US\")}}","type":"text","disableUpdates":false}},{"type":"shape","id":"329d34e7-c38a-4308-bca9-e55505c6d50f","elementConfiguration":{"binding":"{{StringJoin(\", \", Form.SpeakerName,\"SAP\")}}","type":"text","disableUpdates":false}},{"type":"shape","id":"181a1e33-4112-4594-adeb-1236767426da","elementConfiguration":{"binding":"{{FormatDateTime(Form.Date,\"MMMM dd, yyyy\",\"en-US\")}}","type":"text","disableUpdates":false}},{"type":"shape","id":"a7da2bb7-8735-4d2b-80d8-b3208e324e63","elementConfiguration":{"binding":"{{StringJoin(\", \", Form.SpeakerName,\"SAP\")}}","type":"text","disableUpdates":false}},{"type":"shape","id":"daee49c2-d559-4b73-91b0-926e14f96292","elementConfiguration":{"binding":"{{FormatDateTime(Form.Date,\"MMMM dd, yyyy\",\"en-US\")}}","type":"text","disableUpdates":false}},{"type":"shape","id":"c0817d03-da75-43ae-b094-65f62c392db4","elementConfiguration":{"binding":"{{StringJoin(\", \", Form.SpeakerName,\"SAP\")}}","type":"text","disableUpdates":false}},{"type":"shape","id":"b7a1cb9a-d676-4e43-b09a-1fb1dae41547","elementConfiguration":{"binding":"{{FormatDateTime(Form.Date,\"MMMM dd, yyyy\",\"en-US\")}}","type":"text","disableUpdates":false}},{"type":"shape","id":"a3c44ae8-52eb-4a2e-aaeb-33d4c3f53513","elementConfiguration":{"binding":"{{Form.SpeakerName}}","type":"text","disableUpdates":false}},{"type":"shape","id":"44cf88ee-42a7-40d3-8a3b-ae700325b45c","elementConfiguration":{"binding":"{{Form.Email}}","type":"text","disableUpdates":false}}],"transformationConfigurations":[],"templateName":"SAP Template NEW","templateDescription":"Spelling issue solved","enableDocumentContentUpdater":true,"version":"2.0"}]]></TemplafyTemplateConfiguration>
</file>

<file path=customXml/item50.xml><?xml version="1.0" encoding="utf-8"?>
<TemplafySlideTemplateConfiguration><![CDATA[{"slideVersion":2,"isValidatorEnabled":false,"isLocked":false,"elementsMetadata":[],"slideId":"638315636843496868","enableDocumentContentUpdater":false,"version":"2.0"}]]></TemplafySlideTemplateConfiguration>
</file>

<file path=customXml/item51.xml><?xml version="1.0" encoding="utf-8"?>
<TemplafySlideTemplateConfiguration><![CDATA[{"slideVersion":2,"isValidatorEnabled":false,"isLocked":false,"elementsMetadata":[],"slideId":"638315636843496868","enableDocumentContentUpdater":false,"version":"2.0"}]]></TemplafySlideTemplateConfiguration>
</file>

<file path=customXml/item52.xml><?xml version="1.0" encoding="utf-8"?>
<TemplafySlideTemplateConfiguration><![CDATA[{"slideVersion":2,"isValidatorEnabled":false,"isLocked":false,"elementsMetadata":[],"slideId":"638315636843496868","enableDocumentContentUpdater":false,"version":"2.0"}]]></TemplafySlideTemplateConfiguration>
</file>

<file path=customXml/item53.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4.xml><?xml version="1.0" encoding="utf-8"?>
<TemplafySlideTemplateConfiguration><![CDATA[{"slideVersion":2,"isValidatorEnabled":false,"isLocked":false,"elementsMetadata":[],"slideId":"638315636843496868","enableDocumentContentUpdater":false,"version":"2.0"}]]></TemplafySlideTemplateConfiguration>
</file>

<file path=customXml/item55.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6.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7.xml><?xml version="1.0" encoding="utf-8"?>
<TemplafySlideTemplateConfiguration><![CDATA[{"slideVersion":2,"isValidatorEnabled":false,"isLocked":false,"elementsMetadata":[],"slideId":"638315636843496868","enableDocumentContentUpdater":false,"version":"2.0"}]]></TemplafySlideTemplateConfiguration>
</file>

<file path=customXml/item58.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9.xml><?xml version="1.0" encoding="utf-8"?>
<TemplafySlideTemplateConfiguration><![CDATA[{"slideVersion":2,"isValidatorEnabled":false,"isLocked":false,"elementsMetadata":[],"slideId":"638315636843496868","enableDocumentContentUpdater":false,"version":"2.0"}]]></TemplafySlideTemplateConfiguration>
</file>

<file path=customXml/item6.xml><?xml version="1.0" encoding="utf-8"?>
<TemplafySlideFormConfiguration><![CDATA[{"formFields":[],"formDataEntries":[]}]]></TemplafySlideFormConfiguration>
</file>

<file path=customXml/item60.xml><?xml version="1.0" encoding="utf-8"?>
<TemplafySlideTemplateConfiguration><![CDATA[{"slideVersion":2,"isValidatorEnabled":false,"isLocked":false,"elementsMetadata":[],"slideId":"638315636843496868","enableDocumentContentUpdater":false,"version":"2.0"}]]></TemplafySlideTemplateConfiguration>
</file>

<file path=customXml/item61.xml><?xml version="1.0" encoding="utf-8"?>
<TemplafySlideTemplateConfiguration><![CDATA[{"slideVersion":2,"isValidatorEnabled":false,"isLocked":false,"elementsMetadata":[],"slideId":"638315636843496868","enableDocumentContentUpdater":false,"version":"2.0"}]]></TemplafySlideTemplateConfiguration>
</file>

<file path=customXml/item62.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63.xml><?xml version="1.0" encoding="utf-8"?>
<TemplafySlideFormConfiguration><![CDATA[{"formFields":[],"formDataEntries":[]}]]></TemplafySlideFormConfiguration>
</file>

<file path=customXml/item64.xml><?xml version="1.0" encoding="utf-8"?>
<TemplafySlideTemplateConfiguration><![CDATA[{"slideVersion":2,"isValidatorEnabled":false,"isLocked":false,"elementsMetadata":[],"slideId":"638315636843496868","enableDocumentContentUpdater":false,"version":"2.0"}]]></TemplafySlideTemplateConfiguration>
</file>

<file path=customXml/item65.xml><?xml version="1.0" encoding="utf-8"?>
<TemplafySlideFormConfiguration><![CDATA[{"formFields":[],"formDataEntries":[]}]]></TemplafySlideFormConfiguration>
</file>

<file path=customXml/item66.xml><?xml version="1.0" encoding="utf-8"?>
<TemplafySlideFormConfiguration><![CDATA[{"formFields":[],"formDataEntries":[]}]]></TemplafySlideFormConfiguration>
</file>

<file path=customXml/item67.xml><?xml version="1.0" encoding="utf-8"?>
<TemplafySlideTemplateConfiguration><![CDATA[{"slideVersion":2,"isValidatorEnabled":false,"isLocked":false,"elementsMetadata":[],"slideId":"638315636843496868","enableDocumentContentUpdater":false,"version":"2.0"}]]></TemplafySlideTemplateConfiguration>
</file>

<file path=customXml/item68.xml><?xml version="1.0" encoding="utf-8"?>
<TemplafySlideFormConfiguration><![CDATA[{"formFields":[],"formDataEntries":[]}]]></TemplafySlideFormConfiguration>
</file>

<file path=customXml/item69.xml><?xml version="1.0" encoding="utf-8"?>
<TemplafySlideFormConfiguration><![CDATA[{"formFields":[],"formDataEntries":[]}]]></TemplafySlideFormConfiguration>
</file>

<file path=customXml/item7.xml><?xml version="1.0" encoding="utf-8"?>
<p:properties xmlns:p="http://schemas.microsoft.com/office/2006/metadata/properties" xmlns:xsi="http://www.w3.org/2001/XMLSchema-instance" xmlns:pc="http://schemas.microsoft.com/office/infopath/2007/PartnerControls">
  <documentManagement>
    <TaxCatchAll xmlns="9cad4c93-ee3f-4238-ad8c-91577c9bac9d" xsi:nil="true"/>
    <lcf76f155ced4ddcb4097134ff3c332f xmlns="597027d8-02b0-4f08-9d7c-abe3cf76c6d3">
      <Terms xmlns="http://schemas.microsoft.com/office/infopath/2007/PartnerControls"/>
    </lcf76f155ced4ddcb4097134ff3c332f>
    <Comments xmlns="597027d8-02b0-4f08-9d7c-abe3cf76c6d3" xsi:nil="true"/>
    <Location xmlns="597027d8-02b0-4f08-9d7c-abe3cf76c6d3" xsi:nil="true"/>
  </documentManagement>
</p:properties>
</file>

<file path=customXml/item70.xml><?xml version="1.0" encoding="utf-8"?>
<TemplafySlideTemplateConfiguration><![CDATA[{"slideVersion":2,"isValidatorEnabled":false,"isLocked":false,"elementsMetadata":[],"slideId":"638315636843496868","enableDocumentContentUpdater":false,"version":"2.0"}]]></TemplafySlideTemplateConfiguration>
</file>

<file path=customXml/item71.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72.xml><?xml version="1.0" encoding="utf-8"?>
<TemplafySlideFormConfiguration><![CDATA[{"formFields":[],"formDataEntries":[]}]]></TemplafySlideFormConfiguration>
</file>

<file path=customXml/item73.xml><?xml version="1.0" encoding="utf-8"?>
<TemplafySlideFormConfiguration><![CDATA[{"formFields":[],"formDataEntries":[]}]]></TemplafySlideFormConfiguration>
</file>

<file path=customXml/item74.xml><?xml version="1.0" encoding="utf-8"?>
<TemplafySlideTemplateConfiguration><![CDATA[{"slideVersion":2,"isValidatorEnabled":false,"isLocked":false,"elementsMetadata":[],"slideId":"638315636843496868","enableDocumentContentUpdater":false,"version":"2.0"}]]></TemplafySlideTemplateConfiguration>
</file>

<file path=customXml/item75.xml><?xml version="1.0" encoding="utf-8"?>
<TemplafySlideTemplateConfiguration><![CDATA[{"slideVersion":2,"isValidatorEnabled":false,"isLocked":false,"elementsMetadata":[],"slideId":"638315636843496868","enableDocumentContentUpdater":false,"version":"2.0"}]]></TemplafySlideTemplateConfiguration>
</file>

<file path=customXml/item76.xml><?xml version="1.0" encoding="utf-8"?>
<TemplafySlideFormConfiguration><![CDATA[{"formFields":[],"formDataEntries":[]}]]></TemplafySlideFormConfiguration>
</file>

<file path=customXml/item7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78.xml><?xml version="1.0" encoding="utf-8"?>
<TemplafySlideFormConfiguration><![CDATA[{"formFields":[],"formDataEntries":[]}]]></TemplafySlideFormConfiguration>
</file>

<file path=customXml/item79.xml><?xml version="1.0" encoding="utf-8"?>
<TemplafySlideTemplateConfiguration><![CDATA[{"slideVersion":2,"isValidatorEnabled":false,"isLocked":false,"elementsMetadata":[],"slideId":"638315636843496868","enableDocumentContentUpdater":false,"version":"2.0"}]]></TemplafySlideTemplateConfiguration>
</file>

<file path=customXml/item8.xml><?xml version="1.0" encoding="utf-8"?>
<TemplafySlideTemplateConfiguration><![CDATA[{"slideVersion":2,"isValidatorEnabled":false,"isLocked":false,"elementsMetadata":[],"slideId":"638315636843496868","enableDocumentContentUpdater":false,"version":"2.0"}]]></TemplafySlideTemplateConfiguration>
</file>

<file path=customXml/item80.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81.xml><?xml version="1.0" encoding="utf-8"?>
<TemplafySlideFormConfiguration><![CDATA[{"formFields":[],"formDataEntries":[]}]]></TemplafySlideFormConfiguration>
</file>

<file path=customXml/item82.xml><?xml version="1.0" encoding="utf-8"?>
<TemplafySlideFormConfiguration><![CDATA[{"formFields":[],"formDataEntries":[]}]]></TemplafySlideFormConfiguration>
</file>

<file path=customXml/item83.xml><?xml version="1.0" encoding="utf-8"?>
<ct:contentTypeSchema xmlns:ct="http://schemas.microsoft.com/office/2006/metadata/contentType" xmlns:ma="http://schemas.microsoft.com/office/2006/metadata/properties/metaAttributes" ct:_="" ma:_="" ma:contentTypeName="Document" ma:contentTypeID="0x010100AA87AE2C2100E042BED9BE1B154AF58E" ma:contentTypeVersion="23" ma:contentTypeDescription="Create a new document." ma:contentTypeScope="" ma:versionID="5b1175b8d24c67ffc473ad185be49288">
  <xsd:schema xmlns:xsd="http://www.w3.org/2001/XMLSchema" xmlns:xs="http://www.w3.org/2001/XMLSchema" xmlns:p="http://schemas.microsoft.com/office/2006/metadata/properties" xmlns:ns2="597027d8-02b0-4f08-9d7c-abe3cf76c6d3" xmlns:ns3="9cad4c93-ee3f-4238-ad8c-91577c9bac9d" targetNamespace="http://schemas.microsoft.com/office/2006/metadata/properties" ma:root="true" ma:fieldsID="8cf9c3530b365618803072461a2cea22" ns2:_="" ns3:_="">
    <xsd:import namespace="597027d8-02b0-4f08-9d7c-abe3cf76c6d3"/>
    <xsd:import namespace="9cad4c93-ee3f-4238-ad8c-91577c9bac9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Comments" minOccurs="0"/>
                <xsd:element ref="ns2:MediaServiceSearchProperties" minOccurs="0"/>
                <xsd:element ref="ns2:MediaServiceOCR" minOccurs="0"/>
                <xsd:element ref="ns2:Location" minOccurs="0"/>
                <xsd:element ref="ns2:e8eafbb9-fce3-40bf-bf34-ad6179fa3e7aCountryOrRegion" minOccurs="0"/>
                <xsd:element ref="ns2:e8eafbb9-fce3-40bf-bf34-ad6179fa3e7aState" minOccurs="0"/>
                <xsd:element ref="ns2:e8eafbb9-fce3-40bf-bf34-ad6179fa3e7aCity" minOccurs="0"/>
                <xsd:element ref="ns2:e8eafbb9-fce3-40bf-bf34-ad6179fa3e7aPostalCode" minOccurs="0"/>
                <xsd:element ref="ns2:e8eafbb9-fce3-40bf-bf34-ad6179fa3e7aStreet" minOccurs="0"/>
                <xsd:element ref="ns2:e8eafbb9-fce3-40bf-bf34-ad6179fa3e7aGeoLoc" minOccurs="0"/>
                <xsd:element ref="ns2:e8eafbb9-fce3-40bf-bf34-ad6179fa3e7aDisp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7027d8-02b0-4f08-9d7c-abe3cf76c6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7b3fb9d-ee0a-40a8-bd42-4026b75186d8" ma:termSetId="09814cd3-568e-fe90-9814-8d621ff8fb84" ma:anchorId="fba54fb3-c3e1-fe81-a776-ca4b69148c4d" ma:open="true" ma:isKeyword="false">
      <xsd:complexType>
        <xsd:sequence>
          <xsd:element ref="pc:Terms" minOccurs="0" maxOccurs="1"/>
        </xsd:sequence>
      </xsd:complexType>
    </xsd:element>
    <xsd:element name="Comments" ma:index="20" nillable="true" ma:displayName="Comments" ma:format="Dropdown" ma:internalName="Comments">
      <xsd:simpleType>
        <xsd:restriction base="dms:Text">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element name="Location" ma:index="23" nillable="true" ma:displayName="Location" ma:format="Dropdown" ma:internalName="Location">
      <xsd:simpleType>
        <xsd:restriction base="dms:Unknown"/>
      </xsd:simpleType>
    </xsd:element>
    <xsd:element name="e8eafbb9-fce3-40bf-bf34-ad6179fa3e7aCountryOrRegion" ma:index="24" nillable="true" ma:displayName="Location: Country/Region" ma:internalName="CountryOrRegion" ma:readOnly="true">
      <xsd:simpleType>
        <xsd:restriction base="dms:Text"/>
      </xsd:simpleType>
    </xsd:element>
    <xsd:element name="e8eafbb9-fce3-40bf-bf34-ad6179fa3e7aState" ma:index="25" nillable="true" ma:displayName="Location: State" ma:internalName="State" ma:readOnly="true">
      <xsd:simpleType>
        <xsd:restriction base="dms:Text"/>
      </xsd:simpleType>
    </xsd:element>
    <xsd:element name="e8eafbb9-fce3-40bf-bf34-ad6179fa3e7aCity" ma:index="26" nillable="true" ma:displayName="Location: City" ma:internalName="City" ma:readOnly="true">
      <xsd:simpleType>
        <xsd:restriction base="dms:Text"/>
      </xsd:simpleType>
    </xsd:element>
    <xsd:element name="e8eafbb9-fce3-40bf-bf34-ad6179fa3e7aPostalCode" ma:index="27" nillable="true" ma:displayName="Location: Postal Code" ma:internalName="PostalCode" ma:readOnly="true">
      <xsd:simpleType>
        <xsd:restriction base="dms:Text"/>
      </xsd:simpleType>
    </xsd:element>
    <xsd:element name="e8eafbb9-fce3-40bf-bf34-ad6179fa3e7aStreet" ma:index="28" nillable="true" ma:displayName="Location: Street" ma:internalName="Street" ma:readOnly="true">
      <xsd:simpleType>
        <xsd:restriction base="dms:Text"/>
      </xsd:simpleType>
    </xsd:element>
    <xsd:element name="e8eafbb9-fce3-40bf-bf34-ad6179fa3e7aGeoLoc" ma:index="29" nillable="true" ma:displayName="Location: Coordinates" ma:internalName="GeoLoc" ma:readOnly="true">
      <xsd:simpleType>
        <xsd:restriction base="dms:Unknown"/>
      </xsd:simpleType>
    </xsd:element>
    <xsd:element name="e8eafbb9-fce3-40bf-bf34-ad6179fa3e7aDispName" ma:index="30" nillable="true" ma:displayName="Location: Name" ma:internalName="DispNa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ad4c93-ee3f-4238-ad8c-91577c9bac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65ce366-b613-4f66-be3c-84e1d13e4a29}" ma:internalName="TaxCatchAll" ma:showField="CatchAllData" ma:web="9cad4c93-ee3f-4238-ad8c-91577c9ba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4.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85.xml><?xml version="1.0" encoding="utf-8"?>
<TemplafySlideFormConfiguration><![CDATA[{"formFields":[],"formDataEntries":[]}]]></TemplafySlideFormConfiguration>
</file>

<file path=customXml/item86.xml><?xml version="1.0" encoding="utf-8"?>
<TemplafySlideTemplateConfiguration><![CDATA[{"slideVersion":2,"isValidatorEnabled":false,"isLocked":false,"elementsMetadata":[],"slideId":"638315636843496868","enableDocumentContentUpdater":false,"version":"2.0"}]]></TemplafySlideTemplateConfiguration>
</file>

<file path=customXml/item87.xml><?xml version="1.0" encoding="utf-8"?>
<TemplafySlideFormConfiguration><![CDATA[{"formFields":[],"formDataEntries":[]}]]></TemplafySlideFormConfiguration>
</file>

<file path=customXml/item88.xml><?xml version="1.0" encoding="utf-8"?>
<TemplafySlideFormConfiguration><![CDATA[{"formFields":[],"formDataEntries":[]}]]></TemplafySlideFormConfiguration>
</file>

<file path=customXml/item89.xml><?xml version="1.0" encoding="utf-8"?>
<TemplafySlideFormConfiguration><![CDATA[{"formFields":[],"formDataEntries":[]}]]></TemplafySlideFormConfiguration>
</file>

<file path=customXml/item9.xml><?xml version="1.0" encoding="utf-8"?>
<TemplafySlideTemplateConfiguration><![CDATA[{"slideVersion":2,"isValidatorEnabled":false,"isLocked":false,"elementsMetadata":[],"slideId":"638315636843496868","enableDocumentContentUpdater":false,"version":"2.0"}]]></TemplafySlideTemplateConfiguration>
</file>

<file path=customXml/item90.xml><?xml version="1.0" encoding="utf-8"?>
<TemplafySlideFormConfiguration><![CDATA[{"formFields":[],"formDataEntries":[]}]]></TemplafySlideFormConfiguration>
</file>

<file path=customXml/item91.xml><?xml version="1.0" encoding="utf-8"?>
<TemplafySlideTemplateConfiguration><![CDATA[{"slideVersion":2,"isValidatorEnabled":false,"isLocked":false,"elementsMetadata":[],"slideId":"638315636843496868","enableDocumentContentUpdater":false,"version":"2.0"}]]></TemplafySlideTemplateConfiguration>
</file>

<file path=customXml/item92.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93.xml><?xml version="1.0" encoding="utf-8"?>
<TemplafySlideFormConfiguration><![CDATA[{"formFields":[],"formDataEntries":[]}]]></TemplafySlideFormConfiguration>
</file>

<file path=customXml/item94.xml><?xml version="1.0" encoding="utf-8"?>
<TemplafySlideFormConfiguration><![CDATA[{"formFields":[],"formDataEntries":[]}]]></TemplafySlideFormConfiguration>
</file>

<file path=customXml/item95.xml><?xml version="1.0" encoding="utf-8"?>
<TemplafySlideFormConfiguration><![CDATA[{"formFields":[],"formDataEntries":[]}]]></TemplafySlideFormConfiguration>
</file>

<file path=customXml/item96.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97.xml><?xml version="1.0" encoding="utf-8"?>
<TemplafySlideTemplateConfiguration><![CDATA[{"slideVersion":4,"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98.xml><?xml version="1.0" encoding="utf-8"?>
<TemplafySlideFormConfiguration><![CDATA[{"formFields":[],"formDataEntries":[]}]]></TemplafySlideFormConfiguration>
</file>

<file path=customXml/item99.xml><?xml version="1.0" encoding="utf-8"?>
<TemplafySlideFormConfiguration><![CDATA[{"formFields":[],"formDataEntries":[]}]]></TemplafySlideFormConfiguration>
</file>

<file path=customXml/itemProps1.xml><?xml version="1.0" encoding="utf-8"?>
<ds:datastoreItem xmlns:ds="http://schemas.openxmlformats.org/officeDocument/2006/customXml" ds:itemID="{5722C2A2-E32F-49B6-9D44-6B7FCD352FEB}">
  <ds:schemaRefs/>
</ds:datastoreItem>
</file>

<file path=customXml/itemProps10.xml><?xml version="1.0" encoding="utf-8"?>
<ds:datastoreItem xmlns:ds="http://schemas.openxmlformats.org/officeDocument/2006/customXml" ds:itemID="{71697618-AEE2-40F5-A0B3-728E28D94906}">
  <ds:schemaRefs/>
</ds:datastoreItem>
</file>

<file path=customXml/itemProps100.xml><?xml version="1.0" encoding="utf-8"?>
<ds:datastoreItem xmlns:ds="http://schemas.openxmlformats.org/officeDocument/2006/customXml" ds:itemID="{CAB49A77-5957-B048-8785-237DD61A19DC}">
  <ds:schemaRefs/>
</ds:datastoreItem>
</file>

<file path=customXml/itemProps101.xml><?xml version="1.0" encoding="utf-8"?>
<ds:datastoreItem xmlns:ds="http://schemas.openxmlformats.org/officeDocument/2006/customXml" ds:itemID="{F0BA07C1-B95D-DF40-A443-44024986E9A2}">
  <ds:schemaRefs/>
</ds:datastoreItem>
</file>

<file path=customXml/itemProps102.xml><?xml version="1.0" encoding="utf-8"?>
<ds:datastoreItem xmlns:ds="http://schemas.openxmlformats.org/officeDocument/2006/customXml" ds:itemID="{5E726EAB-FE30-4F4D-A478-DE4759D9A12E}">
  <ds:schemaRefs/>
</ds:datastoreItem>
</file>

<file path=customXml/itemProps103.xml><?xml version="1.0" encoding="utf-8"?>
<ds:datastoreItem xmlns:ds="http://schemas.openxmlformats.org/officeDocument/2006/customXml" ds:itemID="{806E0623-6958-9C45-9DD9-824BD5D5F09B}">
  <ds:schemaRefs/>
</ds:datastoreItem>
</file>

<file path=customXml/itemProps104.xml><?xml version="1.0" encoding="utf-8"?>
<ds:datastoreItem xmlns:ds="http://schemas.openxmlformats.org/officeDocument/2006/customXml" ds:itemID="{0049C50B-3F1B-447B-850F-F741FD821A68}">
  <ds:schemaRefs/>
</ds:datastoreItem>
</file>

<file path=customXml/itemProps105.xml><?xml version="1.0" encoding="utf-8"?>
<ds:datastoreItem xmlns:ds="http://schemas.openxmlformats.org/officeDocument/2006/customXml" ds:itemID="{A0227CEE-9E60-AE4E-A9E4-E019DB83A1B6}">
  <ds:schemaRefs/>
</ds:datastoreItem>
</file>

<file path=customXml/itemProps106.xml><?xml version="1.0" encoding="utf-8"?>
<ds:datastoreItem xmlns:ds="http://schemas.openxmlformats.org/officeDocument/2006/customXml" ds:itemID="{277AD56A-13EC-A54B-B660-CDAA2E7597B9}">
  <ds:schemaRefs/>
</ds:datastoreItem>
</file>

<file path=customXml/itemProps107.xml><?xml version="1.0" encoding="utf-8"?>
<ds:datastoreItem xmlns:ds="http://schemas.openxmlformats.org/officeDocument/2006/customXml" ds:itemID="{42741C1C-C108-EA42-BFA3-AA6E2FC48B8C}">
  <ds:schemaRefs/>
</ds:datastoreItem>
</file>

<file path=customXml/itemProps108.xml><?xml version="1.0" encoding="utf-8"?>
<ds:datastoreItem xmlns:ds="http://schemas.openxmlformats.org/officeDocument/2006/customXml" ds:itemID="{BC7ABFD6-986D-BD49-AE55-EF6627DDEB1E}">
  <ds:schemaRefs/>
</ds:datastoreItem>
</file>

<file path=customXml/itemProps109.xml><?xml version="1.0" encoding="utf-8"?>
<ds:datastoreItem xmlns:ds="http://schemas.openxmlformats.org/officeDocument/2006/customXml" ds:itemID="{E4669EBA-C787-184E-97A7-747B4A8DA09F}">
  <ds:schemaRefs/>
</ds:datastoreItem>
</file>

<file path=customXml/itemProps11.xml><?xml version="1.0" encoding="utf-8"?>
<ds:datastoreItem xmlns:ds="http://schemas.openxmlformats.org/officeDocument/2006/customXml" ds:itemID="{96490B22-6A08-9447-A0C5-7DA559F930A3}">
  <ds:schemaRefs/>
</ds:datastoreItem>
</file>

<file path=customXml/itemProps110.xml><?xml version="1.0" encoding="utf-8"?>
<ds:datastoreItem xmlns:ds="http://schemas.openxmlformats.org/officeDocument/2006/customXml" ds:itemID="{FCFDCD30-2D23-CF49-A9D4-C216E40C8293}">
  <ds:schemaRefs/>
</ds:datastoreItem>
</file>

<file path=customXml/itemProps111.xml><?xml version="1.0" encoding="utf-8"?>
<ds:datastoreItem xmlns:ds="http://schemas.openxmlformats.org/officeDocument/2006/customXml" ds:itemID="{5426AD46-2807-474F-803E-167EA84A8F58}">
  <ds:schemaRefs/>
</ds:datastoreItem>
</file>

<file path=customXml/itemProps112.xml><?xml version="1.0" encoding="utf-8"?>
<ds:datastoreItem xmlns:ds="http://schemas.openxmlformats.org/officeDocument/2006/customXml" ds:itemID="{6B8F31D3-32FA-47DF-836A-80F6AC879448}">
  <ds:schemaRefs/>
</ds:datastoreItem>
</file>

<file path=customXml/itemProps113.xml><?xml version="1.0" encoding="utf-8"?>
<ds:datastoreItem xmlns:ds="http://schemas.openxmlformats.org/officeDocument/2006/customXml" ds:itemID="{1BBA5799-7175-40CE-A681-BC3B15300E6A}">
  <ds:schemaRefs/>
</ds:datastoreItem>
</file>

<file path=customXml/itemProps114.xml><?xml version="1.0" encoding="utf-8"?>
<ds:datastoreItem xmlns:ds="http://schemas.openxmlformats.org/officeDocument/2006/customXml" ds:itemID="{31055B95-2E05-3A4D-8F0B-F8206216A2D1}">
  <ds:schemaRefs/>
</ds:datastoreItem>
</file>

<file path=customXml/itemProps115.xml><?xml version="1.0" encoding="utf-8"?>
<ds:datastoreItem xmlns:ds="http://schemas.openxmlformats.org/officeDocument/2006/customXml" ds:itemID="{940D8795-8AD8-5D46-A04D-1BE14E7706D5}">
  <ds:schemaRefs/>
</ds:datastoreItem>
</file>

<file path=customXml/itemProps116.xml><?xml version="1.0" encoding="utf-8"?>
<ds:datastoreItem xmlns:ds="http://schemas.openxmlformats.org/officeDocument/2006/customXml" ds:itemID="{B01CC7FA-6F2B-A24D-A338-E8E345F27E32}">
  <ds:schemaRefs/>
</ds:datastoreItem>
</file>

<file path=customXml/itemProps117.xml><?xml version="1.0" encoding="utf-8"?>
<ds:datastoreItem xmlns:ds="http://schemas.openxmlformats.org/officeDocument/2006/customXml" ds:itemID="{CC49FFC8-2FF3-4057-96F0-3BCD1A4F0351}">
  <ds:schemaRefs/>
</ds:datastoreItem>
</file>

<file path=customXml/itemProps118.xml><?xml version="1.0" encoding="utf-8"?>
<ds:datastoreItem xmlns:ds="http://schemas.openxmlformats.org/officeDocument/2006/customXml" ds:itemID="{F20FD2A3-D599-1247-9CE9-AB0000AB0A39}">
  <ds:schemaRefs/>
</ds:datastoreItem>
</file>

<file path=customXml/itemProps119.xml><?xml version="1.0" encoding="utf-8"?>
<ds:datastoreItem xmlns:ds="http://schemas.openxmlformats.org/officeDocument/2006/customXml" ds:itemID="{42A9E992-2654-FF4B-AEAD-47687DD501BD}">
  <ds:schemaRefs/>
</ds:datastoreItem>
</file>

<file path=customXml/itemProps12.xml><?xml version="1.0" encoding="utf-8"?>
<ds:datastoreItem xmlns:ds="http://schemas.openxmlformats.org/officeDocument/2006/customXml" ds:itemID="{13E9797D-6FDD-724C-9BE3-122926670672}">
  <ds:schemaRefs/>
</ds:datastoreItem>
</file>

<file path=customXml/itemProps120.xml><?xml version="1.0" encoding="utf-8"?>
<ds:datastoreItem xmlns:ds="http://schemas.openxmlformats.org/officeDocument/2006/customXml" ds:itemID="{5F24E30F-E991-6C4C-AAD7-EA602864812D}">
  <ds:schemaRefs/>
</ds:datastoreItem>
</file>

<file path=customXml/itemProps121.xml><?xml version="1.0" encoding="utf-8"?>
<ds:datastoreItem xmlns:ds="http://schemas.openxmlformats.org/officeDocument/2006/customXml" ds:itemID="{84D85AF1-E851-48AA-94A7-91346A82171F}">
  <ds:schemaRefs/>
</ds:datastoreItem>
</file>

<file path=customXml/itemProps122.xml><?xml version="1.0" encoding="utf-8"?>
<ds:datastoreItem xmlns:ds="http://schemas.openxmlformats.org/officeDocument/2006/customXml" ds:itemID="{017F5B75-9F1B-6C44-AC08-CBC745BA2000}">
  <ds:schemaRefs/>
</ds:datastoreItem>
</file>

<file path=customXml/itemProps123.xml><?xml version="1.0" encoding="utf-8"?>
<ds:datastoreItem xmlns:ds="http://schemas.openxmlformats.org/officeDocument/2006/customXml" ds:itemID="{27C66E7B-667A-1E46-8979-4E0E92285A2D}">
  <ds:schemaRefs/>
</ds:datastoreItem>
</file>

<file path=customXml/itemProps124.xml><?xml version="1.0" encoding="utf-8"?>
<ds:datastoreItem xmlns:ds="http://schemas.openxmlformats.org/officeDocument/2006/customXml" ds:itemID="{A1134E62-5467-4CD3-8253-A84960146CE1}">
  <ds:schemaRefs/>
</ds:datastoreItem>
</file>

<file path=customXml/itemProps125.xml><?xml version="1.0" encoding="utf-8"?>
<ds:datastoreItem xmlns:ds="http://schemas.openxmlformats.org/officeDocument/2006/customXml" ds:itemID="{BE9DC219-E704-964F-B1C2-877AC4650C1E}">
  <ds:schemaRefs/>
</ds:datastoreItem>
</file>

<file path=customXml/itemProps126.xml><?xml version="1.0" encoding="utf-8"?>
<ds:datastoreItem xmlns:ds="http://schemas.openxmlformats.org/officeDocument/2006/customXml" ds:itemID="{E4D5DEF2-4AB5-425C-BA7A-EBA20E6D851C}">
  <ds:schemaRefs/>
</ds:datastoreItem>
</file>

<file path=customXml/itemProps127.xml><?xml version="1.0" encoding="utf-8"?>
<ds:datastoreItem xmlns:ds="http://schemas.openxmlformats.org/officeDocument/2006/customXml" ds:itemID="{31A980D0-6BF7-4370-8631-5BC7AB40A4B1}">
  <ds:schemaRefs/>
</ds:datastoreItem>
</file>

<file path=customXml/itemProps128.xml><?xml version="1.0" encoding="utf-8"?>
<ds:datastoreItem xmlns:ds="http://schemas.openxmlformats.org/officeDocument/2006/customXml" ds:itemID="{55FB6EA4-8392-4E94-9B8F-3811D8F7CDA6}">
  <ds:schemaRefs/>
</ds:datastoreItem>
</file>

<file path=customXml/itemProps129.xml><?xml version="1.0" encoding="utf-8"?>
<ds:datastoreItem xmlns:ds="http://schemas.openxmlformats.org/officeDocument/2006/customXml" ds:itemID="{6D970DB7-F2CA-4758-9617-1E5231EA1726}">
  <ds:schemaRefs/>
</ds:datastoreItem>
</file>

<file path=customXml/itemProps13.xml><?xml version="1.0" encoding="utf-8"?>
<ds:datastoreItem xmlns:ds="http://schemas.openxmlformats.org/officeDocument/2006/customXml" ds:itemID="{E941304E-1C59-374A-8783-3FB1D568136E}">
  <ds:schemaRefs/>
</ds:datastoreItem>
</file>

<file path=customXml/itemProps130.xml><?xml version="1.0" encoding="utf-8"?>
<ds:datastoreItem xmlns:ds="http://schemas.openxmlformats.org/officeDocument/2006/customXml" ds:itemID="{1D5DAE93-EB5B-234F-A76F-992E20E4C0EB}">
  <ds:schemaRefs/>
</ds:datastoreItem>
</file>

<file path=customXml/itemProps131.xml><?xml version="1.0" encoding="utf-8"?>
<ds:datastoreItem xmlns:ds="http://schemas.openxmlformats.org/officeDocument/2006/customXml" ds:itemID="{94BAFEB7-88BE-C847-A041-30D24F3A1EC2}">
  <ds:schemaRefs/>
</ds:datastoreItem>
</file>

<file path=customXml/itemProps132.xml><?xml version="1.0" encoding="utf-8"?>
<ds:datastoreItem xmlns:ds="http://schemas.openxmlformats.org/officeDocument/2006/customXml" ds:itemID="{B03D4FBF-C555-4B70-850D-5C2B667E0496}">
  <ds:schemaRefs/>
</ds:datastoreItem>
</file>

<file path=customXml/itemProps133.xml><?xml version="1.0" encoding="utf-8"?>
<ds:datastoreItem xmlns:ds="http://schemas.openxmlformats.org/officeDocument/2006/customXml" ds:itemID="{CEF6C3FD-657D-4A65-8C52-03176DAD0BE6}">
  <ds:schemaRefs/>
</ds:datastoreItem>
</file>

<file path=customXml/itemProps134.xml><?xml version="1.0" encoding="utf-8"?>
<ds:datastoreItem xmlns:ds="http://schemas.openxmlformats.org/officeDocument/2006/customXml" ds:itemID="{F2759228-C9A5-7049-AF5B-D8B6AF4A6DBC}">
  <ds:schemaRefs/>
</ds:datastoreItem>
</file>

<file path=customXml/itemProps135.xml><?xml version="1.0" encoding="utf-8"?>
<ds:datastoreItem xmlns:ds="http://schemas.openxmlformats.org/officeDocument/2006/customXml" ds:itemID="{289ACB74-C4AC-8643-8FDD-92CBE220EFDA}">
  <ds:schemaRefs/>
</ds:datastoreItem>
</file>

<file path=customXml/itemProps136.xml><?xml version="1.0" encoding="utf-8"?>
<ds:datastoreItem xmlns:ds="http://schemas.openxmlformats.org/officeDocument/2006/customXml" ds:itemID="{43357203-814B-354E-8C75-5D3D7BAD867E}">
  <ds:schemaRefs/>
</ds:datastoreItem>
</file>

<file path=customXml/itemProps137.xml><?xml version="1.0" encoding="utf-8"?>
<ds:datastoreItem xmlns:ds="http://schemas.openxmlformats.org/officeDocument/2006/customXml" ds:itemID="{61A8AAE0-8850-464C-B77D-8F9F6AE425FA}">
  <ds:schemaRefs/>
</ds:datastoreItem>
</file>

<file path=customXml/itemProps138.xml><?xml version="1.0" encoding="utf-8"?>
<ds:datastoreItem xmlns:ds="http://schemas.openxmlformats.org/officeDocument/2006/customXml" ds:itemID="{8710E5F5-2DF0-7448-B449-42763B8DAB96}">
  <ds:schemaRefs/>
</ds:datastoreItem>
</file>

<file path=customXml/itemProps139.xml><?xml version="1.0" encoding="utf-8"?>
<ds:datastoreItem xmlns:ds="http://schemas.openxmlformats.org/officeDocument/2006/customXml" ds:itemID="{01B840D2-8CCC-42C6-9A8D-EA679F354CD3}">
  <ds:schemaRefs/>
</ds:datastoreItem>
</file>

<file path=customXml/itemProps14.xml><?xml version="1.0" encoding="utf-8"?>
<ds:datastoreItem xmlns:ds="http://schemas.openxmlformats.org/officeDocument/2006/customXml" ds:itemID="{4A324C6A-9C63-1E43-B65C-CE58C5923798}">
  <ds:schemaRefs/>
</ds:datastoreItem>
</file>

<file path=customXml/itemProps140.xml><?xml version="1.0" encoding="utf-8"?>
<ds:datastoreItem xmlns:ds="http://schemas.openxmlformats.org/officeDocument/2006/customXml" ds:itemID="{A15A7875-5B48-D246-809C-EB22B8A3576B}">
  <ds:schemaRefs/>
</ds:datastoreItem>
</file>

<file path=customXml/itemProps141.xml><?xml version="1.0" encoding="utf-8"?>
<ds:datastoreItem xmlns:ds="http://schemas.openxmlformats.org/officeDocument/2006/customXml" ds:itemID="{BF744E3B-F43B-478F-AA77-B5F9D0018E7B}">
  <ds:schemaRefs/>
</ds:datastoreItem>
</file>

<file path=customXml/itemProps142.xml><?xml version="1.0" encoding="utf-8"?>
<ds:datastoreItem xmlns:ds="http://schemas.openxmlformats.org/officeDocument/2006/customXml" ds:itemID="{E4E0EA5F-BB66-4656-92FC-81F069419489}">
  <ds:schemaRefs/>
</ds:datastoreItem>
</file>

<file path=customXml/itemProps143.xml><?xml version="1.0" encoding="utf-8"?>
<ds:datastoreItem xmlns:ds="http://schemas.openxmlformats.org/officeDocument/2006/customXml" ds:itemID="{1EA93DC2-9832-3D49-8BFB-1E80E5F67CC7}">
  <ds:schemaRefs/>
</ds:datastoreItem>
</file>

<file path=customXml/itemProps144.xml><?xml version="1.0" encoding="utf-8"?>
<ds:datastoreItem xmlns:ds="http://schemas.openxmlformats.org/officeDocument/2006/customXml" ds:itemID="{332DB430-BE7C-6D40-9DB7-C3845A424706}">
  <ds:schemaRefs/>
</ds:datastoreItem>
</file>

<file path=customXml/itemProps145.xml><?xml version="1.0" encoding="utf-8"?>
<ds:datastoreItem xmlns:ds="http://schemas.openxmlformats.org/officeDocument/2006/customXml" ds:itemID="{56572630-809B-D342-B8B0-1FF5D43141EA}">
  <ds:schemaRefs/>
</ds:datastoreItem>
</file>

<file path=customXml/itemProps146.xml><?xml version="1.0" encoding="utf-8"?>
<ds:datastoreItem xmlns:ds="http://schemas.openxmlformats.org/officeDocument/2006/customXml" ds:itemID="{6F108D6A-CD5B-43FB-B433-B455D1CD5D83}">
  <ds:schemaRefs/>
</ds:datastoreItem>
</file>

<file path=customXml/itemProps147.xml><?xml version="1.0" encoding="utf-8"?>
<ds:datastoreItem xmlns:ds="http://schemas.openxmlformats.org/officeDocument/2006/customXml" ds:itemID="{95117EF3-1EE4-474C-9434-6646A2DC8088}">
  <ds:schemaRefs/>
</ds:datastoreItem>
</file>

<file path=customXml/itemProps148.xml><?xml version="1.0" encoding="utf-8"?>
<ds:datastoreItem xmlns:ds="http://schemas.openxmlformats.org/officeDocument/2006/customXml" ds:itemID="{B0624741-E6D6-4DB1-AA2D-EC9893A402BC}">
  <ds:schemaRefs/>
</ds:datastoreItem>
</file>

<file path=customXml/itemProps149.xml><?xml version="1.0" encoding="utf-8"?>
<ds:datastoreItem xmlns:ds="http://schemas.openxmlformats.org/officeDocument/2006/customXml" ds:itemID="{1113AA6A-6700-40AD-8F20-57DD4A1A44B1}">
  <ds:schemaRefs/>
</ds:datastoreItem>
</file>

<file path=customXml/itemProps15.xml><?xml version="1.0" encoding="utf-8"?>
<ds:datastoreItem xmlns:ds="http://schemas.openxmlformats.org/officeDocument/2006/customXml" ds:itemID="{8A78EE24-85BE-4E00-89A6-8C797D75CE71}">
  <ds:schemaRefs/>
</ds:datastoreItem>
</file>

<file path=customXml/itemProps150.xml><?xml version="1.0" encoding="utf-8"?>
<ds:datastoreItem xmlns:ds="http://schemas.openxmlformats.org/officeDocument/2006/customXml" ds:itemID="{D4C7F954-21DC-42AA-BFA9-6EE2E6532763}">
  <ds:schemaRefs/>
</ds:datastoreItem>
</file>

<file path=customXml/itemProps151.xml><?xml version="1.0" encoding="utf-8"?>
<ds:datastoreItem xmlns:ds="http://schemas.openxmlformats.org/officeDocument/2006/customXml" ds:itemID="{F2D1AE26-8050-5A4B-A2FC-261B8689120A}">
  <ds:schemaRefs/>
</ds:datastoreItem>
</file>

<file path=customXml/itemProps152.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153.xml><?xml version="1.0" encoding="utf-8"?>
<ds:datastoreItem xmlns:ds="http://schemas.openxmlformats.org/officeDocument/2006/customXml" ds:itemID="{4439794F-FAEE-422A-B8D8-900CC5FA7B99}">
  <ds:schemaRefs/>
</ds:datastoreItem>
</file>

<file path=customXml/itemProps154.xml><?xml version="1.0" encoding="utf-8"?>
<ds:datastoreItem xmlns:ds="http://schemas.openxmlformats.org/officeDocument/2006/customXml" ds:itemID="{621F2FCC-5A6F-4025-9834-079811E2A547}">
  <ds:schemaRefs/>
</ds:datastoreItem>
</file>

<file path=customXml/itemProps155.xml><?xml version="1.0" encoding="utf-8"?>
<ds:datastoreItem xmlns:ds="http://schemas.openxmlformats.org/officeDocument/2006/customXml" ds:itemID="{875B83CA-615B-4949-B1C8-41EBB844AEAA}">
  <ds:schemaRefs/>
</ds:datastoreItem>
</file>

<file path=customXml/itemProps156.xml><?xml version="1.0" encoding="utf-8"?>
<ds:datastoreItem xmlns:ds="http://schemas.openxmlformats.org/officeDocument/2006/customXml" ds:itemID="{01C509B6-D776-7F46-ADDF-0DC039D30E34}">
  <ds:schemaRefs/>
</ds:datastoreItem>
</file>

<file path=customXml/itemProps157.xml><?xml version="1.0" encoding="utf-8"?>
<ds:datastoreItem xmlns:ds="http://schemas.openxmlformats.org/officeDocument/2006/customXml" ds:itemID="{C0AE063D-7CE3-1F4B-BDBE-2D584018EE67}">
  <ds:schemaRefs/>
</ds:datastoreItem>
</file>

<file path=customXml/itemProps158.xml><?xml version="1.0" encoding="utf-8"?>
<ds:datastoreItem xmlns:ds="http://schemas.openxmlformats.org/officeDocument/2006/customXml" ds:itemID="{35CBBEB2-BEA2-FA42-91F8-8BC99511C743}">
  <ds:schemaRefs/>
</ds:datastoreItem>
</file>

<file path=customXml/itemProps159.xml><?xml version="1.0" encoding="utf-8"?>
<ds:datastoreItem xmlns:ds="http://schemas.openxmlformats.org/officeDocument/2006/customXml" ds:itemID="{6F514407-29BC-AA48-AD60-F5C0771B775B}">
  <ds:schemaRefs/>
</ds:datastoreItem>
</file>

<file path=customXml/itemProps16.xml><?xml version="1.0" encoding="utf-8"?>
<ds:datastoreItem xmlns:ds="http://schemas.openxmlformats.org/officeDocument/2006/customXml" ds:itemID="{AA253319-BB5A-4299-9771-473C2510E2EB}">
  <ds:schemaRefs/>
</ds:datastoreItem>
</file>

<file path=customXml/itemProps160.xml><?xml version="1.0" encoding="utf-8"?>
<ds:datastoreItem xmlns:ds="http://schemas.openxmlformats.org/officeDocument/2006/customXml" ds:itemID="{95479A2A-14FB-494D-A7A2-15C741958173}">
  <ds:schemaRefs/>
</ds:datastoreItem>
</file>

<file path=customXml/itemProps161.xml><?xml version="1.0" encoding="utf-8"?>
<ds:datastoreItem xmlns:ds="http://schemas.openxmlformats.org/officeDocument/2006/customXml" ds:itemID="{1177CAF5-84B3-C74E-9B53-D9743E63E2BB}">
  <ds:schemaRefs/>
</ds:datastoreItem>
</file>

<file path=customXml/itemProps162.xml><?xml version="1.0" encoding="utf-8"?>
<ds:datastoreItem xmlns:ds="http://schemas.openxmlformats.org/officeDocument/2006/customXml" ds:itemID="{D8D5AF44-1134-4408-8717-824BE6B60A73}">
  <ds:schemaRefs/>
</ds:datastoreItem>
</file>

<file path=customXml/itemProps163.xml><?xml version="1.0" encoding="utf-8"?>
<ds:datastoreItem xmlns:ds="http://schemas.openxmlformats.org/officeDocument/2006/customXml" ds:itemID="{49E2E13D-E9C5-5048-A7B0-B853CB8DD792}">
  <ds:schemaRefs/>
</ds:datastoreItem>
</file>

<file path=customXml/itemProps164.xml><?xml version="1.0" encoding="utf-8"?>
<ds:datastoreItem xmlns:ds="http://schemas.openxmlformats.org/officeDocument/2006/customXml" ds:itemID="{E6330633-78D1-4E84-8183-80B7B2547C32}">
  <ds:schemaRefs/>
</ds:datastoreItem>
</file>

<file path=customXml/itemProps165.xml><?xml version="1.0" encoding="utf-8"?>
<ds:datastoreItem xmlns:ds="http://schemas.openxmlformats.org/officeDocument/2006/customXml" ds:itemID="{87665668-62F4-4B4C-816D-69F7FD360698}">
  <ds:schemaRefs/>
</ds:datastoreItem>
</file>

<file path=customXml/itemProps166.xml><?xml version="1.0" encoding="utf-8"?>
<ds:datastoreItem xmlns:ds="http://schemas.openxmlformats.org/officeDocument/2006/customXml" ds:itemID="{A5D5CD68-64B4-4671-8422-1790BBE9AC35}">
  <ds:schemaRefs/>
</ds:datastoreItem>
</file>

<file path=customXml/itemProps167.xml><?xml version="1.0" encoding="utf-8"?>
<ds:datastoreItem xmlns:ds="http://schemas.openxmlformats.org/officeDocument/2006/customXml" ds:itemID="{203ECB21-D145-354C-8933-8A022378FE24}">
  <ds:schemaRefs/>
</ds:datastoreItem>
</file>

<file path=customXml/itemProps168.xml><?xml version="1.0" encoding="utf-8"?>
<ds:datastoreItem xmlns:ds="http://schemas.openxmlformats.org/officeDocument/2006/customXml" ds:itemID="{57301403-59A0-40E3-B765-A440998292F9}">
  <ds:schemaRefs/>
</ds:datastoreItem>
</file>

<file path=customXml/itemProps169.xml><?xml version="1.0" encoding="utf-8"?>
<ds:datastoreItem xmlns:ds="http://schemas.openxmlformats.org/officeDocument/2006/customXml" ds:itemID="{F4675C83-AA93-5842-B4AA-88D78D2BAA35}">
  <ds:schemaRefs/>
</ds:datastoreItem>
</file>

<file path=customXml/itemProps17.xml><?xml version="1.0" encoding="utf-8"?>
<ds:datastoreItem xmlns:ds="http://schemas.openxmlformats.org/officeDocument/2006/customXml" ds:itemID="{20BC04E1-F992-42AB-9C8C-7E6FCF4F5EF5}">
  <ds:schemaRefs/>
</ds:datastoreItem>
</file>

<file path=customXml/itemProps170.xml><?xml version="1.0" encoding="utf-8"?>
<ds:datastoreItem xmlns:ds="http://schemas.openxmlformats.org/officeDocument/2006/customXml" ds:itemID="{B5240759-134D-4643-B206-F95871D1FCD9}">
  <ds:schemaRefs/>
</ds:datastoreItem>
</file>

<file path=customXml/itemProps171.xml><?xml version="1.0" encoding="utf-8"?>
<ds:datastoreItem xmlns:ds="http://schemas.openxmlformats.org/officeDocument/2006/customXml" ds:itemID="{299C0961-260E-D244-B257-E74F010043AB}">
  <ds:schemaRefs/>
</ds:datastoreItem>
</file>

<file path=customXml/itemProps172.xml><?xml version="1.0" encoding="utf-8"?>
<ds:datastoreItem xmlns:ds="http://schemas.openxmlformats.org/officeDocument/2006/customXml" ds:itemID="{C1989508-7B2F-4756-908F-1A0B5B83150D}">
  <ds:schemaRefs/>
</ds:datastoreItem>
</file>

<file path=customXml/itemProps173.xml><?xml version="1.0" encoding="utf-8"?>
<ds:datastoreItem xmlns:ds="http://schemas.openxmlformats.org/officeDocument/2006/customXml" ds:itemID="{6320AC13-0688-4EFE-A733-29C817A718C2}">
  <ds:schemaRefs/>
</ds:datastoreItem>
</file>

<file path=customXml/itemProps174.xml><?xml version="1.0" encoding="utf-8"?>
<ds:datastoreItem xmlns:ds="http://schemas.openxmlformats.org/officeDocument/2006/customXml" ds:itemID="{05F5D2D5-260F-3649-BBBB-554AEC746472}">
  <ds:schemaRefs/>
</ds:datastoreItem>
</file>

<file path=customXml/itemProps175.xml><?xml version="1.0" encoding="utf-8"?>
<ds:datastoreItem xmlns:ds="http://schemas.openxmlformats.org/officeDocument/2006/customXml" ds:itemID="{A460087A-E287-4C49-9EA0-66E16DF32669}">
  <ds:schemaRefs/>
</ds:datastoreItem>
</file>

<file path=customXml/itemProps176.xml><?xml version="1.0" encoding="utf-8"?>
<ds:datastoreItem xmlns:ds="http://schemas.openxmlformats.org/officeDocument/2006/customXml" ds:itemID="{E557B27A-1F66-9F46-829B-08B94C68909D}">
  <ds:schemaRefs/>
</ds:datastoreItem>
</file>

<file path=customXml/itemProps177.xml><?xml version="1.0" encoding="utf-8"?>
<ds:datastoreItem xmlns:ds="http://schemas.openxmlformats.org/officeDocument/2006/customXml" ds:itemID="{1EC05F0D-3A67-5C43-B03D-581D8CDD201C}">
  <ds:schemaRefs/>
</ds:datastoreItem>
</file>

<file path=customXml/itemProps18.xml><?xml version="1.0" encoding="utf-8"?>
<ds:datastoreItem xmlns:ds="http://schemas.openxmlformats.org/officeDocument/2006/customXml" ds:itemID="{B7E5280B-9BE2-AB47-87B7-DBD49F527C10}">
  <ds:schemaRefs/>
</ds:datastoreItem>
</file>

<file path=customXml/itemProps19.xml><?xml version="1.0" encoding="utf-8"?>
<ds:datastoreItem xmlns:ds="http://schemas.openxmlformats.org/officeDocument/2006/customXml" ds:itemID="{DC311379-74CF-684C-A850-7CCB87F555B7}">
  <ds:schemaRefs/>
</ds:datastoreItem>
</file>

<file path=customXml/itemProps2.xml><?xml version="1.0" encoding="utf-8"?>
<ds:datastoreItem xmlns:ds="http://schemas.openxmlformats.org/officeDocument/2006/customXml" ds:itemID="{F444086E-23D4-43AE-9B84-AA7543534A61}">
  <ds:schemaRefs/>
</ds:datastoreItem>
</file>

<file path=customXml/itemProps20.xml><?xml version="1.0" encoding="utf-8"?>
<ds:datastoreItem xmlns:ds="http://schemas.openxmlformats.org/officeDocument/2006/customXml" ds:itemID="{371099F5-06F8-4B46-B9D3-2A3900BCB5AF}">
  <ds:schemaRefs/>
</ds:datastoreItem>
</file>

<file path=customXml/itemProps21.xml><?xml version="1.0" encoding="utf-8"?>
<ds:datastoreItem xmlns:ds="http://schemas.openxmlformats.org/officeDocument/2006/customXml" ds:itemID="{5770533C-258D-094F-9204-113D7D75F958}">
  <ds:schemaRefs/>
</ds:datastoreItem>
</file>

<file path=customXml/itemProps22.xml><?xml version="1.0" encoding="utf-8"?>
<ds:datastoreItem xmlns:ds="http://schemas.openxmlformats.org/officeDocument/2006/customXml" ds:itemID="{751858B8-89E3-1647-A973-985EBF751454}">
  <ds:schemaRefs/>
</ds:datastoreItem>
</file>

<file path=customXml/itemProps23.xml><?xml version="1.0" encoding="utf-8"?>
<ds:datastoreItem xmlns:ds="http://schemas.openxmlformats.org/officeDocument/2006/customXml" ds:itemID="{F4897CB9-2DBF-9F44-9452-51A6B7199E95}">
  <ds:schemaRefs/>
</ds:datastoreItem>
</file>

<file path=customXml/itemProps24.xml><?xml version="1.0" encoding="utf-8"?>
<ds:datastoreItem xmlns:ds="http://schemas.openxmlformats.org/officeDocument/2006/customXml" ds:itemID="{9656130C-2976-8241-B110-ED34DF045902}">
  <ds:schemaRefs/>
</ds:datastoreItem>
</file>

<file path=customXml/itemProps25.xml><?xml version="1.0" encoding="utf-8"?>
<ds:datastoreItem xmlns:ds="http://schemas.openxmlformats.org/officeDocument/2006/customXml" ds:itemID="{1803A043-7D42-5341-9E50-C8FF803A8D16}">
  <ds:schemaRefs/>
</ds:datastoreItem>
</file>

<file path=customXml/itemProps26.xml><?xml version="1.0" encoding="utf-8"?>
<ds:datastoreItem xmlns:ds="http://schemas.openxmlformats.org/officeDocument/2006/customXml" ds:itemID="{AB084281-9A71-3341-8589-C26BB5B965AE}">
  <ds:schemaRefs/>
</ds:datastoreItem>
</file>

<file path=customXml/itemProps27.xml><?xml version="1.0" encoding="utf-8"?>
<ds:datastoreItem xmlns:ds="http://schemas.openxmlformats.org/officeDocument/2006/customXml" ds:itemID="{C4282FAB-9BE7-9743-BFC2-E0276845F80F}">
  <ds:schemaRefs/>
</ds:datastoreItem>
</file>

<file path=customXml/itemProps28.xml><?xml version="1.0" encoding="utf-8"?>
<ds:datastoreItem xmlns:ds="http://schemas.openxmlformats.org/officeDocument/2006/customXml" ds:itemID="{2C2FE352-23FC-EB4E-835A-ED1CEDB68529}">
  <ds:schemaRefs/>
</ds:datastoreItem>
</file>

<file path=customXml/itemProps29.xml><?xml version="1.0" encoding="utf-8"?>
<ds:datastoreItem xmlns:ds="http://schemas.openxmlformats.org/officeDocument/2006/customXml" ds:itemID="{4E461C8B-A573-47E5-8383-15A1C4529AEF}">
  <ds:schemaRefs/>
</ds:datastoreItem>
</file>

<file path=customXml/itemProps3.xml><?xml version="1.0" encoding="utf-8"?>
<ds:datastoreItem xmlns:ds="http://schemas.openxmlformats.org/officeDocument/2006/customXml" ds:itemID="{B300DE64-9BBB-B047-91E1-65C343847BD9}">
  <ds:schemaRefs/>
</ds:datastoreItem>
</file>

<file path=customXml/itemProps30.xml><?xml version="1.0" encoding="utf-8"?>
<ds:datastoreItem xmlns:ds="http://schemas.openxmlformats.org/officeDocument/2006/customXml" ds:itemID="{6569EEF9-0661-1346-86C9-B50888A342D7}">
  <ds:schemaRefs/>
</ds:datastoreItem>
</file>

<file path=customXml/itemProps31.xml><?xml version="1.0" encoding="utf-8"?>
<ds:datastoreItem xmlns:ds="http://schemas.openxmlformats.org/officeDocument/2006/customXml" ds:itemID="{8AA6EC22-4CE8-4547-AC6C-8BBC31088D7C}">
  <ds:schemaRefs/>
</ds:datastoreItem>
</file>

<file path=customXml/itemProps32.xml><?xml version="1.0" encoding="utf-8"?>
<ds:datastoreItem xmlns:ds="http://schemas.openxmlformats.org/officeDocument/2006/customXml" ds:itemID="{E957FF2C-D58E-024A-B8C7-EBF044FD6219}">
  <ds:schemaRefs/>
</ds:datastoreItem>
</file>

<file path=customXml/itemProps33.xml><?xml version="1.0" encoding="utf-8"?>
<ds:datastoreItem xmlns:ds="http://schemas.openxmlformats.org/officeDocument/2006/customXml" ds:itemID="{0B7C4B46-6250-FF4D-8D76-D6D900A39211}">
  <ds:schemaRefs/>
</ds:datastoreItem>
</file>

<file path=customXml/itemProps34.xml><?xml version="1.0" encoding="utf-8"?>
<ds:datastoreItem xmlns:ds="http://schemas.openxmlformats.org/officeDocument/2006/customXml" ds:itemID="{977849DE-5BE3-9744-85CD-E98F8B691755}">
  <ds:schemaRefs/>
</ds:datastoreItem>
</file>

<file path=customXml/itemProps35.xml><?xml version="1.0" encoding="utf-8"?>
<ds:datastoreItem xmlns:ds="http://schemas.openxmlformats.org/officeDocument/2006/customXml" ds:itemID="{B9432472-AB73-E940-8880-F72A5E882BD9}">
  <ds:schemaRefs/>
</ds:datastoreItem>
</file>

<file path=customXml/itemProps36.xml><?xml version="1.0" encoding="utf-8"?>
<ds:datastoreItem xmlns:ds="http://schemas.openxmlformats.org/officeDocument/2006/customXml" ds:itemID="{2100BE36-6D4F-4812-ACC4-0C58B60E44D1}">
  <ds:schemaRefs/>
</ds:datastoreItem>
</file>

<file path=customXml/itemProps37.xml><?xml version="1.0" encoding="utf-8"?>
<ds:datastoreItem xmlns:ds="http://schemas.openxmlformats.org/officeDocument/2006/customXml" ds:itemID="{3ECA8B48-B8E0-7E4A-8330-2F88A6746D17}">
  <ds:schemaRefs/>
</ds:datastoreItem>
</file>

<file path=customXml/itemProps38.xml><?xml version="1.0" encoding="utf-8"?>
<ds:datastoreItem xmlns:ds="http://schemas.openxmlformats.org/officeDocument/2006/customXml" ds:itemID="{582429B3-5973-4F1A-92BD-6BD6D7494472}">
  <ds:schemaRefs/>
</ds:datastoreItem>
</file>

<file path=customXml/itemProps39.xml><?xml version="1.0" encoding="utf-8"?>
<ds:datastoreItem xmlns:ds="http://schemas.openxmlformats.org/officeDocument/2006/customXml" ds:itemID="{77350B08-68B5-449A-8944-3B03408956C3}">
  <ds:schemaRefs/>
</ds:datastoreItem>
</file>

<file path=customXml/itemProps4.xml><?xml version="1.0" encoding="utf-8"?>
<ds:datastoreItem xmlns:ds="http://schemas.openxmlformats.org/officeDocument/2006/customXml" ds:itemID="{2952225A-2652-AC48-900F-AF7189189A10}">
  <ds:schemaRefs/>
</ds:datastoreItem>
</file>

<file path=customXml/itemProps40.xml><?xml version="1.0" encoding="utf-8"?>
<ds:datastoreItem xmlns:ds="http://schemas.openxmlformats.org/officeDocument/2006/customXml" ds:itemID="{DC6A8A6D-B42C-0643-9219-40288B83B2EA}">
  <ds:schemaRefs/>
</ds:datastoreItem>
</file>

<file path=customXml/itemProps41.xml><?xml version="1.0" encoding="utf-8"?>
<ds:datastoreItem xmlns:ds="http://schemas.openxmlformats.org/officeDocument/2006/customXml" ds:itemID="{F8C9A2A8-708C-48E1-900B-D650FB5691E3}">
  <ds:schemaRefs/>
</ds:datastoreItem>
</file>

<file path=customXml/itemProps42.xml><?xml version="1.0" encoding="utf-8"?>
<ds:datastoreItem xmlns:ds="http://schemas.openxmlformats.org/officeDocument/2006/customXml" ds:itemID="{8FECC88C-9CFC-4C73-B83A-C2A3E4421572}">
  <ds:schemaRefs/>
</ds:datastoreItem>
</file>

<file path=customXml/itemProps43.xml><?xml version="1.0" encoding="utf-8"?>
<ds:datastoreItem xmlns:ds="http://schemas.openxmlformats.org/officeDocument/2006/customXml" ds:itemID="{1839F706-678B-B34B-82F5-BF445FA313B5}">
  <ds:schemaRefs/>
</ds:datastoreItem>
</file>

<file path=customXml/itemProps44.xml><?xml version="1.0" encoding="utf-8"?>
<ds:datastoreItem xmlns:ds="http://schemas.openxmlformats.org/officeDocument/2006/customXml" ds:itemID="{2C30E247-FA87-4DCE-A5B1-9DC0CEE37789}">
  <ds:schemaRefs/>
</ds:datastoreItem>
</file>

<file path=customXml/itemProps45.xml><?xml version="1.0" encoding="utf-8"?>
<ds:datastoreItem xmlns:ds="http://schemas.openxmlformats.org/officeDocument/2006/customXml" ds:itemID="{4E9FCC2F-7FB5-4C87-8AA6-8996F213B5D0}">
  <ds:schemaRefs/>
</ds:datastoreItem>
</file>

<file path=customXml/itemProps46.xml><?xml version="1.0" encoding="utf-8"?>
<ds:datastoreItem xmlns:ds="http://schemas.openxmlformats.org/officeDocument/2006/customXml" ds:itemID="{66F5A06B-3C91-43BF-BA8D-E706D51EEF15}">
  <ds:schemaRefs/>
</ds:datastoreItem>
</file>

<file path=customXml/itemProps47.xml><?xml version="1.0" encoding="utf-8"?>
<ds:datastoreItem xmlns:ds="http://schemas.openxmlformats.org/officeDocument/2006/customXml" ds:itemID="{AB768EB9-1708-8349-B6DB-C4D4FC82031F}">
  <ds:schemaRefs/>
</ds:datastoreItem>
</file>

<file path=customXml/itemProps48.xml><?xml version="1.0" encoding="utf-8"?>
<ds:datastoreItem xmlns:ds="http://schemas.openxmlformats.org/officeDocument/2006/customXml" ds:itemID="{C54563A5-4B8A-0940-A4FE-5F3D38045200}">
  <ds:schemaRefs/>
</ds:datastoreItem>
</file>

<file path=customXml/itemProps49.xml><?xml version="1.0" encoding="utf-8"?>
<ds:datastoreItem xmlns:ds="http://schemas.openxmlformats.org/officeDocument/2006/customXml" ds:itemID="{E96155F9-C64E-AF4D-9C67-1FFA4946CA4C}">
  <ds:schemaRefs/>
</ds:datastoreItem>
</file>

<file path=customXml/itemProps5.xml><?xml version="1.0" encoding="utf-8"?>
<ds:datastoreItem xmlns:ds="http://schemas.openxmlformats.org/officeDocument/2006/customXml" ds:itemID="{626BBCBB-1894-4E66-BA48-9E91CE3ACBA0}">
  <ds:schemaRefs/>
</ds:datastoreItem>
</file>

<file path=customXml/itemProps50.xml><?xml version="1.0" encoding="utf-8"?>
<ds:datastoreItem xmlns:ds="http://schemas.openxmlformats.org/officeDocument/2006/customXml" ds:itemID="{101BF1C1-086C-4312-B26F-06C2879E41B9}">
  <ds:schemaRefs/>
</ds:datastoreItem>
</file>

<file path=customXml/itemProps51.xml><?xml version="1.0" encoding="utf-8"?>
<ds:datastoreItem xmlns:ds="http://schemas.openxmlformats.org/officeDocument/2006/customXml" ds:itemID="{8D48890E-A737-0E45-A039-C0FE328D1A3C}">
  <ds:schemaRefs/>
</ds:datastoreItem>
</file>

<file path=customXml/itemProps52.xml><?xml version="1.0" encoding="utf-8"?>
<ds:datastoreItem xmlns:ds="http://schemas.openxmlformats.org/officeDocument/2006/customXml" ds:itemID="{222D1E2B-E194-C34C-9B53-C4C0804BBD06}">
  <ds:schemaRefs/>
</ds:datastoreItem>
</file>

<file path=customXml/itemProps53.xml><?xml version="1.0" encoding="utf-8"?>
<ds:datastoreItem xmlns:ds="http://schemas.openxmlformats.org/officeDocument/2006/customXml" ds:itemID="{3FB4C0F8-2B65-E145-A763-3C2361A9483E}">
  <ds:schemaRefs/>
</ds:datastoreItem>
</file>

<file path=customXml/itemProps54.xml><?xml version="1.0" encoding="utf-8"?>
<ds:datastoreItem xmlns:ds="http://schemas.openxmlformats.org/officeDocument/2006/customXml" ds:itemID="{590C6FB6-FB74-E44E-8C16-5C1381FBE3B1}">
  <ds:schemaRefs/>
</ds:datastoreItem>
</file>

<file path=customXml/itemProps55.xml><?xml version="1.0" encoding="utf-8"?>
<ds:datastoreItem xmlns:ds="http://schemas.openxmlformats.org/officeDocument/2006/customXml" ds:itemID="{98B3720D-9F41-234F-936E-3B92E500DA9C}">
  <ds:schemaRefs/>
</ds:datastoreItem>
</file>

<file path=customXml/itemProps56.xml><?xml version="1.0" encoding="utf-8"?>
<ds:datastoreItem xmlns:ds="http://schemas.openxmlformats.org/officeDocument/2006/customXml" ds:itemID="{BA843014-6349-AB4C-8A8E-EC8D7A4F9DA9}">
  <ds:schemaRefs/>
</ds:datastoreItem>
</file>

<file path=customXml/itemProps57.xml><?xml version="1.0" encoding="utf-8"?>
<ds:datastoreItem xmlns:ds="http://schemas.openxmlformats.org/officeDocument/2006/customXml" ds:itemID="{E0229D89-FEB9-4F60-9BAD-76C17BDB4EA9}">
  <ds:schemaRefs/>
</ds:datastoreItem>
</file>

<file path=customXml/itemProps58.xml><?xml version="1.0" encoding="utf-8"?>
<ds:datastoreItem xmlns:ds="http://schemas.openxmlformats.org/officeDocument/2006/customXml" ds:itemID="{FB2C2780-9BE3-7D45-902B-692CDF6B1B16}">
  <ds:schemaRefs/>
</ds:datastoreItem>
</file>

<file path=customXml/itemProps59.xml><?xml version="1.0" encoding="utf-8"?>
<ds:datastoreItem xmlns:ds="http://schemas.openxmlformats.org/officeDocument/2006/customXml" ds:itemID="{799E4D5F-8E02-C849-BCCD-AC8C4F733A2F}">
  <ds:schemaRefs/>
</ds:datastoreItem>
</file>

<file path=customXml/itemProps6.xml><?xml version="1.0" encoding="utf-8"?>
<ds:datastoreItem xmlns:ds="http://schemas.openxmlformats.org/officeDocument/2006/customXml" ds:itemID="{024D721E-9441-47F3-82DD-10732B602D35}">
  <ds:schemaRefs/>
</ds:datastoreItem>
</file>

<file path=customXml/itemProps60.xml><?xml version="1.0" encoding="utf-8"?>
<ds:datastoreItem xmlns:ds="http://schemas.openxmlformats.org/officeDocument/2006/customXml" ds:itemID="{18912CD7-636B-8D48-A0D0-AAC591849BB9}">
  <ds:schemaRefs/>
</ds:datastoreItem>
</file>

<file path=customXml/itemProps61.xml><?xml version="1.0" encoding="utf-8"?>
<ds:datastoreItem xmlns:ds="http://schemas.openxmlformats.org/officeDocument/2006/customXml" ds:itemID="{2CC1DBFF-5D52-EE42-A465-C288CB9B7710}">
  <ds:schemaRefs/>
</ds:datastoreItem>
</file>

<file path=customXml/itemProps62.xml><?xml version="1.0" encoding="utf-8"?>
<ds:datastoreItem xmlns:ds="http://schemas.openxmlformats.org/officeDocument/2006/customXml" ds:itemID="{4EE82AB2-D8E1-B649-A0B2-291284750AB0}">
  <ds:schemaRefs/>
</ds:datastoreItem>
</file>

<file path=customXml/itemProps63.xml><?xml version="1.0" encoding="utf-8"?>
<ds:datastoreItem xmlns:ds="http://schemas.openxmlformats.org/officeDocument/2006/customXml" ds:itemID="{901BCA11-2ADA-B040-8E69-02345CF16436}">
  <ds:schemaRefs/>
</ds:datastoreItem>
</file>

<file path=customXml/itemProps64.xml><?xml version="1.0" encoding="utf-8"?>
<ds:datastoreItem xmlns:ds="http://schemas.openxmlformats.org/officeDocument/2006/customXml" ds:itemID="{AC9113C0-A8A9-432C-9D4F-C10694C105AB}">
  <ds:schemaRefs/>
</ds:datastoreItem>
</file>

<file path=customXml/itemProps65.xml><?xml version="1.0" encoding="utf-8"?>
<ds:datastoreItem xmlns:ds="http://schemas.openxmlformats.org/officeDocument/2006/customXml" ds:itemID="{C694D939-8D12-4711-881D-72337F1ADF85}">
  <ds:schemaRefs/>
</ds:datastoreItem>
</file>

<file path=customXml/itemProps66.xml><?xml version="1.0" encoding="utf-8"?>
<ds:datastoreItem xmlns:ds="http://schemas.openxmlformats.org/officeDocument/2006/customXml" ds:itemID="{EB19CB41-363F-49E5-8603-B8CB9CEDD397}">
  <ds:schemaRefs/>
</ds:datastoreItem>
</file>

<file path=customXml/itemProps67.xml><?xml version="1.0" encoding="utf-8"?>
<ds:datastoreItem xmlns:ds="http://schemas.openxmlformats.org/officeDocument/2006/customXml" ds:itemID="{674239C9-0DD6-1A4C-851C-01DB2ED05E06}">
  <ds:schemaRefs/>
</ds:datastoreItem>
</file>

<file path=customXml/itemProps68.xml><?xml version="1.0" encoding="utf-8"?>
<ds:datastoreItem xmlns:ds="http://schemas.openxmlformats.org/officeDocument/2006/customXml" ds:itemID="{8FB3164B-EE5E-3041-9F22-AAD53F2D3375}">
  <ds:schemaRefs/>
</ds:datastoreItem>
</file>

<file path=customXml/itemProps69.xml><?xml version="1.0" encoding="utf-8"?>
<ds:datastoreItem xmlns:ds="http://schemas.openxmlformats.org/officeDocument/2006/customXml" ds:itemID="{10E201EA-29B8-7341-BDAA-A2056626ECE6}">
  <ds:schemaRefs/>
</ds:datastoreItem>
</file>

<file path=customXml/itemProps7.xml><?xml version="1.0" encoding="utf-8"?>
<ds:datastoreItem xmlns:ds="http://schemas.openxmlformats.org/officeDocument/2006/customXml" ds:itemID="{C1422F45-04DB-421D-8796-270006657806}">
  <ds:schemaRefs>
    <ds:schemaRef ds:uri="a5366f0f-e72a-42d9-b37d-86027a8684e5"/>
    <ds:schemaRef ds:uri="d487f4e4-75bf-4fa3-a434-108df67f6a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0.xml><?xml version="1.0" encoding="utf-8"?>
<ds:datastoreItem xmlns:ds="http://schemas.openxmlformats.org/officeDocument/2006/customXml" ds:itemID="{23734971-83FC-4DF4-B965-B1F688FDB91C}">
  <ds:schemaRefs/>
</ds:datastoreItem>
</file>

<file path=customXml/itemProps71.xml><?xml version="1.0" encoding="utf-8"?>
<ds:datastoreItem xmlns:ds="http://schemas.openxmlformats.org/officeDocument/2006/customXml" ds:itemID="{9AD1CBCE-5698-2147-9C87-18033739E431}">
  <ds:schemaRefs/>
</ds:datastoreItem>
</file>

<file path=customXml/itemProps72.xml><?xml version="1.0" encoding="utf-8"?>
<ds:datastoreItem xmlns:ds="http://schemas.openxmlformats.org/officeDocument/2006/customXml" ds:itemID="{BA880A05-E96B-9944-93A6-9F73D84A0925}">
  <ds:schemaRefs/>
</ds:datastoreItem>
</file>

<file path=customXml/itemProps73.xml><?xml version="1.0" encoding="utf-8"?>
<ds:datastoreItem xmlns:ds="http://schemas.openxmlformats.org/officeDocument/2006/customXml" ds:itemID="{E2F19C37-7000-EE4F-BDC7-4D315B119B93}">
  <ds:schemaRefs/>
</ds:datastoreItem>
</file>

<file path=customXml/itemProps74.xml><?xml version="1.0" encoding="utf-8"?>
<ds:datastoreItem xmlns:ds="http://schemas.openxmlformats.org/officeDocument/2006/customXml" ds:itemID="{FB372DAB-0E33-A945-9996-52A43A5056BA}">
  <ds:schemaRefs/>
</ds:datastoreItem>
</file>

<file path=customXml/itemProps75.xml><?xml version="1.0" encoding="utf-8"?>
<ds:datastoreItem xmlns:ds="http://schemas.openxmlformats.org/officeDocument/2006/customXml" ds:itemID="{4080F74B-621A-40D2-A3FF-1AEA6C07EFA6}">
  <ds:schemaRefs/>
</ds:datastoreItem>
</file>

<file path=customXml/itemProps76.xml><?xml version="1.0" encoding="utf-8"?>
<ds:datastoreItem xmlns:ds="http://schemas.openxmlformats.org/officeDocument/2006/customXml" ds:itemID="{5C5F9081-0786-4D98-A6DD-F381E7B13DC0}">
  <ds:schemaRefs/>
</ds:datastoreItem>
</file>

<file path=customXml/itemProps77.xml><?xml version="1.0" encoding="utf-8"?>
<ds:datastoreItem xmlns:ds="http://schemas.openxmlformats.org/officeDocument/2006/customXml" ds:itemID="{7CE47496-23D5-314E-85B7-A625E59A5BED}">
  <ds:schemaRefs/>
</ds:datastoreItem>
</file>

<file path=customXml/itemProps78.xml><?xml version="1.0" encoding="utf-8"?>
<ds:datastoreItem xmlns:ds="http://schemas.openxmlformats.org/officeDocument/2006/customXml" ds:itemID="{195C8788-ABB7-2646-8FE8-E1C7FE9FE2B3}">
  <ds:schemaRefs/>
</ds:datastoreItem>
</file>

<file path=customXml/itemProps79.xml><?xml version="1.0" encoding="utf-8"?>
<ds:datastoreItem xmlns:ds="http://schemas.openxmlformats.org/officeDocument/2006/customXml" ds:itemID="{9056CE75-2C3D-4254-A1EE-860B98D15A8E}">
  <ds:schemaRefs/>
</ds:datastoreItem>
</file>

<file path=customXml/itemProps8.xml><?xml version="1.0" encoding="utf-8"?>
<ds:datastoreItem xmlns:ds="http://schemas.openxmlformats.org/officeDocument/2006/customXml" ds:itemID="{3699DA2B-C175-A740-94AC-CF3161472705}">
  <ds:schemaRefs/>
</ds:datastoreItem>
</file>

<file path=customXml/itemProps80.xml><?xml version="1.0" encoding="utf-8"?>
<ds:datastoreItem xmlns:ds="http://schemas.openxmlformats.org/officeDocument/2006/customXml" ds:itemID="{AE9AE198-EA8F-F44E-95AA-0BEBC31BB50E}">
  <ds:schemaRefs/>
</ds:datastoreItem>
</file>

<file path=customXml/itemProps81.xml><?xml version="1.0" encoding="utf-8"?>
<ds:datastoreItem xmlns:ds="http://schemas.openxmlformats.org/officeDocument/2006/customXml" ds:itemID="{CA91C1D5-8751-5D44-A3B5-C4A408D321D9}">
  <ds:schemaRefs/>
</ds:datastoreItem>
</file>

<file path=customXml/itemProps82.xml><?xml version="1.0" encoding="utf-8"?>
<ds:datastoreItem xmlns:ds="http://schemas.openxmlformats.org/officeDocument/2006/customXml" ds:itemID="{2F8037A3-5DD9-D54E-BD8D-16F612C67A24}">
  <ds:schemaRefs/>
</ds:datastoreItem>
</file>

<file path=customXml/itemProps83.xml><?xml version="1.0" encoding="utf-8"?>
<ds:datastoreItem xmlns:ds="http://schemas.openxmlformats.org/officeDocument/2006/customXml" ds:itemID="{15B55F73-E54D-4E73-8727-366FC38B0734}"/>
</file>

<file path=customXml/itemProps84.xml><?xml version="1.0" encoding="utf-8"?>
<ds:datastoreItem xmlns:ds="http://schemas.openxmlformats.org/officeDocument/2006/customXml" ds:itemID="{6A22D500-112B-8A4A-9A9A-4914A7A96252}">
  <ds:schemaRefs/>
</ds:datastoreItem>
</file>

<file path=customXml/itemProps85.xml><?xml version="1.0" encoding="utf-8"?>
<ds:datastoreItem xmlns:ds="http://schemas.openxmlformats.org/officeDocument/2006/customXml" ds:itemID="{EF727DCB-9972-47C3-9D90-FDBE91CB8548}">
  <ds:schemaRefs/>
</ds:datastoreItem>
</file>

<file path=customXml/itemProps86.xml><?xml version="1.0" encoding="utf-8"?>
<ds:datastoreItem xmlns:ds="http://schemas.openxmlformats.org/officeDocument/2006/customXml" ds:itemID="{7D1B5EFB-C420-2B44-87E8-583E6CB58CDB}">
  <ds:schemaRefs/>
</ds:datastoreItem>
</file>

<file path=customXml/itemProps87.xml><?xml version="1.0" encoding="utf-8"?>
<ds:datastoreItem xmlns:ds="http://schemas.openxmlformats.org/officeDocument/2006/customXml" ds:itemID="{9AF0F866-7A24-4973-8E64-D21C61FB8ED9}">
  <ds:schemaRefs/>
</ds:datastoreItem>
</file>

<file path=customXml/itemProps88.xml><?xml version="1.0" encoding="utf-8"?>
<ds:datastoreItem xmlns:ds="http://schemas.openxmlformats.org/officeDocument/2006/customXml" ds:itemID="{BB11F080-EEA9-479C-BB7B-6645595EA76E}">
  <ds:schemaRefs/>
</ds:datastoreItem>
</file>

<file path=customXml/itemProps89.xml><?xml version="1.0" encoding="utf-8"?>
<ds:datastoreItem xmlns:ds="http://schemas.openxmlformats.org/officeDocument/2006/customXml" ds:itemID="{26706B04-7180-4D8A-AB91-ACEF2BC52048}">
  <ds:schemaRefs/>
</ds:datastoreItem>
</file>

<file path=customXml/itemProps9.xml><?xml version="1.0" encoding="utf-8"?>
<ds:datastoreItem xmlns:ds="http://schemas.openxmlformats.org/officeDocument/2006/customXml" ds:itemID="{DB5222C5-16E9-4087-862C-AF6E589AC1FA}">
  <ds:schemaRefs/>
</ds:datastoreItem>
</file>

<file path=customXml/itemProps90.xml><?xml version="1.0" encoding="utf-8"?>
<ds:datastoreItem xmlns:ds="http://schemas.openxmlformats.org/officeDocument/2006/customXml" ds:itemID="{41D03431-46D9-4343-91F1-9341282F0C0F}">
  <ds:schemaRefs/>
</ds:datastoreItem>
</file>

<file path=customXml/itemProps91.xml><?xml version="1.0" encoding="utf-8"?>
<ds:datastoreItem xmlns:ds="http://schemas.openxmlformats.org/officeDocument/2006/customXml" ds:itemID="{5D8C710A-7538-0242-9449-14DBADAD3D7A}">
  <ds:schemaRefs/>
</ds:datastoreItem>
</file>

<file path=customXml/itemProps92.xml><?xml version="1.0" encoding="utf-8"?>
<ds:datastoreItem xmlns:ds="http://schemas.openxmlformats.org/officeDocument/2006/customXml" ds:itemID="{E3D31F2A-6E7C-0340-9D6F-3292B721A279}">
  <ds:schemaRefs/>
</ds:datastoreItem>
</file>

<file path=customXml/itemProps93.xml><?xml version="1.0" encoding="utf-8"?>
<ds:datastoreItem xmlns:ds="http://schemas.openxmlformats.org/officeDocument/2006/customXml" ds:itemID="{FBDA15C3-D6DA-429F-9512-0BD0742F3439}">
  <ds:schemaRefs/>
</ds:datastoreItem>
</file>

<file path=customXml/itemProps94.xml><?xml version="1.0" encoding="utf-8"?>
<ds:datastoreItem xmlns:ds="http://schemas.openxmlformats.org/officeDocument/2006/customXml" ds:itemID="{6A820BCA-A40F-C447-8D18-A2E4E2F4053F}">
  <ds:schemaRefs/>
</ds:datastoreItem>
</file>

<file path=customXml/itemProps95.xml><?xml version="1.0" encoding="utf-8"?>
<ds:datastoreItem xmlns:ds="http://schemas.openxmlformats.org/officeDocument/2006/customXml" ds:itemID="{92E52FB8-3551-2B43-ACC4-0745B5890AEF}">
  <ds:schemaRefs/>
</ds:datastoreItem>
</file>

<file path=customXml/itemProps96.xml><?xml version="1.0" encoding="utf-8"?>
<ds:datastoreItem xmlns:ds="http://schemas.openxmlformats.org/officeDocument/2006/customXml" ds:itemID="{AEE5C62F-CB9A-3344-A791-5B97CB998157}">
  <ds:schemaRefs/>
</ds:datastoreItem>
</file>

<file path=customXml/itemProps97.xml><?xml version="1.0" encoding="utf-8"?>
<ds:datastoreItem xmlns:ds="http://schemas.openxmlformats.org/officeDocument/2006/customXml" ds:itemID="{1A5B83C5-BAF3-BB45-921E-BC0B50D9DC92}">
  <ds:schemaRefs/>
</ds:datastoreItem>
</file>

<file path=customXml/itemProps98.xml><?xml version="1.0" encoding="utf-8"?>
<ds:datastoreItem xmlns:ds="http://schemas.openxmlformats.org/officeDocument/2006/customXml" ds:itemID="{2FF083B5-A670-4ABA-96CC-9AE58A96AD24}">
  <ds:schemaRefs/>
</ds:datastoreItem>
</file>

<file path=customXml/itemProps99.xml><?xml version="1.0" encoding="utf-8"?>
<ds:datastoreItem xmlns:ds="http://schemas.openxmlformats.org/officeDocument/2006/customXml" ds:itemID="{51088FFE-8806-5E4F-8F1B-17F0E3D8B026}">
  <ds:schemaRefs/>
</ds:datastoreItem>
</file>

<file path=docMetadata/LabelInfo.xml><?xml version="1.0" encoding="utf-8"?>
<clbl:labelList xmlns:clbl="http://schemas.microsoft.com/office/2020/mipLabelMetadata">
  <clbl:label id="{0cf7ac0a-4681-4823-ab0b-04ef02c5f873}" enabled="1" method="Privileged" siteId="{42f7676c-f455-423c-82f6-dc2d99791af7}" removed="0"/>
</clbl:labelList>
</file>

<file path=docProps/app.xml><?xml version="1.0" encoding="utf-8"?>
<Properties xmlns="http://schemas.openxmlformats.org/officeDocument/2006/extended-properties" xmlns:vt="http://schemas.openxmlformats.org/officeDocument/2006/docPropsVTypes">
  <Template>Feature Overview Template 2025</Template>
  <Application>Microsoft Office PowerPoint</Application>
  <PresentationFormat>Custom</PresentationFormat>
  <Slides>101</Slides>
  <Notes>75</Notes>
  <HiddenSlides>14</HiddenSlide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SAP Template 2024</vt:lpstr>
      <vt:lpstr>Supplier Experience  SAP Business Network on SAP BTP</vt:lpstr>
      <vt:lpstr>Agenda</vt:lpstr>
      <vt:lpstr>Welcome to SAP Business Network on SAP BTP</vt:lpstr>
      <vt:lpstr>PowerPoint Presentation</vt:lpstr>
      <vt:lpstr>PowerPoint Presentation</vt:lpstr>
      <vt:lpstr>Register Your Account</vt:lpstr>
      <vt:lpstr>Solution Area:  Trading Partner Onboarding Portal</vt:lpstr>
      <vt:lpstr>PowerPoint Presentation</vt:lpstr>
      <vt:lpstr>PowerPoint Presentation</vt:lpstr>
      <vt:lpstr> Manage Customer’s Purchase Order</vt:lpstr>
      <vt:lpstr>Solution Area: Purchase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Confirm Your Order</vt:lpstr>
      <vt:lpstr>Solution Area: Order Confirmation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Fulfill Your Order – Ship Notice</vt:lpstr>
      <vt:lpstr>Solution Area: Ship Notice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Fulfill Your Order – Goods Receipts</vt:lpstr>
      <vt:lpstr>Solution Area: Goods Receipt</vt:lpstr>
      <vt:lpstr>PowerPoint Presentation</vt:lpstr>
      <vt:lpstr>PowerPoint Presentation</vt:lpstr>
      <vt:lpstr>PowerPoint Presentation</vt:lpstr>
      <vt:lpstr> Invoicing Your Customer  </vt:lpstr>
      <vt:lpstr>Solution Area: Invoicing</vt:lpstr>
      <vt:lpstr>Invoices: Key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PO-based Invoice with ASN Reference</vt:lpstr>
      <vt:lpstr>Features: PO-based Invoice with GRN Reference</vt:lpstr>
      <vt:lpstr>Features: PO-based Invoice with GRN Reference</vt:lpstr>
      <vt:lpstr>Resources</vt:lpstr>
      <vt:lpstr>Q&amp;A</vt:lpstr>
      <vt:lpstr>PowerPoint Presentation</vt:lpstr>
      <vt:lpstr>SAP Business Network is the solution </vt:lpstr>
      <vt:lpstr>PowerPoint Presentation</vt:lpstr>
      <vt:lpstr>SAP Business Network for Suppliers – Two Account Types</vt:lpstr>
      <vt:lpstr>PowerPoint Presentation</vt:lpstr>
      <vt:lpstr>Manage Your Users and Roles</vt:lpstr>
      <vt:lpstr>Solution Area: User Management</vt:lpstr>
      <vt:lpstr>PowerPoint Presentation</vt:lpstr>
      <vt:lpstr>PowerPoint Presentation</vt:lpstr>
      <vt:lpstr>Manage Your Company Profiles and Customer Relationship</vt:lpstr>
      <vt:lpstr>Solution Area: Profile and Relationship</vt:lpstr>
      <vt:lpstr>PowerPoint Presentation</vt:lpstr>
      <vt:lpstr>PowerPoint Presentation</vt:lpstr>
      <vt:lpstr>PowerPoint Presentation</vt:lpstr>
      <vt:lpstr>PowerPoint Presentation</vt:lpstr>
      <vt:lpstr>Proposals and Contracts Collaboration</vt:lpstr>
      <vt:lpstr>Solution Area: Sourcing</vt:lpstr>
      <vt:lpstr>PowerPoint Presentation</vt:lpstr>
      <vt:lpstr> Track Customer Payment </vt:lpstr>
      <vt:lpstr>Solution Area:  Payment</vt:lpstr>
      <vt:lpstr>Features: Payment Proposal Request</vt:lpstr>
      <vt:lpstr>Features: Remittance</vt:lpstr>
      <vt:lpstr>Service Entry Sheet</vt:lpstr>
      <vt:lpstr>Solution Area: Service 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Cameron, Jim</dc:creator>
  <cp:keywords>2024/16:9/白色</cp:keywords>
  <dc:description/>
  <cp:revision>1</cp:revision>
  <dcterms:created xsi:type="dcterms:W3CDTF">2025-02-14T21:11:52Z</dcterms:created>
  <dcterms:modified xsi:type="dcterms:W3CDTF">2026-02-24T21:20:47Z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PreviousAdHocReviewCycleID">
    <vt:i4>1357826825</vt:i4>
  </property>
  <property fmtid="{D5CDD505-2E9C-101B-9397-08002B2CF9AE}" pid="6" name="ContentTypeId">
    <vt:lpwstr>0x010100AA87AE2C2100E042BED9BE1B154AF58E</vt:lpwstr>
  </property>
  <property fmtid="{D5CDD505-2E9C-101B-9397-08002B2CF9AE}" pid="7" name="TemplafyTimeStamp">
    <vt:lpwstr>2023-11-20T09:38:05</vt:lpwstr>
  </property>
  <property fmtid="{D5CDD505-2E9C-101B-9397-08002B2CF9AE}" pid="8" name="TemplafyTenantId">
    <vt:lpwstr>sap</vt:lpwstr>
  </property>
  <property fmtid="{D5CDD505-2E9C-101B-9397-08002B2CF9AE}" pid="9" name="TemplafyTemplateId">
    <vt:lpwstr>743088030174412800</vt:lpwstr>
  </property>
  <property fmtid="{D5CDD505-2E9C-101B-9397-08002B2CF9AE}" pid="10" name="TemplafyUserProfileId">
    <vt:lpwstr>637653955260011855</vt:lpwstr>
  </property>
  <property fmtid="{D5CDD505-2E9C-101B-9397-08002B2CF9AE}" pid="11" name="TemplafyLanguageCode">
    <vt:lpwstr>en-US</vt:lpwstr>
  </property>
  <property fmtid="{D5CDD505-2E9C-101B-9397-08002B2CF9AE}" pid="12" name="TemplafyFromBlank">
    <vt:bool>false</vt:bool>
  </property>
  <property fmtid="{D5CDD505-2E9C-101B-9397-08002B2CF9AE}" pid="13" name="MediaServiceImageTags">
    <vt:lpwstr/>
  </property>
</Properties>
</file>