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69" r:id="rId5"/>
    <p:sldMasterId id="2147484080" r:id="rId6"/>
    <p:sldMasterId id="2147484083" r:id="rId7"/>
    <p:sldMasterId id="2147484157" r:id="rId8"/>
    <p:sldMasterId id="2147484170" r:id="rId9"/>
    <p:sldMasterId id="2147484195" r:id="rId10"/>
    <p:sldMasterId id="2147484208" r:id="rId11"/>
    <p:sldMasterId id="2147484223" r:id="rId12"/>
  </p:sldMasterIdLst>
  <p:notesMasterIdLst>
    <p:notesMasterId r:id="rId91"/>
  </p:notesMasterIdLst>
  <p:handoutMasterIdLst>
    <p:handoutMasterId r:id="rId92"/>
  </p:handoutMasterIdLst>
  <p:sldIdLst>
    <p:sldId id="5893" r:id="rId13"/>
    <p:sldId id="5932" r:id="rId14"/>
    <p:sldId id="5891" r:id="rId15"/>
    <p:sldId id="5894" r:id="rId16"/>
    <p:sldId id="5895" r:id="rId17"/>
    <p:sldId id="5896" r:id="rId18"/>
    <p:sldId id="5834" r:id="rId19"/>
    <p:sldId id="5816" r:id="rId20"/>
    <p:sldId id="5943" r:id="rId21"/>
    <p:sldId id="5892" r:id="rId22"/>
    <p:sldId id="5900" r:id="rId23"/>
    <p:sldId id="5890" r:id="rId24"/>
    <p:sldId id="5953" r:id="rId25"/>
    <p:sldId id="5838" r:id="rId26"/>
    <p:sldId id="5954" r:id="rId27"/>
    <p:sldId id="5840" r:id="rId28"/>
    <p:sldId id="5888" r:id="rId29"/>
    <p:sldId id="5898" r:id="rId30"/>
    <p:sldId id="5899" r:id="rId31"/>
    <p:sldId id="5843" r:id="rId32"/>
    <p:sldId id="5845" r:id="rId33"/>
    <p:sldId id="5844" r:id="rId34"/>
    <p:sldId id="5921" r:id="rId35"/>
    <p:sldId id="5945" r:id="rId36"/>
    <p:sldId id="5922" r:id="rId37"/>
    <p:sldId id="5925" r:id="rId38"/>
    <p:sldId id="5927" r:id="rId39"/>
    <p:sldId id="5928" r:id="rId40"/>
    <p:sldId id="5933" r:id="rId41"/>
    <p:sldId id="5946" r:id="rId42"/>
    <p:sldId id="5924" r:id="rId43"/>
    <p:sldId id="5887" r:id="rId44"/>
    <p:sldId id="5846" r:id="rId45"/>
    <p:sldId id="5911" r:id="rId46"/>
    <p:sldId id="5948" r:id="rId47"/>
    <p:sldId id="450" r:id="rId48"/>
    <p:sldId id="5951" r:id="rId49"/>
    <p:sldId id="5820" r:id="rId50"/>
    <p:sldId id="5805" r:id="rId51"/>
    <p:sldId id="5808" r:id="rId52"/>
    <p:sldId id="5824" r:id="rId53"/>
    <p:sldId id="5810" r:id="rId54"/>
    <p:sldId id="5809" r:id="rId55"/>
    <p:sldId id="5852" r:id="rId56"/>
    <p:sldId id="5853" r:id="rId57"/>
    <p:sldId id="5854" r:id="rId58"/>
    <p:sldId id="5856" r:id="rId59"/>
    <p:sldId id="5857" r:id="rId60"/>
    <p:sldId id="5858" r:id="rId61"/>
    <p:sldId id="1927" r:id="rId62"/>
    <p:sldId id="5811" r:id="rId63"/>
    <p:sldId id="5952" r:id="rId64"/>
    <p:sldId id="5828" r:id="rId65"/>
    <p:sldId id="5881" r:id="rId66"/>
    <p:sldId id="5813" r:id="rId67"/>
    <p:sldId id="5901" r:id="rId68"/>
    <p:sldId id="5903" r:id="rId69"/>
    <p:sldId id="5904" r:id="rId70"/>
    <p:sldId id="5884" r:id="rId71"/>
    <p:sldId id="5815" r:id="rId72"/>
    <p:sldId id="5886" r:id="rId73"/>
    <p:sldId id="5914" r:id="rId74"/>
    <p:sldId id="261" r:id="rId75"/>
    <p:sldId id="5915" r:id="rId76"/>
    <p:sldId id="5916" r:id="rId77"/>
    <p:sldId id="5836" r:id="rId78"/>
    <p:sldId id="5920" r:id="rId79"/>
    <p:sldId id="5918" r:id="rId80"/>
    <p:sldId id="5919" r:id="rId81"/>
    <p:sldId id="659" r:id="rId82"/>
    <p:sldId id="660" r:id="rId83"/>
    <p:sldId id="256" r:id="rId84"/>
    <p:sldId id="257" r:id="rId85"/>
    <p:sldId id="258" r:id="rId86"/>
    <p:sldId id="259" r:id="rId87"/>
    <p:sldId id="5930" r:id="rId88"/>
    <p:sldId id="5931" r:id="rId89"/>
    <p:sldId id="5831" r:id="rId90"/>
  </p:sldIdLst>
  <p:sldSz cx="13120688" cy="7380288"/>
  <p:notesSz cx="7315200" cy="9601200"/>
  <p:defaultTex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D792A7-6404-9145-9DA1-19B658F1CBB5}">
          <p14:sldIdLst>
            <p14:sldId id="5893"/>
            <p14:sldId id="5932"/>
            <p14:sldId id="5891"/>
            <p14:sldId id="5894"/>
            <p14:sldId id="5895"/>
            <p14:sldId id="5896"/>
            <p14:sldId id="5834"/>
            <p14:sldId id="5816"/>
            <p14:sldId id="5943"/>
            <p14:sldId id="5892"/>
            <p14:sldId id="5900"/>
            <p14:sldId id="5890"/>
            <p14:sldId id="5953"/>
            <p14:sldId id="5838"/>
            <p14:sldId id="5954"/>
            <p14:sldId id="5840"/>
            <p14:sldId id="5888"/>
            <p14:sldId id="5898"/>
            <p14:sldId id="5899"/>
            <p14:sldId id="5843"/>
            <p14:sldId id="5845"/>
            <p14:sldId id="5844"/>
            <p14:sldId id="5921"/>
            <p14:sldId id="5945"/>
            <p14:sldId id="5922"/>
            <p14:sldId id="5925"/>
            <p14:sldId id="5927"/>
            <p14:sldId id="5928"/>
            <p14:sldId id="5933"/>
            <p14:sldId id="5946"/>
            <p14:sldId id="5924"/>
            <p14:sldId id="5887"/>
            <p14:sldId id="5846"/>
            <p14:sldId id="5911"/>
            <p14:sldId id="5948"/>
            <p14:sldId id="450"/>
            <p14:sldId id="5951"/>
            <p14:sldId id="5820"/>
            <p14:sldId id="5805"/>
            <p14:sldId id="5808"/>
            <p14:sldId id="5824"/>
            <p14:sldId id="5810"/>
            <p14:sldId id="5809"/>
            <p14:sldId id="5852"/>
            <p14:sldId id="5853"/>
            <p14:sldId id="5854"/>
            <p14:sldId id="5856"/>
            <p14:sldId id="5857"/>
            <p14:sldId id="5858"/>
            <p14:sldId id="1927"/>
            <p14:sldId id="5811"/>
            <p14:sldId id="5952"/>
            <p14:sldId id="5828"/>
            <p14:sldId id="5881"/>
            <p14:sldId id="5813"/>
            <p14:sldId id="5901"/>
            <p14:sldId id="5903"/>
            <p14:sldId id="5904"/>
            <p14:sldId id="5884"/>
            <p14:sldId id="5815"/>
            <p14:sldId id="5886"/>
            <p14:sldId id="5914"/>
            <p14:sldId id="261"/>
            <p14:sldId id="5915"/>
            <p14:sldId id="5916"/>
            <p14:sldId id="5836"/>
            <p14:sldId id="5920"/>
            <p14:sldId id="5918"/>
            <p14:sldId id="5919"/>
            <p14:sldId id="659"/>
            <p14:sldId id="660"/>
            <p14:sldId id="256"/>
            <p14:sldId id="257"/>
            <p14:sldId id="258"/>
            <p14:sldId id="259"/>
            <p14:sldId id="5930"/>
            <p14:sldId id="5931"/>
            <p14:sldId id="5831"/>
          </p14:sldIdLst>
        </p14:section>
      </p14:sectionLst>
    </p:ext>
    <p:ext uri="{EFAFB233-063F-42B5-8137-9DF3F51BA10A}">
      <p15:sldGuideLst xmlns:p15="http://schemas.microsoft.com/office/powerpoint/2012/main">
        <p15:guide id="1" orient="horz" pos="2324" userDrawn="1">
          <p15:clr>
            <a:srgbClr val="A4A3A4"/>
          </p15:clr>
        </p15:guide>
        <p15:guide id="2" pos="4132" userDrawn="1">
          <p15:clr>
            <a:srgbClr val="A4A3A4"/>
          </p15:clr>
        </p15:guide>
      </p15:sldGuideLst>
    </p:ext>
    <p:ext uri="{2D200454-40CA-4A62-9FC3-DE9A4176ACB9}">
      <p15:notesGuideLst xmlns:p15="http://schemas.microsoft.com/office/powerpoint/2012/main">
        <p15:guide id="1" orient="horz" pos="2835" userDrawn="1">
          <p15:clr>
            <a:srgbClr val="A4A3A4"/>
          </p15:clr>
        </p15:guide>
        <p15:guide id="2" pos="2381" userDrawn="1">
          <p15:clr>
            <a:srgbClr val="A4A3A4"/>
          </p15:clr>
        </p15:guide>
        <p15:guide id="3" orient="horz" pos="3024" userDrawn="1">
          <p15:clr>
            <a:srgbClr val="A4A3A4"/>
          </p15:clr>
        </p15:guide>
        <p15:guide id="4"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EE7C6"/>
    <a:srgbClr val="FF3399"/>
    <a:srgbClr val="FF7C80"/>
    <a:srgbClr val="CCCC00"/>
    <a:srgbClr val="FFFF00"/>
    <a:srgbClr val="FFFFFF"/>
    <a:srgbClr val="FCF1E4"/>
    <a:srgbClr val="81C0E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AA81B-F05E-4137-B150-2CBFA2160A5D}" v="41" dt="2025-11-18T05:19:41.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89517" autoAdjust="0"/>
  </p:normalViewPr>
  <p:slideViewPr>
    <p:cSldViewPr showGuides="1">
      <p:cViewPr varScale="1">
        <p:scale>
          <a:sx n="64" d="100"/>
          <a:sy n="64" d="100"/>
        </p:scale>
        <p:origin x="448" y="36"/>
      </p:cViewPr>
      <p:guideLst>
        <p:guide orient="horz" pos="2324"/>
        <p:guide pos="4132"/>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72" d="100"/>
          <a:sy n="72" d="100"/>
        </p:scale>
        <p:origin x="2172" y="84"/>
      </p:cViewPr>
      <p:guideLst>
        <p:guide orient="horz" pos="2835"/>
        <p:guide pos="2381"/>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slide" Target="slides/slide59.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1.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4.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commentAuthors" Target="commentAuthors.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6.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810" cy="479733"/>
          </a:xfrm>
          <a:prstGeom prst="rect">
            <a:avLst/>
          </a:prstGeom>
        </p:spPr>
        <p:txBody>
          <a:bodyPr vert="horz" lIns="91521" tIns="45760" rIns="91521" bIns="45760" rtlCol="0"/>
          <a:lstStyle>
            <a:lvl1pPr algn="l">
              <a:defRPr sz="1200"/>
            </a:lvl1pPr>
          </a:lstStyle>
          <a:p>
            <a:endParaRPr lang="en-GB" dirty="0"/>
          </a:p>
        </p:txBody>
      </p:sp>
      <p:sp>
        <p:nvSpPr>
          <p:cNvPr id="3" name="Date Placeholder 2"/>
          <p:cNvSpPr>
            <a:spLocks noGrp="1"/>
          </p:cNvSpPr>
          <p:nvPr>
            <p:ph type="dt" sz="quarter" idx="1"/>
          </p:nvPr>
        </p:nvSpPr>
        <p:spPr>
          <a:xfrm>
            <a:off x="4143739" y="1"/>
            <a:ext cx="3169810" cy="479733"/>
          </a:xfrm>
          <a:prstGeom prst="rect">
            <a:avLst/>
          </a:prstGeom>
        </p:spPr>
        <p:txBody>
          <a:bodyPr vert="horz" lIns="91521" tIns="45760" rIns="91521" bIns="45760" rtlCol="0"/>
          <a:lstStyle>
            <a:lvl1pPr algn="r">
              <a:defRPr sz="1200"/>
            </a:lvl1pPr>
          </a:lstStyle>
          <a:p>
            <a:fld id="{435D837F-5992-44B3-A40C-CEA10232EAC8}" type="datetimeFigureOut">
              <a:rPr lang="en-GB" smtClean="0"/>
              <a:t>18/11/2025</a:t>
            </a:fld>
            <a:endParaRPr lang="en-GB" dirty="0"/>
          </a:p>
        </p:txBody>
      </p:sp>
      <p:sp>
        <p:nvSpPr>
          <p:cNvPr id="4" name="Footer Placeholder 3"/>
          <p:cNvSpPr>
            <a:spLocks noGrp="1"/>
          </p:cNvSpPr>
          <p:nvPr>
            <p:ph type="ftr" sz="quarter" idx="2"/>
          </p:nvPr>
        </p:nvSpPr>
        <p:spPr>
          <a:xfrm>
            <a:off x="2" y="9119832"/>
            <a:ext cx="3169810" cy="479733"/>
          </a:xfrm>
          <a:prstGeom prst="rect">
            <a:avLst/>
          </a:prstGeom>
        </p:spPr>
        <p:txBody>
          <a:bodyPr vert="horz" lIns="91521" tIns="45760" rIns="91521" bIns="45760" rtlCol="0" anchor="b"/>
          <a:lstStyle>
            <a:lvl1pPr algn="l">
              <a:defRPr sz="1200"/>
            </a:lvl1pPr>
          </a:lstStyle>
          <a:p>
            <a:endParaRPr lang="en-GB" dirty="0"/>
          </a:p>
        </p:txBody>
      </p:sp>
      <p:sp>
        <p:nvSpPr>
          <p:cNvPr id="5" name="Slide Number Placeholder 4"/>
          <p:cNvSpPr>
            <a:spLocks noGrp="1"/>
          </p:cNvSpPr>
          <p:nvPr>
            <p:ph type="sldNum" sz="quarter" idx="3"/>
          </p:nvPr>
        </p:nvSpPr>
        <p:spPr>
          <a:xfrm>
            <a:off x="4143739" y="9119832"/>
            <a:ext cx="3169810" cy="479733"/>
          </a:xfrm>
          <a:prstGeom prst="rect">
            <a:avLst/>
          </a:prstGeom>
        </p:spPr>
        <p:txBody>
          <a:bodyPr vert="horz" lIns="91521" tIns="45760" rIns="91521" bIns="45760" rtlCol="0" anchor="b"/>
          <a:lstStyle>
            <a:lvl1pPr algn="r">
              <a:defRPr sz="1200"/>
            </a:lvl1pPr>
          </a:lstStyle>
          <a:p>
            <a:fld id="{3D41F044-CAF0-433D-8D5A-E9F04E0AA5FB}" type="slidenum">
              <a:rPr lang="en-GB" smtClean="0"/>
              <a:t>‹#›</a:t>
            </a:fld>
            <a:endParaRPr lang="en-GB" dirty="0"/>
          </a:p>
        </p:txBody>
      </p:sp>
    </p:spTree>
    <p:extLst>
      <p:ext uri="{BB962C8B-B14F-4D97-AF65-F5344CB8AC3E}">
        <p14:creationId xmlns:p14="http://schemas.microsoft.com/office/powerpoint/2010/main" val="11027414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2900"/>
            <a:ext cx="5759450" cy="3240088"/>
          </a:xfrm>
          <a:prstGeom prst="rect">
            <a:avLst/>
          </a:prstGeom>
          <a:noFill/>
          <a:ln w="12700">
            <a:solidFill>
              <a:prstClr val="black"/>
            </a:solidFill>
          </a:ln>
        </p:spPr>
        <p:txBody>
          <a:bodyPr vert="horz" lIns="91521" tIns="45760" rIns="91521" bIns="45760" rtlCol="0" anchor="ctr"/>
          <a:lstStyle/>
          <a:p>
            <a:endParaRPr lang="en-US" dirty="0"/>
          </a:p>
        </p:txBody>
      </p:sp>
      <p:sp>
        <p:nvSpPr>
          <p:cNvPr id="5" name="Notes Placeholder 4"/>
          <p:cNvSpPr>
            <a:spLocks noGrp="1"/>
          </p:cNvSpPr>
          <p:nvPr>
            <p:ph type="body" sz="quarter" idx="3"/>
          </p:nvPr>
        </p:nvSpPr>
        <p:spPr>
          <a:xfrm>
            <a:off x="730861" y="3760856"/>
            <a:ext cx="5853483" cy="5421525"/>
          </a:xfrm>
          <a:prstGeom prst="rect">
            <a:avLst/>
          </a:prstGeom>
        </p:spPr>
        <p:txBody>
          <a:bodyPr vert="horz" lIns="91521" tIns="45760" rIns="91521" bIns="457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832"/>
            <a:ext cx="3169810" cy="481370"/>
          </a:xfrm>
          <a:prstGeom prst="rect">
            <a:avLst/>
          </a:prstGeom>
        </p:spPr>
        <p:txBody>
          <a:bodyPr vert="horz" lIns="91521" tIns="45760" rIns="91521" bIns="457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739" y="9119832"/>
            <a:ext cx="3169810" cy="481370"/>
          </a:xfrm>
          <a:prstGeom prst="rect">
            <a:avLst/>
          </a:prstGeom>
        </p:spPr>
        <p:txBody>
          <a:bodyPr vert="horz" lIns="91521" tIns="45760" rIns="91521" bIns="45760" rtlCol="0" anchor="b"/>
          <a:lstStyle>
            <a:lvl1pPr algn="r">
              <a:defRPr sz="1200"/>
            </a:lvl1pPr>
          </a:lstStyle>
          <a:p>
            <a:fld id="{14390918-D121-E64F-A459-C3E5964A4A6D}" type="slidenum">
              <a:rPr lang="en-US" smtClean="0"/>
              <a:pPr/>
              <a:t>‹#›</a:t>
            </a:fld>
            <a:endParaRPr lang="en-US" dirty="0"/>
          </a:p>
        </p:txBody>
      </p:sp>
    </p:spTree>
    <p:extLst>
      <p:ext uri="{BB962C8B-B14F-4D97-AF65-F5344CB8AC3E}">
        <p14:creationId xmlns:p14="http://schemas.microsoft.com/office/powerpoint/2010/main" val="555996658"/>
      </p:ext>
    </p:extLst>
  </p:cSld>
  <p:clrMap bg1="lt1" tx1="dk1" bg2="lt2" tx2="dk2" accent1="accent1" accent2="accent2" accent3="accent3" accent4="accent4" accent5="accent5" accent6="accent6" hlink="hlink" folHlink="folHlink"/>
  <p:hf hdr="0" dt="0"/>
  <p:notesStyle>
    <a:lvl1pPr marL="0" algn="l" defTabSz="987415" rtl="0" eaLnBrk="1" latinLnBrk="0" hangingPunct="1">
      <a:defRPr sz="1296" kern="1200">
        <a:solidFill>
          <a:schemeClr val="tx1"/>
        </a:solidFill>
        <a:latin typeface="+mn-lt"/>
        <a:ea typeface="+mn-ea"/>
        <a:cs typeface="+mn-cs"/>
      </a:defRPr>
    </a:lvl1pPr>
    <a:lvl2pPr marL="493707" algn="l" defTabSz="987415" rtl="0" eaLnBrk="1" latinLnBrk="0" hangingPunct="1">
      <a:defRPr sz="1296" kern="1200">
        <a:solidFill>
          <a:schemeClr val="tx1"/>
        </a:solidFill>
        <a:latin typeface="+mn-lt"/>
        <a:ea typeface="+mn-ea"/>
        <a:cs typeface="+mn-cs"/>
      </a:defRPr>
    </a:lvl2pPr>
    <a:lvl3pPr marL="987415" algn="l" defTabSz="987415" rtl="0" eaLnBrk="1" latinLnBrk="0" hangingPunct="1">
      <a:defRPr sz="1296" kern="1200">
        <a:solidFill>
          <a:schemeClr val="tx1"/>
        </a:solidFill>
        <a:latin typeface="+mn-lt"/>
        <a:ea typeface="+mn-ea"/>
        <a:cs typeface="+mn-cs"/>
      </a:defRPr>
    </a:lvl3pPr>
    <a:lvl4pPr marL="1481122" algn="l" defTabSz="987415" rtl="0" eaLnBrk="1" latinLnBrk="0" hangingPunct="1">
      <a:defRPr sz="1296" kern="1200">
        <a:solidFill>
          <a:schemeClr val="tx1"/>
        </a:solidFill>
        <a:latin typeface="+mn-lt"/>
        <a:ea typeface="+mn-ea"/>
        <a:cs typeface="+mn-cs"/>
      </a:defRPr>
    </a:lvl4pPr>
    <a:lvl5pPr marL="1974830" algn="l" defTabSz="987415" rtl="0" eaLnBrk="1" latinLnBrk="0" hangingPunct="1">
      <a:defRPr sz="1296" kern="1200">
        <a:solidFill>
          <a:schemeClr val="tx1"/>
        </a:solidFill>
        <a:latin typeface="+mn-lt"/>
        <a:ea typeface="+mn-ea"/>
        <a:cs typeface="+mn-cs"/>
      </a:defRPr>
    </a:lvl5pPr>
    <a:lvl6pPr marL="2468537" algn="l" defTabSz="987415" rtl="0" eaLnBrk="1" latinLnBrk="0" hangingPunct="1">
      <a:defRPr sz="1296" kern="1200">
        <a:solidFill>
          <a:schemeClr val="tx1"/>
        </a:solidFill>
        <a:latin typeface="+mn-lt"/>
        <a:ea typeface="+mn-ea"/>
        <a:cs typeface="+mn-cs"/>
      </a:defRPr>
    </a:lvl6pPr>
    <a:lvl7pPr marL="2962245" algn="l" defTabSz="987415" rtl="0" eaLnBrk="1" latinLnBrk="0" hangingPunct="1">
      <a:defRPr sz="1296" kern="1200">
        <a:solidFill>
          <a:schemeClr val="tx1"/>
        </a:solidFill>
        <a:latin typeface="+mn-lt"/>
        <a:ea typeface="+mn-ea"/>
        <a:cs typeface="+mn-cs"/>
      </a:defRPr>
    </a:lvl7pPr>
    <a:lvl8pPr marL="3455952" algn="l" defTabSz="987415" rtl="0" eaLnBrk="1" latinLnBrk="0" hangingPunct="1">
      <a:defRPr sz="1296" kern="1200">
        <a:solidFill>
          <a:schemeClr val="tx1"/>
        </a:solidFill>
        <a:latin typeface="+mn-lt"/>
        <a:ea typeface="+mn-ea"/>
        <a:cs typeface="+mn-cs"/>
      </a:defRPr>
    </a:lvl8pPr>
    <a:lvl9pPr marL="3949659" algn="l" defTabSz="987415" rtl="0" eaLnBrk="1" latinLnBrk="0" hangingPunct="1">
      <a:defRPr sz="12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6219" y="4163641"/>
            <a:ext cx="6570156" cy="277080"/>
          </a:xfrm>
        </p:spPr>
        <p:txBody>
          <a:bodyPr>
            <a:spAutoFit/>
          </a:bodyPr>
          <a:lstStyle/>
          <a:p>
            <a:endParaRPr lang="en-PH" sz="12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0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Footer Placeholder 3"/>
          <p:cNvSpPr>
            <a:spLocks noGrp="1"/>
          </p:cNvSpPr>
          <p:nvPr>
            <p:ph type="ftr" sz="quarter" idx="4"/>
          </p:nvPr>
        </p:nvSpPr>
        <p:spPr/>
        <p:txBody>
          <a:body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14390918-D121-E64F-A459-C3E5964A4A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008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2557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1274763" y="571500"/>
            <a:ext cx="5375275" cy="3024188"/>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11921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809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38674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2164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88464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88859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055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186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47201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2055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6054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50531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39981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855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7002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1354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1295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50</a:t>
            </a:fld>
            <a:endParaRPr lang="de-DE" dirty="0"/>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14368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5431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631825" y="642938"/>
            <a:ext cx="6043613" cy="3398837"/>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29082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06222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5193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56974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7583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83198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4918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3856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26171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62604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01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45293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93396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4328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0397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14390918-D121-E64F-A459-C3E5964A4A6D}" type="slidenum">
              <a:rPr lang="en-US" smtClean="0"/>
              <a:pPr/>
              <a:t>11</a:t>
            </a:fld>
            <a:endParaRPr lang="en-US" dirty="0"/>
          </a:p>
        </p:txBody>
      </p:sp>
    </p:spTree>
    <p:extLst>
      <p:ext uri="{BB962C8B-B14F-4D97-AF65-F5344CB8AC3E}">
        <p14:creationId xmlns:p14="http://schemas.microsoft.com/office/powerpoint/2010/main" val="273179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1730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14390918-D121-E64F-A459-C3E5964A4A6D}" type="slidenum">
              <a:rPr lang="en-US" smtClean="0"/>
              <a:pPr/>
              <a:t>13</a:t>
            </a:fld>
            <a:endParaRPr lang="en-US" dirty="0"/>
          </a:p>
        </p:txBody>
      </p:sp>
    </p:spTree>
    <p:extLst>
      <p:ext uri="{BB962C8B-B14F-4D97-AF65-F5344CB8AC3E}">
        <p14:creationId xmlns:p14="http://schemas.microsoft.com/office/powerpoint/2010/main" val="218743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emf"/><Relationship Id="rId7"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emf"/><Relationship Id="rId7"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6"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10"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2" name="コンテンツ プレースホルダ 11"/>
          <p:cNvSpPr>
            <a:spLocks noGrp="1"/>
          </p:cNvSpPr>
          <p:nvPr>
            <p:ph sz="quarter" idx="10"/>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9" name="タイトル 8"/>
          <p:cNvSpPr>
            <a:spLocks noGrp="1"/>
          </p:cNvSpPr>
          <p:nvPr>
            <p:ph type="title"/>
          </p:nvPr>
        </p:nvSpPr>
        <p:spPr/>
        <p:txBody>
          <a:bodyPr/>
          <a:lstStyle/>
          <a:p>
            <a:r>
              <a:rPr kumimoji="1" lang="ja-JP" altLang="en-US"/>
              <a:t>マスタ タイトルの書式設定</a:t>
            </a:r>
            <a:endParaRPr kumimoji="1" lang="ja-JP" altLang="en-US" dirty="0"/>
          </a:p>
        </p:txBody>
      </p:sp>
    </p:spTree>
    <p:extLst>
      <p:ext uri="{BB962C8B-B14F-4D97-AF65-F5344CB8AC3E}">
        <p14:creationId xmlns:p14="http://schemas.microsoft.com/office/powerpoint/2010/main" val="307677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2299442" y="158868"/>
            <a:ext cx="3777188" cy="331217"/>
          </a:xfrm>
          <a:prstGeom prst="rect">
            <a:avLst/>
          </a:prstGeom>
          <a:noFill/>
          <a:ln w="9525">
            <a:noFill/>
            <a:miter lim="800000"/>
            <a:headEnd/>
            <a:tailEnd/>
          </a:ln>
        </p:spPr>
        <p:txBody>
          <a:bodyPr/>
          <a:lstStyle>
            <a:lvl1pPr>
              <a:defRPr sz="1987" baseline="0"/>
            </a:lvl1pPr>
          </a:lstStyle>
          <a:p>
            <a:pPr lvl="0"/>
            <a:r>
              <a:rPr lang="ja-JP" altLang="en-US"/>
              <a:t>マスタ タイトルの書式設定</a:t>
            </a:r>
          </a:p>
        </p:txBody>
      </p:sp>
      <p:sp>
        <p:nvSpPr>
          <p:cNvPr id="5" name="Rectangle 3"/>
          <p:cNvSpPr>
            <a:spLocks noGrp="1" noChangeArrowheads="1"/>
          </p:cNvSpPr>
          <p:nvPr>
            <p:ph idx="1"/>
          </p:nvPr>
        </p:nvSpPr>
        <p:spPr bwMode="auto">
          <a:xfrm>
            <a:off x="365824" y="900310"/>
            <a:ext cx="12426851" cy="620149"/>
          </a:xfrm>
          <a:prstGeom prst="rect">
            <a:avLst/>
          </a:prstGeom>
          <a:noFill/>
          <a:ln w="9525">
            <a:noFill/>
            <a:miter lim="800000"/>
            <a:headEnd/>
            <a:tailEnd/>
          </a:ln>
        </p:spPr>
        <p:txBody>
          <a:bodyPr/>
          <a:lstStyle>
            <a:lvl1pPr>
              <a:defRPr sz="1589" baseline="0"/>
            </a:lvl1pPr>
            <a:lvl2pPr>
              <a:defRPr sz="1589" baseline="0"/>
            </a:lvl2pPr>
            <a:lvl3pPr>
              <a:defRPr sz="1589" baseline="0"/>
            </a:lvl3pPr>
            <a:lvl4pPr>
              <a:defRPr sz="1589" baseline="0"/>
            </a:lvl4pPr>
            <a:lvl5pPr>
              <a:defRPr sz="1589" baseline="0"/>
            </a:lvl5p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Rectangle 37"/>
          <p:cNvSpPr>
            <a:spLocks noGrp="1" noChangeArrowheads="1"/>
          </p:cNvSpPr>
          <p:nvPr>
            <p:ph type="ftr" sz="quarter" idx="10"/>
          </p:nvPr>
        </p:nvSpPr>
        <p:spPr>
          <a:xfrm>
            <a:off x="233401" y="6806268"/>
            <a:ext cx="10168532" cy="122341"/>
          </a:xfrm>
          <a:prstGeom prst="rect">
            <a:avLst/>
          </a:prstGeom>
        </p:spPr>
        <p:txBody>
          <a:bodyPr/>
          <a:lstStyle>
            <a:lvl1pPr fontAlgn="auto">
              <a:spcBef>
                <a:spcPts val="0"/>
              </a:spcBef>
              <a:spcAft>
                <a:spcPts val="0"/>
              </a:spcAft>
              <a:defRPr sz="795">
                <a:solidFill>
                  <a:srgbClr val="000000"/>
                </a:solidFill>
                <a:latin typeface="ＭＳ Ｐゴシック" pitchFamily="50" charset="-128"/>
                <a:ea typeface="ＭＳ Ｐゴシック" pitchFamily="50" charset="-128"/>
              </a:defRPr>
            </a:lvl1pPr>
          </a:lstStyle>
          <a:p>
            <a:pPr>
              <a:defRPr/>
            </a:pPr>
            <a:r>
              <a:rPr lang="en-US" altLang="ja-JP"/>
              <a:t>© 2020 Fuji Xerox Co., Ltd. All rights reserved.</a:t>
            </a:r>
          </a:p>
        </p:txBody>
      </p:sp>
      <p:sp>
        <p:nvSpPr>
          <p:cNvPr id="7" name="Slide Number Placeholder 6"/>
          <p:cNvSpPr>
            <a:spLocks noGrp="1" noChangeArrowheads="1"/>
          </p:cNvSpPr>
          <p:nvPr>
            <p:ph type="sldNum" sz="quarter" idx="11"/>
          </p:nvPr>
        </p:nvSpPr>
        <p:spPr>
          <a:xfrm>
            <a:off x="11512146" y="7134282"/>
            <a:ext cx="231293" cy="131547"/>
          </a:xfrm>
          <a:prstGeom prst="rect">
            <a:avLst/>
          </a:prstGeom>
        </p:spPr>
        <p:txBody>
          <a:bodyPr/>
          <a:lstStyle>
            <a:lvl1pPr>
              <a:defRPr sz="795"/>
            </a:lvl1pPr>
          </a:lstStyle>
          <a:p>
            <a:pPr>
              <a:defRPr/>
            </a:pPr>
            <a:fld id="{6F91CA35-F03C-497E-AFC7-4E0D75F5E60E}" type="slidenum">
              <a:rPr lang="en-US" altLang="ja-JP"/>
              <a:pPr>
                <a:defRPr/>
              </a:pPr>
              <a:t>‹#›</a:t>
            </a:fld>
            <a:endParaRPr lang="en-US" altLang="ja-JP"/>
          </a:p>
        </p:txBody>
      </p:sp>
    </p:spTree>
    <p:extLst>
      <p:ext uri="{BB962C8B-B14F-4D97-AF65-F5344CB8AC3E}">
        <p14:creationId xmlns:p14="http://schemas.microsoft.com/office/powerpoint/2010/main" val="1336102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234584396"/>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5277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5950382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ja-JP" altLang="en-US" dirty="0"/>
              <a:t>マスター タイトルの書式設定 </a:t>
            </a:r>
            <a:r>
              <a:rPr kumimoji="1" lang="en-US" altLang="ja-JP" dirty="0"/>
              <a:t>24pt</a:t>
            </a:r>
            <a:endParaRPr kumimoji="1" lang="ja-JP" altLang="en-US" dirty="0"/>
          </a:p>
        </p:txBody>
      </p:sp>
      <p:sp>
        <p:nvSpPr>
          <p:cNvPr id="3" name="スライド番号プレースホルダー 2"/>
          <p:cNvSpPr>
            <a:spLocks noGrp="1"/>
          </p:cNvSpPr>
          <p:nvPr>
            <p:ph type="sldNum" sz="quarter" idx="10"/>
          </p:nvPr>
        </p:nvSpPr>
        <p:spPr/>
        <p:txBody>
          <a:bodyPr/>
          <a:lstStyle/>
          <a:p>
            <a:fld id="{80CC3474-811F-B342-9D29-E222B00B2A79}" type="slidenum">
              <a:rPr lang="en-US" smtClean="0"/>
              <a:pPr/>
              <a:t>‹#›</a:t>
            </a:fld>
            <a:endParaRPr lang="en-US" dirty="0"/>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5360" y="6846772"/>
            <a:ext cx="2014805" cy="311269"/>
          </a:xfrm>
          <a:prstGeom prst="rect">
            <a:avLst/>
          </a:prstGeom>
        </p:spPr>
      </p:pic>
    </p:spTree>
    <p:extLst>
      <p:ext uri="{BB962C8B-B14F-4D97-AF65-F5344CB8AC3E}">
        <p14:creationId xmlns:p14="http://schemas.microsoft.com/office/powerpoint/2010/main" val="1594477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7" y="6908400"/>
            <a:ext cx="11830996" cy="192856"/>
          </a:xfrm>
          <a:prstGeom prst="rect">
            <a:avLst/>
          </a:prstGeom>
          <a:noFill/>
        </p:spPr>
        <p:txBody>
          <a:bodyPr wrap="square" lIns="0" tIns="50093" rIns="96608" bIns="50093" rtlCol="0" anchor="t" anchorCtr="0">
            <a:spAutoFit/>
          </a:bodyPr>
          <a:lstStyle/>
          <a:p>
            <a:pPr marL="0" marR="0" indent="0" algn="l" defTabSz="681617" rtl="0" eaLnBrk="1" fontAlgn="auto" latinLnBrk="0" hangingPunct="1">
              <a:lnSpc>
                <a:spcPct val="100000"/>
              </a:lnSpc>
              <a:spcBef>
                <a:spcPts val="0"/>
              </a:spcBef>
              <a:spcAft>
                <a:spcPts val="0"/>
              </a:spcAft>
              <a:buClrTx/>
              <a:buSzTx/>
              <a:buFontTx/>
              <a:buNone/>
              <a:tabLst/>
              <a:defRPr/>
            </a:pPr>
            <a:r>
              <a:rPr lang="en-US" altLang="ja-JP" sz="596" dirty="0">
                <a:solidFill>
                  <a:schemeClr val="tx1"/>
                </a:solidFill>
                <a:latin typeface="+mj-lt"/>
              </a:rPr>
              <a:t>Xerox</a:t>
            </a:r>
            <a:r>
              <a:rPr lang="ja-JP" altLang="en-US" sz="596" dirty="0" err="1">
                <a:solidFill>
                  <a:schemeClr val="tx1"/>
                </a:solidFill>
                <a:latin typeface="+mj-lt"/>
              </a:rPr>
              <a:t>、</a:t>
            </a:r>
            <a:r>
              <a:rPr lang="en-US" altLang="ja-JP" sz="596" dirty="0">
                <a:solidFill>
                  <a:schemeClr val="tx1"/>
                </a:solidFill>
                <a:latin typeface="+mj-lt"/>
              </a:rPr>
              <a:t>Xerox</a:t>
            </a:r>
            <a:r>
              <a:rPr lang="ja-JP" altLang="en-US" sz="596" dirty="0">
                <a:solidFill>
                  <a:schemeClr val="tx1"/>
                </a:solidFill>
                <a:latin typeface="+mj-lt"/>
              </a:rPr>
              <a:t>ロゴ、および</a:t>
            </a:r>
            <a:r>
              <a:rPr lang="en-US" altLang="ja-JP" sz="596" dirty="0">
                <a:solidFill>
                  <a:schemeClr val="tx1"/>
                </a:solidFill>
                <a:latin typeface="+mj-lt"/>
              </a:rPr>
              <a:t>Fuji Xerox</a:t>
            </a:r>
            <a:r>
              <a:rPr lang="ja-JP" altLang="en-US" sz="596" dirty="0">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2" y="3022603"/>
            <a:ext cx="6153281" cy="904875"/>
          </a:xfrm>
          <a:prstGeom prst="rect">
            <a:avLst/>
          </a:prstGeom>
          <a:noFill/>
          <a:ln w="9525">
            <a:noFill/>
            <a:miter lim="800000"/>
            <a:headEnd/>
            <a:tailEnd/>
          </a:ln>
        </p:spPr>
      </p:pic>
    </p:spTree>
    <p:extLst>
      <p:ext uri="{BB962C8B-B14F-4D97-AF65-F5344CB8AC3E}">
        <p14:creationId xmlns:p14="http://schemas.microsoft.com/office/powerpoint/2010/main" val="224876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4" y="6691193"/>
            <a:ext cx="2112657" cy="387417"/>
          </a:xfrm>
          <a:prstGeom prst="rect">
            <a:avLst/>
          </a:prstGeom>
        </p:spPr>
      </p:pic>
      <p:sp>
        <p:nvSpPr>
          <p:cNvPr id="13" name="Classification"/>
          <p:cNvSpPr txBox="1"/>
          <p:nvPr userDrawn="1"/>
        </p:nvSpPr>
        <p:spPr>
          <a:xfrm>
            <a:off x="309859" y="6209073"/>
            <a:ext cx="4523968"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19" name="Speaker"/>
          <p:cNvSpPr>
            <a:spLocks noGrp="1"/>
          </p:cNvSpPr>
          <p:nvPr userDrawn="1">
            <p:ph type="subTitle" idx="1" hasCustomPrompt="1"/>
          </p:nvPr>
        </p:nvSpPr>
        <p:spPr bwMode="black">
          <a:xfrm>
            <a:off x="309859" y="5521215"/>
            <a:ext cx="1172633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309859" y="4330920"/>
            <a:ext cx="11726331" cy="1073140"/>
          </a:xfrm>
        </p:spPr>
        <p:txBody>
          <a:bodyPr vert="horz" wrap="square" lIns="0" tIns="0" rIns="0" bIns="0" rtlCol="0">
            <a:noAutofit/>
          </a:bodyPr>
          <a:lstStyle>
            <a:lvl1pPr>
              <a:lnSpc>
                <a:spcPct val="90000"/>
              </a:lnSpc>
              <a:defRPr lang="de-DE" sz="2906"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2" y="2"/>
            <a:ext cx="13120687" cy="3691227"/>
          </a:xfrm>
          <a:noFill/>
        </p:spPr>
        <p:txBody>
          <a:bodyPr tIns="504000"/>
          <a:lstStyle>
            <a:lvl1pPr algn="ctr">
              <a:defRPr sz="129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3924393"/>
            <a:ext cx="1192275" cy="232450"/>
          </a:xfrm>
          <a:prstGeom prst="rect">
            <a:avLst/>
          </a:prstGeom>
        </p:spPr>
      </p:pic>
    </p:spTree>
    <p:extLst>
      <p:ext uri="{BB962C8B-B14F-4D97-AF65-F5344CB8AC3E}">
        <p14:creationId xmlns:p14="http://schemas.microsoft.com/office/powerpoint/2010/main" val="7579338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945" userDrawn="1">
          <p15:clr>
            <a:srgbClr val="FBAE40"/>
          </p15:clr>
        </p15:guide>
        <p15:guide id="2" orient="horz" pos="4144" userDrawn="1">
          <p15:clr>
            <a:srgbClr val="FBAE40"/>
          </p15:clr>
        </p15:guide>
        <p15:guide id="3" orient="horz" pos="2162" userDrawn="1">
          <p15:clr>
            <a:srgbClr val="FBAE40"/>
          </p15:clr>
        </p15:guide>
        <p15:guide id="4" pos="240"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9" y="5481804"/>
            <a:ext cx="4523968"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6" name="Speaker"/>
          <p:cNvSpPr>
            <a:spLocks noGrp="1"/>
          </p:cNvSpPr>
          <p:nvPr userDrawn="1">
            <p:ph type="subTitle" idx="1" hasCustomPrompt="1"/>
          </p:nvPr>
        </p:nvSpPr>
        <p:spPr bwMode="black">
          <a:xfrm>
            <a:off x="309857" y="4593582"/>
            <a:ext cx="11728082"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309857" y="2912423"/>
            <a:ext cx="117280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2023429"/>
            <a:ext cx="1192275" cy="232450"/>
          </a:xfrm>
          <a:prstGeom prst="rect">
            <a:avLst/>
          </a:prstGeom>
        </p:spPr>
      </p:pic>
    </p:spTree>
    <p:extLst>
      <p:ext uri="{BB962C8B-B14F-4D97-AF65-F5344CB8AC3E}">
        <p14:creationId xmlns:p14="http://schemas.microsoft.com/office/powerpoint/2010/main" val="4372776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3"/>
            <a:ext cx="5306298" cy="5307609"/>
          </a:xfrm>
        </p:spPr>
        <p:txBody>
          <a:bodyPr/>
          <a:lstStyle/>
          <a:p>
            <a:r>
              <a:rPr lang="en-US"/>
              <a:t>Click icon to add picture</a:t>
            </a:r>
            <a:endParaRPr lang="de-DE"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4"/>
          <p:cNvSpPr>
            <a:spLocks noGrp="1"/>
          </p:cNvSpPr>
          <p:nvPr>
            <p:ph type="title" hasCustomPrompt="1"/>
          </p:nvPr>
        </p:nvSpPr>
        <p:spPr>
          <a:xfrm>
            <a:off x="309857" y="2912423"/>
            <a:ext cx="68555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375" y="317762"/>
            <a:ext cx="1192275" cy="232450"/>
          </a:xfrm>
          <a:prstGeom prst="rect">
            <a:avLst/>
          </a:prstGeom>
        </p:spPr>
      </p:pic>
    </p:spTree>
    <p:extLst>
      <p:ext uri="{BB962C8B-B14F-4D97-AF65-F5344CB8AC3E}">
        <p14:creationId xmlns:p14="http://schemas.microsoft.com/office/powerpoint/2010/main" val="15349444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userDrawn="1">
          <p15:clr>
            <a:srgbClr val="FBAE40"/>
          </p15:clr>
        </p15:guide>
        <p15:guide id="2" orient="horz" pos="1704" userDrawn="1">
          <p15:clr>
            <a:srgbClr val="FBAE40"/>
          </p15:clr>
        </p15:guide>
        <p15:guide id="3" pos="5560"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215659287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1020" userDrawn="1">
          <p15:clr>
            <a:srgbClr val="FBAE40"/>
          </p15:clr>
        </p15:guide>
        <p15:guide id="3" pos="9758"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1" y="3325810"/>
            <a:ext cx="12034064" cy="728675"/>
          </a:xfrm>
        </p:spPr>
        <p:txBody>
          <a:bodyPr anchor="ctr"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4645630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420" userDrawn="1">
          <p15:clr>
            <a:srgbClr val="FBAE40"/>
          </p15:clr>
        </p15:guide>
        <p15:guide id="2" orient="horz" pos="2160" userDrawn="1">
          <p15:clr>
            <a:srgbClr val="FBAE40"/>
          </p15:clr>
        </p15:guide>
        <p15:guide id="3" pos="975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10"/>
            <a:ext cx="13120688" cy="3692081"/>
          </a:xfrm>
          <a:noFill/>
        </p:spPr>
        <p:txBody>
          <a:bodyPr tIns="324000"/>
          <a:lstStyle>
            <a:lvl1pPr marL="0" marR="0" indent="0" algn="ctr" defTabSz="878409" rtl="0" eaLnBrk="1" fontAlgn="auto" latinLnBrk="0" hangingPunct="1">
              <a:lnSpc>
                <a:spcPct val="100000"/>
              </a:lnSpc>
              <a:spcBef>
                <a:spcPts val="968"/>
              </a:spcBef>
              <a:spcAft>
                <a:spcPts val="0"/>
              </a:spcAft>
              <a:buClr>
                <a:schemeClr val="accent1"/>
              </a:buClr>
              <a:buSzPct val="80000"/>
              <a:buFontTx/>
              <a:buNone/>
              <a:tabLst/>
              <a:defRPr sz="1291">
                <a:solidFill>
                  <a:schemeClr val="tx1"/>
                </a:solidFill>
              </a:defRPr>
            </a:lvl1pPr>
          </a:lstStyle>
          <a:p>
            <a:pPr marL="0" marR="0" lvl="0" indent="0" algn="ctr" defTabSz="878409" rtl="0" eaLnBrk="1" fontAlgn="auto" latinLnBrk="0" hangingPunct="1">
              <a:lnSpc>
                <a:spcPct val="100000"/>
              </a:lnSpc>
              <a:spcBef>
                <a:spcPts val="968"/>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1" y="1479769"/>
            <a:ext cx="12034064" cy="728675"/>
          </a:xfrm>
        </p:spPr>
        <p:txBody>
          <a:bodyPr anchor="t"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77537496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9758" userDrawn="1">
          <p15:clr>
            <a:srgbClr val="FBAE40"/>
          </p15:clr>
        </p15:guide>
        <p15:guide id="3" pos="420"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84603662"/>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9758"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6"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10"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7" name="タイトル 6"/>
          <p:cNvSpPr>
            <a:spLocks noGrp="1"/>
          </p:cNvSpPr>
          <p:nvPr>
            <p:ph type="title"/>
          </p:nvPr>
        </p:nvSpPr>
        <p:spPr/>
        <p:txBody>
          <a:bodyPr/>
          <a:lstStyle>
            <a:lvl1pPr>
              <a:defRPr sz="1988"/>
            </a:lvl1pPr>
          </a:lstStyle>
          <a:p>
            <a:r>
              <a:rPr kumimoji="1" lang="ja-JP" altLang="en-US"/>
              <a:t>マスタ タイトルの書式設定</a:t>
            </a:r>
            <a:endParaRPr kumimoji="1" lang="ja-JP" altLang="en-US" dirty="0"/>
          </a:p>
        </p:txBody>
      </p:sp>
      <p:sp>
        <p:nvSpPr>
          <p:cNvPr id="11" name="コンテンツ プレースホルダ 10"/>
          <p:cNvSpPr>
            <a:spLocks noGrp="1"/>
          </p:cNvSpPr>
          <p:nvPr>
            <p:ph sz="quarter" idx="10"/>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87922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8"/>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1882505"/>
      </p:ext>
    </p:extLst>
  </p:cSld>
  <p:clrMapOvr>
    <a:masterClrMapping/>
  </p:clrMapOvr>
  <p:extLst>
    <p:ext uri="{DCECCB84-F9BA-43D5-87BE-67443E8EF086}">
      <p15:sldGuideLst xmlns:p15="http://schemas.microsoft.com/office/powerpoint/2012/main">
        <p15:guide id="1" pos="419" userDrawn="1">
          <p15:clr>
            <a:srgbClr val="FBAE40"/>
          </p15:clr>
        </p15:guide>
        <p15:guide id="2" orient="horz" pos="3991" userDrawn="1">
          <p15:clr>
            <a:srgbClr val="FBAE40"/>
          </p15:clr>
        </p15:guide>
        <p15:guide id="3" pos="9758"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69720090"/>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991" userDrawn="1">
          <p15:clr>
            <a:srgbClr val="FBAE40"/>
          </p15:clr>
        </p15:guide>
        <p15:guide id="3" pos="9758" userDrawn="1">
          <p15:clr>
            <a:srgbClr val="FBAE40"/>
          </p15:clr>
        </p15:guide>
        <p15:guide id="4" pos="4869" userDrawn="1">
          <p15:clr>
            <a:srgbClr val="FBAE40"/>
          </p15:clr>
        </p15:guide>
        <p15:guide id="5" pos="5310"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462837"/>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3396" userDrawn="1">
          <p15:clr>
            <a:srgbClr val="FBAE40"/>
          </p15:clr>
        </p15:guide>
        <p15:guide id="4" pos="3600" userDrawn="1">
          <p15:clr>
            <a:srgbClr val="FBAE40"/>
          </p15:clr>
        </p15:guide>
        <p15:guide id="5" pos="6578" userDrawn="1">
          <p15:clr>
            <a:srgbClr val="FBAE40"/>
          </p15:clr>
        </p15:guide>
        <p15:guide id="6" pos="6782" userDrawn="1">
          <p15:clr>
            <a:srgbClr val="FBAE40"/>
          </p15:clr>
        </p15:guide>
        <p15:guide id="7" pos="9758"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561849439"/>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4878" userDrawn="1">
          <p15:clr>
            <a:srgbClr val="FBAE40"/>
          </p15:clr>
        </p15:guide>
        <p15:guide id="9" pos="5301" userDrawn="1">
          <p15:clr>
            <a:srgbClr val="FBAE40"/>
          </p15:clr>
        </p15:guide>
        <p15:guide id="10" pos="975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5"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5"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9"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9"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06644842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3253" userDrawn="1">
          <p15:clr>
            <a:srgbClr val="FBAE40"/>
          </p15:clr>
        </p15:guide>
        <p15:guide id="4" pos="3675" userDrawn="1">
          <p15:clr>
            <a:srgbClr val="FBAE40"/>
          </p15:clr>
        </p15:guide>
        <p15:guide id="5" pos="6506" userDrawn="1">
          <p15:clr>
            <a:srgbClr val="FBAE40"/>
          </p15:clr>
        </p15:guide>
        <p15:guide id="6" pos="6926" userDrawn="1">
          <p15:clr>
            <a:srgbClr val="FBAE40"/>
          </p15:clr>
        </p15:guide>
        <p15:guide id="7" pos="9758"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50" y="4173576"/>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50"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1"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1"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5622453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2439" userDrawn="1">
          <p15:clr>
            <a:srgbClr val="FBAE40"/>
          </p15:clr>
        </p15:guide>
        <p15:guide id="9" pos="2861" userDrawn="1">
          <p15:clr>
            <a:srgbClr val="FBAE40"/>
          </p15:clr>
        </p15:guide>
        <p15:guide id="10" pos="4881" userDrawn="1">
          <p15:clr>
            <a:srgbClr val="FBAE40"/>
          </p15:clr>
        </p15:guide>
        <p15:guide id="11" pos="5301" userDrawn="1">
          <p15:clr>
            <a:srgbClr val="FBAE40"/>
          </p15:clr>
        </p15:guide>
        <p15:guide id="12" pos="7321" userDrawn="1">
          <p15:clr>
            <a:srgbClr val="FBAE40"/>
          </p15:clr>
        </p15:guide>
        <p15:guide id="13" pos="7742" userDrawn="1">
          <p15:clr>
            <a:srgbClr val="FBAE40"/>
          </p15:clr>
        </p15:guide>
        <p15:guide id="14" pos="975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1" y="1937083"/>
            <a:ext cx="12034064" cy="3535212"/>
          </a:xfrm>
        </p:spPr>
        <p:txBody>
          <a:bodyPr/>
          <a:lstStyle>
            <a:lvl1pPr marL="319487" indent="-319487">
              <a:lnSpc>
                <a:spcPct val="90000"/>
              </a:lnSpc>
              <a:spcBef>
                <a:spcPts val="484"/>
              </a:spcBef>
              <a:defRPr sz="4841" b="1"/>
            </a:lvl1pPr>
            <a:lvl2pPr marL="319487" indent="0">
              <a:buNone/>
              <a:defRPr sz="129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1664688359"/>
      </p:ext>
    </p:extLst>
  </p:cSld>
  <p:clrMapOvr>
    <a:masterClrMapping/>
  </p:clrMapOvr>
  <p:extLst>
    <p:ext uri="{DCECCB84-F9BA-43D5-87BE-67443E8EF086}">
      <p15:sldGuideLst xmlns:p15="http://schemas.microsoft.com/office/powerpoint/2012/main">
        <p15:guide id="1" pos="420" userDrawn="1">
          <p15:clr>
            <a:srgbClr val="FBAE40"/>
          </p15:clr>
        </p15:guide>
        <p15:guide id="4" orient="horz" pos="1133" userDrawn="1">
          <p15:clr>
            <a:srgbClr val="FBAE40"/>
          </p15:clr>
        </p15:guide>
        <p15:guide id="5" orient="horz" pos="3204" userDrawn="1">
          <p15:clr>
            <a:srgbClr val="FBAE40"/>
          </p15:clr>
        </p15:guide>
        <p15:guide id="6" pos="975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2" y="0"/>
            <a:ext cx="4376727"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9" y="1743378"/>
            <a:ext cx="7630226"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6"/>
            <a:ext cx="7630226"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57419326"/>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991" userDrawn="1">
          <p15:clr>
            <a:srgbClr val="FBAE40"/>
          </p15:clr>
        </p15:guide>
        <p15:guide id="3" pos="6342" userDrawn="1">
          <p15:clr>
            <a:srgbClr val="FBAE40"/>
          </p15:clr>
        </p15:guide>
        <p15:guide id="4" pos="6782"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6" y="0"/>
            <a:ext cx="6560345"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50" y="1743378"/>
            <a:ext cx="549995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2" y="542386"/>
            <a:ext cx="5499958"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058111965"/>
      </p:ext>
    </p:extLst>
  </p:cSld>
  <p:clrMapOvr>
    <a:masterClrMapping/>
  </p:clrMapOvr>
  <p:extLst>
    <p:ext uri="{DCECCB84-F9BA-43D5-87BE-67443E8EF086}">
      <p15:sldGuideLst xmlns:p15="http://schemas.microsoft.com/office/powerpoint/2012/main">
        <p15:guide id="1" pos="509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4688" userDrawn="1">
          <p15:clr>
            <a:srgbClr val="FBAE40"/>
          </p15:clr>
        </p15:guide>
        <p15:guide id="7" pos="42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56650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8"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9"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6" name="タイトル 5"/>
          <p:cNvSpPr>
            <a:spLocks noGrp="1"/>
          </p:cNvSpPr>
          <p:nvPr>
            <p:ph type="title"/>
          </p:nvPr>
        </p:nvSpPr>
        <p:spPr/>
        <p:txBody>
          <a:bodyPr/>
          <a:lstStyle/>
          <a:p>
            <a:r>
              <a:rPr kumimoji="1" lang="ja-JP" altLang="en-US"/>
              <a:t>マスタ タイトルの書式設定</a:t>
            </a:r>
            <a:endParaRPr kumimoji="1" lang="ja-JP" altLang="en-US" dirty="0"/>
          </a:p>
        </p:txBody>
      </p:sp>
    </p:spTree>
    <p:extLst>
      <p:ext uri="{BB962C8B-B14F-4D97-AF65-F5344CB8AC3E}">
        <p14:creationId xmlns:p14="http://schemas.microsoft.com/office/powerpoint/2010/main" val="283501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8"/>
            <a:ext cx="5732351" cy="5075159"/>
          </a:xfrm>
          <a:solidFill>
            <a:schemeClr val="tx2">
              <a:alpha val="70000"/>
            </a:schemeClr>
          </a:solidFill>
        </p:spPr>
        <p:txBody>
          <a:bodyPr vert="horz" lIns="0" tIns="1512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4190436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1020" userDrawn="1">
          <p15:clr>
            <a:srgbClr val="FBAE40"/>
          </p15:clr>
        </p15:guide>
        <p15:guide id="3" pos="4869" userDrawn="1">
          <p15:clr>
            <a:srgbClr val="FBAE40"/>
          </p15:clr>
        </p15:guide>
        <p15:guide id="4" pos="5310" userDrawn="1">
          <p15:clr>
            <a:srgbClr val="FBAE40"/>
          </p15:clr>
        </p15:guide>
        <p15:guide id="5" pos="9758"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1" y="1743378"/>
            <a:ext cx="12034064" cy="5075159"/>
          </a:xfrm>
          <a:solidFill>
            <a:schemeClr val="tx2">
              <a:alpha val="70000"/>
            </a:schemeClr>
          </a:solidFill>
        </p:spPr>
        <p:txBody>
          <a:bodyPr tIns="1368000"/>
          <a:lstStyle>
            <a:lvl1pPr algn="ctr">
              <a:defRPr sz="113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59798314"/>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975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79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93" name="Contact information"/>
          <p:cNvSpPr>
            <a:spLocks noGrp="1"/>
          </p:cNvSpPr>
          <p:nvPr>
            <p:ph type="body" sz="quarter" idx="10" hasCustomPrompt="1"/>
          </p:nvPr>
        </p:nvSpPr>
        <p:spPr>
          <a:xfrm>
            <a:off x="542251" y="3126764"/>
            <a:ext cx="6018095" cy="2691481"/>
          </a:xfrm>
        </p:spPr>
        <p:txBody>
          <a:bodyPr anchor="t" anchorCtr="0">
            <a:noAutofit/>
          </a:bodyPr>
          <a:lstStyle>
            <a:lvl1pPr>
              <a:spcBef>
                <a:spcPts val="0"/>
              </a:spcBef>
              <a:spcAft>
                <a:spcPts val="968"/>
              </a:spcAft>
              <a:defRPr sz="1291" b="0"/>
            </a:lvl1pPr>
            <a:lvl2pPr marL="0" indent="0">
              <a:spcBef>
                <a:spcPts val="0"/>
              </a:spcBef>
              <a:buNone/>
              <a:defRPr sz="129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51" y="1578733"/>
            <a:ext cx="6018095" cy="993418"/>
          </a:xfrm>
        </p:spPr>
        <p:txBody>
          <a:bodyPr anchor="t" anchorCtr="0">
            <a:noAutofit/>
          </a:bodyPr>
          <a:lstStyle>
            <a:lvl1pPr>
              <a:defRPr sz="4438">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96721409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9758"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420" userDrawn="1">
          <p15:clr>
            <a:srgbClr val="FBAE40"/>
          </p15:clr>
        </p15:guide>
        <p15:guide id="8" pos="5090" userDrawn="1">
          <p15:clr>
            <a:srgbClr val="FBAE40"/>
          </p15:clr>
        </p15:guide>
        <p15:guide id="9" orient="horz" pos="31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19" name="Copyright information English"/>
          <p:cNvSpPr txBox="1"/>
          <p:nvPr userDrawn="1"/>
        </p:nvSpPr>
        <p:spPr bwMode="black">
          <a:xfrm>
            <a:off x="541431" y="2846751"/>
            <a:ext cx="6317970"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or an SAP affiliate company. All rights reserved.</a:t>
            </a:r>
            <a:endParaRPr lang="de-DE" sz="646" kern="0" dirty="0">
              <a:ea typeface="Arial Unicode MS" pitchFamily="34" charset="-128"/>
              <a:cs typeface="Arial Unicode MS" pitchFamily="34" charset="-128"/>
            </a:endParaRPr>
          </a:p>
          <a:p>
            <a:pPr>
              <a:spcBef>
                <a:spcPts val="484"/>
              </a:spcBef>
            </a:pPr>
            <a:r>
              <a:rPr lang="en-US" sz="646"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484"/>
              </a:spcBef>
            </a:pPr>
            <a:r>
              <a:rPr lang="en-US" sz="646"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484"/>
              </a:spcBef>
            </a:pPr>
            <a:r>
              <a:rPr lang="en-US" sz="646"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484"/>
              </a:spcBef>
            </a:pPr>
            <a:r>
              <a:rPr lang="en-US" sz="646"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646" kern="1200" baseline="0" dirty="0">
                <a:solidFill>
                  <a:schemeClr val="tx1"/>
                </a:solidFill>
                <a:latin typeface="Arial"/>
                <a:ea typeface="Arial Unicode MS" panose="020B0604020202020204" pitchFamily="34" charset="-128"/>
                <a:cs typeface="+mn-cs"/>
              </a:rPr>
              <a:t> </a:t>
            </a:r>
            <a:r>
              <a:rPr lang="en-US" sz="646"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484"/>
              </a:spcBef>
            </a:pPr>
            <a:r>
              <a:rPr lang="en-US" sz="646"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484"/>
              </a:spcBef>
            </a:pPr>
            <a:r>
              <a:rPr lang="en-US" sz="646" kern="1200" dirty="0">
                <a:solidFill>
                  <a:schemeClr val="tx1"/>
                </a:solidFill>
                <a:latin typeface="Arial"/>
                <a:ea typeface="Arial Unicode MS" panose="020B0604020202020204" pitchFamily="34" charset="-128"/>
                <a:cs typeface="+mn-cs"/>
              </a:rPr>
              <a:t>See </a:t>
            </a:r>
            <a:r>
              <a:rPr lang="en-US" sz="646" kern="1200" dirty="0">
                <a:solidFill>
                  <a:schemeClr val="tx1"/>
                </a:solidFill>
                <a:latin typeface="Arial"/>
                <a:ea typeface="Arial Unicode MS" panose="020B0604020202020204" pitchFamily="34" charset="-128"/>
                <a:cs typeface="+mn-cs"/>
                <a:hlinkClick r:id="rId3"/>
              </a:rPr>
              <a:t>www.sap.com/copyright</a:t>
            </a:r>
            <a:r>
              <a:rPr lang="en-US" sz="646"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5"/>
            <a:ext cx="2383520"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a:t>
            </a:r>
            <a:r>
              <a:rPr lang="en-US" sz="887"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43" name="Follow all of SAP"/>
          <p:cNvSpPr txBox="1"/>
          <p:nvPr userDrawn="1"/>
        </p:nvSpPr>
        <p:spPr bwMode="black">
          <a:xfrm>
            <a:off x="541432"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28290581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1" y="2648855"/>
            <a:ext cx="2776489"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www.sap.com/germany</a:t>
            </a:r>
            <a:r>
              <a:rPr lang="en-US" sz="887"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7" y="6450491"/>
            <a:ext cx="2112657" cy="387417"/>
          </a:xfrm>
          <a:prstGeom prst="rect">
            <a:avLst/>
          </a:prstGeom>
        </p:spPr>
      </p:pic>
      <p:sp>
        <p:nvSpPr>
          <p:cNvPr id="32" name="Copyright information-German"/>
          <p:cNvSpPr txBox="1"/>
          <p:nvPr userDrawn="1"/>
        </p:nvSpPr>
        <p:spPr bwMode="black">
          <a:xfrm>
            <a:off x="542247" y="2846751"/>
            <a:ext cx="6537987"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a:t>
            </a:r>
            <a:r>
              <a:rPr lang="de-DE" sz="646" b="0" noProof="0" dirty="0"/>
              <a:t>oder ein SAP-Konzernunternehmen. Alle Rechte vorbehalten</a:t>
            </a:r>
            <a:r>
              <a:rPr lang="en-US" sz="646" b="0" noProof="0" dirty="0"/>
              <a:t>.</a:t>
            </a:r>
            <a:endParaRPr lang="de-DE" sz="646" kern="0" dirty="0">
              <a:ea typeface="Arial Unicode MS" pitchFamily="34" charset="-128"/>
              <a:cs typeface="Arial Unicode MS" pitchFamily="34" charset="-128"/>
            </a:endParaRPr>
          </a:p>
          <a:p>
            <a:pPr>
              <a:spcBef>
                <a:spcPts val="484"/>
              </a:spcBef>
            </a:pPr>
            <a:r>
              <a:rPr lang="de-DE" sz="646"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484"/>
              </a:spcBef>
            </a:pPr>
            <a:r>
              <a:rPr lang="de-DE" sz="646"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484"/>
              </a:spcBef>
            </a:pPr>
            <a:r>
              <a:rPr lang="de-DE" sz="646"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484"/>
              </a:spcBef>
            </a:pPr>
            <a:r>
              <a:rPr lang="de-DE" sz="646"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484"/>
              </a:spcBef>
            </a:pPr>
            <a:r>
              <a:rPr lang="de-DE" sz="646"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646" kern="1200" baseline="0" noProof="0" dirty="0">
                <a:solidFill>
                  <a:schemeClr val="tx1"/>
                </a:solidFill>
                <a:effectLst/>
                <a:latin typeface="Arial"/>
                <a:ea typeface="+mn-ea"/>
                <a:cs typeface="+mn-cs"/>
              </a:rPr>
              <a:t> </a:t>
            </a:r>
            <a:r>
              <a:rPr lang="de-DE" sz="646" kern="1200" noProof="0" dirty="0">
                <a:solidFill>
                  <a:schemeClr val="tx1"/>
                </a:solidFill>
                <a:effectLst/>
                <a:latin typeface="Arial"/>
                <a:ea typeface="+mn-ea"/>
                <a:cs typeface="+mn-cs"/>
              </a:rPr>
              <a:t>Alle anderen Namen von Produkten und Dienstleistungen sind Marken der jeweiligen Firmen. </a:t>
            </a:r>
          </a:p>
          <a:p>
            <a:pPr>
              <a:spcBef>
                <a:spcPts val="484"/>
              </a:spcBef>
            </a:pPr>
            <a:r>
              <a:rPr lang="de-DE" sz="646" kern="1200" noProof="0" dirty="0">
                <a:solidFill>
                  <a:schemeClr val="tx1"/>
                </a:solidFill>
                <a:effectLst/>
                <a:latin typeface="Arial"/>
                <a:ea typeface="+mn-ea"/>
                <a:cs typeface="+mn-cs"/>
              </a:rPr>
              <a:t>Zusätzliche Informationen zur Marke und Vermerke finden Sie auf der Seite </a:t>
            </a:r>
            <a:r>
              <a:rPr lang="de-DE" sz="646" kern="1200" noProof="0" dirty="0">
                <a:solidFill>
                  <a:schemeClr val="tx1"/>
                </a:solidFill>
                <a:effectLst/>
                <a:latin typeface="Arial"/>
                <a:ea typeface="+mn-ea"/>
                <a:cs typeface="+mn-cs"/>
                <a:hlinkClick r:id="rId4"/>
              </a:rPr>
              <a:t>www.sap.com/corporate/de/legal/copyright.html</a:t>
            </a:r>
            <a:r>
              <a:rPr lang="de-DE" sz="646"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20" name="SAP folgen auf"/>
          <p:cNvSpPr txBox="1"/>
          <p:nvPr userDrawn="1"/>
        </p:nvSpPr>
        <p:spPr bwMode="black">
          <a:xfrm>
            <a:off x="542248"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de-DE" sz="887"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30197129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endParaRPr lang="en-US" dirty="0"/>
          </a:p>
        </p:txBody>
      </p:sp>
      <p:sp>
        <p:nvSpPr>
          <p:cNvPr id="3" name="Subtitle 2"/>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1139739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381115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95214" y="1839948"/>
            <a:ext cx="11316593" cy="3069994"/>
          </a:xfrm>
        </p:spPr>
        <p:txBody>
          <a:bodyPr anchor="b"/>
          <a:lstStyle>
            <a:lvl1pPr>
              <a:defRPr sz="6457"/>
            </a:lvl1pPr>
          </a:lstStyle>
          <a:p>
            <a:r>
              <a:rPr lang="en-US"/>
              <a:t>Click to edit Master title style</a:t>
            </a:r>
            <a:endParaRPr lang="en-US" dirty="0"/>
          </a:p>
        </p:txBody>
      </p:sp>
      <p:sp>
        <p:nvSpPr>
          <p:cNvPr id="3" name="Text Placeholder 2"/>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516311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94814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81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3756" y="392932"/>
            <a:ext cx="11316593" cy="142651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731AB1-449C-4435-B872-04DA0B562EC7}" type="datetimeFigureOut">
              <a:rPr lang="en-US" smtClean="0"/>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518304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731AB1-449C-4435-B872-04DA0B562EC7}" type="datetimeFigureOut">
              <a:rPr lang="en-US" smtClean="0"/>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25861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31AB1-449C-4435-B872-04DA0B562EC7}" type="datetimeFigureOut">
              <a:rPr lang="en-US" smtClean="0"/>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983269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757" y="492019"/>
            <a:ext cx="4231763" cy="1722067"/>
          </a:xfrm>
        </p:spPr>
        <p:txBody>
          <a:bodyPr anchor="b"/>
          <a:lstStyle>
            <a:lvl1pPr>
              <a:defRPr sz="3444"/>
            </a:lvl1pPr>
          </a:lstStyle>
          <a:p>
            <a:r>
              <a:rPr lang="en-US"/>
              <a:t>Click to edit Master title style</a:t>
            </a:r>
            <a:endParaRPr lang="en-US" dirty="0"/>
          </a:p>
        </p:txBody>
      </p:sp>
      <p:sp>
        <p:nvSpPr>
          <p:cNvPr id="3" name="Content Placeholder 2"/>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588973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757" y="492019"/>
            <a:ext cx="4231763" cy="1722067"/>
          </a:xfrm>
        </p:spPr>
        <p:txBody>
          <a:bodyPr anchor="b"/>
          <a:lstStyle>
            <a:lvl1pPr>
              <a:defRPr sz="3444"/>
            </a:lvl1pPr>
          </a:lstStyle>
          <a:p>
            <a:r>
              <a:rPr lang="en-US"/>
              <a:t>Click to edit Master title style</a:t>
            </a:r>
            <a:endParaRPr lang="en-US" dirty="0"/>
          </a:p>
        </p:txBody>
      </p:sp>
      <p:sp>
        <p:nvSpPr>
          <p:cNvPr id="3" name="Picture Placeholder 2"/>
          <p:cNvSpPr>
            <a:spLocks noGrp="1" noChangeAspect="1"/>
          </p:cNvSpPr>
          <p:nvPr>
            <p:ph type="pic" idx="1"/>
          </p:nvPr>
        </p:nvSpPr>
        <p:spPr>
          <a:xfrm>
            <a:off x="5578002" y="1062625"/>
            <a:ext cx="6642348" cy="5244788"/>
          </a:xfrm>
        </p:spPr>
        <p:txBody>
          <a:bodyPr anchor="t"/>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r>
              <a:rPr lang="en-US"/>
              <a:t>Click icon to add picture</a:t>
            </a:r>
            <a:endParaRPr lang="en-US" dirty="0"/>
          </a:p>
        </p:txBody>
      </p:sp>
      <p:sp>
        <p:nvSpPr>
          <p:cNvPr id="4" name="Text Placeholder 3"/>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1874225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600085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89493" y="392932"/>
            <a:ext cx="2829148" cy="62544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429834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タイトル スライド_5">
    <p:spTree>
      <p:nvGrpSpPr>
        <p:cNvPr id="1" name=""/>
        <p:cNvGrpSpPr/>
        <p:nvPr/>
      </p:nvGrpSpPr>
      <p:grpSpPr>
        <a:xfrm>
          <a:off x="0" y="0"/>
          <a:ext cx="0" cy="0"/>
          <a:chOff x="0" y="0"/>
          <a:chExt cx="0" cy="0"/>
        </a:xfrm>
      </p:grpSpPr>
      <p:sp>
        <p:nvSpPr>
          <p:cNvPr id="12" name="正方形/長方形 11"/>
          <p:cNvSpPr/>
          <p:nvPr userDrawn="1"/>
        </p:nvSpPr>
        <p:spPr>
          <a:xfrm>
            <a:off x="453346" y="3834162"/>
            <a:ext cx="12213998" cy="28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1" dirty="0"/>
          </a:p>
        </p:txBody>
      </p:sp>
      <p:sp>
        <p:nvSpPr>
          <p:cNvPr id="16" name="テキスト プレースホルダー 117"/>
          <p:cNvSpPr>
            <a:spLocks noGrp="1"/>
          </p:cNvSpPr>
          <p:nvPr>
            <p:ph type="body" sz="quarter" idx="16" hasCustomPrompt="1"/>
          </p:nvPr>
        </p:nvSpPr>
        <p:spPr>
          <a:xfrm>
            <a:off x="644633" y="6354084"/>
            <a:ext cx="5320984" cy="215445"/>
          </a:xfrm>
        </p:spPr>
        <p:txBody>
          <a:bodyPr tIns="0">
            <a:noAutofit/>
          </a:bodyPr>
          <a:lstStyle>
            <a:lvl1pPr marL="0" marR="0" indent="0" algn="l" defTabSz="914400" rtl="0" eaLnBrk="1" fontAlgn="base" latinLnBrk="0" hangingPunct="1">
              <a:lnSpc>
                <a:spcPct val="100000"/>
              </a:lnSpc>
              <a:spcBef>
                <a:spcPct val="0"/>
              </a:spcBef>
              <a:spcAft>
                <a:spcPct val="0"/>
              </a:spcAft>
              <a:buClrTx/>
              <a:buSzTx/>
              <a:buFontTx/>
              <a:buNone/>
              <a:tabLst/>
              <a:defRPr lang="ja-JP" altLang="en-US" sz="1384" kern="1200">
                <a:solidFill>
                  <a:schemeClr val="tx1"/>
                </a:solidFill>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384" kern="1200" dirty="0">
                <a:solidFill>
                  <a:schemeClr val="tx1"/>
                </a:solidFill>
                <a:latin typeface="+mn-lt"/>
                <a:ea typeface="+mn-ea"/>
                <a:cs typeface="+mn-cs"/>
              </a:rPr>
              <a:t>●●●●営業部／プレゼンター名</a:t>
            </a:r>
            <a:endParaRPr lang="en-US" altLang="ja-JP" sz="1384" kern="1200" dirty="0">
              <a:solidFill>
                <a:schemeClr val="tx1"/>
              </a:solidFill>
              <a:latin typeface="+mn-lt"/>
              <a:ea typeface="+mn-ea"/>
              <a:cs typeface="+mn-cs"/>
            </a:endParaRPr>
          </a:p>
        </p:txBody>
      </p:sp>
      <p:sp>
        <p:nvSpPr>
          <p:cNvPr id="9" name="Title 3"/>
          <p:cNvSpPr>
            <a:spLocks noGrp="1"/>
          </p:cNvSpPr>
          <p:nvPr>
            <p:ph type="title" hasCustomPrompt="1"/>
          </p:nvPr>
        </p:nvSpPr>
        <p:spPr>
          <a:xfrm>
            <a:off x="644028" y="4482273"/>
            <a:ext cx="11830996" cy="504000"/>
          </a:xfrm>
          <a:prstGeom prst="rect">
            <a:avLst/>
          </a:prstGeom>
        </p:spPr>
        <p:txBody>
          <a:bodyPr lIns="0" tIns="0" rIns="0" bIns="0" anchor="b" anchorCtr="0"/>
          <a:lstStyle>
            <a:lvl1pPr>
              <a:lnSpc>
                <a:spcPct val="100000"/>
              </a:lnSpc>
              <a:defRPr sz="3161">
                <a:solidFill>
                  <a:schemeClr val="tx1"/>
                </a:solidFill>
                <a:latin typeface="+mj-lt"/>
              </a:defRPr>
            </a:lvl1pPr>
          </a:lstStyle>
          <a:p>
            <a:r>
              <a:rPr kumimoji="1" lang="ja-JP" altLang="en-US" dirty="0"/>
              <a:t>マスター タイトルの書式設定 </a:t>
            </a:r>
            <a:r>
              <a:rPr kumimoji="1" lang="en-US" altLang="ja-JP" dirty="0"/>
              <a:t>32pt</a:t>
            </a:r>
            <a:endParaRPr lang="en-US" dirty="0"/>
          </a:p>
        </p:txBody>
      </p:sp>
      <p:sp>
        <p:nvSpPr>
          <p:cNvPr id="6" name="テキスト プレースホルダー 5"/>
          <p:cNvSpPr>
            <a:spLocks noGrp="1"/>
          </p:cNvSpPr>
          <p:nvPr>
            <p:ph type="body" sz="quarter" idx="10" hasCustomPrompt="1"/>
          </p:nvPr>
        </p:nvSpPr>
        <p:spPr>
          <a:xfrm>
            <a:off x="644028" y="5058340"/>
            <a:ext cx="11830996" cy="359999"/>
          </a:xfrm>
        </p:spPr>
        <p:txBody>
          <a:bodyPr tIns="36000">
            <a:noAutofit/>
          </a:bodyPr>
          <a:lstStyle>
            <a:lvl1pPr hangingPunct="1">
              <a:lnSpc>
                <a:spcPct val="100000"/>
              </a:lnSpc>
              <a:spcAft>
                <a:spcPts val="0"/>
              </a:spcAft>
              <a:defRPr sz="1581" baseline="0">
                <a:solidFill>
                  <a:schemeClr val="tx1"/>
                </a:solidFill>
                <a:latin typeface="+mn-lt"/>
                <a:ea typeface="+mj-ea"/>
              </a:defRPr>
            </a:lvl1pPr>
          </a:lstStyle>
          <a:p>
            <a:pPr lvl="0"/>
            <a:r>
              <a:rPr kumimoji="1" lang="ja-JP" altLang="en-US" dirty="0"/>
              <a:t>マスター サブタイトルの書式設定 </a:t>
            </a:r>
            <a:r>
              <a:rPr kumimoji="1" lang="en-US" altLang="ja-JP" dirty="0"/>
              <a:t>16pt</a:t>
            </a:r>
          </a:p>
        </p:txBody>
      </p:sp>
      <p:pic>
        <p:nvPicPr>
          <p:cNvPr id="14" name="図 13">
            <a:extLst>
              <a:ext uri="{FF2B5EF4-FFF2-40B4-BE49-F238E27FC236}">
                <a16:creationId xmlns:a16="http://schemas.microsoft.com/office/drawing/2014/main" id="{BA3D228B-FD8F-4B5A-BD04-AA4F960389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921" b="19037"/>
          <a:stretch/>
        </p:blipFill>
        <p:spPr>
          <a:xfrm>
            <a:off x="641565" y="184944"/>
            <a:ext cx="11830996" cy="3840453"/>
          </a:xfrm>
          <a:prstGeom prst="rect">
            <a:avLst/>
          </a:prstGeom>
        </p:spPr>
      </p:pic>
      <p:sp>
        <p:nvSpPr>
          <p:cNvPr id="20" name="テキスト プレースホルダー 117"/>
          <p:cNvSpPr>
            <a:spLocks noGrp="1"/>
          </p:cNvSpPr>
          <p:nvPr>
            <p:ph type="body" sz="quarter" idx="15" hasCustomPrompt="1"/>
          </p:nvPr>
        </p:nvSpPr>
        <p:spPr>
          <a:xfrm>
            <a:off x="644633" y="5591302"/>
            <a:ext cx="2128625" cy="215445"/>
          </a:xfrm>
        </p:spPr>
        <p:txBody>
          <a:bodyPr tIns="0">
            <a:noAutofit/>
          </a:bodyPr>
          <a:lstStyle>
            <a:lvl1pPr marL="0" marR="0" indent="0" algn="l" defTabSz="987415" rtl="0" eaLnBrk="0" fontAlgn="base" latinLnBrk="0" hangingPunct="0">
              <a:lnSpc>
                <a:spcPct val="100000"/>
              </a:lnSpc>
              <a:spcBef>
                <a:spcPts val="0"/>
              </a:spcBef>
              <a:spcAft>
                <a:spcPts val="0"/>
              </a:spcAft>
              <a:buClrTx/>
              <a:buSzTx/>
              <a:buFontTx/>
              <a:buNone/>
              <a:tabLst/>
              <a:defRPr sz="1384"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384" dirty="0">
                <a:solidFill>
                  <a:schemeClr val="tx1"/>
                </a:solidFill>
                <a:latin typeface="+mn-ea"/>
                <a:ea typeface="+mn-ea"/>
                <a:cs typeface="Arial" panose="020B0604020202020204" pitchFamily="34" charset="0"/>
              </a:rPr>
              <a:t>20XX</a:t>
            </a:r>
            <a:r>
              <a:rPr lang="ja-JP" altLang="en-US" sz="1384" dirty="0">
                <a:solidFill>
                  <a:schemeClr val="tx1"/>
                </a:solidFill>
                <a:latin typeface="+mn-ea"/>
                <a:ea typeface="+mn-ea"/>
                <a:cs typeface="Arial" panose="020B0604020202020204" pitchFamily="34" charset="0"/>
              </a:rPr>
              <a:t>年</a:t>
            </a:r>
            <a:r>
              <a:rPr lang="en-US" altLang="ja-JP" sz="1384" dirty="0">
                <a:solidFill>
                  <a:schemeClr val="tx1"/>
                </a:solidFill>
                <a:latin typeface="+mn-ea"/>
                <a:ea typeface="+mn-ea"/>
                <a:cs typeface="Arial" panose="020B0604020202020204" pitchFamily="34" charset="0"/>
              </a:rPr>
              <a:t>X</a:t>
            </a:r>
            <a:r>
              <a:rPr lang="ja-JP" altLang="en-US" sz="1384" dirty="0">
                <a:solidFill>
                  <a:schemeClr val="tx1"/>
                </a:solidFill>
                <a:latin typeface="+mn-ea"/>
                <a:ea typeface="+mn-ea"/>
                <a:cs typeface="Arial" panose="020B0604020202020204" pitchFamily="34" charset="0"/>
              </a:rPr>
              <a:t>月</a:t>
            </a:r>
            <a:r>
              <a:rPr lang="en-US" altLang="ja-JP" sz="1384" dirty="0">
                <a:solidFill>
                  <a:schemeClr val="tx1"/>
                </a:solidFill>
                <a:latin typeface="+mn-ea"/>
                <a:ea typeface="+mn-ea"/>
                <a:cs typeface="Arial" panose="020B0604020202020204" pitchFamily="34" charset="0"/>
              </a:rPr>
              <a:t>X</a:t>
            </a:r>
            <a:r>
              <a:rPr lang="ja-JP" altLang="en-US" sz="1384" dirty="0">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9" hasCustomPrompt="1"/>
          </p:nvPr>
        </p:nvSpPr>
        <p:spPr>
          <a:xfrm>
            <a:off x="643730" y="4050184"/>
            <a:ext cx="11833235" cy="296108"/>
          </a:xfrm>
        </p:spPr>
        <p:txBody>
          <a:bodyPr tIns="0">
            <a:noAutofit/>
          </a:bodyPr>
          <a:lstStyle>
            <a:lvl1pPr>
              <a:lnSpc>
                <a:spcPct val="100000"/>
              </a:lnSpc>
              <a:spcAft>
                <a:spcPts val="0"/>
              </a:spcAft>
              <a:defRPr sz="1779"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lvl="0"/>
            <a:r>
              <a:rPr kumimoji="1" lang="zh-CN" altLang="en-US" dirty="0"/>
              <a:t>株式会社 ●●●● 御中 </a:t>
            </a:r>
            <a:r>
              <a:rPr kumimoji="1" lang="en-US" altLang="zh-CN" dirty="0"/>
              <a:t>18pt</a:t>
            </a:r>
          </a:p>
        </p:txBody>
      </p:sp>
      <p:pic>
        <p:nvPicPr>
          <p:cNvPr id="3" name="Picture 2">
            <a:extLst>
              <a:ext uri="{FF2B5EF4-FFF2-40B4-BE49-F238E27FC236}">
                <a16:creationId xmlns:a16="http://schemas.microsoft.com/office/drawing/2014/main" id="{6A7D1D3B-76B1-4FF6-9B8C-E50E60546D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9417" y="6807538"/>
            <a:ext cx="2293144" cy="381921"/>
          </a:xfrm>
          <a:prstGeom prst="rect">
            <a:avLst/>
          </a:prstGeom>
        </p:spPr>
      </p:pic>
    </p:spTree>
    <p:extLst>
      <p:ext uri="{BB962C8B-B14F-4D97-AF65-F5344CB8AC3E}">
        <p14:creationId xmlns:p14="http://schemas.microsoft.com/office/powerpoint/2010/main" val="1624992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3021337516"/>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2" y="6691190"/>
            <a:ext cx="2112659" cy="387417"/>
          </a:xfrm>
          <a:prstGeom prst="rect">
            <a:avLst/>
          </a:prstGeom>
        </p:spPr>
      </p:pic>
      <p:sp>
        <p:nvSpPr>
          <p:cNvPr id="13" name="Classification"/>
          <p:cNvSpPr txBox="1"/>
          <p:nvPr userDrawn="1"/>
        </p:nvSpPr>
        <p:spPr>
          <a:xfrm>
            <a:off x="309857" y="6209070"/>
            <a:ext cx="4523969"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19" name="Speaker"/>
          <p:cNvSpPr>
            <a:spLocks noGrp="1"/>
          </p:cNvSpPr>
          <p:nvPr userDrawn="1">
            <p:ph type="subTitle" idx="1" hasCustomPrompt="1"/>
          </p:nvPr>
        </p:nvSpPr>
        <p:spPr bwMode="black">
          <a:xfrm>
            <a:off x="309857" y="5521215"/>
            <a:ext cx="1172633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3" name="Title"/>
          <p:cNvSpPr>
            <a:spLocks noGrp="1"/>
          </p:cNvSpPr>
          <p:nvPr>
            <p:ph type="title" hasCustomPrompt="1"/>
          </p:nvPr>
        </p:nvSpPr>
        <p:spPr>
          <a:xfrm>
            <a:off x="309857" y="4330920"/>
            <a:ext cx="11726331" cy="1073140"/>
          </a:xfrm>
        </p:spPr>
        <p:txBody>
          <a:bodyPr vert="horz" wrap="square" lIns="0" tIns="0" rIns="0" bIns="0" rtlCol="0">
            <a:noAutofit/>
          </a:bodyPr>
          <a:lstStyle>
            <a:lvl1pPr>
              <a:lnSpc>
                <a:spcPct val="90000"/>
              </a:lnSpc>
              <a:defRPr lang="de-DE" sz="3873"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3120687" cy="3691227"/>
          </a:xfrm>
          <a:noFill/>
        </p:spPr>
        <p:txBody>
          <a:bodyPr tIns="504000"/>
          <a:lstStyle>
            <a:lvl1pPr algn="ctr">
              <a:defRPr sz="172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3924393"/>
            <a:ext cx="1192275" cy="232450"/>
          </a:xfrm>
          <a:prstGeom prst="rect">
            <a:avLst/>
          </a:prstGeom>
        </p:spPr>
      </p:pic>
    </p:spTree>
    <p:extLst>
      <p:ext uri="{BB962C8B-B14F-4D97-AF65-F5344CB8AC3E}">
        <p14:creationId xmlns:p14="http://schemas.microsoft.com/office/powerpoint/2010/main" val="1040056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 Divider Slide">
    <p:spTree>
      <p:nvGrpSpPr>
        <p:cNvPr id="1" name=""/>
        <p:cNvGrpSpPr/>
        <p:nvPr/>
      </p:nvGrpSpPr>
      <p:grpSpPr>
        <a:xfrm>
          <a:off x="0" y="0"/>
          <a:ext cx="0" cy="0"/>
          <a:chOff x="0" y="0"/>
          <a:chExt cx="0" cy="0"/>
        </a:xfrm>
      </p:grpSpPr>
      <p:sp>
        <p:nvSpPr>
          <p:cNvPr id="4" name="Rectangle 3"/>
          <p:cNvSpPr/>
          <p:nvPr userDrawn="1"/>
        </p:nvSpPr>
        <p:spPr bwMode="auto">
          <a:xfrm>
            <a:off x="0" y="0"/>
            <a:ext cx="13123819" cy="3936154"/>
          </a:xfrm>
          <a:prstGeom prst="rect">
            <a:avLst/>
          </a:prstGeom>
          <a:solidFill>
            <a:schemeClr val="accent1"/>
          </a:solidFill>
          <a:ln>
            <a:noFill/>
          </a:ln>
        </p:spPr>
        <p:txBody>
          <a:bodyPr vert="horz" wrap="square" lIns="98144" tIns="49072" rIns="98144" bIns="49072" numCol="1" rtlCol="0" anchor="t" anchorCtr="0" compatLnSpc="1">
            <a:prstTxWarp prst="textNoShape">
              <a:avLst/>
            </a:prstTxWarp>
          </a:bodyPr>
          <a:lstStyle/>
          <a:p>
            <a:pPr algn="ctr"/>
            <a:endParaRPr lang="en-US" sz="1932"/>
          </a:p>
        </p:txBody>
      </p:sp>
      <p:pic>
        <p:nvPicPr>
          <p:cNvPr id="9"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47" t="25834" r="7037" b="19823"/>
          <a:stretch/>
        </p:blipFill>
        <p:spPr>
          <a:xfrm>
            <a:off x="0" y="1330957"/>
            <a:ext cx="13123819" cy="2792265"/>
          </a:xfrm>
          <a:prstGeom prst="rect">
            <a:avLst/>
          </a:prstGeom>
        </p:spPr>
      </p:pic>
      <p:sp>
        <p:nvSpPr>
          <p:cNvPr id="10" name="Rectangle 9"/>
          <p:cNvSpPr/>
          <p:nvPr userDrawn="1"/>
        </p:nvSpPr>
        <p:spPr>
          <a:xfrm>
            <a:off x="2" y="3936382"/>
            <a:ext cx="13123819" cy="3443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8144" tIns="49072" rIns="98144" bIns="49072" rtlCol="0" anchor="ctr"/>
          <a:lstStyle/>
          <a:p>
            <a:pPr algn="ctr"/>
            <a:endParaRPr lang="en-US" sz="1932">
              <a:solidFill>
                <a:srgbClr val="FFFFFF"/>
              </a:solidFill>
            </a:endParaRPr>
          </a:p>
        </p:txBody>
      </p:sp>
      <p:sp>
        <p:nvSpPr>
          <p:cNvPr id="11" name="Subtitle 2"/>
          <p:cNvSpPr>
            <a:spLocks noGrp="1"/>
          </p:cNvSpPr>
          <p:nvPr>
            <p:ph type="subTitle" idx="1"/>
          </p:nvPr>
        </p:nvSpPr>
        <p:spPr>
          <a:xfrm>
            <a:off x="643727" y="4194214"/>
            <a:ext cx="11831128" cy="360050"/>
          </a:xfrm>
        </p:spPr>
        <p:txBody>
          <a:bodyPr>
            <a:noAutofit/>
          </a:bodyPr>
          <a:lstStyle>
            <a:lvl1pPr marL="0" marR="0" indent="0" algn="l" defTabSz="490718" rtl="0" eaLnBrk="1" fontAlgn="auto" latinLnBrk="0" hangingPunct="1">
              <a:lnSpc>
                <a:spcPct val="100000"/>
              </a:lnSpc>
              <a:spcBef>
                <a:spcPts val="0"/>
              </a:spcBef>
              <a:spcAft>
                <a:spcPts val="0"/>
              </a:spcAft>
              <a:buClrTx/>
              <a:buSzTx/>
              <a:buFont typeface="Arial"/>
              <a:buNone/>
              <a:tabLst/>
              <a:defRPr sz="1988">
                <a:solidFill>
                  <a:schemeClr val="tx2"/>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dirty="0"/>
          </a:p>
        </p:txBody>
      </p:sp>
      <p:sp>
        <p:nvSpPr>
          <p:cNvPr id="12" name="Title 1"/>
          <p:cNvSpPr>
            <a:spLocks noGrp="1"/>
          </p:cNvSpPr>
          <p:nvPr>
            <p:ph type="ctrTitle"/>
          </p:nvPr>
        </p:nvSpPr>
        <p:spPr>
          <a:xfrm>
            <a:off x="643729" y="2033917"/>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2783">
                <a:solidFill>
                  <a:schemeClr val="bg1"/>
                </a:solidFill>
              </a:defRPr>
            </a:lvl1pPr>
          </a:lstStyle>
          <a:p>
            <a:r>
              <a:rPr lang="ja-JP" altLang="en-US"/>
              <a:t>マスタ タイトルの書式設定</a:t>
            </a:r>
            <a:endParaRPr lang="en-US" dirty="0"/>
          </a:p>
        </p:txBody>
      </p:sp>
      <p:pic>
        <p:nvPicPr>
          <p:cNvPr id="13" name="Picture 7" descr="fx_3ln_cmyk_200dpi"/>
          <p:cNvPicPr>
            <a:picLocks noChangeAspect="1" noChangeArrowheads="1"/>
          </p:cNvPicPr>
          <p:nvPr userDrawn="1"/>
        </p:nvPicPr>
        <p:blipFill>
          <a:blip r:embed="rId3" cstate="print"/>
          <a:srcRect/>
          <a:stretch>
            <a:fillRect/>
          </a:stretch>
        </p:blipFill>
        <p:spPr bwMode="auto">
          <a:xfrm>
            <a:off x="10091053" y="6799263"/>
            <a:ext cx="2564393" cy="379412"/>
          </a:xfrm>
          <a:prstGeom prst="rect">
            <a:avLst/>
          </a:prstGeom>
          <a:noFill/>
          <a:ln w="9525">
            <a:noFill/>
            <a:miter lim="800000"/>
            <a:headEnd/>
            <a:tailEnd/>
          </a:ln>
        </p:spPr>
      </p:pic>
      <p:sp>
        <p:nvSpPr>
          <p:cNvPr id="15" name="スライド番号プレースホルダ 14"/>
          <p:cNvSpPr>
            <a:spLocks noGrp="1"/>
          </p:cNvSpPr>
          <p:nvPr>
            <p:ph type="sldNum" sz="quarter" idx="10"/>
          </p:nvPr>
        </p:nvSpPr>
        <p:spPr/>
        <p:txBody>
          <a:body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9" name="フッター プレースホルダ 18"/>
          <p:cNvSpPr>
            <a:spLocks noGrp="1"/>
          </p:cNvSpPr>
          <p:nvPr>
            <p:ph type="ftr" sz="quarter" idx="11"/>
          </p:nvPr>
        </p:nvSpPr>
        <p:spPr>
          <a:xfrm>
            <a:off x="643728" y="7024293"/>
            <a:ext cx="4154780" cy="122341"/>
          </a:xfrm>
        </p:spPr>
        <p:txBody>
          <a:bodyPr/>
          <a:lstStyle>
            <a:lvl1pPr>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grpSp>
        <p:nvGrpSpPr>
          <p:cNvPr id="32" name="Classification of Information"/>
          <p:cNvGrpSpPr/>
          <p:nvPr userDrawn="1"/>
        </p:nvGrpSpPr>
        <p:grpSpPr>
          <a:xfrm>
            <a:off x="9997511" y="246060"/>
            <a:ext cx="2624605" cy="553204"/>
            <a:chOff x="7544400" y="188913"/>
            <a:chExt cx="1980600" cy="553204"/>
          </a:xfrm>
        </p:grpSpPr>
        <p:sp>
          <p:nvSpPr>
            <p:cNvPr id="33" name="テキスト ボックス 32"/>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bg1"/>
                  </a:solidFill>
                  <a:latin typeface="Arial" pitchFamily="34" charset="0"/>
                  <a:ea typeface="HG丸ｺﾞｼｯｸM-PRO" pitchFamily="50" charset="-128"/>
                  <a:cs typeface="Arial" pitchFamily="34" charset="0"/>
                </a:rPr>
                <a:t>Fuji Xerox Internal Use Only</a:t>
              </a:r>
            </a:p>
          </p:txBody>
        </p:sp>
        <p:sp>
          <p:nvSpPr>
            <p:cNvPr id="34" name="テキスト ボックス 33"/>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作　成　日	：</a:t>
              </a:r>
            </a:p>
          </p:txBody>
        </p:sp>
        <p:sp>
          <p:nvSpPr>
            <p:cNvPr id="35" name="テキスト ボックス 34"/>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FBHP </a:t>
              </a:r>
              <a:r>
                <a:rPr kumimoji="0" lang="en-US" altLang="ja-JP" sz="596" dirty="0" err="1">
                  <a:solidFill>
                    <a:schemeClr val="bg1"/>
                  </a:solidFill>
                  <a:latin typeface="HG丸ｺﾞｼｯｸM-PRO" pitchFamily="50" charset="-128"/>
                  <a:ea typeface="HG丸ｺﾞｼｯｸM-PRO" pitchFamily="50" charset="-128"/>
                </a:rPr>
                <a:t>Nonpro</a:t>
              </a:r>
              <a:r>
                <a:rPr kumimoji="0" lang="en-US" altLang="ja-JP" sz="596" dirty="0">
                  <a:solidFill>
                    <a:schemeClr val="bg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21777310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6" y="4593582"/>
            <a:ext cx="1172808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4" name="Title 3"/>
          <p:cNvSpPr>
            <a:spLocks noGrp="1"/>
          </p:cNvSpPr>
          <p:nvPr>
            <p:ph type="title" hasCustomPrompt="1"/>
          </p:nvPr>
        </p:nvSpPr>
        <p:spPr>
          <a:xfrm>
            <a:off x="309857" y="2912423"/>
            <a:ext cx="11728081"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3005420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0"/>
            <a:ext cx="5306298" cy="5307609"/>
          </a:xfrm>
        </p:spPr>
        <p:txBody>
          <a:bodyPr/>
          <a:lstStyle/>
          <a:p>
            <a:r>
              <a:rPr lang="en-US"/>
              <a:t>Click icon to add picture</a:t>
            </a:r>
            <a:endParaRPr lang="de-DE" dirty="0"/>
          </a:p>
        </p:txBody>
      </p:sp>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8" name="Title 4"/>
          <p:cNvSpPr>
            <a:spLocks noGrp="1"/>
          </p:cNvSpPr>
          <p:nvPr>
            <p:ph type="title" hasCustomPrompt="1"/>
          </p:nvPr>
        </p:nvSpPr>
        <p:spPr>
          <a:xfrm>
            <a:off x="309858" y="2912423"/>
            <a:ext cx="6855582"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35088481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80" rtl="0" eaLnBrk="1" fontAlgn="auto" latinLnBrk="0" hangingPunct="1">
              <a:lnSpc>
                <a:spcPct val="100000"/>
              </a:lnSpc>
              <a:spcBef>
                <a:spcPts val="3228"/>
              </a:spcBef>
              <a:spcAft>
                <a:spcPts val="0"/>
              </a:spcAft>
              <a:buClr>
                <a:schemeClr val="accent1"/>
              </a:buClr>
              <a:buSzPct val="80000"/>
              <a:buFontTx/>
              <a:buNone/>
              <a:tabLst/>
              <a:defRPr sz="2152" b="0"/>
            </a:lvl1pPr>
            <a:lvl2pPr marL="193623" marR="0" indent="-193623" algn="l" defTabSz="1171180"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7"/>
            </a:lvl2pPr>
            <a:lvl3pPr marL="387247" marR="0" indent="-192965" algn="l" defTabSz="1171180" rtl="0" eaLnBrk="1" fontAlgn="auto" latinLnBrk="0" hangingPunct="1">
              <a:lnSpc>
                <a:spcPct val="100000"/>
              </a:lnSpc>
              <a:spcBef>
                <a:spcPts val="430"/>
              </a:spcBef>
              <a:spcAft>
                <a:spcPts val="0"/>
              </a:spcAft>
              <a:buClr>
                <a:schemeClr val="tx1"/>
              </a:buClr>
              <a:buSzPct val="100000"/>
              <a:buFont typeface="Arial" pitchFamily="34" charset="0"/>
              <a:buChar char="–"/>
              <a:tabLst/>
              <a:defRPr sz="1937" baseline="0"/>
            </a:lvl3pPr>
            <a:lvl4pPr marL="580870" marR="0" indent="-193623" algn="l" defTabSz="1171180"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78555038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0" y="3325807"/>
            <a:ext cx="12034064" cy="728675"/>
          </a:xfrm>
        </p:spPr>
        <p:txBody>
          <a:bodyPr anchor="ctr"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34776373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07"/>
            <a:ext cx="13120688" cy="3692081"/>
          </a:xfrm>
          <a:noFill/>
        </p:spPr>
        <p:txBody>
          <a:bodyPr tIns="324000"/>
          <a:lstStyle>
            <a:lvl1pPr marL="0" marR="0" indent="0" algn="ctr" defTabSz="1171180" rtl="0" eaLnBrk="1" fontAlgn="auto" latinLnBrk="0" hangingPunct="1">
              <a:lnSpc>
                <a:spcPct val="100000"/>
              </a:lnSpc>
              <a:spcBef>
                <a:spcPts val="1291"/>
              </a:spcBef>
              <a:spcAft>
                <a:spcPts val="0"/>
              </a:spcAft>
              <a:buClr>
                <a:schemeClr val="accent1"/>
              </a:buClr>
              <a:buSzPct val="80000"/>
              <a:buFontTx/>
              <a:buNone/>
              <a:tabLst/>
              <a:defRPr sz="1721">
                <a:solidFill>
                  <a:schemeClr val="tx1"/>
                </a:solidFill>
              </a:defRPr>
            </a:lvl1pPr>
          </a:lstStyle>
          <a:p>
            <a:pPr marL="0" marR="0" lvl="0" indent="0" algn="ctr" defTabSz="1171180" rtl="0" eaLnBrk="1" fontAlgn="auto" latinLnBrk="0" hangingPunct="1">
              <a:lnSpc>
                <a:spcPct val="100000"/>
              </a:lnSpc>
              <a:spcBef>
                <a:spcPts val="1291"/>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0" y="1479766"/>
            <a:ext cx="12034064" cy="728675"/>
          </a:xfrm>
        </p:spPr>
        <p:txBody>
          <a:bodyPr anchor="t"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81365478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06973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49" y="1743375"/>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9460105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6782826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32228304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0"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0"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3153350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中扉 スライド">
    <p:spTree>
      <p:nvGrpSpPr>
        <p:cNvPr id="1" name=""/>
        <p:cNvGrpSpPr/>
        <p:nvPr/>
      </p:nvGrpSpPr>
      <p:grpSpPr>
        <a:xfrm>
          <a:off x="0" y="0"/>
          <a:ext cx="0" cy="0"/>
          <a:chOff x="0" y="0"/>
          <a:chExt cx="0" cy="0"/>
        </a:xfrm>
      </p:grpSpPr>
      <p:sp>
        <p:nvSpPr>
          <p:cNvPr id="8" name="Round Same Side Corner Rectangle 7"/>
          <p:cNvSpPr/>
          <p:nvPr userDrawn="1"/>
        </p:nvSpPr>
        <p:spPr>
          <a:xfrm rot="5400000">
            <a:off x="3999580" y="-3023662"/>
            <a:ext cx="936131" cy="7896245"/>
          </a:xfrm>
          <a:prstGeom prst="round2SameRect">
            <a:avLst>
              <a:gd name="adj1" fmla="val 9097"/>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8144" tIns="49072" rIns="98144" bIns="49072" rtlCol="0" anchor="ctr"/>
          <a:lstStyle/>
          <a:p>
            <a:pPr algn="ctr"/>
            <a:endParaRPr lang="en-US" sz="1932" dirty="0">
              <a:solidFill>
                <a:srgbClr val="FFFFFF"/>
              </a:solidFill>
            </a:endParaRPr>
          </a:p>
        </p:txBody>
      </p:sp>
      <p:sp>
        <p:nvSpPr>
          <p:cNvPr id="4" name="Title 1"/>
          <p:cNvSpPr>
            <a:spLocks noGrp="1"/>
          </p:cNvSpPr>
          <p:nvPr>
            <p:ph type="ctrTitle"/>
          </p:nvPr>
        </p:nvSpPr>
        <p:spPr>
          <a:xfrm>
            <a:off x="1076805" y="466210"/>
            <a:ext cx="7443406" cy="936130"/>
          </a:xfrm>
          <a:prstGeom prst="rect">
            <a:avLst/>
          </a:prstGeom>
        </p:spPr>
        <p:txBody>
          <a:bodyPr bIns="0" anchor="ctr" anchorCtr="0">
            <a:noAutofit/>
          </a:bodyPr>
          <a:lstStyle>
            <a:lvl1pPr marL="0" marR="0" indent="0" algn="l" defTabSz="490718" rtl="0" eaLnBrk="1" fontAlgn="auto" latinLnBrk="0" hangingPunct="1">
              <a:lnSpc>
                <a:spcPct val="100000"/>
              </a:lnSpc>
              <a:spcBef>
                <a:spcPct val="0"/>
              </a:spcBef>
              <a:spcAft>
                <a:spcPts val="0"/>
              </a:spcAft>
              <a:buClrTx/>
              <a:buSzTx/>
              <a:buFontTx/>
              <a:buNone/>
              <a:tabLst/>
              <a:defRPr sz="2385" b="0">
                <a:solidFill>
                  <a:schemeClr val="bg1"/>
                </a:solidFill>
              </a:defRPr>
            </a:lvl1pPr>
          </a:lstStyle>
          <a:p>
            <a:r>
              <a:rPr lang="ja-JP" altLang="en-US"/>
              <a:t>マスタ タイトルの書式設定</a:t>
            </a:r>
            <a:endParaRPr lang="en-US" dirty="0"/>
          </a:p>
        </p:txBody>
      </p:sp>
      <p:sp>
        <p:nvSpPr>
          <p:cNvPr id="5" name="Subtitle 2"/>
          <p:cNvSpPr>
            <a:spLocks noGrp="1"/>
          </p:cNvSpPr>
          <p:nvPr>
            <p:ph type="subTitle" idx="1"/>
          </p:nvPr>
        </p:nvSpPr>
        <p:spPr>
          <a:xfrm>
            <a:off x="643729" y="3402104"/>
            <a:ext cx="7443408" cy="360050"/>
          </a:xfrm>
        </p:spPr>
        <p:txBody>
          <a:bodyPr>
            <a:noAutofit/>
          </a:bodyPr>
          <a:lstStyle>
            <a:lvl1pPr marL="0" marR="0" indent="0" algn="l" defTabSz="490718" rtl="0" eaLnBrk="1" fontAlgn="auto" latinLnBrk="0" hangingPunct="1">
              <a:lnSpc>
                <a:spcPct val="100000"/>
              </a:lnSpc>
              <a:spcBef>
                <a:spcPts val="0"/>
              </a:spcBef>
              <a:spcAft>
                <a:spcPts val="0"/>
              </a:spcAft>
              <a:buClrTx/>
              <a:buSzTx/>
              <a:buFont typeface="Arial"/>
              <a:buNone/>
              <a:tabLst/>
              <a:defRPr sz="1988">
                <a:solidFill>
                  <a:schemeClr val="tx2"/>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dirty="0"/>
          </a:p>
        </p:txBody>
      </p:sp>
      <p:pic>
        <p:nvPicPr>
          <p:cNvPr id="10" name="Picture 7" descr="fx_3ln_cmyk_200dpi"/>
          <p:cNvPicPr>
            <a:picLocks noChangeAspect="1" noChangeArrowheads="1"/>
          </p:cNvPicPr>
          <p:nvPr userDrawn="1"/>
        </p:nvPicPr>
        <p:blipFill>
          <a:blip r:embed="rId2" cstate="print"/>
          <a:srcRect/>
          <a:stretch>
            <a:fillRect/>
          </a:stretch>
        </p:blipFill>
        <p:spPr bwMode="auto">
          <a:xfrm>
            <a:off x="10091053" y="6799263"/>
            <a:ext cx="2564393" cy="379412"/>
          </a:xfrm>
          <a:prstGeom prst="rect">
            <a:avLst/>
          </a:prstGeom>
          <a:noFill/>
          <a:ln w="9525">
            <a:noFill/>
            <a:miter lim="800000"/>
            <a:headEnd/>
            <a:tailEnd/>
          </a:ln>
        </p:spPr>
      </p:pic>
      <p:sp>
        <p:nvSpPr>
          <p:cNvPr id="11" name="スライド番号プレースホルダ 10"/>
          <p:cNvSpPr>
            <a:spLocks noGrp="1"/>
          </p:cNvSpPr>
          <p:nvPr>
            <p:ph type="sldNum" sz="quarter" idx="10"/>
          </p:nvPr>
        </p:nvSpPr>
        <p:spPr/>
        <p:txBody>
          <a:body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6" name="フッター プレースホルダ 15"/>
          <p:cNvSpPr>
            <a:spLocks noGrp="1"/>
          </p:cNvSpPr>
          <p:nvPr>
            <p:ph type="ftr" sz="quarter" idx="11"/>
          </p:nvPr>
        </p:nvSpPr>
        <p:spPr>
          <a:xfrm>
            <a:off x="643728" y="7024293"/>
            <a:ext cx="4154780" cy="122341"/>
          </a:xfrm>
        </p:spPr>
        <p:txBody>
          <a:bodyPr/>
          <a:lstStyle>
            <a:lvl1pPr>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grpSp>
        <p:nvGrpSpPr>
          <p:cNvPr id="17" name="Classification of Information"/>
          <p:cNvGrpSpPr/>
          <p:nvPr userDrawn="1"/>
        </p:nvGrpSpPr>
        <p:grpSpPr>
          <a:xfrm>
            <a:off x="9997511" y="246060"/>
            <a:ext cx="2624605" cy="553204"/>
            <a:chOff x="7544400" y="188913"/>
            <a:chExt cx="1980600" cy="553204"/>
          </a:xfrm>
        </p:grpSpPr>
        <p:sp>
          <p:nvSpPr>
            <p:cNvPr id="18" name="テキスト ボックス 17"/>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19" name="テキスト ボックス 18"/>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0" name="テキスト ボックス 19"/>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2016649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4"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4"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7"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7"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49"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49"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91431975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49" y="4173576"/>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49"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0"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0"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20331423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0" y="1937083"/>
            <a:ext cx="12034064" cy="3535212"/>
          </a:xfrm>
        </p:spPr>
        <p:txBody>
          <a:bodyPr/>
          <a:lstStyle>
            <a:lvl1pPr marL="425971" indent="-425971">
              <a:lnSpc>
                <a:spcPct val="90000"/>
              </a:lnSpc>
              <a:spcBef>
                <a:spcPts val="646"/>
              </a:spcBef>
              <a:defRPr sz="6454" b="1"/>
            </a:lvl1pPr>
            <a:lvl2pPr marL="425971" indent="0">
              <a:buNone/>
              <a:defRPr sz="172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409607503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0" y="0"/>
            <a:ext cx="437672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8" y="1743375"/>
            <a:ext cx="7630224"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4"/>
            <a:ext cx="7630224"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5724504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5" y="0"/>
            <a:ext cx="6560343"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48" y="1743375"/>
            <a:ext cx="549995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0" y="542384"/>
            <a:ext cx="5499959"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17481979"/>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649193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5"/>
            <a:ext cx="5732351" cy="5075159"/>
          </a:xfrm>
          <a:noFill/>
        </p:spPr>
        <p:txBody>
          <a:bodyPr vert="horz" lIns="0" tIns="1512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95645919"/>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1430771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700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93" name="Contact information"/>
          <p:cNvSpPr>
            <a:spLocks noGrp="1"/>
          </p:cNvSpPr>
          <p:nvPr>
            <p:ph type="body" sz="quarter" idx="10" hasCustomPrompt="1"/>
          </p:nvPr>
        </p:nvSpPr>
        <p:spPr>
          <a:xfrm>
            <a:off x="542249" y="3126761"/>
            <a:ext cx="6018095" cy="2691481"/>
          </a:xfrm>
        </p:spPr>
        <p:txBody>
          <a:bodyPr anchor="t" anchorCtr="0">
            <a:noAutofit/>
          </a:bodyPr>
          <a:lstStyle>
            <a:lvl1pPr>
              <a:spcBef>
                <a:spcPts val="0"/>
              </a:spcBef>
              <a:spcAft>
                <a:spcPts val="1291"/>
              </a:spcAft>
              <a:defRPr sz="1721" b="0"/>
            </a:lvl1pPr>
            <a:lvl2pPr marL="0" indent="0">
              <a:spcBef>
                <a:spcPts val="0"/>
              </a:spcBef>
              <a:buNone/>
              <a:defRPr sz="172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49" y="1578733"/>
            <a:ext cx="6018095" cy="993418"/>
          </a:xfrm>
        </p:spPr>
        <p:txBody>
          <a:bodyPr anchor="t" anchorCtr="0">
            <a:noAutofit/>
          </a:bodyPr>
          <a:lstStyle>
            <a:lvl1pPr>
              <a:defRPr sz="5917">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5203982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表紙 スライド">
    <p:spTree>
      <p:nvGrpSpPr>
        <p:cNvPr id="1" name=""/>
        <p:cNvGrpSpPr/>
        <p:nvPr/>
      </p:nvGrpSpPr>
      <p:grpSpPr>
        <a:xfrm>
          <a:off x="0" y="0"/>
          <a:ext cx="0" cy="0"/>
          <a:chOff x="0" y="0"/>
          <a:chExt cx="0" cy="0"/>
        </a:xfrm>
      </p:grpSpPr>
      <p:pic>
        <p:nvPicPr>
          <p:cNvPr id="10"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1"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2"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206" t="12952" r="5827" b="20493"/>
          <a:stretch/>
        </p:blipFill>
        <p:spPr>
          <a:xfrm>
            <a:off x="0" y="2970044"/>
            <a:ext cx="13123819" cy="3285726"/>
          </a:xfrm>
          <a:prstGeom prst="rect">
            <a:avLst/>
          </a:prstGeom>
        </p:spPr>
      </p:pic>
      <p:pic>
        <p:nvPicPr>
          <p:cNvPr id="14"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5"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29" name="Picture 7" descr="fx_3ln_cmyk_200dpi"/>
          <p:cNvPicPr>
            <a:picLocks noChangeAspect="1" noChangeArrowheads="1"/>
          </p:cNvPicPr>
          <p:nvPr userDrawn="1"/>
        </p:nvPicPr>
        <p:blipFill>
          <a:blip r:embed="rId7" cstate="print"/>
          <a:srcRect/>
          <a:stretch>
            <a:fillRect/>
          </a:stretch>
        </p:blipFill>
        <p:spPr bwMode="auto">
          <a:xfrm>
            <a:off x="10091053" y="6799263"/>
            <a:ext cx="2564393" cy="379412"/>
          </a:xfrm>
          <a:prstGeom prst="rect">
            <a:avLst/>
          </a:prstGeom>
          <a:noFill/>
          <a:ln w="9525">
            <a:noFill/>
            <a:miter lim="800000"/>
            <a:headEnd/>
            <a:tailEnd/>
          </a:ln>
        </p:spPr>
      </p:pic>
      <p:sp>
        <p:nvSpPr>
          <p:cNvPr id="22" name="フッター プレースホルダ 4"/>
          <p:cNvSpPr>
            <a:spLocks noGrp="1"/>
          </p:cNvSpPr>
          <p:nvPr>
            <p:ph type="ftr" sz="quarter" idx="3"/>
          </p:nvPr>
        </p:nvSpPr>
        <p:spPr>
          <a:xfrm>
            <a:off x="644026"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24" name="Title 1"/>
          <p:cNvSpPr>
            <a:spLocks noGrp="1"/>
          </p:cNvSpPr>
          <p:nvPr>
            <p:ph type="ctrTitle"/>
          </p:nvPr>
        </p:nvSpPr>
        <p:spPr>
          <a:xfrm>
            <a:off x="643729" y="1026003"/>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3181" b="0">
                <a:solidFill>
                  <a:schemeClr val="tx2"/>
                </a:solidFill>
              </a:defRPr>
            </a:lvl1pPr>
          </a:lstStyle>
          <a:p>
            <a:r>
              <a:rPr lang="ja-JP" altLang="en-US"/>
              <a:t>マスタ タイトルの書式設定</a:t>
            </a:r>
            <a:endParaRPr lang="en-US" dirty="0"/>
          </a:p>
        </p:txBody>
      </p:sp>
      <p:sp>
        <p:nvSpPr>
          <p:cNvPr id="25" name="Subtitle 2"/>
          <p:cNvSpPr>
            <a:spLocks noGrp="1"/>
          </p:cNvSpPr>
          <p:nvPr>
            <p:ph type="subTitle" idx="1"/>
          </p:nvPr>
        </p:nvSpPr>
        <p:spPr>
          <a:xfrm>
            <a:off x="643727" y="2178000"/>
            <a:ext cx="11831128" cy="360050"/>
          </a:xfrm>
        </p:spPr>
        <p:txBody>
          <a:bodyPr tIns="36000">
            <a:noAutofit/>
          </a:bodyPr>
          <a:lstStyle>
            <a:lvl1pPr marL="0" indent="0" algn="l">
              <a:lnSpc>
                <a:spcPct val="100000"/>
              </a:lnSpc>
              <a:spcAft>
                <a:spcPts val="0"/>
              </a:spcAft>
              <a:buNone/>
              <a:defRPr sz="1590">
                <a:solidFill>
                  <a:schemeClr val="tx1"/>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altLang="ja-JP" dirty="0"/>
          </a:p>
        </p:txBody>
      </p:sp>
      <p:pic>
        <p:nvPicPr>
          <p:cNvPr id="43" name="図 42" descr="fx_j_h_logo.jpg"/>
          <p:cNvPicPr>
            <a:picLocks noChangeAspect="1"/>
          </p:cNvPicPr>
          <p:nvPr userDrawn="1"/>
        </p:nvPicPr>
        <p:blipFill>
          <a:blip r:embed="rId8" cstate="print"/>
          <a:stretch>
            <a:fillRect/>
          </a:stretch>
        </p:blipFill>
        <p:spPr>
          <a:xfrm>
            <a:off x="643727" y="6019014"/>
            <a:ext cx="2828945" cy="191483"/>
          </a:xfrm>
          <a:prstGeom prst="rect">
            <a:avLst/>
          </a:prstGeom>
        </p:spPr>
      </p:pic>
      <p:grpSp>
        <p:nvGrpSpPr>
          <p:cNvPr id="19" name="Classification of Information"/>
          <p:cNvGrpSpPr/>
          <p:nvPr userDrawn="1"/>
        </p:nvGrpSpPr>
        <p:grpSpPr>
          <a:xfrm>
            <a:off x="9997511" y="246060"/>
            <a:ext cx="2624605" cy="553204"/>
            <a:chOff x="7544400" y="188913"/>
            <a:chExt cx="1980600" cy="553204"/>
          </a:xfrm>
        </p:grpSpPr>
        <p:sp>
          <p:nvSpPr>
            <p:cNvPr id="20" name="テキスト ボックス 19"/>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21" name="テキスト ボックス 20"/>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3" name="テキスト ボックス 22"/>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19731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par>
                                <p:cTn id="11" presetID="22" presetClass="entr" presetSubtype="8"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nodeType="withEffect">
                                  <p:stCondLst>
                                    <p:cond delay="12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000"/>
                                        <p:tgtEl>
                                          <p:spTgt spid="14"/>
                                        </p:tgtEl>
                                      </p:cBhvr>
                                    </p:animEffect>
                                  </p:childTnLst>
                                </p:cTn>
                              </p:par>
                              <p:par>
                                <p:cTn id="17" presetID="22" presetClass="entr" presetSubtype="8" fill="hold" nodeType="withEffect">
                                  <p:stCondLst>
                                    <p:cond delay="16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19" name="Copyright information English"/>
          <p:cNvSpPr txBox="1"/>
          <p:nvPr userDrawn="1"/>
        </p:nvSpPr>
        <p:spPr bwMode="black">
          <a:xfrm>
            <a:off x="541430" y="2846751"/>
            <a:ext cx="6317970"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or an SAP affiliate company. All rights reserved.</a:t>
            </a:r>
            <a:endParaRPr lang="de-DE" sz="861" kern="0" dirty="0">
              <a:ea typeface="Arial Unicode MS" pitchFamily="34" charset="-128"/>
              <a:cs typeface="Arial Unicode MS" pitchFamily="34" charset="-128"/>
            </a:endParaRPr>
          </a:p>
          <a:p>
            <a:pPr>
              <a:spcBef>
                <a:spcPts val="646"/>
              </a:spcBef>
            </a:pPr>
            <a:r>
              <a:rPr lang="en-US" sz="861"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46"/>
              </a:spcBef>
            </a:pPr>
            <a:r>
              <a:rPr lang="en-US" sz="861"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46"/>
              </a:spcBef>
            </a:pPr>
            <a:r>
              <a:rPr lang="en-US" sz="861"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46"/>
              </a:spcBef>
            </a:pPr>
            <a:r>
              <a:rPr lang="en-US" sz="861"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61" kern="1200" baseline="0" dirty="0">
                <a:solidFill>
                  <a:schemeClr val="tx1"/>
                </a:solidFill>
                <a:latin typeface="Arial"/>
                <a:ea typeface="Arial Unicode MS" panose="020B0604020202020204" pitchFamily="34" charset="-128"/>
                <a:cs typeface="+mn-cs"/>
              </a:rPr>
              <a:t> </a:t>
            </a:r>
            <a:r>
              <a:rPr lang="en-US" sz="861"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46"/>
              </a:spcBef>
            </a:pPr>
            <a:r>
              <a:rPr lang="en-US" sz="861"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46"/>
              </a:spcBef>
            </a:pPr>
            <a:r>
              <a:rPr lang="en-US" sz="861" kern="1200" dirty="0">
                <a:solidFill>
                  <a:schemeClr val="tx1"/>
                </a:solidFill>
                <a:latin typeface="Arial"/>
                <a:ea typeface="Arial Unicode MS" panose="020B0604020202020204" pitchFamily="34" charset="-128"/>
                <a:cs typeface="+mn-cs"/>
              </a:rPr>
              <a:t>See </a:t>
            </a:r>
            <a:r>
              <a:rPr lang="en-US" sz="861" kern="1200" dirty="0">
                <a:solidFill>
                  <a:schemeClr val="tx1"/>
                </a:solidFill>
                <a:latin typeface="Arial"/>
                <a:ea typeface="Arial Unicode MS" panose="020B0604020202020204" pitchFamily="34" charset="-128"/>
                <a:cs typeface="+mn-cs"/>
                <a:hlinkClick r:id="rId3"/>
              </a:rPr>
              <a:t>www.sap.com/copyright</a:t>
            </a:r>
            <a:r>
              <a:rPr lang="en-US" sz="861"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2"/>
            <a:ext cx="2383520"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a:t>
            </a:r>
            <a:r>
              <a:rPr lang="en-US" sz="1183"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43" name="Follow all of SAP"/>
          <p:cNvSpPr txBox="1"/>
          <p:nvPr userDrawn="1"/>
        </p:nvSpPr>
        <p:spPr bwMode="black">
          <a:xfrm>
            <a:off x="541430"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56311192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0" y="2648852"/>
            <a:ext cx="2776489"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www.sap.com/germany</a:t>
            </a:r>
            <a:r>
              <a:rPr lang="en-US" sz="1183"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5" y="6450488"/>
            <a:ext cx="2112659" cy="387417"/>
          </a:xfrm>
          <a:prstGeom prst="rect">
            <a:avLst/>
          </a:prstGeom>
        </p:spPr>
      </p:pic>
      <p:sp>
        <p:nvSpPr>
          <p:cNvPr id="32" name="Copyright information-German"/>
          <p:cNvSpPr txBox="1"/>
          <p:nvPr userDrawn="1"/>
        </p:nvSpPr>
        <p:spPr bwMode="black">
          <a:xfrm>
            <a:off x="542247" y="2846751"/>
            <a:ext cx="6537988"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a:t>
            </a:r>
            <a:r>
              <a:rPr lang="de-DE" sz="861" b="0" noProof="0" dirty="0"/>
              <a:t>oder ein SAP-Konzernunternehmen. Alle Rechte vorbehalten</a:t>
            </a:r>
            <a:r>
              <a:rPr lang="en-US" sz="861" b="0" noProof="0" dirty="0"/>
              <a:t>.</a:t>
            </a:r>
            <a:endParaRPr lang="de-DE" sz="861" kern="0" dirty="0">
              <a:ea typeface="Arial Unicode MS" pitchFamily="34" charset="-128"/>
              <a:cs typeface="Arial Unicode MS" pitchFamily="34" charset="-128"/>
            </a:endParaRPr>
          </a:p>
          <a:p>
            <a:pPr>
              <a:spcBef>
                <a:spcPts val="646"/>
              </a:spcBef>
            </a:pPr>
            <a:r>
              <a:rPr lang="de-DE" sz="861"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46"/>
              </a:spcBef>
            </a:pPr>
            <a:r>
              <a:rPr lang="de-DE" sz="861"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46"/>
              </a:spcBef>
            </a:pPr>
            <a:r>
              <a:rPr lang="de-DE" sz="861"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46"/>
              </a:spcBef>
            </a:pPr>
            <a:r>
              <a:rPr lang="de-DE" sz="861"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46"/>
              </a:spcBef>
            </a:pPr>
            <a:r>
              <a:rPr lang="de-DE" sz="861"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61" kern="1200" baseline="0" noProof="0" dirty="0">
                <a:solidFill>
                  <a:schemeClr val="tx1"/>
                </a:solidFill>
                <a:effectLst/>
                <a:latin typeface="Arial"/>
                <a:ea typeface="+mn-ea"/>
                <a:cs typeface="+mn-cs"/>
              </a:rPr>
              <a:t> </a:t>
            </a:r>
            <a:r>
              <a:rPr lang="de-DE" sz="861" kern="1200" noProof="0" dirty="0">
                <a:solidFill>
                  <a:schemeClr val="tx1"/>
                </a:solidFill>
                <a:effectLst/>
                <a:latin typeface="Arial"/>
                <a:ea typeface="+mn-ea"/>
                <a:cs typeface="+mn-cs"/>
              </a:rPr>
              <a:t>Alle anderen Namen von Produkten und Dienstleistungen sind Marken der jeweiligen Firmen. </a:t>
            </a:r>
          </a:p>
          <a:p>
            <a:pPr>
              <a:spcBef>
                <a:spcPts val="646"/>
              </a:spcBef>
            </a:pPr>
            <a:r>
              <a:rPr lang="de-DE" sz="861" kern="1200" noProof="0" dirty="0">
                <a:solidFill>
                  <a:schemeClr val="tx1"/>
                </a:solidFill>
                <a:effectLst/>
                <a:latin typeface="Arial"/>
                <a:ea typeface="+mn-ea"/>
                <a:cs typeface="+mn-cs"/>
              </a:rPr>
              <a:t>Zusätzliche Informationen zur Marke und Vermerke finden Sie auf der Seite </a:t>
            </a:r>
            <a:r>
              <a:rPr lang="de-DE" sz="861" kern="1200" noProof="0" dirty="0">
                <a:solidFill>
                  <a:schemeClr val="tx1"/>
                </a:solidFill>
                <a:effectLst/>
                <a:latin typeface="Arial"/>
                <a:ea typeface="+mn-ea"/>
                <a:cs typeface="+mn-cs"/>
                <a:hlinkClick r:id="rId4"/>
              </a:rPr>
              <a:t>www.sap.com/corporate/de/legal/copyright.html</a:t>
            </a:r>
            <a:r>
              <a:rPr lang="de-DE" sz="861"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20" name="SAP folgen auf"/>
          <p:cNvSpPr txBox="1"/>
          <p:nvPr userDrawn="1"/>
        </p:nvSpPr>
        <p:spPr bwMode="black">
          <a:xfrm>
            <a:off x="542247"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de-DE" sz="1183"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348825058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D5FE-86D3-4505-BD2E-C485BD81DFB5}"/>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9CA98778-EB7C-449D-B1CD-AFFCB2E1F330}"/>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CBEA46AC-59DE-4369-8F6F-0AFFF340BFCF}"/>
              </a:ext>
            </a:extLst>
          </p:cNvPr>
          <p:cNvSpPr>
            <a:spLocks noGrp="1"/>
          </p:cNvSpPr>
          <p:nvPr>
            <p:ph type="dt" sz="half" idx="10"/>
          </p:nvPr>
        </p:nvSpPr>
        <p:spPr/>
        <p:txBody>
          <a:bodyPr/>
          <a:lstStyle/>
          <a:p>
            <a:fld id="{CE7DA6E7-160F-4AC1-B93C-8D4C4850132F}" type="datetime1">
              <a:rPr lang="en-US" smtClean="0"/>
              <a:t>11/18/2025</a:t>
            </a:fld>
            <a:endParaRPr lang="en-US"/>
          </a:p>
        </p:txBody>
      </p:sp>
      <p:sp>
        <p:nvSpPr>
          <p:cNvPr id="5" name="Footer Placeholder 4">
            <a:extLst>
              <a:ext uri="{FF2B5EF4-FFF2-40B4-BE49-F238E27FC236}">
                <a16:creationId xmlns:a16="http://schemas.microsoft.com/office/drawing/2014/main" id="{FE567F8D-82AD-414E-8F76-209CCD73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6362E-F7E1-4E85-A857-B587B163F2B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381843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A1A8-8F90-43EB-8D5C-3E2540F9B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6E9C0-F4CC-4E4C-A3D3-E65CFCC0DD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EB30F-9771-453A-AE30-8B332F043564}"/>
              </a:ext>
            </a:extLst>
          </p:cNvPr>
          <p:cNvSpPr>
            <a:spLocks noGrp="1"/>
          </p:cNvSpPr>
          <p:nvPr>
            <p:ph type="dt" sz="half" idx="10"/>
          </p:nvPr>
        </p:nvSpPr>
        <p:spPr/>
        <p:txBody>
          <a:bodyPr/>
          <a:lstStyle/>
          <a:p>
            <a:fld id="{80836CB7-E59A-433A-BF34-31E5A99132BE}" type="datetime1">
              <a:rPr lang="en-US" smtClean="0"/>
              <a:t>11/18/2025</a:t>
            </a:fld>
            <a:endParaRPr lang="en-US"/>
          </a:p>
        </p:txBody>
      </p:sp>
      <p:sp>
        <p:nvSpPr>
          <p:cNvPr id="5" name="Footer Placeholder 4">
            <a:extLst>
              <a:ext uri="{FF2B5EF4-FFF2-40B4-BE49-F238E27FC236}">
                <a16:creationId xmlns:a16="http://schemas.microsoft.com/office/drawing/2014/main" id="{52CDC146-809F-45C0-97BE-5908EAC36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466E3-3572-4489-B093-7309A222AF86}"/>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587371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4ECC-9B9D-499A-9DD7-0A110610232E}"/>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7FC8CB80-433D-4B3E-A1D4-EE9A05FF6C4C}"/>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096881-2F8A-4C12-B76F-A618B9194BA1}"/>
              </a:ext>
            </a:extLst>
          </p:cNvPr>
          <p:cNvSpPr>
            <a:spLocks noGrp="1"/>
          </p:cNvSpPr>
          <p:nvPr>
            <p:ph type="dt" sz="half" idx="10"/>
          </p:nvPr>
        </p:nvSpPr>
        <p:spPr/>
        <p:txBody>
          <a:bodyPr/>
          <a:lstStyle/>
          <a:p>
            <a:fld id="{C4B2113A-2FE5-40D4-9A7D-D072437819F4}" type="datetime1">
              <a:rPr lang="en-US" smtClean="0"/>
              <a:t>11/18/2025</a:t>
            </a:fld>
            <a:endParaRPr lang="en-US"/>
          </a:p>
        </p:txBody>
      </p:sp>
      <p:sp>
        <p:nvSpPr>
          <p:cNvPr id="5" name="Footer Placeholder 4">
            <a:extLst>
              <a:ext uri="{FF2B5EF4-FFF2-40B4-BE49-F238E27FC236}">
                <a16:creationId xmlns:a16="http://schemas.microsoft.com/office/drawing/2014/main" id="{07ECC989-AC0B-4D93-A896-B7D05E690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52F1C-BB31-4DDC-BD76-FB4BA3F9069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6003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255A-C113-4941-8A06-76B36E709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F4832-D5C8-4E00-ABCF-F914A14A3D7F}"/>
              </a:ext>
            </a:extLst>
          </p:cNvPr>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B79916-D17F-40BC-9B7E-EEC3D075E335}"/>
              </a:ext>
            </a:extLst>
          </p:cNvPr>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7D9C5-26DD-47F9-A42B-42810A1B3E6A}"/>
              </a:ext>
            </a:extLst>
          </p:cNvPr>
          <p:cNvSpPr>
            <a:spLocks noGrp="1"/>
          </p:cNvSpPr>
          <p:nvPr>
            <p:ph type="dt" sz="half" idx="10"/>
          </p:nvPr>
        </p:nvSpPr>
        <p:spPr/>
        <p:txBody>
          <a:bodyPr/>
          <a:lstStyle/>
          <a:p>
            <a:fld id="{939914F4-6223-4D97-BE0F-EC9AEFB20EFC}" type="datetime1">
              <a:rPr lang="en-US" smtClean="0"/>
              <a:t>11/18/2025</a:t>
            </a:fld>
            <a:endParaRPr lang="en-US"/>
          </a:p>
        </p:txBody>
      </p:sp>
      <p:sp>
        <p:nvSpPr>
          <p:cNvPr id="6" name="Footer Placeholder 5">
            <a:extLst>
              <a:ext uri="{FF2B5EF4-FFF2-40B4-BE49-F238E27FC236}">
                <a16:creationId xmlns:a16="http://schemas.microsoft.com/office/drawing/2014/main" id="{1C0F40CD-6389-40C0-912B-58FEB1FB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53E34-3B6C-45EE-9341-C7D317F804A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68231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C7E3-4A4D-4399-B069-D8D3A8414280}"/>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AA5AA6-C7A6-417F-BFA2-CC8C7F8D70CA}"/>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a:extLst>
              <a:ext uri="{FF2B5EF4-FFF2-40B4-BE49-F238E27FC236}">
                <a16:creationId xmlns:a16="http://schemas.microsoft.com/office/drawing/2014/main" id="{32073DC9-801A-4F6B-B4A5-F8BB3EE73F3D}"/>
              </a:ext>
            </a:extLst>
          </p:cNvPr>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473EF8-1069-4E30-A8BC-5591102FECF7}"/>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a:extLst>
              <a:ext uri="{FF2B5EF4-FFF2-40B4-BE49-F238E27FC236}">
                <a16:creationId xmlns:a16="http://schemas.microsoft.com/office/drawing/2014/main" id="{9FA4A329-D433-4C17-BBF8-61A61137FA39}"/>
              </a:ext>
            </a:extLst>
          </p:cNvPr>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AF9F3-46D3-45F6-9391-B25A9030C4FD}"/>
              </a:ext>
            </a:extLst>
          </p:cNvPr>
          <p:cNvSpPr>
            <a:spLocks noGrp="1"/>
          </p:cNvSpPr>
          <p:nvPr>
            <p:ph type="dt" sz="half" idx="10"/>
          </p:nvPr>
        </p:nvSpPr>
        <p:spPr/>
        <p:txBody>
          <a:bodyPr/>
          <a:lstStyle/>
          <a:p>
            <a:fld id="{3284DDD8-E313-49DA-A5D7-6B6F1A54F8BB}" type="datetime1">
              <a:rPr lang="en-US" smtClean="0"/>
              <a:t>11/18/2025</a:t>
            </a:fld>
            <a:endParaRPr lang="en-US"/>
          </a:p>
        </p:txBody>
      </p:sp>
      <p:sp>
        <p:nvSpPr>
          <p:cNvPr id="8" name="Footer Placeholder 7">
            <a:extLst>
              <a:ext uri="{FF2B5EF4-FFF2-40B4-BE49-F238E27FC236}">
                <a16:creationId xmlns:a16="http://schemas.microsoft.com/office/drawing/2014/main" id="{DC06BA54-B971-445A-8DCA-8C15D698D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D39E7-AE64-46FA-92BB-F56CFAC937AA}"/>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06520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C20C-98E9-42DF-8E17-DDFA5BB8E0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6C7025-711F-4548-80AB-40914530C4BB}"/>
              </a:ext>
            </a:extLst>
          </p:cNvPr>
          <p:cNvSpPr>
            <a:spLocks noGrp="1"/>
          </p:cNvSpPr>
          <p:nvPr>
            <p:ph type="dt" sz="half" idx="10"/>
          </p:nvPr>
        </p:nvSpPr>
        <p:spPr/>
        <p:txBody>
          <a:bodyPr/>
          <a:lstStyle/>
          <a:p>
            <a:fld id="{B0F6BEB7-0BAE-46A5-9CE7-913C036F4956}" type="datetime1">
              <a:rPr lang="en-US" smtClean="0"/>
              <a:t>11/18/2025</a:t>
            </a:fld>
            <a:endParaRPr lang="en-US"/>
          </a:p>
        </p:txBody>
      </p:sp>
      <p:sp>
        <p:nvSpPr>
          <p:cNvPr id="4" name="Footer Placeholder 3">
            <a:extLst>
              <a:ext uri="{FF2B5EF4-FFF2-40B4-BE49-F238E27FC236}">
                <a16:creationId xmlns:a16="http://schemas.microsoft.com/office/drawing/2014/main" id="{419F24AD-79D9-4B21-A841-C0CBCFC517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EF9CF8-19DF-4E42-85DD-F1E6416CFA5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853158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AC221-6549-4A3B-9721-DF6E11AF446A}"/>
              </a:ext>
            </a:extLst>
          </p:cNvPr>
          <p:cNvSpPr>
            <a:spLocks noGrp="1"/>
          </p:cNvSpPr>
          <p:nvPr>
            <p:ph type="dt" sz="half" idx="10"/>
          </p:nvPr>
        </p:nvSpPr>
        <p:spPr/>
        <p:txBody>
          <a:bodyPr/>
          <a:lstStyle/>
          <a:p>
            <a:fld id="{D1A027A1-16D8-4F79-AB7E-8F2232C594ED}" type="datetime1">
              <a:rPr lang="en-US" smtClean="0"/>
              <a:t>11/18/2025</a:t>
            </a:fld>
            <a:endParaRPr lang="en-US"/>
          </a:p>
        </p:txBody>
      </p:sp>
      <p:sp>
        <p:nvSpPr>
          <p:cNvPr id="3" name="Footer Placeholder 2">
            <a:extLst>
              <a:ext uri="{FF2B5EF4-FFF2-40B4-BE49-F238E27FC236}">
                <a16:creationId xmlns:a16="http://schemas.microsoft.com/office/drawing/2014/main" id="{D2EBFF5E-DBAA-413E-900F-2CCD777782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B7BC4-A9F6-4941-A85A-FFFC9C63CD0A}"/>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16297295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0445-2D01-482C-BC10-EC5E8E5179BD}"/>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2E23CC56-37E3-4C7B-B315-A47848EFEF87}"/>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AE14F-1174-487E-ACC4-B1EF728E3A5E}"/>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7D0AB69B-23F9-4D84-B5D6-E18EDEFC3BC6}"/>
              </a:ext>
            </a:extLst>
          </p:cNvPr>
          <p:cNvSpPr>
            <a:spLocks noGrp="1"/>
          </p:cNvSpPr>
          <p:nvPr>
            <p:ph type="dt" sz="half" idx="10"/>
          </p:nvPr>
        </p:nvSpPr>
        <p:spPr/>
        <p:txBody>
          <a:bodyPr/>
          <a:lstStyle/>
          <a:p>
            <a:fld id="{E4D09F35-2F44-4863-9D72-B3DF6C8E3857}" type="datetime1">
              <a:rPr lang="en-US" smtClean="0"/>
              <a:t>11/18/2025</a:t>
            </a:fld>
            <a:endParaRPr lang="en-US"/>
          </a:p>
        </p:txBody>
      </p:sp>
      <p:sp>
        <p:nvSpPr>
          <p:cNvPr id="6" name="Footer Placeholder 5">
            <a:extLst>
              <a:ext uri="{FF2B5EF4-FFF2-40B4-BE49-F238E27FC236}">
                <a16:creationId xmlns:a16="http://schemas.microsoft.com/office/drawing/2014/main" id="{592861D0-EA60-43EB-BEF7-050E86521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0D050-D3DE-48E3-91AC-4419FD53235C}"/>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54520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表紙 スライド">
    <p:spTree>
      <p:nvGrpSpPr>
        <p:cNvPr id="1" name=""/>
        <p:cNvGrpSpPr/>
        <p:nvPr/>
      </p:nvGrpSpPr>
      <p:grpSpPr>
        <a:xfrm>
          <a:off x="0" y="0"/>
          <a:ext cx="0" cy="0"/>
          <a:chOff x="0" y="0"/>
          <a:chExt cx="0" cy="0"/>
        </a:xfrm>
      </p:grpSpPr>
      <p:pic>
        <p:nvPicPr>
          <p:cNvPr id="10"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1"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2"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206" t="12952" r="5827" b="20493"/>
          <a:stretch/>
        </p:blipFill>
        <p:spPr>
          <a:xfrm>
            <a:off x="0" y="2970044"/>
            <a:ext cx="13123819" cy="3285726"/>
          </a:xfrm>
          <a:prstGeom prst="rect">
            <a:avLst/>
          </a:prstGeom>
        </p:spPr>
      </p:pic>
      <p:pic>
        <p:nvPicPr>
          <p:cNvPr id="14"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5"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29" name="Picture 7" descr="fx_3ln_cmyk_200dpi"/>
          <p:cNvPicPr>
            <a:picLocks noChangeAspect="1" noChangeArrowheads="1"/>
          </p:cNvPicPr>
          <p:nvPr userDrawn="1"/>
        </p:nvPicPr>
        <p:blipFill>
          <a:blip r:embed="rId7" cstate="print"/>
          <a:srcRect/>
          <a:stretch>
            <a:fillRect/>
          </a:stretch>
        </p:blipFill>
        <p:spPr bwMode="auto">
          <a:xfrm>
            <a:off x="10091053" y="6799263"/>
            <a:ext cx="2564393" cy="379412"/>
          </a:xfrm>
          <a:prstGeom prst="rect">
            <a:avLst/>
          </a:prstGeom>
          <a:noFill/>
          <a:ln w="9525">
            <a:noFill/>
            <a:miter lim="800000"/>
            <a:headEnd/>
            <a:tailEnd/>
          </a:ln>
        </p:spPr>
      </p:pic>
      <p:sp>
        <p:nvSpPr>
          <p:cNvPr id="22" name="フッター プレースホルダ 4"/>
          <p:cNvSpPr>
            <a:spLocks noGrp="1"/>
          </p:cNvSpPr>
          <p:nvPr>
            <p:ph type="ftr" sz="quarter" idx="3"/>
          </p:nvPr>
        </p:nvSpPr>
        <p:spPr>
          <a:xfrm>
            <a:off x="644026"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24" name="Title 1"/>
          <p:cNvSpPr>
            <a:spLocks noGrp="1"/>
          </p:cNvSpPr>
          <p:nvPr>
            <p:ph type="ctrTitle"/>
          </p:nvPr>
        </p:nvSpPr>
        <p:spPr>
          <a:xfrm>
            <a:off x="643729" y="1026003"/>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3181" b="0">
                <a:solidFill>
                  <a:schemeClr val="tx2"/>
                </a:solidFill>
              </a:defRPr>
            </a:lvl1pPr>
          </a:lstStyle>
          <a:p>
            <a:r>
              <a:rPr lang="ja-JP" altLang="en-US"/>
              <a:t>マスタ タイトルの書式設定</a:t>
            </a:r>
            <a:endParaRPr lang="en-US" dirty="0"/>
          </a:p>
        </p:txBody>
      </p:sp>
      <p:sp>
        <p:nvSpPr>
          <p:cNvPr id="25" name="Subtitle 2"/>
          <p:cNvSpPr>
            <a:spLocks noGrp="1"/>
          </p:cNvSpPr>
          <p:nvPr>
            <p:ph type="subTitle" idx="1"/>
          </p:nvPr>
        </p:nvSpPr>
        <p:spPr>
          <a:xfrm>
            <a:off x="643727" y="2178000"/>
            <a:ext cx="11831128" cy="360050"/>
          </a:xfrm>
          <a:prstGeom prst="rect">
            <a:avLst/>
          </a:prstGeom>
        </p:spPr>
        <p:txBody>
          <a:bodyPr tIns="36000">
            <a:noAutofit/>
          </a:bodyPr>
          <a:lstStyle>
            <a:lvl1pPr marL="0" indent="0" algn="l">
              <a:lnSpc>
                <a:spcPct val="100000"/>
              </a:lnSpc>
              <a:spcAft>
                <a:spcPts val="0"/>
              </a:spcAft>
              <a:buNone/>
              <a:defRPr sz="1590">
                <a:solidFill>
                  <a:schemeClr val="tx1"/>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altLang="ja-JP" dirty="0"/>
          </a:p>
        </p:txBody>
      </p:sp>
      <p:pic>
        <p:nvPicPr>
          <p:cNvPr id="43" name="図 42" descr="fx_j_h_logo.jpg"/>
          <p:cNvPicPr>
            <a:picLocks noChangeAspect="1"/>
          </p:cNvPicPr>
          <p:nvPr userDrawn="1"/>
        </p:nvPicPr>
        <p:blipFill>
          <a:blip r:embed="rId8" cstate="print"/>
          <a:stretch>
            <a:fillRect/>
          </a:stretch>
        </p:blipFill>
        <p:spPr>
          <a:xfrm>
            <a:off x="643727" y="6019014"/>
            <a:ext cx="2828945" cy="191483"/>
          </a:xfrm>
          <a:prstGeom prst="rect">
            <a:avLst/>
          </a:prstGeom>
        </p:spPr>
      </p:pic>
      <p:grpSp>
        <p:nvGrpSpPr>
          <p:cNvPr id="19" name="Classification of Information"/>
          <p:cNvGrpSpPr/>
          <p:nvPr userDrawn="1"/>
        </p:nvGrpSpPr>
        <p:grpSpPr>
          <a:xfrm>
            <a:off x="9997511" y="246060"/>
            <a:ext cx="2624605" cy="553204"/>
            <a:chOff x="7544400" y="188913"/>
            <a:chExt cx="1980600" cy="553204"/>
          </a:xfrm>
        </p:grpSpPr>
        <p:sp>
          <p:nvSpPr>
            <p:cNvPr id="20" name="テキスト ボックス 19"/>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21" name="テキスト ボックス 20"/>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3" name="テキスト ボックス 22"/>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41247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par>
                                <p:cTn id="11" presetID="22" presetClass="entr" presetSubtype="8"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nodeType="withEffect">
                                  <p:stCondLst>
                                    <p:cond delay="12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000"/>
                                        <p:tgtEl>
                                          <p:spTgt spid="14"/>
                                        </p:tgtEl>
                                      </p:cBhvr>
                                    </p:animEffect>
                                  </p:childTnLst>
                                </p:cTn>
                              </p:par>
                              <p:par>
                                <p:cTn id="17" presetID="22" presetClass="entr" presetSubtype="8" fill="hold" nodeType="withEffect">
                                  <p:stCondLst>
                                    <p:cond delay="16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49CE-9C5A-44C1-8C2D-E93FCBC2BF2B}"/>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A1AE3E39-F5B6-48B8-B676-C4BF5EA50854}"/>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EE71D17B-2D2E-4D4A-B39D-3274905F87E9}"/>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9243DB3F-B894-4B2E-98C3-23023A21AE24}"/>
              </a:ext>
            </a:extLst>
          </p:cNvPr>
          <p:cNvSpPr>
            <a:spLocks noGrp="1"/>
          </p:cNvSpPr>
          <p:nvPr>
            <p:ph type="dt" sz="half" idx="10"/>
          </p:nvPr>
        </p:nvSpPr>
        <p:spPr/>
        <p:txBody>
          <a:bodyPr/>
          <a:lstStyle/>
          <a:p>
            <a:fld id="{0B64278F-D124-4BAE-91EF-ABA50FE00D7A}" type="datetime1">
              <a:rPr lang="en-US" smtClean="0"/>
              <a:t>11/18/2025</a:t>
            </a:fld>
            <a:endParaRPr lang="en-US"/>
          </a:p>
        </p:txBody>
      </p:sp>
      <p:sp>
        <p:nvSpPr>
          <p:cNvPr id="6" name="Footer Placeholder 5">
            <a:extLst>
              <a:ext uri="{FF2B5EF4-FFF2-40B4-BE49-F238E27FC236}">
                <a16:creationId xmlns:a16="http://schemas.microsoft.com/office/drawing/2014/main" id="{C6E9445F-BD20-4F41-8616-2EAFB2D4E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D79F2-95CF-4776-848E-075CDB754D96}"/>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810976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B63A-004E-489A-9409-9D8BD1949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EAADE7-BA8F-484B-B4E5-C69E1DCE39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68A7F-B037-4237-881C-1BDD7F092DFD}"/>
              </a:ext>
            </a:extLst>
          </p:cNvPr>
          <p:cNvSpPr>
            <a:spLocks noGrp="1"/>
          </p:cNvSpPr>
          <p:nvPr>
            <p:ph type="dt" sz="half" idx="10"/>
          </p:nvPr>
        </p:nvSpPr>
        <p:spPr/>
        <p:txBody>
          <a:bodyPr/>
          <a:lstStyle/>
          <a:p>
            <a:fld id="{6749936C-99CA-41A9-85C1-82658A81372D}" type="datetime1">
              <a:rPr lang="en-US" smtClean="0"/>
              <a:t>11/18/2025</a:t>
            </a:fld>
            <a:endParaRPr lang="en-US"/>
          </a:p>
        </p:txBody>
      </p:sp>
      <p:sp>
        <p:nvSpPr>
          <p:cNvPr id="5" name="Footer Placeholder 4">
            <a:extLst>
              <a:ext uri="{FF2B5EF4-FFF2-40B4-BE49-F238E27FC236}">
                <a16:creationId xmlns:a16="http://schemas.microsoft.com/office/drawing/2014/main" id="{8A33D3F6-5F2A-4C90-B271-C2B305A74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CA2FF-C2EA-48FE-A9B4-632F2F6974C1}"/>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134389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E44F5-4AB0-449F-85CF-9DCF4BCAF12D}"/>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20DA7-B351-4022-A8A7-30E0770D1147}"/>
              </a:ext>
            </a:extLst>
          </p:cNvPr>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87628-57B9-4597-BB90-256AA77A7EB4}"/>
              </a:ext>
            </a:extLst>
          </p:cNvPr>
          <p:cNvSpPr>
            <a:spLocks noGrp="1"/>
          </p:cNvSpPr>
          <p:nvPr>
            <p:ph type="dt" sz="half" idx="10"/>
          </p:nvPr>
        </p:nvSpPr>
        <p:spPr/>
        <p:txBody>
          <a:bodyPr/>
          <a:lstStyle/>
          <a:p>
            <a:fld id="{95C9130A-1D83-47F9-BBB1-829EAFE034A6}" type="datetime1">
              <a:rPr lang="en-US" smtClean="0"/>
              <a:t>11/18/2025</a:t>
            </a:fld>
            <a:endParaRPr lang="en-US"/>
          </a:p>
        </p:txBody>
      </p:sp>
      <p:sp>
        <p:nvSpPr>
          <p:cNvPr id="5" name="Footer Placeholder 4">
            <a:extLst>
              <a:ext uri="{FF2B5EF4-FFF2-40B4-BE49-F238E27FC236}">
                <a16:creationId xmlns:a16="http://schemas.microsoft.com/office/drawing/2014/main" id="{47702DA5-F06A-4609-8A2E-3342DAFC8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9BBEA-C03F-4859-882E-283AD7520437}"/>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152824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54" rtl="0" eaLnBrk="1" fontAlgn="auto" latinLnBrk="0" hangingPunct="1">
              <a:lnSpc>
                <a:spcPct val="100000"/>
              </a:lnSpc>
              <a:spcBef>
                <a:spcPts val="3228"/>
              </a:spcBef>
              <a:spcAft>
                <a:spcPts val="0"/>
              </a:spcAft>
              <a:buClr>
                <a:schemeClr val="accent1"/>
              </a:buClr>
              <a:buSzPct val="80000"/>
              <a:buFontTx/>
              <a:buNone/>
              <a:tabLst/>
              <a:defRPr sz="2151" b="0"/>
            </a:lvl1pPr>
            <a:lvl2pPr marL="193619" marR="0" indent="-193619" algn="l" defTabSz="1171154"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6"/>
            </a:lvl2pPr>
            <a:lvl3pPr marL="387238" marR="0" indent="-192961" algn="l" defTabSz="1171154" rtl="0" eaLnBrk="1" fontAlgn="auto" latinLnBrk="0" hangingPunct="1">
              <a:lnSpc>
                <a:spcPct val="100000"/>
              </a:lnSpc>
              <a:spcBef>
                <a:spcPts val="430"/>
              </a:spcBef>
              <a:spcAft>
                <a:spcPts val="0"/>
              </a:spcAft>
              <a:buClr>
                <a:schemeClr val="tx1"/>
              </a:buClr>
              <a:buSzPct val="100000"/>
              <a:buFont typeface="Arial" pitchFamily="34" charset="0"/>
              <a:buChar char="–"/>
              <a:tabLst/>
              <a:defRPr sz="1936" baseline="0"/>
            </a:lvl3pPr>
            <a:lvl4pPr marL="580857" marR="0" indent="-193619" algn="l" defTabSz="1171154"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2"/>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506342278"/>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9EA0-EEC5-4A88-816A-C7E9D0E58741}"/>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44E0F87A-026C-4A22-9B7D-51F403AF6EA3}"/>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54FEA73E-7585-496E-89E8-883B67B1930C}"/>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0BC94378-31A6-48CF-A78A-EF6A37C3A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9FD9D-3134-461A-911A-8A6330C497C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5103665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6B9D-06BD-49CB-902E-917342D78B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C3A12-D691-4DF0-8650-51DFECCC35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FAA46-750F-462B-8532-09BE00DB2480}"/>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17229CA6-F72F-43B6-86CF-B6550A152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61C5F-362E-478D-B75A-BB133F904F69}"/>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1909359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FDBE-2C4B-4547-AE0D-824670804D58}"/>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821EFC09-FB18-41F4-8666-339546ACE02A}"/>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451396-0015-40B5-858C-40C90E163D3D}"/>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F830883E-3E60-403E-ABB6-7390FB0CA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6849E-9125-4638-898A-324B04F2BDE0}"/>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976890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02D3-DB67-4371-A39A-54AE3753C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C9FB4-0F61-47F0-991C-9840F1AA1530}"/>
              </a:ext>
            </a:extLst>
          </p:cNvPr>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E2990F-7CA8-4C7E-B428-7785AB311A1E}"/>
              </a:ext>
            </a:extLst>
          </p:cNvPr>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DDB7F-210C-46A0-8419-63D830C9AFEB}"/>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31F0F9C6-6367-4A83-B458-FD8C87F2F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F756E-AD0F-4058-B93D-4B80A06122EE}"/>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3915932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3E64-70BB-40E8-AF3A-A2C4AA3E33AF}"/>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3DA1A-034F-4E83-A207-AE994B5FD72D}"/>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a:extLst>
              <a:ext uri="{FF2B5EF4-FFF2-40B4-BE49-F238E27FC236}">
                <a16:creationId xmlns:a16="http://schemas.microsoft.com/office/drawing/2014/main" id="{D17174F4-9238-47B7-A829-F731859B8A18}"/>
              </a:ext>
            </a:extLst>
          </p:cNvPr>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D320FD-BE5A-4151-8897-AA7CDA1F0D8E}"/>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a:extLst>
              <a:ext uri="{FF2B5EF4-FFF2-40B4-BE49-F238E27FC236}">
                <a16:creationId xmlns:a16="http://schemas.microsoft.com/office/drawing/2014/main" id="{D1EEF289-F3DD-4F21-895D-ADAC5A8852F1}"/>
              </a:ext>
            </a:extLst>
          </p:cNvPr>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ED618-7232-45F9-B50A-76681CE401AF}"/>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8" name="Footer Placeholder 7">
            <a:extLst>
              <a:ext uri="{FF2B5EF4-FFF2-40B4-BE49-F238E27FC236}">
                <a16:creationId xmlns:a16="http://schemas.microsoft.com/office/drawing/2014/main" id="{E4BDBFDC-4256-47F0-ABF5-565B12B6C9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BEE15-821F-4AD7-9D09-DCDCF05A0B7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0765992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FF51-11AB-4598-B1CE-A536E1CD40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B5F94-FB73-433D-BE61-F65326E2587F}"/>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4" name="Footer Placeholder 3">
            <a:extLst>
              <a:ext uri="{FF2B5EF4-FFF2-40B4-BE49-F238E27FC236}">
                <a16:creationId xmlns:a16="http://schemas.microsoft.com/office/drawing/2014/main" id="{C9AE9073-051C-423B-85CC-AB6A87BE6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F1AA8-B953-4CDE-B589-792BFED9808A}"/>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85443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84053" y="2884936"/>
            <a:ext cx="4437505" cy="397459"/>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968105" y="4182163"/>
            <a:ext cx="9184481" cy="1886074"/>
          </a:xfrm>
        </p:spPr>
        <p:txBody>
          <a:bodyPr/>
          <a:lstStyle>
            <a:lvl1pPr marL="0" indent="0" algn="ctr">
              <a:buNone/>
              <a:defRPr>
                <a:solidFill>
                  <a:schemeClr val="tx1">
                    <a:tint val="75000"/>
                  </a:schemeClr>
                </a:solidFill>
              </a:defRPr>
            </a:lvl1pPr>
            <a:lvl2pPr marL="454184" indent="0" algn="ctr">
              <a:buNone/>
              <a:defRPr>
                <a:solidFill>
                  <a:schemeClr val="tx1">
                    <a:tint val="75000"/>
                  </a:schemeClr>
                </a:solidFill>
              </a:defRPr>
            </a:lvl2pPr>
            <a:lvl3pPr marL="908368" indent="0" algn="ctr">
              <a:buNone/>
              <a:defRPr>
                <a:solidFill>
                  <a:schemeClr val="tx1">
                    <a:tint val="75000"/>
                  </a:schemeClr>
                </a:solidFill>
              </a:defRPr>
            </a:lvl3pPr>
            <a:lvl4pPr marL="1362551" indent="0" algn="ctr">
              <a:buNone/>
              <a:defRPr>
                <a:solidFill>
                  <a:schemeClr val="tx1">
                    <a:tint val="75000"/>
                  </a:schemeClr>
                </a:solidFill>
              </a:defRPr>
            </a:lvl4pPr>
            <a:lvl5pPr marL="1816736" indent="0" algn="ctr">
              <a:buNone/>
              <a:defRPr>
                <a:solidFill>
                  <a:schemeClr val="tx1">
                    <a:tint val="75000"/>
                  </a:schemeClr>
                </a:solidFill>
              </a:defRPr>
            </a:lvl5pPr>
            <a:lvl6pPr marL="2270919" indent="0" algn="ctr">
              <a:buNone/>
              <a:defRPr>
                <a:solidFill>
                  <a:schemeClr val="tx1">
                    <a:tint val="75000"/>
                  </a:schemeClr>
                </a:solidFill>
              </a:defRPr>
            </a:lvl6pPr>
            <a:lvl7pPr marL="2725103" indent="0" algn="ctr">
              <a:buNone/>
              <a:defRPr>
                <a:solidFill>
                  <a:schemeClr val="tx1">
                    <a:tint val="75000"/>
                  </a:schemeClr>
                </a:solidFill>
              </a:defRPr>
            </a:lvl7pPr>
            <a:lvl8pPr marL="3179288" indent="0" algn="ctr">
              <a:buNone/>
              <a:defRPr>
                <a:solidFill>
                  <a:schemeClr val="tx1">
                    <a:tint val="75000"/>
                  </a:schemeClr>
                </a:solidFill>
              </a:defRPr>
            </a:lvl8pPr>
            <a:lvl9pPr marL="3633471" indent="0" algn="ctr">
              <a:buNone/>
              <a:defRPr>
                <a:solidFill>
                  <a:schemeClr val="tx1">
                    <a:tint val="75000"/>
                  </a:schemeClr>
                </a:solidFill>
              </a:defRPr>
            </a:lvl9pPr>
          </a:lstStyle>
          <a:p>
            <a:r>
              <a:rPr lang="ja-JP" altLang="en-US"/>
              <a:t>マスタ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a:xfrm>
            <a:off x="453347" y="7024294"/>
            <a:ext cx="4154780" cy="122341"/>
          </a:xfrm>
        </p:spPr>
        <p:txBody>
          <a:bodyPr/>
          <a:lstStyle>
            <a:lvl1pPr>
              <a:defRPr/>
            </a:lvl1pPr>
          </a:lstStyle>
          <a:p>
            <a:pPr>
              <a:defRPr/>
            </a:pPr>
            <a:r>
              <a:rPr lang="en-US" altLang="ja-JP" dirty="0"/>
              <a:t>© 2020 Fuji Xerox Co., Ltd. All rights reserved.</a:t>
            </a:r>
          </a:p>
        </p:txBody>
      </p:sp>
      <p:sp>
        <p:nvSpPr>
          <p:cNvPr id="6" name="スライド番号プレースホルダー 5"/>
          <p:cNvSpPr>
            <a:spLocks noGrp="1"/>
          </p:cNvSpPr>
          <p:nvPr>
            <p:ph type="sldNum" sz="quarter" idx="12"/>
          </p:nvPr>
        </p:nvSpPr>
        <p:spPr/>
        <p:txBody>
          <a:bodyPr/>
          <a:lstStyle>
            <a:lvl1pPr>
              <a:defRPr/>
            </a:lvl1pPr>
          </a:lstStyle>
          <a:p>
            <a:pPr>
              <a:defRPr/>
            </a:pPr>
            <a:fld id="{3AED96A4-519C-439E-95B1-762A2E46E4A6}" type="slidenum">
              <a:rPr lang="ja-JP" altLang="en-US"/>
              <a:pPr>
                <a:defRPr/>
              </a:pPr>
              <a:t>‹#›</a:t>
            </a:fld>
            <a:endParaRPr lang="ja-JP" altLang="en-US"/>
          </a:p>
        </p:txBody>
      </p:sp>
    </p:spTree>
    <p:extLst>
      <p:ext uri="{BB962C8B-B14F-4D97-AF65-F5344CB8AC3E}">
        <p14:creationId xmlns:p14="http://schemas.microsoft.com/office/powerpoint/2010/main" val="37346593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0D626-EBF5-4E40-B372-4BD75EA27302}"/>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3" name="Footer Placeholder 2">
            <a:extLst>
              <a:ext uri="{FF2B5EF4-FFF2-40B4-BE49-F238E27FC236}">
                <a16:creationId xmlns:a16="http://schemas.microsoft.com/office/drawing/2014/main" id="{8BCE67AE-846B-4FD5-8974-B6E955CBCC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2008FA-ACFA-4557-9110-25353410F1D4}"/>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8869646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A53D-C2B6-4E58-8FB6-676A80B9F545}"/>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C0626C4E-0AAC-476D-9CAE-D172CD577FD4}"/>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A0C769-4505-40AC-9D0C-1A80CAEF4134}"/>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A0B4F604-07C0-49CC-BAB6-3FD1F20026F1}"/>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EA7337AB-2FD1-40BC-B934-56E3F9FA3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51D9B-2EEF-43F8-95C0-2E6B33D73259}"/>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4063455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4890-1F49-44BF-B2E2-B40FBC76B080}"/>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1B0AA7FD-9256-442D-BABE-149014219B4E}"/>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0CE3DC0C-DE6D-433D-BB80-54B6623EA332}"/>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36AB8900-FE32-43BC-A7C5-611AD628D6BC}"/>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FDB37061-2F93-4A14-AC72-2630F7FBA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35385-81D1-48A6-B5E7-3454A5B6C375}"/>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1110680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46B5-FC09-419B-86D5-848DC9333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1B3AC-2896-4CFA-877E-8B0DF88AFD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9BD8E-3D92-4653-A91A-DB840913CCEA}"/>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116E99FA-0E5C-4DDE-B7AE-A30C21100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D91A5-674C-42CB-9522-F187F7EDA0F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1676504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182BB-BE95-4593-9AFF-C0BD45DE596B}"/>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C2EEF5-B307-4D67-9770-E3F9643B3A73}"/>
              </a:ext>
            </a:extLst>
          </p:cNvPr>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1C5E9-D0FA-4CE0-94D1-916A65C9F73A}"/>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2839F461-41E9-42B1-8557-51E000563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3685A-7755-4D21-8B19-762FE65F9536}"/>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818161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タイトル スライド_4">
    <p:spTree>
      <p:nvGrpSpPr>
        <p:cNvPr id="1" name=""/>
        <p:cNvGrpSpPr/>
        <p:nvPr/>
      </p:nvGrpSpPr>
      <p:grpSpPr>
        <a:xfrm>
          <a:off x="0" y="0"/>
          <a:ext cx="0" cy="0"/>
          <a:chOff x="0" y="0"/>
          <a:chExt cx="0" cy="0"/>
        </a:xfrm>
      </p:grpSpPr>
      <p:sp>
        <p:nvSpPr>
          <p:cNvPr id="15" name="正方形/長方形 14"/>
          <p:cNvSpPr/>
          <p:nvPr userDrawn="1"/>
        </p:nvSpPr>
        <p:spPr>
          <a:xfrm>
            <a:off x="453347" y="953841"/>
            <a:ext cx="12213997" cy="5688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nvGrpSpPr>
          <p:cNvPr id="16" name="グループ化 15"/>
          <p:cNvGrpSpPr>
            <a:grpSpLocks noChangeAspect="1"/>
          </p:cNvGrpSpPr>
          <p:nvPr userDrawn="1"/>
        </p:nvGrpSpPr>
        <p:grpSpPr>
          <a:xfrm>
            <a:off x="336653" y="-153342"/>
            <a:ext cx="4088217" cy="6752507"/>
            <a:chOff x="188408" y="-95252"/>
            <a:chExt cx="2137121" cy="4677646"/>
          </a:xfrm>
        </p:grpSpPr>
        <p:sp>
          <p:nvSpPr>
            <p:cNvPr id="17" name="Rounded Rectangle 5"/>
            <p:cNvSpPr/>
            <p:nvPr userDrawn="1"/>
          </p:nvSpPr>
          <p:spPr>
            <a:xfrm>
              <a:off x="2175900" y="-95252"/>
              <a:ext cx="149629" cy="1695796"/>
            </a:xfrm>
            <a:prstGeom prst="roundRect">
              <a:avLst>
                <a:gd name="adj" fmla="val 497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Rounded Rectangle 9"/>
            <p:cNvSpPr/>
            <p:nvPr userDrawn="1"/>
          </p:nvSpPr>
          <p:spPr>
            <a:xfrm>
              <a:off x="188408" y="2100594"/>
              <a:ext cx="1695796" cy="149629"/>
            </a:xfrm>
            <a:prstGeom prst="roundRect">
              <a:avLst>
                <a:gd name="adj" fmla="val 50000"/>
              </a:avLst>
            </a:prstGeom>
            <a:solidFill>
              <a:srgbClr val="9B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Rounded Rectangle 11"/>
            <p:cNvSpPr/>
            <p:nvPr userDrawn="1"/>
          </p:nvSpPr>
          <p:spPr>
            <a:xfrm>
              <a:off x="2175900" y="2886597"/>
              <a:ext cx="149629" cy="1695797"/>
            </a:xfrm>
            <a:prstGeom prst="roundRect">
              <a:avLst>
                <a:gd name="adj" fmla="val 49777"/>
              </a:avLst>
            </a:prstGeom>
            <a:solidFill>
              <a:srgbClr val="E6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14" name="図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4294" y="6667262"/>
            <a:ext cx="3049503" cy="472440"/>
          </a:xfrm>
          <a:prstGeom prst="rect">
            <a:avLst/>
          </a:prstGeom>
        </p:spPr>
      </p:pic>
      <p:sp>
        <p:nvSpPr>
          <p:cNvPr id="21" name="テキスト プレースホルダー 117"/>
          <p:cNvSpPr>
            <a:spLocks noGrp="1"/>
          </p:cNvSpPr>
          <p:nvPr>
            <p:ph type="body" sz="quarter" idx="17" hasCustomPrompt="1"/>
          </p:nvPr>
        </p:nvSpPr>
        <p:spPr>
          <a:xfrm>
            <a:off x="4843654" y="5069986"/>
            <a:ext cx="2128625" cy="216908"/>
          </a:xfrm>
        </p:spPr>
        <p:txBody>
          <a:bodyPr tIns="0">
            <a:noAutofit/>
          </a:bodyPr>
          <a:lstStyle>
            <a:lvl1pPr marL="0" marR="0" indent="0" algn="l" defTabSz="1062656" rtl="0" eaLnBrk="0" fontAlgn="base" latinLnBrk="0" hangingPunct="0">
              <a:lnSpc>
                <a:spcPct val="100000"/>
              </a:lnSpc>
              <a:spcBef>
                <a:spcPts val="0"/>
              </a:spcBef>
              <a:spcAft>
                <a:spcPts val="0"/>
              </a:spcAft>
              <a:buClrTx/>
              <a:buSzTx/>
              <a:buFontTx/>
              <a:buNone/>
              <a:tabLst/>
              <a:defRPr sz="1400" baseline="0">
                <a:solidFill>
                  <a:schemeClr val="tx1"/>
                </a:solidFill>
                <a:latin typeface="+mn-ea"/>
                <a:ea typeface="+mn-ea"/>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400" dirty="0">
                <a:solidFill>
                  <a:schemeClr val="tx1"/>
                </a:solidFill>
                <a:latin typeface="+mn-ea"/>
                <a:ea typeface="+mn-ea"/>
                <a:cs typeface="Arial" panose="020B0604020202020204" pitchFamily="34" charset="0"/>
              </a:rPr>
              <a:t>20XX</a:t>
            </a:r>
            <a:r>
              <a:rPr lang="ja-JP" altLang="en-US" sz="1400" dirty="0">
                <a:solidFill>
                  <a:schemeClr val="tx1"/>
                </a:solidFill>
                <a:latin typeface="+mn-ea"/>
                <a:ea typeface="+mn-ea"/>
                <a:cs typeface="Arial" panose="020B0604020202020204" pitchFamily="34" charset="0"/>
              </a:rPr>
              <a:t>年</a:t>
            </a:r>
            <a:r>
              <a:rPr lang="en-US" altLang="ja-JP" sz="1400" dirty="0">
                <a:solidFill>
                  <a:schemeClr val="tx1"/>
                </a:solidFill>
                <a:latin typeface="+mn-ea"/>
                <a:ea typeface="+mn-ea"/>
                <a:cs typeface="Arial" panose="020B0604020202020204" pitchFamily="34" charset="0"/>
              </a:rPr>
              <a:t>X</a:t>
            </a:r>
            <a:r>
              <a:rPr lang="ja-JP" altLang="en-US" sz="1400" dirty="0">
                <a:solidFill>
                  <a:schemeClr val="tx1"/>
                </a:solidFill>
                <a:latin typeface="+mn-ea"/>
                <a:ea typeface="+mn-ea"/>
                <a:cs typeface="Arial" panose="020B0604020202020204" pitchFamily="34" charset="0"/>
              </a:rPr>
              <a:t>月</a:t>
            </a:r>
            <a:r>
              <a:rPr lang="en-US" altLang="ja-JP" sz="1400" dirty="0">
                <a:solidFill>
                  <a:schemeClr val="tx1"/>
                </a:solidFill>
                <a:latin typeface="+mn-ea"/>
                <a:ea typeface="+mn-ea"/>
                <a:cs typeface="Arial" panose="020B0604020202020204" pitchFamily="34" charset="0"/>
              </a:rPr>
              <a:t>X</a:t>
            </a:r>
            <a:r>
              <a:rPr lang="ja-JP" altLang="en-US" sz="1400" dirty="0">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8" hasCustomPrompt="1"/>
          </p:nvPr>
        </p:nvSpPr>
        <p:spPr>
          <a:xfrm>
            <a:off x="4843655" y="5776796"/>
            <a:ext cx="5320985" cy="452555"/>
          </a:xfrm>
        </p:spPr>
        <p:txBody>
          <a:bodyPr tIns="0">
            <a:noAutofit/>
          </a:bodyPr>
          <a:lstStyle>
            <a:lvl1pPr marL="0" marR="0" indent="0" algn="l" defTabSz="984077" rtl="0" eaLnBrk="1" fontAlgn="base" latinLnBrk="0" hangingPunct="1">
              <a:lnSpc>
                <a:spcPct val="100000"/>
              </a:lnSpc>
              <a:spcBef>
                <a:spcPct val="0"/>
              </a:spcBef>
              <a:spcAft>
                <a:spcPct val="0"/>
              </a:spcAft>
              <a:buClrTx/>
              <a:buSzTx/>
              <a:buFontTx/>
              <a:buNone/>
              <a:tabLst/>
              <a:defRPr lang="ja-JP" altLang="en-US" sz="1400" kern="1200">
                <a:solidFill>
                  <a:schemeClr val="tx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400" kern="1200" dirty="0">
                <a:solidFill>
                  <a:schemeClr val="tx1"/>
                </a:solidFill>
                <a:latin typeface="+mn-lt"/>
                <a:ea typeface="+mn-ea"/>
                <a:cs typeface="+mn-cs"/>
              </a:rPr>
              <a:t>●●●●営業部／プレゼンター名</a:t>
            </a:r>
            <a:endParaRPr lang="en-US" altLang="ja-JP" sz="1400" kern="1200" dirty="0">
              <a:solidFill>
                <a:schemeClr val="tx1"/>
              </a:solidFill>
              <a:latin typeface="+mn-lt"/>
              <a:ea typeface="+mn-ea"/>
              <a:cs typeface="+mn-cs"/>
            </a:endParaRPr>
          </a:p>
          <a:p>
            <a:pPr marL="0" marR="0" lvl="0" indent="0" algn="l" defTabSz="914404" rtl="0" eaLnBrk="1" fontAlgn="base" latinLnBrk="0" hangingPunct="1">
              <a:lnSpc>
                <a:spcPct val="100000"/>
              </a:lnSpc>
              <a:spcBef>
                <a:spcPct val="0"/>
              </a:spcBef>
              <a:spcAft>
                <a:spcPct val="0"/>
              </a:spcAft>
              <a:buClrTx/>
              <a:buSzTx/>
              <a:buFontTx/>
              <a:buNone/>
              <a:tabLst/>
              <a:defRPr/>
            </a:pPr>
            <a:r>
              <a:rPr lang="ja-JP" altLang="en-US" sz="1400" kern="1200" dirty="0">
                <a:solidFill>
                  <a:schemeClr val="tx1"/>
                </a:solidFill>
                <a:latin typeface="+mn-lt"/>
                <a:ea typeface="+mn-ea"/>
                <a:cs typeface="+mn-cs"/>
              </a:rPr>
              <a:t>●●●●営業部／プレゼンター名</a:t>
            </a:r>
          </a:p>
        </p:txBody>
      </p:sp>
      <p:sp>
        <p:nvSpPr>
          <p:cNvPr id="23" name="Title 3"/>
          <p:cNvSpPr>
            <a:spLocks noGrp="1"/>
          </p:cNvSpPr>
          <p:nvPr>
            <p:ph type="title" hasCustomPrompt="1"/>
          </p:nvPr>
        </p:nvSpPr>
        <p:spPr>
          <a:xfrm>
            <a:off x="4842750" y="2538017"/>
            <a:ext cx="7752232" cy="1008016"/>
          </a:xfrm>
          <a:prstGeom prst="rect">
            <a:avLst/>
          </a:prstGeom>
        </p:spPr>
        <p:txBody>
          <a:bodyPr lIns="0" tIns="0" rIns="0" bIns="0" anchor="b" anchorCtr="0"/>
          <a:lstStyle>
            <a:lvl1pPr>
              <a:lnSpc>
                <a:spcPct val="100000"/>
              </a:lnSpc>
              <a:defRPr sz="3200">
                <a:solidFill>
                  <a:schemeClr val="tx1"/>
                </a:solidFill>
                <a:latin typeface="+mj-lt"/>
              </a:defRPr>
            </a:lvl1pPr>
          </a:lstStyle>
          <a:p>
            <a:r>
              <a:rPr lang="ja-JP" altLang="en-US" dirty="0"/>
              <a:t>マスター タイトルの</a:t>
            </a:r>
            <a:br>
              <a:rPr lang="en-US" altLang="ja-JP" dirty="0"/>
            </a:br>
            <a:r>
              <a:rPr lang="ja-JP" altLang="en-US" dirty="0"/>
              <a:t>書式設定 </a:t>
            </a:r>
            <a:r>
              <a:rPr lang="en-US" altLang="ja-JP" dirty="0"/>
              <a:t>32pt</a:t>
            </a:r>
            <a:endParaRPr lang="en-US" dirty="0"/>
          </a:p>
        </p:txBody>
      </p:sp>
      <p:sp>
        <p:nvSpPr>
          <p:cNvPr id="24" name="テキスト プレースホルダー 3"/>
          <p:cNvSpPr>
            <a:spLocks noGrp="1"/>
          </p:cNvSpPr>
          <p:nvPr>
            <p:ph type="body" sz="quarter" idx="10" hasCustomPrompt="1"/>
          </p:nvPr>
        </p:nvSpPr>
        <p:spPr>
          <a:xfrm>
            <a:off x="4842750" y="3690177"/>
            <a:ext cx="7751593" cy="288000"/>
          </a:xfrm>
        </p:spPr>
        <p:txBody>
          <a:bodyPr tIns="36000">
            <a:noAutofit/>
          </a:bodyPr>
          <a:lstStyle>
            <a:lvl1pPr>
              <a:lnSpc>
                <a:spcPct val="100000"/>
              </a:lnSpc>
              <a:spcAft>
                <a:spcPts val="0"/>
              </a:spcAft>
              <a:defRPr sz="1600" baseline="0">
                <a:solidFill>
                  <a:schemeClr val="tx1"/>
                </a:solidFill>
                <a:latin typeface="+mn-lt"/>
                <a:ea typeface="+mj-ea"/>
              </a:defRPr>
            </a:lvl1pPr>
          </a:lstStyle>
          <a:p>
            <a:pPr lvl="0"/>
            <a:r>
              <a:rPr kumimoji="1" lang="ja-JP" altLang="en-US" dirty="0"/>
              <a:t>マスター サブタイトルの書式設定 </a:t>
            </a:r>
            <a:r>
              <a:rPr kumimoji="1" lang="en-US" altLang="ja-JP" dirty="0"/>
              <a:t>16pt</a:t>
            </a:r>
          </a:p>
        </p:txBody>
      </p:sp>
      <p:sp>
        <p:nvSpPr>
          <p:cNvPr id="25" name="テキスト プレースホルダー 117"/>
          <p:cNvSpPr>
            <a:spLocks noGrp="1"/>
          </p:cNvSpPr>
          <p:nvPr>
            <p:ph type="body" sz="quarter" idx="19" hasCustomPrompt="1"/>
          </p:nvPr>
        </p:nvSpPr>
        <p:spPr>
          <a:xfrm>
            <a:off x="4842122" y="1745928"/>
            <a:ext cx="7752165" cy="296108"/>
          </a:xfrm>
        </p:spPr>
        <p:txBody>
          <a:bodyPr tIns="0">
            <a:noAutofit/>
          </a:bodyPr>
          <a:lstStyle>
            <a:lvl1pPr>
              <a:lnSpc>
                <a:spcPct val="100000"/>
              </a:lnSpc>
              <a:spcAft>
                <a:spcPts val="0"/>
              </a:spcAft>
              <a:defRPr sz="1800" baseline="0">
                <a:solidFill>
                  <a:schemeClr val="tx1"/>
                </a:solidFill>
                <a:latin typeface="+mn-ea"/>
                <a:ea typeface="+mn-ea"/>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kumimoji="1" lang="zh-CN" altLang="en-US" dirty="0"/>
              <a:t>株式会社 ●●●● 御中 </a:t>
            </a:r>
            <a:r>
              <a:rPr kumimoji="1" lang="en-US" altLang="zh-CN" dirty="0"/>
              <a:t>18pt</a:t>
            </a:r>
          </a:p>
        </p:txBody>
      </p:sp>
    </p:spTree>
    <p:extLst>
      <p:ext uri="{BB962C8B-B14F-4D97-AF65-F5344CB8AC3E}">
        <p14:creationId xmlns:p14="http://schemas.microsoft.com/office/powerpoint/2010/main" val="19514259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6" y="6908400"/>
            <a:ext cx="11830996" cy="201287"/>
          </a:xfrm>
          <a:prstGeom prst="rect">
            <a:avLst/>
          </a:prstGeom>
          <a:noFill/>
        </p:spPr>
        <p:txBody>
          <a:bodyPr wrap="square" lIns="0" tIns="50400" rIns="97200" bIns="50400" rtlCol="0" anchor="t" anchorCtr="0">
            <a:spAutoFit/>
          </a:bodyPr>
          <a:lstStyle/>
          <a:p>
            <a:pPr marL="0" marR="0" indent="0" algn="l" defTabSz="685803" rtl="0" eaLnBrk="1" fontAlgn="auto" latinLnBrk="0" hangingPunct="1">
              <a:lnSpc>
                <a:spcPct val="100000"/>
              </a:lnSpc>
              <a:spcBef>
                <a:spcPts val="0"/>
              </a:spcBef>
              <a:spcAft>
                <a:spcPts val="0"/>
              </a:spcAft>
              <a:buClrTx/>
              <a:buSzTx/>
              <a:buFontTx/>
              <a:buNone/>
              <a:tabLst/>
              <a:defRPr/>
            </a:pPr>
            <a:r>
              <a:rPr lang="en-US" altLang="ja-JP" sz="601" dirty="0">
                <a:solidFill>
                  <a:schemeClr val="tx1"/>
                </a:solidFill>
                <a:latin typeface="+mj-lt"/>
              </a:rPr>
              <a:t>Xerox</a:t>
            </a:r>
            <a:r>
              <a:rPr lang="ja-JP" altLang="en-US" sz="601" dirty="0" err="1">
                <a:solidFill>
                  <a:schemeClr val="tx1"/>
                </a:solidFill>
                <a:latin typeface="+mj-lt"/>
              </a:rPr>
              <a:t>、</a:t>
            </a:r>
            <a:r>
              <a:rPr lang="en-US" altLang="ja-JP" sz="601" dirty="0">
                <a:solidFill>
                  <a:schemeClr val="tx1"/>
                </a:solidFill>
                <a:latin typeface="+mj-lt"/>
              </a:rPr>
              <a:t>Xerox</a:t>
            </a:r>
            <a:r>
              <a:rPr lang="ja-JP" altLang="en-US" sz="601" dirty="0">
                <a:solidFill>
                  <a:schemeClr val="tx1"/>
                </a:solidFill>
                <a:latin typeface="+mj-lt"/>
              </a:rPr>
              <a:t>ロゴ、および</a:t>
            </a:r>
            <a:r>
              <a:rPr lang="en-US" altLang="ja-JP" sz="601" dirty="0">
                <a:solidFill>
                  <a:schemeClr val="tx1"/>
                </a:solidFill>
                <a:latin typeface="+mj-lt"/>
              </a:rPr>
              <a:t>Fuji Xerox</a:t>
            </a:r>
            <a:r>
              <a:rPr lang="ja-JP" altLang="en-US" sz="601" dirty="0">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1" y="3022601"/>
            <a:ext cx="6153281" cy="904875"/>
          </a:xfrm>
          <a:prstGeom prst="rect">
            <a:avLst/>
          </a:prstGeom>
          <a:noFill/>
          <a:ln w="9525">
            <a:noFill/>
            <a:miter lim="800000"/>
            <a:headEnd/>
            <a:tailEnd/>
          </a:ln>
        </p:spPr>
      </p:pic>
    </p:spTree>
    <p:extLst>
      <p:ext uri="{BB962C8B-B14F-4D97-AF65-F5344CB8AC3E}">
        <p14:creationId xmlns:p14="http://schemas.microsoft.com/office/powerpoint/2010/main" val="36465844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322600142"/>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タイトル スライド_5">
    <p:spTree>
      <p:nvGrpSpPr>
        <p:cNvPr id="1" name=""/>
        <p:cNvGrpSpPr/>
        <p:nvPr/>
      </p:nvGrpSpPr>
      <p:grpSpPr>
        <a:xfrm>
          <a:off x="0" y="0"/>
          <a:ext cx="0" cy="0"/>
          <a:chOff x="0" y="0"/>
          <a:chExt cx="0" cy="0"/>
        </a:xfrm>
      </p:grpSpPr>
      <p:sp>
        <p:nvSpPr>
          <p:cNvPr id="12" name="正方形/長方形 11"/>
          <p:cNvSpPr/>
          <p:nvPr userDrawn="1"/>
        </p:nvSpPr>
        <p:spPr>
          <a:xfrm>
            <a:off x="453346" y="3834162"/>
            <a:ext cx="12213998" cy="28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1"/>
          </a:p>
        </p:txBody>
      </p:sp>
      <p:sp>
        <p:nvSpPr>
          <p:cNvPr id="16" name="テキスト プレースホルダー 117"/>
          <p:cNvSpPr>
            <a:spLocks noGrp="1"/>
          </p:cNvSpPr>
          <p:nvPr>
            <p:ph type="body" sz="quarter" idx="16" hasCustomPrompt="1"/>
          </p:nvPr>
        </p:nvSpPr>
        <p:spPr>
          <a:xfrm>
            <a:off x="644633" y="6354084"/>
            <a:ext cx="5320984" cy="215445"/>
          </a:xfrm>
        </p:spPr>
        <p:txBody>
          <a:bodyPr tIns="0">
            <a:noAutofit/>
          </a:bodyPr>
          <a:lstStyle>
            <a:lvl1pPr marL="0" marR="0" indent="0" algn="l" defTabSz="914400" rtl="0" eaLnBrk="1" fontAlgn="base" latinLnBrk="0" hangingPunct="1">
              <a:lnSpc>
                <a:spcPct val="100000"/>
              </a:lnSpc>
              <a:spcBef>
                <a:spcPct val="0"/>
              </a:spcBef>
              <a:spcAft>
                <a:spcPct val="0"/>
              </a:spcAft>
              <a:buClrTx/>
              <a:buSzTx/>
              <a:buFontTx/>
              <a:buNone/>
              <a:tabLst/>
              <a:defRPr lang="ja-JP" altLang="en-US" sz="1384" kern="1200">
                <a:solidFill>
                  <a:schemeClr val="tx1"/>
                </a:solidFill>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384" kern="1200">
                <a:solidFill>
                  <a:schemeClr val="tx1"/>
                </a:solidFill>
                <a:latin typeface="+mn-lt"/>
                <a:ea typeface="+mn-ea"/>
                <a:cs typeface="+mn-cs"/>
              </a:rPr>
              <a:t>●●●●営業部／プレゼンター名</a:t>
            </a:r>
            <a:endParaRPr lang="en-US" altLang="ja-JP" sz="1384" kern="1200">
              <a:solidFill>
                <a:schemeClr val="tx1"/>
              </a:solidFill>
              <a:latin typeface="+mn-lt"/>
              <a:ea typeface="+mn-ea"/>
              <a:cs typeface="+mn-cs"/>
            </a:endParaRPr>
          </a:p>
        </p:txBody>
      </p:sp>
      <p:sp>
        <p:nvSpPr>
          <p:cNvPr id="9" name="Title 3"/>
          <p:cNvSpPr>
            <a:spLocks noGrp="1"/>
          </p:cNvSpPr>
          <p:nvPr>
            <p:ph type="title" hasCustomPrompt="1"/>
          </p:nvPr>
        </p:nvSpPr>
        <p:spPr>
          <a:xfrm>
            <a:off x="644028" y="4482273"/>
            <a:ext cx="11830996" cy="504000"/>
          </a:xfrm>
          <a:prstGeom prst="rect">
            <a:avLst/>
          </a:prstGeom>
        </p:spPr>
        <p:txBody>
          <a:bodyPr lIns="0" tIns="0" rIns="0" bIns="0" anchor="b" anchorCtr="0"/>
          <a:lstStyle>
            <a:lvl1pPr>
              <a:lnSpc>
                <a:spcPct val="100000"/>
              </a:lnSpc>
              <a:defRPr sz="3161">
                <a:solidFill>
                  <a:schemeClr val="tx1"/>
                </a:solidFill>
                <a:latin typeface="+mj-lt"/>
              </a:defRPr>
            </a:lvl1pPr>
          </a:lstStyle>
          <a:p>
            <a:r>
              <a:rPr kumimoji="1" lang="ja-JP" altLang="en-US"/>
              <a:t>マスター タイトルの書式設定 </a:t>
            </a:r>
            <a:r>
              <a:rPr kumimoji="1" lang="en-US" altLang="ja-JP"/>
              <a:t>32pt</a:t>
            </a:r>
            <a:endParaRPr lang="en-US"/>
          </a:p>
        </p:txBody>
      </p:sp>
      <p:sp>
        <p:nvSpPr>
          <p:cNvPr id="6" name="テキスト プレースホルダー 5"/>
          <p:cNvSpPr>
            <a:spLocks noGrp="1"/>
          </p:cNvSpPr>
          <p:nvPr>
            <p:ph type="body" sz="quarter" idx="10" hasCustomPrompt="1"/>
          </p:nvPr>
        </p:nvSpPr>
        <p:spPr>
          <a:xfrm>
            <a:off x="644028" y="5058340"/>
            <a:ext cx="11830996" cy="359999"/>
          </a:xfrm>
        </p:spPr>
        <p:txBody>
          <a:bodyPr tIns="36000">
            <a:noAutofit/>
          </a:bodyPr>
          <a:lstStyle>
            <a:lvl1pPr hangingPunct="1">
              <a:lnSpc>
                <a:spcPct val="100000"/>
              </a:lnSpc>
              <a:spcAft>
                <a:spcPts val="0"/>
              </a:spcAft>
              <a:defRPr sz="1581" baseline="0">
                <a:solidFill>
                  <a:schemeClr val="tx1"/>
                </a:solidFill>
                <a:latin typeface="+mn-lt"/>
                <a:ea typeface="+mj-ea"/>
              </a:defRPr>
            </a:lvl1pPr>
          </a:lstStyle>
          <a:p>
            <a:pPr lvl="0"/>
            <a:r>
              <a:rPr kumimoji="1" lang="ja-JP" altLang="en-US"/>
              <a:t>マスター サブタイトルの書式設定 </a:t>
            </a:r>
            <a:r>
              <a:rPr kumimoji="1" lang="en-US" altLang="ja-JP"/>
              <a:t>16pt</a:t>
            </a:r>
          </a:p>
        </p:txBody>
      </p:sp>
      <p:pic>
        <p:nvPicPr>
          <p:cNvPr id="14" name="図 13">
            <a:extLst>
              <a:ext uri="{FF2B5EF4-FFF2-40B4-BE49-F238E27FC236}">
                <a16:creationId xmlns:a16="http://schemas.microsoft.com/office/drawing/2014/main" id="{BA3D228B-FD8F-4B5A-BD04-AA4F960389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921" b="19037"/>
          <a:stretch/>
        </p:blipFill>
        <p:spPr>
          <a:xfrm>
            <a:off x="641565" y="184944"/>
            <a:ext cx="11830996" cy="3840453"/>
          </a:xfrm>
          <a:prstGeom prst="rect">
            <a:avLst/>
          </a:prstGeom>
        </p:spPr>
      </p:pic>
      <p:sp>
        <p:nvSpPr>
          <p:cNvPr id="20" name="テキスト プレースホルダー 117"/>
          <p:cNvSpPr>
            <a:spLocks noGrp="1"/>
          </p:cNvSpPr>
          <p:nvPr>
            <p:ph type="body" sz="quarter" idx="15" hasCustomPrompt="1"/>
          </p:nvPr>
        </p:nvSpPr>
        <p:spPr>
          <a:xfrm>
            <a:off x="644633" y="5591302"/>
            <a:ext cx="2128625" cy="215445"/>
          </a:xfrm>
        </p:spPr>
        <p:txBody>
          <a:bodyPr tIns="0">
            <a:noAutofit/>
          </a:bodyPr>
          <a:lstStyle>
            <a:lvl1pPr marL="0" marR="0" indent="0" algn="l" defTabSz="987415" rtl="0" eaLnBrk="0" fontAlgn="base" latinLnBrk="0" hangingPunct="0">
              <a:lnSpc>
                <a:spcPct val="100000"/>
              </a:lnSpc>
              <a:spcBef>
                <a:spcPts val="0"/>
              </a:spcBef>
              <a:spcAft>
                <a:spcPts val="0"/>
              </a:spcAft>
              <a:buClrTx/>
              <a:buSzTx/>
              <a:buFontTx/>
              <a:buNone/>
              <a:tabLst/>
              <a:defRPr sz="1384"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384">
                <a:solidFill>
                  <a:schemeClr val="tx1"/>
                </a:solidFill>
                <a:latin typeface="+mn-ea"/>
                <a:ea typeface="+mn-ea"/>
                <a:cs typeface="Arial" panose="020B0604020202020204" pitchFamily="34" charset="0"/>
              </a:rPr>
              <a:t>20XX</a:t>
            </a:r>
            <a:r>
              <a:rPr lang="ja-JP" altLang="en-US" sz="1384">
                <a:solidFill>
                  <a:schemeClr val="tx1"/>
                </a:solidFill>
                <a:latin typeface="+mn-ea"/>
                <a:ea typeface="+mn-ea"/>
                <a:cs typeface="Arial" panose="020B0604020202020204" pitchFamily="34" charset="0"/>
              </a:rPr>
              <a:t>年</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月</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9" hasCustomPrompt="1"/>
          </p:nvPr>
        </p:nvSpPr>
        <p:spPr>
          <a:xfrm>
            <a:off x="643730" y="4050184"/>
            <a:ext cx="11833235" cy="296108"/>
          </a:xfrm>
        </p:spPr>
        <p:txBody>
          <a:bodyPr tIns="0">
            <a:noAutofit/>
          </a:bodyPr>
          <a:lstStyle>
            <a:lvl1pPr>
              <a:lnSpc>
                <a:spcPct val="100000"/>
              </a:lnSpc>
              <a:spcAft>
                <a:spcPts val="0"/>
              </a:spcAft>
              <a:defRPr sz="1779"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lvl="0"/>
            <a:r>
              <a:rPr kumimoji="1" lang="zh-CN" altLang="en-US"/>
              <a:t>株式会社 ●●●● 御中 </a:t>
            </a:r>
            <a:r>
              <a:rPr kumimoji="1" lang="en-US" altLang="zh-CN"/>
              <a:t>18pt</a:t>
            </a:r>
          </a:p>
        </p:txBody>
      </p:sp>
      <p:pic>
        <p:nvPicPr>
          <p:cNvPr id="2" name="Picture 1">
            <a:extLst>
              <a:ext uri="{FF2B5EF4-FFF2-40B4-BE49-F238E27FC236}">
                <a16:creationId xmlns:a16="http://schemas.microsoft.com/office/drawing/2014/main" id="{E40BC199-1983-CE01-2D9D-B2E8705675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41896596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7" y="6908400"/>
            <a:ext cx="11830996" cy="192856"/>
          </a:xfrm>
          <a:prstGeom prst="rect">
            <a:avLst/>
          </a:prstGeom>
          <a:noFill/>
        </p:spPr>
        <p:txBody>
          <a:bodyPr wrap="square" lIns="0" tIns="50093" rIns="96608" bIns="50093" rtlCol="0" anchor="t" anchorCtr="0">
            <a:spAutoFit/>
          </a:bodyPr>
          <a:lstStyle/>
          <a:p>
            <a:pPr marL="0" marR="0" indent="0" algn="l" defTabSz="681617" rtl="0" eaLnBrk="1" fontAlgn="auto" latinLnBrk="0" hangingPunct="1">
              <a:lnSpc>
                <a:spcPct val="100000"/>
              </a:lnSpc>
              <a:spcBef>
                <a:spcPts val="0"/>
              </a:spcBef>
              <a:spcAft>
                <a:spcPts val="0"/>
              </a:spcAft>
              <a:buClrTx/>
              <a:buSzTx/>
              <a:buFontTx/>
              <a:buNone/>
              <a:tabLst/>
              <a:defRPr/>
            </a:pPr>
            <a:r>
              <a:rPr lang="en-US" altLang="ja-JP" sz="596">
                <a:solidFill>
                  <a:schemeClr val="tx1"/>
                </a:solidFill>
                <a:latin typeface="+mj-lt"/>
              </a:rPr>
              <a:t>Xerox</a:t>
            </a:r>
            <a:r>
              <a:rPr lang="ja-JP" altLang="en-US" sz="596" err="1">
                <a:solidFill>
                  <a:schemeClr val="tx1"/>
                </a:solidFill>
                <a:latin typeface="+mj-lt"/>
              </a:rPr>
              <a:t>、</a:t>
            </a:r>
            <a:r>
              <a:rPr lang="en-US" altLang="ja-JP" sz="596">
                <a:solidFill>
                  <a:schemeClr val="tx1"/>
                </a:solidFill>
                <a:latin typeface="+mj-lt"/>
              </a:rPr>
              <a:t>Xerox</a:t>
            </a:r>
            <a:r>
              <a:rPr lang="ja-JP" altLang="en-US" sz="596">
                <a:solidFill>
                  <a:schemeClr val="tx1"/>
                </a:solidFill>
                <a:latin typeface="+mj-lt"/>
              </a:rPr>
              <a:t>ロゴ、および</a:t>
            </a:r>
            <a:r>
              <a:rPr lang="en-US" altLang="ja-JP" sz="596">
                <a:solidFill>
                  <a:schemeClr val="tx1"/>
                </a:solidFill>
                <a:latin typeface="+mj-lt"/>
              </a:rPr>
              <a:t>Fuji Xerox</a:t>
            </a:r>
            <a:r>
              <a:rPr lang="ja-JP" altLang="en-US" sz="596">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2" y="3022603"/>
            <a:ext cx="6153281" cy="904875"/>
          </a:xfrm>
          <a:prstGeom prst="rect">
            <a:avLst/>
          </a:prstGeom>
          <a:noFill/>
          <a:ln w="9525">
            <a:noFill/>
            <a:miter lim="800000"/>
            <a:headEnd/>
            <a:tailEnd/>
          </a:ln>
        </p:spPr>
      </p:pic>
    </p:spTree>
    <p:extLst>
      <p:ext uri="{BB962C8B-B14F-4D97-AF65-F5344CB8AC3E}">
        <p14:creationId xmlns:p14="http://schemas.microsoft.com/office/powerpoint/2010/main" val="1994220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7.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22.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8.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FUJI XEROX Grid2007" hidden="1"/>
          <p:cNvGrpSpPr/>
          <p:nvPr/>
        </p:nvGrpSpPr>
        <p:grpSpPr>
          <a:xfrm>
            <a:off x="644189" y="1097856"/>
            <a:ext cx="11832311" cy="5472608"/>
            <a:chOff x="486123" y="1097856"/>
            <a:chExt cx="8928992" cy="5472608"/>
          </a:xfrm>
        </p:grpSpPr>
        <p:grpSp>
          <p:nvGrpSpPr>
            <p:cNvPr id="5" name="グループ化 171"/>
            <p:cNvGrpSpPr/>
            <p:nvPr/>
          </p:nvGrpSpPr>
          <p:grpSpPr>
            <a:xfrm>
              <a:off x="630138" y="1097856"/>
              <a:ext cx="8640964" cy="5472608"/>
              <a:chOff x="630138" y="1097856"/>
              <a:chExt cx="8640964" cy="5472608"/>
            </a:xfrm>
          </p:grpSpPr>
          <p:cxnSp>
            <p:nvCxnSpPr>
              <p:cNvPr id="63" name="直線コネクタ 62"/>
              <p:cNvCxnSpPr/>
              <p:nvPr/>
            </p:nvCxnSpPr>
            <p:spPr>
              <a:xfrm rot="5400000">
                <a:off x="-2106166"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962149"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1818133"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1674116"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1530101"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1386084"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1242068"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1098051"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954037"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810020"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666004"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521987"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377972"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233955"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89939"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54078"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98091"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342108"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486124"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630141"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774156"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918173"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062189"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1206206"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135022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149423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163825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178227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192628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207030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2358330"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2502347"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2646363"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2790380"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2934395"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078412"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3222428"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3366445"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3510459"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3654476"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3798492"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3942509"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086524"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4230541"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4374557"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4518574"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4662587"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4806604"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4950620"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094637"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5238652"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5382669"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5526685"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5670702" y="3834160"/>
                <a:ext cx="5472608" cy="0"/>
              </a:xfrm>
              <a:prstGeom prst="line">
                <a:avLst/>
              </a:prstGeom>
              <a:noFill/>
              <a:ln w="9525">
                <a:solidFill>
                  <a:srgbClr val="EAEAEA"/>
                </a:solidFill>
                <a:round/>
                <a:headEnd/>
                <a:tailEnd/>
              </a:ln>
              <a:effectLst/>
            </p:spPr>
          </p:cxnSp>
          <p:cxnSp>
            <p:nvCxnSpPr>
              <p:cNvPr id="117" name="直線コネクタ 116"/>
              <p:cNvCxnSpPr/>
              <p:nvPr/>
            </p:nvCxnSpPr>
            <p:spPr>
              <a:xfrm rot="5400000">
                <a:off x="5814716" y="3834160"/>
                <a:ext cx="5472608" cy="0"/>
              </a:xfrm>
              <a:prstGeom prst="line">
                <a:avLst/>
              </a:prstGeom>
              <a:noFill/>
              <a:ln w="9525">
                <a:solidFill>
                  <a:srgbClr val="EAEAEA"/>
                </a:solidFill>
                <a:round/>
                <a:headEnd/>
                <a:tailEnd/>
              </a:ln>
              <a:effectLst/>
            </p:spPr>
          </p:cxnSp>
          <p:cxnSp>
            <p:nvCxnSpPr>
              <p:cNvPr id="118" name="直線コネクタ 117"/>
              <p:cNvCxnSpPr/>
              <p:nvPr/>
            </p:nvCxnSpPr>
            <p:spPr>
              <a:xfrm rot="5400000">
                <a:off x="5958733" y="3834160"/>
                <a:ext cx="5472608" cy="0"/>
              </a:xfrm>
              <a:prstGeom prst="line">
                <a:avLst/>
              </a:prstGeom>
              <a:noFill/>
              <a:ln w="9525">
                <a:solidFill>
                  <a:srgbClr val="EAEAEA"/>
                </a:solidFill>
                <a:round/>
                <a:headEnd/>
                <a:tailEnd/>
              </a:ln>
              <a:effectLst/>
            </p:spPr>
          </p:cxnSp>
          <p:cxnSp>
            <p:nvCxnSpPr>
              <p:cNvPr id="119" name="直線コネクタ 118"/>
              <p:cNvCxnSpPr/>
              <p:nvPr/>
            </p:nvCxnSpPr>
            <p:spPr>
              <a:xfrm rot="5400000">
                <a:off x="6102749" y="3834160"/>
                <a:ext cx="5472608" cy="0"/>
              </a:xfrm>
              <a:prstGeom prst="line">
                <a:avLst/>
              </a:prstGeom>
              <a:noFill/>
              <a:ln w="9525">
                <a:solidFill>
                  <a:srgbClr val="EAEAEA"/>
                </a:solidFill>
                <a:round/>
                <a:headEnd/>
                <a:tailEnd/>
              </a:ln>
              <a:effectLst/>
            </p:spPr>
          </p:cxnSp>
          <p:cxnSp>
            <p:nvCxnSpPr>
              <p:cNvPr id="120" name="直線コネクタ 119"/>
              <p:cNvCxnSpPr/>
              <p:nvPr/>
            </p:nvCxnSpPr>
            <p:spPr>
              <a:xfrm rot="5400000">
                <a:off x="6246766" y="3834160"/>
                <a:ext cx="5472608" cy="0"/>
              </a:xfrm>
              <a:prstGeom prst="line">
                <a:avLst/>
              </a:prstGeom>
              <a:noFill/>
              <a:ln w="9525">
                <a:solidFill>
                  <a:srgbClr val="EAEAEA"/>
                </a:solidFill>
                <a:round/>
                <a:headEnd/>
                <a:tailEnd/>
              </a:ln>
              <a:effectLst/>
            </p:spPr>
          </p:cxnSp>
          <p:cxnSp>
            <p:nvCxnSpPr>
              <p:cNvPr id="121" name="直線コネクタ 120"/>
              <p:cNvCxnSpPr/>
              <p:nvPr/>
            </p:nvCxnSpPr>
            <p:spPr>
              <a:xfrm rot="5400000">
                <a:off x="6390781" y="3834160"/>
                <a:ext cx="5472608" cy="0"/>
              </a:xfrm>
              <a:prstGeom prst="line">
                <a:avLst/>
              </a:prstGeom>
              <a:noFill/>
              <a:ln w="9525">
                <a:solidFill>
                  <a:srgbClr val="EAEAEA"/>
                </a:solidFill>
                <a:round/>
                <a:headEnd/>
                <a:tailEnd/>
              </a:ln>
              <a:effectLst/>
            </p:spPr>
          </p:cxnSp>
          <p:cxnSp>
            <p:nvCxnSpPr>
              <p:cNvPr id="122" name="直線コネクタ 121"/>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6" name="グループ化 221"/>
            <p:cNvGrpSpPr/>
            <p:nvPr/>
          </p:nvGrpSpPr>
          <p:grpSpPr>
            <a:xfrm>
              <a:off x="486123" y="1241872"/>
              <a:ext cx="8928992" cy="5184576"/>
              <a:chOff x="486123" y="1241872"/>
              <a:chExt cx="8928992" cy="5184576"/>
            </a:xfrm>
          </p:grpSpPr>
          <p:cxnSp>
            <p:nvCxnSpPr>
              <p:cNvPr id="27" name="直線コネクタ 26"/>
              <p:cNvCxnSpPr/>
              <p:nvPr/>
            </p:nvCxnSpPr>
            <p:spPr>
              <a:xfrm>
                <a:off x="486123" y="1241872"/>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1385888"/>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1529904"/>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1673920"/>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1817936"/>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1961952"/>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105968"/>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2249984"/>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2394000"/>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2538016"/>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2682032"/>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2826048"/>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2970064"/>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3114080"/>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3258096"/>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3402112"/>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3546128"/>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3690144"/>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3978176"/>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122192"/>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4266208"/>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4410224"/>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4554240"/>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4698256"/>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4842272"/>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4986288"/>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130304"/>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5274320"/>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5418336"/>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5562352"/>
                <a:ext cx="8928992" cy="0"/>
              </a:xfrm>
              <a:prstGeom prst="line">
                <a:avLst/>
              </a:prstGeom>
              <a:noFill/>
              <a:ln w="9525">
                <a:solidFill>
                  <a:srgbClr val="EAEAEA"/>
                </a:solidFill>
                <a:round/>
                <a:headEnd/>
                <a:tailEnd/>
              </a:ln>
              <a:effectLst/>
            </p:spPr>
          </p:cxnSp>
          <p:cxnSp>
            <p:nvCxnSpPr>
              <p:cNvPr id="57" name="直線コネクタ 56"/>
              <p:cNvCxnSpPr/>
              <p:nvPr/>
            </p:nvCxnSpPr>
            <p:spPr>
              <a:xfrm>
                <a:off x="486123" y="5706368"/>
                <a:ext cx="8928992" cy="0"/>
              </a:xfrm>
              <a:prstGeom prst="line">
                <a:avLst/>
              </a:prstGeom>
              <a:noFill/>
              <a:ln w="9525">
                <a:solidFill>
                  <a:srgbClr val="EAEAEA"/>
                </a:solidFill>
                <a:round/>
                <a:headEnd/>
                <a:tailEnd/>
              </a:ln>
              <a:effectLst/>
            </p:spPr>
          </p:cxnSp>
          <p:cxnSp>
            <p:nvCxnSpPr>
              <p:cNvPr id="58" name="直線コネクタ 57"/>
              <p:cNvCxnSpPr/>
              <p:nvPr/>
            </p:nvCxnSpPr>
            <p:spPr>
              <a:xfrm>
                <a:off x="486123" y="5850384"/>
                <a:ext cx="8928992" cy="0"/>
              </a:xfrm>
              <a:prstGeom prst="line">
                <a:avLst/>
              </a:prstGeom>
              <a:noFill/>
              <a:ln w="9525">
                <a:solidFill>
                  <a:srgbClr val="EAEAEA"/>
                </a:solidFill>
                <a:round/>
                <a:headEnd/>
                <a:tailEnd/>
              </a:ln>
              <a:effectLst/>
            </p:spPr>
          </p:cxnSp>
          <p:cxnSp>
            <p:nvCxnSpPr>
              <p:cNvPr id="59" name="直線コネクタ 58"/>
              <p:cNvCxnSpPr/>
              <p:nvPr/>
            </p:nvCxnSpPr>
            <p:spPr>
              <a:xfrm>
                <a:off x="486123" y="5994400"/>
                <a:ext cx="8928992" cy="0"/>
              </a:xfrm>
              <a:prstGeom prst="line">
                <a:avLst/>
              </a:prstGeom>
              <a:noFill/>
              <a:ln w="9525">
                <a:solidFill>
                  <a:srgbClr val="EAEAEA"/>
                </a:solidFill>
                <a:round/>
                <a:headEnd/>
                <a:tailEnd/>
              </a:ln>
              <a:effectLst/>
            </p:spPr>
          </p:cxnSp>
          <p:cxnSp>
            <p:nvCxnSpPr>
              <p:cNvPr id="60" name="直線コネクタ 59"/>
              <p:cNvCxnSpPr/>
              <p:nvPr/>
            </p:nvCxnSpPr>
            <p:spPr>
              <a:xfrm>
                <a:off x="486123" y="6138416"/>
                <a:ext cx="8928992" cy="0"/>
              </a:xfrm>
              <a:prstGeom prst="line">
                <a:avLst/>
              </a:prstGeom>
              <a:noFill/>
              <a:ln w="9525">
                <a:solidFill>
                  <a:srgbClr val="EAEAEA"/>
                </a:solidFill>
                <a:round/>
                <a:headEnd/>
                <a:tailEnd/>
              </a:ln>
              <a:effectLst/>
            </p:spPr>
          </p:cxnSp>
          <p:cxnSp>
            <p:nvCxnSpPr>
              <p:cNvPr id="61" name="直線コネクタ 60"/>
              <p:cNvCxnSpPr/>
              <p:nvPr/>
            </p:nvCxnSpPr>
            <p:spPr>
              <a:xfrm>
                <a:off x="486123" y="6282432"/>
                <a:ext cx="8928992" cy="0"/>
              </a:xfrm>
              <a:prstGeom prst="line">
                <a:avLst/>
              </a:prstGeom>
              <a:noFill/>
              <a:ln w="9525">
                <a:solidFill>
                  <a:srgbClr val="EAEAEA"/>
                </a:solidFill>
                <a:round/>
                <a:headEnd/>
                <a:tailEnd/>
              </a:ln>
              <a:effectLst/>
            </p:spPr>
          </p:cxnSp>
          <p:cxnSp>
            <p:nvCxnSpPr>
              <p:cNvPr id="62" name="直線コネクタ 61"/>
              <p:cNvCxnSpPr/>
              <p:nvPr/>
            </p:nvCxnSpPr>
            <p:spPr>
              <a:xfrm>
                <a:off x="486123" y="6426448"/>
                <a:ext cx="8928992" cy="0"/>
              </a:xfrm>
              <a:prstGeom prst="line">
                <a:avLst/>
              </a:prstGeom>
              <a:noFill/>
              <a:ln w="9525">
                <a:solidFill>
                  <a:srgbClr val="EAEAEA"/>
                </a:solidFill>
                <a:round/>
                <a:headEnd/>
                <a:tailEnd/>
              </a:ln>
              <a:effectLst/>
            </p:spPr>
          </p:cxnSp>
        </p:grpSp>
        <p:grpSp>
          <p:nvGrpSpPr>
            <p:cNvPr id="7" name="グループ化 222"/>
            <p:cNvGrpSpPr/>
            <p:nvPr/>
          </p:nvGrpSpPr>
          <p:grpSpPr>
            <a:xfrm>
              <a:off x="486123" y="1097856"/>
              <a:ext cx="8928992" cy="5472608"/>
              <a:chOff x="486123" y="1097856"/>
              <a:chExt cx="8928992" cy="5472608"/>
            </a:xfrm>
          </p:grpSpPr>
          <p:sp>
            <p:nvSpPr>
              <p:cNvPr id="24" name="正方形/長方形 23"/>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dirty="0">
                  <a:solidFill>
                    <a:prstClr val="black"/>
                  </a:solidFill>
                </a:endParaRPr>
              </a:p>
            </p:txBody>
          </p:sp>
          <p:cxnSp>
            <p:nvCxnSpPr>
              <p:cNvPr id="25" name="直線コネクタ 24"/>
              <p:cNvCxnSpPr/>
              <p:nvPr/>
            </p:nvCxnSpPr>
            <p:spPr>
              <a:xfrm rot="5400000">
                <a:off x="2214315" y="3834160"/>
                <a:ext cx="5472608" cy="0"/>
              </a:xfrm>
              <a:prstGeom prst="line">
                <a:avLst/>
              </a:prstGeom>
              <a:noFill/>
              <a:ln w="9525">
                <a:solidFill>
                  <a:srgbClr val="C0C0C0"/>
                </a:solidFill>
                <a:round/>
                <a:headEnd/>
                <a:tailEnd/>
              </a:ln>
              <a:effectLst/>
            </p:spPr>
          </p:cxnSp>
          <p:cxnSp>
            <p:nvCxnSpPr>
              <p:cNvPr id="26" name="直線コネクタ 25"/>
              <p:cNvCxnSpPr/>
              <p:nvPr/>
            </p:nvCxnSpPr>
            <p:spPr>
              <a:xfrm>
                <a:off x="486123" y="3834160"/>
                <a:ext cx="8928992" cy="0"/>
              </a:xfrm>
              <a:prstGeom prst="line">
                <a:avLst/>
              </a:prstGeom>
              <a:noFill/>
              <a:ln w="9525">
                <a:solidFill>
                  <a:srgbClr val="C0C0C0"/>
                </a:solidFill>
                <a:round/>
                <a:headEnd/>
                <a:tailEnd/>
              </a:ln>
              <a:effectLst/>
            </p:spPr>
          </p:cxnSp>
        </p:grpSp>
      </p:grpSp>
      <p:sp>
        <p:nvSpPr>
          <p:cNvPr id="3" name="Text Placeholder 2"/>
          <p:cNvSpPr>
            <a:spLocks noGrp="1"/>
          </p:cNvSpPr>
          <p:nvPr>
            <p:ph type="body" idx="1"/>
          </p:nvPr>
        </p:nvSpPr>
        <p:spPr>
          <a:xfrm>
            <a:off x="644028" y="1097784"/>
            <a:ext cx="11832639" cy="5472760"/>
          </a:xfrm>
          <a:prstGeom prst="rect">
            <a:avLst/>
          </a:prstGeom>
        </p:spPr>
        <p:txBody>
          <a:bodyPr vert="horz" lIns="0" tIns="0" rIns="0" bIns="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pic>
        <p:nvPicPr>
          <p:cNvPr id="247" name="Picture 256" descr="C:\data\Shinya Murayama\Job\FX_New_検証\logo\fx_3ln_cmyk_200dpi.jpg"/>
          <p:cNvPicPr>
            <a:picLocks noChangeAspect="1" noChangeArrowheads="1"/>
          </p:cNvPicPr>
          <p:nvPr/>
        </p:nvPicPr>
        <p:blipFill>
          <a:blip r:embed="rId12" cstate="print"/>
          <a:srcRect/>
          <a:stretch>
            <a:fillRect/>
          </a:stretch>
        </p:blipFill>
        <p:spPr bwMode="auto">
          <a:xfrm>
            <a:off x="10675152" y="6899454"/>
            <a:ext cx="1992192" cy="295275"/>
          </a:xfrm>
          <a:prstGeom prst="rect">
            <a:avLst/>
          </a:prstGeom>
          <a:noFill/>
          <a:ln w="9525">
            <a:noFill/>
            <a:miter lim="800000"/>
            <a:headEnd/>
            <a:tailEnd/>
          </a:ln>
        </p:spPr>
      </p:pic>
      <p:sp>
        <p:nvSpPr>
          <p:cNvPr id="19"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dirty="0"/>
              <a:t>© 2020 Fuji Xerox Co., Ltd. All rights reserved.</a:t>
            </a:r>
          </a:p>
        </p:txBody>
      </p:sp>
      <p:sp>
        <p:nvSpPr>
          <p:cNvPr id="21"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grpSp>
        <p:nvGrpSpPr>
          <p:cNvPr id="133" name="Classification of Information"/>
          <p:cNvGrpSpPr/>
          <p:nvPr/>
        </p:nvGrpSpPr>
        <p:grpSpPr>
          <a:xfrm>
            <a:off x="9997511" y="246060"/>
            <a:ext cx="2624605" cy="553204"/>
            <a:chOff x="7544400" y="188913"/>
            <a:chExt cx="1980600" cy="553204"/>
          </a:xfrm>
        </p:grpSpPr>
        <p:sp>
          <p:nvSpPr>
            <p:cNvPr id="134" name="テキスト ボックス 133"/>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135" name="テキスト ボックス 134"/>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136" name="テキスト ボックス 135"/>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
        <p:nvSpPr>
          <p:cNvPr id="123" name="タイトル プレースホルダ 122"/>
          <p:cNvSpPr>
            <a:spLocks noGrp="1"/>
          </p:cNvSpPr>
          <p:nvPr>
            <p:ph type="title"/>
          </p:nvPr>
        </p:nvSpPr>
        <p:spPr>
          <a:xfrm>
            <a:off x="656353" y="377684"/>
            <a:ext cx="9148427" cy="432060"/>
          </a:xfrm>
          <a:prstGeom prst="rect">
            <a:avLst/>
          </a:prstGeom>
        </p:spPr>
        <p:txBody>
          <a:bodyPr vert="horz" lIns="0" tIns="0" rIns="0" bIns="14400" rtlCol="0" anchor="b" anchorCtr="0">
            <a:noAutofit/>
          </a:bodyPr>
          <a:lstStyle/>
          <a:p>
            <a:r>
              <a:rPr kumimoji="1" lang="ja-JP" altLang="en-US" dirty="0"/>
              <a:t>マスタ タイトルの書式設定</a:t>
            </a:r>
          </a:p>
        </p:txBody>
      </p:sp>
    </p:spTree>
    <p:extLst>
      <p:ext uri="{BB962C8B-B14F-4D97-AF65-F5344CB8AC3E}">
        <p14:creationId xmlns:p14="http://schemas.microsoft.com/office/powerpoint/2010/main" val="314169327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9" r:id="rId9"/>
    <p:sldLayoutId id="2147483980" r:id="rId10"/>
  </p:sldLayoutIdLst>
  <p:hf sldNum="0" hdr="0" dt="0"/>
  <p:txStyles>
    <p:titleStyle>
      <a:lvl1pPr marL="0" marR="0" indent="0" algn="l" defTabSz="490718" rtl="0" eaLnBrk="1" fontAlgn="auto" latinLnBrk="0" hangingPunct="1">
        <a:lnSpc>
          <a:spcPct val="100000"/>
        </a:lnSpc>
        <a:spcBef>
          <a:spcPct val="0"/>
        </a:spcBef>
        <a:spcAft>
          <a:spcPts val="0"/>
        </a:spcAft>
        <a:buClrTx/>
        <a:buSzTx/>
        <a:buFontTx/>
        <a:buNone/>
        <a:tabLst/>
        <a:defRPr kumimoji="1" lang="en-US" altLang="en-US" sz="2385" b="0" i="0" u="none" strike="noStrike" kern="1200" cap="none" spc="0" normalizeH="0" baseline="0" noProof="0">
          <a:ln>
            <a:noFill/>
          </a:ln>
          <a:solidFill>
            <a:schemeClr val="tx2"/>
          </a:solidFill>
          <a:effectLst/>
          <a:uLnTx/>
          <a:uFillTx/>
          <a:latin typeface="+mj-lt"/>
          <a:ea typeface="+mj-ea"/>
          <a:cs typeface="+mj-cs"/>
        </a:defRPr>
      </a:lvl1pPr>
    </p:titleStyle>
    <p:bodyStyle>
      <a:lvl1pPr marL="0" indent="0" algn="l" defTabSz="490718" rtl="0" eaLnBrk="1" latinLnBrk="0" hangingPunct="1">
        <a:lnSpc>
          <a:spcPct val="110000"/>
        </a:lnSpc>
        <a:spcBef>
          <a:spcPts val="0"/>
        </a:spcBef>
        <a:spcAft>
          <a:spcPts val="398"/>
        </a:spcAft>
        <a:buFont typeface="Arial"/>
        <a:buNone/>
        <a:defRPr kumimoji="1" sz="1590" kern="1200" baseline="0">
          <a:solidFill>
            <a:schemeClr val="tx2"/>
          </a:solidFill>
          <a:latin typeface="+mn-lt"/>
          <a:ea typeface="+mn-ea"/>
          <a:cs typeface="+mn-cs"/>
        </a:defRPr>
      </a:lvl1pPr>
      <a:lvl2pPr marL="135692" indent="-135692" algn="l" defTabSz="490718" rtl="0" eaLnBrk="1" latinLnBrk="0" hangingPunct="1">
        <a:lnSpc>
          <a:spcPct val="110000"/>
        </a:lnSpc>
        <a:spcBef>
          <a:spcPts val="0"/>
        </a:spcBef>
        <a:spcAft>
          <a:spcPts val="398"/>
        </a:spcAft>
        <a:buFont typeface="Arial" pitchFamily="34" charset="0"/>
        <a:buChar char="•"/>
        <a:defRPr kumimoji="1" sz="1391" kern="1200" baseline="0">
          <a:solidFill>
            <a:srgbClr val="000000"/>
          </a:solidFill>
          <a:latin typeface="+mn-lt"/>
          <a:ea typeface="+mn-ea"/>
          <a:cs typeface="+mn-cs"/>
        </a:defRPr>
      </a:lvl2pPr>
      <a:lvl3pPr marL="322024" indent="-168168"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3pPr>
      <a:lvl4pPr marL="482812" indent="-127804" algn="l" defTabSz="490718" rtl="0" eaLnBrk="1" latinLnBrk="0" hangingPunct="1">
        <a:lnSpc>
          <a:spcPct val="110000"/>
        </a:lnSpc>
        <a:spcBef>
          <a:spcPts val="0"/>
        </a:spcBef>
        <a:spcAft>
          <a:spcPts val="398"/>
        </a:spcAft>
        <a:buFont typeface="Arial" pitchFamily="34" charset="0"/>
        <a:buChar char="•"/>
        <a:defRPr kumimoji="1" sz="1193" kern="1200" baseline="0">
          <a:solidFill>
            <a:schemeClr val="tx1"/>
          </a:solidFill>
          <a:latin typeface="+mn-lt"/>
          <a:ea typeface="+mn-ea"/>
          <a:cs typeface="+mn-cs"/>
        </a:defRPr>
      </a:lvl4pPr>
      <a:lvl5pPr marL="644048" indent="-128810"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5pPr>
      <a:lvl6pPr marL="2698952"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6pPr>
      <a:lvl7pPr marL="3189671"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7pPr>
      <a:lvl8pPr marL="3680389"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8pPr>
      <a:lvl9pPr marL="4171107"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9pPr>
    </p:bodyStyle>
    <p:otherStyle>
      <a:defPPr>
        <a:defRPr lang="en-US"/>
      </a:defPPr>
      <a:lvl1pPr marL="0" algn="l" defTabSz="490718" rtl="0" eaLnBrk="1" latinLnBrk="0" hangingPunct="1">
        <a:defRPr kumimoji="1" sz="1889" kern="1200">
          <a:solidFill>
            <a:schemeClr val="tx1"/>
          </a:solidFill>
          <a:latin typeface="+mn-lt"/>
          <a:ea typeface="+mn-ea"/>
          <a:cs typeface="+mn-cs"/>
        </a:defRPr>
      </a:lvl1pPr>
      <a:lvl2pPr marL="490718" algn="l" defTabSz="490718" rtl="0" eaLnBrk="1" latinLnBrk="0" hangingPunct="1">
        <a:defRPr kumimoji="1" sz="1889" kern="1200">
          <a:solidFill>
            <a:schemeClr val="tx1"/>
          </a:solidFill>
          <a:latin typeface="+mn-lt"/>
          <a:ea typeface="+mn-ea"/>
          <a:cs typeface="+mn-cs"/>
        </a:defRPr>
      </a:lvl2pPr>
      <a:lvl3pPr marL="981437" algn="l" defTabSz="490718" rtl="0" eaLnBrk="1" latinLnBrk="0" hangingPunct="1">
        <a:defRPr kumimoji="1" sz="1889" kern="1200">
          <a:solidFill>
            <a:schemeClr val="tx1"/>
          </a:solidFill>
          <a:latin typeface="+mn-lt"/>
          <a:ea typeface="+mn-ea"/>
          <a:cs typeface="+mn-cs"/>
        </a:defRPr>
      </a:lvl3pPr>
      <a:lvl4pPr marL="1472156" algn="l" defTabSz="490718" rtl="0" eaLnBrk="1" latinLnBrk="0" hangingPunct="1">
        <a:defRPr kumimoji="1" sz="1889" kern="1200">
          <a:solidFill>
            <a:schemeClr val="tx1"/>
          </a:solidFill>
          <a:latin typeface="+mn-lt"/>
          <a:ea typeface="+mn-ea"/>
          <a:cs typeface="+mn-cs"/>
        </a:defRPr>
      </a:lvl4pPr>
      <a:lvl5pPr marL="1962874" algn="l" defTabSz="490718" rtl="0" eaLnBrk="1" latinLnBrk="0" hangingPunct="1">
        <a:defRPr kumimoji="1" sz="1889" kern="1200">
          <a:solidFill>
            <a:schemeClr val="tx1"/>
          </a:solidFill>
          <a:latin typeface="+mn-lt"/>
          <a:ea typeface="+mn-ea"/>
          <a:cs typeface="+mn-cs"/>
        </a:defRPr>
      </a:lvl5pPr>
      <a:lvl6pPr marL="2453592" algn="l" defTabSz="490718" rtl="0" eaLnBrk="1" latinLnBrk="0" hangingPunct="1">
        <a:defRPr kumimoji="1" sz="1889" kern="1200">
          <a:solidFill>
            <a:schemeClr val="tx1"/>
          </a:solidFill>
          <a:latin typeface="+mn-lt"/>
          <a:ea typeface="+mn-ea"/>
          <a:cs typeface="+mn-cs"/>
        </a:defRPr>
      </a:lvl6pPr>
      <a:lvl7pPr marL="2944312" algn="l" defTabSz="490718" rtl="0" eaLnBrk="1" latinLnBrk="0" hangingPunct="1">
        <a:defRPr kumimoji="1" sz="1889" kern="1200">
          <a:solidFill>
            <a:schemeClr val="tx1"/>
          </a:solidFill>
          <a:latin typeface="+mn-lt"/>
          <a:ea typeface="+mn-ea"/>
          <a:cs typeface="+mn-cs"/>
        </a:defRPr>
      </a:lvl7pPr>
      <a:lvl8pPr marL="3435030" algn="l" defTabSz="490718" rtl="0" eaLnBrk="1" latinLnBrk="0" hangingPunct="1">
        <a:defRPr kumimoji="1" sz="1889" kern="1200">
          <a:solidFill>
            <a:schemeClr val="tx1"/>
          </a:solidFill>
          <a:latin typeface="+mn-lt"/>
          <a:ea typeface="+mn-ea"/>
          <a:cs typeface="+mn-cs"/>
        </a:defRPr>
      </a:lvl8pPr>
      <a:lvl9pPr marL="3925748" algn="l" defTabSz="490718" rtl="0" eaLnBrk="1" latinLnBrk="0" hangingPunct="1">
        <a:defRPr kumimoji="1" sz="18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テキスト ボックス 5"/>
          <p:cNvSpPr txBox="1"/>
          <p:nvPr/>
        </p:nvSpPr>
        <p:spPr>
          <a:xfrm>
            <a:off x="644188" y="7019864"/>
            <a:ext cx="4158526" cy="144016"/>
          </a:xfrm>
          <a:prstGeom prst="rect">
            <a:avLst/>
          </a:prstGeom>
          <a:noFill/>
        </p:spPr>
        <p:txBody>
          <a:bodyPr wrap="none" lIns="0" tIns="0" rIns="0" bIns="0" rtlCol="0">
            <a:noAutofit/>
          </a:bodyPr>
          <a:lstStyle/>
          <a:p>
            <a:pPr marL="0" marR="0" indent="0" algn="l" defTabSz="981392" rtl="0" eaLnBrk="1" fontAlgn="base" latinLnBrk="0" hangingPunct="1">
              <a:lnSpc>
                <a:spcPct val="100000"/>
              </a:lnSpc>
              <a:spcBef>
                <a:spcPts val="0"/>
              </a:spcBef>
              <a:spcAft>
                <a:spcPts val="0"/>
              </a:spcAft>
              <a:buClrTx/>
              <a:buSzTx/>
              <a:buFontTx/>
              <a:buNone/>
              <a:tabLst/>
            </a:pPr>
            <a:r>
              <a:rPr kumimoji="1" lang="en-US" altLang="ja-JP" sz="795" kern="0" dirty="0">
                <a:latin typeface="Arial" panose="020B0604020202020204" pitchFamily="34" charset="0"/>
                <a:ea typeface="+mn-ea"/>
                <a:cs typeface="Arial" panose="020B0604020202020204" pitchFamily="34" charset="0"/>
              </a:rPr>
              <a:t>© 2020 Fuji Xerox Co., Ltd. All rights reserved.</a:t>
            </a:r>
          </a:p>
          <a:p>
            <a:pPr marL="0" marR="0" indent="0" algn="l" defTabSz="981392" rtl="0" eaLnBrk="1" fontAlgn="base" latinLnBrk="0" hangingPunct="1">
              <a:lnSpc>
                <a:spcPct val="100000"/>
              </a:lnSpc>
              <a:spcBef>
                <a:spcPts val="0"/>
              </a:spcBef>
              <a:spcAft>
                <a:spcPts val="0"/>
              </a:spcAft>
              <a:buClrTx/>
              <a:buSzTx/>
              <a:buFontTx/>
              <a:buNone/>
              <a:tabLst/>
            </a:pPr>
            <a:endParaRPr kumimoji="1" lang="ja-JP" altLang="en-US" sz="1590" kern="0" dirty="0">
              <a:ea typeface="HG丸ｺﾞｼｯｸM-PRO"/>
            </a:endParaRPr>
          </a:p>
        </p:txBody>
      </p:sp>
      <p:grpSp>
        <p:nvGrpSpPr>
          <p:cNvPr id="14" name="FUJI XEROX Grid2007" hidden="1"/>
          <p:cNvGrpSpPr/>
          <p:nvPr/>
        </p:nvGrpSpPr>
        <p:grpSpPr>
          <a:xfrm>
            <a:off x="644189" y="1097856"/>
            <a:ext cx="11832311" cy="5472608"/>
            <a:chOff x="486123" y="1097856"/>
            <a:chExt cx="8928992" cy="5472608"/>
          </a:xfrm>
        </p:grpSpPr>
        <p:grpSp>
          <p:nvGrpSpPr>
            <p:cNvPr id="15" name="グループ化 171"/>
            <p:cNvGrpSpPr/>
            <p:nvPr/>
          </p:nvGrpSpPr>
          <p:grpSpPr>
            <a:xfrm>
              <a:off x="630138" y="1097856"/>
              <a:ext cx="8640964" cy="5472608"/>
              <a:chOff x="630138" y="1097856"/>
              <a:chExt cx="8640964" cy="5472608"/>
            </a:xfrm>
          </p:grpSpPr>
          <p:cxnSp>
            <p:nvCxnSpPr>
              <p:cNvPr id="57" name="直線コネクタ 56"/>
              <p:cNvCxnSpPr/>
              <p:nvPr/>
            </p:nvCxnSpPr>
            <p:spPr>
              <a:xfrm rot="5400000">
                <a:off x="-2106166" y="3834160"/>
                <a:ext cx="5472608" cy="0"/>
              </a:xfrm>
              <a:prstGeom prst="line">
                <a:avLst/>
              </a:prstGeom>
              <a:noFill/>
              <a:ln w="9525">
                <a:solidFill>
                  <a:srgbClr val="EAEAEA"/>
                </a:solidFill>
                <a:round/>
                <a:headEnd/>
                <a:tailEnd/>
              </a:ln>
              <a:effectLst/>
            </p:spPr>
          </p:cxnSp>
          <p:cxnSp>
            <p:nvCxnSpPr>
              <p:cNvPr id="58" name="直線コネクタ 57"/>
              <p:cNvCxnSpPr/>
              <p:nvPr/>
            </p:nvCxnSpPr>
            <p:spPr>
              <a:xfrm rot="5400000">
                <a:off x="-1962149" y="3834160"/>
                <a:ext cx="5472608" cy="0"/>
              </a:xfrm>
              <a:prstGeom prst="line">
                <a:avLst/>
              </a:prstGeom>
              <a:noFill/>
              <a:ln w="9525">
                <a:solidFill>
                  <a:srgbClr val="EAEAEA"/>
                </a:solidFill>
                <a:round/>
                <a:headEnd/>
                <a:tailEnd/>
              </a:ln>
              <a:effectLst/>
            </p:spPr>
          </p:cxnSp>
          <p:cxnSp>
            <p:nvCxnSpPr>
              <p:cNvPr id="59" name="直線コネクタ 58"/>
              <p:cNvCxnSpPr/>
              <p:nvPr/>
            </p:nvCxnSpPr>
            <p:spPr>
              <a:xfrm rot="5400000">
                <a:off x="-1818133" y="3834160"/>
                <a:ext cx="5472608" cy="0"/>
              </a:xfrm>
              <a:prstGeom prst="line">
                <a:avLst/>
              </a:prstGeom>
              <a:noFill/>
              <a:ln w="9525">
                <a:solidFill>
                  <a:srgbClr val="EAEAEA"/>
                </a:solidFill>
                <a:round/>
                <a:headEnd/>
                <a:tailEnd/>
              </a:ln>
              <a:effectLst/>
            </p:spPr>
          </p:cxnSp>
          <p:cxnSp>
            <p:nvCxnSpPr>
              <p:cNvPr id="60" name="直線コネクタ 59"/>
              <p:cNvCxnSpPr/>
              <p:nvPr/>
            </p:nvCxnSpPr>
            <p:spPr>
              <a:xfrm rot="5400000">
                <a:off x="-1674116" y="3834160"/>
                <a:ext cx="5472608" cy="0"/>
              </a:xfrm>
              <a:prstGeom prst="line">
                <a:avLst/>
              </a:prstGeom>
              <a:noFill/>
              <a:ln w="9525">
                <a:solidFill>
                  <a:srgbClr val="EAEAEA"/>
                </a:solidFill>
                <a:round/>
                <a:headEnd/>
                <a:tailEnd/>
              </a:ln>
              <a:effectLst/>
            </p:spPr>
          </p:cxnSp>
          <p:cxnSp>
            <p:nvCxnSpPr>
              <p:cNvPr id="61" name="直線コネクタ 60"/>
              <p:cNvCxnSpPr/>
              <p:nvPr/>
            </p:nvCxnSpPr>
            <p:spPr>
              <a:xfrm rot="5400000">
                <a:off x="-1530101" y="3834160"/>
                <a:ext cx="5472608" cy="0"/>
              </a:xfrm>
              <a:prstGeom prst="line">
                <a:avLst/>
              </a:prstGeom>
              <a:noFill/>
              <a:ln w="9525">
                <a:solidFill>
                  <a:srgbClr val="EAEAEA"/>
                </a:solidFill>
                <a:round/>
                <a:headEnd/>
                <a:tailEnd/>
              </a:ln>
              <a:effectLst/>
            </p:spPr>
          </p:cxnSp>
          <p:cxnSp>
            <p:nvCxnSpPr>
              <p:cNvPr id="62" name="直線コネクタ 61"/>
              <p:cNvCxnSpPr/>
              <p:nvPr/>
            </p:nvCxnSpPr>
            <p:spPr>
              <a:xfrm rot="5400000">
                <a:off x="-1386084" y="3834160"/>
                <a:ext cx="5472608" cy="0"/>
              </a:xfrm>
              <a:prstGeom prst="line">
                <a:avLst/>
              </a:prstGeom>
              <a:noFill/>
              <a:ln w="9525">
                <a:solidFill>
                  <a:srgbClr val="EAEAEA"/>
                </a:solidFill>
                <a:round/>
                <a:headEnd/>
                <a:tailEnd/>
              </a:ln>
              <a:effectLst/>
            </p:spPr>
          </p:cxnSp>
          <p:cxnSp>
            <p:nvCxnSpPr>
              <p:cNvPr id="63" name="直線コネクタ 62"/>
              <p:cNvCxnSpPr/>
              <p:nvPr/>
            </p:nvCxnSpPr>
            <p:spPr>
              <a:xfrm rot="5400000">
                <a:off x="-1242068"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098051"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954037"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810020"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666004"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521987"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377972"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233955"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89939"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54078"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198091"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342108"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486124"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630141"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774156"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918173"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062189"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1206206"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1350220"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1494237"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1638253"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1782270"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926285"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2070302"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235833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250234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264636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279038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293439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307841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3222428"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3366445"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3510459"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3654476"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3798492"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942509"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4086524"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4230541"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4374557"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4518574"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4662587"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4806604"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950620"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5094637"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5238652"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5382669"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5526685"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5670702"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5814716"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958733"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6102749"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6246766"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6390781"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16" name="グループ化 221"/>
            <p:cNvGrpSpPr/>
            <p:nvPr/>
          </p:nvGrpSpPr>
          <p:grpSpPr>
            <a:xfrm>
              <a:off x="486123" y="1241872"/>
              <a:ext cx="8928992" cy="5184576"/>
              <a:chOff x="486123" y="1241872"/>
              <a:chExt cx="8928992" cy="5184576"/>
            </a:xfrm>
          </p:grpSpPr>
          <p:cxnSp>
            <p:nvCxnSpPr>
              <p:cNvPr id="21" name="直線コネクタ 20"/>
              <p:cNvCxnSpPr/>
              <p:nvPr/>
            </p:nvCxnSpPr>
            <p:spPr>
              <a:xfrm>
                <a:off x="486123" y="1241872"/>
                <a:ext cx="8928992" cy="0"/>
              </a:xfrm>
              <a:prstGeom prst="line">
                <a:avLst/>
              </a:prstGeom>
              <a:noFill/>
              <a:ln w="9525">
                <a:solidFill>
                  <a:srgbClr val="EAEAEA"/>
                </a:solidFill>
                <a:round/>
                <a:headEnd/>
                <a:tailEnd/>
              </a:ln>
              <a:effectLst/>
            </p:spPr>
          </p:cxnSp>
          <p:cxnSp>
            <p:nvCxnSpPr>
              <p:cNvPr id="22" name="直線コネクタ 21"/>
              <p:cNvCxnSpPr/>
              <p:nvPr/>
            </p:nvCxnSpPr>
            <p:spPr>
              <a:xfrm>
                <a:off x="486123" y="1385888"/>
                <a:ext cx="8928992" cy="0"/>
              </a:xfrm>
              <a:prstGeom prst="line">
                <a:avLst/>
              </a:prstGeom>
              <a:noFill/>
              <a:ln w="9525">
                <a:solidFill>
                  <a:srgbClr val="EAEAEA"/>
                </a:solidFill>
                <a:round/>
                <a:headEnd/>
                <a:tailEnd/>
              </a:ln>
              <a:effectLst/>
            </p:spPr>
          </p:cxnSp>
          <p:cxnSp>
            <p:nvCxnSpPr>
              <p:cNvPr id="23" name="直線コネクタ 22"/>
              <p:cNvCxnSpPr/>
              <p:nvPr/>
            </p:nvCxnSpPr>
            <p:spPr>
              <a:xfrm>
                <a:off x="486123" y="1529904"/>
                <a:ext cx="8928992" cy="0"/>
              </a:xfrm>
              <a:prstGeom prst="line">
                <a:avLst/>
              </a:prstGeom>
              <a:noFill/>
              <a:ln w="9525">
                <a:solidFill>
                  <a:srgbClr val="EAEAEA"/>
                </a:solidFill>
                <a:round/>
                <a:headEnd/>
                <a:tailEnd/>
              </a:ln>
              <a:effectLst/>
            </p:spPr>
          </p:cxnSp>
          <p:cxnSp>
            <p:nvCxnSpPr>
              <p:cNvPr id="24" name="直線コネクタ 23"/>
              <p:cNvCxnSpPr/>
              <p:nvPr/>
            </p:nvCxnSpPr>
            <p:spPr>
              <a:xfrm>
                <a:off x="486123" y="1673920"/>
                <a:ext cx="8928992" cy="0"/>
              </a:xfrm>
              <a:prstGeom prst="line">
                <a:avLst/>
              </a:prstGeom>
              <a:noFill/>
              <a:ln w="9525">
                <a:solidFill>
                  <a:srgbClr val="EAEAEA"/>
                </a:solidFill>
                <a:round/>
                <a:headEnd/>
                <a:tailEnd/>
              </a:ln>
              <a:effectLst/>
            </p:spPr>
          </p:cxnSp>
          <p:cxnSp>
            <p:nvCxnSpPr>
              <p:cNvPr id="25" name="直線コネクタ 24"/>
              <p:cNvCxnSpPr/>
              <p:nvPr/>
            </p:nvCxnSpPr>
            <p:spPr>
              <a:xfrm>
                <a:off x="486123" y="1817936"/>
                <a:ext cx="8928992" cy="0"/>
              </a:xfrm>
              <a:prstGeom prst="line">
                <a:avLst/>
              </a:prstGeom>
              <a:noFill/>
              <a:ln w="9525">
                <a:solidFill>
                  <a:srgbClr val="EAEAEA"/>
                </a:solidFill>
                <a:round/>
                <a:headEnd/>
                <a:tailEnd/>
              </a:ln>
              <a:effectLst/>
            </p:spPr>
          </p:cxnSp>
          <p:cxnSp>
            <p:nvCxnSpPr>
              <p:cNvPr id="26" name="直線コネクタ 25"/>
              <p:cNvCxnSpPr/>
              <p:nvPr/>
            </p:nvCxnSpPr>
            <p:spPr>
              <a:xfrm>
                <a:off x="486123" y="1961952"/>
                <a:ext cx="8928992" cy="0"/>
              </a:xfrm>
              <a:prstGeom prst="line">
                <a:avLst/>
              </a:prstGeom>
              <a:noFill/>
              <a:ln w="9525">
                <a:solidFill>
                  <a:srgbClr val="EAEAEA"/>
                </a:solidFill>
                <a:round/>
                <a:headEnd/>
                <a:tailEnd/>
              </a:ln>
              <a:effectLst/>
            </p:spPr>
          </p:cxnSp>
          <p:cxnSp>
            <p:nvCxnSpPr>
              <p:cNvPr id="27" name="直線コネクタ 26"/>
              <p:cNvCxnSpPr/>
              <p:nvPr/>
            </p:nvCxnSpPr>
            <p:spPr>
              <a:xfrm>
                <a:off x="486123" y="2105968"/>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2249984"/>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2394000"/>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2538016"/>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2682032"/>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2826048"/>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970064"/>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3114080"/>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3258096"/>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3402112"/>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3546128"/>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3690144"/>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3978176"/>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4122192"/>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4266208"/>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4410224"/>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4554240"/>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4698256"/>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4842272"/>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986288"/>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5130304"/>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5274320"/>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5418336"/>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5562352"/>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5706368"/>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5850384"/>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994400"/>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6138416"/>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6282432"/>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6426448"/>
                <a:ext cx="8928992" cy="0"/>
              </a:xfrm>
              <a:prstGeom prst="line">
                <a:avLst/>
              </a:prstGeom>
              <a:noFill/>
              <a:ln w="9525">
                <a:solidFill>
                  <a:srgbClr val="EAEAEA"/>
                </a:solidFill>
                <a:round/>
                <a:headEnd/>
                <a:tailEnd/>
              </a:ln>
              <a:effectLst/>
            </p:spPr>
          </p:cxnSp>
        </p:grpSp>
        <p:grpSp>
          <p:nvGrpSpPr>
            <p:cNvPr id="17" name="グループ化 222"/>
            <p:cNvGrpSpPr/>
            <p:nvPr/>
          </p:nvGrpSpPr>
          <p:grpSpPr>
            <a:xfrm>
              <a:off x="486123" y="1097856"/>
              <a:ext cx="8928992" cy="5472608"/>
              <a:chOff x="486123" y="1097856"/>
              <a:chExt cx="8928992" cy="5472608"/>
            </a:xfrm>
          </p:grpSpPr>
          <p:sp>
            <p:nvSpPr>
              <p:cNvPr id="18" name="正方形/長方形 17"/>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dirty="0">
                  <a:solidFill>
                    <a:prstClr val="black"/>
                  </a:solidFill>
                </a:endParaRPr>
              </a:p>
            </p:txBody>
          </p:sp>
          <p:cxnSp>
            <p:nvCxnSpPr>
              <p:cNvPr id="19" name="直線コネクタ 18"/>
              <p:cNvCxnSpPr/>
              <p:nvPr/>
            </p:nvCxnSpPr>
            <p:spPr>
              <a:xfrm rot="5400000">
                <a:off x="2214315" y="3834160"/>
                <a:ext cx="5472608" cy="0"/>
              </a:xfrm>
              <a:prstGeom prst="line">
                <a:avLst/>
              </a:prstGeom>
              <a:noFill/>
              <a:ln w="9525">
                <a:solidFill>
                  <a:srgbClr val="C0C0C0"/>
                </a:solidFill>
                <a:round/>
                <a:headEnd/>
                <a:tailEnd/>
              </a:ln>
              <a:effectLst/>
            </p:spPr>
          </p:cxnSp>
          <p:cxnSp>
            <p:nvCxnSpPr>
              <p:cNvPr id="20" name="直線コネクタ 19"/>
              <p:cNvCxnSpPr/>
              <p:nvPr/>
            </p:nvCxnSpPr>
            <p:spPr>
              <a:xfrm>
                <a:off x="486123" y="3834160"/>
                <a:ext cx="8928992" cy="0"/>
              </a:xfrm>
              <a:prstGeom prst="line">
                <a:avLst/>
              </a:prstGeom>
              <a:noFill/>
              <a:ln w="9525">
                <a:solidFill>
                  <a:srgbClr val="C0C0C0"/>
                </a:solidFill>
                <a:round/>
                <a:headEnd/>
                <a:tailEnd/>
              </a:ln>
              <a:effectLst/>
            </p:spPr>
          </p:cxnSp>
        </p:grpSp>
      </p:grpSp>
      <p:sp>
        <p:nvSpPr>
          <p:cNvPr id="4" name="テキスト プレースホルダー 3"/>
          <p:cNvSpPr>
            <a:spLocks noGrp="1"/>
          </p:cNvSpPr>
          <p:nvPr>
            <p:ph type="body" idx="1"/>
          </p:nvPr>
        </p:nvSpPr>
        <p:spPr>
          <a:xfrm>
            <a:off x="644190" y="1097857"/>
            <a:ext cx="11832893" cy="5472145"/>
          </a:xfrm>
          <a:prstGeom prst="rect">
            <a:avLst/>
          </a:prstGeom>
        </p:spPr>
        <p:txBody>
          <a:bodyPr vert="horz" lIns="0" tIns="0" rIns="0" bIns="0" rtlCol="0">
            <a:normAutofit/>
          </a:bodyPr>
          <a:lstStyle/>
          <a:p>
            <a:pPr lvl="0"/>
            <a:r>
              <a:rPr kumimoji="1" lang="ja-JP" altLang="en-US" dirty="0"/>
              <a:t>マスター テキストの書式設定 </a:t>
            </a:r>
            <a:r>
              <a:rPr kumimoji="1" lang="en-US" altLang="ja-JP" dirty="0"/>
              <a:t>16pt</a:t>
            </a:r>
            <a:endParaRPr kumimoji="1" lang="ja-JP" altLang="en-US" dirty="0"/>
          </a:p>
          <a:p>
            <a:pPr lvl="1"/>
            <a:r>
              <a:rPr kumimoji="1" lang="ja-JP" altLang="en-US" dirty="0"/>
              <a:t>第 </a:t>
            </a:r>
            <a:r>
              <a:rPr kumimoji="1" lang="en-US" altLang="ja-JP" dirty="0"/>
              <a:t>2 </a:t>
            </a:r>
            <a:r>
              <a:rPr kumimoji="1" lang="ja-JP" altLang="en-US" dirty="0"/>
              <a:t>レベル </a:t>
            </a:r>
          </a:p>
          <a:p>
            <a:pPr lvl="2"/>
            <a:r>
              <a:rPr kumimoji="1" lang="ja-JP" altLang="en-US" dirty="0"/>
              <a:t>第 </a:t>
            </a:r>
            <a:r>
              <a:rPr kumimoji="1" lang="en-US" altLang="ja-JP" dirty="0"/>
              <a:t>3 </a:t>
            </a:r>
            <a:r>
              <a:rPr kumimoji="1" lang="ja-JP" altLang="en-US" dirty="0"/>
              <a:t>レベル </a:t>
            </a:r>
          </a:p>
          <a:p>
            <a:pPr lvl="3"/>
            <a:r>
              <a:rPr kumimoji="1" lang="ja-JP" altLang="en-US" dirty="0"/>
              <a:t>第 </a:t>
            </a:r>
            <a:r>
              <a:rPr kumimoji="1" lang="en-US" altLang="ja-JP" dirty="0"/>
              <a:t>4 </a:t>
            </a:r>
            <a:r>
              <a:rPr kumimoji="1" lang="ja-JP" altLang="en-US" dirty="0"/>
              <a:t>レベル </a:t>
            </a:r>
          </a:p>
          <a:p>
            <a:pPr lvl="4"/>
            <a:r>
              <a:rPr kumimoji="1" lang="ja-JP" altLang="en-US" dirty="0"/>
              <a:t>第 </a:t>
            </a:r>
            <a:r>
              <a:rPr kumimoji="1" lang="en-US" altLang="ja-JP" dirty="0"/>
              <a:t>5 </a:t>
            </a:r>
            <a:r>
              <a:rPr kumimoji="1" lang="ja-JP" altLang="en-US" dirty="0"/>
              <a:t>レベル </a:t>
            </a:r>
          </a:p>
        </p:txBody>
      </p:sp>
      <p:sp>
        <p:nvSpPr>
          <p:cNvPr id="5" name="Slide Number Placeholder 5"/>
          <p:cNvSpPr>
            <a:spLocks noGrp="1"/>
          </p:cNvSpPr>
          <p:nvPr>
            <p:ph type="sldNum" sz="quarter" idx="4"/>
          </p:nvPr>
        </p:nvSpPr>
        <p:spPr>
          <a:xfrm>
            <a:off x="6087239" y="6991200"/>
            <a:ext cx="949342" cy="208800"/>
          </a:xfrm>
          <a:prstGeom prst="rect">
            <a:avLst/>
          </a:prstGeom>
        </p:spPr>
        <p:txBody>
          <a:bodyPr vert="horz" wrap="square" lIns="0" tIns="0" rIns="0" bIns="0" rtlCol="0" anchor="t" anchorCtr="0">
            <a:noAutofit/>
          </a:bodyPr>
          <a:lstStyle>
            <a:lvl1pPr algn="ctr" fontAlgn="base">
              <a:defRPr sz="994" b="0" i="0">
                <a:solidFill>
                  <a:schemeClr val="tx1"/>
                </a:solidFill>
                <a:latin typeface="Arial" panose="020B0604020202020204" pitchFamily="34" charset="0"/>
                <a:cs typeface="Arial" panose="020B0604020202020204" pitchFamily="34" charset="0"/>
              </a:defRPr>
            </a:lvl1pPr>
          </a:lstStyle>
          <a:p>
            <a:fld id="{80CC3474-811F-B342-9D29-E222B00B2A79}" type="slidenum">
              <a:rPr lang="en-US" smtClean="0"/>
              <a:pPr/>
              <a:t>‹#›</a:t>
            </a:fld>
            <a:endParaRPr lang="en-US" dirty="0"/>
          </a:p>
        </p:txBody>
      </p:sp>
      <p:sp>
        <p:nvSpPr>
          <p:cNvPr id="3" name="タイトル プレースホルダー 2"/>
          <p:cNvSpPr>
            <a:spLocks noGrp="1"/>
          </p:cNvSpPr>
          <p:nvPr>
            <p:ph type="title"/>
          </p:nvPr>
        </p:nvSpPr>
        <p:spPr>
          <a:xfrm>
            <a:off x="644130" y="378000"/>
            <a:ext cx="9160950" cy="432000"/>
          </a:xfrm>
          <a:prstGeom prst="rect">
            <a:avLst/>
          </a:prstGeom>
        </p:spPr>
        <p:txBody>
          <a:bodyPr vert="horz" lIns="0" tIns="0" rIns="0" bIns="14400" rtlCol="0" anchor="b" anchorCtr="0">
            <a:noAutofit/>
          </a:bodyPr>
          <a:lstStyle/>
          <a:p>
            <a:r>
              <a:rPr kumimoji="1" lang="ja-JP" altLang="en-US" dirty="0"/>
              <a:t>マスター タイトルの書式設定 </a:t>
            </a:r>
            <a:r>
              <a:rPr kumimoji="1" lang="en-US" altLang="ja-JP" dirty="0"/>
              <a:t>24pt</a:t>
            </a:r>
            <a:endParaRPr kumimoji="1" lang="ja-JP" altLang="en-US" dirty="0"/>
          </a:p>
        </p:txBody>
      </p:sp>
      <p:grpSp>
        <p:nvGrpSpPr>
          <p:cNvPr id="121" name="Classification of Information"/>
          <p:cNvGrpSpPr/>
          <p:nvPr userDrawn="1"/>
        </p:nvGrpSpPr>
        <p:grpSpPr>
          <a:xfrm>
            <a:off x="10297286" y="184945"/>
            <a:ext cx="2624605" cy="553204"/>
            <a:chOff x="7544400" y="188913"/>
            <a:chExt cx="1980600" cy="553204"/>
          </a:xfrm>
        </p:grpSpPr>
        <p:sp>
          <p:nvSpPr>
            <p:cNvPr id="122" name="テキスト ボックス 117"/>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FBHP Internal Use Only</a:t>
              </a:r>
            </a:p>
          </p:txBody>
        </p:sp>
        <p:sp>
          <p:nvSpPr>
            <p:cNvPr id="123" name="テキスト ボックス 118"/>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124" name="テキスト ボックス 119"/>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FX</a:t>
              </a:r>
              <a:endParaRPr kumimoji="0" lang="ja-JP" altLang="en-US" sz="596" dirty="0">
                <a:solidFill>
                  <a:schemeClr val="tx1"/>
                </a:solidFill>
                <a:latin typeface="HG丸ｺﾞｼｯｸM-PRO" pitchFamily="50" charset="-128"/>
                <a:ea typeface="HG丸ｺﾞｼｯｸM-PRO" pitchFamily="50" charset="-128"/>
              </a:endParaRP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a:t>
              </a:r>
              <a:r>
                <a:rPr kumimoji="0" lang="ja-JP" altLang="en-US" sz="596" dirty="0">
                  <a:solidFill>
                    <a:schemeClr val="tx1"/>
                  </a:solidFill>
                  <a:latin typeface="HG丸ｺﾞｼｯｸM-PRO" pitchFamily="50" charset="-128"/>
                  <a:ea typeface="HG丸ｺﾞｼｯｸM-PRO" pitchFamily="50" charset="-128"/>
                </a:rPr>
                <a:t>年</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HR &amp; GA -</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Nonpro</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2020</a:t>
              </a:r>
              <a:r>
                <a:rPr kumimoji="0" lang="ja-JP" altLang="en-US" sz="596" dirty="0">
                  <a:solidFill>
                    <a:schemeClr val="tx1"/>
                  </a:solidFill>
                  <a:latin typeface="HG丸ｺﾞｼｯｸM-PRO" pitchFamily="50" charset="-128"/>
                  <a:ea typeface="HG丸ｺﾞｼｯｸM-PRO" pitchFamily="50" charset="-128"/>
                </a:rPr>
                <a:t>年</a:t>
              </a:r>
              <a:r>
                <a:rPr kumimoji="0" lang="en-US" altLang="ja-JP" sz="596" dirty="0">
                  <a:solidFill>
                    <a:schemeClr val="tx1"/>
                  </a:solidFill>
                  <a:latin typeface="HG丸ｺﾞｼｯｸM-PRO" pitchFamily="50" charset="-128"/>
                  <a:ea typeface="HG丸ｺﾞｼｯｸM-PRO" pitchFamily="50" charset="-128"/>
                </a:rPr>
                <a:t>10</a:t>
              </a:r>
              <a:r>
                <a:rPr kumimoji="0" lang="ja-JP" altLang="en-US" sz="596" dirty="0">
                  <a:solidFill>
                    <a:schemeClr val="tx1"/>
                  </a:solidFill>
                  <a:latin typeface="HG丸ｺﾞｼｯｸM-PRO" pitchFamily="50" charset="-128"/>
                  <a:ea typeface="HG丸ｺﾞｼｯｸM-PRO" pitchFamily="50" charset="-128"/>
                </a:rPr>
                <a:t>月</a:t>
              </a:r>
              <a:r>
                <a:rPr kumimoji="0" lang="en-US" altLang="ja-JP" sz="596" dirty="0">
                  <a:solidFill>
                    <a:schemeClr val="tx1"/>
                  </a:solidFill>
                  <a:latin typeface="HG丸ｺﾞｼｯｸM-PRO" pitchFamily="50" charset="-128"/>
                  <a:ea typeface="HG丸ｺﾞｼｯｸM-PRO" pitchFamily="50" charset="-128"/>
                </a:rPr>
                <a:t>20</a:t>
              </a:r>
              <a:r>
                <a:rPr kumimoji="0" lang="ja-JP" altLang="en-US" sz="596" dirty="0">
                  <a:solidFill>
                    <a:schemeClr val="tx1"/>
                  </a:solidFill>
                  <a:latin typeface="HG丸ｺﾞｼｯｸM-PRO" pitchFamily="50" charset="-128"/>
                  <a:ea typeface="HG丸ｺﾞｼｯｸM-PRO" pitchFamily="50" charset="-128"/>
                </a:rPr>
                <a:t>日</a:t>
              </a:r>
              <a:endParaRPr kumimoji="0" lang="en-US" altLang="ja-JP" sz="596" dirty="0">
                <a:solidFill>
                  <a:schemeClr val="tx1"/>
                </a:solidFill>
                <a:latin typeface="HG丸ｺﾞｼｯｸM-PRO" pitchFamily="50" charset="-128"/>
                <a:ea typeface="HG丸ｺﾞｼｯｸM-PRO" pitchFamily="50" charset="-128"/>
              </a:endParaRPr>
            </a:p>
          </p:txBody>
        </p:sp>
      </p:grpSp>
    </p:spTree>
    <p:extLst>
      <p:ext uri="{BB962C8B-B14F-4D97-AF65-F5344CB8AC3E}">
        <p14:creationId xmlns:p14="http://schemas.microsoft.com/office/powerpoint/2010/main" val="2292221948"/>
      </p:ext>
    </p:extLst>
  </p:cSld>
  <p:clrMap bg1="lt1" tx1="dk1" bg2="lt2" tx2="dk2" accent1="accent1" accent2="accent2" accent3="accent3" accent4="accent4" accent5="accent5" accent6="accent6" hlink="hlink" folHlink="folHlink"/>
  <p:sldLayoutIdLst>
    <p:sldLayoutId id="2147484081" r:id="rId1"/>
    <p:sldLayoutId id="2147484082" r:id="rId2"/>
  </p:sldLayoutIdLst>
  <p:hf sldNum="0" hdr="0" ftr="0" dt="0"/>
  <p:txStyles>
    <p:titleStyle>
      <a:lvl1pPr algn="l" defTabSz="511199" rtl="0" eaLnBrk="1" latinLnBrk="0" hangingPunct="1">
        <a:lnSpc>
          <a:spcPct val="100000"/>
        </a:lnSpc>
        <a:spcBef>
          <a:spcPct val="0"/>
        </a:spcBef>
        <a:buNone/>
        <a:defRPr kumimoji="1" sz="2385" kern="1200" baseline="0">
          <a:solidFill>
            <a:schemeClr val="tx1"/>
          </a:solidFill>
          <a:latin typeface="+mj-lt"/>
          <a:ea typeface="+mj-ea"/>
          <a:cs typeface="+mj-cs"/>
        </a:defRPr>
      </a:lvl1pPr>
    </p:titleStyle>
    <p:bodyStyle>
      <a:lvl1pPr marL="0" indent="0" algn="l" defTabSz="511199" rtl="0" eaLnBrk="1" latinLnBrk="0" hangingPunct="1">
        <a:lnSpc>
          <a:spcPct val="110000"/>
        </a:lnSpc>
        <a:spcBef>
          <a:spcPts val="0"/>
        </a:spcBef>
        <a:spcAft>
          <a:spcPts val="398"/>
        </a:spcAft>
        <a:buClr>
          <a:schemeClr val="accent1"/>
        </a:buClr>
        <a:buFont typeface="Arial" panose="020B0604020202020204" pitchFamily="34" charset="0"/>
        <a:buNone/>
        <a:defRPr kumimoji="1" sz="1590" b="0" i="0" kern="1200">
          <a:solidFill>
            <a:schemeClr val="accent1"/>
          </a:solidFill>
          <a:latin typeface="+mn-lt"/>
          <a:ea typeface="+mn-ea"/>
          <a:cs typeface="+mn-cs"/>
        </a:defRPr>
      </a:lvl1pPr>
      <a:lvl2pPr marL="135965" indent="-135965"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391" b="0" i="0" kern="1200">
          <a:solidFill>
            <a:schemeClr val="tx1"/>
          </a:solidFill>
          <a:latin typeface="+mn-lt"/>
          <a:ea typeface="+mn-ea"/>
          <a:cs typeface="+mn-cs"/>
        </a:defRPr>
      </a:lvl2pPr>
      <a:lvl3pPr marL="322024" indent="-168168"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3pPr>
      <a:lvl4pPr marL="483035" indent="-128810"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4pPr>
      <a:lvl5pPr marL="644048" indent="-128810"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5pPr>
      <a:lvl6pPr marL="1405800"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6pPr>
      <a:lvl7pPr marL="1661399"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7pPr>
      <a:lvl8pPr marL="1916999"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8pPr>
      <a:lvl9pPr marL="2172600"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9pPr>
    </p:bodyStyle>
    <p:otherStyle>
      <a:defPPr>
        <a:defRPr lang="en-US"/>
      </a:defPPr>
      <a:lvl1pPr marL="0" algn="l" defTabSz="511199" rtl="0" eaLnBrk="1" latinLnBrk="0" hangingPunct="1">
        <a:defRPr kumimoji="1" sz="1007" kern="1200">
          <a:solidFill>
            <a:schemeClr val="tx1"/>
          </a:solidFill>
          <a:latin typeface="+mn-lt"/>
          <a:ea typeface="+mn-ea"/>
          <a:cs typeface="+mn-cs"/>
        </a:defRPr>
      </a:lvl1pPr>
      <a:lvl2pPr marL="255599" algn="l" defTabSz="511199" rtl="0" eaLnBrk="1" latinLnBrk="0" hangingPunct="1">
        <a:defRPr kumimoji="1" sz="1007" kern="1200">
          <a:solidFill>
            <a:schemeClr val="tx1"/>
          </a:solidFill>
          <a:latin typeface="+mn-lt"/>
          <a:ea typeface="+mn-ea"/>
          <a:cs typeface="+mn-cs"/>
        </a:defRPr>
      </a:lvl2pPr>
      <a:lvl3pPr marL="511199" algn="l" defTabSz="511199" rtl="0" eaLnBrk="1" latinLnBrk="0" hangingPunct="1">
        <a:defRPr kumimoji="1" sz="1007" kern="1200">
          <a:solidFill>
            <a:schemeClr val="tx1"/>
          </a:solidFill>
          <a:latin typeface="+mn-lt"/>
          <a:ea typeface="+mn-ea"/>
          <a:cs typeface="+mn-cs"/>
        </a:defRPr>
      </a:lvl3pPr>
      <a:lvl4pPr marL="766800" algn="l" defTabSz="511199" rtl="0" eaLnBrk="1" latinLnBrk="0" hangingPunct="1">
        <a:defRPr kumimoji="1" sz="1007" kern="1200">
          <a:solidFill>
            <a:schemeClr val="tx1"/>
          </a:solidFill>
          <a:latin typeface="+mn-lt"/>
          <a:ea typeface="+mn-ea"/>
          <a:cs typeface="+mn-cs"/>
        </a:defRPr>
      </a:lvl4pPr>
      <a:lvl5pPr marL="1022400" algn="l" defTabSz="511199" rtl="0" eaLnBrk="1" latinLnBrk="0" hangingPunct="1">
        <a:defRPr kumimoji="1" sz="1007" kern="1200">
          <a:solidFill>
            <a:schemeClr val="tx1"/>
          </a:solidFill>
          <a:latin typeface="+mn-lt"/>
          <a:ea typeface="+mn-ea"/>
          <a:cs typeface="+mn-cs"/>
        </a:defRPr>
      </a:lvl5pPr>
      <a:lvl6pPr marL="1277999" algn="l" defTabSz="511199" rtl="0" eaLnBrk="1" latinLnBrk="0" hangingPunct="1">
        <a:defRPr kumimoji="1" sz="1007" kern="1200">
          <a:solidFill>
            <a:schemeClr val="tx1"/>
          </a:solidFill>
          <a:latin typeface="+mn-lt"/>
          <a:ea typeface="+mn-ea"/>
          <a:cs typeface="+mn-cs"/>
        </a:defRPr>
      </a:lvl6pPr>
      <a:lvl7pPr marL="1533600" algn="l" defTabSz="511199" rtl="0" eaLnBrk="1" latinLnBrk="0" hangingPunct="1">
        <a:defRPr kumimoji="1" sz="1007" kern="1200">
          <a:solidFill>
            <a:schemeClr val="tx1"/>
          </a:solidFill>
          <a:latin typeface="+mn-lt"/>
          <a:ea typeface="+mn-ea"/>
          <a:cs typeface="+mn-cs"/>
        </a:defRPr>
      </a:lvl7pPr>
      <a:lvl8pPr marL="1789199" algn="l" defTabSz="511199" rtl="0" eaLnBrk="1" latinLnBrk="0" hangingPunct="1">
        <a:defRPr kumimoji="1" sz="1007" kern="1200">
          <a:solidFill>
            <a:schemeClr val="tx1"/>
          </a:solidFill>
          <a:latin typeface="+mn-lt"/>
          <a:ea typeface="+mn-ea"/>
          <a:cs typeface="+mn-cs"/>
        </a:defRPr>
      </a:lvl8pPr>
      <a:lvl9pPr marL="2044799" algn="l" defTabSz="511199" rtl="0" eaLnBrk="1" latinLnBrk="0" hangingPunct="1">
        <a:defRPr kumimoji="1" sz="1007"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05" userDrawn="1">
          <p15:clr>
            <a:srgbClr val="F26B43"/>
          </p15:clr>
        </p15:guide>
        <p15:guide id="7" orient="horz" pos="2415" userDrawn="1">
          <p15:clr>
            <a:srgbClr val="F26B43"/>
          </p15:clr>
        </p15:guide>
        <p15:guide id="9" orient="horz" pos="4139" userDrawn="1">
          <p15:clr>
            <a:srgbClr val="F26B43"/>
          </p15:clr>
        </p15:guide>
        <p15:guide id="10" orient="horz" pos="692" userDrawn="1">
          <p15:clr>
            <a:srgbClr val="F26B43"/>
          </p15:clr>
        </p15:guide>
        <p15:guide id="11" pos="4141" userDrawn="1">
          <p15:clr>
            <a:srgbClr val="F26B43"/>
          </p15:clr>
        </p15:guide>
        <p15:guide id="12" pos="78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65479" y="7034575"/>
            <a:ext cx="112210" cy="111890"/>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727" noProof="0" smtClean="0"/>
              <a:pPr marL="0" lvl="0" indent="0" algn="r">
                <a:buNone/>
              </a:pPr>
              <a:t>‹#›</a:t>
            </a:fld>
            <a:endParaRPr lang="en-US" sz="727" noProof="0" dirty="0"/>
          </a:p>
        </p:txBody>
      </p:sp>
      <p:sp>
        <p:nvSpPr>
          <p:cNvPr id="11" name="Classification"/>
          <p:cNvSpPr txBox="1"/>
          <p:nvPr userDrawn="1"/>
        </p:nvSpPr>
        <p:spPr bwMode="black">
          <a:xfrm>
            <a:off x="3028266" y="7059415"/>
            <a:ext cx="309380" cy="74508"/>
          </a:xfrm>
          <a:prstGeom prst="rect">
            <a:avLst/>
          </a:prstGeom>
          <a:noFill/>
        </p:spPr>
        <p:txBody>
          <a:bodyPr wrap="none" lIns="0" tIns="0" rIns="0" bIns="0" rtlCol="0">
            <a:spAutoFit/>
          </a:bodyPr>
          <a:lstStyle/>
          <a:p>
            <a:pPr marL="0" marR="0" indent="0" algn="l" defTabSz="878409"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484" b="0" i="0" u="none" kern="0" baseline="0">
                <a:solidFill>
                  <a:schemeClr val="tx1"/>
                </a:solidFill>
                <a:latin typeface="Arial"/>
                <a:ea typeface="Arial Unicode MS"/>
                <a:cs typeface="Arial Unicode MS" pitchFamily="34" charset="-128"/>
                <a:sym typeface="Arial"/>
              </a:rPr>
              <a:t>INTERNAL</a:t>
            </a:r>
            <a:endParaRPr kumimoji="0" lang="en-US" sz="484"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2" y="7059416"/>
            <a:ext cx="2441929" cy="74508"/>
          </a:xfrm>
          <a:prstGeom prst="rect">
            <a:avLst/>
          </a:prstGeom>
          <a:noFill/>
        </p:spPr>
        <p:txBody>
          <a:bodyPr wrap="square" lIns="0" tIns="0" rIns="0" bIns="0" rtlCol="0">
            <a:spAutoFit/>
          </a:bodyPr>
          <a:lstStyle/>
          <a:p>
            <a:pPr marL="67882" marR="0" indent="-67882" algn="l" defTabSz="878409"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484" noProof="0" dirty="0">
                <a:solidFill>
                  <a:schemeClr val="tx1"/>
                </a:solidFill>
              </a:rPr>
              <a:t>2018 SAP SE or an SAP affiliate company. All rights reserved.  </a:t>
            </a:r>
            <a:r>
              <a:rPr kumimoji="0" lang="en-US" sz="484"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3" y="1743378"/>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3" y="542386"/>
            <a:ext cx="12035437" cy="298095"/>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4091928783"/>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Lst>
  <p:hf hdr="0" ftr="0" dt="0"/>
  <p:txStyles>
    <p:titleStyle>
      <a:lvl1pPr algn="l" defTabSz="878409" rtl="0" eaLnBrk="1" latinLnBrk="0" hangingPunct="1">
        <a:spcBef>
          <a:spcPct val="0"/>
        </a:spcBef>
        <a:buNone/>
        <a:defRPr sz="1937" b="1" kern="1200" baseline="0">
          <a:solidFill>
            <a:schemeClr val="tx1"/>
          </a:solidFill>
          <a:latin typeface="+mj-lt"/>
          <a:ea typeface="+mj-ea"/>
          <a:cs typeface="+mj-cs"/>
        </a:defRPr>
      </a:lvl1pPr>
    </p:titleStyle>
    <p:bodyStyle>
      <a:lvl1pPr marL="0" indent="0" algn="l" defTabSz="878409" rtl="0" eaLnBrk="1" latinLnBrk="0" hangingPunct="1">
        <a:spcBef>
          <a:spcPts val="1452"/>
        </a:spcBef>
        <a:buClr>
          <a:schemeClr val="accent1"/>
        </a:buClr>
        <a:buSzPct val="80000"/>
        <a:buFontTx/>
        <a:buNone/>
        <a:defRPr sz="1614" b="0" kern="1200">
          <a:solidFill>
            <a:schemeClr val="tx1"/>
          </a:solidFill>
          <a:latin typeface="+mn-lt"/>
          <a:ea typeface="+mn-ea"/>
          <a:cs typeface="+mn-cs"/>
        </a:defRPr>
      </a:lvl1pPr>
      <a:lvl2pPr marL="145222" indent="-145222" algn="l" defTabSz="878409" rtl="0" eaLnBrk="1" latinLnBrk="0" hangingPunct="1">
        <a:spcBef>
          <a:spcPts val="484"/>
        </a:spcBef>
        <a:buClr>
          <a:schemeClr val="accent1"/>
        </a:buClr>
        <a:buSzPct val="100000"/>
        <a:buFont typeface="Wingdings" pitchFamily="2" charset="2"/>
        <a:buChar char="§"/>
        <a:defRPr sz="1452" kern="1200">
          <a:solidFill>
            <a:schemeClr val="tx1"/>
          </a:solidFill>
          <a:latin typeface="+mn-lt"/>
          <a:ea typeface="+mn-ea"/>
          <a:cs typeface="+mn-cs"/>
        </a:defRPr>
      </a:lvl2pPr>
      <a:lvl3pPr marL="289512" indent="-144757" algn="l" defTabSz="878409" rtl="0" eaLnBrk="1" latinLnBrk="0" hangingPunct="1">
        <a:spcBef>
          <a:spcPts val="242"/>
        </a:spcBef>
        <a:buClr>
          <a:schemeClr val="tx1"/>
        </a:buClr>
        <a:buSzPct val="100000"/>
        <a:buFont typeface="Arial" panose="020B0604020202020204" pitchFamily="34" charset="0"/>
        <a:buChar char="–"/>
        <a:defRPr lang="en-US" sz="1452" kern="1200" noProof="0" dirty="0" smtClean="0">
          <a:solidFill>
            <a:schemeClr val="tx1"/>
          </a:solidFill>
          <a:latin typeface="+mn-lt"/>
          <a:ea typeface="+mn-ea"/>
          <a:cs typeface="+mn-cs"/>
        </a:defRPr>
      </a:lvl3pPr>
      <a:lvl4pPr marL="435665" indent="-145222" algn="l" defTabSz="878409" rtl="0" eaLnBrk="1" latinLnBrk="0" hangingPunct="1">
        <a:spcBef>
          <a:spcPts val="242"/>
        </a:spcBef>
        <a:buClr>
          <a:schemeClr val="tx1"/>
        </a:buClr>
        <a:buSzPct val="120000"/>
        <a:buFont typeface="Arial" pitchFamily="34" charset="0"/>
        <a:buChar char="▫"/>
        <a:defRPr sz="1291" kern="1200">
          <a:solidFill>
            <a:schemeClr val="tx1"/>
          </a:solidFill>
          <a:latin typeface="+mn-lt"/>
          <a:ea typeface="+mn-ea"/>
          <a:cs typeface="+mn-cs"/>
        </a:defRPr>
      </a:lvl4pPr>
      <a:lvl5pPr marL="580886" indent="-145222" algn="l" defTabSz="878409" rtl="0" eaLnBrk="1" latinLnBrk="0" hangingPunct="1">
        <a:spcBef>
          <a:spcPts val="80"/>
        </a:spcBef>
        <a:buClr>
          <a:schemeClr val="tx1"/>
        </a:buClr>
        <a:buSzPct val="100000"/>
        <a:buFont typeface="Symbol" panose="05050102010706020507" pitchFamily="18" charset="2"/>
        <a:buChar char="-"/>
        <a:defRPr sz="1130" kern="1200" baseline="0">
          <a:solidFill>
            <a:schemeClr val="tx1"/>
          </a:solidFill>
          <a:latin typeface="+mn-lt"/>
          <a:ea typeface="+mn-ea"/>
          <a:cs typeface="+mn-cs"/>
        </a:defRPr>
      </a:lvl5pPr>
      <a:lvl6pPr marL="2415626"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6pPr>
      <a:lvl7pPr marL="285483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7pPr>
      <a:lvl8pPr marL="3294034"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8pPr>
      <a:lvl9pPr marL="373324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9pPr>
    </p:bodyStyle>
    <p:otherStyle>
      <a:defPPr>
        <a:defRPr lang="de-DE"/>
      </a:defPPr>
      <a:lvl1pPr marL="0" algn="l" defTabSz="878409" rtl="0" eaLnBrk="1" latinLnBrk="0" hangingPunct="1">
        <a:defRPr sz="1694" kern="1200">
          <a:solidFill>
            <a:schemeClr val="tx1"/>
          </a:solidFill>
          <a:latin typeface="+mn-lt"/>
          <a:ea typeface="+mn-ea"/>
          <a:cs typeface="+mn-cs"/>
        </a:defRPr>
      </a:lvl1pPr>
      <a:lvl2pPr marL="439205" algn="l" defTabSz="878409" rtl="0" eaLnBrk="1" latinLnBrk="0" hangingPunct="1">
        <a:defRPr sz="1694" kern="1200">
          <a:solidFill>
            <a:schemeClr val="tx1"/>
          </a:solidFill>
          <a:latin typeface="+mn-lt"/>
          <a:ea typeface="+mn-ea"/>
          <a:cs typeface="+mn-cs"/>
        </a:defRPr>
      </a:lvl2pPr>
      <a:lvl3pPr marL="878409" algn="l" defTabSz="878409" rtl="0" eaLnBrk="1" latinLnBrk="0" hangingPunct="1">
        <a:defRPr sz="1694" kern="1200">
          <a:solidFill>
            <a:schemeClr val="tx1"/>
          </a:solidFill>
          <a:latin typeface="+mn-lt"/>
          <a:ea typeface="+mn-ea"/>
          <a:cs typeface="+mn-cs"/>
        </a:defRPr>
      </a:lvl3pPr>
      <a:lvl4pPr marL="1317614" algn="l" defTabSz="878409" rtl="0" eaLnBrk="1" latinLnBrk="0" hangingPunct="1">
        <a:defRPr sz="1694" kern="1200">
          <a:solidFill>
            <a:schemeClr val="tx1"/>
          </a:solidFill>
          <a:latin typeface="+mn-lt"/>
          <a:ea typeface="+mn-ea"/>
          <a:cs typeface="+mn-cs"/>
        </a:defRPr>
      </a:lvl4pPr>
      <a:lvl5pPr marL="1756818" algn="l" defTabSz="878409" rtl="0" eaLnBrk="1" latinLnBrk="0" hangingPunct="1">
        <a:defRPr sz="1694" kern="1200">
          <a:solidFill>
            <a:schemeClr val="tx1"/>
          </a:solidFill>
          <a:latin typeface="+mn-lt"/>
          <a:ea typeface="+mn-ea"/>
          <a:cs typeface="+mn-cs"/>
        </a:defRPr>
      </a:lvl5pPr>
      <a:lvl6pPr marL="2196023" algn="l" defTabSz="878409" rtl="0" eaLnBrk="1" latinLnBrk="0" hangingPunct="1">
        <a:defRPr sz="1694" kern="1200">
          <a:solidFill>
            <a:schemeClr val="tx1"/>
          </a:solidFill>
          <a:latin typeface="+mn-lt"/>
          <a:ea typeface="+mn-ea"/>
          <a:cs typeface="+mn-cs"/>
        </a:defRPr>
      </a:lvl6pPr>
      <a:lvl7pPr marL="2635229" algn="l" defTabSz="878409" rtl="0" eaLnBrk="1" latinLnBrk="0" hangingPunct="1">
        <a:defRPr sz="1694" kern="1200">
          <a:solidFill>
            <a:schemeClr val="tx1"/>
          </a:solidFill>
          <a:latin typeface="+mn-lt"/>
          <a:ea typeface="+mn-ea"/>
          <a:cs typeface="+mn-cs"/>
        </a:defRPr>
      </a:lvl7pPr>
      <a:lvl8pPr marL="3074433" algn="l" defTabSz="878409" rtl="0" eaLnBrk="1" latinLnBrk="0" hangingPunct="1">
        <a:defRPr sz="1694" kern="1200">
          <a:solidFill>
            <a:schemeClr val="tx1"/>
          </a:solidFill>
          <a:latin typeface="+mn-lt"/>
          <a:ea typeface="+mn-ea"/>
          <a:cs typeface="+mn-cs"/>
        </a:defRPr>
      </a:lvl8pPr>
      <a:lvl9pPr marL="3513638" algn="l" defTabSz="878409" rtl="0" eaLnBrk="1" latinLnBrk="0" hangingPunct="1">
        <a:defRPr sz="169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C764DE79-268F-4C1A-8933-263129D2AF90}" type="datetimeFigureOut">
              <a:rPr lang="en-US" dirty="0"/>
              <a:t>11/18/2025</a:t>
            </a:fld>
            <a:endParaRPr lang="en-US" dirty="0"/>
          </a:p>
        </p:txBody>
      </p:sp>
      <p:sp>
        <p:nvSpPr>
          <p:cNvPr id="5" name="Footer Placeholder 4"/>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6" name="Slide Number Placeholder 5"/>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Tree>
    <p:extLst>
      <p:ext uri="{BB962C8B-B14F-4D97-AF65-F5344CB8AC3E}">
        <p14:creationId xmlns:p14="http://schemas.microsoft.com/office/powerpoint/2010/main" val="909720289"/>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94" r:id="rId13"/>
  </p:sldLayoutIdLst>
  <p:hf sldNum="0" hdr="0" dt="0"/>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25401" y="7034573"/>
            <a:ext cx="152286" cy="148952"/>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68" noProof="0" smtClean="0"/>
              <a:pPr marL="0" lvl="0" indent="0" algn="r">
                <a:buNone/>
              </a:pPr>
              <a:t>‹#›</a:t>
            </a:fld>
            <a:endParaRPr lang="en-US" sz="968" noProof="0" dirty="0"/>
          </a:p>
        </p:txBody>
      </p:sp>
      <p:sp>
        <p:nvSpPr>
          <p:cNvPr id="11" name="Classification"/>
          <p:cNvSpPr txBox="1"/>
          <p:nvPr userDrawn="1"/>
        </p:nvSpPr>
        <p:spPr bwMode="black">
          <a:xfrm>
            <a:off x="3028264" y="7059414"/>
            <a:ext cx="296556" cy="99386"/>
          </a:xfrm>
          <a:prstGeom prst="rect">
            <a:avLst/>
          </a:prstGeom>
          <a:noFill/>
        </p:spPr>
        <p:txBody>
          <a:bodyPr wrap="none" lIns="0" tIns="0" rIns="0" bIns="0" rtlCol="0">
            <a:spAutoFit/>
          </a:bodyPr>
          <a:lstStyle/>
          <a:p>
            <a:pPr marL="0" marR="0" indent="0" algn="l" defTabSz="117118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46" b="0" i="0" u="none" kern="0" baseline="0">
                <a:solidFill>
                  <a:schemeClr val="tx1"/>
                </a:solidFill>
                <a:latin typeface="Arial"/>
                <a:ea typeface="Arial Unicode MS"/>
                <a:cs typeface="Arial Unicode MS" pitchFamily="34" charset="-128"/>
                <a:sym typeface="Arial"/>
              </a:rPr>
              <a:t>PUBLIC</a:t>
            </a:r>
            <a:endParaRPr kumimoji="0" lang="en-US" sz="646"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1" y="7059414"/>
            <a:ext cx="2441929" cy="99386"/>
          </a:xfrm>
          <a:prstGeom prst="rect">
            <a:avLst/>
          </a:prstGeom>
          <a:noFill/>
        </p:spPr>
        <p:txBody>
          <a:bodyPr wrap="square" lIns="0" tIns="0" rIns="0" bIns="0" rtlCol="0">
            <a:spAutoFit/>
          </a:bodyPr>
          <a:lstStyle/>
          <a:p>
            <a:pPr marL="90506" marR="0" indent="-90506" algn="l" defTabSz="117118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46" noProof="0" dirty="0">
                <a:solidFill>
                  <a:schemeClr val="tx1"/>
                </a:solidFill>
              </a:rPr>
              <a:t>2020 SAP SE or an SAP affiliate company. All rights reserved.  </a:t>
            </a:r>
            <a:r>
              <a:rPr kumimoji="0" lang="en-US" sz="646"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1" y="1743375"/>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1" y="542384"/>
            <a:ext cx="12035437" cy="397459"/>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108373878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Lst>
  <p:hf hdr="0" ftr="0" dt="0"/>
  <p:txStyles>
    <p:titleStyle>
      <a:lvl1pPr algn="l" defTabSz="1171180" rtl="0" eaLnBrk="1" latinLnBrk="0" hangingPunct="1">
        <a:spcBef>
          <a:spcPct val="0"/>
        </a:spcBef>
        <a:buNone/>
        <a:defRPr sz="2582" b="1" kern="1200" baseline="0">
          <a:solidFill>
            <a:schemeClr val="tx1"/>
          </a:solidFill>
          <a:latin typeface="+mj-lt"/>
          <a:ea typeface="+mj-ea"/>
          <a:cs typeface="+mj-cs"/>
        </a:defRPr>
      </a:lvl1pPr>
    </p:titleStyle>
    <p:bodyStyle>
      <a:lvl1pPr marL="0" indent="0" algn="l" defTabSz="1171180" rtl="0" eaLnBrk="1" latinLnBrk="0" hangingPunct="1">
        <a:spcBef>
          <a:spcPts val="1937"/>
        </a:spcBef>
        <a:buClr>
          <a:schemeClr val="accent1"/>
        </a:buClr>
        <a:buSzPct val="80000"/>
        <a:buFontTx/>
        <a:buNone/>
        <a:defRPr sz="2152" b="0" kern="1200">
          <a:solidFill>
            <a:schemeClr val="tx1"/>
          </a:solidFill>
          <a:latin typeface="+mn-lt"/>
          <a:ea typeface="+mn-ea"/>
          <a:cs typeface="+mn-cs"/>
        </a:defRPr>
      </a:lvl1pPr>
      <a:lvl2pPr marL="193623" indent="-193623" algn="l" defTabSz="1171180" rtl="0" eaLnBrk="1" latinLnBrk="0" hangingPunct="1">
        <a:spcBef>
          <a:spcPts val="646"/>
        </a:spcBef>
        <a:buClr>
          <a:schemeClr val="accent1"/>
        </a:buClr>
        <a:buSzPct val="100000"/>
        <a:buFont typeface="Wingdings" pitchFamily="2" charset="2"/>
        <a:buChar char="§"/>
        <a:defRPr sz="1937" kern="1200">
          <a:solidFill>
            <a:schemeClr val="tx1"/>
          </a:solidFill>
          <a:latin typeface="+mn-lt"/>
          <a:ea typeface="+mn-ea"/>
          <a:cs typeface="+mn-cs"/>
        </a:defRPr>
      </a:lvl2pPr>
      <a:lvl3pPr marL="386006" indent="-193004" algn="l" defTabSz="1171180" rtl="0" eaLnBrk="1" latinLnBrk="0" hangingPunct="1">
        <a:spcBef>
          <a:spcPts val="323"/>
        </a:spcBef>
        <a:buClr>
          <a:schemeClr val="tx1"/>
        </a:buClr>
        <a:buSzPct val="100000"/>
        <a:buFont typeface="Arial" panose="020B0604020202020204" pitchFamily="34" charset="0"/>
        <a:buChar char="–"/>
        <a:defRPr lang="en-US" sz="1937" kern="1200" noProof="0" dirty="0" smtClean="0">
          <a:solidFill>
            <a:schemeClr val="tx1"/>
          </a:solidFill>
          <a:latin typeface="+mn-lt"/>
          <a:ea typeface="+mn-ea"/>
          <a:cs typeface="+mn-cs"/>
        </a:defRPr>
      </a:lvl3pPr>
      <a:lvl4pPr marL="580870" indent="-193623" algn="l" defTabSz="1171180" rtl="0" eaLnBrk="1" latinLnBrk="0" hangingPunct="1">
        <a:spcBef>
          <a:spcPts val="323"/>
        </a:spcBef>
        <a:buClr>
          <a:schemeClr val="tx1"/>
        </a:buClr>
        <a:buSzPct val="120000"/>
        <a:buFont typeface="Arial" pitchFamily="34" charset="0"/>
        <a:buChar char="▫"/>
        <a:defRPr sz="1721" kern="1200">
          <a:solidFill>
            <a:schemeClr val="tx1"/>
          </a:solidFill>
          <a:latin typeface="+mn-lt"/>
          <a:ea typeface="+mn-ea"/>
          <a:cs typeface="+mn-cs"/>
        </a:defRPr>
      </a:lvl4pPr>
      <a:lvl5pPr marL="774493" indent="-193623" algn="l" defTabSz="1171180" rtl="0" eaLnBrk="1" latinLnBrk="0" hangingPunct="1">
        <a:spcBef>
          <a:spcPts val="108"/>
        </a:spcBef>
        <a:buClr>
          <a:schemeClr val="tx1"/>
        </a:buClr>
        <a:buSzPct val="100000"/>
        <a:buFont typeface="Symbol" panose="05050102010706020507" pitchFamily="18" charset="2"/>
        <a:buChar char="-"/>
        <a:defRPr sz="1506" kern="1200" baseline="0">
          <a:solidFill>
            <a:schemeClr val="tx1"/>
          </a:solidFill>
          <a:latin typeface="+mn-lt"/>
          <a:ea typeface="+mn-ea"/>
          <a:cs typeface="+mn-cs"/>
        </a:defRPr>
      </a:lvl5pPr>
      <a:lvl6pPr marL="322074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6pPr>
      <a:lvl7pPr marL="380633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7pPr>
      <a:lvl8pPr marL="439192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8pPr>
      <a:lvl9pPr marL="4977515"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9pPr>
    </p:bodyStyle>
    <p:otherStyle>
      <a:defPPr>
        <a:defRPr lang="de-DE"/>
      </a:defPPr>
      <a:lvl1pPr marL="0" algn="l" defTabSz="1171180" rtl="0" eaLnBrk="1" latinLnBrk="0" hangingPunct="1">
        <a:defRPr sz="2259" kern="1200">
          <a:solidFill>
            <a:schemeClr val="tx1"/>
          </a:solidFill>
          <a:latin typeface="+mn-lt"/>
          <a:ea typeface="+mn-ea"/>
          <a:cs typeface="+mn-cs"/>
        </a:defRPr>
      </a:lvl1pPr>
      <a:lvl2pPr marL="585590" algn="l" defTabSz="1171180" rtl="0" eaLnBrk="1" latinLnBrk="0" hangingPunct="1">
        <a:defRPr sz="2259" kern="1200">
          <a:solidFill>
            <a:schemeClr val="tx1"/>
          </a:solidFill>
          <a:latin typeface="+mn-lt"/>
          <a:ea typeface="+mn-ea"/>
          <a:cs typeface="+mn-cs"/>
        </a:defRPr>
      </a:lvl2pPr>
      <a:lvl3pPr marL="1171180" algn="l" defTabSz="1171180" rtl="0" eaLnBrk="1" latinLnBrk="0" hangingPunct="1">
        <a:defRPr sz="2259" kern="1200">
          <a:solidFill>
            <a:schemeClr val="tx1"/>
          </a:solidFill>
          <a:latin typeface="+mn-lt"/>
          <a:ea typeface="+mn-ea"/>
          <a:cs typeface="+mn-cs"/>
        </a:defRPr>
      </a:lvl3pPr>
      <a:lvl4pPr marL="1756769" algn="l" defTabSz="1171180" rtl="0" eaLnBrk="1" latinLnBrk="0" hangingPunct="1">
        <a:defRPr sz="2259" kern="1200">
          <a:solidFill>
            <a:schemeClr val="tx1"/>
          </a:solidFill>
          <a:latin typeface="+mn-lt"/>
          <a:ea typeface="+mn-ea"/>
          <a:cs typeface="+mn-cs"/>
        </a:defRPr>
      </a:lvl4pPr>
      <a:lvl5pPr marL="2342359" algn="l" defTabSz="1171180" rtl="0" eaLnBrk="1" latinLnBrk="0" hangingPunct="1">
        <a:defRPr sz="2259" kern="1200">
          <a:solidFill>
            <a:schemeClr val="tx1"/>
          </a:solidFill>
          <a:latin typeface="+mn-lt"/>
          <a:ea typeface="+mn-ea"/>
          <a:cs typeface="+mn-cs"/>
        </a:defRPr>
      </a:lvl5pPr>
      <a:lvl6pPr marL="2927950" algn="l" defTabSz="1171180" rtl="0" eaLnBrk="1" latinLnBrk="0" hangingPunct="1">
        <a:defRPr sz="2259" kern="1200">
          <a:solidFill>
            <a:schemeClr val="tx1"/>
          </a:solidFill>
          <a:latin typeface="+mn-lt"/>
          <a:ea typeface="+mn-ea"/>
          <a:cs typeface="+mn-cs"/>
        </a:defRPr>
      </a:lvl6pPr>
      <a:lvl7pPr marL="3513540" algn="l" defTabSz="1171180" rtl="0" eaLnBrk="1" latinLnBrk="0" hangingPunct="1">
        <a:defRPr sz="2259" kern="1200">
          <a:solidFill>
            <a:schemeClr val="tx1"/>
          </a:solidFill>
          <a:latin typeface="+mn-lt"/>
          <a:ea typeface="+mn-ea"/>
          <a:cs typeface="+mn-cs"/>
        </a:defRPr>
      </a:lvl7pPr>
      <a:lvl8pPr marL="4099130" algn="l" defTabSz="1171180" rtl="0" eaLnBrk="1" latinLnBrk="0" hangingPunct="1">
        <a:defRPr sz="2259" kern="1200">
          <a:solidFill>
            <a:schemeClr val="tx1"/>
          </a:solidFill>
          <a:latin typeface="+mn-lt"/>
          <a:ea typeface="+mn-ea"/>
          <a:cs typeface="+mn-cs"/>
        </a:defRPr>
      </a:lvl8pPr>
      <a:lvl9pPr marL="4684719" algn="l" defTabSz="1171180" rtl="0" eaLnBrk="1" latinLnBrk="0" hangingPunct="1">
        <a:defRPr sz="225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8BB0D-0495-4458-B7AC-422801CB08E5}"/>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A99536-3001-4DC1-A0BE-0F9E8C197BFE}"/>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7CE53-40FB-4DF6-A549-FE7441969FC6}"/>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F3026BF3-82FF-4C86-9E6F-1B4216A25D5C}" type="datetime1">
              <a:rPr lang="en-US" smtClean="0"/>
              <a:t>11/18/2025</a:t>
            </a:fld>
            <a:endParaRPr lang="en-US"/>
          </a:p>
        </p:txBody>
      </p:sp>
      <p:sp>
        <p:nvSpPr>
          <p:cNvPr id="5" name="Footer Placeholder 4">
            <a:extLst>
              <a:ext uri="{FF2B5EF4-FFF2-40B4-BE49-F238E27FC236}">
                <a16:creationId xmlns:a16="http://schemas.microsoft.com/office/drawing/2014/main" id="{5E1FDD9C-AAAC-46A5-92DF-6248E330F27E}"/>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457EC9-6C81-4C9D-8844-EE95DFCFF8EC}"/>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9B60E7A2-C9FD-40D2-B03D-146BFEA09D3F}" type="slidenum">
              <a:rPr lang="en-US" smtClean="0"/>
              <a:t>‹#›</a:t>
            </a:fld>
            <a:endParaRPr lang="en-US"/>
          </a:p>
        </p:txBody>
      </p:sp>
    </p:spTree>
    <p:extLst>
      <p:ext uri="{BB962C8B-B14F-4D97-AF65-F5344CB8AC3E}">
        <p14:creationId xmlns:p14="http://schemas.microsoft.com/office/powerpoint/2010/main" val="1318384704"/>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hf hdr="0" ftr="0" dt="0"/>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45F1D-F037-4BEB-B9A8-0A2B290C9E1D}"/>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510B51-D03F-4FE8-81BC-A2A6CCB8F74F}"/>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FB13C-9E74-44AF-8E13-1C94CFE2AAB5}"/>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F82215E3-3543-4C62-A9AF-08F68EC1FD05}"/>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2B26E-D219-4E6E-A169-1B116A8CA9A2}"/>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8D97427E-9976-4691-A465-E0B851A32F5D}" type="slidenum">
              <a:rPr lang="en-US" smtClean="0"/>
              <a:t>‹#›</a:t>
            </a:fld>
            <a:endParaRPr lang="en-US"/>
          </a:p>
        </p:txBody>
      </p:sp>
    </p:spTree>
    <p:extLst>
      <p:ext uri="{BB962C8B-B14F-4D97-AF65-F5344CB8AC3E}">
        <p14:creationId xmlns:p14="http://schemas.microsoft.com/office/powerpoint/2010/main" val="1642818043"/>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Lst>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FUJI XEROX Grid2007" hidden="1"/>
          <p:cNvGrpSpPr/>
          <p:nvPr/>
        </p:nvGrpSpPr>
        <p:grpSpPr>
          <a:xfrm>
            <a:off x="644189" y="1097856"/>
            <a:ext cx="11832311" cy="5472608"/>
            <a:chOff x="486123" y="1097856"/>
            <a:chExt cx="8928992" cy="5472608"/>
          </a:xfrm>
        </p:grpSpPr>
        <p:grpSp>
          <p:nvGrpSpPr>
            <p:cNvPr id="5" name="グループ化 171"/>
            <p:cNvGrpSpPr/>
            <p:nvPr/>
          </p:nvGrpSpPr>
          <p:grpSpPr>
            <a:xfrm>
              <a:off x="630138" y="1097856"/>
              <a:ext cx="8640964" cy="5472608"/>
              <a:chOff x="630138" y="1097856"/>
              <a:chExt cx="8640964" cy="5472608"/>
            </a:xfrm>
          </p:grpSpPr>
          <p:cxnSp>
            <p:nvCxnSpPr>
              <p:cNvPr id="63" name="直線コネクタ 62"/>
              <p:cNvCxnSpPr/>
              <p:nvPr/>
            </p:nvCxnSpPr>
            <p:spPr>
              <a:xfrm rot="5400000">
                <a:off x="-2106166"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962149"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1818133"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1674116"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1530101"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1386084"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1242068"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1098051"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954037"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810020"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666004"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521987"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377972"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233955"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89939"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54078"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98091"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342108"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486124"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630141"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774156"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918173"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062189"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1206206"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135022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149423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163825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178227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192628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207030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2358330"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2502347"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2646363"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2790380"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2934395"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078412"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3222428"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3366445"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3510459"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3654476"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3798492"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3942509"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086524"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4230541"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4374557"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4518574"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4662587"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4806604"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4950620"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094637"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5238652"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5382669"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5526685"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5670702" y="3834160"/>
                <a:ext cx="5472608" cy="0"/>
              </a:xfrm>
              <a:prstGeom prst="line">
                <a:avLst/>
              </a:prstGeom>
              <a:noFill/>
              <a:ln w="9525">
                <a:solidFill>
                  <a:srgbClr val="EAEAEA"/>
                </a:solidFill>
                <a:round/>
                <a:headEnd/>
                <a:tailEnd/>
              </a:ln>
              <a:effectLst/>
            </p:spPr>
          </p:cxnSp>
          <p:cxnSp>
            <p:nvCxnSpPr>
              <p:cNvPr id="117" name="直線コネクタ 116"/>
              <p:cNvCxnSpPr/>
              <p:nvPr/>
            </p:nvCxnSpPr>
            <p:spPr>
              <a:xfrm rot="5400000">
                <a:off x="5814716" y="3834160"/>
                <a:ext cx="5472608" cy="0"/>
              </a:xfrm>
              <a:prstGeom prst="line">
                <a:avLst/>
              </a:prstGeom>
              <a:noFill/>
              <a:ln w="9525">
                <a:solidFill>
                  <a:srgbClr val="EAEAEA"/>
                </a:solidFill>
                <a:round/>
                <a:headEnd/>
                <a:tailEnd/>
              </a:ln>
              <a:effectLst/>
            </p:spPr>
          </p:cxnSp>
          <p:cxnSp>
            <p:nvCxnSpPr>
              <p:cNvPr id="118" name="直線コネクタ 117"/>
              <p:cNvCxnSpPr/>
              <p:nvPr/>
            </p:nvCxnSpPr>
            <p:spPr>
              <a:xfrm rot="5400000">
                <a:off x="5958733" y="3834160"/>
                <a:ext cx="5472608" cy="0"/>
              </a:xfrm>
              <a:prstGeom prst="line">
                <a:avLst/>
              </a:prstGeom>
              <a:noFill/>
              <a:ln w="9525">
                <a:solidFill>
                  <a:srgbClr val="EAEAEA"/>
                </a:solidFill>
                <a:round/>
                <a:headEnd/>
                <a:tailEnd/>
              </a:ln>
              <a:effectLst/>
            </p:spPr>
          </p:cxnSp>
          <p:cxnSp>
            <p:nvCxnSpPr>
              <p:cNvPr id="119" name="直線コネクタ 118"/>
              <p:cNvCxnSpPr/>
              <p:nvPr/>
            </p:nvCxnSpPr>
            <p:spPr>
              <a:xfrm rot="5400000">
                <a:off x="6102749" y="3834160"/>
                <a:ext cx="5472608" cy="0"/>
              </a:xfrm>
              <a:prstGeom prst="line">
                <a:avLst/>
              </a:prstGeom>
              <a:noFill/>
              <a:ln w="9525">
                <a:solidFill>
                  <a:srgbClr val="EAEAEA"/>
                </a:solidFill>
                <a:round/>
                <a:headEnd/>
                <a:tailEnd/>
              </a:ln>
              <a:effectLst/>
            </p:spPr>
          </p:cxnSp>
          <p:cxnSp>
            <p:nvCxnSpPr>
              <p:cNvPr id="120" name="直線コネクタ 119"/>
              <p:cNvCxnSpPr/>
              <p:nvPr/>
            </p:nvCxnSpPr>
            <p:spPr>
              <a:xfrm rot="5400000">
                <a:off x="6246766" y="3834160"/>
                <a:ext cx="5472608" cy="0"/>
              </a:xfrm>
              <a:prstGeom prst="line">
                <a:avLst/>
              </a:prstGeom>
              <a:noFill/>
              <a:ln w="9525">
                <a:solidFill>
                  <a:srgbClr val="EAEAEA"/>
                </a:solidFill>
                <a:round/>
                <a:headEnd/>
                <a:tailEnd/>
              </a:ln>
              <a:effectLst/>
            </p:spPr>
          </p:cxnSp>
          <p:cxnSp>
            <p:nvCxnSpPr>
              <p:cNvPr id="121" name="直線コネクタ 120"/>
              <p:cNvCxnSpPr/>
              <p:nvPr/>
            </p:nvCxnSpPr>
            <p:spPr>
              <a:xfrm rot="5400000">
                <a:off x="6390781" y="3834160"/>
                <a:ext cx="5472608" cy="0"/>
              </a:xfrm>
              <a:prstGeom prst="line">
                <a:avLst/>
              </a:prstGeom>
              <a:noFill/>
              <a:ln w="9525">
                <a:solidFill>
                  <a:srgbClr val="EAEAEA"/>
                </a:solidFill>
                <a:round/>
                <a:headEnd/>
                <a:tailEnd/>
              </a:ln>
              <a:effectLst/>
            </p:spPr>
          </p:cxnSp>
          <p:cxnSp>
            <p:nvCxnSpPr>
              <p:cNvPr id="122" name="直線コネクタ 121"/>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6" name="グループ化 221"/>
            <p:cNvGrpSpPr/>
            <p:nvPr/>
          </p:nvGrpSpPr>
          <p:grpSpPr>
            <a:xfrm>
              <a:off x="486123" y="1241872"/>
              <a:ext cx="8928992" cy="5184576"/>
              <a:chOff x="486123" y="1241872"/>
              <a:chExt cx="8928992" cy="5184576"/>
            </a:xfrm>
          </p:grpSpPr>
          <p:cxnSp>
            <p:nvCxnSpPr>
              <p:cNvPr id="27" name="直線コネクタ 26"/>
              <p:cNvCxnSpPr/>
              <p:nvPr/>
            </p:nvCxnSpPr>
            <p:spPr>
              <a:xfrm>
                <a:off x="486123" y="1241872"/>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1385888"/>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1529904"/>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1673920"/>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1817936"/>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1961952"/>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105968"/>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2249984"/>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2394000"/>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2538016"/>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2682032"/>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2826048"/>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2970064"/>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3114080"/>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3258096"/>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3402112"/>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3546128"/>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3690144"/>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3978176"/>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122192"/>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4266208"/>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4410224"/>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4554240"/>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4698256"/>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4842272"/>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4986288"/>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130304"/>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5274320"/>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5418336"/>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5562352"/>
                <a:ext cx="8928992" cy="0"/>
              </a:xfrm>
              <a:prstGeom prst="line">
                <a:avLst/>
              </a:prstGeom>
              <a:noFill/>
              <a:ln w="9525">
                <a:solidFill>
                  <a:srgbClr val="EAEAEA"/>
                </a:solidFill>
                <a:round/>
                <a:headEnd/>
                <a:tailEnd/>
              </a:ln>
              <a:effectLst/>
            </p:spPr>
          </p:cxnSp>
          <p:cxnSp>
            <p:nvCxnSpPr>
              <p:cNvPr id="57" name="直線コネクタ 56"/>
              <p:cNvCxnSpPr/>
              <p:nvPr/>
            </p:nvCxnSpPr>
            <p:spPr>
              <a:xfrm>
                <a:off x="486123" y="5706368"/>
                <a:ext cx="8928992" cy="0"/>
              </a:xfrm>
              <a:prstGeom prst="line">
                <a:avLst/>
              </a:prstGeom>
              <a:noFill/>
              <a:ln w="9525">
                <a:solidFill>
                  <a:srgbClr val="EAEAEA"/>
                </a:solidFill>
                <a:round/>
                <a:headEnd/>
                <a:tailEnd/>
              </a:ln>
              <a:effectLst/>
            </p:spPr>
          </p:cxnSp>
          <p:cxnSp>
            <p:nvCxnSpPr>
              <p:cNvPr id="58" name="直線コネクタ 57"/>
              <p:cNvCxnSpPr/>
              <p:nvPr/>
            </p:nvCxnSpPr>
            <p:spPr>
              <a:xfrm>
                <a:off x="486123" y="5850384"/>
                <a:ext cx="8928992" cy="0"/>
              </a:xfrm>
              <a:prstGeom prst="line">
                <a:avLst/>
              </a:prstGeom>
              <a:noFill/>
              <a:ln w="9525">
                <a:solidFill>
                  <a:srgbClr val="EAEAEA"/>
                </a:solidFill>
                <a:round/>
                <a:headEnd/>
                <a:tailEnd/>
              </a:ln>
              <a:effectLst/>
            </p:spPr>
          </p:cxnSp>
          <p:cxnSp>
            <p:nvCxnSpPr>
              <p:cNvPr id="59" name="直線コネクタ 58"/>
              <p:cNvCxnSpPr/>
              <p:nvPr/>
            </p:nvCxnSpPr>
            <p:spPr>
              <a:xfrm>
                <a:off x="486123" y="5994400"/>
                <a:ext cx="8928992" cy="0"/>
              </a:xfrm>
              <a:prstGeom prst="line">
                <a:avLst/>
              </a:prstGeom>
              <a:noFill/>
              <a:ln w="9525">
                <a:solidFill>
                  <a:srgbClr val="EAEAEA"/>
                </a:solidFill>
                <a:round/>
                <a:headEnd/>
                <a:tailEnd/>
              </a:ln>
              <a:effectLst/>
            </p:spPr>
          </p:cxnSp>
          <p:cxnSp>
            <p:nvCxnSpPr>
              <p:cNvPr id="60" name="直線コネクタ 59"/>
              <p:cNvCxnSpPr/>
              <p:nvPr/>
            </p:nvCxnSpPr>
            <p:spPr>
              <a:xfrm>
                <a:off x="486123" y="6138416"/>
                <a:ext cx="8928992" cy="0"/>
              </a:xfrm>
              <a:prstGeom prst="line">
                <a:avLst/>
              </a:prstGeom>
              <a:noFill/>
              <a:ln w="9525">
                <a:solidFill>
                  <a:srgbClr val="EAEAEA"/>
                </a:solidFill>
                <a:round/>
                <a:headEnd/>
                <a:tailEnd/>
              </a:ln>
              <a:effectLst/>
            </p:spPr>
          </p:cxnSp>
          <p:cxnSp>
            <p:nvCxnSpPr>
              <p:cNvPr id="61" name="直線コネクタ 60"/>
              <p:cNvCxnSpPr/>
              <p:nvPr/>
            </p:nvCxnSpPr>
            <p:spPr>
              <a:xfrm>
                <a:off x="486123" y="6282432"/>
                <a:ext cx="8928992" cy="0"/>
              </a:xfrm>
              <a:prstGeom prst="line">
                <a:avLst/>
              </a:prstGeom>
              <a:noFill/>
              <a:ln w="9525">
                <a:solidFill>
                  <a:srgbClr val="EAEAEA"/>
                </a:solidFill>
                <a:round/>
                <a:headEnd/>
                <a:tailEnd/>
              </a:ln>
              <a:effectLst/>
            </p:spPr>
          </p:cxnSp>
          <p:cxnSp>
            <p:nvCxnSpPr>
              <p:cNvPr id="62" name="直線コネクタ 61"/>
              <p:cNvCxnSpPr/>
              <p:nvPr/>
            </p:nvCxnSpPr>
            <p:spPr>
              <a:xfrm>
                <a:off x="486123" y="6426448"/>
                <a:ext cx="8928992" cy="0"/>
              </a:xfrm>
              <a:prstGeom prst="line">
                <a:avLst/>
              </a:prstGeom>
              <a:noFill/>
              <a:ln w="9525">
                <a:solidFill>
                  <a:srgbClr val="EAEAEA"/>
                </a:solidFill>
                <a:round/>
                <a:headEnd/>
                <a:tailEnd/>
              </a:ln>
              <a:effectLst/>
            </p:spPr>
          </p:cxnSp>
        </p:grpSp>
        <p:grpSp>
          <p:nvGrpSpPr>
            <p:cNvPr id="7" name="グループ化 222"/>
            <p:cNvGrpSpPr/>
            <p:nvPr/>
          </p:nvGrpSpPr>
          <p:grpSpPr>
            <a:xfrm>
              <a:off x="486123" y="1097856"/>
              <a:ext cx="8928992" cy="5472608"/>
              <a:chOff x="486123" y="1097856"/>
              <a:chExt cx="8928992" cy="5472608"/>
            </a:xfrm>
          </p:grpSpPr>
          <p:sp>
            <p:nvSpPr>
              <p:cNvPr id="24" name="正方形/長方形 23"/>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a:solidFill>
                    <a:prstClr val="black"/>
                  </a:solidFill>
                </a:endParaRPr>
              </a:p>
            </p:txBody>
          </p:sp>
          <p:cxnSp>
            <p:nvCxnSpPr>
              <p:cNvPr id="25" name="直線コネクタ 24"/>
              <p:cNvCxnSpPr/>
              <p:nvPr/>
            </p:nvCxnSpPr>
            <p:spPr>
              <a:xfrm rot="5400000">
                <a:off x="2214315" y="3834160"/>
                <a:ext cx="5472608" cy="0"/>
              </a:xfrm>
              <a:prstGeom prst="line">
                <a:avLst/>
              </a:prstGeom>
              <a:noFill/>
              <a:ln w="9525">
                <a:solidFill>
                  <a:srgbClr val="C0C0C0"/>
                </a:solidFill>
                <a:round/>
                <a:headEnd/>
                <a:tailEnd/>
              </a:ln>
              <a:effectLst/>
            </p:spPr>
          </p:cxnSp>
          <p:cxnSp>
            <p:nvCxnSpPr>
              <p:cNvPr id="26" name="直線コネクタ 25"/>
              <p:cNvCxnSpPr/>
              <p:nvPr/>
            </p:nvCxnSpPr>
            <p:spPr>
              <a:xfrm>
                <a:off x="486123" y="3834160"/>
                <a:ext cx="8928992" cy="0"/>
              </a:xfrm>
              <a:prstGeom prst="line">
                <a:avLst/>
              </a:prstGeom>
              <a:noFill/>
              <a:ln w="9525">
                <a:solidFill>
                  <a:srgbClr val="C0C0C0"/>
                </a:solidFill>
                <a:round/>
                <a:headEnd/>
                <a:tailEnd/>
              </a:ln>
              <a:effectLst/>
            </p:spPr>
          </p:cxnSp>
        </p:grpSp>
      </p:grpSp>
      <p:sp>
        <p:nvSpPr>
          <p:cNvPr id="3" name="Text Placeholder 2"/>
          <p:cNvSpPr>
            <a:spLocks noGrp="1"/>
          </p:cNvSpPr>
          <p:nvPr>
            <p:ph type="body" idx="1"/>
          </p:nvPr>
        </p:nvSpPr>
        <p:spPr>
          <a:xfrm>
            <a:off x="644028" y="1097784"/>
            <a:ext cx="11832639" cy="5472760"/>
          </a:xfrm>
          <a:prstGeom prst="rect">
            <a:avLst/>
          </a:prstGeom>
        </p:spPr>
        <p:txBody>
          <a:bodyPr vert="horz" lIns="0" tIns="0" rIns="0" bIns="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9"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p>
        </p:txBody>
      </p:sp>
      <p:sp>
        <p:nvSpPr>
          <p:cNvPr id="21"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a:p>
        </p:txBody>
      </p:sp>
      <p:grpSp>
        <p:nvGrpSpPr>
          <p:cNvPr id="133" name="Classification of Information"/>
          <p:cNvGrpSpPr/>
          <p:nvPr/>
        </p:nvGrpSpPr>
        <p:grpSpPr>
          <a:xfrm>
            <a:off x="9997511" y="246060"/>
            <a:ext cx="2624605" cy="553204"/>
            <a:chOff x="7544400" y="188913"/>
            <a:chExt cx="1980600" cy="553204"/>
          </a:xfrm>
        </p:grpSpPr>
        <p:sp>
          <p:nvSpPr>
            <p:cNvPr id="134" name="テキスト ボックス 133"/>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FUJIFILM Internal Use Only</a:t>
              </a:r>
            </a:p>
          </p:txBody>
        </p:sp>
        <p:sp>
          <p:nvSpPr>
            <p:cNvPr id="135" name="テキスト ボックス 134"/>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　成　日	：</a:t>
              </a:r>
            </a:p>
          </p:txBody>
        </p:sp>
        <p:sp>
          <p:nvSpPr>
            <p:cNvPr id="136" name="テキスト ボックス 135"/>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Fb</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Nonpro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Nov, 2025</a:t>
              </a:r>
            </a:p>
          </p:txBody>
        </p:sp>
      </p:grpSp>
      <p:sp>
        <p:nvSpPr>
          <p:cNvPr id="123" name="タイトル プレースホルダ 122"/>
          <p:cNvSpPr>
            <a:spLocks noGrp="1"/>
          </p:cNvSpPr>
          <p:nvPr>
            <p:ph type="title"/>
          </p:nvPr>
        </p:nvSpPr>
        <p:spPr>
          <a:xfrm>
            <a:off x="656353" y="377684"/>
            <a:ext cx="9148427" cy="432060"/>
          </a:xfrm>
          <a:prstGeom prst="rect">
            <a:avLst/>
          </a:prstGeom>
        </p:spPr>
        <p:txBody>
          <a:bodyPr vert="horz" lIns="0" tIns="0" rIns="0" bIns="14400" rtlCol="0" anchor="b" anchorCtr="0">
            <a:noAutofit/>
          </a:bodyPr>
          <a:lstStyle/>
          <a:p>
            <a:r>
              <a:rPr kumimoji="1" lang="ja-JP" altLang="en-US"/>
              <a:t>マスタ タイトルの書式設定</a:t>
            </a:r>
          </a:p>
        </p:txBody>
      </p:sp>
      <p:pic>
        <p:nvPicPr>
          <p:cNvPr id="2" name="Picture 1">
            <a:extLst>
              <a:ext uri="{FF2B5EF4-FFF2-40B4-BE49-F238E27FC236}">
                <a16:creationId xmlns:a16="http://schemas.microsoft.com/office/drawing/2014/main" id="{927BCB40-96E6-C449-E82B-97A28D340B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2832729805"/>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7" r:id="rId3"/>
    <p:sldLayoutId id="2147484228" r:id="rId4"/>
    <p:sldLayoutId id="2147484229" r:id="rId5"/>
  </p:sldLayoutIdLst>
  <p:hf sldNum="0" hdr="0" dt="0"/>
  <p:txStyles>
    <p:titleStyle>
      <a:lvl1pPr marL="0" marR="0" indent="0" algn="l" defTabSz="490718" rtl="0" eaLnBrk="1" fontAlgn="auto" latinLnBrk="0" hangingPunct="1">
        <a:lnSpc>
          <a:spcPct val="100000"/>
        </a:lnSpc>
        <a:spcBef>
          <a:spcPct val="0"/>
        </a:spcBef>
        <a:spcAft>
          <a:spcPts val="0"/>
        </a:spcAft>
        <a:buClrTx/>
        <a:buSzTx/>
        <a:buFontTx/>
        <a:buNone/>
        <a:tabLst/>
        <a:defRPr kumimoji="1" lang="en-US" altLang="en-US" sz="2385" b="0" i="0" u="none" strike="noStrike" kern="1200" cap="none" spc="0" normalizeH="0" baseline="0" noProof="0">
          <a:ln>
            <a:noFill/>
          </a:ln>
          <a:solidFill>
            <a:schemeClr val="tx2"/>
          </a:solidFill>
          <a:effectLst/>
          <a:uLnTx/>
          <a:uFillTx/>
          <a:latin typeface="+mj-lt"/>
          <a:ea typeface="+mj-ea"/>
          <a:cs typeface="+mj-cs"/>
        </a:defRPr>
      </a:lvl1pPr>
    </p:titleStyle>
    <p:bodyStyle>
      <a:lvl1pPr marL="0" indent="0" algn="l" defTabSz="490718" rtl="0" eaLnBrk="1" latinLnBrk="0" hangingPunct="1">
        <a:lnSpc>
          <a:spcPct val="110000"/>
        </a:lnSpc>
        <a:spcBef>
          <a:spcPts val="0"/>
        </a:spcBef>
        <a:spcAft>
          <a:spcPts val="398"/>
        </a:spcAft>
        <a:buFont typeface="Arial"/>
        <a:buNone/>
        <a:defRPr kumimoji="1" sz="1590" kern="1200" baseline="0">
          <a:solidFill>
            <a:schemeClr val="tx2"/>
          </a:solidFill>
          <a:latin typeface="+mn-lt"/>
          <a:ea typeface="+mn-ea"/>
          <a:cs typeface="+mn-cs"/>
        </a:defRPr>
      </a:lvl1pPr>
      <a:lvl2pPr marL="135692" indent="-135692" algn="l" defTabSz="490718" rtl="0" eaLnBrk="1" latinLnBrk="0" hangingPunct="1">
        <a:lnSpc>
          <a:spcPct val="110000"/>
        </a:lnSpc>
        <a:spcBef>
          <a:spcPts val="0"/>
        </a:spcBef>
        <a:spcAft>
          <a:spcPts val="398"/>
        </a:spcAft>
        <a:buFont typeface="Arial" pitchFamily="34" charset="0"/>
        <a:buChar char="•"/>
        <a:defRPr kumimoji="1" sz="1391" kern="1200" baseline="0">
          <a:solidFill>
            <a:srgbClr val="000000"/>
          </a:solidFill>
          <a:latin typeface="+mn-lt"/>
          <a:ea typeface="+mn-ea"/>
          <a:cs typeface="+mn-cs"/>
        </a:defRPr>
      </a:lvl2pPr>
      <a:lvl3pPr marL="322024" indent="-168168"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3pPr>
      <a:lvl4pPr marL="482812" indent="-127804" algn="l" defTabSz="490718" rtl="0" eaLnBrk="1" latinLnBrk="0" hangingPunct="1">
        <a:lnSpc>
          <a:spcPct val="110000"/>
        </a:lnSpc>
        <a:spcBef>
          <a:spcPts val="0"/>
        </a:spcBef>
        <a:spcAft>
          <a:spcPts val="398"/>
        </a:spcAft>
        <a:buFont typeface="Arial" pitchFamily="34" charset="0"/>
        <a:buChar char="•"/>
        <a:defRPr kumimoji="1" sz="1193" kern="1200" baseline="0">
          <a:solidFill>
            <a:schemeClr val="tx1"/>
          </a:solidFill>
          <a:latin typeface="+mn-lt"/>
          <a:ea typeface="+mn-ea"/>
          <a:cs typeface="+mn-cs"/>
        </a:defRPr>
      </a:lvl4pPr>
      <a:lvl5pPr marL="644048" indent="-128810"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5pPr>
      <a:lvl6pPr marL="2698952"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6pPr>
      <a:lvl7pPr marL="3189671"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7pPr>
      <a:lvl8pPr marL="3680389"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8pPr>
      <a:lvl9pPr marL="4171107"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9pPr>
    </p:bodyStyle>
    <p:otherStyle>
      <a:defPPr>
        <a:defRPr lang="en-US"/>
      </a:defPPr>
      <a:lvl1pPr marL="0" algn="l" defTabSz="490718" rtl="0" eaLnBrk="1" latinLnBrk="0" hangingPunct="1">
        <a:defRPr kumimoji="1" sz="1889" kern="1200">
          <a:solidFill>
            <a:schemeClr val="tx1"/>
          </a:solidFill>
          <a:latin typeface="+mn-lt"/>
          <a:ea typeface="+mn-ea"/>
          <a:cs typeface="+mn-cs"/>
        </a:defRPr>
      </a:lvl1pPr>
      <a:lvl2pPr marL="490718" algn="l" defTabSz="490718" rtl="0" eaLnBrk="1" latinLnBrk="0" hangingPunct="1">
        <a:defRPr kumimoji="1" sz="1889" kern="1200">
          <a:solidFill>
            <a:schemeClr val="tx1"/>
          </a:solidFill>
          <a:latin typeface="+mn-lt"/>
          <a:ea typeface="+mn-ea"/>
          <a:cs typeface="+mn-cs"/>
        </a:defRPr>
      </a:lvl2pPr>
      <a:lvl3pPr marL="981437" algn="l" defTabSz="490718" rtl="0" eaLnBrk="1" latinLnBrk="0" hangingPunct="1">
        <a:defRPr kumimoji="1" sz="1889" kern="1200">
          <a:solidFill>
            <a:schemeClr val="tx1"/>
          </a:solidFill>
          <a:latin typeface="+mn-lt"/>
          <a:ea typeface="+mn-ea"/>
          <a:cs typeface="+mn-cs"/>
        </a:defRPr>
      </a:lvl3pPr>
      <a:lvl4pPr marL="1472156" algn="l" defTabSz="490718" rtl="0" eaLnBrk="1" latinLnBrk="0" hangingPunct="1">
        <a:defRPr kumimoji="1" sz="1889" kern="1200">
          <a:solidFill>
            <a:schemeClr val="tx1"/>
          </a:solidFill>
          <a:latin typeface="+mn-lt"/>
          <a:ea typeface="+mn-ea"/>
          <a:cs typeface="+mn-cs"/>
        </a:defRPr>
      </a:lvl4pPr>
      <a:lvl5pPr marL="1962874" algn="l" defTabSz="490718" rtl="0" eaLnBrk="1" latinLnBrk="0" hangingPunct="1">
        <a:defRPr kumimoji="1" sz="1889" kern="1200">
          <a:solidFill>
            <a:schemeClr val="tx1"/>
          </a:solidFill>
          <a:latin typeface="+mn-lt"/>
          <a:ea typeface="+mn-ea"/>
          <a:cs typeface="+mn-cs"/>
        </a:defRPr>
      </a:lvl5pPr>
      <a:lvl6pPr marL="2453592" algn="l" defTabSz="490718" rtl="0" eaLnBrk="1" latinLnBrk="0" hangingPunct="1">
        <a:defRPr kumimoji="1" sz="1889" kern="1200">
          <a:solidFill>
            <a:schemeClr val="tx1"/>
          </a:solidFill>
          <a:latin typeface="+mn-lt"/>
          <a:ea typeface="+mn-ea"/>
          <a:cs typeface="+mn-cs"/>
        </a:defRPr>
      </a:lvl6pPr>
      <a:lvl7pPr marL="2944312" algn="l" defTabSz="490718" rtl="0" eaLnBrk="1" latinLnBrk="0" hangingPunct="1">
        <a:defRPr kumimoji="1" sz="1889" kern="1200">
          <a:solidFill>
            <a:schemeClr val="tx1"/>
          </a:solidFill>
          <a:latin typeface="+mn-lt"/>
          <a:ea typeface="+mn-ea"/>
          <a:cs typeface="+mn-cs"/>
        </a:defRPr>
      </a:lvl7pPr>
      <a:lvl8pPr marL="3435030" algn="l" defTabSz="490718" rtl="0" eaLnBrk="1" latinLnBrk="0" hangingPunct="1">
        <a:defRPr kumimoji="1" sz="1889" kern="1200">
          <a:solidFill>
            <a:schemeClr val="tx1"/>
          </a:solidFill>
          <a:latin typeface="+mn-lt"/>
          <a:ea typeface="+mn-ea"/>
          <a:cs typeface="+mn-cs"/>
        </a:defRPr>
      </a:lvl8pPr>
      <a:lvl9pPr marL="3925748" algn="l" defTabSz="490718" rtl="0" eaLnBrk="1" latinLnBrk="0" hangingPunct="1">
        <a:defRPr kumimoji="1" sz="18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supplier.ariba.com/" TargetMode="External"/><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hyperlink" Target="mailto:ordersender-prod@ansmtp.ariba.com" TargetMode="External"/><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10.xml"/><Relationship Id="rId7" Type="http://schemas.openxmlformats.org/officeDocument/2006/relationships/slide" Target="slide50.xml"/><Relationship Id="rId2" Type="http://schemas.openxmlformats.org/officeDocument/2006/relationships/notesSlide" Target="../notesSlides/notesSlide1.xml"/><Relationship Id="rId1" Type="http://schemas.openxmlformats.org/officeDocument/2006/relationships/slideLayout" Target="../slideLayouts/slideLayout83.xml"/><Relationship Id="rId6" Type="http://schemas.openxmlformats.org/officeDocument/2006/relationships/slide" Target="slide32.xml"/><Relationship Id="rId11" Type="http://schemas.openxmlformats.org/officeDocument/2006/relationships/slide" Target="slide76.xml"/><Relationship Id="rId5" Type="http://schemas.openxmlformats.org/officeDocument/2006/relationships/slide" Target="slide17.xml"/><Relationship Id="rId10" Type="http://schemas.openxmlformats.org/officeDocument/2006/relationships/slide" Target="slide68.xml"/><Relationship Id="rId4" Type="http://schemas.openxmlformats.org/officeDocument/2006/relationships/slide" Target="slide12.xml"/><Relationship Id="rId9" Type="http://schemas.openxmlformats.org/officeDocument/2006/relationships/slide" Target="slide7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0.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mailto:ordersender-prod@ansmtp.ariba.com" TargetMode="Externa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0.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hyperlink" Target="https://supplier.ariba.com/"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56.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56.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56.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97.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s://support.ariba.com/item/view/193853" TargetMode="External"/><Relationship Id="rId2" Type="http://schemas.openxmlformats.org/officeDocument/2006/relationships/image" Target="../media/image92.png"/><Relationship Id="rId1" Type="http://schemas.openxmlformats.org/officeDocument/2006/relationships/slideLayout" Target="../slideLayouts/slideLayout85.xml"/><Relationship Id="rId6" Type="http://schemas.openxmlformats.org/officeDocument/2006/relationships/hyperlink" Target="https://support.ariba.com/item/view/193280" TargetMode="External"/><Relationship Id="rId5" Type="http://schemas.openxmlformats.org/officeDocument/2006/relationships/hyperlink" Target="https://support.ariba.com/item/view/193852" TargetMode="External"/><Relationship Id="rId4" Type="http://schemas.openxmlformats.org/officeDocument/2006/relationships/hyperlink" Target="https://support.ariba.com/item/view/193279"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8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5.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hyperlink" Target="mailto:dgi-fbhp-nonpro-group@fujifilm.com"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mailto:dgi-fbhp-nonpro-msd@fujifilm.com" TargetMode="External"/><Relationship Id="rId1" Type="http://schemas.openxmlformats.org/officeDocument/2006/relationships/slideLayout" Target="../slideLayouts/slideLayout85.xml"/><Relationship Id="rId4" Type="http://schemas.openxmlformats.org/officeDocument/2006/relationships/image" Target="../media/image113.emf"/></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5.xml"/><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0.xml"/><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3.png"/><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lassification of Information">
            <a:extLst>
              <a:ext uri="{FF2B5EF4-FFF2-40B4-BE49-F238E27FC236}">
                <a16:creationId xmlns:a16="http://schemas.microsoft.com/office/drawing/2014/main" id="{FAA26065-C218-4672-AA5B-FC9E7F4FFC8A}"/>
              </a:ext>
            </a:extLst>
          </p:cNvPr>
          <p:cNvGrpSpPr/>
          <p:nvPr/>
        </p:nvGrpSpPr>
        <p:grpSpPr>
          <a:xfrm>
            <a:off x="9036017" y="-741974"/>
            <a:ext cx="2276122" cy="571500"/>
            <a:chOff x="7544400" y="188913"/>
            <a:chExt cx="1980000" cy="530772"/>
          </a:xfrm>
        </p:grpSpPr>
        <p:sp>
          <p:nvSpPr>
            <p:cNvPr id="9" name="テキスト ボックス 19">
              <a:extLst>
                <a:ext uri="{FF2B5EF4-FFF2-40B4-BE49-F238E27FC236}">
                  <a16:creationId xmlns:a16="http://schemas.microsoft.com/office/drawing/2014/main" id="{6B92047C-3FC3-4A82-9154-BFFC19BD2661}"/>
                </a:ext>
              </a:extLst>
            </p:cNvPr>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81107" fontAlgn="base">
                <a:spcBef>
                  <a:spcPct val="0"/>
                </a:spcBef>
                <a:spcAft>
                  <a:spcPct val="0"/>
                </a:spcAft>
                <a:defRPr/>
              </a:pPr>
              <a:r>
                <a:rPr lang="en-US" altLang="ja-JP" sz="963" dirty="0">
                  <a:solidFill>
                    <a:prstClr val="black"/>
                  </a:solidFill>
                  <a:latin typeface="Arial" pitchFamily="34" charset="0"/>
                  <a:ea typeface="HG丸ｺﾞｼｯｸM-PRO" pitchFamily="50" charset="-128"/>
                  <a:cs typeface="Arial" pitchFamily="34" charset="0"/>
                </a:rPr>
                <a:t>Fuji Xerox Internal Use Only</a:t>
              </a:r>
            </a:p>
          </p:txBody>
        </p:sp>
        <p:sp>
          <p:nvSpPr>
            <p:cNvPr id="10" name="テキスト ボックス 20">
              <a:extLst>
                <a:ext uri="{FF2B5EF4-FFF2-40B4-BE49-F238E27FC236}">
                  <a16:creationId xmlns:a16="http://schemas.microsoft.com/office/drawing/2014/main" id="{6EBA276D-C724-495D-8E72-6689C9980B1E}"/>
                </a:ext>
              </a:extLst>
            </p:cNvPr>
            <p:cNvSpPr txBox="1"/>
            <p:nvPr/>
          </p:nvSpPr>
          <p:spPr>
            <a:xfrm>
              <a:off x="7544400" y="352615"/>
              <a:ext cx="608400" cy="367070"/>
            </a:xfrm>
            <a:prstGeom prst="rect">
              <a:avLst/>
            </a:prstGeom>
            <a:noFill/>
            <a:ln w="3175" algn="ctr">
              <a:noFill/>
              <a:miter lim="800000"/>
              <a:headEnd/>
              <a:tailEnd/>
            </a:ln>
            <a:effectLst/>
          </p:spPr>
          <p:txBody>
            <a:bodyPr lIns="0" tIns="0" rIns="0" bIns="0">
              <a:spAutoFit/>
            </a:bodyPr>
            <a:lstStyle/>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開 示 範 囲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指 定 期 間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作成責任者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作　成　日	：</a:t>
              </a:r>
            </a:p>
          </p:txBody>
        </p:sp>
      </p:grpSp>
      <p:sp>
        <p:nvSpPr>
          <p:cNvPr id="12" name="Rectangle 11">
            <a:extLst>
              <a:ext uri="{FF2B5EF4-FFF2-40B4-BE49-F238E27FC236}">
                <a16:creationId xmlns:a16="http://schemas.microsoft.com/office/drawing/2014/main" id="{229DE692-E4A4-443B-9B5B-CEB232329B55}"/>
              </a:ext>
            </a:extLst>
          </p:cNvPr>
          <p:cNvSpPr/>
          <p:nvPr/>
        </p:nvSpPr>
        <p:spPr>
          <a:xfrm>
            <a:off x="1835944" y="4223544"/>
            <a:ext cx="9982200" cy="1200329"/>
          </a:xfrm>
          <a:prstGeom prst="rect">
            <a:avLst/>
          </a:prstGeom>
        </p:spPr>
        <p:txBody>
          <a:bodyPr wrap="square">
            <a:spAutoFit/>
          </a:bodyPr>
          <a:lstStyle/>
          <a:p>
            <a:pPr algn="ctr"/>
            <a:r>
              <a:rPr lang="en-US" sz="3600" b="1" dirty="0">
                <a:solidFill>
                  <a:srgbClr val="00B050"/>
                </a:solidFill>
                <a:latin typeface="Times New Roman" panose="02020603050405020304" pitchFamily="18" charset="0"/>
                <a:cs typeface="Times New Roman" panose="02020603050405020304" pitchFamily="18" charset="0"/>
              </a:rPr>
              <a:t>H</a:t>
            </a:r>
            <a:r>
              <a:rPr lang="vi-VN" sz="3600" b="1" dirty="0">
                <a:solidFill>
                  <a:srgbClr val="00B050"/>
                </a:solidFill>
                <a:latin typeface="Times New Roman" panose="02020603050405020304" pitchFamily="18" charset="0"/>
                <a:cs typeface="Times New Roman" panose="02020603050405020304" pitchFamily="18" charset="0"/>
              </a:rPr>
              <a:t>Ư</a:t>
            </a:r>
            <a:r>
              <a:rPr lang="en-US" sz="3600" b="1" dirty="0">
                <a:solidFill>
                  <a:srgbClr val="00B050"/>
                </a:solidFill>
                <a:latin typeface="Times New Roman" panose="02020603050405020304" pitchFamily="18" charset="0"/>
                <a:cs typeface="Times New Roman" panose="02020603050405020304" pitchFamily="18" charset="0"/>
              </a:rPr>
              <a:t>ỚNG DẪN SỬ DỤNG HỆ THỐNG ARIBA CHO NHÀ CUNG CẤP STANDARD*</a:t>
            </a:r>
          </a:p>
        </p:txBody>
      </p:sp>
      <p:sp>
        <p:nvSpPr>
          <p:cNvPr id="14" name="テキスト ボックス 119">
            <a:extLst>
              <a:ext uri="{FF2B5EF4-FFF2-40B4-BE49-F238E27FC236}">
                <a16:creationId xmlns:a16="http://schemas.microsoft.com/office/drawing/2014/main" id="{6D96513A-CB26-4043-AA6E-54B319ADEC72}"/>
              </a:ext>
            </a:extLst>
          </p:cNvPr>
          <p:cNvSpPr txBox="1"/>
          <p:nvPr/>
        </p:nvSpPr>
        <p:spPr>
          <a:xfrm>
            <a:off x="9589775" y="-541230"/>
            <a:ext cx="1438383"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All</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FX</a:t>
            </a:r>
            <a:endParaRPr lang="ja-JP" altLang="en-US" sz="596" dirty="0">
              <a:latin typeface="HG丸ｺﾞｼｯｸM-PRO" pitchFamily="50" charset="-128"/>
              <a:ea typeface="HG丸ｺﾞｼｯｸM-PRO" pitchFamily="50" charset="-128"/>
            </a:endParaRP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2</a:t>
            </a:r>
            <a:r>
              <a:rPr lang="ja-JP" altLang="en-US" sz="596" dirty="0">
                <a:latin typeface="HG丸ｺﾞｼｯｸM-PRO" pitchFamily="50" charset="-128"/>
                <a:ea typeface="HG丸ｺﾞｼｯｸM-PRO" pitchFamily="50" charset="-128"/>
              </a:rPr>
              <a:t>年</a:t>
            </a: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FBHP</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HR &amp; GA -</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Nonpro</a:t>
            </a: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2020</a:t>
            </a:r>
            <a:r>
              <a:rPr lang="ja-JP" altLang="en-US" sz="596" dirty="0">
                <a:latin typeface="HG丸ｺﾞｼｯｸM-PRO" pitchFamily="50" charset="-128"/>
                <a:ea typeface="HG丸ｺﾞｼｯｸM-PRO" pitchFamily="50" charset="-128"/>
              </a:rPr>
              <a:t>年</a:t>
            </a:r>
            <a:r>
              <a:rPr lang="en-US" altLang="ja-JP" sz="596" dirty="0">
                <a:latin typeface="HG丸ｺﾞｼｯｸM-PRO" pitchFamily="50" charset="-128"/>
                <a:ea typeface="HG丸ｺﾞｼｯｸM-PRO" pitchFamily="50" charset="-128"/>
              </a:rPr>
              <a:t>10</a:t>
            </a:r>
            <a:r>
              <a:rPr lang="ja-JP" altLang="en-US" sz="596" dirty="0">
                <a:latin typeface="HG丸ｺﾞｼｯｸM-PRO" pitchFamily="50" charset="-128"/>
                <a:ea typeface="HG丸ｺﾞｼｯｸM-PRO" pitchFamily="50" charset="-128"/>
              </a:rPr>
              <a:t>月</a:t>
            </a:r>
            <a:r>
              <a:rPr lang="en-US" altLang="ja-JP" sz="596" dirty="0">
                <a:latin typeface="HG丸ｺﾞｼｯｸM-PRO" pitchFamily="50" charset="-128"/>
                <a:ea typeface="HG丸ｺﾞｼｯｸM-PRO" pitchFamily="50" charset="-128"/>
              </a:rPr>
              <a:t>20</a:t>
            </a:r>
            <a:r>
              <a:rPr lang="ja-JP" altLang="en-US" sz="596" dirty="0">
                <a:latin typeface="HG丸ｺﾞｼｯｸM-PRO" pitchFamily="50" charset="-128"/>
                <a:ea typeface="HG丸ｺﾞｼｯｸM-PRO" pitchFamily="50" charset="-128"/>
              </a:rPr>
              <a:t>日</a:t>
            </a:r>
            <a:endParaRPr lang="en-US" altLang="ja-JP" sz="596" dirty="0">
              <a:latin typeface="HG丸ｺﾞｼｯｸM-PRO" pitchFamily="50" charset="-128"/>
              <a:ea typeface="HG丸ｺﾞｼｯｸM-PRO" pitchFamily="50" charset="-128"/>
            </a:endParaRPr>
          </a:p>
        </p:txBody>
      </p:sp>
      <p:sp>
        <p:nvSpPr>
          <p:cNvPr id="2" name="TextBox 1">
            <a:extLst>
              <a:ext uri="{FF2B5EF4-FFF2-40B4-BE49-F238E27FC236}">
                <a16:creationId xmlns:a16="http://schemas.microsoft.com/office/drawing/2014/main" id="{91E69C95-3EC6-4F4A-8A65-F8A0CC06FB9A}"/>
              </a:ext>
            </a:extLst>
          </p:cNvPr>
          <p:cNvSpPr txBox="1"/>
          <p:nvPr/>
        </p:nvSpPr>
        <p:spPr>
          <a:xfrm>
            <a:off x="4602225" y="6996888"/>
            <a:ext cx="5562600"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a:t>
            </a:r>
            <a:r>
              <a:rPr lang="en-US" sz="1600" i="1" dirty="0" err="1">
                <a:latin typeface="Times New Roman" panose="02020603050405020304" pitchFamily="18" charset="0"/>
                <a:cs typeface="Times New Roman" panose="02020603050405020304" pitchFamily="18" charset="0"/>
              </a:rPr>
              <a:t>Nhà</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cung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cấp</a:t>
            </a:r>
            <a:r>
              <a:rPr lang="en-US" sz="1600" i="1" dirty="0">
                <a:latin typeface="Times New Roman" panose="02020603050405020304" pitchFamily="18" charset="0"/>
                <a:cs typeface="Times New Roman" panose="02020603050405020304" pitchFamily="18" charset="0"/>
              </a:rPr>
              <a:t> standard: </a:t>
            </a:r>
            <a:r>
              <a:rPr lang="en-US" sz="1600" i="1" dirty="0" err="1">
                <a:latin typeface="Times New Roman" panose="02020603050405020304" pitchFamily="18" charset="0"/>
                <a:cs typeface="Times New Roman" panose="02020603050405020304" pitchFamily="18" charset="0"/>
              </a:rPr>
              <a:t>Nhà</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cung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cấp</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có</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tài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khoản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giới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hạn</a:t>
            </a:r>
            <a:endParaRPr lang="en-US" sz="1600" i="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63057C3-C995-442F-AAC3-B6C35126233B}"/>
              </a:ext>
            </a:extLst>
          </p:cNvPr>
          <p:cNvSpPr/>
          <p:nvPr/>
        </p:nvSpPr>
        <p:spPr>
          <a:xfrm>
            <a:off x="555402" y="5823744"/>
            <a:ext cx="7147942" cy="923330"/>
          </a:xfrm>
          <a:prstGeom prst="rect">
            <a:avLst/>
          </a:prstGeom>
        </p:spPr>
        <p:txBody>
          <a:bodyPr wrap="square">
            <a:spAutoFit/>
          </a:bodyPr>
          <a:lstStyle/>
          <a:p>
            <a:r>
              <a:rPr lang="en-US" sz="1800" b="1" dirty="0">
                <a:latin typeface="Times New Roman" panose="02020603050405020304" pitchFamily="18" charset="0"/>
                <a:cs typeface="Times New Roman" panose="02020603050405020304" pitchFamily="18" charset="0"/>
              </a:rPr>
              <a:t>CÔNG TY TNHH FUJIFILM MANUFACTURING HẢI PHÒNG</a:t>
            </a:r>
          </a:p>
          <a:p>
            <a:r>
              <a:rPr lang="en-US" sz="1800" b="1" dirty="0" err="1">
                <a:latin typeface="Times New Roman" panose="02020603050405020304" pitchFamily="18" charset="0"/>
                <a:cs typeface="Times New Roman" panose="02020603050405020304" pitchFamily="18" charset="0"/>
              </a:rPr>
              <a:t>Bộ</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phận</a:t>
            </a:r>
            <a:r>
              <a:rPr lang="en-US" sz="1800" b="1" dirty="0">
                <a:latin typeface="Times New Roman" panose="02020603050405020304" pitchFamily="18" charset="0"/>
                <a:cs typeface="Times New Roman" panose="02020603050405020304" pitchFamily="18" charset="0"/>
              </a:rPr>
              <a:t> Hành chính </a:t>
            </a:r>
            <a:r>
              <a:rPr lang="en-US" sz="1800" b="1" dirty="0" err="1">
                <a:latin typeface="Times New Roman" panose="02020603050405020304" pitchFamily="18" charset="0"/>
                <a:cs typeface="Times New Roman" panose="02020603050405020304" pitchFamily="18" charset="0"/>
              </a:rPr>
              <a:t>Nhân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sự</a:t>
            </a:r>
            <a:endParaRPr lang="en-US" sz="18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Phòng </a:t>
            </a:r>
            <a:r>
              <a:rPr lang="en-US" sz="1800" b="1" dirty="0" err="1">
                <a:latin typeface="Times New Roman" panose="02020603050405020304" pitchFamily="18" charset="0"/>
                <a:cs typeface="Times New Roman" panose="02020603050405020304" pitchFamily="18" charset="0"/>
              </a:rPr>
              <a:t>mua</a:t>
            </a:r>
            <a:r>
              <a:rPr lang="en-US" sz="1800" b="1" dirty="0">
                <a:latin typeface="Times New Roman" panose="02020603050405020304" pitchFamily="18" charset="0"/>
                <a:cs typeface="Times New Roman" panose="02020603050405020304" pitchFamily="18" charset="0"/>
              </a:rPr>
              <a:t> hàng </a:t>
            </a:r>
            <a:r>
              <a:rPr lang="en-US" sz="1800" b="1" dirty="0" err="1">
                <a:latin typeface="Times New Roman" panose="02020603050405020304" pitchFamily="18" charset="0"/>
                <a:cs typeface="Times New Roman" panose="02020603050405020304" pitchFamily="18" charset="0"/>
              </a:rPr>
              <a:t>gián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tiếp</a:t>
            </a:r>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01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2.</a:t>
            </a:r>
            <a:r>
              <a:rPr lang="en-US" sz="3200" b="1" u="sng" dirty="0">
                <a:solidFill>
                  <a:schemeClr val="accent3"/>
                </a:solidFill>
                <a:latin typeface="Times New Roman" panose="02020603050405020304" pitchFamily="18" charset="0"/>
                <a:cs typeface="Times New Roman" panose="02020603050405020304" pitchFamily="18" charset="0"/>
              </a:rPr>
              <a:t> </a:t>
            </a:r>
            <a:r>
              <a:rPr lang="en-US" sz="3200" b="1" u="sng" dirty="0" err="1">
                <a:solidFill>
                  <a:schemeClr val="accent3"/>
                </a:solidFill>
                <a:latin typeface="Times New Roman" panose="02020603050405020304" pitchFamily="18" charset="0"/>
                <a:cs typeface="Times New Roman" panose="02020603050405020304" pitchFamily="18" charset="0"/>
              </a:rPr>
              <a:t>Hoàn</a:t>
            </a:r>
            <a:r>
              <a:rPr lang="en-US" sz="3200" b="1" u="sng" dirty="0">
                <a:solidFill>
                  <a:schemeClr val="accent3"/>
                </a:solidFill>
                <a:latin typeface="Times New Roman" panose="02020603050405020304" pitchFamily="18" charset="0"/>
                <a:cs typeface="Times New Roman" panose="02020603050405020304" pitchFamily="18" charset="0"/>
              </a:rPr>
              <a:t> </a:t>
            </a:r>
            <a:r>
              <a:rPr lang="en-US" sz="3200" b="1" u="sng" dirty="0" err="1">
                <a:solidFill>
                  <a:schemeClr val="accent3"/>
                </a:solidFill>
                <a:latin typeface="Times New Roman" panose="02020603050405020304" pitchFamily="18" charset="0"/>
                <a:cs typeface="Times New Roman" panose="02020603050405020304" pitchFamily="18" charset="0"/>
              </a:rPr>
              <a:t>thiện</a:t>
            </a:r>
            <a:r>
              <a:rPr lang="en-US" sz="3200" b="1" u="sng" dirty="0">
                <a:solidFill>
                  <a:schemeClr val="accent3"/>
                </a:solidFill>
                <a:latin typeface="Times New Roman" panose="02020603050405020304" pitchFamily="18" charset="0"/>
                <a:cs typeface="Times New Roman" panose="02020603050405020304" pitchFamily="18" charset="0"/>
              </a:rPr>
              <a:t> </a:t>
            </a:r>
            <a:r>
              <a:rPr lang="en-US" sz="3200" b="1" u="sng" dirty="0" err="1">
                <a:solidFill>
                  <a:schemeClr val="accent3"/>
                </a:solidFill>
                <a:latin typeface="Times New Roman" panose="02020603050405020304" pitchFamily="18" charset="0"/>
                <a:cs typeface="Times New Roman" panose="02020603050405020304" pitchFamily="18" charset="0"/>
              </a:rPr>
              <a:t>hồ</a:t>
            </a:r>
            <a:r>
              <a:rPr lang="en-US" sz="3200" b="1" u="sng" dirty="0">
                <a:solidFill>
                  <a:schemeClr val="accent3"/>
                </a:solidFill>
                <a:latin typeface="Times New Roman" panose="02020603050405020304" pitchFamily="18" charset="0"/>
                <a:cs typeface="Times New Roman" panose="02020603050405020304" pitchFamily="18" charset="0"/>
              </a:rPr>
              <a:t> s</a:t>
            </a:r>
            <a:r>
              <a:rPr lang="vi-VN" sz="3200" b="1" u="sng" dirty="0">
                <a:solidFill>
                  <a:schemeClr val="accent3"/>
                </a:solidFill>
                <a:latin typeface="Times New Roman" panose="02020603050405020304" pitchFamily="18" charset="0"/>
                <a:cs typeface="Times New Roman" panose="02020603050405020304" pitchFamily="18" charset="0"/>
              </a:rPr>
              <a:t>ơ</a:t>
            </a:r>
            <a:r>
              <a:rPr lang="en-US" sz="3200" b="1" u="sng" dirty="0">
                <a:solidFill>
                  <a:schemeClr val="accent3"/>
                </a:solidFill>
                <a:latin typeface="Times New Roman" panose="02020603050405020304" pitchFamily="18" charset="0"/>
                <a:cs typeface="Times New Roman" panose="02020603050405020304" pitchFamily="18" charset="0"/>
              </a:rPr>
              <a:t> công ty (</a:t>
            </a:r>
            <a:r>
              <a:rPr lang="en-US" sz="3200" b="1" u="sng" dirty="0" err="1">
                <a:solidFill>
                  <a:schemeClr val="accent3"/>
                </a:solidFill>
                <a:latin typeface="Times New Roman" panose="02020603050405020304" pitchFamily="18" charset="0"/>
                <a:cs typeface="Times New Roman" panose="02020603050405020304" pitchFamily="18" charset="0"/>
              </a:rPr>
              <a:t>Không</a:t>
            </a:r>
            <a:r>
              <a:rPr lang="en-US" sz="3200" b="1" u="sng" dirty="0">
                <a:solidFill>
                  <a:schemeClr val="accent3"/>
                </a:solidFill>
                <a:latin typeface="Times New Roman" panose="02020603050405020304" pitchFamily="18" charset="0"/>
                <a:cs typeface="Times New Roman" panose="02020603050405020304" pitchFamily="18" charset="0"/>
              </a:rPr>
              <a:t> </a:t>
            </a:r>
            <a:r>
              <a:rPr lang="en-US" sz="3200" b="1" u="sng" dirty="0" err="1">
                <a:solidFill>
                  <a:schemeClr val="accent3"/>
                </a:solidFill>
                <a:latin typeface="Times New Roman" panose="02020603050405020304" pitchFamily="18" charset="0"/>
                <a:cs typeface="Times New Roman" panose="02020603050405020304" pitchFamily="18" charset="0"/>
              </a:rPr>
              <a:t>bắt</a:t>
            </a:r>
            <a:r>
              <a:rPr lang="en-US" sz="3200" b="1" u="sng" dirty="0">
                <a:solidFill>
                  <a:schemeClr val="accent3"/>
                </a:solidFill>
                <a:latin typeface="Times New Roman" panose="02020603050405020304" pitchFamily="18" charset="0"/>
                <a:cs typeface="Times New Roman" panose="02020603050405020304" pitchFamily="18" charset="0"/>
              </a:rPr>
              <a:t> </a:t>
            </a:r>
            <a:r>
              <a:rPr lang="en-US" sz="3200" b="1" u="sng" dirty="0" err="1">
                <a:solidFill>
                  <a:schemeClr val="accent3"/>
                </a:solidFill>
                <a:latin typeface="Times New Roman" panose="02020603050405020304" pitchFamily="18" charset="0"/>
                <a:cs typeface="Times New Roman" panose="02020603050405020304" pitchFamily="18" charset="0"/>
              </a:rPr>
              <a:t>buộc</a:t>
            </a:r>
            <a:r>
              <a:rPr lang="en-US" sz="3200" b="1" u="sng" dirty="0">
                <a:solidFill>
                  <a:schemeClr val="accent3"/>
                </a:solidFill>
                <a:latin typeface="Times New Roman" panose="02020603050405020304" pitchFamily="18" charset="0"/>
                <a:cs typeface="Times New Roman" panose="02020603050405020304" pitchFamily="18" charset="0"/>
              </a:rPr>
              <a:t>)</a:t>
            </a:r>
          </a:p>
        </p:txBody>
      </p:sp>
      <p:sp>
        <p:nvSpPr>
          <p:cNvPr id="8" name="Isosceles Triangle 7">
            <a:hlinkClick r:id="rId3" action="ppaction://hlinksldjump"/>
            <a:extLst>
              <a:ext uri="{FF2B5EF4-FFF2-40B4-BE49-F238E27FC236}">
                <a16:creationId xmlns:a16="http://schemas.microsoft.com/office/drawing/2014/main" id="{78B7D303-37AB-4940-886E-30495E43C6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36D8FFA-0BD1-430B-9713-B00E15E755BF}"/>
              </a:ext>
            </a:extLst>
          </p:cNvPr>
          <p:cNvGrpSpPr/>
          <p:nvPr/>
        </p:nvGrpSpPr>
        <p:grpSpPr>
          <a:xfrm>
            <a:off x="1683544" y="5776537"/>
            <a:ext cx="8229600" cy="1504511"/>
            <a:chOff x="-239117" y="4365104"/>
            <a:chExt cx="12674269" cy="2986172"/>
          </a:xfrm>
        </p:grpSpPr>
        <p:pic>
          <p:nvPicPr>
            <p:cNvPr id="15" name="Picture 14">
              <a:extLst>
                <a:ext uri="{FF2B5EF4-FFF2-40B4-BE49-F238E27FC236}">
                  <a16:creationId xmlns:a16="http://schemas.microsoft.com/office/drawing/2014/main" id="{35865535-A31C-4B6C-8AD9-D0AB14B8CA98}"/>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6" name="Picture 15">
              <a:extLst>
                <a:ext uri="{FF2B5EF4-FFF2-40B4-BE49-F238E27FC236}">
                  <a16:creationId xmlns:a16="http://schemas.microsoft.com/office/drawing/2014/main" id="{5D9D9288-17C3-4775-9641-F2D6E6E47548}"/>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7" name="Picture 16">
              <a:extLst>
                <a:ext uri="{FF2B5EF4-FFF2-40B4-BE49-F238E27FC236}">
                  <a16:creationId xmlns:a16="http://schemas.microsoft.com/office/drawing/2014/main" id="{A5251753-6DA1-4C11-A81E-C0B731780E79}"/>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202949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7261F-D0E9-45F2-AA87-C5510D897CE2}"/>
              </a:ext>
            </a:extLst>
          </p:cNvPr>
          <p:cNvSpPr txBox="1"/>
          <p:nvPr/>
        </p:nvSpPr>
        <p:spPr>
          <a:xfrm>
            <a:off x="307056" y="173065"/>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2</a:t>
            </a:r>
            <a:r>
              <a:rPr lang="en-US" sz="2000" b="1" u="sng" kern="0" dirty="0">
                <a:latin typeface="Times New Roman" panose="02020603050405020304" pitchFamily="18" charset="0"/>
                <a:ea typeface="Arial Unicode MS" pitchFamily="34" charset="-128"/>
                <a:cs typeface="Times New Roman" panose="02020603050405020304" pitchFamily="18" charset="0"/>
              </a:rPr>
              <a:t>.</a:t>
            </a:r>
            <a:r>
              <a:rPr lang="en-US" sz="2000" b="1" u="sng" dirty="0">
                <a:latin typeface="Times New Roman" panose="02020603050405020304" pitchFamily="18" charset="0"/>
                <a:cs typeface="Times New Roman" panose="02020603050405020304" pitchFamily="18" charset="0"/>
              </a:rPr>
              <a:t> </a:t>
            </a:r>
            <a:r>
              <a:rPr lang="en-US" sz="2000" b="1" u="sng" dirty="0" err="1">
                <a:latin typeface="Times New Roman" panose="02020603050405020304" pitchFamily="18" charset="0"/>
                <a:cs typeface="Times New Roman" panose="02020603050405020304" pitchFamily="18" charset="0"/>
              </a:rPr>
              <a:t>Hoàn</a:t>
            </a:r>
            <a:r>
              <a:rPr lang="en-US" sz="2000" b="1" u="sng" dirty="0">
                <a:latin typeface="Times New Roman" panose="02020603050405020304" pitchFamily="18" charset="0"/>
                <a:cs typeface="Times New Roman" panose="02020603050405020304" pitchFamily="18" charset="0"/>
              </a:rPr>
              <a:t> </a:t>
            </a:r>
            <a:r>
              <a:rPr lang="en-US" sz="2000" b="1" u="sng" dirty="0" err="1">
                <a:latin typeface="Times New Roman" panose="02020603050405020304" pitchFamily="18" charset="0"/>
                <a:cs typeface="Times New Roman" panose="02020603050405020304" pitchFamily="18" charset="0"/>
              </a:rPr>
              <a:t>thiện</a:t>
            </a:r>
            <a:r>
              <a:rPr lang="en-US" sz="2000" b="1" u="sng" dirty="0">
                <a:latin typeface="Times New Roman" panose="02020603050405020304" pitchFamily="18" charset="0"/>
                <a:cs typeface="Times New Roman" panose="02020603050405020304" pitchFamily="18" charset="0"/>
              </a:rPr>
              <a:t> </a:t>
            </a:r>
            <a:r>
              <a:rPr lang="en-US" sz="2000" b="1" u="sng" dirty="0" err="1">
                <a:latin typeface="Times New Roman" panose="02020603050405020304" pitchFamily="18" charset="0"/>
                <a:cs typeface="Times New Roman" panose="02020603050405020304" pitchFamily="18" charset="0"/>
              </a:rPr>
              <a:t>hồ</a:t>
            </a:r>
            <a:r>
              <a:rPr lang="en-US" sz="2000" b="1" u="sng" dirty="0">
                <a:latin typeface="Times New Roman" panose="02020603050405020304" pitchFamily="18" charset="0"/>
                <a:cs typeface="Times New Roman" panose="02020603050405020304" pitchFamily="18" charset="0"/>
              </a:rPr>
              <a:t> s</a:t>
            </a:r>
            <a:r>
              <a:rPr lang="vi-VN" sz="2000" b="1" u="sng" dirty="0">
                <a:latin typeface="Times New Roman" panose="02020603050405020304" pitchFamily="18" charset="0"/>
                <a:cs typeface="Times New Roman" panose="02020603050405020304" pitchFamily="18" charset="0"/>
              </a:rPr>
              <a:t>ơ</a:t>
            </a:r>
            <a:r>
              <a:rPr lang="en-US" sz="2000" b="1" u="sng" dirty="0">
                <a:latin typeface="Times New Roman" panose="02020603050405020304" pitchFamily="18" charset="0"/>
                <a:cs typeface="Times New Roman" panose="02020603050405020304" pitchFamily="18" charset="0"/>
              </a:rPr>
              <a:t> công ty</a:t>
            </a:r>
          </a:p>
        </p:txBody>
      </p:sp>
      <p:pic>
        <p:nvPicPr>
          <p:cNvPr id="11" name="Picture 10">
            <a:extLst>
              <a:ext uri="{FF2B5EF4-FFF2-40B4-BE49-F238E27FC236}">
                <a16:creationId xmlns:a16="http://schemas.microsoft.com/office/drawing/2014/main" id="{D2827B59-A4A6-42FC-86B8-4A6ECB2D7CF0}"/>
              </a:ext>
            </a:extLst>
          </p:cNvPr>
          <p:cNvPicPr>
            <a:picLocks noChangeAspect="1"/>
          </p:cNvPicPr>
          <p:nvPr/>
        </p:nvPicPr>
        <p:blipFill rotWithShape="1">
          <a:blip r:embed="rId3"/>
          <a:srcRect l="25920" r="12573"/>
          <a:stretch/>
        </p:blipFill>
        <p:spPr>
          <a:xfrm>
            <a:off x="495778" y="4223546"/>
            <a:ext cx="4994194" cy="2896616"/>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46C78DE9-B177-4A54-9160-5BA386677AC4}"/>
              </a:ext>
            </a:extLst>
          </p:cNvPr>
          <p:cNvSpPr/>
          <p:nvPr/>
        </p:nvSpPr>
        <p:spPr bwMode="gray">
          <a:xfrm>
            <a:off x="692912" y="6062552"/>
            <a:ext cx="9144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B8BA92DA-210E-466C-8DB2-9DDDDC111312}"/>
              </a:ext>
            </a:extLst>
          </p:cNvPr>
          <p:cNvSpPr txBox="1"/>
          <p:nvPr/>
        </p:nvSpPr>
        <p:spPr>
          <a:xfrm>
            <a:off x="1732360" y="607645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grpSp>
        <p:nvGrpSpPr>
          <p:cNvPr id="3" name="Group 2">
            <a:extLst>
              <a:ext uri="{FF2B5EF4-FFF2-40B4-BE49-F238E27FC236}">
                <a16:creationId xmlns:a16="http://schemas.microsoft.com/office/drawing/2014/main" id="{B0F470AB-9E45-4CE9-8D56-FC81F7109585}"/>
              </a:ext>
            </a:extLst>
          </p:cNvPr>
          <p:cNvGrpSpPr/>
          <p:nvPr/>
        </p:nvGrpSpPr>
        <p:grpSpPr>
          <a:xfrm>
            <a:off x="6266325" y="370786"/>
            <a:ext cx="6096000" cy="3657600"/>
            <a:chOff x="6655594" y="1110113"/>
            <a:chExt cx="5695950" cy="3189631"/>
          </a:xfrm>
        </p:grpSpPr>
        <p:pic>
          <p:nvPicPr>
            <p:cNvPr id="10" name="Picture 9">
              <a:extLst>
                <a:ext uri="{FF2B5EF4-FFF2-40B4-BE49-F238E27FC236}">
                  <a16:creationId xmlns:a16="http://schemas.microsoft.com/office/drawing/2014/main" id="{F64FF5BF-B931-4726-B20C-69FDDC021CF9}"/>
                </a:ext>
              </a:extLst>
            </p:cNvPr>
            <p:cNvPicPr>
              <a:picLocks noChangeAspect="1"/>
            </p:cNvPicPr>
            <p:nvPr/>
          </p:nvPicPr>
          <p:blipFill rotWithShape="1">
            <a:blip r:embed="rId4"/>
            <a:srcRect l="21301" r="-1125" b="7265"/>
            <a:stretch/>
          </p:blipFill>
          <p:spPr>
            <a:xfrm>
              <a:off x="6655594" y="1384865"/>
              <a:ext cx="5695950" cy="2914879"/>
            </a:xfrm>
            <a:prstGeom prst="rect">
              <a:avLst/>
            </a:prstGeom>
            <a:ln>
              <a:solidFill>
                <a:schemeClr val="bg1">
                  <a:lumMod val="85000"/>
                </a:schemeClr>
              </a:solidFill>
            </a:ln>
          </p:spPr>
        </p:pic>
        <p:sp>
          <p:nvSpPr>
            <p:cNvPr id="13" name="Rectangle 12">
              <a:extLst>
                <a:ext uri="{FF2B5EF4-FFF2-40B4-BE49-F238E27FC236}">
                  <a16:creationId xmlns:a16="http://schemas.microsoft.com/office/drawing/2014/main" id="{8F51C65E-BE80-4595-8921-235BA69BBD9F}"/>
                </a:ext>
              </a:extLst>
            </p:cNvPr>
            <p:cNvSpPr/>
            <p:nvPr/>
          </p:nvSpPr>
          <p:spPr bwMode="gray">
            <a:xfrm>
              <a:off x="10922794" y="3366065"/>
              <a:ext cx="1066800" cy="1524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5C2EAC9B-B05B-459B-84E9-4CB075D33962}"/>
                </a:ext>
              </a:extLst>
            </p:cNvPr>
            <p:cNvSpPr/>
            <p:nvPr/>
          </p:nvSpPr>
          <p:spPr bwMode="gray">
            <a:xfrm>
              <a:off x="11684794" y="1372274"/>
              <a:ext cx="381000" cy="3173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552676D4-9991-498C-801A-0B8D27F9105A}"/>
                </a:ext>
              </a:extLst>
            </p:cNvPr>
            <p:cNvSpPr txBox="1"/>
            <p:nvPr/>
          </p:nvSpPr>
          <p:spPr>
            <a:xfrm>
              <a:off x="11612166" y="1110113"/>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grpSp>
      <p:sp>
        <p:nvSpPr>
          <p:cNvPr id="18" name="TextBox 17">
            <a:extLst>
              <a:ext uri="{FF2B5EF4-FFF2-40B4-BE49-F238E27FC236}">
                <a16:creationId xmlns:a16="http://schemas.microsoft.com/office/drawing/2014/main" id="{3891791E-C2A7-477B-81CF-CCC335BC3237}"/>
              </a:ext>
            </a:extLst>
          </p:cNvPr>
          <p:cNvSpPr txBox="1"/>
          <p:nvPr/>
        </p:nvSpPr>
        <p:spPr>
          <a:xfrm>
            <a:off x="10570100" y="295772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grpSp>
        <p:nvGrpSpPr>
          <p:cNvPr id="4" name="Group 3">
            <a:extLst>
              <a:ext uri="{FF2B5EF4-FFF2-40B4-BE49-F238E27FC236}">
                <a16:creationId xmlns:a16="http://schemas.microsoft.com/office/drawing/2014/main" id="{748FB4E1-8847-44E1-8F0C-2EB17C6F3B3D}"/>
              </a:ext>
            </a:extLst>
          </p:cNvPr>
          <p:cNvGrpSpPr/>
          <p:nvPr/>
        </p:nvGrpSpPr>
        <p:grpSpPr>
          <a:xfrm>
            <a:off x="6266325" y="4223545"/>
            <a:ext cx="6085219" cy="2895600"/>
            <a:chOff x="6644243" y="4435629"/>
            <a:chExt cx="5707301" cy="2683515"/>
          </a:xfrm>
        </p:grpSpPr>
        <p:pic>
          <p:nvPicPr>
            <p:cNvPr id="22" name="Picture 21">
              <a:extLst>
                <a:ext uri="{FF2B5EF4-FFF2-40B4-BE49-F238E27FC236}">
                  <a16:creationId xmlns:a16="http://schemas.microsoft.com/office/drawing/2014/main" id="{36BCDA0A-2D49-4121-AE56-C0F27849472E}"/>
                </a:ext>
              </a:extLst>
            </p:cNvPr>
            <p:cNvPicPr>
              <a:picLocks noChangeAspect="1"/>
            </p:cNvPicPr>
            <p:nvPr/>
          </p:nvPicPr>
          <p:blipFill rotWithShape="1">
            <a:blip r:embed="rId5"/>
            <a:srcRect r="1679" b="12726"/>
            <a:stretch/>
          </p:blipFill>
          <p:spPr>
            <a:xfrm>
              <a:off x="6644243" y="4476008"/>
              <a:ext cx="5707301" cy="2643136"/>
            </a:xfrm>
            <a:prstGeom prst="rect">
              <a:avLst/>
            </a:prstGeom>
            <a:ln>
              <a:solidFill>
                <a:schemeClr val="bg1">
                  <a:lumMod val="85000"/>
                </a:schemeClr>
              </a:solidFill>
            </a:ln>
          </p:spPr>
        </p:pic>
        <p:sp>
          <p:nvSpPr>
            <p:cNvPr id="23" name="Rectangle 22">
              <a:extLst>
                <a:ext uri="{FF2B5EF4-FFF2-40B4-BE49-F238E27FC236}">
                  <a16:creationId xmlns:a16="http://schemas.microsoft.com/office/drawing/2014/main" id="{AB287694-5033-4168-9CBA-5B4C0E7F43EE}"/>
                </a:ext>
              </a:extLst>
            </p:cNvPr>
            <p:cNvSpPr/>
            <p:nvPr/>
          </p:nvSpPr>
          <p:spPr bwMode="gray">
            <a:xfrm>
              <a:off x="7230912" y="5137943"/>
              <a:ext cx="2286000" cy="198120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4" name="Rectangle 23">
              <a:extLst>
                <a:ext uri="{FF2B5EF4-FFF2-40B4-BE49-F238E27FC236}">
                  <a16:creationId xmlns:a16="http://schemas.microsoft.com/office/drawing/2014/main" id="{5E730D5C-52B3-47B2-974E-2FB7A632CD1D}"/>
                </a:ext>
              </a:extLst>
            </p:cNvPr>
            <p:cNvSpPr/>
            <p:nvPr/>
          </p:nvSpPr>
          <p:spPr bwMode="gray">
            <a:xfrm>
              <a:off x="11513344" y="4476008"/>
              <a:ext cx="519020" cy="214375"/>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4522F601-38CE-49AB-9C5E-BAAD16B6E5FE}"/>
                </a:ext>
              </a:extLst>
            </p:cNvPr>
            <p:cNvSpPr txBox="1"/>
            <p:nvPr/>
          </p:nvSpPr>
          <p:spPr>
            <a:xfrm>
              <a:off x="8236744" y="4860944"/>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27" name="TextBox 26">
              <a:extLst>
                <a:ext uri="{FF2B5EF4-FFF2-40B4-BE49-F238E27FC236}">
                  <a16:creationId xmlns:a16="http://schemas.microsoft.com/office/drawing/2014/main" id="{8F150A8C-648A-46DC-84E4-F655540B0F91}"/>
                </a:ext>
              </a:extLst>
            </p:cNvPr>
            <p:cNvSpPr txBox="1"/>
            <p:nvPr/>
          </p:nvSpPr>
          <p:spPr>
            <a:xfrm>
              <a:off x="11254026" y="443562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grpSp>
      <p:sp>
        <p:nvSpPr>
          <p:cNvPr id="26" name="Text Placeholder 1">
            <a:extLst>
              <a:ext uri="{FF2B5EF4-FFF2-40B4-BE49-F238E27FC236}">
                <a16:creationId xmlns:a16="http://schemas.microsoft.com/office/drawing/2014/main" id="{9DDA2F8F-4BE5-4132-A142-C55EB5596E5D}"/>
              </a:ext>
            </a:extLst>
          </p:cNvPr>
          <p:cNvSpPr txBox="1">
            <a:spLocks/>
          </p:cNvSpPr>
          <p:nvPr/>
        </p:nvSpPr>
        <p:spPr bwMode="black">
          <a:xfrm>
            <a:off x="475914" y="671410"/>
            <a:ext cx="4994194" cy="3356976"/>
          </a:xfrm>
          <a:prstGeom prst="rect">
            <a:avLst/>
          </a:prstGeom>
          <a:solidFill>
            <a:schemeClr val="accent3">
              <a:lumMod val="20000"/>
              <a:lumOff val="80000"/>
            </a:schemeClr>
          </a:solidFill>
          <a:ln>
            <a:solidFill>
              <a:schemeClr val="tx1"/>
            </a:solidFill>
          </a:ln>
        </p:spPr>
        <p:txBody>
          <a:bodyPr vert="horz" lIns="0" tIns="0" rIns="0" bIns="0" rtlCol="0">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0" fontAlgn="base">
              <a:lnSpc>
                <a:spcPct val="160000"/>
              </a:lnSpc>
              <a:spcBef>
                <a:spcPts val="0"/>
              </a:spcBef>
              <a:buClr>
                <a:srgbClr val="F0AB00"/>
              </a:buCl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Complete company profile</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lang="en-US" sz="1600" kern="0" dirty="0" err="1">
                <a:latin typeface="Times New Roman" panose="02020603050405020304" pitchFamily="18" charset="0"/>
                <a:ea typeface="Arial Unicode MS" pitchFamily="34" charset="-128"/>
                <a:cs typeface="Times New Roman" panose="02020603050405020304" pitchFamily="18" charset="0"/>
              </a:rPr>
              <a:t>Mở</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một</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trang</a:t>
            </a:r>
            <a:r>
              <a:rPr lang="en-US" sz="1600" kern="0" dirty="0">
                <a:latin typeface="Times New Roman" panose="02020603050405020304" pitchFamily="18" charset="0"/>
                <a:ea typeface="Arial Unicode MS" pitchFamily="34" charset="-128"/>
                <a:cs typeface="Times New Roman" panose="02020603050405020304" pitchFamily="18" charset="0"/>
              </a:rPr>
              <a:t> web </a:t>
            </a:r>
            <a:r>
              <a:rPr lang="en-US" sz="1600" kern="0" dirty="0" err="1">
                <a:latin typeface="Times New Roman" panose="02020603050405020304" pitchFamily="18" charset="0"/>
                <a:ea typeface="Arial Unicode MS" pitchFamily="34" charset="-128"/>
                <a:cs typeface="Times New Roman" panose="02020603050405020304" pitchFamily="18" charset="0"/>
              </a:rPr>
              <a:t>bất</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kỳ</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và</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gõ</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đường</a:t>
            </a:r>
            <a:r>
              <a:rPr lang="en-US" sz="1600" kern="0" dirty="0">
                <a:latin typeface="Times New Roman" panose="02020603050405020304" pitchFamily="18" charset="0"/>
                <a:ea typeface="Arial Unicode MS" pitchFamily="34" charset="-128"/>
                <a:cs typeface="Times New Roman" panose="02020603050405020304" pitchFamily="18" charset="0"/>
              </a:rPr>
              <a:t> link: </a:t>
            </a:r>
            <a:r>
              <a:rPr lang="en-US" sz="1600" kern="0" dirty="0">
                <a:latin typeface="Times New Roman" panose="02020603050405020304" pitchFamily="18" charset="0"/>
                <a:ea typeface="Arial Unicode MS" pitchFamily="34" charset="-128"/>
                <a:cs typeface="Times New Roman" panose="02020603050405020304" pitchFamily="18" charset="0"/>
                <a:hlinkClick r:id="rId6"/>
              </a:rPr>
              <a:t>https://supplier.ariba.com/</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Điền</a:t>
            </a:r>
            <a:r>
              <a:rPr lang="en-US" sz="1600" kern="0" dirty="0">
                <a:latin typeface="Times New Roman" panose="02020603050405020304" pitchFamily="18" charset="0"/>
                <a:ea typeface="Arial Unicode MS" pitchFamily="34" charset="-128"/>
                <a:cs typeface="Times New Roman" panose="02020603050405020304" pitchFamily="18" charset="0"/>
              </a:rPr>
              <a:t> User name </a:t>
            </a:r>
            <a:r>
              <a:rPr lang="en-US" sz="1600" kern="0" dirty="0" err="1">
                <a:latin typeface="Times New Roman" panose="02020603050405020304" pitchFamily="18" charset="0"/>
                <a:ea typeface="Arial Unicode MS" pitchFamily="34" charset="-128"/>
                <a:cs typeface="Times New Roman" panose="02020603050405020304" pitchFamily="18" charset="0"/>
              </a:rPr>
              <a:t>và</a:t>
            </a:r>
            <a:r>
              <a:rPr lang="en-US" sz="1600" kern="0" dirty="0">
                <a:latin typeface="Times New Roman" panose="02020603050405020304" pitchFamily="18" charset="0"/>
                <a:ea typeface="Arial Unicode MS" pitchFamily="34" charset="-128"/>
                <a:cs typeface="Times New Roman" panose="02020603050405020304" pitchFamily="18" charset="0"/>
              </a:rPr>
              <a:t> Password, </a:t>
            </a:r>
            <a:r>
              <a:rPr lang="en-US" sz="1600" kern="0" dirty="0" err="1">
                <a:latin typeface="Times New Roman" panose="02020603050405020304" pitchFamily="18" charset="0"/>
                <a:ea typeface="Arial Unicode MS" pitchFamily="34" charset="-128"/>
                <a:cs typeface="Times New Roman" panose="02020603050405020304" pitchFamily="18" charset="0"/>
              </a:rPr>
              <a:t>sau</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đó</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kích</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vào</a:t>
            </a:r>
            <a:r>
              <a:rPr lang="en-US" sz="1600" kern="0" dirty="0">
                <a:latin typeface="Times New Roman" panose="02020603050405020304" pitchFamily="18" charset="0"/>
                <a:ea typeface="Arial Unicode MS" pitchFamily="34" charset="-128"/>
                <a:cs typeface="Times New Roman" panose="02020603050405020304" pitchFamily="18" charset="0"/>
              </a:rPr>
              <a:t> Login </a:t>
            </a:r>
          </a:p>
          <a:p>
            <a:pPr lvl="0" fontAlgn="base">
              <a:lnSpc>
                <a:spcPct val="160000"/>
              </a:lnSpc>
              <a:spcBef>
                <a:spcPts val="0"/>
              </a:spcBef>
              <a:buClr>
                <a:srgbClr val="F0AB00"/>
              </a:buCl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lang="en-US" sz="1600" kern="0" dirty="0" err="1">
                <a:latin typeface="Times New Roman" panose="02020603050405020304" pitchFamily="18" charset="0"/>
                <a:ea typeface="Arial Unicode MS" pitchFamily="34" charset="-128"/>
                <a:cs typeface="Times New Roman" panose="02020603050405020304" pitchFamily="18" charset="0"/>
              </a:rPr>
              <a:t>Kích</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vào</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biểu</a:t>
            </a:r>
            <a:r>
              <a:rPr lang="en-US" sz="1600" kern="0" dirty="0">
                <a:latin typeface="Times New Roman" panose="02020603050405020304" pitchFamily="18" charset="0"/>
                <a:ea typeface="Arial Unicode MS" pitchFamily="34" charset="-128"/>
                <a:cs typeface="Times New Roman" panose="02020603050405020304" pitchFamily="18" charset="0"/>
              </a:rPr>
              <a:t> t</a:t>
            </a:r>
            <a:r>
              <a:rPr lang="vi-VN" sz="1600" kern="0" dirty="0">
                <a:latin typeface="Times New Roman" panose="02020603050405020304" pitchFamily="18" charset="0"/>
                <a:ea typeface="Arial Unicode MS" pitchFamily="34" charset="-128"/>
                <a:cs typeface="Times New Roman" panose="02020603050405020304" pitchFamily="18" charset="0"/>
              </a:rPr>
              <a:t>ư</a:t>
            </a:r>
            <a:r>
              <a:rPr lang="en-US" sz="1600" kern="0" dirty="0" err="1">
                <a:latin typeface="Times New Roman" panose="02020603050405020304" pitchFamily="18" charset="0"/>
                <a:ea typeface="Arial Unicode MS" pitchFamily="34" charset="-128"/>
                <a:cs typeface="Times New Roman" panose="02020603050405020304" pitchFamily="18" charset="0"/>
              </a:rPr>
              <a:t>ợng</a:t>
            </a:r>
            <a:r>
              <a:rPr lang="en-US" sz="1600" kern="0" dirty="0">
                <a:latin typeface="Times New Roman" panose="02020603050405020304" pitchFamily="18" charset="0"/>
                <a:ea typeface="Arial Unicode MS" pitchFamily="34" charset="-128"/>
                <a:cs typeface="Times New Roman" panose="02020603050405020304" pitchFamily="18" charset="0"/>
              </a:rPr>
              <a:t> Account setting ở </a:t>
            </a:r>
            <a:r>
              <a:rPr lang="en-US" sz="1600" kern="0" dirty="0" err="1">
                <a:latin typeface="Times New Roman" panose="02020603050405020304" pitchFamily="18" charset="0"/>
                <a:ea typeface="Arial Unicode MS" pitchFamily="34" charset="-128"/>
                <a:cs typeface="Times New Roman" panose="02020603050405020304" pitchFamily="18" charset="0"/>
              </a:rPr>
              <a:t>hình</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tròn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màu</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xanh</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lá</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cây</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Select Company Profile</a:t>
            </a:r>
          </a:p>
          <a:p>
            <a:pPr lvl="0" fontAlgn="base">
              <a:lnSpc>
                <a:spcPct val="160000"/>
              </a:lnSpc>
              <a:spcBef>
                <a:spcPts val="0"/>
              </a:spcBef>
              <a:buClr>
                <a:srgbClr val="F0AB00"/>
              </a:buCl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Điền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các</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thông</a:t>
            </a:r>
            <a:r>
              <a:rPr lang="en-US" sz="1600" kern="0" dirty="0">
                <a:latin typeface="Times New Roman" panose="02020603050405020304" pitchFamily="18" charset="0"/>
                <a:ea typeface="Arial Unicode MS" pitchFamily="34" charset="-128"/>
                <a:cs typeface="Times New Roman" panose="02020603050405020304" pitchFamily="18" charset="0"/>
              </a:rPr>
              <a:t> tin </a:t>
            </a:r>
            <a:r>
              <a:rPr lang="en-US" sz="1600" kern="0" dirty="0" err="1">
                <a:latin typeface="Times New Roman" panose="02020603050405020304" pitchFamily="18" charset="0"/>
                <a:ea typeface="Arial Unicode MS" pitchFamily="34" charset="-128"/>
                <a:cs typeface="Times New Roman" panose="02020603050405020304" pitchFamily="18" charset="0"/>
              </a:rPr>
              <a:t>cần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thiết</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để</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hoàn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thiện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hồ</a:t>
            </a:r>
            <a:r>
              <a:rPr lang="en-US" sz="1600" kern="0" dirty="0">
                <a:latin typeface="Times New Roman" panose="02020603050405020304" pitchFamily="18" charset="0"/>
                <a:ea typeface="Arial Unicode MS" pitchFamily="34" charset="-128"/>
                <a:cs typeface="Times New Roman" panose="02020603050405020304" pitchFamily="18" charset="0"/>
              </a:rPr>
              <a:t> s</a:t>
            </a:r>
            <a:r>
              <a:rPr lang="vi-VN" sz="1600" kern="0" dirty="0">
                <a:latin typeface="Times New Roman" panose="02020603050405020304" pitchFamily="18" charset="0"/>
                <a:ea typeface="Arial Unicode MS" pitchFamily="34" charset="-128"/>
                <a:cs typeface="Times New Roman" panose="02020603050405020304" pitchFamily="18" charset="0"/>
              </a:rPr>
              <a:t>ơ</a:t>
            </a:r>
            <a:r>
              <a:rPr lang="en-US" sz="1600" kern="0" dirty="0">
                <a:latin typeface="Times New Roman" panose="02020603050405020304" pitchFamily="18" charset="0"/>
                <a:ea typeface="Arial Unicode MS" pitchFamily="34" charset="-128"/>
                <a:cs typeface="Times New Roman" panose="02020603050405020304" pitchFamily="18" charset="0"/>
              </a:rPr>
              <a:t> công ty</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lvl="0" fontAlgn="base">
              <a:lnSpc>
                <a:spcPct val="160000"/>
              </a:lnSpc>
              <a:spcBef>
                <a:spcPts val="0"/>
              </a:spcBef>
              <a:buClr>
                <a:srgbClr val="F0AB00"/>
              </a:buCl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5</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Kích</a:t>
            </a:r>
            <a:r>
              <a:rPr lang="en-US" sz="1600" kern="0" dirty="0">
                <a:latin typeface="Times New Roman" panose="02020603050405020304" pitchFamily="18" charset="0"/>
                <a:ea typeface="Arial Unicode MS" pitchFamily="34" charset="-128"/>
                <a:cs typeface="Times New Roman" panose="02020603050405020304" pitchFamily="18" charset="0"/>
              </a:rPr>
              <a:t> “Save” </a:t>
            </a:r>
            <a:r>
              <a:rPr lang="en-US" sz="1600" kern="0" dirty="0" err="1">
                <a:latin typeface="Times New Roman" panose="02020603050405020304" pitchFamily="18" charset="0"/>
                <a:ea typeface="Arial Unicode MS" pitchFamily="34" charset="-128"/>
                <a:cs typeface="Times New Roman" panose="02020603050405020304" pitchFamily="18" charset="0"/>
              </a:rPr>
              <a:t>để</a:t>
            </a:r>
            <a:r>
              <a:rPr lang="en-US" sz="1600" kern="0" dirty="0">
                <a:latin typeface="Times New Roman" panose="02020603050405020304" pitchFamily="18" charset="0"/>
                <a:ea typeface="Arial Unicode MS" pitchFamily="34" charset="-128"/>
                <a:cs typeface="Times New Roman" panose="02020603050405020304" pitchFamily="18" charset="0"/>
              </a:rPr>
              <a:t> l</a:t>
            </a:r>
            <a:r>
              <a:rPr lang="vi-VN" sz="1600" kern="0" dirty="0">
                <a:latin typeface="Times New Roman" panose="02020603050405020304" pitchFamily="18" charset="0"/>
                <a:ea typeface="Arial Unicode MS" pitchFamily="34" charset="-128"/>
                <a:cs typeface="Times New Roman" panose="02020603050405020304" pitchFamily="18" charset="0"/>
              </a:rPr>
              <a:t>ư</a:t>
            </a:r>
            <a:r>
              <a:rPr lang="en-US" sz="1600" kern="0" dirty="0">
                <a:latin typeface="Times New Roman" panose="02020603050405020304" pitchFamily="18" charset="0"/>
                <a:ea typeface="Arial Unicode MS" pitchFamily="34" charset="-128"/>
                <a:cs typeface="Times New Roman" panose="02020603050405020304" pitchFamily="18" charset="0"/>
              </a:rPr>
              <a:t>u </a:t>
            </a:r>
            <a:r>
              <a:rPr lang="en-US" sz="1600" kern="0" dirty="0" err="1">
                <a:latin typeface="Times New Roman" panose="02020603050405020304" pitchFamily="18" charset="0"/>
                <a:ea typeface="Arial Unicode MS" pitchFamily="34" charset="-128"/>
                <a:cs typeface="Times New Roman" panose="02020603050405020304" pitchFamily="18" charset="0"/>
              </a:rPr>
              <a:t>lại</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thông</a:t>
            </a:r>
            <a:r>
              <a:rPr lang="en-US" sz="1600" kern="0" dirty="0">
                <a:latin typeface="Times New Roman" panose="02020603050405020304" pitchFamily="18" charset="0"/>
                <a:ea typeface="Arial Unicode MS" pitchFamily="34" charset="-128"/>
                <a:cs typeface="Times New Roman" panose="02020603050405020304" pitchFamily="18" charset="0"/>
              </a:rPr>
              <a:t> tin </a:t>
            </a:r>
            <a:r>
              <a:rPr lang="en-US" sz="1600" kern="0" dirty="0" err="1">
                <a:latin typeface="Times New Roman" panose="02020603050405020304" pitchFamily="18" charset="0"/>
                <a:ea typeface="Arial Unicode MS" pitchFamily="34" charset="-128"/>
                <a:cs typeface="Times New Roman" panose="02020603050405020304" pitchFamily="18" charset="0"/>
              </a:rPr>
              <a:t>bạn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vừa</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điền</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16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3.</a:t>
            </a:r>
            <a:r>
              <a:rPr lang="en-US" sz="3200" b="1" u="sng" dirty="0">
                <a:solidFill>
                  <a:schemeClr val="accent3"/>
                </a:solidFill>
                <a:latin typeface="Times New Roman" panose="02020603050405020304" pitchFamily="18" charset="0"/>
                <a:cs typeface="Times New Roman" panose="02020603050405020304" pitchFamily="18" charset="0"/>
              </a:rPr>
              <a:t> </a:t>
            </a:r>
            <a:r>
              <a:rPr lang="en-US" sz="3200" b="1" u="sng" dirty="0" err="1">
                <a:solidFill>
                  <a:schemeClr val="accent3"/>
                </a:solidFill>
                <a:latin typeface="Times New Roman" panose="02020603050405020304" pitchFamily="18" charset="0"/>
                <a:cs typeface="Times New Roman" panose="02020603050405020304" pitchFamily="18" charset="0"/>
              </a:rPr>
              <a:t>Cài</a:t>
            </a:r>
            <a:r>
              <a:rPr lang="en-US" sz="3200" b="1" u="sng" dirty="0">
                <a:solidFill>
                  <a:schemeClr val="accent3"/>
                </a:solidFill>
                <a:latin typeface="Times New Roman" panose="02020603050405020304" pitchFamily="18" charset="0"/>
                <a:cs typeface="Times New Roman" panose="02020603050405020304" pitchFamily="18" charset="0"/>
              </a:rPr>
              <a:t> </a:t>
            </a:r>
            <a:r>
              <a:rPr lang="en-US" sz="3200" b="1" u="sng" dirty="0" err="1">
                <a:solidFill>
                  <a:schemeClr val="accent3"/>
                </a:solidFill>
                <a:latin typeface="Times New Roman" panose="02020603050405020304" pitchFamily="18" charset="0"/>
                <a:cs typeface="Times New Roman" panose="02020603050405020304" pitchFamily="18" charset="0"/>
              </a:rPr>
              <a:t>đặt</a:t>
            </a:r>
            <a:r>
              <a:rPr lang="en-US" sz="3200" b="1" u="sng" dirty="0">
                <a:solidFill>
                  <a:schemeClr val="accent3"/>
                </a:solidFill>
                <a:latin typeface="Times New Roman" panose="02020603050405020304" pitchFamily="18" charset="0"/>
                <a:cs typeface="Times New Roman" panose="02020603050405020304" pitchFamily="18" charset="0"/>
              </a:rPr>
              <a:t> email</a:t>
            </a:r>
          </a:p>
        </p:txBody>
      </p:sp>
      <p:sp>
        <p:nvSpPr>
          <p:cNvPr id="7" name="Isosceles Triangle 6">
            <a:hlinkClick r:id="rId3" action="ppaction://hlinksldjump"/>
            <a:extLst>
              <a:ext uri="{FF2B5EF4-FFF2-40B4-BE49-F238E27FC236}">
                <a16:creationId xmlns:a16="http://schemas.microsoft.com/office/drawing/2014/main" id="{C0528BEE-12AF-438B-B2CA-C75A2C7DD9EF}"/>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4D222A8-E9DA-4DDD-9F00-D8B159C4B44E}"/>
              </a:ext>
            </a:extLst>
          </p:cNvPr>
          <p:cNvGrpSpPr/>
          <p:nvPr/>
        </p:nvGrpSpPr>
        <p:grpSpPr>
          <a:xfrm>
            <a:off x="1683544" y="5776537"/>
            <a:ext cx="8229600" cy="1504511"/>
            <a:chOff x="-239117" y="4365104"/>
            <a:chExt cx="12674269" cy="2986172"/>
          </a:xfrm>
        </p:grpSpPr>
        <p:pic>
          <p:nvPicPr>
            <p:cNvPr id="10" name="Picture 9">
              <a:extLst>
                <a:ext uri="{FF2B5EF4-FFF2-40B4-BE49-F238E27FC236}">
                  <a16:creationId xmlns:a16="http://schemas.microsoft.com/office/drawing/2014/main" id="{192FD960-2AF1-4998-ABB7-6A85CC7A37CF}"/>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BF0DDA53-5B65-422F-8505-9186C2CF1582}"/>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6" name="Picture 15">
              <a:extLst>
                <a:ext uri="{FF2B5EF4-FFF2-40B4-BE49-F238E27FC236}">
                  <a16:creationId xmlns:a16="http://schemas.microsoft.com/office/drawing/2014/main" id="{3165D499-551B-46C7-9465-0C94B53C7D43}"/>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739729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4B8D57-640E-4B60-BB16-CE4B23797CEA}"/>
              </a:ext>
            </a:extLst>
          </p:cNvPr>
          <p:cNvSpPr txBox="1"/>
          <p:nvPr/>
        </p:nvSpPr>
        <p:spPr>
          <a:xfrm>
            <a:off x="311944" y="130524"/>
            <a:ext cx="8767888" cy="76944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3.Cài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đặt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3.1.</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Cài</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email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(Electronic Order Routing)</a:t>
            </a:r>
          </a:p>
        </p:txBody>
      </p:sp>
      <p:sp>
        <p:nvSpPr>
          <p:cNvPr id="8" name="Rectangle 7">
            <a:extLst>
              <a:ext uri="{FF2B5EF4-FFF2-40B4-BE49-F238E27FC236}">
                <a16:creationId xmlns:a16="http://schemas.microsoft.com/office/drawing/2014/main" id="{6206D297-917A-444F-BD35-77F61BF497E0}"/>
              </a:ext>
            </a:extLst>
          </p:cNvPr>
          <p:cNvSpPr/>
          <p:nvPr/>
        </p:nvSpPr>
        <p:spPr bwMode="gray">
          <a:xfrm>
            <a:off x="11286916" y="7921509"/>
            <a:ext cx="1219200" cy="39359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17C49D66-DC8F-4C6B-B75E-09B6E7AD6CF0}"/>
              </a:ext>
            </a:extLst>
          </p:cNvPr>
          <p:cNvSpPr/>
          <p:nvPr/>
        </p:nvSpPr>
        <p:spPr bwMode="gray">
          <a:xfrm>
            <a:off x="9534316" y="8531109"/>
            <a:ext cx="1600200" cy="39359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018B8A46-9B4B-4886-9A52-35E9876A7BB1}"/>
              </a:ext>
            </a:extLst>
          </p:cNvPr>
          <p:cNvSpPr txBox="1"/>
          <p:nvPr/>
        </p:nvSpPr>
        <p:spPr>
          <a:xfrm>
            <a:off x="12242988" y="7957093"/>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2" name="TextBox 11">
            <a:extLst>
              <a:ext uri="{FF2B5EF4-FFF2-40B4-BE49-F238E27FC236}">
                <a16:creationId xmlns:a16="http://schemas.microsoft.com/office/drawing/2014/main" id="{16B5DDED-4AF1-4BFE-AE01-97649DFF5D9B}"/>
              </a:ext>
            </a:extLst>
          </p:cNvPr>
          <p:cNvSpPr txBox="1"/>
          <p:nvPr/>
        </p:nvSpPr>
        <p:spPr>
          <a:xfrm>
            <a:off x="9271188" y="862120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3" name="TextBox 12">
            <a:extLst>
              <a:ext uri="{FF2B5EF4-FFF2-40B4-BE49-F238E27FC236}">
                <a16:creationId xmlns:a16="http://schemas.microsoft.com/office/drawing/2014/main" id="{1FDCE0ED-63CA-464E-B37D-3827B2AFE252}"/>
              </a:ext>
            </a:extLst>
          </p:cNvPr>
          <p:cNvSpPr txBox="1"/>
          <p:nvPr/>
        </p:nvSpPr>
        <p:spPr>
          <a:xfrm>
            <a:off x="845344" y="1026339"/>
            <a:ext cx="8001000" cy="276999"/>
          </a:xfrm>
          <a:prstGeom prst="rect">
            <a:avLst/>
          </a:prstGeom>
          <a:noFill/>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Account Setting -&gt; Settings -&gt; Electronic Order Routing</a:t>
            </a:r>
          </a:p>
        </p:txBody>
      </p:sp>
      <p:pic>
        <p:nvPicPr>
          <p:cNvPr id="14" name="Picture 13">
            <a:extLst>
              <a:ext uri="{FF2B5EF4-FFF2-40B4-BE49-F238E27FC236}">
                <a16:creationId xmlns:a16="http://schemas.microsoft.com/office/drawing/2014/main" id="{E6E4E490-9D7C-0C2E-A3B5-725D3DFE61AF}"/>
              </a:ext>
            </a:extLst>
          </p:cNvPr>
          <p:cNvPicPr>
            <a:picLocks noChangeAspect="1"/>
          </p:cNvPicPr>
          <p:nvPr/>
        </p:nvPicPr>
        <p:blipFill>
          <a:blip r:embed="rId3"/>
          <a:stretch>
            <a:fillRect/>
          </a:stretch>
        </p:blipFill>
        <p:spPr>
          <a:xfrm>
            <a:off x="616744" y="1026339"/>
            <a:ext cx="11392485" cy="5766096"/>
          </a:xfrm>
          <a:prstGeom prst="rect">
            <a:avLst/>
          </a:prstGeom>
          <a:ln>
            <a:solidFill>
              <a:schemeClr val="accent3">
                <a:lumMod val="40000"/>
                <a:lumOff val="60000"/>
              </a:schemeClr>
            </a:solidFill>
          </a:ln>
        </p:spPr>
      </p:pic>
      <p:sp>
        <p:nvSpPr>
          <p:cNvPr id="15" name="Oval 14">
            <a:extLst>
              <a:ext uri="{FF2B5EF4-FFF2-40B4-BE49-F238E27FC236}">
                <a16:creationId xmlns:a16="http://schemas.microsoft.com/office/drawing/2014/main" id="{C0169B54-011A-279F-2007-86AC2C533210}"/>
              </a:ext>
            </a:extLst>
          </p:cNvPr>
          <p:cNvSpPr/>
          <p:nvPr/>
        </p:nvSpPr>
        <p:spPr bwMode="gray">
          <a:xfrm>
            <a:off x="11700272" y="947402"/>
            <a:ext cx="457200" cy="3935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902660C3-A8E5-FF93-561C-9D8F8B2219A3}"/>
              </a:ext>
            </a:extLst>
          </p:cNvPr>
          <p:cNvSpPr txBox="1"/>
          <p:nvPr/>
        </p:nvSpPr>
        <p:spPr>
          <a:xfrm>
            <a:off x="11894344" y="678437"/>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7" name="Rectangle 16">
            <a:extLst>
              <a:ext uri="{FF2B5EF4-FFF2-40B4-BE49-F238E27FC236}">
                <a16:creationId xmlns:a16="http://schemas.microsoft.com/office/drawing/2014/main" id="{1CF3B900-A921-3376-7E5B-A6657215140E}"/>
              </a:ext>
            </a:extLst>
          </p:cNvPr>
          <p:cNvSpPr/>
          <p:nvPr/>
        </p:nvSpPr>
        <p:spPr bwMode="gray">
          <a:xfrm>
            <a:off x="9915316" y="3918744"/>
            <a:ext cx="1219200" cy="31739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a:extLst>
              <a:ext uri="{FF2B5EF4-FFF2-40B4-BE49-F238E27FC236}">
                <a16:creationId xmlns:a16="http://schemas.microsoft.com/office/drawing/2014/main" id="{B2446DE2-6E61-6CC6-EBFA-C774B969E56F}"/>
              </a:ext>
            </a:extLst>
          </p:cNvPr>
          <p:cNvSpPr/>
          <p:nvPr/>
        </p:nvSpPr>
        <p:spPr bwMode="gray">
          <a:xfrm>
            <a:off x="8279732" y="5290344"/>
            <a:ext cx="1600200" cy="39359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249991AF-0DD9-BA50-C381-AB8C9250C22D}"/>
              </a:ext>
            </a:extLst>
          </p:cNvPr>
          <p:cNvSpPr txBox="1"/>
          <p:nvPr/>
        </p:nvSpPr>
        <p:spPr>
          <a:xfrm>
            <a:off x="10871388" y="387812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0" name="TextBox 19">
            <a:extLst>
              <a:ext uri="{FF2B5EF4-FFF2-40B4-BE49-F238E27FC236}">
                <a16:creationId xmlns:a16="http://schemas.microsoft.com/office/drawing/2014/main" id="{566E304D-0F32-EC9A-D790-C9F63FDBE608}"/>
              </a:ext>
            </a:extLst>
          </p:cNvPr>
          <p:cNvSpPr txBox="1"/>
          <p:nvPr/>
        </p:nvSpPr>
        <p:spPr>
          <a:xfrm>
            <a:off x="8016604" y="532288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22566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D2D4A-90BB-41B7-A2E1-D594BE08AA7F}"/>
              </a:ext>
            </a:extLst>
          </p:cNvPr>
          <p:cNvPicPr>
            <a:picLocks noChangeAspect="1"/>
          </p:cNvPicPr>
          <p:nvPr/>
        </p:nvPicPr>
        <p:blipFill>
          <a:blip r:embed="rId2"/>
          <a:stretch>
            <a:fillRect/>
          </a:stretch>
        </p:blipFill>
        <p:spPr>
          <a:xfrm>
            <a:off x="464344" y="1175544"/>
            <a:ext cx="9191625" cy="5372100"/>
          </a:xfrm>
          <a:prstGeom prst="rect">
            <a:avLst/>
          </a:prstGeom>
        </p:spPr>
      </p:pic>
      <p:sp>
        <p:nvSpPr>
          <p:cNvPr id="8" name="Rectangle 7">
            <a:extLst>
              <a:ext uri="{FF2B5EF4-FFF2-40B4-BE49-F238E27FC236}">
                <a16:creationId xmlns:a16="http://schemas.microsoft.com/office/drawing/2014/main" id="{0EFDFE89-357F-4BAF-B69F-A8B4B76D764A}"/>
              </a:ext>
            </a:extLst>
          </p:cNvPr>
          <p:cNvSpPr/>
          <p:nvPr/>
        </p:nvSpPr>
        <p:spPr bwMode="gray">
          <a:xfrm>
            <a:off x="5403268" y="4409593"/>
            <a:ext cx="2681076"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1" name="Oval 10">
            <a:extLst>
              <a:ext uri="{FF2B5EF4-FFF2-40B4-BE49-F238E27FC236}">
                <a16:creationId xmlns:a16="http://schemas.microsoft.com/office/drawing/2014/main" id="{185B676D-AC7F-46DA-A9AE-2D97564C5523}"/>
              </a:ext>
            </a:extLst>
          </p:cNvPr>
          <p:cNvSpPr/>
          <p:nvPr/>
        </p:nvSpPr>
        <p:spPr bwMode="gray">
          <a:xfrm>
            <a:off x="5379244" y="4833144"/>
            <a:ext cx="381000" cy="685800"/>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EC17694D-7948-461D-85DE-C19B42F35EE3}"/>
              </a:ext>
            </a:extLst>
          </p:cNvPr>
          <p:cNvSpPr txBox="1"/>
          <p:nvPr/>
        </p:nvSpPr>
        <p:spPr>
          <a:xfrm>
            <a:off x="6743806" y="413259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3" name="TextBox 12">
            <a:extLst>
              <a:ext uri="{FF2B5EF4-FFF2-40B4-BE49-F238E27FC236}">
                <a16:creationId xmlns:a16="http://schemas.microsoft.com/office/drawing/2014/main" id="{C27F6C60-4E82-4D42-94B0-65D0B49C8E6A}"/>
              </a:ext>
            </a:extLst>
          </p:cNvPr>
          <p:cNvSpPr txBox="1"/>
          <p:nvPr/>
        </p:nvSpPr>
        <p:spPr>
          <a:xfrm>
            <a:off x="5116116" y="506480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4" name="TextBox 13">
            <a:extLst>
              <a:ext uri="{FF2B5EF4-FFF2-40B4-BE49-F238E27FC236}">
                <a16:creationId xmlns:a16="http://schemas.microsoft.com/office/drawing/2014/main" id="{9B90E299-77EF-4878-B5B3-B7F115088A07}"/>
              </a:ext>
            </a:extLst>
          </p:cNvPr>
          <p:cNvSpPr txBox="1"/>
          <p:nvPr/>
        </p:nvSpPr>
        <p:spPr>
          <a:xfrm>
            <a:off x="7692666" y="155654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5" name="Rectangle 14">
            <a:extLst>
              <a:ext uri="{FF2B5EF4-FFF2-40B4-BE49-F238E27FC236}">
                <a16:creationId xmlns:a16="http://schemas.microsoft.com/office/drawing/2014/main" id="{E88DCDEF-F83B-4AD5-AC85-942FD86010BD}"/>
              </a:ext>
            </a:extLst>
          </p:cNvPr>
          <p:cNvSpPr/>
          <p:nvPr/>
        </p:nvSpPr>
        <p:spPr bwMode="gray">
          <a:xfrm>
            <a:off x="7931944" y="1480344"/>
            <a:ext cx="914400" cy="4572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9" name="Straight Arrow Connector 18">
            <a:extLst>
              <a:ext uri="{FF2B5EF4-FFF2-40B4-BE49-F238E27FC236}">
                <a16:creationId xmlns:a16="http://schemas.microsoft.com/office/drawing/2014/main" id="{11643CCF-F9BF-4522-94C8-A4D14367EB83}"/>
              </a:ext>
            </a:extLst>
          </p:cNvPr>
          <p:cNvCxnSpPr>
            <a:cxnSpLocks/>
            <a:stCxn id="20" idx="1"/>
            <a:endCxn id="8" idx="3"/>
          </p:cNvCxnSpPr>
          <p:nvPr/>
        </p:nvCxnSpPr>
        <p:spPr>
          <a:xfrm flipH="1" flipV="1">
            <a:off x="8084344" y="4561993"/>
            <a:ext cx="1683134" cy="1788"/>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401F930-2A3A-4A63-8020-B334BB0FFA8C}"/>
              </a:ext>
            </a:extLst>
          </p:cNvPr>
          <p:cNvSpPr/>
          <p:nvPr/>
        </p:nvSpPr>
        <p:spPr>
          <a:xfrm>
            <a:off x="9767478" y="4086727"/>
            <a:ext cx="3201199" cy="954107"/>
          </a:xfrm>
          <a:prstGeom prst="rect">
            <a:avLst/>
          </a:prstGeom>
          <a:solidFill>
            <a:schemeClr val="accent3">
              <a:lumMod val="40000"/>
              <a:lumOff val="60000"/>
            </a:schemeClr>
          </a:solidFill>
          <a:ln>
            <a:solidFill>
              <a:schemeClr val="tx1"/>
            </a:solidFill>
          </a:ln>
        </p:spPr>
        <p:txBody>
          <a:bodyPr wrap="square">
            <a:spAutoFit/>
          </a:bodyPr>
          <a:lstStyle/>
          <a:p>
            <a:r>
              <a:rPr lang="en-US" sz="1400" dirty="0" err="1">
                <a:latin typeface="Times New Roman" panose="02020603050405020304" pitchFamily="18" charset="0"/>
                <a:cs typeface="Times New Roman" panose="02020603050405020304" pitchFamily="18" charset="0"/>
              </a:rPr>
              <a:t>Bạn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thể</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điền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đa</a:t>
            </a:r>
            <a:r>
              <a:rPr lang="en-US" sz="1400" dirty="0">
                <a:latin typeface="Times New Roman" panose="02020603050405020304" pitchFamily="18" charset="0"/>
                <a:cs typeface="Times New Roman" panose="02020603050405020304" pitchFamily="18" charset="0"/>
              </a:rPr>
              <a:t> 5 email </a:t>
            </a:r>
            <a:r>
              <a:rPr lang="en-US" sz="1400" dirty="0" err="1">
                <a:latin typeface="Times New Roman" panose="02020603050405020304" pitchFamily="18" charset="0"/>
                <a:cs typeface="Times New Roman" panose="02020603050405020304" pitchFamily="18" charset="0"/>
              </a:rPr>
              <a:t>sẽ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nhận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thông</a:t>
            </a:r>
            <a:r>
              <a:rPr lang="en-US" sz="1400" dirty="0">
                <a:latin typeface="Times New Roman" panose="02020603050405020304" pitchFamily="18" charset="0"/>
                <a:cs typeface="Times New Roman" panose="02020603050405020304" pitchFamily="18" charset="0"/>
              </a:rPr>
              <a:t> tin đ</a:t>
            </a:r>
            <a:r>
              <a:rPr lang="vi-VN" sz="1400" dirty="0">
                <a:latin typeface="Times New Roman" panose="02020603050405020304" pitchFamily="18" charset="0"/>
                <a:cs typeface="Times New Roman" panose="02020603050405020304" pitchFamily="18" charset="0"/>
              </a:rPr>
              <a:t>ơ</a:t>
            </a:r>
            <a:r>
              <a:rPr lang="en-US" sz="1400" dirty="0">
                <a:latin typeface="Times New Roman" panose="02020603050405020304" pitchFamily="18" charset="0"/>
                <a:cs typeface="Times New Roman" panose="02020603050405020304" pitchFamily="18" charset="0"/>
              </a:rPr>
              <a:t>n </a:t>
            </a:r>
            <a:r>
              <a:rPr lang="en-US" sz="1400" dirty="0" err="1">
                <a:latin typeface="Times New Roman" panose="02020603050405020304" pitchFamily="18" charset="0"/>
                <a:cs typeface="Times New Roman" panose="02020603050405020304" pitchFamily="18" charset="0"/>
              </a:rPr>
              <a:t>hàng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FBHP, </a:t>
            </a:r>
            <a:r>
              <a:rPr lang="en-US" sz="1400" dirty="0" err="1">
                <a:latin typeface="Times New Roman" panose="02020603050405020304" pitchFamily="18" charset="0"/>
                <a:cs typeface="Times New Roman" panose="02020603050405020304" pitchFamily="18" charset="0"/>
              </a:rPr>
              <a:t>vui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lòng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email </a:t>
            </a:r>
            <a:r>
              <a:rPr lang="en-US" sz="1400" dirty="0" err="1">
                <a:latin typeface="Times New Roman" panose="02020603050405020304" pitchFamily="18" charset="0"/>
                <a:cs typeface="Times New Roman" panose="02020603050405020304" pitchFamily="18" charset="0"/>
              </a:rPr>
              <a:t>bằng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dấu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phẩy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dấu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cách</a:t>
            </a:r>
            <a:r>
              <a:rPr lang="en-US" sz="1400" dirty="0">
                <a:latin typeface="Times New Roman" panose="02020603050405020304" pitchFamily="18" charset="0"/>
                <a:cs typeface="Times New Roman" panose="02020603050405020304" pitchFamily="18" charset="0"/>
              </a:rPr>
              <a:t> ở </a:t>
            </a:r>
            <a:r>
              <a:rPr lang="en-US" sz="1400" dirty="0" err="1">
                <a:latin typeface="Times New Roman" panose="02020603050405020304" pitchFamily="18" charset="0"/>
                <a:cs typeface="Times New Roman" panose="02020603050405020304" pitchFamily="18" charset="0"/>
              </a:rPr>
              <a:t>giữa</a:t>
            </a:r>
            <a:r>
              <a:rPr lang="en-US" sz="1400" dirty="0">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DCB46553-3490-44C9-A48C-66A33635F747}"/>
              </a:ext>
            </a:extLst>
          </p:cNvPr>
          <p:cNvSpPr/>
          <p:nvPr/>
        </p:nvSpPr>
        <p:spPr>
          <a:xfrm>
            <a:off x="9757064" y="5219992"/>
            <a:ext cx="3201199"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err="1">
                <a:latin typeface="Times New Roman" panose="02020603050405020304" pitchFamily="18" charset="0"/>
                <a:cs typeface="Times New Roman" panose="02020603050405020304" pitchFamily="18" charset="0"/>
              </a:rPr>
              <a:t>Tích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ô </a:t>
            </a:r>
            <a:r>
              <a:rPr lang="en-US" sz="1400" dirty="0" err="1">
                <a:latin typeface="Times New Roman" panose="02020603050405020304" pitchFamily="18" charset="0"/>
                <a:cs typeface="Times New Roman" panose="02020603050405020304" pitchFamily="18" charset="0"/>
              </a:rPr>
              <a:t>vuông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này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nếu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muốn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nhận</a:t>
            </a:r>
            <a:r>
              <a:rPr lang="en-US" sz="1400" dirty="0">
                <a:latin typeface="Times New Roman" panose="02020603050405020304" pitchFamily="18" charset="0"/>
                <a:cs typeface="Times New Roman" panose="02020603050405020304" pitchFamily="18" charset="0"/>
              </a:rPr>
              <a:t> đ</a:t>
            </a:r>
            <a:r>
              <a:rPr lang="vi-VN" sz="1400" dirty="0">
                <a:latin typeface="Times New Roman" panose="02020603050405020304" pitchFamily="18" charset="0"/>
                <a:cs typeface="Times New Roman" panose="02020603050405020304" pitchFamily="18" charset="0"/>
              </a:rPr>
              <a:t>ư</a:t>
            </a:r>
            <a:r>
              <a:rPr lang="en-US" sz="1400" dirty="0" err="1">
                <a:latin typeface="Times New Roman" panose="02020603050405020304" pitchFamily="18" charset="0"/>
                <a:cs typeface="Times New Roman" panose="02020603050405020304" pitchFamily="18" charset="0"/>
              </a:rPr>
              <a:t>ợc</a:t>
            </a:r>
            <a:r>
              <a:rPr lang="en-US" sz="1400" dirty="0">
                <a:latin typeface="Times New Roman" panose="02020603050405020304" pitchFamily="18" charset="0"/>
                <a:cs typeface="Times New Roman" panose="02020603050405020304" pitchFamily="18" charset="0"/>
              </a:rPr>
              <a:t> đ</a:t>
            </a:r>
            <a:r>
              <a:rPr lang="vi-VN" sz="1400" dirty="0">
                <a:latin typeface="Times New Roman" panose="02020603050405020304" pitchFamily="18" charset="0"/>
                <a:cs typeface="Times New Roman" panose="02020603050405020304" pitchFamily="18" charset="0"/>
              </a:rPr>
              <a:t>ơ</a:t>
            </a:r>
            <a:r>
              <a:rPr lang="en-US" sz="1400" dirty="0">
                <a:latin typeface="Times New Roman" panose="02020603050405020304" pitchFamily="18" charset="0"/>
                <a:cs typeface="Times New Roman" panose="02020603050405020304" pitchFamily="18" charset="0"/>
              </a:rPr>
              <a:t>n </a:t>
            </a:r>
            <a:r>
              <a:rPr lang="en-US" sz="1400" dirty="0" err="1">
                <a:latin typeface="Times New Roman" panose="02020603050405020304" pitchFamily="18" charset="0"/>
                <a:cs typeface="Times New Roman" panose="02020603050405020304" pitchFamily="18" charset="0"/>
              </a:rPr>
              <a:t>hàng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bằng</a:t>
            </a:r>
            <a:r>
              <a:rPr lang="en-US" sz="1400" dirty="0">
                <a:latin typeface="Times New Roman" panose="02020603050405020304" pitchFamily="18" charset="0"/>
                <a:cs typeface="Times New Roman" panose="02020603050405020304" pitchFamily="18" charset="0"/>
              </a:rPr>
              <a:t> file PDF qua email.</a:t>
            </a:r>
          </a:p>
        </p:txBody>
      </p:sp>
      <p:cxnSp>
        <p:nvCxnSpPr>
          <p:cNvPr id="26" name="Straight Arrow Connector 25">
            <a:extLst>
              <a:ext uri="{FF2B5EF4-FFF2-40B4-BE49-F238E27FC236}">
                <a16:creationId xmlns:a16="http://schemas.microsoft.com/office/drawing/2014/main" id="{932B69F7-21AA-401E-8DA9-9F00C7DEB03A}"/>
              </a:ext>
            </a:extLst>
          </p:cNvPr>
          <p:cNvCxnSpPr>
            <a:cxnSpLocks/>
          </p:cNvCxnSpPr>
          <p:nvPr/>
        </p:nvCxnSpPr>
        <p:spPr>
          <a:xfrm flipH="1" flipV="1">
            <a:off x="5642373" y="5483855"/>
            <a:ext cx="4125106" cy="19748"/>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E5E303E-1841-4769-A8C1-B78466CD5B2A}"/>
              </a:ext>
            </a:extLst>
          </p:cNvPr>
          <p:cNvCxnSpPr>
            <a:cxnSpLocks/>
            <a:stCxn id="31" idx="1"/>
          </p:cNvCxnSpPr>
          <p:nvPr/>
        </p:nvCxnSpPr>
        <p:spPr>
          <a:xfrm flipH="1">
            <a:off x="8846345" y="1833543"/>
            <a:ext cx="809624"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3FE2A57-686C-4BD0-BC6A-09BDFFC1696F}"/>
              </a:ext>
            </a:extLst>
          </p:cNvPr>
          <p:cNvSpPr/>
          <p:nvPr/>
        </p:nvSpPr>
        <p:spPr>
          <a:xfrm>
            <a:off x="9655969" y="1571933"/>
            <a:ext cx="3201199"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err="1">
                <a:latin typeface="Times New Roman" panose="02020603050405020304" pitchFamily="18" charset="0"/>
                <a:cs typeface="Times New Roman" panose="02020603050405020304" pitchFamily="18" charset="0"/>
              </a:rPr>
              <a:t>Hoàn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thiện</a:t>
            </a:r>
            <a:r>
              <a:rPr lang="en-US" sz="1400" dirty="0">
                <a:latin typeface="Times New Roman" panose="02020603050405020304" pitchFamily="18" charset="0"/>
                <a:cs typeface="Times New Roman" panose="02020603050405020304" pitchFamily="18" charset="0"/>
              </a:rPr>
              <a:t> b</a:t>
            </a:r>
            <a:r>
              <a:rPr lang="vi-VN" sz="1400" dirty="0">
                <a:latin typeface="Times New Roman" panose="02020603050405020304" pitchFamily="18" charset="0"/>
                <a:cs typeface="Times New Roman" panose="02020603050405020304" pitchFamily="18" charset="0"/>
              </a:rPr>
              <a:t>ư</a:t>
            </a:r>
            <a:r>
              <a:rPr lang="en-US" sz="1400" dirty="0" err="1">
                <a:latin typeface="Times New Roman" panose="02020603050405020304" pitchFamily="18" charset="0"/>
                <a:cs typeface="Times New Roman" panose="02020603050405020304" pitchFamily="18" charset="0"/>
              </a:rPr>
              <a:t>ớc</a:t>
            </a:r>
            <a:r>
              <a:rPr lang="en-US" sz="1400" dirty="0">
                <a:latin typeface="Times New Roman" panose="02020603050405020304" pitchFamily="18" charset="0"/>
                <a:cs typeface="Times New Roman" panose="02020603050405020304" pitchFamily="18" charset="0"/>
              </a:rPr>
              <a:t> 4 &amp; 5, </a:t>
            </a:r>
            <a:r>
              <a:rPr lang="en-US" sz="1400" dirty="0" err="1">
                <a:latin typeface="Times New Roman" panose="02020603050405020304" pitchFamily="18" charset="0"/>
                <a:cs typeface="Times New Roman" panose="02020603050405020304" pitchFamily="18" charset="0"/>
              </a:rPr>
              <a:t>kích</a:t>
            </a:r>
            <a:r>
              <a:rPr lang="en-US" sz="1400" dirty="0">
                <a:latin typeface="Times New Roman" panose="02020603050405020304" pitchFamily="18" charset="0"/>
                <a:cs typeface="Times New Roman" panose="02020603050405020304" pitchFamily="18" charset="0"/>
              </a:rPr>
              <a:t> “Save” </a:t>
            </a:r>
            <a:r>
              <a:rPr lang="en-US" sz="1400" dirty="0" err="1">
                <a:latin typeface="Times New Roman" panose="02020603050405020304" pitchFamily="18" charset="0"/>
                <a:cs typeface="Times New Roman" panose="02020603050405020304" pitchFamily="18" charset="0"/>
              </a:rPr>
              <a:t>để</a:t>
            </a:r>
            <a:r>
              <a:rPr lang="en-US" sz="1400" dirty="0">
                <a:latin typeface="Times New Roman" panose="02020603050405020304" pitchFamily="18" charset="0"/>
                <a:cs typeface="Times New Roman" panose="02020603050405020304" pitchFamily="18" charset="0"/>
              </a:rPr>
              <a:t> l</a:t>
            </a:r>
            <a:r>
              <a:rPr lang="vi-VN" sz="1400" dirty="0">
                <a:latin typeface="Times New Roman" panose="02020603050405020304" pitchFamily="18" charset="0"/>
                <a:cs typeface="Times New Roman" panose="02020603050405020304" pitchFamily="18" charset="0"/>
              </a:rPr>
              <a:t>ư</a:t>
            </a:r>
            <a:r>
              <a:rPr lang="en-US" sz="1400" dirty="0">
                <a:latin typeface="Times New Roman" panose="02020603050405020304" pitchFamily="18" charset="0"/>
                <a:cs typeface="Times New Roman" panose="02020603050405020304" pitchFamily="18" charset="0"/>
              </a:rPr>
              <a:t>u </a:t>
            </a:r>
            <a:r>
              <a:rPr lang="en-US" sz="1400" dirty="0" err="1">
                <a:latin typeface="Times New Roman" panose="02020603050405020304" pitchFamily="18" charset="0"/>
                <a:cs typeface="Times New Roman" panose="02020603050405020304" pitchFamily="18" charset="0"/>
              </a:rPr>
              <a:t>thông</a:t>
            </a:r>
            <a:r>
              <a:rPr lang="en-US" sz="1400" dirty="0">
                <a:latin typeface="Times New Roman" panose="02020603050405020304" pitchFamily="18" charset="0"/>
                <a:cs typeface="Times New Roman" panose="02020603050405020304" pitchFamily="18" charset="0"/>
              </a:rPr>
              <a:t> tin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bạn</a:t>
            </a:r>
            <a:endParaRPr lang="en-US" sz="1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6D321EE-BB96-428C-9C26-D3DE67BB1EC9}"/>
              </a:ext>
            </a:extLst>
          </p:cNvPr>
          <p:cNvSpPr txBox="1"/>
          <p:nvPr/>
        </p:nvSpPr>
        <p:spPr>
          <a:xfrm>
            <a:off x="464344" y="217717"/>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 </a:t>
            </a:r>
            <a:r>
              <a:rPr lang="en-US" sz="2000" b="1" kern="0" dirty="0" err="1">
                <a:latin typeface="Times New Roman" panose="02020603050405020304" pitchFamily="18" charset="0"/>
                <a:ea typeface="Arial Unicode MS" pitchFamily="34" charset="-128"/>
                <a:cs typeface="Times New Roman" panose="02020603050405020304" pitchFamily="18" charset="0"/>
              </a:rPr>
              <a:t>Cài</a:t>
            </a:r>
            <a:r>
              <a:rPr lang="en-US" sz="2000" b="1" kern="0" dirty="0">
                <a:latin typeface="Times New Roman" panose="02020603050405020304" pitchFamily="18" charset="0"/>
                <a:ea typeface="Arial Unicode MS" pitchFamily="34" charset="-128"/>
                <a:cs typeface="Times New Roman" panose="02020603050405020304" pitchFamily="18" charset="0"/>
              </a:rPr>
              <a:t> </a:t>
            </a:r>
            <a:r>
              <a:rPr lang="en-US" sz="2000" b="1" kern="0" dirty="0" err="1">
                <a:latin typeface="Times New Roman" panose="02020603050405020304" pitchFamily="18" charset="0"/>
                <a:ea typeface="Arial Unicode MS" pitchFamily="34" charset="-128"/>
                <a:cs typeface="Times New Roman" panose="02020603050405020304" pitchFamily="18" charset="0"/>
              </a:rPr>
              <a:t>đặt</a:t>
            </a:r>
            <a:r>
              <a:rPr lang="en-US" sz="2000" b="1" kern="0" dirty="0">
                <a:latin typeface="Times New Roman" panose="02020603050405020304" pitchFamily="18" charset="0"/>
                <a:ea typeface="Arial Unicode MS" pitchFamily="34" charset="-128"/>
                <a:cs typeface="Times New Roman" panose="02020603050405020304" pitchFamily="18" charset="0"/>
              </a:rPr>
              <a:t> email</a:t>
            </a:r>
          </a:p>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3.1.</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đặt</a:t>
            </a:r>
            <a:r>
              <a:rPr lang="en-US" sz="2000" b="1" dirty="0">
                <a:latin typeface="Times New Roman" panose="02020603050405020304" pitchFamily="18" charset="0"/>
                <a:cs typeface="Times New Roman" panose="02020603050405020304" pitchFamily="18" charset="0"/>
              </a:rPr>
              <a:t> email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(Electronic Order Routing)</a:t>
            </a:r>
          </a:p>
        </p:txBody>
      </p:sp>
    </p:spTree>
    <p:extLst>
      <p:ext uri="{BB962C8B-B14F-4D97-AF65-F5344CB8AC3E}">
        <p14:creationId xmlns:p14="http://schemas.microsoft.com/office/powerpoint/2010/main" val="379726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06D297-917A-444F-BD35-77F61BF497E0}"/>
              </a:ext>
            </a:extLst>
          </p:cNvPr>
          <p:cNvSpPr/>
          <p:nvPr/>
        </p:nvSpPr>
        <p:spPr bwMode="gray">
          <a:xfrm>
            <a:off x="11286916" y="7921509"/>
            <a:ext cx="1219200" cy="39359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17C49D66-DC8F-4C6B-B75E-09B6E7AD6CF0}"/>
              </a:ext>
            </a:extLst>
          </p:cNvPr>
          <p:cNvSpPr/>
          <p:nvPr/>
        </p:nvSpPr>
        <p:spPr bwMode="gray">
          <a:xfrm>
            <a:off x="9534316" y="8531109"/>
            <a:ext cx="1600200" cy="39359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018B8A46-9B4B-4886-9A52-35E9876A7BB1}"/>
              </a:ext>
            </a:extLst>
          </p:cNvPr>
          <p:cNvSpPr txBox="1"/>
          <p:nvPr/>
        </p:nvSpPr>
        <p:spPr>
          <a:xfrm>
            <a:off x="12242988" y="7957093"/>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2" name="TextBox 11">
            <a:extLst>
              <a:ext uri="{FF2B5EF4-FFF2-40B4-BE49-F238E27FC236}">
                <a16:creationId xmlns:a16="http://schemas.microsoft.com/office/drawing/2014/main" id="{16B5DDED-4AF1-4BFE-AE01-97649DFF5D9B}"/>
              </a:ext>
            </a:extLst>
          </p:cNvPr>
          <p:cNvSpPr txBox="1"/>
          <p:nvPr/>
        </p:nvSpPr>
        <p:spPr>
          <a:xfrm>
            <a:off x="9271188" y="862120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3" name="TextBox 12">
            <a:extLst>
              <a:ext uri="{FF2B5EF4-FFF2-40B4-BE49-F238E27FC236}">
                <a16:creationId xmlns:a16="http://schemas.microsoft.com/office/drawing/2014/main" id="{1FDCE0ED-63CA-464E-B37D-3827B2AFE252}"/>
              </a:ext>
            </a:extLst>
          </p:cNvPr>
          <p:cNvSpPr txBox="1"/>
          <p:nvPr/>
        </p:nvSpPr>
        <p:spPr>
          <a:xfrm>
            <a:off x="845344" y="1026339"/>
            <a:ext cx="8001000" cy="276999"/>
          </a:xfrm>
          <a:prstGeom prst="rect">
            <a:avLst/>
          </a:prstGeom>
          <a:noFill/>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Account Setting -&gt; Settings -&gt; Electronic Order Routing</a:t>
            </a:r>
          </a:p>
        </p:txBody>
      </p:sp>
      <p:pic>
        <p:nvPicPr>
          <p:cNvPr id="14" name="Picture 13">
            <a:extLst>
              <a:ext uri="{FF2B5EF4-FFF2-40B4-BE49-F238E27FC236}">
                <a16:creationId xmlns:a16="http://schemas.microsoft.com/office/drawing/2014/main" id="{E6E4E490-9D7C-0C2E-A3B5-725D3DFE61AF}"/>
              </a:ext>
            </a:extLst>
          </p:cNvPr>
          <p:cNvPicPr>
            <a:picLocks noChangeAspect="1"/>
          </p:cNvPicPr>
          <p:nvPr/>
        </p:nvPicPr>
        <p:blipFill>
          <a:blip r:embed="rId3"/>
          <a:stretch>
            <a:fillRect/>
          </a:stretch>
        </p:blipFill>
        <p:spPr>
          <a:xfrm>
            <a:off x="616744" y="1026339"/>
            <a:ext cx="11392485" cy="5766096"/>
          </a:xfrm>
          <a:prstGeom prst="rect">
            <a:avLst/>
          </a:prstGeom>
          <a:ln>
            <a:solidFill>
              <a:schemeClr val="accent3">
                <a:lumMod val="40000"/>
                <a:lumOff val="60000"/>
              </a:schemeClr>
            </a:solidFill>
          </a:ln>
        </p:spPr>
      </p:pic>
      <p:sp>
        <p:nvSpPr>
          <p:cNvPr id="15" name="Oval 14">
            <a:extLst>
              <a:ext uri="{FF2B5EF4-FFF2-40B4-BE49-F238E27FC236}">
                <a16:creationId xmlns:a16="http://schemas.microsoft.com/office/drawing/2014/main" id="{C0169B54-011A-279F-2007-86AC2C533210}"/>
              </a:ext>
            </a:extLst>
          </p:cNvPr>
          <p:cNvSpPr/>
          <p:nvPr/>
        </p:nvSpPr>
        <p:spPr bwMode="gray">
          <a:xfrm>
            <a:off x="11700272" y="947402"/>
            <a:ext cx="457200" cy="3935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902660C3-A8E5-FF93-561C-9D8F8B2219A3}"/>
              </a:ext>
            </a:extLst>
          </p:cNvPr>
          <p:cNvSpPr txBox="1"/>
          <p:nvPr/>
        </p:nvSpPr>
        <p:spPr>
          <a:xfrm>
            <a:off x="11894344" y="678437"/>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7" name="Rectangle 16">
            <a:extLst>
              <a:ext uri="{FF2B5EF4-FFF2-40B4-BE49-F238E27FC236}">
                <a16:creationId xmlns:a16="http://schemas.microsoft.com/office/drawing/2014/main" id="{1CF3B900-A921-3376-7E5B-A6657215140E}"/>
              </a:ext>
            </a:extLst>
          </p:cNvPr>
          <p:cNvSpPr/>
          <p:nvPr/>
        </p:nvSpPr>
        <p:spPr bwMode="gray">
          <a:xfrm>
            <a:off x="9915316" y="3918744"/>
            <a:ext cx="1219200" cy="31739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8" name="Rectangle 17">
            <a:extLst>
              <a:ext uri="{FF2B5EF4-FFF2-40B4-BE49-F238E27FC236}">
                <a16:creationId xmlns:a16="http://schemas.microsoft.com/office/drawing/2014/main" id="{B2446DE2-6E61-6CC6-EBFA-C774B969E56F}"/>
              </a:ext>
            </a:extLst>
          </p:cNvPr>
          <p:cNvSpPr/>
          <p:nvPr/>
        </p:nvSpPr>
        <p:spPr bwMode="gray">
          <a:xfrm>
            <a:off x="8279732" y="5670790"/>
            <a:ext cx="1600200" cy="39359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249991AF-0DD9-BA50-C381-AB8C9250C22D}"/>
              </a:ext>
            </a:extLst>
          </p:cNvPr>
          <p:cNvSpPr txBox="1"/>
          <p:nvPr/>
        </p:nvSpPr>
        <p:spPr>
          <a:xfrm>
            <a:off x="10871388" y="3878128"/>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0" name="TextBox 19">
            <a:extLst>
              <a:ext uri="{FF2B5EF4-FFF2-40B4-BE49-F238E27FC236}">
                <a16:creationId xmlns:a16="http://schemas.microsoft.com/office/drawing/2014/main" id="{566E304D-0F32-EC9A-D790-C9F63FDBE608}"/>
              </a:ext>
            </a:extLst>
          </p:cNvPr>
          <p:cNvSpPr txBox="1"/>
          <p:nvPr/>
        </p:nvSpPr>
        <p:spPr>
          <a:xfrm>
            <a:off x="8016604" y="575873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4" name="TextBox 3">
            <a:extLst>
              <a:ext uri="{FF2B5EF4-FFF2-40B4-BE49-F238E27FC236}">
                <a16:creationId xmlns:a16="http://schemas.microsoft.com/office/drawing/2014/main" id="{F8AD1A4A-6BB9-8372-2CCC-DC34D5EDE393}"/>
              </a:ext>
            </a:extLst>
          </p:cNvPr>
          <p:cNvSpPr txBox="1"/>
          <p:nvPr/>
        </p:nvSpPr>
        <p:spPr>
          <a:xfrm>
            <a:off x="616744" y="161837"/>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 </a:t>
            </a:r>
            <a:r>
              <a:rPr lang="en-US" sz="2000" b="1" kern="0" dirty="0" err="1">
                <a:latin typeface="Times New Roman" panose="02020603050405020304" pitchFamily="18" charset="0"/>
                <a:ea typeface="Arial Unicode MS" pitchFamily="34" charset="-128"/>
                <a:cs typeface="Times New Roman" panose="02020603050405020304" pitchFamily="18" charset="0"/>
              </a:rPr>
              <a:t>Cài</a:t>
            </a:r>
            <a:r>
              <a:rPr lang="en-US" sz="2000" b="1" kern="0" dirty="0">
                <a:latin typeface="Times New Roman" panose="02020603050405020304" pitchFamily="18" charset="0"/>
                <a:ea typeface="Arial Unicode MS" pitchFamily="34" charset="-128"/>
                <a:cs typeface="Times New Roman" panose="02020603050405020304" pitchFamily="18" charset="0"/>
              </a:rPr>
              <a:t> </a:t>
            </a:r>
            <a:r>
              <a:rPr lang="en-US" sz="2000" b="1" kern="0" dirty="0" err="1">
                <a:latin typeface="Times New Roman" panose="02020603050405020304" pitchFamily="18" charset="0"/>
                <a:ea typeface="Arial Unicode MS" pitchFamily="34" charset="-128"/>
                <a:cs typeface="Times New Roman" panose="02020603050405020304" pitchFamily="18" charset="0"/>
              </a:rPr>
              <a:t>đặt</a:t>
            </a:r>
            <a:r>
              <a:rPr lang="en-US" sz="2000" b="1" kern="0" dirty="0">
                <a:latin typeface="Times New Roman" panose="02020603050405020304" pitchFamily="18" charset="0"/>
                <a:ea typeface="Arial Unicode MS" pitchFamily="34" charset="-128"/>
                <a:cs typeface="Times New Roman" panose="02020603050405020304" pitchFamily="18" charset="0"/>
              </a:rPr>
              <a:t> email</a:t>
            </a:r>
          </a:p>
          <a:p>
            <a:pPr fontAlgn="base">
              <a:spcBef>
                <a:spcPct val="50000"/>
              </a:spcBef>
              <a:spcAft>
                <a:spcPct val="0"/>
              </a:spcAft>
              <a:buClr>
                <a:srgbClr val="F0AB00"/>
              </a:buClr>
              <a:buSzPct val="80000"/>
            </a:pPr>
            <a:r>
              <a:rPr lang="en-US" altLang="ja-JP" sz="2000" b="1" kern="0" dirty="0">
                <a:latin typeface="Times New Roman" panose="02020603050405020304" pitchFamily="18" charset="0"/>
                <a:ea typeface="Arial Unicode MS" pitchFamily="34" charset="-128"/>
                <a:cs typeface="Times New Roman" panose="02020603050405020304" pitchFamily="18" charset="0"/>
              </a:rPr>
              <a:t>3.2.</a:t>
            </a:r>
            <a:r>
              <a:rPr lang="en-US" altLang="ja-JP" sz="2000" b="1" dirty="0">
                <a:latin typeface="Times New Roman" panose="02020603050405020304" pitchFamily="18" charset="0"/>
                <a:cs typeface="Times New Roman" panose="02020603050405020304" pitchFamily="18" charset="0"/>
              </a:rPr>
              <a:t> </a:t>
            </a:r>
            <a:r>
              <a:rPr lang="en-US" altLang="ja-JP" sz="2000" b="1" dirty="0" err="1">
                <a:latin typeface="Times New Roman" panose="02020603050405020304" pitchFamily="18" charset="0"/>
                <a:cs typeface="Times New Roman" panose="02020603050405020304" pitchFamily="18" charset="0"/>
              </a:rPr>
              <a:t>Cài</a:t>
            </a:r>
            <a:r>
              <a:rPr lang="en-US" altLang="ja-JP" sz="2000" b="1" dirty="0">
                <a:latin typeface="Times New Roman" panose="02020603050405020304" pitchFamily="18" charset="0"/>
                <a:cs typeface="Times New Roman" panose="02020603050405020304" pitchFamily="18" charset="0"/>
              </a:rPr>
              <a:t> </a:t>
            </a:r>
            <a:r>
              <a:rPr lang="en-US" altLang="ja-JP" sz="2000" b="1" dirty="0" err="1">
                <a:latin typeface="Times New Roman" panose="02020603050405020304" pitchFamily="18" charset="0"/>
                <a:cs typeface="Times New Roman" panose="02020603050405020304" pitchFamily="18" charset="0"/>
              </a:rPr>
              <a:t>đặt</a:t>
            </a:r>
            <a:r>
              <a:rPr lang="en-US" altLang="ja-JP" sz="2000" b="1" dirty="0">
                <a:latin typeface="Times New Roman" panose="02020603050405020304" pitchFamily="18" charset="0"/>
                <a:cs typeface="Times New Roman" panose="02020603050405020304" pitchFamily="18" charset="0"/>
              </a:rPr>
              <a:t> email </a:t>
            </a:r>
            <a:r>
              <a:rPr lang="en-US" altLang="ja-JP" sz="2000" b="1" dirty="0" err="1">
                <a:latin typeface="Times New Roman" panose="02020603050405020304" pitchFamily="18" charset="0"/>
                <a:cs typeface="Times New Roman" panose="02020603050405020304" pitchFamily="18" charset="0"/>
              </a:rPr>
              <a:t>nhận</a:t>
            </a:r>
            <a:r>
              <a:rPr lang="en-US" altLang="ja-JP" sz="2000" b="1" dirty="0">
                <a:latin typeface="Times New Roman" panose="02020603050405020304" pitchFamily="18" charset="0"/>
                <a:cs typeface="Times New Roman" panose="02020603050405020304" pitchFamily="18" charset="0"/>
              </a:rPr>
              <a:t> </a:t>
            </a:r>
            <a:r>
              <a:rPr lang="en-US" altLang="ja-JP" sz="2000" b="1" dirty="0" err="1">
                <a:latin typeface="Times New Roman" panose="02020603050405020304" pitchFamily="18" charset="0"/>
                <a:cs typeface="Times New Roman" panose="02020603050405020304" pitchFamily="18" charset="0"/>
              </a:rPr>
              <a:t>hóa</a:t>
            </a:r>
            <a:r>
              <a:rPr lang="en-US" altLang="ja-JP" sz="2000" b="1" dirty="0">
                <a:latin typeface="Times New Roman" panose="02020603050405020304" pitchFamily="18" charset="0"/>
                <a:cs typeface="Times New Roman" panose="02020603050405020304" pitchFamily="18" charset="0"/>
              </a:rPr>
              <a:t> đ</a:t>
            </a:r>
            <a:r>
              <a:rPr lang="vi-VN" altLang="ja-JP" sz="2000" b="1" dirty="0">
                <a:latin typeface="Times New Roman" panose="02020603050405020304" pitchFamily="18" charset="0"/>
                <a:cs typeface="Times New Roman" panose="02020603050405020304" pitchFamily="18" charset="0"/>
              </a:rPr>
              <a:t>ơ</a:t>
            </a:r>
            <a:r>
              <a:rPr lang="en-US" altLang="ja-JP" sz="2000" b="1" dirty="0">
                <a:latin typeface="Times New Roman" panose="02020603050405020304" pitchFamily="18" charset="0"/>
                <a:cs typeface="Times New Roman" panose="02020603050405020304" pitchFamily="18" charset="0"/>
              </a:rPr>
              <a:t>n (Electronic Invoice Routing)</a:t>
            </a:r>
          </a:p>
        </p:txBody>
      </p:sp>
    </p:spTree>
    <p:extLst>
      <p:ext uri="{BB962C8B-B14F-4D97-AF65-F5344CB8AC3E}">
        <p14:creationId xmlns:p14="http://schemas.microsoft.com/office/powerpoint/2010/main" val="321993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C45A8-F426-4425-B0FD-31FABDBE7BD9}"/>
              </a:ext>
            </a:extLst>
          </p:cNvPr>
          <p:cNvPicPr>
            <a:picLocks noChangeAspect="1"/>
          </p:cNvPicPr>
          <p:nvPr/>
        </p:nvPicPr>
        <p:blipFill>
          <a:blip r:embed="rId2"/>
          <a:stretch>
            <a:fillRect/>
          </a:stretch>
        </p:blipFill>
        <p:spPr>
          <a:xfrm>
            <a:off x="1912144" y="1785144"/>
            <a:ext cx="9829800" cy="5156383"/>
          </a:xfrm>
          <a:prstGeom prst="rect">
            <a:avLst/>
          </a:prstGeom>
          <a:ln>
            <a:solidFill>
              <a:schemeClr val="bg1">
                <a:lumMod val="85000"/>
              </a:schemeClr>
            </a:solidFill>
          </a:ln>
        </p:spPr>
      </p:pic>
      <p:sp>
        <p:nvSpPr>
          <p:cNvPr id="6" name="Rectangle 5">
            <a:extLst>
              <a:ext uri="{FF2B5EF4-FFF2-40B4-BE49-F238E27FC236}">
                <a16:creationId xmlns:a16="http://schemas.microsoft.com/office/drawing/2014/main" id="{02C07A56-2294-4CFD-81CB-7166F7180838}"/>
              </a:ext>
            </a:extLst>
          </p:cNvPr>
          <p:cNvSpPr/>
          <p:nvPr/>
        </p:nvSpPr>
        <p:spPr bwMode="gray">
          <a:xfrm>
            <a:off x="9151144" y="4680744"/>
            <a:ext cx="1607131" cy="8382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EC052BE0-D672-4221-8DBD-81641A45B9CB}"/>
              </a:ext>
            </a:extLst>
          </p:cNvPr>
          <p:cNvSpPr txBox="1"/>
          <p:nvPr/>
        </p:nvSpPr>
        <p:spPr>
          <a:xfrm>
            <a:off x="10075008" y="4393086"/>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4" name="Rectangle 13">
            <a:extLst>
              <a:ext uri="{FF2B5EF4-FFF2-40B4-BE49-F238E27FC236}">
                <a16:creationId xmlns:a16="http://schemas.microsoft.com/office/drawing/2014/main" id="{B8D9EE37-A433-4A6F-B021-0646CAB10A17}"/>
              </a:ext>
            </a:extLst>
          </p:cNvPr>
          <p:cNvSpPr/>
          <p:nvPr/>
        </p:nvSpPr>
        <p:spPr bwMode="gray">
          <a:xfrm>
            <a:off x="2293145" y="6052344"/>
            <a:ext cx="609600" cy="2286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084D5574-2C6E-4FB1-AEA8-E9D982EC56F1}"/>
              </a:ext>
            </a:extLst>
          </p:cNvPr>
          <p:cNvSpPr txBox="1"/>
          <p:nvPr/>
        </p:nvSpPr>
        <p:spPr>
          <a:xfrm>
            <a:off x="2067409" y="6003945"/>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8" name="TextBox 17">
            <a:extLst>
              <a:ext uri="{FF2B5EF4-FFF2-40B4-BE49-F238E27FC236}">
                <a16:creationId xmlns:a16="http://schemas.microsoft.com/office/drawing/2014/main" id="{3D381887-B359-428A-869F-66E7DC44CC16}"/>
              </a:ext>
            </a:extLst>
          </p:cNvPr>
          <p:cNvSpPr txBox="1"/>
          <p:nvPr/>
        </p:nvSpPr>
        <p:spPr>
          <a:xfrm>
            <a:off x="10064007" y="186921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9" name="Rectangle 18">
            <a:extLst>
              <a:ext uri="{FF2B5EF4-FFF2-40B4-BE49-F238E27FC236}">
                <a16:creationId xmlns:a16="http://schemas.microsoft.com/office/drawing/2014/main" id="{63306255-A969-408E-8F5D-799696B00302}"/>
              </a:ext>
            </a:extLst>
          </p:cNvPr>
          <p:cNvSpPr/>
          <p:nvPr/>
        </p:nvSpPr>
        <p:spPr bwMode="gray">
          <a:xfrm>
            <a:off x="10446543" y="1785144"/>
            <a:ext cx="685801" cy="40306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4" name="TextBox 23">
            <a:extLst>
              <a:ext uri="{FF2B5EF4-FFF2-40B4-BE49-F238E27FC236}">
                <a16:creationId xmlns:a16="http://schemas.microsoft.com/office/drawing/2014/main" id="{5A708B6A-93AE-4066-986B-6C577C2CFEA0}"/>
              </a:ext>
            </a:extLst>
          </p:cNvPr>
          <p:cNvSpPr txBox="1"/>
          <p:nvPr/>
        </p:nvSpPr>
        <p:spPr>
          <a:xfrm>
            <a:off x="307056" y="173065"/>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 </a:t>
            </a:r>
            <a:r>
              <a:rPr lang="en-US" sz="2000" b="1" kern="0" dirty="0" err="1">
                <a:latin typeface="Times New Roman" panose="02020603050405020304" pitchFamily="18" charset="0"/>
                <a:ea typeface="Arial Unicode MS" pitchFamily="34" charset="-128"/>
                <a:cs typeface="Times New Roman" panose="02020603050405020304" pitchFamily="18" charset="0"/>
              </a:rPr>
              <a:t>Cài</a:t>
            </a:r>
            <a:r>
              <a:rPr lang="en-US" sz="2000" b="1" kern="0" dirty="0">
                <a:latin typeface="Times New Roman" panose="02020603050405020304" pitchFamily="18" charset="0"/>
                <a:ea typeface="Arial Unicode MS" pitchFamily="34" charset="-128"/>
                <a:cs typeface="Times New Roman" panose="02020603050405020304" pitchFamily="18" charset="0"/>
              </a:rPr>
              <a:t> </a:t>
            </a:r>
            <a:r>
              <a:rPr lang="en-US" sz="2000" b="1" kern="0" dirty="0" err="1">
                <a:latin typeface="Times New Roman" panose="02020603050405020304" pitchFamily="18" charset="0"/>
                <a:ea typeface="Arial Unicode MS" pitchFamily="34" charset="-128"/>
                <a:cs typeface="Times New Roman" panose="02020603050405020304" pitchFamily="18" charset="0"/>
              </a:rPr>
              <a:t>đặt</a:t>
            </a:r>
            <a:r>
              <a:rPr lang="en-US" sz="2000" b="1" kern="0" dirty="0">
                <a:latin typeface="Times New Roman" panose="02020603050405020304" pitchFamily="18" charset="0"/>
                <a:ea typeface="Arial Unicode MS" pitchFamily="34" charset="-128"/>
                <a:cs typeface="Times New Roman" panose="02020603050405020304" pitchFamily="18" charset="0"/>
              </a:rPr>
              <a:t> email</a:t>
            </a:r>
          </a:p>
          <a:p>
            <a:pPr fontAlgn="base">
              <a:spcBef>
                <a:spcPct val="50000"/>
              </a:spcBef>
              <a:spcAft>
                <a:spcPct val="0"/>
              </a:spcAft>
              <a:buClr>
                <a:srgbClr val="F0AB00"/>
              </a:buClr>
              <a:buSzPct val="80000"/>
            </a:pPr>
            <a:endParaRPr lang="en-US" sz="2000" b="1"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6024223-A418-4017-9341-586E3A07A62B}"/>
              </a:ext>
            </a:extLst>
          </p:cNvPr>
          <p:cNvSpPr/>
          <p:nvPr/>
        </p:nvSpPr>
        <p:spPr>
          <a:xfrm>
            <a:off x="235744" y="530511"/>
            <a:ext cx="6175730" cy="369332"/>
          </a:xfrm>
          <a:prstGeom prst="rect">
            <a:avLst/>
          </a:prstGeom>
        </p:spPr>
        <p:txBody>
          <a:bodyPr wrap="none">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3.2.</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Cài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đặt</a:t>
            </a:r>
            <a:r>
              <a:rPr lang="en-US" sz="1800" b="1" dirty="0">
                <a:latin typeface="Times New Roman" panose="02020603050405020304" pitchFamily="18" charset="0"/>
                <a:cs typeface="Times New Roman" panose="02020603050405020304" pitchFamily="18" charset="0"/>
              </a:rPr>
              <a:t> email </a:t>
            </a:r>
            <a:r>
              <a:rPr lang="en-US" sz="1800" b="1" dirty="0" err="1">
                <a:latin typeface="Times New Roman" panose="02020603050405020304" pitchFamily="18" charset="0"/>
                <a:cs typeface="Times New Roman" panose="02020603050405020304" pitchFamily="18" charset="0"/>
              </a:rPr>
              <a:t>nhận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hóa</a:t>
            </a:r>
            <a:r>
              <a:rPr lang="en-US" sz="1800" b="1" dirty="0">
                <a:latin typeface="Times New Roman" panose="02020603050405020304" pitchFamily="18" charset="0"/>
                <a:cs typeface="Times New Roman" panose="02020603050405020304" pitchFamily="18" charset="0"/>
              </a:rPr>
              <a:t> đ</a:t>
            </a:r>
            <a:r>
              <a:rPr lang="vi-VN" sz="1800" b="1" dirty="0">
                <a:latin typeface="Times New Roman" panose="02020603050405020304" pitchFamily="18" charset="0"/>
                <a:cs typeface="Times New Roman" panose="02020603050405020304" pitchFamily="18" charset="0"/>
              </a:rPr>
              <a:t>ơ</a:t>
            </a:r>
            <a:r>
              <a:rPr lang="en-US" sz="1800" b="1" dirty="0">
                <a:latin typeface="Times New Roman" panose="02020603050405020304" pitchFamily="18" charset="0"/>
                <a:cs typeface="Times New Roman" panose="02020603050405020304" pitchFamily="18" charset="0"/>
              </a:rPr>
              <a:t>n (Electronic Invoice Routing)</a:t>
            </a:r>
          </a:p>
        </p:txBody>
      </p:sp>
      <p:sp>
        <p:nvSpPr>
          <p:cNvPr id="22" name="Text Placeholder 1">
            <a:extLst>
              <a:ext uri="{FF2B5EF4-FFF2-40B4-BE49-F238E27FC236}">
                <a16:creationId xmlns:a16="http://schemas.microsoft.com/office/drawing/2014/main" id="{82B29AFF-4F8E-4C82-89AC-8A0F35261F4F}"/>
              </a:ext>
            </a:extLst>
          </p:cNvPr>
          <p:cNvSpPr txBox="1">
            <a:spLocks/>
          </p:cNvSpPr>
          <p:nvPr/>
        </p:nvSpPr>
        <p:spPr bwMode="black">
          <a:xfrm>
            <a:off x="540544" y="1218670"/>
            <a:ext cx="7772400" cy="1301084"/>
          </a:xfrm>
          <a:prstGeom prst="rect">
            <a:avLst/>
          </a:prstGeom>
          <a:solidFill>
            <a:schemeClr val="accent3">
              <a:lumMod val="20000"/>
              <a:lumOff val="80000"/>
            </a:schemeClr>
          </a:solidFill>
          <a:ln>
            <a:solidFill>
              <a:schemeClr val="tx1"/>
            </a:solidFill>
          </a:ln>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spcBef>
                <a:spcPts val="0"/>
              </a:spcBef>
            </a:pPr>
            <a:r>
              <a:rPr lang="en-US" sz="1600" b="1" dirty="0" err="1">
                <a:latin typeface="Times New Roman" panose="02020603050405020304" pitchFamily="18" charset="0"/>
                <a:cs typeface="Times New Roman" panose="02020603050405020304" pitchFamily="18" charset="0"/>
              </a:rPr>
              <a:t>Cài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đặt</a:t>
            </a:r>
            <a:r>
              <a:rPr lang="en-US" sz="1600" b="1" dirty="0">
                <a:latin typeface="Times New Roman" panose="02020603050405020304" pitchFamily="18" charset="0"/>
                <a:cs typeface="Times New Roman" panose="02020603050405020304" pitchFamily="18" charset="0"/>
              </a:rPr>
              <a:t> Electronic Invoice Routing</a:t>
            </a:r>
          </a:p>
          <a:p>
            <a:pPr fontAlgn="base">
              <a:spcBef>
                <a:spcPts val="0"/>
              </a:spcBef>
            </a:pPr>
            <a:r>
              <a:rPr lang="en-US" sz="1600" b="1" dirty="0">
                <a:solidFill>
                  <a:srgbClr val="C00000"/>
                </a:solidFill>
                <a:latin typeface="Times New Roman" panose="02020603050405020304" pitchFamily="18" charset="0"/>
                <a:cs typeface="Times New Roman" panose="02020603050405020304" pitchFamily="18" charset="0"/>
              </a:rPr>
              <a:t>4: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đa</a:t>
            </a:r>
            <a:r>
              <a:rPr lang="en-US" sz="1600" dirty="0">
                <a:latin typeface="Times New Roman" panose="02020603050405020304" pitchFamily="18" charset="0"/>
                <a:cs typeface="Times New Roman" panose="02020603050405020304" pitchFamily="18" charset="0"/>
              </a:rPr>
              <a:t> 5 email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hóa</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FBHP, </a:t>
            </a:r>
            <a:r>
              <a:rPr lang="en-US" sz="1600" dirty="0" err="1">
                <a:latin typeface="Times New Roman" panose="02020603050405020304" pitchFamily="18" charset="0"/>
                <a:cs typeface="Times New Roman" panose="02020603050405020304" pitchFamily="18" charset="0"/>
              </a:rPr>
              <a:t>ngăn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email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giữa</a:t>
            </a:r>
            <a:r>
              <a:rPr lang="en-US" sz="1600" dirty="0">
                <a:latin typeface="Times New Roman" panose="02020603050405020304" pitchFamily="18" charset="0"/>
                <a:cs typeface="Times New Roman" panose="02020603050405020304" pitchFamily="18" charset="0"/>
              </a:rPr>
              <a:t>.</a:t>
            </a:r>
          </a:p>
          <a:p>
            <a:pPr>
              <a:spcBef>
                <a:spcPts val="0"/>
              </a:spcBef>
            </a:pPr>
            <a:r>
              <a:rPr lang="en-US" sz="1600" b="1" dirty="0">
                <a:solidFill>
                  <a:srgbClr val="C00000"/>
                </a:solidFill>
                <a:latin typeface="Times New Roman" panose="02020603050405020304" pitchFamily="18" charset="0"/>
                <a:cs typeface="Times New Roman" panose="02020603050405020304" pitchFamily="18" charset="0"/>
              </a:rPr>
              <a:t>5: </a:t>
            </a:r>
            <a:r>
              <a:rPr lang="en-US" sz="1600" dirty="0" err="1">
                <a:latin typeface="Times New Roman" panose="02020603050405020304" pitchFamily="18" charset="0"/>
                <a:cs typeface="Times New Roman" panose="02020603050405020304" pitchFamily="18" charset="0"/>
              </a:rPr>
              <a:t>Kích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đây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hóa</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Ariba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FBHP</a:t>
            </a:r>
          </a:p>
          <a:p>
            <a:pPr fontAlgn="base">
              <a:spcBef>
                <a:spcPts val="0"/>
              </a:spcBef>
            </a:pPr>
            <a:r>
              <a:rPr lang="en-US" sz="1600" b="1" dirty="0">
                <a:solidFill>
                  <a:srgbClr val="C00000"/>
                </a:solidFill>
                <a:latin typeface="Times New Roman" panose="02020603050405020304" pitchFamily="18" charset="0"/>
                <a:cs typeface="Times New Roman" panose="02020603050405020304" pitchFamily="18" charset="0"/>
              </a:rPr>
              <a:t>6: </a:t>
            </a:r>
            <a:r>
              <a:rPr lang="en-US" sz="1600" dirty="0">
                <a:latin typeface="Times New Roman" panose="02020603050405020304" pitchFamily="18" charset="0"/>
                <a:cs typeface="Times New Roman" panose="02020603050405020304" pitchFamily="18" charset="0"/>
              </a:rPr>
              <a:t>L</a:t>
            </a:r>
            <a:r>
              <a:rPr lang="vi-VN" sz="1600" dirty="0">
                <a:latin typeface="Times New Roman" panose="02020603050405020304" pitchFamily="18" charset="0"/>
                <a:cs typeface="Times New Roman" panose="02020603050405020304" pitchFamily="18" charset="0"/>
              </a:rPr>
              <a:t>ư</a:t>
            </a:r>
            <a:r>
              <a:rPr lang="en-US" sz="1600" dirty="0">
                <a:latin typeface="Times New Roman" panose="02020603050405020304" pitchFamily="18" charset="0"/>
                <a:cs typeface="Times New Roman" panose="02020603050405020304" pitchFamily="18" charset="0"/>
              </a:rPr>
              <a:t>u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vừa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477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4.</a:t>
            </a:r>
            <a:r>
              <a:rPr lang="en-US" sz="3600" b="1" u="sng" dirty="0">
                <a:solidFill>
                  <a:schemeClr val="accent3"/>
                </a:solidFill>
                <a:latin typeface="Times New Roman" panose="02020603050405020304" pitchFamily="18" charset="0"/>
                <a:cs typeface="Times New Roman" panose="02020603050405020304" pitchFamily="18" charset="0"/>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Phản</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hồi</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yêu</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cầu</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báo</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giá</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Báo</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giá</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a:t>
            </a:r>
            <a:r>
              <a:rPr lang="en-US" sz="3600" b="1" u="sng" dirty="0" err="1">
                <a:solidFill>
                  <a:schemeClr val="accent1"/>
                </a:solidFill>
                <a:latin typeface="Times New Roman" panose="02020603050405020304" pitchFamily="18" charset="0"/>
                <a:cs typeface="Times New Roman" panose="02020603050405020304" pitchFamily="18" charset="0"/>
                <a:hlinkClick r:id="rId3" action="ppaction://hlinksldjump"/>
              </a:rPr>
              <a:t>cho</a:t>
            </a:r>
            <a:r>
              <a:rPr lang="en-US" sz="3600" b="1" u="sng" dirty="0">
                <a:solidFill>
                  <a:schemeClr val="accent1"/>
                </a:solidFill>
                <a:latin typeface="Times New Roman" panose="02020603050405020304" pitchFamily="18" charset="0"/>
                <a:cs typeface="Times New Roman" panose="02020603050405020304" pitchFamily="18" charset="0"/>
                <a:hlinkClick r:id="rId3" action="ppaction://hlinksldjump"/>
              </a:rPr>
              <a:t> FBHP)</a:t>
            </a:r>
            <a:endParaRPr lang="en-US" sz="3600" b="1" u="sng" dirty="0">
              <a:solidFill>
                <a:schemeClr val="accent1"/>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endParaRPr lang="en-US" sz="3600" b="1" u="sng" dirty="0">
              <a:solidFill>
                <a:schemeClr val="accent3"/>
              </a:solidFill>
              <a:latin typeface="Times New Roman" panose="02020603050405020304" pitchFamily="18" charset="0"/>
              <a:cs typeface="Times New Roman" panose="02020603050405020304" pitchFamily="18" charset="0"/>
            </a:endParaRPr>
          </a:p>
        </p:txBody>
      </p:sp>
      <p:sp>
        <p:nvSpPr>
          <p:cNvPr id="7" name="Isosceles Triangle 6">
            <a:hlinkClick r:id="rId4"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0006EA5C-33C9-4C97-A6FB-520EF51ED04E}"/>
              </a:ext>
            </a:extLst>
          </p:cNvPr>
          <p:cNvGrpSpPr/>
          <p:nvPr/>
        </p:nvGrpSpPr>
        <p:grpSpPr>
          <a:xfrm>
            <a:off x="1683544" y="5776537"/>
            <a:ext cx="8229600" cy="1504511"/>
            <a:chOff x="-239117" y="4365104"/>
            <a:chExt cx="12674269" cy="2986172"/>
          </a:xfrm>
        </p:grpSpPr>
        <p:pic>
          <p:nvPicPr>
            <p:cNvPr id="10" name="Picture 9">
              <a:extLst>
                <a:ext uri="{FF2B5EF4-FFF2-40B4-BE49-F238E27FC236}">
                  <a16:creationId xmlns:a16="http://schemas.microsoft.com/office/drawing/2014/main" id="{018CBED8-3D78-491F-BA10-D96520432A69}"/>
                </a:ext>
              </a:extLst>
            </p:cNvPr>
            <p:cNvPicPr>
              <a:picLocks noChangeAspect="1"/>
            </p:cNvPicPr>
            <p:nvPr/>
          </p:nvPicPr>
          <p:blipFill>
            <a:blip r:embed="rId5"/>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0E22F5B8-E64E-4278-A620-9C337F00D3BA}"/>
                </a:ext>
              </a:extLst>
            </p:cNvPr>
            <p:cNvPicPr>
              <a:picLocks noChangeAspect="1"/>
            </p:cNvPicPr>
            <p:nvPr/>
          </p:nvPicPr>
          <p:blipFill>
            <a:blip r:embed="rId6"/>
            <a:stretch>
              <a:fillRect/>
            </a:stretch>
          </p:blipFill>
          <p:spPr>
            <a:xfrm>
              <a:off x="-239117" y="4365104"/>
              <a:ext cx="4537365" cy="2194084"/>
            </a:xfrm>
            <a:prstGeom prst="rect">
              <a:avLst/>
            </a:prstGeom>
          </p:spPr>
        </p:pic>
        <p:pic>
          <p:nvPicPr>
            <p:cNvPr id="16" name="Picture 15">
              <a:extLst>
                <a:ext uri="{FF2B5EF4-FFF2-40B4-BE49-F238E27FC236}">
                  <a16:creationId xmlns:a16="http://schemas.microsoft.com/office/drawing/2014/main" id="{118B9855-6760-4D2C-ADAE-DA57092E23D8}"/>
                </a:ext>
              </a:extLst>
            </p:cNvPr>
            <p:cNvPicPr>
              <a:picLocks noChangeAspect="1"/>
            </p:cNvPicPr>
            <p:nvPr/>
          </p:nvPicPr>
          <p:blipFill>
            <a:blip r:embed="rId7"/>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72486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FBHP)</a:t>
            </a:r>
          </a:p>
        </p:txBody>
      </p:sp>
      <p:pic>
        <p:nvPicPr>
          <p:cNvPr id="13" name="Picture 12">
            <a:extLst>
              <a:ext uri="{FF2B5EF4-FFF2-40B4-BE49-F238E27FC236}">
                <a16:creationId xmlns:a16="http://schemas.microsoft.com/office/drawing/2014/main" id="{887C540E-FE90-4C05-A4B5-DDFFAB8CFCCF}"/>
              </a:ext>
            </a:extLst>
          </p:cNvPr>
          <p:cNvPicPr>
            <a:picLocks noChangeAspect="1"/>
          </p:cNvPicPr>
          <p:nvPr/>
        </p:nvPicPr>
        <p:blipFill rotWithShape="1">
          <a:blip r:embed="rId2"/>
          <a:srcRect b="3663"/>
          <a:stretch/>
        </p:blipFill>
        <p:spPr>
          <a:xfrm>
            <a:off x="6935526" y="2048137"/>
            <a:ext cx="5428879" cy="4322306"/>
          </a:xfrm>
          <a:prstGeom prst="rect">
            <a:avLst/>
          </a:prstGeom>
          <a:ln>
            <a:solidFill>
              <a:schemeClr val="bg1">
                <a:lumMod val="75000"/>
              </a:schemeClr>
            </a:solidFill>
          </a:ln>
        </p:spPr>
      </p:pic>
      <p:sp>
        <p:nvSpPr>
          <p:cNvPr id="18" name="Rectangle 17">
            <a:extLst>
              <a:ext uri="{FF2B5EF4-FFF2-40B4-BE49-F238E27FC236}">
                <a16:creationId xmlns:a16="http://schemas.microsoft.com/office/drawing/2014/main" id="{F3735B75-5F3A-4CE8-97F7-8451F66047F9}"/>
              </a:ext>
            </a:extLst>
          </p:cNvPr>
          <p:cNvSpPr/>
          <p:nvPr/>
        </p:nvSpPr>
        <p:spPr bwMode="gray">
          <a:xfrm>
            <a:off x="7414834" y="4995435"/>
            <a:ext cx="990600" cy="35885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CD272AE6-CFAC-4827-B9F6-37A43889E566}"/>
              </a:ext>
            </a:extLst>
          </p:cNvPr>
          <p:cNvSpPr txBox="1"/>
          <p:nvPr/>
        </p:nvSpPr>
        <p:spPr>
          <a:xfrm>
            <a:off x="7524790" y="471843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 name="TextBox 1">
            <a:extLst>
              <a:ext uri="{FF2B5EF4-FFF2-40B4-BE49-F238E27FC236}">
                <a16:creationId xmlns:a16="http://schemas.microsoft.com/office/drawing/2014/main" id="{5A8AED52-64BD-7C7D-39D1-440674606BBB}"/>
              </a:ext>
            </a:extLst>
          </p:cNvPr>
          <p:cNvSpPr txBox="1"/>
          <p:nvPr/>
        </p:nvSpPr>
        <p:spPr>
          <a:xfrm>
            <a:off x="365936" y="837018"/>
            <a:ext cx="11998469" cy="96949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a:t>
            </a:r>
            <a:r>
              <a:rPr lang="en-US" sz="1800" kern="0" dirty="0">
                <a:latin typeface="Times New Roman" panose="02020603050405020304" pitchFamily="18" charset="0"/>
                <a:ea typeface="Arial Unicode MS" pitchFamily="34" charset="-128"/>
                <a:cs typeface="Times New Roman" panose="02020603050405020304" pitchFamily="18" charset="0"/>
              </a:rPr>
              <a:t>Khi FBHP </a:t>
            </a:r>
            <a:r>
              <a:rPr lang="en-US" sz="1800" kern="0" dirty="0" err="1">
                <a:latin typeface="Times New Roman" panose="02020603050405020304" pitchFamily="18" charset="0"/>
                <a:ea typeface="Arial Unicode MS" pitchFamily="34" charset="-128"/>
                <a:cs typeface="Times New Roman" panose="02020603050405020304" pitchFamily="18" charset="0"/>
              </a:rPr>
              <a:t>gửi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yêu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cầu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báo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giá</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mới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a:latin typeface="Times New Roman" panose="02020603050405020304" pitchFamily="18" charset="0"/>
                <a:ea typeface="Arial Unicode MS" pitchFamily="34" charset="-128"/>
                <a:cs typeface="Times New Roman" panose="02020603050405020304" pitchFamily="18" charset="0"/>
              </a:rPr>
              <a:t>collaboration request </a:t>
            </a:r>
            <a:r>
              <a:rPr lang="en-US" sz="1800" b="1" kern="0" dirty="0" err="1">
                <a:latin typeface="Times New Roman" panose="02020603050405020304" pitchFamily="18" charset="0"/>
                <a:ea typeface="Arial Unicode MS" pitchFamily="34" charset="-128"/>
                <a:cs typeface="Times New Roman" panose="02020603050405020304" pitchFamily="18" charset="0"/>
              </a:rPr>
              <a:t>đến</a:t>
            </a:r>
            <a:r>
              <a:rPr lang="en-US" sz="1800" b="1" kern="0" dirty="0">
                <a:latin typeface="Times New Roman" panose="02020603050405020304" pitchFamily="18" charset="0"/>
                <a:ea typeface="Arial Unicode MS" pitchFamily="34" charset="-128"/>
                <a:cs typeface="Times New Roman" panose="02020603050405020304" pitchFamily="18" charset="0"/>
              </a:rPr>
              <a:t> NCC</a:t>
            </a:r>
            <a:r>
              <a:rPr lang="en-US" sz="1800" kern="0" dirty="0">
                <a:latin typeface="Times New Roman" panose="02020603050405020304" pitchFamily="18" charset="0"/>
                <a:ea typeface="Arial Unicode MS" pitchFamily="34" charset="-128"/>
                <a:cs typeface="Times New Roman" panose="02020603050405020304" pitchFamily="18" charset="0"/>
              </a:rPr>
              <a:t>, NCC </a:t>
            </a:r>
            <a:r>
              <a:rPr lang="en-US" sz="1800" kern="0" dirty="0" err="1">
                <a:latin typeface="Times New Roman" panose="02020603050405020304" pitchFamily="18" charset="0"/>
                <a:ea typeface="Arial Unicode MS" pitchFamily="34" charset="-128"/>
                <a:cs typeface="Times New Roman" panose="02020603050405020304" pitchFamily="18" charset="0"/>
              </a:rPr>
              <a:t>sẽ</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nhận</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ư</a:t>
            </a:r>
            <a:r>
              <a:rPr lang="en-US" sz="1800" kern="0" dirty="0" err="1">
                <a:latin typeface="Times New Roman" panose="02020603050405020304" pitchFamily="18" charset="0"/>
                <a:ea typeface="Arial Unicode MS" pitchFamily="34" charset="-128"/>
                <a:cs typeface="Times New Roman" panose="02020603050405020304" pitchFamily="18" charset="0"/>
              </a:rPr>
              <a:t>ợc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một</a:t>
            </a:r>
            <a:r>
              <a:rPr lang="en-US" sz="1800" kern="0" dirty="0">
                <a:latin typeface="Times New Roman" panose="02020603050405020304" pitchFamily="18" charset="0"/>
                <a:ea typeface="Arial Unicode MS" pitchFamily="34" charset="-128"/>
                <a:cs typeface="Times New Roman" panose="02020603050405020304" pitchFamily="18" charset="0"/>
              </a:rPr>
              <a:t> email </a:t>
            </a:r>
            <a:r>
              <a:rPr lang="en-US" sz="1800" kern="0" dirty="0" err="1">
                <a:latin typeface="Times New Roman" panose="02020603050405020304" pitchFamily="18" charset="0"/>
                <a:ea typeface="Arial Unicode MS" pitchFamily="34" charset="-128"/>
                <a:cs typeface="Times New Roman" panose="02020603050405020304" pitchFamily="18" charset="0"/>
              </a:rPr>
              <a:t>từ</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u="sng" dirty="0">
                <a:latin typeface="Times New Roman" panose="02020603050405020304" pitchFamily="18" charset="0"/>
                <a:ea typeface="DengXian" panose="02010600030101010101" pitchFamily="2" charset="-122"/>
                <a:cs typeface="Times New Roman" panose="02020603050405020304" pitchFamily="18" charset="0"/>
                <a:hlinkClick r:id="rId3">
                  <a:extLst>
                    <a:ext uri="{A12FA001-AC4F-418D-AE19-62706E023703}">
                      <ahyp:hlinkClr xmlns:ahyp="http://schemas.microsoft.com/office/drawing/2018/hyperlinkcolor" val="tx"/>
                    </a:ext>
                  </a:extLst>
                </a:hlinkClick>
              </a:rPr>
              <a:t>ordersender-prod@ansmtp.ariba.com</a:t>
            </a:r>
            <a:r>
              <a:rPr lang="en-US" sz="1800" u="sng" dirty="0">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kích</a:t>
            </a:r>
            <a:r>
              <a:rPr lang="en-US" sz="1800" dirty="0">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vào</a:t>
            </a:r>
            <a:r>
              <a:rPr lang="en-US" sz="1800" dirty="0">
                <a:latin typeface="Times New Roman" panose="02020603050405020304" pitchFamily="18" charset="0"/>
                <a:ea typeface="DengXian" panose="02010600030101010101" pitchFamily="2" charset="-122"/>
                <a:cs typeface="Times New Roman" panose="02020603050405020304" pitchFamily="18" charset="0"/>
              </a:rPr>
              <a:t> đ</a:t>
            </a:r>
            <a:r>
              <a:rPr lang="vi-VN" sz="1800" dirty="0">
                <a:latin typeface="Times New Roman" panose="02020603050405020304" pitchFamily="18" charset="0"/>
                <a:ea typeface="DengXian" panose="02010600030101010101" pitchFamily="2" charset="-122"/>
                <a:cs typeface="Times New Roman" panose="02020603050405020304" pitchFamily="18" charset="0"/>
              </a:rPr>
              <a:t>ư</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ờng</a:t>
            </a:r>
            <a:r>
              <a:rPr lang="en-US" sz="1800" dirty="0">
                <a:latin typeface="Times New Roman" panose="02020603050405020304" pitchFamily="18" charset="0"/>
                <a:ea typeface="DengXian" panose="02010600030101010101" pitchFamily="2" charset="-122"/>
                <a:cs typeface="Times New Roman" panose="02020603050405020304" pitchFamily="18" charset="0"/>
              </a:rPr>
              <a:t> link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trong</a:t>
            </a:r>
            <a:r>
              <a:rPr lang="en-US" sz="1800" dirty="0">
                <a:latin typeface="Times New Roman" panose="02020603050405020304" pitchFamily="18" charset="0"/>
                <a:ea typeface="DengXian" panose="02010600030101010101" pitchFamily="2" charset="-122"/>
                <a:cs typeface="Times New Roman" panose="02020603050405020304" pitchFamily="18" charset="0"/>
              </a:rPr>
              <a:t> email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này</a:t>
            </a:r>
            <a:endParaRPr lang="en-US" sz="1800" dirty="0">
              <a:latin typeface="Times New Roman" panose="02020603050405020304" pitchFamily="18" charset="0"/>
              <a:ea typeface="DengXian" panose="02010600030101010101" pitchFamily="2" charset="-122"/>
              <a:cs typeface="Times New Roman" panose="02020603050405020304" pitchFamily="18" charset="0"/>
            </a:endParaRPr>
          </a:p>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Điền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tên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mật</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khẩu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kích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vào</a:t>
            </a:r>
            <a:r>
              <a:rPr lang="en-US" sz="1800" kern="0" dirty="0">
                <a:latin typeface="Times New Roman" panose="02020603050405020304" pitchFamily="18" charset="0"/>
                <a:ea typeface="Arial Unicode MS" pitchFamily="34" charset="-128"/>
                <a:cs typeface="Times New Roman" panose="02020603050405020304" pitchFamily="18" charset="0"/>
              </a:rPr>
              <a:t> Log in </a:t>
            </a:r>
            <a:r>
              <a:rPr lang="en-US" sz="1800" kern="0" dirty="0" err="1">
                <a:latin typeface="Times New Roman" panose="02020603050405020304" pitchFamily="18" charset="0"/>
                <a:ea typeface="Arial Unicode MS" pitchFamily="34" charset="-128"/>
                <a:cs typeface="Times New Roman" panose="02020603050405020304" pitchFamily="18" charset="0"/>
              </a:rPr>
              <a:t>để</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đăng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nhập</a:t>
            </a:r>
            <a:r>
              <a:rPr lang="en-US" sz="1800" kern="0" dirty="0">
                <a:latin typeface="Times New Roman" panose="02020603050405020304" pitchFamily="18" charset="0"/>
                <a:ea typeface="Arial Unicode MS" pitchFamily="34" charset="-128"/>
                <a:cs typeface="Times New Roman" panose="02020603050405020304" pitchFamily="18" charset="0"/>
              </a:rPr>
              <a:t> Ariba Network</a:t>
            </a:r>
            <a:endParaRPr lang="en-US" sz="1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08A4EE2-71E2-31D4-3CA1-0CE5DF87F36F}"/>
              </a:ext>
            </a:extLst>
          </p:cNvPr>
          <p:cNvPicPr>
            <a:picLocks noChangeAspect="1"/>
          </p:cNvPicPr>
          <p:nvPr/>
        </p:nvPicPr>
        <p:blipFill rotWithShape="1">
          <a:blip r:embed="rId4"/>
          <a:srcRect b="-18677"/>
          <a:stretch/>
        </p:blipFill>
        <p:spPr>
          <a:xfrm>
            <a:off x="365936" y="2062752"/>
            <a:ext cx="6274958" cy="4322306"/>
          </a:xfrm>
          <a:prstGeom prst="rect">
            <a:avLst/>
          </a:prstGeom>
          <a:ln>
            <a:solidFill>
              <a:schemeClr val="accent1"/>
            </a:solidFill>
          </a:ln>
        </p:spPr>
      </p:pic>
      <p:sp>
        <p:nvSpPr>
          <p:cNvPr id="4" name="Rectangle 3">
            <a:extLst>
              <a:ext uri="{FF2B5EF4-FFF2-40B4-BE49-F238E27FC236}">
                <a16:creationId xmlns:a16="http://schemas.microsoft.com/office/drawing/2014/main" id="{937D6AD4-4591-21FC-41C1-76CE275D0B8A}"/>
              </a:ext>
            </a:extLst>
          </p:cNvPr>
          <p:cNvSpPr/>
          <p:nvPr/>
        </p:nvSpPr>
        <p:spPr bwMode="gray">
          <a:xfrm>
            <a:off x="377043" y="5472867"/>
            <a:ext cx="6035679" cy="42603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8E0E6801-071D-ACD5-EA37-6F8C2BD24C6C}"/>
              </a:ext>
            </a:extLst>
          </p:cNvPr>
          <p:cNvSpPr txBox="1"/>
          <p:nvPr/>
        </p:nvSpPr>
        <p:spPr>
          <a:xfrm>
            <a:off x="4239529" y="5174860"/>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2423355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521286-9E52-4E00-BA15-591F17DB442B}"/>
              </a:ext>
            </a:extLst>
          </p:cNvPr>
          <p:cNvPicPr>
            <a:picLocks noChangeAspect="1"/>
          </p:cNvPicPr>
          <p:nvPr/>
        </p:nvPicPr>
        <p:blipFill>
          <a:blip r:embed="rId2"/>
          <a:stretch>
            <a:fillRect/>
          </a:stretch>
        </p:blipFill>
        <p:spPr>
          <a:xfrm>
            <a:off x="540544" y="1327944"/>
            <a:ext cx="10979944" cy="3986349"/>
          </a:xfrm>
          <a:prstGeom prst="rect">
            <a:avLst/>
          </a:prstGeom>
          <a:ln>
            <a:solidFill>
              <a:schemeClr val="bg1">
                <a:lumMod val="85000"/>
              </a:schemeClr>
            </a:solidFill>
          </a:ln>
        </p:spPr>
      </p:pic>
      <p:sp>
        <p:nvSpPr>
          <p:cNvPr id="10" name="TextBox 9">
            <a:extLst>
              <a:ext uri="{FF2B5EF4-FFF2-40B4-BE49-F238E27FC236}">
                <a16:creationId xmlns:a16="http://schemas.microsoft.com/office/drawing/2014/main" id="{CD88FB07-E5AB-44B3-A3B0-0AFC0E2ED4FA}"/>
              </a:ext>
            </a:extLst>
          </p:cNvPr>
          <p:cNvSpPr txBox="1"/>
          <p:nvPr/>
        </p:nvSpPr>
        <p:spPr>
          <a:xfrm>
            <a:off x="338314" y="888263"/>
            <a:ext cx="7543800" cy="276999"/>
          </a:xfrm>
          <a:prstGeom prst="rect">
            <a:avLst/>
          </a:prstGeom>
          <a:solidFill>
            <a:schemeClr val="accent5">
              <a:lumMod val="40000"/>
              <a:lumOff val="6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b="1" dirty="0" err="1">
                <a:latin typeface="Times New Roman" panose="02020603050405020304" pitchFamily="18" charset="0"/>
                <a:cs typeface="Times New Roman" panose="02020603050405020304" pitchFamily="18" charset="0"/>
              </a:rPr>
              <a:t>Yêu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cầu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báo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giá</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mới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sẽ</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thể</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hiện</a:t>
            </a:r>
            <a:r>
              <a:rPr lang="en-US" sz="1800" b="1" dirty="0">
                <a:latin typeface="Times New Roman" panose="02020603050405020304" pitchFamily="18" charset="0"/>
                <a:cs typeface="Times New Roman" panose="02020603050405020304" pitchFamily="18" charset="0"/>
              </a:rPr>
              <a:t> nh</a:t>
            </a:r>
            <a:r>
              <a:rPr lang="vi-VN" sz="1800" b="1" dirty="0">
                <a:latin typeface="Times New Roman" panose="02020603050405020304" pitchFamily="18" charset="0"/>
                <a:cs typeface="Times New Roman" panose="02020603050405020304" pitchFamily="18" charset="0"/>
              </a:rPr>
              <a:t>ư</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bên</a:t>
            </a:r>
            <a:r>
              <a:rPr lang="en-US" sz="1800" b="1" dirty="0">
                <a:latin typeface="Times New Roman" panose="02020603050405020304" pitchFamily="18" charset="0"/>
                <a:cs typeface="Times New Roman" panose="02020603050405020304" pitchFamily="18" charset="0"/>
              </a:rPr>
              <a:t> d</a:t>
            </a:r>
            <a:r>
              <a:rPr lang="vi-VN" sz="1800" b="1" dirty="0">
                <a:latin typeface="Times New Roman" panose="02020603050405020304" pitchFamily="18" charset="0"/>
                <a:cs typeface="Times New Roman" panose="02020603050405020304" pitchFamily="18" charset="0"/>
              </a:rPr>
              <a:t>ư</a:t>
            </a:r>
            <a:r>
              <a:rPr lang="en-US" sz="1800" b="1" dirty="0" err="1">
                <a:latin typeface="Times New Roman" panose="02020603050405020304" pitchFamily="18" charset="0"/>
                <a:cs typeface="Times New Roman" panose="02020603050405020304" pitchFamily="18" charset="0"/>
              </a:rPr>
              <a:t>ới</a:t>
            </a:r>
            <a:r>
              <a:rPr lang="en-US" sz="1800" b="1" dirty="0">
                <a:latin typeface="Times New Roman" panose="02020603050405020304" pitchFamily="18" charset="0"/>
                <a:cs typeface="Times New Roman" panose="02020603050405020304" pitchFamily="18" charset="0"/>
              </a:rPr>
              <a:t>: </a:t>
            </a:r>
            <a:r>
              <a:rPr lang="en-US" sz="1800" b="1" kern="0" dirty="0">
                <a:ea typeface="Arial Unicode MS" pitchFamily="34" charset="-128"/>
                <a:cs typeface="Arial Unicode MS" pitchFamily="34" charset="-128"/>
              </a:rPr>
              <a:t> </a:t>
            </a:r>
          </a:p>
        </p:txBody>
      </p:sp>
      <p:pic>
        <p:nvPicPr>
          <p:cNvPr id="12" name="Picture 11">
            <a:extLst>
              <a:ext uri="{FF2B5EF4-FFF2-40B4-BE49-F238E27FC236}">
                <a16:creationId xmlns:a16="http://schemas.microsoft.com/office/drawing/2014/main" id="{DD31BAAC-5DC6-4BAF-871B-395A6176D6A0}"/>
              </a:ext>
            </a:extLst>
          </p:cNvPr>
          <p:cNvPicPr>
            <a:picLocks noChangeAspect="1"/>
          </p:cNvPicPr>
          <p:nvPr/>
        </p:nvPicPr>
        <p:blipFill>
          <a:blip r:embed="rId3"/>
          <a:stretch>
            <a:fillRect/>
          </a:stretch>
        </p:blipFill>
        <p:spPr>
          <a:xfrm>
            <a:off x="8257257" y="4645734"/>
            <a:ext cx="3555030" cy="2578600"/>
          </a:xfrm>
          <a:prstGeom prst="rect">
            <a:avLst/>
          </a:prstGeom>
          <a:ln>
            <a:solidFill>
              <a:schemeClr val="bg1">
                <a:lumMod val="75000"/>
              </a:schemeClr>
            </a:solidFill>
          </a:ln>
        </p:spPr>
      </p:pic>
      <p:sp>
        <p:nvSpPr>
          <p:cNvPr id="17" name="TextBox 16">
            <a:extLst>
              <a:ext uri="{FF2B5EF4-FFF2-40B4-BE49-F238E27FC236}">
                <a16:creationId xmlns:a16="http://schemas.microsoft.com/office/drawing/2014/main" id="{D655CF77-2DBD-40A8-9C83-7E3AFE2D1E8B}"/>
              </a:ext>
            </a:extLst>
          </p:cNvPr>
          <p:cNvSpPr txBox="1"/>
          <p:nvPr/>
        </p:nvSpPr>
        <p:spPr>
          <a:xfrm>
            <a:off x="9910908" y="3681488"/>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8" name="Rectangle 17">
            <a:extLst>
              <a:ext uri="{FF2B5EF4-FFF2-40B4-BE49-F238E27FC236}">
                <a16:creationId xmlns:a16="http://schemas.microsoft.com/office/drawing/2014/main" id="{60EAD18E-734E-4EA8-B450-BEDD25B8CCDA}"/>
              </a:ext>
            </a:extLst>
          </p:cNvPr>
          <p:cNvSpPr/>
          <p:nvPr/>
        </p:nvSpPr>
        <p:spPr bwMode="gray">
          <a:xfrm>
            <a:off x="9535009" y="3981496"/>
            <a:ext cx="987736" cy="28295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1D93346C-1A4E-465F-99C7-993AB0C43E93}"/>
              </a:ext>
            </a:extLst>
          </p:cNvPr>
          <p:cNvSpPr txBox="1"/>
          <p:nvPr/>
        </p:nvSpPr>
        <p:spPr>
          <a:xfrm>
            <a:off x="9440871" y="5645300"/>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2.2</a:t>
            </a:r>
          </a:p>
        </p:txBody>
      </p:sp>
      <p:cxnSp>
        <p:nvCxnSpPr>
          <p:cNvPr id="20" name="Straight Arrow Connector 19">
            <a:extLst>
              <a:ext uri="{FF2B5EF4-FFF2-40B4-BE49-F238E27FC236}">
                <a16:creationId xmlns:a16="http://schemas.microsoft.com/office/drawing/2014/main" id="{E65877F2-2464-47D6-B7A0-FA4708DF08AA}"/>
              </a:ext>
            </a:extLst>
          </p:cNvPr>
          <p:cNvCxnSpPr>
            <a:cxnSpLocks/>
          </p:cNvCxnSpPr>
          <p:nvPr/>
        </p:nvCxnSpPr>
        <p:spPr>
          <a:xfrm>
            <a:off x="11665744" y="5350012"/>
            <a:ext cx="0"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42CB097-801B-4020-B6CE-EBFF5C9368E6}"/>
              </a:ext>
            </a:extLst>
          </p:cNvPr>
          <p:cNvPicPr>
            <a:picLocks noChangeAspect="1"/>
          </p:cNvPicPr>
          <p:nvPr/>
        </p:nvPicPr>
        <p:blipFill>
          <a:blip r:embed="rId3"/>
          <a:stretch>
            <a:fillRect/>
          </a:stretch>
        </p:blipFill>
        <p:spPr>
          <a:xfrm>
            <a:off x="3919714" y="4632999"/>
            <a:ext cx="3555030" cy="2578600"/>
          </a:xfrm>
          <a:prstGeom prst="rect">
            <a:avLst/>
          </a:prstGeom>
          <a:ln>
            <a:solidFill>
              <a:schemeClr val="bg1">
                <a:lumMod val="75000"/>
              </a:schemeClr>
            </a:solidFill>
          </a:ln>
        </p:spPr>
      </p:pic>
      <p:sp>
        <p:nvSpPr>
          <p:cNvPr id="25" name="Rectangle 24">
            <a:extLst>
              <a:ext uri="{FF2B5EF4-FFF2-40B4-BE49-F238E27FC236}">
                <a16:creationId xmlns:a16="http://schemas.microsoft.com/office/drawing/2014/main" id="{AA2D45B2-7C33-4409-9FE3-7173C4B87905}"/>
              </a:ext>
            </a:extLst>
          </p:cNvPr>
          <p:cNvSpPr/>
          <p:nvPr/>
        </p:nvSpPr>
        <p:spPr bwMode="gray">
          <a:xfrm>
            <a:off x="5538739" y="5928083"/>
            <a:ext cx="1051179" cy="22178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6" name="TextBox 25">
            <a:extLst>
              <a:ext uri="{FF2B5EF4-FFF2-40B4-BE49-F238E27FC236}">
                <a16:creationId xmlns:a16="http://schemas.microsoft.com/office/drawing/2014/main" id="{E5C7E8D7-4B10-4247-A423-C1B5CB715380}"/>
              </a:ext>
            </a:extLst>
          </p:cNvPr>
          <p:cNvSpPr txBox="1"/>
          <p:nvPr/>
        </p:nvSpPr>
        <p:spPr>
          <a:xfrm>
            <a:off x="5087268" y="5884396"/>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2.1</a:t>
            </a:r>
          </a:p>
        </p:txBody>
      </p:sp>
      <p:sp>
        <p:nvSpPr>
          <p:cNvPr id="22" name="Text Placeholder 1">
            <a:extLst>
              <a:ext uri="{FF2B5EF4-FFF2-40B4-BE49-F238E27FC236}">
                <a16:creationId xmlns:a16="http://schemas.microsoft.com/office/drawing/2014/main" id="{55962151-E6B3-4483-954C-F85FACF5CDED}"/>
              </a:ext>
            </a:extLst>
          </p:cNvPr>
          <p:cNvSpPr txBox="1">
            <a:spLocks/>
          </p:cNvSpPr>
          <p:nvPr/>
        </p:nvSpPr>
        <p:spPr bwMode="black">
          <a:xfrm>
            <a:off x="8248004" y="1304936"/>
            <a:ext cx="4485692" cy="2399561"/>
          </a:xfrm>
          <a:prstGeom prst="rect">
            <a:avLst/>
          </a:prstGeom>
          <a:solidFill>
            <a:schemeClr val="accent3">
              <a:lumMod val="20000"/>
              <a:lumOff val="80000"/>
            </a:schemeClr>
          </a:solidFill>
          <a:ln>
            <a:solidFill>
              <a:schemeClr val="tx1"/>
            </a:solidFill>
          </a:ln>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lnSpc>
                <a:spcPct val="160000"/>
              </a:lnSpc>
              <a:spcBef>
                <a:spcPts val="0"/>
              </a:spcBef>
            </a:pPr>
            <a:r>
              <a:rPr lang="en-US" sz="1600" b="1" dirty="0" err="1">
                <a:latin typeface="Times New Roman" panose="02020603050405020304" pitchFamily="18" charset="0"/>
                <a:cs typeface="Times New Roman" panose="02020603050405020304" pitchFamily="18" charset="0"/>
              </a:rPr>
              <a:t>Phản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hồi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yêu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cầu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báo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Kích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Respond</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2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lựa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chọn</a:t>
            </a:r>
            <a:r>
              <a:rPr lang="en-US" sz="1600" dirty="0">
                <a:latin typeface="Times New Roman" panose="02020603050405020304" pitchFamily="18" charset="0"/>
                <a:cs typeface="Times New Roman" panose="02020603050405020304" pitchFamily="18" charset="0"/>
              </a:rPr>
              <a:t>:</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2.1: </a:t>
            </a:r>
            <a:r>
              <a:rPr lang="en-US" sz="1600" dirty="0" err="1">
                <a:latin typeface="Times New Roman" panose="02020603050405020304" pitchFamily="18" charset="0"/>
                <a:cs typeface="Times New Roman" panose="02020603050405020304" pitchFamily="18" charset="0"/>
              </a:rPr>
              <a:t>Nếu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muốn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Decline Request</a:t>
            </a:r>
          </a:p>
          <a:p>
            <a:pPr fontAlgn="base">
              <a:lnSpc>
                <a:spcPct val="160000"/>
              </a:lnSpc>
              <a:spcBef>
                <a:spcPts val="0"/>
              </a:spcBef>
            </a:pPr>
            <a:r>
              <a:rPr lang="en-US" sz="1600" b="1" dirty="0">
                <a:solidFill>
                  <a:srgbClr val="C00000"/>
                </a:solidFill>
                <a:latin typeface="Times New Roman" panose="02020603050405020304" pitchFamily="18" charset="0"/>
                <a:cs typeface="Times New Roman" panose="02020603050405020304" pitchFamily="18" charset="0"/>
              </a:rPr>
              <a:t>2.2: </a:t>
            </a:r>
            <a:r>
              <a:rPr lang="en-US" sz="1600" dirty="0" err="1">
                <a:latin typeface="Times New Roman" panose="02020603050405020304" pitchFamily="18" charset="0"/>
                <a:cs typeface="Times New Roman" panose="02020603050405020304" pitchFamily="18" charset="0"/>
              </a:rPr>
              <a:t>Nếu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muốn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Respond with Proposal </a:t>
            </a:r>
            <a:r>
              <a:rPr lang="en-US" sz="1600" dirty="0">
                <a:latin typeface="Times New Roman" panose="02020603050405020304" pitchFamily="18" charset="0"/>
                <a:cs typeface="Times New Roman" panose="02020603050405020304" pitchFamily="18" charset="0"/>
              </a:rPr>
              <a:t>(B</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trang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sau</a:t>
            </a:r>
            <a:r>
              <a:rPr lang="en-US" sz="1600" dirty="0">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A876E38B-52B5-47F6-8FCC-97E737226A4C}"/>
              </a:ext>
            </a:extLst>
          </p:cNvPr>
          <p:cNvSpPr/>
          <p:nvPr/>
        </p:nvSpPr>
        <p:spPr bwMode="gray">
          <a:xfrm>
            <a:off x="9965260" y="5700516"/>
            <a:ext cx="1051179" cy="22178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2FD28842-6330-4C6A-A2EE-2EA37C0DFFC9}"/>
              </a:ext>
            </a:extLst>
          </p:cNvPr>
          <p:cNvSpPr txBox="1"/>
          <p:nvPr/>
        </p:nvSpPr>
        <p:spPr>
          <a:xfrm>
            <a:off x="307056" y="17306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FBHP)</a:t>
            </a:r>
          </a:p>
        </p:txBody>
      </p:sp>
    </p:spTree>
    <p:extLst>
      <p:ext uri="{BB962C8B-B14F-4D97-AF65-F5344CB8AC3E}">
        <p14:creationId xmlns:p14="http://schemas.microsoft.com/office/powerpoint/2010/main" val="244553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8E941-45D9-4B1C-8A2A-776E2CC9D3B1}"/>
              </a:ext>
            </a:extLst>
          </p:cNvPr>
          <p:cNvSpPr>
            <a:spLocks noGrp="1"/>
          </p:cNvSpPr>
          <p:nvPr>
            <p:ph type="title"/>
          </p:nvPr>
        </p:nvSpPr>
        <p:spPr>
          <a:xfrm>
            <a:off x="402673" y="395137"/>
            <a:ext cx="3454338" cy="463582"/>
          </a:xfrm>
          <a:solidFill>
            <a:schemeClr val="accent5">
              <a:lumMod val="20000"/>
              <a:lumOff val="80000"/>
            </a:schemeClr>
          </a:solidFill>
        </p:spPr>
        <p:txBody>
          <a:bodyPr>
            <a:noAutofit/>
          </a:bodyPr>
          <a:lstStyle/>
          <a:p>
            <a:r>
              <a:rPr lang="en-PH" sz="3200" b="1" spc="-161" dirty="0" err="1">
                <a:latin typeface="Times New Roman" panose="02020603050405020304" pitchFamily="18" charset="0"/>
                <a:cs typeface="Times New Roman" panose="02020603050405020304" pitchFamily="18" charset="0"/>
              </a:rPr>
              <a:t>Nội</a:t>
            </a:r>
            <a:r>
              <a:rPr lang="en-PH" sz="3200" b="1" spc="-161" dirty="0">
                <a:latin typeface="Times New Roman" panose="02020603050405020304" pitchFamily="18" charset="0"/>
                <a:cs typeface="Times New Roman" panose="02020603050405020304" pitchFamily="18" charset="0"/>
              </a:rPr>
              <a:t> dung:</a:t>
            </a:r>
          </a:p>
        </p:txBody>
      </p:sp>
      <p:cxnSp>
        <p:nvCxnSpPr>
          <p:cNvPr id="29" name="Straight Connector 28">
            <a:extLst>
              <a:ext uri="{FF2B5EF4-FFF2-40B4-BE49-F238E27FC236}">
                <a16:creationId xmlns:a16="http://schemas.microsoft.com/office/drawing/2014/main" id="{1E8A4A05-BF1E-4192-9F2A-C31015C624B8}"/>
              </a:ext>
            </a:extLst>
          </p:cNvPr>
          <p:cNvCxnSpPr>
            <a:cxnSpLocks/>
            <a:stCxn id="7" idx="4"/>
            <a:endCxn id="48" idx="0"/>
          </p:cNvCxnSpPr>
          <p:nvPr/>
        </p:nvCxnSpPr>
        <p:spPr>
          <a:xfrm flipH="1">
            <a:off x="754154" y="1641150"/>
            <a:ext cx="1" cy="4602325"/>
          </a:xfrm>
          <a:prstGeom prst="line">
            <a:avLst/>
          </a:prstGeom>
          <a:ln w="25400">
            <a:solidFill>
              <a:schemeClr val="accent1">
                <a:lumMod val="60000"/>
                <a:lumOff val="4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0D22A6D-A725-49B6-B948-2281F1095D75}"/>
              </a:ext>
            </a:extLst>
          </p:cNvPr>
          <p:cNvSpPr/>
          <p:nvPr/>
        </p:nvSpPr>
        <p:spPr bwMode="gray">
          <a:xfrm>
            <a:off x="491880" y="1235998"/>
            <a:ext cx="524550" cy="405152"/>
          </a:xfrm>
          <a:prstGeom prst="ellipse">
            <a:avLst/>
          </a:prstGeom>
          <a:solidFill>
            <a:schemeClr val="accent6">
              <a:lumMod val="5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8" name="Oval 7">
            <a:extLst>
              <a:ext uri="{FF2B5EF4-FFF2-40B4-BE49-F238E27FC236}">
                <a16:creationId xmlns:a16="http://schemas.microsoft.com/office/drawing/2014/main" id="{BAE78FEF-5D21-4CF0-BD3B-8295D2F31F1A}"/>
              </a:ext>
            </a:extLst>
          </p:cNvPr>
          <p:cNvSpPr/>
          <p:nvPr/>
        </p:nvSpPr>
        <p:spPr bwMode="gray">
          <a:xfrm>
            <a:off x="491880" y="1794786"/>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9" name="Oval 8">
            <a:extLst>
              <a:ext uri="{FF2B5EF4-FFF2-40B4-BE49-F238E27FC236}">
                <a16:creationId xmlns:a16="http://schemas.microsoft.com/office/drawing/2014/main" id="{4B887FD4-1262-434A-9D86-505A7750EB74}"/>
              </a:ext>
            </a:extLst>
          </p:cNvPr>
          <p:cNvSpPr/>
          <p:nvPr/>
        </p:nvSpPr>
        <p:spPr bwMode="gray">
          <a:xfrm>
            <a:off x="496023" y="2328025"/>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0" name="Oval 9">
            <a:extLst>
              <a:ext uri="{FF2B5EF4-FFF2-40B4-BE49-F238E27FC236}">
                <a16:creationId xmlns:a16="http://schemas.microsoft.com/office/drawing/2014/main" id="{87F71440-DB12-46E2-A43C-6AF3631F74E1}"/>
              </a:ext>
            </a:extLst>
          </p:cNvPr>
          <p:cNvSpPr/>
          <p:nvPr/>
        </p:nvSpPr>
        <p:spPr bwMode="gray">
          <a:xfrm>
            <a:off x="496023" y="2878993"/>
            <a:ext cx="524550" cy="405152"/>
          </a:xfrm>
          <a:prstGeom prst="ellipse">
            <a:avLst/>
          </a:prstGeom>
          <a:solidFill>
            <a:schemeClr val="accent5">
              <a:lumMod val="5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1" name="Oval 10">
            <a:extLst>
              <a:ext uri="{FF2B5EF4-FFF2-40B4-BE49-F238E27FC236}">
                <a16:creationId xmlns:a16="http://schemas.microsoft.com/office/drawing/2014/main" id="{CCC313B6-196B-4908-A3A1-752DF98092FE}"/>
              </a:ext>
            </a:extLst>
          </p:cNvPr>
          <p:cNvSpPr/>
          <p:nvPr/>
        </p:nvSpPr>
        <p:spPr bwMode="gray">
          <a:xfrm>
            <a:off x="496023" y="3422288"/>
            <a:ext cx="524550" cy="405152"/>
          </a:xfrm>
          <a:prstGeom prst="ellipse">
            <a:avLst/>
          </a:prstGeom>
          <a:solidFill>
            <a:schemeClr val="accent5">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2" name="Oval 11">
            <a:extLst>
              <a:ext uri="{FF2B5EF4-FFF2-40B4-BE49-F238E27FC236}">
                <a16:creationId xmlns:a16="http://schemas.microsoft.com/office/drawing/2014/main" id="{EE5CC0FB-6E05-423C-B0A5-8B098B7CC76E}"/>
              </a:ext>
            </a:extLst>
          </p:cNvPr>
          <p:cNvSpPr/>
          <p:nvPr/>
        </p:nvSpPr>
        <p:spPr bwMode="gray">
          <a:xfrm>
            <a:off x="496023" y="3973515"/>
            <a:ext cx="524550" cy="405152"/>
          </a:xfrm>
          <a:prstGeom prst="ellipse">
            <a:avLst/>
          </a:prstGeom>
          <a:solidFill>
            <a:schemeClr val="accent5">
              <a:lumMod val="60000"/>
              <a:lumOff val="4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cxnSp>
        <p:nvCxnSpPr>
          <p:cNvPr id="32" name="Straight Connector 31">
            <a:extLst>
              <a:ext uri="{FF2B5EF4-FFF2-40B4-BE49-F238E27FC236}">
                <a16:creationId xmlns:a16="http://schemas.microsoft.com/office/drawing/2014/main" id="{52173437-97ED-4035-BADB-FF226D7C33F3}"/>
              </a:ext>
            </a:extLst>
          </p:cNvPr>
          <p:cNvCxnSpPr>
            <a:cxnSpLocks/>
          </p:cNvCxnSpPr>
          <p:nvPr/>
        </p:nvCxnSpPr>
        <p:spPr>
          <a:xfrm>
            <a:off x="1201326" y="164115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4E4445-8EF1-43F6-B722-C3B2A8E2E285}"/>
              </a:ext>
            </a:extLst>
          </p:cNvPr>
          <p:cNvCxnSpPr>
            <a:cxnSpLocks/>
          </p:cNvCxnSpPr>
          <p:nvPr/>
        </p:nvCxnSpPr>
        <p:spPr>
          <a:xfrm>
            <a:off x="1201326" y="219993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2EB33F-729C-4D3C-87D1-81B31B665A4A}"/>
              </a:ext>
            </a:extLst>
          </p:cNvPr>
          <p:cNvCxnSpPr>
            <a:cxnSpLocks/>
          </p:cNvCxnSpPr>
          <p:nvPr/>
        </p:nvCxnSpPr>
        <p:spPr>
          <a:xfrm>
            <a:off x="1228151" y="268646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7F2A5-182E-4CEF-9F3D-396F56304F88}"/>
              </a:ext>
            </a:extLst>
          </p:cNvPr>
          <p:cNvCxnSpPr>
            <a:cxnSpLocks/>
          </p:cNvCxnSpPr>
          <p:nvPr/>
        </p:nvCxnSpPr>
        <p:spPr>
          <a:xfrm>
            <a:off x="1204450" y="325427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058ED1-7D7F-4C0D-8AF4-424134BD81F6}"/>
              </a:ext>
            </a:extLst>
          </p:cNvPr>
          <p:cNvCxnSpPr>
            <a:cxnSpLocks/>
          </p:cNvCxnSpPr>
          <p:nvPr/>
        </p:nvCxnSpPr>
        <p:spPr>
          <a:xfrm>
            <a:off x="1228151" y="381182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21892C-DCB6-43A8-BAC5-9729201FFEE1}"/>
              </a:ext>
            </a:extLst>
          </p:cNvPr>
          <p:cNvCxnSpPr>
            <a:cxnSpLocks/>
          </p:cNvCxnSpPr>
          <p:nvPr/>
        </p:nvCxnSpPr>
        <p:spPr>
          <a:xfrm>
            <a:off x="1204450" y="434742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30" name="TextBox 29">
            <a:hlinkClick r:id="rId3" action="ppaction://hlinksldjump"/>
            <a:extLst>
              <a:ext uri="{FF2B5EF4-FFF2-40B4-BE49-F238E27FC236}">
                <a16:creationId xmlns:a16="http://schemas.microsoft.com/office/drawing/2014/main" id="{B1D46DE0-DEB5-4FC3-978D-29BBBCFE7ADE}"/>
              </a:ext>
            </a:extLst>
          </p:cNvPr>
          <p:cNvSpPr txBox="1"/>
          <p:nvPr/>
        </p:nvSpPr>
        <p:spPr>
          <a:xfrm>
            <a:off x="1194331" y="1767936"/>
            <a:ext cx="7179482" cy="400110"/>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Hoàn</a:t>
            </a:r>
            <a:r>
              <a:rPr kumimoji="0" lang="en-US"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 </a:t>
            </a:r>
            <a:r>
              <a:rPr kumimoji="0" lang="en-US" sz="2000" b="1" i="0" u="sng" strike="noStrike" kern="1200" cap="none" spc="0" normalizeH="0" baseline="0" noProof="0" dirty="0" err="1">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thiện</a:t>
            </a:r>
            <a:r>
              <a:rPr kumimoji="0" lang="en-US"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 </a:t>
            </a:r>
            <a:r>
              <a:rPr kumimoji="0" lang="en-US" sz="2000" b="1" i="0" u="sng" strike="noStrike" kern="1200" cap="none" spc="0" normalizeH="0" baseline="0" noProof="0" dirty="0" err="1">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hồ</a:t>
            </a:r>
            <a:r>
              <a:rPr kumimoji="0" lang="en-US"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 s</a:t>
            </a:r>
            <a:r>
              <a:rPr kumimoji="0" lang="vi-VN"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ơ</a:t>
            </a:r>
            <a:r>
              <a:rPr kumimoji="0" lang="en-US"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 công ty (</a:t>
            </a:r>
            <a:r>
              <a:rPr kumimoji="0" lang="en-US" sz="2000" b="1" i="0" u="sng" strike="noStrike" kern="1200" cap="none" spc="0" normalizeH="0" baseline="0" noProof="0" dirty="0" err="1">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Không</a:t>
            </a:r>
            <a:r>
              <a:rPr kumimoji="0" lang="en-US"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 </a:t>
            </a:r>
            <a:r>
              <a:rPr kumimoji="0" lang="en-US" sz="2000" b="1" i="0" u="sng" strike="noStrike" kern="1200" cap="none" spc="0" normalizeH="0" baseline="0" noProof="0" dirty="0" err="1">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bắt</a:t>
            </a:r>
            <a:r>
              <a:rPr kumimoji="0" lang="en-US"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 </a:t>
            </a:r>
            <a:r>
              <a:rPr kumimoji="0" lang="en-US" sz="2000" b="1" i="0" u="sng" strike="noStrike" kern="1200" cap="none" spc="0" normalizeH="0" baseline="0" noProof="0" dirty="0" err="1">
                <a:ln>
                  <a:noFill/>
                </a:ln>
                <a:solidFill>
                  <a:srgbClr val="A5A5A5"/>
                </a:solidFill>
                <a:effectLst/>
                <a:uLnTx/>
                <a:uFillTx/>
                <a:latin typeface="Times New Roman" panose="02020603050405020304" pitchFamily="18" charset="0"/>
                <a:ea typeface="+mn-ea"/>
                <a:cs typeface="Times New Roman" panose="02020603050405020304" pitchFamily="18" charset="0"/>
                <a:hlinkClick r:id="rId3" action="ppaction://hlinksldjump"/>
              </a:rPr>
              <a:t>buộc</a:t>
            </a:r>
            <a:r>
              <a:rPr kumimoji="0" lang="en-US" sz="2000" b="1" i="0" u="sng" strike="noStrike" kern="1200" cap="none" spc="0" normalizeH="0" baseline="0" noProof="0" dirty="0">
                <a:ln>
                  <a:noFill/>
                </a:ln>
                <a:solidFill>
                  <a:srgbClr val="A5A5A5"/>
                </a:solidFill>
                <a:effectLst/>
                <a:uLnTx/>
                <a:uFillTx/>
                <a:latin typeface="Times New Roman" panose="02020603050405020304" pitchFamily="18" charset="0"/>
                <a:ea typeface="+mn-ea"/>
                <a:cs typeface="Times New Roman" panose="02020603050405020304" pitchFamily="18" charset="0"/>
              </a:rPr>
              <a:t>)</a:t>
            </a:r>
            <a:endPar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hlinkClick r:id="rId4" action="ppaction://hlinksldjump"/>
            <a:extLst>
              <a:ext uri="{FF2B5EF4-FFF2-40B4-BE49-F238E27FC236}">
                <a16:creationId xmlns:a16="http://schemas.microsoft.com/office/drawing/2014/main" id="{7C4CA379-A5DF-451B-A250-1ED3E29FCD07}"/>
              </a:ext>
            </a:extLst>
          </p:cNvPr>
          <p:cNvSpPr txBox="1"/>
          <p:nvPr/>
        </p:nvSpPr>
        <p:spPr>
          <a:xfrm>
            <a:off x="1194329" y="2262315"/>
            <a:ext cx="7179482" cy="400110"/>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Cài</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đặt</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email</a:t>
            </a:r>
          </a:p>
        </p:txBody>
      </p:sp>
      <p:sp>
        <p:nvSpPr>
          <p:cNvPr id="33" name="TextBox 32">
            <a:hlinkClick r:id="rId5" action="ppaction://hlinksldjump"/>
            <a:extLst>
              <a:ext uri="{FF2B5EF4-FFF2-40B4-BE49-F238E27FC236}">
                <a16:creationId xmlns:a16="http://schemas.microsoft.com/office/drawing/2014/main" id="{1E10C970-E66E-4AE8-B050-20387F7C6935}"/>
              </a:ext>
            </a:extLst>
          </p:cNvPr>
          <p:cNvSpPr txBox="1"/>
          <p:nvPr/>
        </p:nvSpPr>
        <p:spPr>
          <a:xfrm>
            <a:off x="1194328" y="2791486"/>
            <a:ext cx="7179482" cy="400110"/>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Phản</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hồi</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yêu</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cầu</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báo</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giá</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(Collaboration request)</a:t>
            </a:r>
            <a:endPar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597CE04C-7945-44CA-9326-9ED43962500B}"/>
              </a:ext>
            </a:extLst>
          </p:cNvPr>
          <p:cNvSpPr txBox="1"/>
          <p:nvPr/>
        </p:nvSpPr>
        <p:spPr>
          <a:xfrm>
            <a:off x="1228149" y="4001676"/>
            <a:ext cx="7179482" cy="400110"/>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Nhận</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và</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xác</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nhận</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 đ</a:t>
            </a:r>
            <a:r>
              <a:rPr kumimoji="0" lang="vi-VN"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ơ</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n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hàng</a:t>
            </a:r>
            <a:endPar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E84B795D-982F-4BE1-9DB9-9544AAA01258}"/>
              </a:ext>
            </a:extLst>
          </p:cNvPr>
          <p:cNvSpPr txBox="1"/>
          <p:nvPr/>
        </p:nvSpPr>
        <p:spPr>
          <a:xfrm>
            <a:off x="1219226" y="4518446"/>
            <a:ext cx="7179482" cy="400110"/>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7" action="ppaction://hlinksldjump"/>
              </a:rPr>
              <a:t>Tạo</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7"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7" action="ppaction://hlinksldjump"/>
              </a:rPr>
              <a:t>Hóa</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7" action="ppaction://hlinksldjump"/>
              </a:rPr>
              <a:t> đ</a:t>
            </a:r>
            <a:r>
              <a:rPr kumimoji="0" lang="vi-VN"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7" action="ppaction://hlinksldjump"/>
              </a:rPr>
              <a:t>ơ</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7" action="ppaction://hlinksldjump"/>
              </a:rPr>
              <a:t>n</a:t>
            </a:r>
            <a:endPar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117" name="TextBox 116">
            <a:extLst>
              <a:ext uri="{FF2B5EF4-FFF2-40B4-BE49-F238E27FC236}">
                <a16:creationId xmlns:a16="http://schemas.microsoft.com/office/drawing/2014/main" id="{C364B955-DF2B-457B-A453-AADBB175882E}"/>
              </a:ext>
            </a:extLst>
          </p:cNvPr>
          <p:cNvSpPr txBox="1"/>
          <p:nvPr/>
        </p:nvSpPr>
        <p:spPr>
          <a:xfrm flipH="1">
            <a:off x="7343731" y="130586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11</a:t>
            </a:r>
          </a:p>
        </p:txBody>
      </p:sp>
      <p:sp>
        <p:nvSpPr>
          <p:cNvPr id="118" name="TextBox 117">
            <a:extLst>
              <a:ext uri="{FF2B5EF4-FFF2-40B4-BE49-F238E27FC236}">
                <a16:creationId xmlns:a16="http://schemas.microsoft.com/office/drawing/2014/main" id="{6018B5F6-30B0-40B0-BFCC-8DFF601B717C}"/>
              </a:ext>
            </a:extLst>
          </p:cNvPr>
          <p:cNvSpPr txBox="1"/>
          <p:nvPr/>
        </p:nvSpPr>
        <p:spPr>
          <a:xfrm flipH="1">
            <a:off x="7342431" y="186333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12</a:t>
            </a:r>
          </a:p>
        </p:txBody>
      </p:sp>
      <p:sp>
        <p:nvSpPr>
          <p:cNvPr id="119" name="TextBox 118">
            <a:extLst>
              <a:ext uri="{FF2B5EF4-FFF2-40B4-BE49-F238E27FC236}">
                <a16:creationId xmlns:a16="http://schemas.microsoft.com/office/drawing/2014/main" id="{EC448450-33D4-4C81-902A-E454505F0B42}"/>
              </a:ext>
            </a:extLst>
          </p:cNvPr>
          <p:cNvSpPr txBox="1"/>
          <p:nvPr/>
        </p:nvSpPr>
        <p:spPr>
          <a:xfrm flipH="1">
            <a:off x="7342431" y="2408150"/>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13</a:t>
            </a:r>
          </a:p>
        </p:txBody>
      </p:sp>
      <p:sp>
        <p:nvSpPr>
          <p:cNvPr id="120" name="TextBox 119">
            <a:extLst>
              <a:ext uri="{FF2B5EF4-FFF2-40B4-BE49-F238E27FC236}">
                <a16:creationId xmlns:a16="http://schemas.microsoft.com/office/drawing/2014/main" id="{8EE539E6-980F-4663-B019-D6BC0363049D}"/>
              </a:ext>
            </a:extLst>
          </p:cNvPr>
          <p:cNvSpPr txBox="1"/>
          <p:nvPr/>
        </p:nvSpPr>
        <p:spPr>
          <a:xfrm flipH="1">
            <a:off x="7341131" y="2952026"/>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14</a:t>
            </a:r>
          </a:p>
        </p:txBody>
      </p:sp>
      <p:sp>
        <p:nvSpPr>
          <p:cNvPr id="121" name="TextBox 120">
            <a:extLst>
              <a:ext uri="{FF2B5EF4-FFF2-40B4-BE49-F238E27FC236}">
                <a16:creationId xmlns:a16="http://schemas.microsoft.com/office/drawing/2014/main" id="{4AA7AF7C-12A5-4519-A611-8128CFF5960B}"/>
              </a:ext>
            </a:extLst>
          </p:cNvPr>
          <p:cNvSpPr txBox="1"/>
          <p:nvPr/>
        </p:nvSpPr>
        <p:spPr>
          <a:xfrm flipH="1">
            <a:off x="7333500" y="3491877"/>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15</a:t>
            </a:r>
          </a:p>
        </p:txBody>
      </p:sp>
      <p:sp>
        <p:nvSpPr>
          <p:cNvPr id="122" name="TextBox 121">
            <a:extLst>
              <a:ext uri="{FF2B5EF4-FFF2-40B4-BE49-F238E27FC236}">
                <a16:creationId xmlns:a16="http://schemas.microsoft.com/office/drawing/2014/main" id="{051F6942-06CD-416C-B11F-7B3B9C5DA4B8}"/>
              </a:ext>
            </a:extLst>
          </p:cNvPr>
          <p:cNvSpPr txBox="1"/>
          <p:nvPr/>
        </p:nvSpPr>
        <p:spPr>
          <a:xfrm flipH="1">
            <a:off x="7346593" y="4048329"/>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16</a:t>
            </a:r>
          </a:p>
        </p:txBody>
      </p:sp>
      <p:sp>
        <p:nvSpPr>
          <p:cNvPr id="123" name="TextBox 122">
            <a:extLst>
              <a:ext uri="{FF2B5EF4-FFF2-40B4-BE49-F238E27FC236}">
                <a16:creationId xmlns:a16="http://schemas.microsoft.com/office/drawing/2014/main" id="{60B5FA0F-D81C-47A5-BA65-1C1E08626711}"/>
              </a:ext>
            </a:extLst>
          </p:cNvPr>
          <p:cNvSpPr txBox="1"/>
          <p:nvPr/>
        </p:nvSpPr>
        <p:spPr>
          <a:xfrm flipH="1">
            <a:off x="7331259" y="4579639"/>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17</a:t>
            </a:r>
          </a:p>
        </p:txBody>
      </p:sp>
      <p:sp>
        <p:nvSpPr>
          <p:cNvPr id="124" name="TextBox 123">
            <a:extLst>
              <a:ext uri="{FF2B5EF4-FFF2-40B4-BE49-F238E27FC236}">
                <a16:creationId xmlns:a16="http://schemas.microsoft.com/office/drawing/2014/main" id="{BE0FB77E-0CAE-41F5-91C0-311B8C342098}"/>
              </a:ext>
            </a:extLst>
          </p:cNvPr>
          <p:cNvSpPr txBox="1"/>
          <p:nvPr/>
        </p:nvSpPr>
        <p:spPr>
          <a:xfrm flipH="1">
            <a:off x="7345510" y="513899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18</a:t>
            </a:r>
          </a:p>
        </p:txBody>
      </p:sp>
      <p:sp>
        <p:nvSpPr>
          <p:cNvPr id="125" name="TextBox 124">
            <a:extLst>
              <a:ext uri="{FF2B5EF4-FFF2-40B4-BE49-F238E27FC236}">
                <a16:creationId xmlns:a16="http://schemas.microsoft.com/office/drawing/2014/main" id="{49864F6D-36C5-488D-857D-DDB815E84048}"/>
              </a:ext>
            </a:extLst>
          </p:cNvPr>
          <p:cNvSpPr txBox="1"/>
          <p:nvPr/>
        </p:nvSpPr>
        <p:spPr>
          <a:xfrm flipH="1">
            <a:off x="7329171" y="5672637"/>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19</a:t>
            </a:r>
          </a:p>
        </p:txBody>
      </p:sp>
      <p:sp>
        <p:nvSpPr>
          <p:cNvPr id="36" name="Oval 35">
            <a:hlinkClick r:id="rId7" action="ppaction://hlinksldjump"/>
            <a:extLst>
              <a:ext uri="{FF2B5EF4-FFF2-40B4-BE49-F238E27FC236}">
                <a16:creationId xmlns:a16="http://schemas.microsoft.com/office/drawing/2014/main" id="{2769188F-5FA1-4141-BEA4-5CF4F3E7CFD1}"/>
              </a:ext>
            </a:extLst>
          </p:cNvPr>
          <p:cNvSpPr/>
          <p:nvPr/>
        </p:nvSpPr>
        <p:spPr bwMode="gray">
          <a:xfrm>
            <a:off x="491880" y="4579639"/>
            <a:ext cx="524550" cy="405152"/>
          </a:xfrm>
          <a:prstGeom prst="ellipse">
            <a:avLst/>
          </a:prstGeom>
          <a:solidFill>
            <a:schemeClr val="accent4">
              <a:lumMod val="40000"/>
              <a:lumOff val="6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cxnSp>
        <p:nvCxnSpPr>
          <p:cNvPr id="38" name="Straight Connector 37">
            <a:extLst>
              <a:ext uri="{FF2B5EF4-FFF2-40B4-BE49-F238E27FC236}">
                <a16:creationId xmlns:a16="http://schemas.microsoft.com/office/drawing/2014/main" id="{377C1139-97CA-4D67-86F2-292CA1D37606}"/>
              </a:ext>
            </a:extLst>
          </p:cNvPr>
          <p:cNvCxnSpPr>
            <a:cxnSpLocks/>
          </p:cNvCxnSpPr>
          <p:nvPr/>
        </p:nvCxnSpPr>
        <p:spPr>
          <a:xfrm>
            <a:off x="1228151" y="4896267"/>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0A1F0A-F2EF-4A56-9375-0B0CE054FF96}"/>
              </a:ext>
            </a:extLst>
          </p:cNvPr>
          <p:cNvCxnSpPr>
            <a:cxnSpLocks/>
          </p:cNvCxnSpPr>
          <p:nvPr/>
        </p:nvCxnSpPr>
        <p:spPr>
          <a:xfrm>
            <a:off x="1228151" y="539100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1E449850-0A51-4255-BF9B-2A450310272F}"/>
              </a:ext>
            </a:extLst>
          </p:cNvPr>
          <p:cNvSpPr/>
          <p:nvPr/>
        </p:nvSpPr>
        <p:spPr bwMode="gray">
          <a:xfrm>
            <a:off x="499024" y="5161761"/>
            <a:ext cx="524550" cy="405152"/>
          </a:xfrm>
          <a:prstGeom prst="ellipse">
            <a:avLst/>
          </a:prstGeom>
          <a:solidFill>
            <a:srgbClr val="FFC000"/>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47" name="Oval 46">
            <a:extLst>
              <a:ext uri="{FF2B5EF4-FFF2-40B4-BE49-F238E27FC236}">
                <a16:creationId xmlns:a16="http://schemas.microsoft.com/office/drawing/2014/main" id="{667F2B80-5702-4359-A620-253699280BD3}"/>
              </a:ext>
            </a:extLst>
          </p:cNvPr>
          <p:cNvSpPr/>
          <p:nvPr/>
        </p:nvSpPr>
        <p:spPr bwMode="gray">
          <a:xfrm>
            <a:off x="499024" y="5695000"/>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9</a:t>
            </a:r>
          </a:p>
        </p:txBody>
      </p:sp>
      <p:sp>
        <p:nvSpPr>
          <p:cNvPr id="48" name="Oval 47">
            <a:extLst>
              <a:ext uri="{FF2B5EF4-FFF2-40B4-BE49-F238E27FC236}">
                <a16:creationId xmlns:a16="http://schemas.microsoft.com/office/drawing/2014/main" id="{308CF7F9-CC1A-41D6-A493-64C2AFE67089}"/>
              </a:ext>
            </a:extLst>
          </p:cNvPr>
          <p:cNvSpPr/>
          <p:nvPr/>
        </p:nvSpPr>
        <p:spPr bwMode="gray">
          <a:xfrm>
            <a:off x="491879" y="6243475"/>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2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10</a:t>
            </a:r>
          </a:p>
        </p:txBody>
      </p:sp>
      <p:cxnSp>
        <p:nvCxnSpPr>
          <p:cNvPr id="50" name="Straight Connector 49">
            <a:extLst>
              <a:ext uri="{FF2B5EF4-FFF2-40B4-BE49-F238E27FC236}">
                <a16:creationId xmlns:a16="http://schemas.microsoft.com/office/drawing/2014/main" id="{E39694E2-C29F-4275-9ADF-5A34448A59F1}"/>
              </a:ext>
            </a:extLst>
          </p:cNvPr>
          <p:cNvCxnSpPr>
            <a:cxnSpLocks/>
          </p:cNvCxnSpPr>
          <p:nvPr/>
        </p:nvCxnSpPr>
        <p:spPr>
          <a:xfrm>
            <a:off x="1228151" y="598041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98485F-6D5C-417E-B39A-1D0FA3DB0017}"/>
              </a:ext>
            </a:extLst>
          </p:cNvPr>
          <p:cNvCxnSpPr>
            <a:cxnSpLocks/>
          </p:cNvCxnSpPr>
          <p:nvPr/>
        </p:nvCxnSpPr>
        <p:spPr>
          <a:xfrm>
            <a:off x="1228150" y="6485347"/>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6AD0AF5-F6E8-436F-9052-7952FB62CA94}"/>
              </a:ext>
            </a:extLst>
          </p:cNvPr>
          <p:cNvSpPr txBox="1"/>
          <p:nvPr/>
        </p:nvSpPr>
        <p:spPr>
          <a:xfrm>
            <a:off x="1228149" y="4988620"/>
            <a:ext cx="7179482" cy="400110"/>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H</a:t>
            </a:r>
            <a:r>
              <a:rPr kumimoji="0" lang="vi-VN"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ư</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ớng</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dẫn</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phát</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hành</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tem</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giao</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hàng</a:t>
            </a:r>
            <a:endPar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54" name="TextBox 53">
            <a:hlinkClick r:id="rId5" action="ppaction://hlinksldjump"/>
            <a:extLst>
              <a:ext uri="{FF2B5EF4-FFF2-40B4-BE49-F238E27FC236}">
                <a16:creationId xmlns:a16="http://schemas.microsoft.com/office/drawing/2014/main" id="{6E1AEC7C-3223-4DB2-A839-D0EE7CF557CD}"/>
              </a:ext>
            </a:extLst>
          </p:cNvPr>
          <p:cNvSpPr txBox="1"/>
          <p:nvPr/>
        </p:nvSpPr>
        <p:spPr>
          <a:xfrm>
            <a:off x="1194328" y="3371763"/>
            <a:ext cx="7179482" cy="400110"/>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Phản</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hồi</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yêu</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cầu</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báo</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giá</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đấu</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en-US" sz="2000" b="1" i="0" u="sng"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thầu</a:t>
            </a:r>
            <a:r>
              <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 (Sourcing request)</a:t>
            </a:r>
            <a:endParaRPr kumimoji="0" lang="en-US" sz="20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57" name="TextBox 56">
            <a:hlinkClick r:id="rId9" action="ppaction://hlinksldjump"/>
            <a:extLst>
              <a:ext uri="{FF2B5EF4-FFF2-40B4-BE49-F238E27FC236}">
                <a16:creationId xmlns:a16="http://schemas.microsoft.com/office/drawing/2014/main" id="{1946E270-4B50-4A6D-9051-3F35E10FB3F9}"/>
              </a:ext>
            </a:extLst>
          </p:cNvPr>
          <p:cNvSpPr txBox="1"/>
          <p:nvPr/>
        </p:nvSpPr>
        <p:spPr>
          <a:xfrm>
            <a:off x="1243974" y="5545294"/>
            <a:ext cx="8402049" cy="400110"/>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H</a:t>
            </a:r>
            <a:r>
              <a:rPr kumimoji="0" lang="vi-VN"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ư</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ớng</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dẫn</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thay</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đổi</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ngôn</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ngữ</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hiển</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thị</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của</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trình</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a:t>
            </a:r>
            <a:r>
              <a:rPr kumimoji="0" lang="en-US" sz="2000"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duyệt</a:t>
            </a:r>
            <a:r>
              <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9" action="ppaction://hlinksldjump"/>
              </a:rPr>
              <a:t> Google Chrome</a:t>
            </a:r>
            <a:endParaRPr kumimoji="0" lang="en-US" sz="20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58" name="TextBox 57">
            <a:hlinkClick r:id="rId10" action="ppaction://hlinksldjump"/>
            <a:extLst>
              <a:ext uri="{FF2B5EF4-FFF2-40B4-BE49-F238E27FC236}">
                <a16:creationId xmlns:a16="http://schemas.microsoft.com/office/drawing/2014/main" id="{237A0B8F-DC9D-4CFA-849D-00B244722465}"/>
              </a:ext>
            </a:extLst>
          </p:cNvPr>
          <p:cNvSpPr txBox="1"/>
          <p:nvPr/>
        </p:nvSpPr>
        <p:spPr>
          <a:xfrm>
            <a:off x="1240838" y="6067861"/>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H</a:t>
            </a:r>
            <a:r>
              <a:rPr kumimoji="0" lang="vi-VN"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ư</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ớng</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dẫn</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gửi</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các</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câu</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hỏi</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đến</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FBHP qua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chức</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a:t>
            </a:r>
            <a:r>
              <a:rPr kumimoji="0" lang="en-US" sz="1937" b="1" i="0" u="sng"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năng</a:t>
            </a:r>
            <a:r>
              <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1" action="ppaction://hlinksldjump"/>
              </a:rPr>
              <a:t> Send message</a:t>
            </a:r>
            <a:endParaRPr kumimoji="0" lang="en-US" sz="1937"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55" name="TextBox 54">
            <a:extLst>
              <a:ext uri="{FF2B5EF4-FFF2-40B4-BE49-F238E27FC236}">
                <a16:creationId xmlns:a16="http://schemas.microsoft.com/office/drawing/2014/main" id="{EBED7B34-D86C-432C-BE44-17F8F8A7BE38}"/>
              </a:ext>
            </a:extLst>
          </p:cNvPr>
          <p:cNvSpPr txBox="1"/>
          <p:nvPr/>
        </p:nvSpPr>
        <p:spPr>
          <a:xfrm>
            <a:off x="1194332" y="1241405"/>
            <a:ext cx="10623812" cy="40011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000" b="1" u="sng" dirty="0" err="1">
                <a:solidFill>
                  <a:schemeClr val="accent1"/>
                </a:solidFill>
                <a:latin typeface="Times New Roman" panose="02020603050405020304" pitchFamily="18" charset="0"/>
                <a:cs typeface="Times New Roman" panose="02020603050405020304" pitchFamily="18" charset="0"/>
              </a:rPr>
              <a:t>Tạo</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tài</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khoản</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trên</a:t>
            </a:r>
            <a:r>
              <a:rPr lang="en-US" sz="2000" b="1" u="sng" dirty="0">
                <a:solidFill>
                  <a:schemeClr val="accent1"/>
                </a:solidFill>
                <a:latin typeface="Times New Roman" panose="02020603050405020304" pitchFamily="18" charset="0"/>
                <a:cs typeface="Times New Roman" panose="02020603050405020304" pitchFamily="18" charset="0"/>
              </a:rPr>
              <a:t> Ariba, </a:t>
            </a:r>
            <a:r>
              <a:rPr lang="en-US" sz="2000" b="1" u="sng" dirty="0" err="1">
                <a:solidFill>
                  <a:schemeClr val="accent1"/>
                </a:solidFill>
                <a:latin typeface="Times New Roman" panose="02020603050405020304" pitchFamily="18" charset="0"/>
                <a:cs typeface="Times New Roman" panose="02020603050405020304" pitchFamily="18" charset="0"/>
              </a:rPr>
              <a:t>xử</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lý</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khi</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quên</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tài</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khoản</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hoặc</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muốn</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thay</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đổi</a:t>
            </a:r>
            <a:r>
              <a:rPr lang="en-US" sz="2000" b="1" u="sng" dirty="0">
                <a:solidFill>
                  <a:schemeClr val="accent1"/>
                </a:solidFill>
                <a:latin typeface="Times New Roman" panose="02020603050405020304" pitchFamily="18" charset="0"/>
                <a:cs typeface="Times New Roman" panose="02020603050405020304" pitchFamily="18" charset="0"/>
              </a:rPr>
              <a:t> thông tin </a:t>
            </a:r>
            <a:r>
              <a:rPr lang="en-US" sz="2000" b="1" u="sng" dirty="0" err="1">
                <a:solidFill>
                  <a:schemeClr val="accent1"/>
                </a:solidFill>
                <a:latin typeface="Times New Roman" panose="02020603050405020304" pitchFamily="18" charset="0"/>
                <a:cs typeface="Times New Roman" panose="02020603050405020304" pitchFamily="18" charset="0"/>
              </a:rPr>
              <a:t>tài</a:t>
            </a:r>
            <a:r>
              <a:rPr lang="en-US" sz="2000" b="1" u="sng" dirty="0">
                <a:solidFill>
                  <a:schemeClr val="accent1"/>
                </a:solidFill>
                <a:latin typeface="Times New Roman" panose="02020603050405020304" pitchFamily="18" charset="0"/>
                <a:cs typeface="Times New Roman" panose="02020603050405020304" pitchFamily="18" charset="0"/>
              </a:rPr>
              <a:t> </a:t>
            </a:r>
            <a:r>
              <a:rPr lang="en-US" sz="2000" b="1" u="sng" dirty="0" err="1">
                <a:solidFill>
                  <a:schemeClr val="accent1"/>
                </a:solidFill>
                <a:latin typeface="Times New Roman" panose="02020603050405020304" pitchFamily="18" charset="0"/>
                <a:cs typeface="Times New Roman" panose="02020603050405020304" pitchFamily="18" charset="0"/>
              </a:rPr>
              <a:t>khoản</a:t>
            </a:r>
            <a:endParaRPr lang="en-US" sz="2000" b="1" u="sng"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855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10455E-2006-49A6-8925-F64E754C4782}"/>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b="1" dirty="0" err="1">
                <a:latin typeface="Times New Roman" panose="02020603050405020304" pitchFamily="18" charset="0"/>
                <a:cs typeface="Times New Roman" panose="02020603050405020304" pitchFamily="18" charset="0"/>
              </a:rPr>
              <a:t>Tiếp</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tục</a:t>
            </a:r>
            <a:r>
              <a:rPr lang="en-US" sz="1800" b="1" dirty="0">
                <a:latin typeface="Times New Roman" panose="02020603050405020304" pitchFamily="18" charset="0"/>
                <a:cs typeface="Times New Roman" panose="02020603050405020304" pitchFamily="18" charset="0"/>
              </a:rPr>
              <a:t> b</a:t>
            </a:r>
            <a:r>
              <a:rPr lang="vi-VN" sz="1800" b="1" dirty="0">
                <a:latin typeface="Times New Roman" panose="02020603050405020304" pitchFamily="18" charset="0"/>
                <a:cs typeface="Times New Roman" panose="02020603050405020304" pitchFamily="18" charset="0"/>
              </a:rPr>
              <a:t>ư</a:t>
            </a:r>
            <a:r>
              <a:rPr lang="en-US" sz="1800" b="1" dirty="0" err="1">
                <a:latin typeface="Times New Roman" panose="02020603050405020304" pitchFamily="18" charset="0"/>
                <a:cs typeface="Times New Roman" panose="02020603050405020304" pitchFamily="18" charset="0"/>
              </a:rPr>
              <a:t>ớc</a:t>
            </a:r>
            <a:r>
              <a:rPr lang="en-US" sz="1800" b="1" dirty="0">
                <a:latin typeface="Times New Roman" panose="02020603050405020304" pitchFamily="18" charset="0"/>
                <a:cs typeface="Times New Roman" panose="02020603050405020304" pitchFamily="18" charset="0"/>
              </a:rPr>
              <a:t> </a:t>
            </a:r>
            <a:r>
              <a:rPr lang="en-US" sz="1800" b="1" dirty="0">
                <a:solidFill>
                  <a:srgbClr val="C00000"/>
                </a:solidFill>
                <a:latin typeface="Times New Roman" panose="02020603050405020304" pitchFamily="18" charset="0"/>
                <a:cs typeface="Times New Roman" panose="02020603050405020304" pitchFamily="18" charset="0"/>
              </a:rPr>
              <a:t>2.2</a:t>
            </a:r>
            <a:r>
              <a:rPr lang="en-US" sz="1800" b="1" dirty="0">
                <a:latin typeface="Times New Roman" panose="02020603050405020304" pitchFamily="18" charset="0"/>
                <a:cs typeface="Times New Roman" panose="02020603050405020304" pitchFamily="18" charset="0"/>
              </a:rPr>
              <a:t>: Respond with Proposal</a:t>
            </a:r>
            <a:endParaRPr lang="en-US" sz="1800" b="1" kern="0" dirty="0">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A057C619-E39B-4167-ACAE-141366D27557}"/>
              </a:ext>
            </a:extLst>
          </p:cNvPr>
          <p:cNvPicPr>
            <a:picLocks noChangeAspect="1"/>
          </p:cNvPicPr>
          <p:nvPr/>
        </p:nvPicPr>
        <p:blipFill>
          <a:blip r:embed="rId2"/>
          <a:stretch>
            <a:fillRect/>
          </a:stretch>
        </p:blipFill>
        <p:spPr>
          <a:xfrm>
            <a:off x="616744" y="1919097"/>
            <a:ext cx="11049000" cy="3343031"/>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F761F73E-780B-4591-B772-E3F9F4AF427A}"/>
              </a:ext>
            </a:extLst>
          </p:cNvPr>
          <p:cNvPicPr>
            <a:picLocks noChangeAspect="1"/>
          </p:cNvPicPr>
          <p:nvPr/>
        </p:nvPicPr>
        <p:blipFill>
          <a:blip r:embed="rId3"/>
          <a:stretch>
            <a:fillRect/>
          </a:stretch>
        </p:blipFill>
        <p:spPr>
          <a:xfrm>
            <a:off x="2978944" y="4083475"/>
            <a:ext cx="3810000" cy="2197469"/>
          </a:xfrm>
          <a:prstGeom prst="rect">
            <a:avLst/>
          </a:prstGeom>
          <a:ln>
            <a:solidFill>
              <a:schemeClr val="bg1">
                <a:lumMod val="85000"/>
              </a:schemeClr>
            </a:solidFill>
          </a:ln>
        </p:spPr>
      </p:pic>
      <p:sp>
        <p:nvSpPr>
          <p:cNvPr id="15" name="Rectangle 14">
            <a:extLst>
              <a:ext uri="{FF2B5EF4-FFF2-40B4-BE49-F238E27FC236}">
                <a16:creationId xmlns:a16="http://schemas.microsoft.com/office/drawing/2014/main" id="{02E22BF5-C932-47F7-828F-5CE35D5F1A02}"/>
              </a:ext>
            </a:extLst>
          </p:cNvPr>
          <p:cNvSpPr/>
          <p:nvPr/>
        </p:nvSpPr>
        <p:spPr bwMode="gray">
          <a:xfrm>
            <a:off x="3131345" y="3368829"/>
            <a:ext cx="990600" cy="33364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C184DC06-60FD-465E-85DE-95C2127EC8FC}"/>
              </a:ext>
            </a:extLst>
          </p:cNvPr>
          <p:cNvSpPr/>
          <p:nvPr/>
        </p:nvSpPr>
        <p:spPr bwMode="gray">
          <a:xfrm>
            <a:off x="3150064" y="5837973"/>
            <a:ext cx="990600" cy="22670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054BBA37-7034-40DA-A95F-B8A0E2BC5E30}"/>
              </a:ext>
            </a:extLst>
          </p:cNvPr>
          <p:cNvSpPr txBox="1"/>
          <p:nvPr/>
        </p:nvSpPr>
        <p:spPr>
          <a:xfrm>
            <a:off x="616172" y="1324967"/>
            <a:ext cx="5715000" cy="276999"/>
          </a:xfrm>
          <a:prstGeom prst="rect">
            <a:avLst/>
          </a:prstGeom>
          <a:solidFill>
            <a:schemeClr val="accent3">
              <a:lumMod val="40000"/>
              <a:lumOff val="6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ü"/>
            </a:pPr>
            <a:r>
              <a:rPr lang="en-US" sz="1800" kern="0" dirty="0" err="1">
                <a:latin typeface="Times New Roman" panose="02020603050405020304" pitchFamily="18" charset="0"/>
                <a:ea typeface="Arial Unicode MS" pitchFamily="34" charset="-128"/>
                <a:cs typeface="Times New Roman" panose="02020603050405020304" pitchFamily="18" charset="0"/>
              </a:rPr>
              <a:t>Kích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a:latin typeface="Times New Roman" panose="02020603050405020304" pitchFamily="18" charset="0"/>
                <a:ea typeface="Arial Unicode MS" pitchFamily="34" charset="-128"/>
                <a:cs typeface="Times New Roman" panose="02020603050405020304" pitchFamily="18" charset="0"/>
              </a:rPr>
              <a:t>Included -&gt; Edit</a:t>
            </a:r>
          </a:p>
        </p:txBody>
      </p:sp>
      <p:sp>
        <p:nvSpPr>
          <p:cNvPr id="19" name="TextBox 18">
            <a:extLst>
              <a:ext uri="{FF2B5EF4-FFF2-40B4-BE49-F238E27FC236}">
                <a16:creationId xmlns:a16="http://schemas.microsoft.com/office/drawing/2014/main" id="{4DAE0C18-DCF3-42BF-95A2-5A24368E81A4}"/>
              </a:ext>
            </a:extLst>
          </p:cNvPr>
          <p:cNvSpPr txBox="1"/>
          <p:nvPr/>
        </p:nvSpPr>
        <p:spPr>
          <a:xfrm>
            <a:off x="2826544" y="3369130"/>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0" name="TextBox 19">
            <a:extLst>
              <a:ext uri="{FF2B5EF4-FFF2-40B4-BE49-F238E27FC236}">
                <a16:creationId xmlns:a16="http://schemas.microsoft.com/office/drawing/2014/main" id="{5549E78C-1A42-4C03-B037-A5F649655E67}"/>
              </a:ext>
            </a:extLst>
          </p:cNvPr>
          <p:cNvSpPr txBox="1"/>
          <p:nvPr/>
        </p:nvSpPr>
        <p:spPr>
          <a:xfrm>
            <a:off x="2978944" y="5813709"/>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1" name="TextBox 10">
            <a:extLst>
              <a:ext uri="{FF2B5EF4-FFF2-40B4-BE49-F238E27FC236}">
                <a16:creationId xmlns:a16="http://schemas.microsoft.com/office/drawing/2014/main" id="{E9E166AF-2EBC-4687-B54D-DB0E68372AAF}"/>
              </a:ext>
            </a:extLst>
          </p:cNvPr>
          <p:cNvSpPr txBox="1"/>
          <p:nvPr/>
        </p:nvSpPr>
        <p:spPr>
          <a:xfrm>
            <a:off x="387000" y="29840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FBHP)</a:t>
            </a:r>
          </a:p>
        </p:txBody>
      </p:sp>
    </p:spTree>
    <p:extLst>
      <p:ext uri="{BB962C8B-B14F-4D97-AF65-F5344CB8AC3E}">
        <p14:creationId xmlns:p14="http://schemas.microsoft.com/office/powerpoint/2010/main" val="217541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0AB573-9839-4222-8014-F5C01360DD4C}"/>
              </a:ext>
            </a:extLst>
          </p:cNvPr>
          <p:cNvPicPr>
            <a:picLocks noChangeAspect="1"/>
          </p:cNvPicPr>
          <p:nvPr/>
        </p:nvPicPr>
        <p:blipFill>
          <a:blip r:embed="rId2"/>
          <a:stretch>
            <a:fillRect/>
          </a:stretch>
        </p:blipFill>
        <p:spPr>
          <a:xfrm>
            <a:off x="311944" y="1404144"/>
            <a:ext cx="10134215" cy="5181600"/>
          </a:xfrm>
          <a:prstGeom prst="rect">
            <a:avLst/>
          </a:prstGeom>
          <a:solidFill>
            <a:srgbClr val="C00000"/>
          </a:solidFill>
          <a:ln>
            <a:solidFill>
              <a:schemeClr val="bg1">
                <a:lumMod val="85000"/>
              </a:schemeClr>
            </a:solidFill>
          </a:ln>
        </p:spPr>
      </p:pic>
      <p:sp>
        <p:nvSpPr>
          <p:cNvPr id="11" name="TextBox 10">
            <a:extLst>
              <a:ext uri="{FF2B5EF4-FFF2-40B4-BE49-F238E27FC236}">
                <a16:creationId xmlns:a16="http://schemas.microsoft.com/office/drawing/2014/main" id="{39B3F24F-BA96-4103-9686-BF88D3923D70}"/>
              </a:ext>
            </a:extLst>
          </p:cNvPr>
          <p:cNvSpPr txBox="1"/>
          <p:nvPr/>
        </p:nvSpPr>
        <p:spPr>
          <a:xfrm>
            <a:off x="4702067" y="26995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2" name="TextBox 11">
            <a:extLst>
              <a:ext uri="{FF2B5EF4-FFF2-40B4-BE49-F238E27FC236}">
                <a16:creationId xmlns:a16="http://schemas.microsoft.com/office/drawing/2014/main" id="{3D9AF6DE-066D-4082-8E5E-94A5FFA8954C}"/>
              </a:ext>
            </a:extLst>
          </p:cNvPr>
          <p:cNvSpPr txBox="1"/>
          <p:nvPr/>
        </p:nvSpPr>
        <p:spPr>
          <a:xfrm>
            <a:off x="4695888" y="3100378"/>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3" name="TextBox 12">
            <a:extLst>
              <a:ext uri="{FF2B5EF4-FFF2-40B4-BE49-F238E27FC236}">
                <a16:creationId xmlns:a16="http://schemas.microsoft.com/office/drawing/2014/main" id="{9072AD95-8650-4FD4-91E7-783F71C15A4E}"/>
              </a:ext>
            </a:extLst>
          </p:cNvPr>
          <p:cNvSpPr txBox="1"/>
          <p:nvPr/>
        </p:nvSpPr>
        <p:spPr>
          <a:xfrm>
            <a:off x="4198144" y="35516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4" name="TextBox 13">
            <a:extLst>
              <a:ext uri="{FF2B5EF4-FFF2-40B4-BE49-F238E27FC236}">
                <a16:creationId xmlns:a16="http://schemas.microsoft.com/office/drawing/2014/main" id="{9D49ACC6-1FD0-42E8-B6D2-C91B9B0B62A6}"/>
              </a:ext>
            </a:extLst>
          </p:cNvPr>
          <p:cNvSpPr txBox="1"/>
          <p:nvPr/>
        </p:nvSpPr>
        <p:spPr>
          <a:xfrm>
            <a:off x="4045744" y="4386867"/>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5" name="TextBox 14">
            <a:extLst>
              <a:ext uri="{FF2B5EF4-FFF2-40B4-BE49-F238E27FC236}">
                <a16:creationId xmlns:a16="http://schemas.microsoft.com/office/drawing/2014/main" id="{879F90D8-0AFC-4104-A9F4-BEB5A96D2DB1}"/>
              </a:ext>
            </a:extLst>
          </p:cNvPr>
          <p:cNvSpPr txBox="1"/>
          <p:nvPr/>
        </p:nvSpPr>
        <p:spPr>
          <a:xfrm>
            <a:off x="6839099" y="2250511"/>
            <a:ext cx="5834669" cy="364907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600" kern="0" dirty="0">
                <a:latin typeface="Times New Roman" panose="02020603050405020304" pitchFamily="18" charset="0"/>
                <a:ea typeface="Arial Unicode MS" pitchFamily="34" charset="-128"/>
                <a:cs typeface="Times New Roman" panose="02020603050405020304" pitchFamily="18" charset="0"/>
              </a:rPr>
              <a:t>: Full Description: </a:t>
            </a:r>
            <a:r>
              <a:rPr lang="en-US" sz="1600" kern="0" dirty="0" err="1">
                <a:latin typeface="Times New Roman" panose="02020603050405020304" pitchFamily="18" charset="0"/>
                <a:ea typeface="Arial Unicode MS" pitchFamily="34" charset="-128"/>
                <a:cs typeface="Times New Roman" panose="02020603050405020304" pitchFamily="18" charset="0"/>
              </a:rPr>
              <a:t>Tên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mục</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hàng</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mà</a:t>
            </a:r>
            <a:r>
              <a:rPr lang="en-US" sz="1600" kern="0" dirty="0">
                <a:latin typeface="Times New Roman" panose="02020603050405020304" pitchFamily="18" charset="0"/>
                <a:ea typeface="Arial Unicode MS" pitchFamily="34" charset="-128"/>
                <a:cs typeface="Times New Roman" panose="02020603050405020304" pitchFamily="18" charset="0"/>
              </a:rPr>
              <a:t> FBHP </a:t>
            </a:r>
            <a:r>
              <a:rPr lang="en-US" sz="1600" kern="0" dirty="0" err="1">
                <a:latin typeface="Times New Roman" panose="02020603050405020304" pitchFamily="18" charset="0"/>
                <a:ea typeface="Arial Unicode MS" pitchFamily="34" charset="-128"/>
                <a:cs typeface="Times New Roman" panose="02020603050405020304" pitchFamily="18" charset="0"/>
              </a:rPr>
              <a:t>yêu</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cầu</a:t>
            </a:r>
            <a:endParaRPr lang="en-US" sz="1600" kern="0" dirty="0">
              <a:latin typeface="Times New Roman" panose="02020603050405020304" pitchFamily="18" charset="0"/>
              <a:ea typeface="Arial Unicode MS" pitchFamily="34" charset="-128"/>
              <a:cs typeface="Times New Roman" panose="02020603050405020304" pitchFamily="18" charset="0"/>
            </a:endParaRP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Supplier Part number: Model </a:t>
            </a:r>
            <a:r>
              <a:rPr lang="en-US" sz="1600" kern="0" dirty="0" err="1">
                <a:latin typeface="Times New Roman" panose="02020603050405020304" pitchFamily="18" charset="0"/>
                <a:ea typeface="Arial Unicode MS" pitchFamily="34" charset="-128"/>
                <a:cs typeface="Times New Roman" panose="02020603050405020304" pitchFamily="18" charset="0"/>
              </a:rPr>
              <a:t>mục</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hàng</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mà</a:t>
            </a:r>
            <a:r>
              <a:rPr lang="en-US" sz="1600" kern="0" dirty="0">
                <a:latin typeface="Times New Roman" panose="02020603050405020304" pitchFamily="18" charset="0"/>
                <a:ea typeface="Arial Unicode MS" pitchFamily="34" charset="-128"/>
                <a:cs typeface="Times New Roman" panose="02020603050405020304" pitchFamily="18" charset="0"/>
              </a:rPr>
              <a:t> FBHP </a:t>
            </a:r>
            <a:r>
              <a:rPr lang="en-US" sz="1600" kern="0" dirty="0" err="1">
                <a:latin typeface="Times New Roman" panose="02020603050405020304" pitchFamily="18" charset="0"/>
                <a:ea typeface="Arial Unicode MS" pitchFamily="34" charset="-128"/>
                <a:cs typeface="Times New Roman" panose="02020603050405020304" pitchFamily="18" charset="0"/>
              </a:rPr>
              <a:t>yêu</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cầu</a:t>
            </a:r>
            <a:endParaRPr lang="en-US" sz="1600" dirty="0">
              <a:latin typeface="Times New Roman" panose="02020603050405020304" pitchFamily="18" charset="0"/>
              <a:cs typeface="Times New Roman" panose="02020603050405020304" pitchFamily="18" charset="0"/>
            </a:endParaRP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r>
              <a:rPr lang="en-US" sz="1600" kern="0" dirty="0">
                <a:latin typeface="Times New Roman" panose="02020603050405020304" pitchFamily="18" charset="0"/>
                <a:ea typeface="Arial Unicode MS" pitchFamily="34" charset="-128"/>
                <a:cs typeface="Times New Roman" panose="02020603050405020304" pitchFamily="18" charset="0"/>
              </a:rPr>
              <a:t>: Quantity: </a:t>
            </a:r>
            <a:r>
              <a:rPr lang="en-US" sz="1600" kern="0" dirty="0" err="1">
                <a:latin typeface="Times New Roman" panose="02020603050405020304" pitchFamily="18" charset="0"/>
                <a:ea typeface="Arial Unicode MS" pitchFamily="34" charset="-128"/>
                <a:cs typeface="Times New Roman" panose="02020603050405020304" pitchFamily="18" charset="0"/>
              </a:rPr>
              <a:t>Số</a:t>
            </a:r>
            <a:r>
              <a:rPr lang="en-US" sz="1600" kern="0" dirty="0">
                <a:latin typeface="Times New Roman" panose="02020603050405020304" pitchFamily="18" charset="0"/>
                <a:ea typeface="Arial Unicode MS" pitchFamily="34" charset="-128"/>
                <a:cs typeface="Times New Roman" panose="02020603050405020304" pitchFamily="18" charset="0"/>
              </a:rPr>
              <a:t> l</a:t>
            </a:r>
            <a:r>
              <a:rPr lang="vi-VN" sz="1600" kern="0" dirty="0">
                <a:latin typeface="Times New Roman" panose="02020603050405020304" pitchFamily="18" charset="0"/>
                <a:ea typeface="Arial Unicode MS" pitchFamily="34" charset="-128"/>
                <a:cs typeface="Times New Roman" panose="02020603050405020304" pitchFamily="18" charset="0"/>
              </a:rPr>
              <a:t>ư</a:t>
            </a:r>
            <a:r>
              <a:rPr lang="en-US" sz="1600" kern="0" dirty="0" err="1">
                <a:latin typeface="Times New Roman" panose="02020603050405020304" pitchFamily="18" charset="0"/>
                <a:ea typeface="Arial Unicode MS" pitchFamily="34" charset="-128"/>
                <a:cs typeface="Times New Roman" panose="02020603050405020304" pitchFamily="18" charset="0"/>
              </a:rPr>
              <a:t>ợng</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mục</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hàng</a:t>
            </a:r>
            <a:r>
              <a:rPr lang="en-US" sz="1600" kern="0" dirty="0">
                <a:latin typeface="Times New Roman" panose="02020603050405020304" pitchFamily="18" charset="0"/>
                <a:ea typeface="Arial Unicode MS" pitchFamily="34" charset="-128"/>
                <a:cs typeface="Times New Roman" panose="02020603050405020304" pitchFamily="18" charset="0"/>
              </a:rPr>
              <a:t> FBHP </a:t>
            </a:r>
            <a:r>
              <a:rPr lang="en-US" sz="1600" kern="0" dirty="0" err="1">
                <a:latin typeface="Times New Roman" panose="02020603050405020304" pitchFamily="18" charset="0"/>
                <a:ea typeface="Arial Unicode MS" pitchFamily="34" charset="-128"/>
                <a:cs typeface="Times New Roman" panose="02020603050405020304" pitchFamily="18" charset="0"/>
              </a:rPr>
              <a:t>yêu</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cầu</a:t>
            </a:r>
            <a:endParaRPr lang="en-US" sz="1600" kern="0" dirty="0">
              <a:latin typeface="Times New Roman" panose="02020603050405020304" pitchFamily="18" charset="0"/>
              <a:ea typeface="Arial Unicode MS" pitchFamily="34" charset="-128"/>
              <a:cs typeface="Times New Roman" panose="02020603050405020304" pitchFamily="18" charset="0"/>
            </a:endParaRPr>
          </a:p>
          <a:p>
            <a:pPr fontAlgn="base">
              <a:lnSpc>
                <a:spcPct val="150000"/>
              </a:lnSpc>
              <a:spcAft>
                <a:spcPct val="0"/>
              </a:spcAft>
              <a:buClr>
                <a:srgbClr val="F0AB00"/>
              </a:buClr>
              <a:buSzPct val="80000"/>
            </a:pP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Về</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c</a:t>
            </a:r>
            <a:r>
              <a:rPr lang="vi-VN"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ơ</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bản</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NCC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không</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thay</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đổi</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thông</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tin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mục</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1,2,3.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Với</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mục</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2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là</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model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của</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sản</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phẩm</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nếu</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bạn</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muốn</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thay</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đổi</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phải</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xác</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nhận</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tr</a:t>
            </a:r>
            <a:r>
              <a:rPr lang="vi-VN"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ư</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ớc</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với</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phòng</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mua</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C00000"/>
                </a:solidFill>
                <a:latin typeface="Times New Roman" panose="02020603050405020304" pitchFamily="18" charset="0"/>
                <a:ea typeface="Arial Unicode MS" pitchFamily="34" charset="-128"/>
                <a:cs typeface="Times New Roman" panose="02020603050405020304" pitchFamily="18" charset="0"/>
              </a:rPr>
              <a:t>hàng</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 FBHP .</a:t>
            </a:r>
            <a:endParaRPr lang="en-US" sz="1600" kern="0" dirty="0">
              <a:latin typeface="Times New Roman" panose="02020603050405020304" pitchFamily="18" charset="0"/>
              <a:ea typeface="Arial Unicode MS" pitchFamily="34" charset="-128"/>
              <a:cs typeface="Times New Roman" panose="02020603050405020304" pitchFamily="18" charset="0"/>
            </a:endParaRP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600" kern="0" dirty="0">
                <a:latin typeface="Times New Roman" panose="02020603050405020304" pitchFamily="18" charset="0"/>
                <a:ea typeface="Arial Unicode MS" pitchFamily="34" charset="-128"/>
                <a:cs typeface="Times New Roman" panose="02020603050405020304" pitchFamily="18" charset="0"/>
              </a:rPr>
              <a:t>: Price: </a:t>
            </a:r>
            <a:r>
              <a:rPr lang="en-US" sz="1600" kern="0" dirty="0" err="1">
                <a:latin typeface="Times New Roman" panose="02020603050405020304" pitchFamily="18" charset="0"/>
                <a:ea typeface="Arial Unicode MS" pitchFamily="34" charset="-128"/>
                <a:cs typeface="Times New Roman" panose="02020603050405020304" pitchFamily="18" charset="0"/>
              </a:rPr>
              <a:t>Điền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giá</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mà</a:t>
            </a:r>
            <a:r>
              <a:rPr lang="en-US" sz="1600" kern="0" dirty="0">
                <a:latin typeface="Times New Roman" panose="02020603050405020304" pitchFamily="18" charset="0"/>
                <a:ea typeface="Arial Unicode MS" pitchFamily="34" charset="-128"/>
                <a:cs typeface="Times New Roman" panose="02020603050405020304" pitchFamily="18" charset="0"/>
              </a:rPr>
              <a:t> công ty </a:t>
            </a:r>
            <a:r>
              <a:rPr lang="en-US" sz="1600" kern="0" dirty="0" err="1">
                <a:latin typeface="Times New Roman" panose="02020603050405020304" pitchFamily="18" charset="0"/>
                <a:ea typeface="Arial Unicode MS" pitchFamily="34" charset="-128"/>
                <a:cs typeface="Times New Roman" panose="02020603050405020304" pitchFamily="18" charset="0"/>
              </a:rPr>
              <a:t>bạn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muốn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phản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hồi</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cho</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mục</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này</a:t>
            </a:r>
            <a:endParaRPr lang="en-US" sz="1600" kern="0" dirty="0">
              <a:latin typeface="Times New Roman" panose="02020603050405020304" pitchFamily="18" charset="0"/>
              <a:ea typeface="Arial Unicode MS" pitchFamily="34" charset="-128"/>
              <a:cs typeface="Times New Roman" panose="02020603050405020304" pitchFamily="18" charset="0"/>
            </a:endParaRP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Kích</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vào</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đây</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để</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chọn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tiền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tệ</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mà</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bạn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muốn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báo</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cho</a:t>
            </a:r>
            <a:r>
              <a:rPr lang="en-US" sz="1600" kern="0" dirty="0">
                <a:latin typeface="Times New Roman" panose="02020603050405020304" pitchFamily="18" charset="0"/>
                <a:ea typeface="Arial Unicode MS" pitchFamily="34" charset="-128"/>
                <a:cs typeface="Times New Roman" panose="02020603050405020304" pitchFamily="18" charset="0"/>
              </a:rPr>
              <a:t> FBHP</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r>
              <a:rPr lang="en-US" sz="1600" kern="0" dirty="0">
                <a:latin typeface="Times New Roman" panose="02020603050405020304" pitchFamily="18" charset="0"/>
                <a:ea typeface="Arial Unicode MS" pitchFamily="34" charset="-128"/>
                <a:cs typeface="Times New Roman" panose="02020603050405020304" pitchFamily="18" charset="0"/>
              </a:rPr>
              <a:t>: Add comment: </a:t>
            </a:r>
            <a:r>
              <a:rPr lang="en-US" sz="1600" kern="0" dirty="0" err="1">
                <a:latin typeface="Times New Roman" panose="02020603050405020304" pitchFamily="18" charset="0"/>
                <a:ea typeface="Arial Unicode MS" pitchFamily="34" charset="-128"/>
                <a:cs typeface="Times New Roman" panose="02020603050405020304" pitchFamily="18" charset="0"/>
              </a:rPr>
              <a:t>Thêm</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các</a:t>
            </a:r>
            <a:r>
              <a:rPr lang="en-US" sz="1600" kern="0" dirty="0">
                <a:latin typeface="Times New Roman" panose="02020603050405020304" pitchFamily="18" charset="0"/>
                <a:ea typeface="Arial Unicode MS" pitchFamily="34" charset="-128"/>
                <a:cs typeface="Times New Roman" panose="02020603050405020304" pitchFamily="18" charset="0"/>
              </a:rPr>
              <a:t> ý </a:t>
            </a:r>
            <a:r>
              <a:rPr lang="en-US" sz="1600" kern="0" dirty="0" err="1">
                <a:latin typeface="Times New Roman" panose="02020603050405020304" pitchFamily="18" charset="0"/>
                <a:ea typeface="Arial Unicode MS" pitchFamily="34" charset="-128"/>
                <a:cs typeface="Times New Roman" panose="02020603050405020304" pitchFamily="18" charset="0"/>
              </a:rPr>
              <a:t>kiến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mà</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bạn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muốn</a:t>
            </a:r>
            <a:r>
              <a:rPr lang="en-US" sz="1600" kern="0" dirty="0">
                <a:latin typeface="Times New Roman" panose="02020603050405020304" pitchFamily="18" charset="0"/>
                <a:ea typeface="Arial Unicode MS" pitchFamily="34" charset="-128"/>
                <a:cs typeface="Times New Roman" panose="02020603050405020304" pitchFamily="18" charset="0"/>
              </a:rPr>
              <a:t> ng</a:t>
            </a:r>
            <a:r>
              <a:rPr lang="vi-VN" sz="1600" kern="0" dirty="0">
                <a:latin typeface="Times New Roman" panose="02020603050405020304" pitchFamily="18" charset="0"/>
                <a:ea typeface="Arial Unicode MS" pitchFamily="34" charset="-128"/>
                <a:cs typeface="Times New Roman" panose="02020603050405020304" pitchFamily="18" charset="0"/>
              </a:rPr>
              <a:t>ư</a:t>
            </a:r>
            <a:r>
              <a:rPr lang="en-US" sz="1600" kern="0" dirty="0" err="1">
                <a:latin typeface="Times New Roman" panose="02020603050405020304" pitchFamily="18" charset="0"/>
                <a:ea typeface="Arial Unicode MS" pitchFamily="34" charset="-128"/>
                <a:cs typeface="Times New Roman" panose="02020603050405020304" pitchFamily="18" charset="0"/>
              </a:rPr>
              <a:t>ời</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mua</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nhận</a:t>
            </a:r>
            <a:r>
              <a:rPr lang="en-US" sz="1600" kern="0" dirty="0">
                <a:latin typeface="Times New Roman" panose="02020603050405020304" pitchFamily="18" charset="0"/>
                <a:ea typeface="Arial Unicode MS" pitchFamily="34" charset="-128"/>
                <a:cs typeface="Times New Roman" panose="02020603050405020304" pitchFamily="18" charset="0"/>
              </a:rPr>
              <a:t> đ</a:t>
            </a:r>
            <a:r>
              <a:rPr lang="vi-VN" sz="1600" kern="0" dirty="0">
                <a:latin typeface="Times New Roman" panose="02020603050405020304" pitchFamily="18" charset="0"/>
                <a:ea typeface="Arial Unicode MS" pitchFamily="34" charset="-128"/>
                <a:cs typeface="Times New Roman" panose="02020603050405020304" pitchFamily="18" charset="0"/>
              </a:rPr>
              <a:t>ư</a:t>
            </a:r>
            <a:r>
              <a:rPr lang="en-US" sz="1600" kern="0" dirty="0" err="1">
                <a:latin typeface="Times New Roman" panose="02020603050405020304" pitchFamily="18" charset="0"/>
                <a:ea typeface="Arial Unicode MS" pitchFamily="34" charset="-128"/>
                <a:cs typeface="Times New Roman" panose="02020603050405020304" pitchFamily="18" charset="0"/>
              </a:rPr>
              <a:t>ợc</a:t>
            </a:r>
            <a:endParaRPr lang="en-US" sz="1600" kern="0" dirty="0">
              <a:latin typeface="Times New Roman" panose="02020603050405020304" pitchFamily="18" charset="0"/>
              <a:ea typeface="Arial Unicode MS" pitchFamily="34" charset="-128"/>
              <a:cs typeface="Times New Roman" panose="02020603050405020304" pitchFamily="18" charset="0"/>
            </a:endParaRP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r>
              <a:rPr lang="en-US" sz="1600" kern="0" dirty="0">
                <a:latin typeface="Times New Roman" panose="02020603050405020304" pitchFamily="18" charset="0"/>
                <a:ea typeface="Arial Unicode MS" pitchFamily="34" charset="-128"/>
                <a:cs typeface="Times New Roman" panose="02020603050405020304" pitchFamily="18" charset="0"/>
              </a:rPr>
              <a:t>: Add attachment: </a:t>
            </a:r>
            <a:r>
              <a:rPr lang="en-US" sz="1600" kern="0" dirty="0" err="1">
                <a:latin typeface="Times New Roman" panose="02020603050405020304" pitchFamily="18" charset="0"/>
                <a:ea typeface="Arial Unicode MS" pitchFamily="34" charset="-128"/>
                <a:cs typeface="Times New Roman" panose="02020603050405020304" pitchFamily="18" charset="0"/>
              </a:rPr>
              <a:t>Đính</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kèm</a:t>
            </a:r>
            <a:r>
              <a:rPr lang="en-US" sz="1600" kern="0" dirty="0">
                <a:latin typeface="Times New Roman" panose="02020603050405020304" pitchFamily="18" charset="0"/>
                <a:ea typeface="Arial Unicode MS" pitchFamily="34" charset="-128"/>
                <a:cs typeface="Times New Roman" panose="02020603050405020304" pitchFamily="18" charset="0"/>
              </a:rPr>
              <a:t> file </a:t>
            </a:r>
            <a:r>
              <a:rPr lang="en-US" sz="1600" kern="0" dirty="0" err="1">
                <a:latin typeface="Times New Roman" panose="02020603050405020304" pitchFamily="18" charset="0"/>
                <a:ea typeface="Arial Unicode MS" pitchFamily="34" charset="-128"/>
                <a:cs typeface="Times New Roman" panose="02020603050405020304" pitchFamily="18" charset="0"/>
              </a:rPr>
              <a:t>báo</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giá</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của</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bạn</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bắt</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kern="0" dirty="0" err="1">
                <a:latin typeface="Times New Roman" panose="02020603050405020304" pitchFamily="18" charset="0"/>
                <a:ea typeface="Arial Unicode MS" pitchFamily="34" charset="-128"/>
                <a:cs typeface="Times New Roman" panose="02020603050405020304" pitchFamily="18" charset="0"/>
              </a:rPr>
              <a:t>buộc</a:t>
            </a:r>
            <a:r>
              <a:rPr lang="en-US" sz="1600" kern="0" dirty="0">
                <a:latin typeface="Times New Roman" panose="02020603050405020304" pitchFamily="18" charset="0"/>
                <a:ea typeface="Arial Unicode MS" pitchFamily="34" charset="-128"/>
                <a:cs typeface="Times New Roman" panose="02020603050405020304" pitchFamily="18" charset="0"/>
              </a:rPr>
              <a:t>)</a:t>
            </a:r>
          </a:p>
        </p:txBody>
      </p:sp>
      <p:pic>
        <p:nvPicPr>
          <p:cNvPr id="17" name="Picture 16">
            <a:extLst>
              <a:ext uri="{FF2B5EF4-FFF2-40B4-BE49-F238E27FC236}">
                <a16:creationId xmlns:a16="http://schemas.microsoft.com/office/drawing/2014/main" id="{174D6893-B2A7-4100-9525-4CDED86AF38E}"/>
              </a:ext>
            </a:extLst>
          </p:cNvPr>
          <p:cNvPicPr>
            <a:picLocks noChangeAspect="1"/>
          </p:cNvPicPr>
          <p:nvPr/>
        </p:nvPicPr>
        <p:blipFill rotWithShape="1">
          <a:blip r:embed="rId3"/>
          <a:srcRect l="3313"/>
          <a:stretch/>
        </p:blipFill>
        <p:spPr>
          <a:xfrm>
            <a:off x="4904216" y="4102061"/>
            <a:ext cx="1086724" cy="971550"/>
          </a:xfrm>
          <a:prstGeom prst="rect">
            <a:avLst/>
          </a:prstGeom>
        </p:spPr>
      </p:pic>
      <p:sp>
        <p:nvSpPr>
          <p:cNvPr id="18" name="Oval 17">
            <a:extLst>
              <a:ext uri="{FF2B5EF4-FFF2-40B4-BE49-F238E27FC236}">
                <a16:creationId xmlns:a16="http://schemas.microsoft.com/office/drawing/2014/main" id="{B600B7DD-7697-4A3E-B147-1425BF980FB7}"/>
              </a:ext>
            </a:extLst>
          </p:cNvPr>
          <p:cNvSpPr/>
          <p:nvPr/>
        </p:nvSpPr>
        <p:spPr bwMode="gray">
          <a:xfrm>
            <a:off x="4502944" y="4495785"/>
            <a:ext cx="192944" cy="1769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0C9BE3D3-2126-4D13-911E-E7AD3F0A0DE3}"/>
              </a:ext>
            </a:extLst>
          </p:cNvPr>
          <p:cNvSpPr txBox="1"/>
          <p:nvPr/>
        </p:nvSpPr>
        <p:spPr>
          <a:xfrm>
            <a:off x="4447016" y="419536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cxnSp>
        <p:nvCxnSpPr>
          <p:cNvPr id="20" name="Straight Arrow Connector 19">
            <a:extLst>
              <a:ext uri="{FF2B5EF4-FFF2-40B4-BE49-F238E27FC236}">
                <a16:creationId xmlns:a16="http://schemas.microsoft.com/office/drawing/2014/main" id="{D6D09F4A-D187-42AE-9EBD-3B4644090E3B}"/>
              </a:ext>
            </a:extLst>
          </p:cNvPr>
          <p:cNvCxnSpPr>
            <a:cxnSpLocks/>
            <a:stCxn id="18" idx="6"/>
            <a:endCxn id="17" idx="1"/>
          </p:cNvCxnSpPr>
          <p:nvPr/>
        </p:nvCxnSpPr>
        <p:spPr>
          <a:xfrm>
            <a:off x="4695888" y="4584281"/>
            <a:ext cx="208328" cy="3555"/>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D718A4-6F14-4B95-9C94-0F252CBED646}"/>
              </a:ext>
            </a:extLst>
          </p:cNvPr>
          <p:cNvSpPr txBox="1"/>
          <p:nvPr/>
        </p:nvSpPr>
        <p:spPr>
          <a:xfrm>
            <a:off x="3304337" y="507361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27" name="TextBox 26">
            <a:extLst>
              <a:ext uri="{FF2B5EF4-FFF2-40B4-BE49-F238E27FC236}">
                <a16:creationId xmlns:a16="http://schemas.microsoft.com/office/drawing/2014/main" id="{DF714124-FE70-45C5-82F4-7AB2EEA540E0}"/>
              </a:ext>
            </a:extLst>
          </p:cNvPr>
          <p:cNvSpPr txBox="1"/>
          <p:nvPr/>
        </p:nvSpPr>
        <p:spPr>
          <a:xfrm>
            <a:off x="3455233" y="575941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p>
        </p:txBody>
      </p:sp>
      <p:sp>
        <p:nvSpPr>
          <p:cNvPr id="28" name="TextBox 27">
            <a:extLst>
              <a:ext uri="{FF2B5EF4-FFF2-40B4-BE49-F238E27FC236}">
                <a16:creationId xmlns:a16="http://schemas.microsoft.com/office/drawing/2014/main" id="{4C738533-C93D-4E56-ADB1-FAFEE32C78D7}"/>
              </a:ext>
            </a:extLst>
          </p:cNvPr>
          <p:cNvSpPr txBox="1"/>
          <p:nvPr/>
        </p:nvSpPr>
        <p:spPr>
          <a:xfrm>
            <a:off x="9189244" y="587959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8</a:t>
            </a:r>
          </a:p>
        </p:txBody>
      </p:sp>
      <p:sp>
        <p:nvSpPr>
          <p:cNvPr id="29" name="Oval 28">
            <a:extLst>
              <a:ext uri="{FF2B5EF4-FFF2-40B4-BE49-F238E27FC236}">
                <a16:creationId xmlns:a16="http://schemas.microsoft.com/office/drawing/2014/main" id="{7BD65DE6-993A-4EA5-8C88-52C076013757}"/>
              </a:ext>
            </a:extLst>
          </p:cNvPr>
          <p:cNvSpPr/>
          <p:nvPr/>
        </p:nvSpPr>
        <p:spPr bwMode="gray">
          <a:xfrm>
            <a:off x="8922544" y="6204744"/>
            <a:ext cx="838200" cy="533400"/>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0" name="Rectangle 29">
            <a:extLst>
              <a:ext uri="{FF2B5EF4-FFF2-40B4-BE49-F238E27FC236}">
                <a16:creationId xmlns:a16="http://schemas.microsoft.com/office/drawing/2014/main" id="{5D658926-4866-497E-82F6-8C504504A96E}"/>
              </a:ext>
            </a:extLst>
          </p:cNvPr>
          <p:cNvSpPr/>
          <p:nvPr/>
        </p:nvSpPr>
        <p:spPr>
          <a:xfrm>
            <a:off x="10522744" y="5943134"/>
            <a:ext cx="1928309" cy="738664"/>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Sau </a:t>
            </a:r>
            <a:r>
              <a:rPr lang="en-US" sz="1400" dirty="0" err="1">
                <a:latin typeface="Times New Roman" panose="02020603050405020304" pitchFamily="18" charset="0"/>
                <a:cs typeface="Times New Roman" panose="02020603050405020304" pitchFamily="18" charset="0"/>
              </a:rPr>
              <a:t>khi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điền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đầy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đủ</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thông</a:t>
            </a:r>
            <a:r>
              <a:rPr lang="en-US" sz="1400" dirty="0">
                <a:latin typeface="Times New Roman" panose="02020603050405020304" pitchFamily="18" charset="0"/>
                <a:cs typeface="Times New Roman" panose="02020603050405020304" pitchFamily="18" charset="0"/>
              </a:rPr>
              <a:t> tin </a:t>
            </a:r>
            <a:r>
              <a:rPr lang="en-US" sz="1400" dirty="0" err="1">
                <a:latin typeface="Times New Roman" panose="02020603050405020304" pitchFamily="18" charset="0"/>
                <a:cs typeface="Times New Roman" panose="02020603050405020304" pitchFamily="18" charset="0"/>
              </a:rPr>
              <a:t>báo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kích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“OK”</a:t>
            </a:r>
          </a:p>
        </p:txBody>
      </p:sp>
      <p:cxnSp>
        <p:nvCxnSpPr>
          <p:cNvPr id="31" name="Straight Arrow Connector 30">
            <a:extLst>
              <a:ext uri="{FF2B5EF4-FFF2-40B4-BE49-F238E27FC236}">
                <a16:creationId xmlns:a16="http://schemas.microsoft.com/office/drawing/2014/main" id="{83846896-EF40-4827-BD74-E777EF5B5E19}"/>
              </a:ext>
            </a:extLst>
          </p:cNvPr>
          <p:cNvCxnSpPr>
            <a:cxnSpLocks/>
          </p:cNvCxnSpPr>
          <p:nvPr/>
        </p:nvCxnSpPr>
        <p:spPr>
          <a:xfrm flipH="1">
            <a:off x="9494044" y="6218891"/>
            <a:ext cx="1026163"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BD01A6-3B08-4A6C-86A2-704C9C203E36}"/>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b="1" dirty="0" err="1">
                <a:latin typeface="Times New Roman" panose="02020603050405020304" pitchFamily="18" charset="0"/>
                <a:cs typeface="Times New Roman" panose="02020603050405020304" pitchFamily="18" charset="0"/>
              </a:rPr>
              <a:t>Tiếp</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tục</a:t>
            </a:r>
            <a:r>
              <a:rPr lang="en-US" sz="1800" b="1" dirty="0">
                <a:latin typeface="Times New Roman" panose="02020603050405020304" pitchFamily="18" charset="0"/>
                <a:cs typeface="Times New Roman" panose="02020603050405020304" pitchFamily="18" charset="0"/>
              </a:rPr>
              <a:t> b</a:t>
            </a:r>
            <a:r>
              <a:rPr lang="vi-VN" sz="1800" b="1" dirty="0">
                <a:latin typeface="Times New Roman" panose="02020603050405020304" pitchFamily="18" charset="0"/>
                <a:cs typeface="Times New Roman" panose="02020603050405020304" pitchFamily="18" charset="0"/>
              </a:rPr>
              <a:t>ư</a:t>
            </a:r>
            <a:r>
              <a:rPr lang="en-US" sz="1800" b="1" dirty="0" err="1">
                <a:latin typeface="Times New Roman" panose="02020603050405020304" pitchFamily="18" charset="0"/>
                <a:cs typeface="Times New Roman" panose="02020603050405020304" pitchFamily="18" charset="0"/>
              </a:rPr>
              <a:t>ớc</a:t>
            </a:r>
            <a:r>
              <a:rPr lang="en-US" sz="1800" b="1" dirty="0">
                <a:latin typeface="Times New Roman" panose="02020603050405020304" pitchFamily="18" charset="0"/>
                <a:cs typeface="Times New Roman" panose="02020603050405020304" pitchFamily="18" charset="0"/>
              </a:rPr>
              <a:t> </a:t>
            </a:r>
            <a:r>
              <a:rPr lang="en-US" sz="1800" b="1" dirty="0">
                <a:solidFill>
                  <a:srgbClr val="C00000"/>
                </a:solidFill>
                <a:latin typeface="Times New Roman" panose="02020603050405020304" pitchFamily="18" charset="0"/>
                <a:cs typeface="Times New Roman" panose="02020603050405020304" pitchFamily="18" charset="0"/>
              </a:rPr>
              <a:t>2.2</a:t>
            </a:r>
            <a:r>
              <a:rPr lang="en-US" sz="1800" b="1" dirty="0">
                <a:latin typeface="Times New Roman" panose="02020603050405020304" pitchFamily="18" charset="0"/>
                <a:cs typeface="Times New Roman" panose="02020603050405020304" pitchFamily="18" charset="0"/>
              </a:rPr>
              <a:t>: Respond with Proposal</a:t>
            </a:r>
            <a:endParaRPr lang="en-US" sz="1800" b="1" kern="0" dirty="0">
              <a:ea typeface="Arial Unicode MS" pitchFamily="34" charset="-128"/>
              <a:cs typeface="Arial Unicode MS" pitchFamily="34" charset="-128"/>
            </a:endParaRPr>
          </a:p>
        </p:txBody>
      </p:sp>
      <p:sp>
        <p:nvSpPr>
          <p:cNvPr id="22" name="TextBox 21">
            <a:extLst>
              <a:ext uri="{FF2B5EF4-FFF2-40B4-BE49-F238E27FC236}">
                <a16:creationId xmlns:a16="http://schemas.microsoft.com/office/drawing/2014/main" id="{8C7AEF15-F486-40DC-9ED2-14172B7452A1}"/>
              </a:ext>
            </a:extLst>
          </p:cNvPr>
          <p:cNvSpPr txBox="1"/>
          <p:nvPr/>
        </p:nvSpPr>
        <p:spPr>
          <a:xfrm>
            <a:off x="387000" y="29840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FBHP)</a:t>
            </a:r>
          </a:p>
        </p:txBody>
      </p:sp>
    </p:spTree>
    <p:extLst>
      <p:ext uri="{BB962C8B-B14F-4D97-AF65-F5344CB8AC3E}">
        <p14:creationId xmlns:p14="http://schemas.microsoft.com/office/powerpoint/2010/main" val="3323329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CFE30-E7BA-4955-A2E2-1CA74FDCBF48}"/>
              </a:ext>
            </a:extLst>
          </p:cNvPr>
          <p:cNvPicPr>
            <a:picLocks noChangeAspect="1"/>
          </p:cNvPicPr>
          <p:nvPr/>
        </p:nvPicPr>
        <p:blipFill>
          <a:blip r:embed="rId2"/>
          <a:stretch>
            <a:fillRect/>
          </a:stretch>
        </p:blipFill>
        <p:spPr>
          <a:xfrm>
            <a:off x="769144" y="1708944"/>
            <a:ext cx="11525250" cy="32480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93D69CB0-6566-415B-A1EF-9BAE1C9E06DA}"/>
              </a:ext>
            </a:extLst>
          </p:cNvPr>
          <p:cNvPicPr>
            <a:picLocks noChangeAspect="1"/>
          </p:cNvPicPr>
          <p:nvPr/>
        </p:nvPicPr>
        <p:blipFill rotWithShape="1">
          <a:blip r:embed="rId3"/>
          <a:srcRect b="43456"/>
          <a:stretch/>
        </p:blipFill>
        <p:spPr>
          <a:xfrm>
            <a:off x="769144" y="5171101"/>
            <a:ext cx="11553825" cy="2057400"/>
          </a:xfrm>
          <a:prstGeom prst="rect">
            <a:avLst/>
          </a:prstGeom>
          <a:ln>
            <a:solidFill>
              <a:schemeClr val="bg1">
                <a:lumMod val="85000"/>
              </a:schemeClr>
            </a:solidFill>
          </a:ln>
        </p:spPr>
      </p:pic>
      <p:sp>
        <p:nvSpPr>
          <p:cNvPr id="8" name="Rectangle 7">
            <a:extLst>
              <a:ext uri="{FF2B5EF4-FFF2-40B4-BE49-F238E27FC236}">
                <a16:creationId xmlns:a16="http://schemas.microsoft.com/office/drawing/2014/main" id="{02694322-4592-4F67-929A-21900018900E}"/>
              </a:ext>
            </a:extLst>
          </p:cNvPr>
          <p:cNvSpPr/>
          <p:nvPr/>
        </p:nvSpPr>
        <p:spPr bwMode="gray">
          <a:xfrm>
            <a:off x="10277354" y="1708944"/>
            <a:ext cx="1066800" cy="4572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C3301C04-F864-408E-A8B6-111099D895D3}"/>
              </a:ext>
            </a:extLst>
          </p:cNvPr>
          <p:cNvSpPr/>
          <p:nvPr/>
        </p:nvSpPr>
        <p:spPr bwMode="gray">
          <a:xfrm>
            <a:off x="10119468" y="5171100"/>
            <a:ext cx="1148485" cy="57644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1EFE5394-EA51-4C97-BD1E-08E235AED0AC}"/>
              </a:ext>
            </a:extLst>
          </p:cNvPr>
          <p:cNvSpPr txBox="1"/>
          <p:nvPr/>
        </p:nvSpPr>
        <p:spPr>
          <a:xfrm>
            <a:off x="9967069" y="17990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1" name="TextBox 10">
            <a:extLst>
              <a:ext uri="{FF2B5EF4-FFF2-40B4-BE49-F238E27FC236}">
                <a16:creationId xmlns:a16="http://schemas.microsoft.com/office/drawing/2014/main" id="{131113F5-904D-4D4E-A66B-1349991019A2}"/>
              </a:ext>
            </a:extLst>
          </p:cNvPr>
          <p:cNvSpPr txBox="1"/>
          <p:nvPr/>
        </p:nvSpPr>
        <p:spPr>
          <a:xfrm>
            <a:off x="10563103" y="4890560"/>
            <a:ext cx="156210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2" name="TextBox 11">
            <a:extLst>
              <a:ext uri="{FF2B5EF4-FFF2-40B4-BE49-F238E27FC236}">
                <a16:creationId xmlns:a16="http://schemas.microsoft.com/office/drawing/2014/main" id="{11E9951F-FEA4-431F-9CB2-81748AC7B791}"/>
              </a:ext>
            </a:extLst>
          </p:cNvPr>
          <p:cNvSpPr txBox="1"/>
          <p:nvPr/>
        </p:nvSpPr>
        <p:spPr>
          <a:xfrm>
            <a:off x="845344" y="1251744"/>
            <a:ext cx="7010400" cy="276999"/>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ü"/>
            </a:pPr>
            <a:r>
              <a:rPr lang="en-US" sz="1800" kern="0" dirty="0" err="1">
                <a:latin typeface="Times New Roman" panose="02020603050405020304" pitchFamily="18" charset="0"/>
                <a:ea typeface="Arial Unicode MS" pitchFamily="34" charset="-128"/>
                <a:cs typeface="Times New Roman" panose="02020603050405020304" pitchFamily="18" charset="0"/>
              </a:rPr>
              <a:t>Kích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a:latin typeface="Times New Roman" panose="02020603050405020304" pitchFamily="18" charset="0"/>
                <a:ea typeface="Arial Unicode MS" pitchFamily="34" charset="-128"/>
                <a:cs typeface="Times New Roman" panose="02020603050405020304" pitchFamily="18" charset="0"/>
              </a:rPr>
              <a:t>Next -&gt; Submit: </a:t>
            </a:r>
            <a:r>
              <a:rPr lang="en-US" sz="1800" b="1" kern="0" dirty="0" err="1">
                <a:latin typeface="Times New Roman" panose="02020603050405020304" pitchFamily="18" charset="0"/>
                <a:ea typeface="Arial Unicode MS" pitchFamily="34" charset="-128"/>
                <a:cs typeface="Times New Roman" panose="02020603050405020304" pitchFamily="18" charset="0"/>
              </a:rPr>
              <a:t>Báo</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giá</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của</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bạn</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đã</a:t>
            </a:r>
            <a:r>
              <a:rPr lang="en-US" sz="1800" b="1" kern="0" dirty="0">
                <a:latin typeface="Times New Roman" panose="02020603050405020304" pitchFamily="18" charset="0"/>
                <a:ea typeface="Arial Unicode MS" pitchFamily="34" charset="-128"/>
                <a:cs typeface="Times New Roman" panose="02020603050405020304" pitchFamily="18" charset="0"/>
              </a:rPr>
              <a:t> đ</a:t>
            </a:r>
            <a:r>
              <a:rPr lang="vi-VN" sz="1800" b="1" kern="0" dirty="0">
                <a:latin typeface="Times New Roman" panose="02020603050405020304" pitchFamily="18" charset="0"/>
                <a:ea typeface="Arial Unicode MS" pitchFamily="34" charset="-128"/>
                <a:cs typeface="Times New Roman" panose="02020603050405020304" pitchFamily="18" charset="0"/>
              </a:rPr>
              <a:t>ư</a:t>
            </a:r>
            <a:r>
              <a:rPr lang="en-US" sz="1800" b="1" kern="0" dirty="0" err="1">
                <a:latin typeface="Times New Roman" panose="02020603050405020304" pitchFamily="18" charset="0"/>
                <a:ea typeface="Arial Unicode MS" pitchFamily="34" charset="-128"/>
                <a:cs typeface="Times New Roman" panose="02020603050405020304" pitchFamily="18" charset="0"/>
              </a:rPr>
              <a:t>ợc</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gửi</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đến</a:t>
            </a:r>
            <a:r>
              <a:rPr lang="en-US" sz="1800" b="1" kern="0" dirty="0">
                <a:latin typeface="Times New Roman" panose="02020603050405020304" pitchFamily="18" charset="0"/>
                <a:ea typeface="Arial Unicode MS" pitchFamily="34" charset="-128"/>
                <a:cs typeface="Times New Roman" panose="02020603050405020304" pitchFamily="18" charset="0"/>
              </a:rPr>
              <a:t> FBHP.</a:t>
            </a:r>
          </a:p>
        </p:txBody>
      </p:sp>
      <p:sp>
        <p:nvSpPr>
          <p:cNvPr id="13" name="TextBox 12">
            <a:extLst>
              <a:ext uri="{FF2B5EF4-FFF2-40B4-BE49-F238E27FC236}">
                <a16:creationId xmlns:a16="http://schemas.microsoft.com/office/drawing/2014/main" id="{996E389C-486D-4562-9641-923B005CBA42}"/>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b="1" dirty="0" err="1">
                <a:latin typeface="Times New Roman" panose="02020603050405020304" pitchFamily="18" charset="0"/>
                <a:cs typeface="Times New Roman" panose="02020603050405020304" pitchFamily="18" charset="0"/>
              </a:rPr>
              <a:t>Tiếp</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tục</a:t>
            </a:r>
            <a:r>
              <a:rPr lang="en-US" sz="1800" b="1" dirty="0">
                <a:latin typeface="Times New Roman" panose="02020603050405020304" pitchFamily="18" charset="0"/>
                <a:cs typeface="Times New Roman" panose="02020603050405020304" pitchFamily="18" charset="0"/>
              </a:rPr>
              <a:t> b</a:t>
            </a:r>
            <a:r>
              <a:rPr lang="vi-VN" sz="1800" b="1" dirty="0">
                <a:latin typeface="Times New Roman" panose="02020603050405020304" pitchFamily="18" charset="0"/>
                <a:cs typeface="Times New Roman" panose="02020603050405020304" pitchFamily="18" charset="0"/>
              </a:rPr>
              <a:t>ư</a:t>
            </a:r>
            <a:r>
              <a:rPr lang="en-US" sz="1800" b="1" dirty="0" err="1">
                <a:latin typeface="Times New Roman" panose="02020603050405020304" pitchFamily="18" charset="0"/>
                <a:cs typeface="Times New Roman" panose="02020603050405020304" pitchFamily="18" charset="0"/>
              </a:rPr>
              <a:t>ớc</a:t>
            </a:r>
            <a:r>
              <a:rPr lang="en-US" sz="1800" b="1" dirty="0">
                <a:latin typeface="Times New Roman" panose="02020603050405020304" pitchFamily="18" charset="0"/>
                <a:cs typeface="Times New Roman" panose="02020603050405020304" pitchFamily="18" charset="0"/>
              </a:rPr>
              <a:t> </a:t>
            </a:r>
            <a:r>
              <a:rPr lang="en-US" sz="1800" b="1" dirty="0">
                <a:solidFill>
                  <a:srgbClr val="C00000"/>
                </a:solidFill>
                <a:latin typeface="Times New Roman" panose="02020603050405020304" pitchFamily="18" charset="0"/>
                <a:cs typeface="Times New Roman" panose="02020603050405020304" pitchFamily="18" charset="0"/>
              </a:rPr>
              <a:t>2.2</a:t>
            </a:r>
            <a:r>
              <a:rPr lang="en-US" sz="1800" b="1" dirty="0">
                <a:latin typeface="Times New Roman" panose="02020603050405020304" pitchFamily="18" charset="0"/>
                <a:cs typeface="Times New Roman" panose="02020603050405020304" pitchFamily="18" charset="0"/>
              </a:rPr>
              <a:t>: Respond with Proposal</a:t>
            </a:r>
            <a:endParaRPr lang="en-US" sz="1800" b="1" kern="0" dirty="0">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26A9664D-DD56-4408-9A94-C6689F8CB086}"/>
              </a:ext>
            </a:extLst>
          </p:cNvPr>
          <p:cNvSpPr txBox="1"/>
          <p:nvPr/>
        </p:nvSpPr>
        <p:spPr>
          <a:xfrm>
            <a:off x="387000" y="29840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FBHP)</a:t>
            </a:r>
          </a:p>
        </p:txBody>
      </p:sp>
    </p:spTree>
    <p:extLst>
      <p:ext uri="{BB962C8B-B14F-4D97-AF65-F5344CB8AC3E}">
        <p14:creationId xmlns:p14="http://schemas.microsoft.com/office/powerpoint/2010/main" val="764233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3600" b="1" i="0" u="sng" strike="noStrike" kern="0" cap="none" spc="0" normalizeH="0" baseline="0" noProof="0" dirty="0">
                <a:ln>
                  <a:noFill/>
                </a:ln>
                <a:solidFill>
                  <a:srgbClr val="008FD3"/>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Phản</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hồi</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yêu</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cầu</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báo</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giá</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đấu</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thầu</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(Sourcing request)</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750344" y="581294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8AF803-837B-4EDE-A410-8410EB99E4A8}"/>
              </a:ext>
            </a:extLst>
          </p:cNvPr>
          <p:cNvSpPr/>
          <p:nvPr/>
        </p:nvSpPr>
        <p:spPr>
          <a:xfrm>
            <a:off x="302153" y="2418809"/>
            <a:ext cx="11394678"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t>
            </a:r>
            <a:r>
              <a:rPr kumimoji="0" lang="vi-VN"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 ý: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a:t>
            </a:r>
            <a:r>
              <a:rPr kumimoji="0" lang="vi-VN"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ơ</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lớn</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FBHP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cầu</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báo</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đấu</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thầu</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(Sourcing request)</a:t>
            </a:r>
          </a:p>
        </p:txBody>
      </p:sp>
      <p:sp>
        <p:nvSpPr>
          <p:cNvPr id="3" name="Rectangle 2">
            <a:extLst>
              <a:ext uri="{FF2B5EF4-FFF2-40B4-BE49-F238E27FC236}">
                <a16:creationId xmlns:a16="http://schemas.microsoft.com/office/drawing/2014/main" id="{1B13870D-0E75-4B92-9DC0-3FEC4E215DC5}"/>
              </a:ext>
            </a:extLst>
          </p:cNvPr>
          <p:cNvSpPr/>
          <p:nvPr/>
        </p:nvSpPr>
        <p:spPr>
          <a:xfrm>
            <a:off x="302152" y="1797920"/>
            <a:ext cx="8544191"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Số</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th</a:t>
            </a:r>
            <a:r>
              <a:rPr kumimoji="0" lang="vi-VN"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ư</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ờng</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bắt</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đầu</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bằng</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ký</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tự</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Doc….,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ví</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FD3"/>
                </a:solidFill>
                <a:effectLst/>
                <a:uLnTx/>
                <a:uFillTx/>
                <a:latin typeface="Times New Roman" panose="02020603050405020304" pitchFamily="18" charset="0"/>
                <a:ea typeface="+mn-ea"/>
                <a:cs typeface="Times New Roman" panose="02020603050405020304" pitchFamily="18" charset="0"/>
              </a:rPr>
              <a:t>dụ</a:t>
            </a: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Doc2653969907</a:t>
            </a:r>
          </a:p>
        </p:txBody>
      </p:sp>
    </p:spTree>
    <p:extLst>
      <p:ext uri="{BB962C8B-B14F-4D97-AF65-F5344CB8AC3E}">
        <p14:creationId xmlns:p14="http://schemas.microsoft.com/office/powerpoint/2010/main" val="2122396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11" name="TextBox 10">
            <a:extLst>
              <a:ext uri="{FF2B5EF4-FFF2-40B4-BE49-F238E27FC236}">
                <a16:creationId xmlns:a16="http://schemas.microsoft.com/office/drawing/2014/main" id="{21414AAC-F411-45CD-8D58-4D1CED434BA7}"/>
              </a:ext>
            </a:extLst>
          </p:cNvPr>
          <p:cNvSpPr txBox="1"/>
          <p:nvPr/>
        </p:nvSpPr>
        <p:spPr>
          <a:xfrm>
            <a:off x="307056" y="1604214"/>
            <a:ext cx="12057349" cy="1000274"/>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Khi FBHP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mới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đến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NCC, NCC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một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ng</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ư</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mua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phụ</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trách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yêu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cầu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đó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số</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yêu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cầu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bắt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đầu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bằng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Doc…, NCC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kích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vào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đ</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ư</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ờng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link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trong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email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này</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Use existing account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2" name="TextBox 1">
            <a:extLst>
              <a:ext uri="{FF2B5EF4-FFF2-40B4-BE49-F238E27FC236}">
                <a16:creationId xmlns:a16="http://schemas.microsoft.com/office/drawing/2014/main" id="{C3ADEE5D-4AF4-4A83-B0F3-B81AD0EE0016}"/>
              </a:ext>
            </a:extLst>
          </p:cNvPr>
          <p:cNvSpPr txBox="1"/>
          <p:nvPr/>
        </p:nvSpPr>
        <p:spPr>
          <a:xfrm>
            <a:off x="365936" y="550091"/>
            <a:ext cx="12442808" cy="8309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Nhà</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cung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cấp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Enterprise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2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4C3CD691-5B54-4DB2-92FB-963C1344AF04}"/>
              </a:ext>
            </a:extLst>
          </p:cNvPr>
          <p:cNvSpPr txBox="1"/>
          <p:nvPr/>
        </p:nvSpPr>
        <p:spPr>
          <a:xfrm>
            <a:off x="365936" y="1173338"/>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B3CD92AC-E3BC-4A76-A9BE-6C4443B46145}"/>
              </a:ext>
            </a:extLst>
          </p:cNvPr>
          <p:cNvPicPr>
            <a:picLocks noChangeAspect="1"/>
          </p:cNvPicPr>
          <p:nvPr/>
        </p:nvPicPr>
        <p:blipFill>
          <a:blip r:embed="rId2"/>
          <a:stretch>
            <a:fillRect/>
          </a:stretch>
        </p:blipFill>
        <p:spPr>
          <a:xfrm>
            <a:off x="1683542" y="3886236"/>
            <a:ext cx="2800350" cy="371475"/>
          </a:xfrm>
          <a:prstGeom prst="rect">
            <a:avLst/>
          </a:prstGeom>
        </p:spPr>
      </p:pic>
      <p:grpSp>
        <p:nvGrpSpPr>
          <p:cNvPr id="17" name="组合 9">
            <a:extLst>
              <a:ext uri="{FF2B5EF4-FFF2-40B4-BE49-F238E27FC236}">
                <a16:creationId xmlns:a16="http://schemas.microsoft.com/office/drawing/2014/main" id="{00000000-0008-0000-0000-00000A000000}"/>
              </a:ext>
            </a:extLst>
          </p:cNvPr>
          <p:cNvGrpSpPr/>
          <p:nvPr/>
        </p:nvGrpSpPr>
        <p:grpSpPr>
          <a:xfrm>
            <a:off x="4214432" y="2819123"/>
            <a:ext cx="8324852" cy="4300020"/>
            <a:chOff x="1999543" y="-1252357"/>
            <a:chExt cx="12359659" cy="5501954"/>
          </a:xfrm>
        </p:grpSpPr>
        <p:pic>
          <p:nvPicPr>
            <p:cNvPr id="20" name="图片 3">
              <a:extLst>
                <a:ext uri="{FF2B5EF4-FFF2-40B4-BE49-F238E27FC236}">
                  <a16:creationId xmlns:a16="http://schemas.microsoft.com/office/drawing/2014/main" id="{00000000-0008-0000-0000-000004000000}"/>
                </a:ext>
              </a:extLst>
            </p:cNvPr>
            <p:cNvPicPr>
              <a:picLocks noChangeAspect="1"/>
            </p:cNvPicPr>
            <p:nvPr/>
          </p:nvPicPr>
          <p:blipFill>
            <a:blip r:embed="rId3"/>
            <a:stretch>
              <a:fillRect/>
            </a:stretch>
          </p:blipFill>
          <p:spPr>
            <a:xfrm>
              <a:off x="1999543" y="-1252357"/>
              <a:ext cx="12359659" cy="5501954"/>
            </a:xfrm>
            <a:prstGeom prst="rect">
              <a:avLst/>
            </a:prstGeom>
            <a:ln>
              <a:solidFill>
                <a:schemeClr val="accent1"/>
              </a:solidFill>
            </a:ln>
          </p:spPr>
        </p:pic>
        <p:sp>
          <p:nvSpPr>
            <p:cNvPr id="23" name="矩形 4">
              <a:extLst>
                <a:ext uri="{FF2B5EF4-FFF2-40B4-BE49-F238E27FC236}">
                  <a16:creationId xmlns:a16="http://schemas.microsoft.com/office/drawing/2014/main" id="{00000000-0008-0000-0000-000005000000}"/>
                </a:ext>
              </a:extLst>
            </p:cNvPr>
            <p:cNvSpPr/>
            <p:nvPr/>
          </p:nvSpPr>
          <p:spPr>
            <a:xfrm>
              <a:off x="8412509" y="3172026"/>
              <a:ext cx="2776257" cy="365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HG丸ｺﾞｼｯｸM-PRO"/>
                <a:ea typeface="HG丸ｺﾞｼｯｸM-PRO"/>
                <a:cs typeface="+mn-cs"/>
              </a:endParaRPr>
            </a:p>
          </p:txBody>
        </p:sp>
      </p:grpSp>
      <p:grpSp>
        <p:nvGrpSpPr>
          <p:cNvPr id="24" name="组合 8">
            <a:extLst>
              <a:ext uri="{FF2B5EF4-FFF2-40B4-BE49-F238E27FC236}">
                <a16:creationId xmlns:a16="http://schemas.microsoft.com/office/drawing/2014/main" id="{7DF48597-1F90-661F-A2AB-DAE4E4B10EF0}"/>
              </a:ext>
            </a:extLst>
          </p:cNvPr>
          <p:cNvGrpSpPr/>
          <p:nvPr/>
        </p:nvGrpSpPr>
        <p:grpSpPr>
          <a:xfrm>
            <a:off x="128588" y="2796838"/>
            <a:ext cx="6638925" cy="4322306"/>
            <a:chOff x="0" y="465856"/>
            <a:chExt cx="10766382" cy="5724612"/>
          </a:xfrm>
        </p:grpSpPr>
        <p:pic>
          <p:nvPicPr>
            <p:cNvPr id="25" name="图片 1">
              <a:extLst>
                <a:ext uri="{FF2B5EF4-FFF2-40B4-BE49-F238E27FC236}">
                  <a16:creationId xmlns:a16="http://schemas.microsoft.com/office/drawing/2014/main" id="{B504ECA1-B768-BC20-8489-7046ED134442}"/>
                </a:ext>
              </a:extLst>
            </p:cNvPr>
            <p:cNvPicPr>
              <a:picLocks noChangeAspect="1"/>
            </p:cNvPicPr>
            <p:nvPr/>
          </p:nvPicPr>
          <p:blipFill rotWithShape="1">
            <a:blip r:embed="rId4"/>
            <a:srcRect t="7526"/>
            <a:stretch/>
          </p:blipFill>
          <p:spPr>
            <a:xfrm>
              <a:off x="0" y="465856"/>
              <a:ext cx="10766382" cy="5724612"/>
            </a:xfrm>
            <a:prstGeom prst="rect">
              <a:avLst/>
            </a:prstGeom>
            <a:ln>
              <a:solidFill>
                <a:schemeClr val="accent1"/>
              </a:solidFill>
            </a:ln>
          </p:spPr>
        </p:pic>
        <p:sp>
          <p:nvSpPr>
            <p:cNvPr id="26" name="矩形 2">
              <a:extLst>
                <a:ext uri="{FF2B5EF4-FFF2-40B4-BE49-F238E27FC236}">
                  <a16:creationId xmlns:a16="http://schemas.microsoft.com/office/drawing/2014/main" id="{5C0EA6C2-CE0C-2355-7861-627748803295}"/>
                </a:ext>
              </a:extLst>
            </p:cNvPr>
            <p:cNvSpPr/>
            <p:nvPr/>
          </p:nvSpPr>
          <p:spPr>
            <a:xfrm>
              <a:off x="3673848" y="3574677"/>
              <a:ext cx="693084" cy="3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HG丸ｺﾞｼｯｸM-PRO"/>
                <a:ea typeface="HG丸ｺﾞｼｯｸM-PRO"/>
                <a:cs typeface="+mn-cs"/>
              </a:endParaRPr>
            </a:p>
          </p:txBody>
        </p:sp>
      </p:grpSp>
      <p:sp>
        <p:nvSpPr>
          <p:cNvPr id="27" name="TextBox 26">
            <a:extLst>
              <a:ext uri="{FF2B5EF4-FFF2-40B4-BE49-F238E27FC236}">
                <a16:creationId xmlns:a16="http://schemas.microsoft.com/office/drawing/2014/main" id="{2D9360CF-6E52-03E7-0AD0-BC4EA8F3144E}"/>
              </a:ext>
            </a:extLst>
          </p:cNvPr>
          <p:cNvSpPr txBox="1"/>
          <p:nvPr/>
        </p:nvSpPr>
        <p:spPr>
          <a:xfrm>
            <a:off x="9468861" y="599997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8" name="TextBox 27">
            <a:extLst>
              <a:ext uri="{FF2B5EF4-FFF2-40B4-BE49-F238E27FC236}">
                <a16:creationId xmlns:a16="http://schemas.microsoft.com/office/drawing/2014/main" id="{8E26F3CE-76E2-2324-4EB3-6EEDA219642E}"/>
              </a:ext>
            </a:extLst>
          </p:cNvPr>
          <p:cNvSpPr txBox="1"/>
          <p:nvPr/>
        </p:nvSpPr>
        <p:spPr>
          <a:xfrm>
            <a:off x="2156229" y="5128197"/>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2038176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2" name="TextBox 1">
            <a:extLst>
              <a:ext uri="{FF2B5EF4-FFF2-40B4-BE49-F238E27FC236}">
                <a16:creationId xmlns:a16="http://schemas.microsoft.com/office/drawing/2014/main" id="{C3ADEE5D-4AF4-4A83-B0F3-B81AD0EE0016}"/>
              </a:ext>
            </a:extLst>
          </p:cNvPr>
          <p:cNvSpPr txBox="1"/>
          <p:nvPr/>
        </p:nvSpPr>
        <p:spPr>
          <a:xfrm>
            <a:off x="365936" y="550091"/>
            <a:ext cx="12442808" cy="8309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Nhà</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cung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cấp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Enterprise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2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4C3CD691-5B54-4DB2-92FB-963C1344AF04}"/>
              </a:ext>
            </a:extLst>
          </p:cNvPr>
          <p:cNvSpPr txBox="1"/>
          <p:nvPr/>
        </p:nvSpPr>
        <p:spPr>
          <a:xfrm>
            <a:off x="365936" y="1173338"/>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pic>
        <p:nvPicPr>
          <p:cNvPr id="32" name="图片 7">
            <a:extLst>
              <a:ext uri="{FF2B5EF4-FFF2-40B4-BE49-F238E27FC236}">
                <a16:creationId xmlns:a16="http://schemas.microsoft.com/office/drawing/2014/main" id="{00000000-0008-0000-0000-000008000000}"/>
              </a:ext>
            </a:extLst>
          </p:cNvPr>
          <p:cNvPicPr>
            <a:picLocks noChangeAspect="1"/>
          </p:cNvPicPr>
          <p:nvPr/>
        </p:nvPicPr>
        <p:blipFill rotWithShape="1">
          <a:blip r:embed="rId2"/>
          <a:srcRect b="30389"/>
          <a:stretch/>
        </p:blipFill>
        <p:spPr>
          <a:xfrm>
            <a:off x="3495674" y="4019550"/>
            <a:ext cx="9000291" cy="3187673"/>
          </a:xfrm>
          <a:prstGeom prst="rect">
            <a:avLst/>
          </a:prstGeom>
          <a:ln>
            <a:solidFill>
              <a:schemeClr val="accent1"/>
            </a:solidFill>
          </a:ln>
        </p:spPr>
      </p:pic>
      <p:grpSp>
        <p:nvGrpSpPr>
          <p:cNvPr id="33" name="组合 10">
            <a:extLst>
              <a:ext uri="{FF2B5EF4-FFF2-40B4-BE49-F238E27FC236}">
                <a16:creationId xmlns:a16="http://schemas.microsoft.com/office/drawing/2014/main" id="{C444EF02-BDEA-FC79-B08E-5CE3AEC11E45}"/>
              </a:ext>
            </a:extLst>
          </p:cNvPr>
          <p:cNvGrpSpPr/>
          <p:nvPr/>
        </p:nvGrpSpPr>
        <p:grpSpPr>
          <a:xfrm>
            <a:off x="307056" y="2424537"/>
            <a:ext cx="9211570" cy="3634501"/>
            <a:chOff x="0" y="0"/>
            <a:chExt cx="12569183" cy="4887949"/>
          </a:xfrm>
        </p:grpSpPr>
        <p:pic>
          <p:nvPicPr>
            <p:cNvPr id="34" name="图片 5">
              <a:extLst>
                <a:ext uri="{FF2B5EF4-FFF2-40B4-BE49-F238E27FC236}">
                  <a16:creationId xmlns:a16="http://schemas.microsoft.com/office/drawing/2014/main" id="{F3CBA2F1-49F2-4067-2E6D-4767EDE8C2E7}"/>
                </a:ext>
              </a:extLst>
            </p:cNvPr>
            <p:cNvPicPr>
              <a:picLocks noChangeAspect="1"/>
            </p:cNvPicPr>
            <p:nvPr/>
          </p:nvPicPr>
          <p:blipFill>
            <a:blip r:embed="rId3"/>
            <a:stretch>
              <a:fillRect/>
            </a:stretch>
          </p:blipFill>
          <p:spPr>
            <a:xfrm>
              <a:off x="0" y="0"/>
              <a:ext cx="12569183" cy="4887949"/>
            </a:xfrm>
            <a:prstGeom prst="rect">
              <a:avLst/>
            </a:prstGeom>
            <a:ln>
              <a:solidFill>
                <a:schemeClr val="accent1"/>
              </a:solidFill>
            </a:ln>
          </p:spPr>
        </p:pic>
        <p:sp>
          <p:nvSpPr>
            <p:cNvPr id="35" name="矩形 6">
              <a:extLst>
                <a:ext uri="{FF2B5EF4-FFF2-40B4-BE49-F238E27FC236}">
                  <a16:creationId xmlns:a16="http://schemas.microsoft.com/office/drawing/2014/main" id="{17B7BC69-206F-1BF3-51E0-467952494D8C}"/>
                </a:ext>
              </a:extLst>
            </p:cNvPr>
            <p:cNvSpPr/>
            <p:nvPr/>
          </p:nvSpPr>
          <p:spPr>
            <a:xfrm>
              <a:off x="6558242" y="3500717"/>
              <a:ext cx="2250702" cy="485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HG丸ｺﾞｼｯｸM-PRO"/>
                <a:ea typeface="HG丸ｺﾞｼｯｸM-PRO"/>
                <a:cs typeface="+mn-cs"/>
              </a:endParaRPr>
            </a:p>
          </p:txBody>
        </p:sp>
      </p:grpSp>
      <p:sp>
        <p:nvSpPr>
          <p:cNvPr id="36" name="矩形 6">
            <a:extLst>
              <a:ext uri="{FF2B5EF4-FFF2-40B4-BE49-F238E27FC236}">
                <a16:creationId xmlns:a16="http://schemas.microsoft.com/office/drawing/2014/main" id="{7837E974-14A0-662F-898A-4A083DE60855}"/>
              </a:ext>
            </a:extLst>
          </p:cNvPr>
          <p:cNvSpPr/>
          <p:nvPr/>
        </p:nvSpPr>
        <p:spPr>
          <a:xfrm>
            <a:off x="5513025" y="6849651"/>
            <a:ext cx="1267452" cy="265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HG丸ｺﾞｼｯｸM-PRO"/>
              <a:ea typeface="HG丸ｺﾞｼｯｸM-PRO"/>
              <a:cs typeface="+mn-cs"/>
            </a:endParaRPr>
          </a:p>
        </p:txBody>
      </p:sp>
      <p:sp>
        <p:nvSpPr>
          <p:cNvPr id="37" name="TextBox 36">
            <a:extLst>
              <a:ext uri="{FF2B5EF4-FFF2-40B4-BE49-F238E27FC236}">
                <a16:creationId xmlns:a16="http://schemas.microsoft.com/office/drawing/2014/main" id="{FFE1F293-F756-A109-10BD-F04447F21C68}"/>
              </a:ext>
            </a:extLst>
          </p:cNvPr>
          <p:cNvSpPr txBox="1"/>
          <p:nvPr/>
        </p:nvSpPr>
        <p:spPr>
          <a:xfrm>
            <a:off x="307056" y="1524292"/>
            <a:ext cx="12057349" cy="692497"/>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2.1</a:t>
            </a: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Điền User name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Password,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sau</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đó</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Connect</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sourcing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ở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trạng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thái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Open</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Tree>
    <p:extLst>
      <p:ext uri="{BB962C8B-B14F-4D97-AF65-F5344CB8AC3E}">
        <p14:creationId xmlns:p14="http://schemas.microsoft.com/office/powerpoint/2010/main" val="349180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78118-3FB2-478E-8A5B-002AFDD5453E}"/>
              </a:ext>
            </a:extLst>
          </p:cNvPr>
          <p:cNvPicPr>
            <a:picLocks noChangeAspect="1"/>
          </p:cNvPicPr>
          <p:nvPr/>
        </p:nvPicPr>
        <p:blipFill rotWithShape="1">
          <a:blip r:embed="rId2"/>
          <a:srcRect t="4072" b="4571"/>
          <a:stretch/>
        </p:blipFill>
        <p:spPr>
          <a:xfrm>
            <a:off x="307056" y="1861344"/>
            <a:ext cx="12044488" cy="5129207"/>
          </a:xfrm>
          <a:prstGeom prst="rect">
            <a:avLst/>
          </a:prstGeom>
          <a:ln w="19050">
            <a:solidFill>
              <a:schemeClr val="tx1">
                <a:lumMod val="65000"/>
                <a:lumOff val="35000"/>
              </a:schemeClr>
            </a:solidFill>
          </a:ln>
        </p:spPr>
      </p:pic>
      <p:sp>
        <p:nvSpPr>
          <p:cNvPr id="7" name="TextBox 6">
            <a:extLst>
              <a:ext uri="{FF2B5EF4-FFF2-40B4-BE49-F238E27FC236}">
                <a16:creationId xmlns:a16="http://schemas.microsoft.com/office/drawing/2014/main" id="{23E4CA85-1035-47F1-97B0-8AA08094AB08}"/>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8" name="TextBox 7">
            <a:extLst>
              <a:ext uri="{FF2B5EF4-FFF2-40B4-BE49-F238E27FC236}">
                <a16:creationId xmlns:a16="http://schemas.microsoft.com/office/drawing/2014/main" id="{8F6C454B-7875-4418-BC1C-DE592E8277F4}"/>
              </a:ext>
            </a:extLst>
          </p:cNvPr>
          <p:cNvSpPr txBox="1"/>
          <p:nvPr/>
        </p:nvSpPr>
        <p:spPr>
          <a:xfrm>
            <a:off x="307056" y="622733"/>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BF779802-46B0-4364-9B51-DFFA1FB352BE}"/>
              </a:ext>
            </a:extLst>
          </p:cNvPr>
          <p:cNvSpPr/>
          <p:nvPr/>
        </p:nvSpPr>
        <p:spPr bwMode="gray">
          <a:xfrm>
            <a:off x="454512" y="2949258"/>
            <a:ext cx="1305231"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F59A9137-9677-4EF9-9F4A-6DBED85A0F39}"/>
              </a:ext>
            </a:extLst>
          </p:cNvPr>
          <p:cNvSpPr txBox="1"/>
          <p:nvPr/>
        </p:nvSpPr>
        <p:spPr>
          <a:xfrm>
            <a:off x="155049" y="2939914"/>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2" name="Speech Bubble: Rectangle 11">
            <a:extLst>
              <a:ext uri="{FF2B5EF4-FFF2-40B4-BE49-F238E27FC236}">
                <a16:creationId xmlns:a16="http://schemas.microsoft.com/office/drawing/2014/main" id="{188AB79F-E545-4C00-9BFE-4920D35867E7}"/>
              </a:ext>
            </a:extLst>
          </p:cNvPr>
          <p:cNvSpPr/>
          <p:nvPr/>
        </p:nvSpPr>
        <p:spPr>
          <a:xfrm>
            <a:off x="307056" y="959483"/>
            <a:ext cx="12044488"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Sau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hình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hiển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thị</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Review even details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chi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spTree>
    <p:extLst>
      <p:ext uri="{BB962C8B-B14F-4D97-AF65-F5344CB8AC3E}">
        <p14:creationId xmlns:p14="http://schemas.microsoft.com/office/powerpoint/2010/main" val="1436267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452920-EB01-419A-80BA-A54521B1AF8E}"/>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6" name="TextBox 5">
            <a:extLst>
              <a:ext uri="{FF2B5EF4-FFF2-40B4-BE49-F238E27FC236}">
                <a16:creationId xmlns:a16="http://schemas.microsoft.com/office/drawing/2014/main" id="{47CB318F-DF9E-48A6-9D82-8AEE5CB96660}"/>
              </a:ext>
            </a:extLst>
          </p:cNvPr>
          <p:cNvSpPr txBox="1"/>
          <p:nvPr/>
        </p:nvSpPr>
        <p:spPr>
          <a:xfrm>
            <a:off x="307056" y="622733"/>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7" name="Speech Bubble: Rectangle 6">
            <a:extLst>
              <a:ext uri="{FF2B5EF4-FFF2-40B4-BE49-F238E27FC236}">
                <a16:creationId xmlns:a16="http://schemas.microsoft.com/office/drawing/2014/main" id="{0B6D5305-0282-4020-9457-23DA479D3F64}"/>
              </a:ext>
            </a:extLst>
          </p:cNvPr>
          <p:cNvSpPr/>
          <p:nvPr/>
        </p:nvSpPr>
        <p:spPr>
          <a:xfrm>
            <a:off x="307056" y="959483"/>
            <a:ext cx="1205878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Review and Accept Prerequisites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chi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kiện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 accept the terms of this agreement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đồng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ý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với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Done</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lại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này</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pic>
        <p:nvPicPr>
          <p:cNvPr id="2" name="Picture 1">
            <a:extLst>
              <a:ext uri="{FF2B5EF4-FFF2-40B4-BE49-F238E27FC236}">
                <a16:creationId xmlns:a16="http://schemas.microsoft.com/office/drawing/2014/main" id="{F3A747BC-BB39-4BBA-8CCD-F09B392AFA3C}"/>
              </a:ext>
            </a:extLst>
          </p:cNvPr>
          <p:cNvPicPr>
            <a:picLocks noChangeAspect="1"/>
          </p:cNvPicPr>
          <p:nvPr/>
        </p:nvPicPr>
        <p:blipFill rotWithShape="1">
          <a:blip r:embed="rId2"/>
          <a:srcRect t="4232" b="9733"/>
          <a:stretch/>
        </p:blipFill>
        <p:spPr>
          <a:xfrm>
            <a:off x="307056" y="1937543"/>
            <a:ext cx="12058782" cy="5252215"/>
          </a:xfrm>
          <a:prstGeom prst="rect">
            <a:avLst/>
          </a:prstGeom>
          <a:ln>
            <a:solidFill>
              <a:schemeClr val="bg1">
                <a:lumMod val="50000"/>
              </a:schemeClr>
            </a:solidFill>
          </a:ln>
        </p:spPr>
      </p:pic>
      <p:sp>
        <p:nvSpPr>
          <p:cNvPr id="13" name="Rectangle 12">
            <a:extLst>
              <a:ext uri="{FF2B5EF4-FFF2-40B4-BE49-F238E27FC236}">
                <a16:creationId xmlns:a16="http://schemas.microsoft.com/office/drawing/2014/main" id="{71FF73CB-6714-4217-B64A-48D864644353}"/>
              </a:ext>
            </a:extLst>
          </p:cNvPr>
          <p:cNvSpPr/>
          <p:nvPr/>
        </p:nvSpPr>
        <p:spPr bwMode="gray">
          <a:xfrm>
            <a:off x="1759744" y="6452755"/>
            <a:ext cx="86868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C1684F64-6936-4989-9895-998F5E7EC85B}"/>
              </a:ext>
            </a:extLst>
          </p:cNvPr>
          <p:cNvSpPr/>
          <p:nvPr/>
        </p:nvSpPr>
        <p:spPr bwMode="gray">
          <a:xfrm>
            <a:off x="1759744" y="5520860"/>
            <a:ext cx="28956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49E5F1F3-14E8-400B-A972-B30524D69755}"/>
              </a:ext>
            </a:extLst>
          </p:cNvPr>
          <p:cNvSpPr txBox="1"/>
          <p:nvPr/>
        </p:nvSpPr>
        <p:spPr>
          <a:xfrm>
            <a:off x="1534008" y="598166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6" name="Rectangle 15">
            <a:extLst>
              <a:ext uri="{FF2B5EF4-FFF2-40B4-BE49-F238E27FC236}">
                <a16:creationId xmlns:a16="http://schemas.microsoft.com/office/drawing/2014/main" id="{73A2071C-1566-4622-AD04-779B98338C2C}"/>
              </a:ext>
            </a:extLst>
          </p:cNvPr>
          <p:cNvSpPr/>
          <p:nvPr/>
        </p:nvSpPr>
        <p:spPr bwMode="gray">
          <a:xfrm>
            <a:off x="10294144" y="6841981"/>
            <a:ext cx="995488" cy="347778"/>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E634F811-884C-46AB-B18D-B5A2D3DCE7D7}"/>
              </a:ext>
            </a:extLst>
          </p:cNvPr>
          <p:cNvSpPr txBox="1"/>
          <p:nvPr/>
        </p:nvSpPr>
        <p:spPr>
          <a:xfrm>
            <a:off x="10068408" y="686391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Tree>
    <p:extLst>
      <p:ext uri="{BB962C8B-B14F-4D97-AF65-F5344CB8AC3E}">
        <p14:creationId xmlns:p14="http://schemas.microsoft.com/office/powerpoint/2010/main" val="2582313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FB2726-D49D-421E-9E82-ED01A09E8A9C}"/>
              </a:ext>
            </a:extLst>
          </p:cNvPr>
          <p:cNvPicPr>
            <a:picLocks noChangeAspect="1"/>
          </p:cNvPicPr>
          <p:nvPr/>
        </p:nvPicPr>
        <p:blipFill rotWithShape="1">
          <a:blip r:embed="rId2"/>
          <a:srcRect t="4487" b="21937"/>
          <a:stretch/>
        </p:blipFill>
        <p:spPr>
          <a:xfrm>
            <a:off x="336384" y="1979668"/>
            <a:ext cx="12229863" cy="5063276"/>
          </a:xfrm>
          <a:prstGeom prst="rect">
            <a:avLst/>
          </a:prstGeom>
          <a:ln w="12700">
            <a:solidFill>
              <a:schemeClr val="tx1"/>
            </a:solidFill>
          </a:ln>
        </p:spPr>
      </p:pic>
      <p:sp>
        <p:nvSpPr>
          <p:cNvPr id="5" name="TextBox 4">
            <a:extLst>
              <a:ext uri="{FF2B5EF4-FFF2-40B4-BE49-F238E27FC236}">
                <a16:creationId xmlns:a16="http://schemas.microsoft.com/office/drawing/2014/main" id="{DD2A2E0A-80FD-415B-B97D-067361F30F50}"/>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6" name="TextBox 5">
            <a:extLst>
              <a:ext uri="{FF2B5EF4-FFF2-40B4-BE49-F238E27FC236}">
                <a16:creationId xmlns:a16="http://schemas.microsoft.com/office/drawing/2014/main" id="{46824C5C-CFD5-4781-8818-F6DD24BC537B}"/>
              </a:ext>
            </a:extLst>
          </p:cNvPr>
          <p:cNvSpPr txBox="1"/>
          <p:nvPr/>
        </p:nvSpPr>
        <p:spPr>
          <a:xfrm>
            <a:off x="307056" y="622733"/>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7" name="Speech Bubble: Rectangle 6">
            <a:extLst>
              <a:ext uri="{FF2B5EF4-FFF2-40B4-BE49-F238E27FC236}">
                <a16:creationId xmlns:a16="http://schemas.microsoft.com/office/drawing/2014/main" id="{9B056432-4E90-4C26-BCFA-06D747FE869F}"/>
              </a:ext>
            </a:extLst>
          </p:cNvPr>
          <p:cNvSpPr/>
          <p:nvPr/>
        </p:nvSpPr>
        <p:spPr>
          <a:xfrm>
            <a:off x="307056" y="959483"/>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Select Lots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xác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này</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636168C1-FFFF-47AE-B10C-2E11DB497ED8}"/>
              </a:ext>
            </a:extLst>
          </p:cNvPr>
          <p:cNvSpPr/>
          <p:nvPr/>
        </p:nvSpPr>
        <p:spPr bwMode="gray">
          <a:xfrm>
            <a:off x="2369344" y="6661944"/>
            <a:ext cx="1752600"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B9298384-BF79-403B-A8E8-D33EA5860DE4}"/>
              </a:ext>
            </a:extLst>
          </p:cNvPr>
          <p:cNvSpPr txBox="1"/>
          <p:nvPr/>
        </p:nvSpPr>
        <p:spPr>
          <a:xfrm>
            <a:off x="2143608" y="6711889"/>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3" name="Rectangle 12">
            <a:extLst>
              <a:ext uri="{FF2B5EF4-FFF2-40B4-BE49-F238E27FC236}">
                <a16:creationId xmlns:a16="http://schemas.microsoft.com/office/drawing/2014/main" id="{0C3E8B85-2286-4D8A-BD7C-51CA5F64E3F7}"/>
              </a:ext>
            </a:extLst>
          </p:cNvPr>
          <p:cNvSpPr/>
          <p:nvPr/>
        </p:nvSpPr>
        <p:spPr bwMode="gray">
          <a:xfrm>
            <a:off x="1988344" y="3980028"/>
            <a:ext cx="2743200" cy="624516"/>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59A6322C-AFF9-47C9-816B-6DA2EFEE147A}"/>
              </a:ext>
            </a:extLst>
          </p:cNvPr>
          <p:cNvSpPr txBox="1"/>
          <p:nvPr/>
        </p:nvSpPr>
        <p:spPr>
          <a:xfrm>
            <a:off x="4807744" y="4153786"/>
            <a:ext cx="5638800"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t>
            </a:r>
            <a:r>
              <a:rPr kumimoji="0" lang="vi-VN"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ờng</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hợp</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muốn</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thay</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đổi</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currency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thì</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đây</a:t>
            </a: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942466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C46C5-FCCB-4F3C-813A-BF2ECF3B630F}"/>
              </a:ext>
            </a:extLst>
          </p:cNvPr>
          <p:cNvPicPr>
            <a:picLocks noChangeAspect="1"/>
          </p:cNvPicPr>
          <p:nvPr/>
        </p:nvPicPr>
        <p:blipFill rotWithShape="1">
          <a:blip r:embed="rId2"/>
          <a:srcRect t="4176" b="19026"/>
          <a:stretch/>
        </p:blipFill>
        <p:spPr>
          <a:xfrm>
            <a:off x="278362" y="1838638"/>
            <a:ext cx="12195290" cy="5164151"/>
          </a:xfrm>
          <a:prstGeom prst="rect">
            <a:avLst/>
          </a:prstGeom>
          <a:ln w="19050">
            <a:solidFill>
              <a:schemeClr val="bg1">
                <a:lumMod val="50000"/>
              </a:schemeClr>
            </a:solidFill>
          </a:ln>
        </p:spPr>
      </p:pic>
      <p:sp>
        <p:nvSpPr>
          <p:cNvPr id="11" name="Rectangle 10">
            <a:extLst>
              <a:ext uri="{FF2B5EF4-FFF2-40B4-BE49-F238E27FC236}">
                <a16:creationId xmlns:a16="http://schemas.microsoft.com/office/drawing/2014/main" id="{525F0028-23A3-45AE-BB99-9E7756A4C6EA}"/>
              </a:ext>
            </a:extLst>
          </p:cNvPr>
          <p:cNvSpPr/>
          <p:nvPr/>
        </p:nvSpPr>
        <p:spPr bwMode="gray">
          <a:xfrm>
            <a:off x="6418396" y="3918744"/>
            <a:ext cx="2123147"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D491F2F1-891F-4A4F-A988-559DE801E141}"/>
              </a:ext>
            </a:extLst>
          </p:cNvPr>
          <p:cNvSpPr txBox="1"/>
          <p:nvPr/>
        </p:nvSpPr>
        <p:spPr>
          <a:xfrm>
            <a:off x="8718415" y="4003297"/>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15" name="Rectangle 14">
            <a:extLst>
              <a:ext uri="{FF2B5EF4-FFF2-40B4-BE49-F238E27FC236}">
                <a16:creationId xmlns:a16="http://schemas.microsoft.com/office/drawing/2014/main" id="{95C4CD61-811A-44D4-83F6-F4406360D366}"/>
              </a:ext>
            </a:extLst>
          </p:cNvPr>
          <p:cNvSpPr/>
          <p:nvPr/>
        </p:nvSpPr>
        <p:spPr bwMode="gray">
          <a:xfrm>
            <a:off x="7109423" y="5264651"/>
            <a:ext cx="2123147"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91918409-C443-4503-B0CD-8DE25DCA062B}"/>
              </a:ext>
            </a:extLst>
          </p:cNvPr>
          <p:cNvSpPr txBox="1"/>
          <p:nvPr/>
        </p:nvSpPr>
        <p:spPr>
          <a:xfrm>
            <a:off x="9265339" y="5264651"/>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17" name="Rectangle 16">
            <a:extLst>
              <a:ext uri="{FF2B5EF4-FFF2-40B4-BE49-F238E27FC236}">
                <a16:creationId xmlns:a16="http://schemas.microsoft.com/office/drawing/2014/main" id="{0449F703-8096-43E3-A515-BD3223EECA21}"/>
              </a:ext>
            </a:extLst>
          </p:cNvPr>
          <p:cNvSpPr/>
          <p:nvPr/>
        </p:nvSpPr>
        <p:spPr bwMode="gray">
          <a:xfrm>
            <a:off x="1607344" y="6517688"/>
            <a:ext cx="1752600"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B1C08FD7-B9A3-4B6A-B12A-69EC44772AE5}"/>
              </a:ext>
            </a:extLst>
          </p:cNvPr>
          <p:cNvSpPr txBox="1"/>
          <p:nvPr/>
        </p:nvSpPr>
        <p:spPr>
          <a:xfrm>
            <a:off x="1381608" y="6517688"/>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22" name="TextBox 21">
            <a:extLst>
              <a:ext uri="{FF2B5EF4-FFF2-40B4-BE49-F238E27FC236}">
                <a16:creationId xmlns:a16="http://schemas.microsoft.com/office/drawing/2014/main" id="{FD488CD9-D5EB-4B01-B079-24F5E6C2F791}"/>
              </a:ext>
            </a:extLst>
          </p:cNvPr>
          <p:cNvSpPr txBox="1"/>
          <p:nvPr/>
        </p:nvSpPr>
        <p:spPr>
          <a:xfrm>
            <a:off x="235744" y="481600"/>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23" name="Speech Bubble: Rectangle 22">
            <a:extLst>
              <a:ext uri="{FF2B5EF4-FFF2-40B4-BE49-F238E27FC236}">
                <a16:creationId xmlns:a16="http://schemas.microsoft.com/office/drawing/2014/main" id="{4D46AF9B-12AC-4CBC-9FF7-F6F6700722DA}"/>
              </a:ext>
            </a:extLst>
          </p:cNvPr>
          <p:cNvSpPr/>
          <p:nvPr/>
        </p:nvSpPr>
        <p:spPr>
          <a:xfrm>
            <a:off x="214460" y="862600"/>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Response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quý</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công ty,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đính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kèm</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phần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Attach a file </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bắt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buộc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Entire Response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công ty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p:txBody>
      </p:sp>
      <p:sp>
        <p:nvSpPr>
          <p:cNvPr id="24" name="TextBox 23">
            <a:extLst>
              <a:ext uri="{FF2B5EF4-FFF2-40B4-BE49-F238E27FC236}">
                <a16:creationId xmlns:a16="http://schemas.microsoft.com/office/drawing/2014/main" id="{8042FCB7-760B-4D88-A956-68F17225BD81}"/>
              </a:ext>
            </a:extLst>
          </p:cNvPr>
          <p:cNvSpPr txBox="1"/>
          <p:nvPr/>
        </p:nvSpPr>
        <p:spPr>
          <a:xfrm>
            <a:off x="214460" y="97623"/>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13" name="TextBox 12">
            <a:extLst>
              <a:ext uri="{FF2B5EF4-FFF2-40B4-BE49-F238E27FC236}">
                <a16:creationId xmlns:a16="http://schemas.microsoft.com/office/drawing/2014/main" id="{FE8C61C4-C900-4951-8B83-C5B2D0CFC72F}"/>
              </a:ext>
            </a:extLst>
          </p:cNvPr>
          <p:cNvSpPr txBox="1"/>
          <p:nvPr/>
        </p:nvSpPr>
        <p:spPr>
          <a:xfrm>
            <a:off x="9455944" y="5264651"/>
            <a:ext cx="4191000" cy="830997"/>
          </a:xfrm>
          <a:prstGeom prst="rect">
            <a:avLst/>
          </a:prstGeom>
          <a:solidFill>
            <a:srgbClr val="FFFF00"/>
          </a:solid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Bắt</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buộc</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đính</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kèm</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file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đây</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đảm</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bảo</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tính</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bảo</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mật</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không</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qua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chức</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năng</a:t>
            </a: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“Messages”</a:t>
            </a:r>
          </a:p>
        </p:txBody>
      </p:sp>
    </p:spTree>
    <p:extLst>
      <p:ext uri="{BB962C8B-B14F-4D97-AF65-F5344CB8AC3E}">
        <p14:creationId xmlns:p14="http://schemas.microsoft.com/office/powerpoint/2010/main" val="321176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172354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5"/>
                </a:solidFill>
                <a:latin typeface="Times New Roman" panose="02020603050405020304" pitchFamily="18" charset="0"/>
                <a:ea typeface="Arial Unicode MS" pitchFamily="34" charset="-128"/>
                <a:cs typeface="Times New Roman" panose="02020603050405020304" pitchFamily="18" charset="0"/>
              </a:rPr>
              <a:t>1.</a:t>
            </a:r>
            <a:r>
              <a:rPr lang="en-US" sz="3200" b="1" u="sng" dirty="0">
                <a:solidFill>
                  <a:schemeClr val="accent5"/>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Tạo</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tài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khoản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trên</a:t>
            </a:r>
            <a:r>
              <a:rPr lang="en-US" altLang="ja-JP" sz="3200" b="1" u="sng" dirty="0">
                <a:solidFill>
                  <a:schemeClr val="accent1"/>
                </a:solidFill>
                <a:latin typeface="Times New Roman" panose="02020603050405020304" pitchFamily="18" charset="0"/>
                <a:cs typeface="Times New Roman" panose="02020603050405020304" pitchFamily="18" charset="0"/>
              </a:rPr>
              <a:t> Ariba, </a:t>
            </a:r>
            <a:r>
              <a:rPr lang="en-US" altLang="ja-JP" sz="3200" b="1" u="sng" dirty="0" err="1">
                <a:solidFill>
                  <a:schemeClr val="accent1"/>
                </a:solidFill>
                <a:latin typeface="Times New Roman" panose="02020603050405020304" pitchFamily="18" charset="0"/>
                <a:cs typeface="Times New Roman" panose="02020603050405020304" pitchFamily="18" charset="0"/>
              </a:rPr>
              <a:t>xử</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lý</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quên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tài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khoản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hoặc</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muốn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thay</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đổi</a:t>
            </a:r>
            <a:r>
              <a:rPr lang="en-US" altLang="ja-JP" sz="3200" b="1" u="sng" dirty="0">
                <a:solidFill>
                  <a:schemeClr val="accent1"/>
                </a:solidFill>
                <a:latin typeface="Times New Roman" panose="02020603050405020304" pitchFamily="18" charset="0"/>
                <a:cs typeface="Times New Roman" panose="02020603050405020304" pitchFamily="18" charset="0"/>
              </a:rPr>
              <a:t> thông tin </a:t>
            </a:r>
            <a:r>
              <a:rPr lang="en-US" altLang="ja-JP" sz="3200" b="1" u="sng" dirty="0" err="1">
                <a:solidFill>
                  <a:schemeClr val="accent1"/>
                </a:solidFill>
                <a:latin typeface="Times New Roman" panose="02020603050405020304" pitchFamily="18" charset="0"/>
                <a:cs typeface="Times New Roman" panose="02020603050405020304" pitchFamily="18" charset="0"/>
              </a:rPr>
              <a:t>tài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khoản</a:t>
            </a:r>
            <a:endParaRPr lang="en-US" altLang="ja-JP" sz="3200" b="1" u="sng" dirty="0">
              <a:solidFill>
                <a:schemeClr val="accent1"/>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endParaRPr lang="en-US" sz="3200" b="1" u="sng" dirty="0">
              <a:solidFill>
                <a:schemeClr val="accent5"/>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1683544" y="5776537"/>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2" name="Isosceles Triangle 1">
            <a:hlinkClick r:id="rId6" action="ppaction://hlinksldjump"/>
            <a:extLst>
              <a:ext uri="{FF2B5EF4-FFF2-40B4-BE49-F238E27FC236}">
                <a16:creationId xmlns:a16="http://schemas.microsoft.com/office/drawing/2014/main" id="{774AB98C-729A-43DF-86FE-7E62AC41D72A}"/>
              </a:ext>
            </a:extLst>
          </p:cNvPr>
          <p:cNvSpPr/>
          <p:nvPr/>
        </p:nvSpPr>
        <p:spPr>
          <a:xfrm rot="5400000">
            <a:off x="12540919" y="6875535"/>
            <a:ext cx="457200" cy="3538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67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7B76B4-A3E1-4CE5-9430-B18D4902F5EE}"/>
              </a:ext>
            </a:extLst>
          </p:cNvPr>
          <p:cNvSpPr txBox="1"/>
          <p:nvPr/>
        </p:nvSpPr>
        <p:spPr>
          <a:xfrm>
            <a:off x="214460" y="97623"/>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6" name="TextBox 5">
            <a:extLst>
              <a:ext uri="{FF2B5EF4-FFF2-40B4-BE49-F238E27FC236}">
                <a16:creationId xmlns:a16="http://schemas.microsoft.com/office/drawing/2014/main" id="{976F2920-94D1-436C-B260-9E6DDB11F84C}"/>
              </a:ext>
            </a:extLst>
          </p:cNvPr>
          <p:cNvSpPr txBox="1"/>
          <p:nvPr/>
        </p:nvSpPr>
        <p:spPr>
          <a:xfrm>
            <a:off x="214460" y="405400"/>
            <a:ext cx="7947008" cy="1107996"/>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5.2.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Ariba Network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24588809-3209-44C6-9BA6-EA8CDB7DCF79}"/>
              </a:ext>
            </a:extLst>
          </p:cNvPr>
          <p:cNvSpPr/>
          <p:nvPr/>
        </p:nvSpPr>
        <p:spPr bwMode="gray">
          <a:xfrm>
            <a:off x="284769" y="870744"/>
            <a:ext cx="11727713" cy="642652"/>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Ở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màn</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hình</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chính</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sau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khi</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Ariba,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vui</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lòng</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Ariba Proposals and Questionnaires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p>
        </p:txBody>
      </p:sp>
      <p:pic>
        <p:nvPicPr>
          <p:cNvPr id="2" name="Picture 1">
            <a:extLst>
              <a:ext uri="{FF2B5EF4-FFF2-40B4-BE49-F238E27FC236}">
                <a16:creationId xmlns:a16="http://schemas.microsoft.com/office/drawing/2014/main" id="{DA1265D4-45CF-EB50-83EC-9B70B496E5E0}"/>
              </a:ext>
            </a:extLst>
          </p:cNvPr>
          <p:cNvPicPr>
            <a:picLocks noChangeAspect="1"/>
          </p:cNvPicPr>
          <p:nvPr/>
        </p:nvPicPr>
        <p:blipFill>
          <a:blip r:embed="rId2"/>
          <a:stretch>
            <a:fillRect/>
          </a:stretch>
        </p:blipFill>
        <p:spPr>
          <a:xfrm>
            <a:off x="71237" y="1964578"/>
            <a:ext cx="12875020" cy="3721186"/>
          </a:xfrm>
          <a:prstGeom prst="rect">
            <a:avLst/>
          </a:prstGeom>
          <a:ln>
            <a:solidFill>
              <a:schemeClr val="accent3"/>
            </a:solidFill>
          </a:ln>
        </p:spPr>
      </p:pic>
      <p:sp>
        <p:nvSpPr>
          <p:cNvPr id="4" name="Rectangle 3">
            <a:extLst>
              <a:ext uri="{FF2B5EF4-FFF2-40B4-BE49-F238E27FC236}">
                <a16:creationId xmlns:a16="http://schemas.microsoft.com/office/drawing/2014/main" id="{D079F2F6-4AE0-D231-9C9B-D44E23C475CE}"/>
              </a:ext>
            </a:extLst>
          </p:cNvPr>
          <p:cNvSpPr/>
          <p:nvPr/>
        </p:nvSpPr>
        <p:spPr bwMode="gray">
          <a:xfrm>
            <a:off x="769145" y="2733575"/>
            <a:ext cx="1828800" cy="34696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504BFD18-1463-CCF2-4AD1-9BB4C4AF2979}"/>
              </a:ext>
            </a:extLst>
          </p:cNvPr>
          <p:cNvSpPr txBox="1"/>
          <p:nvPr/>
        </p:nvSpPr>
        <p:spPr>
          <a:xfrm>
            <a:off x="578367" y="2803545"/>
            <a:ext cx="3815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354330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CB0D9-225A-456F-AFA8-E9BD68AAC69F}"/>
              </a:ext>
            </a:extLst>
          </p:cNvPr>
          <p:cNvPicPr>
            <a:picLocks noChangeAspect="1"/>
          </p:cNvPicPr>
          <p:nvPr/>
        </p:nvPicPr>
        <p:blipFill rotWithShape="1">
          <a:blip r:embed="rId2"/>
          <a:srcRect t="4703" r="1215" b="15539"/>
          <a:stretch/>
        </p:blipFill>
        <p:spPr>
          <a:xfrm>
            <a:off x="263472" y="1619250"/>
            <a:ext cx="11899696" cy="5404426"/>
          </a:xfrm>
          <a:prstGeom prst="rect">
            <a:avLst/>
          </a:prstGeom>
          <a:ln>
            <a:solidFill>
              <a:schemeClr val="tx1">
                <a:lumMod val="65000"/>
                <a:lumOff val="35000"/>
              </a:schemeClr>
            </a:solidFill>
          </a:ln>
        </p:spPr>
      </p:pic>
      <p:sp>
        <p:nvSpPr>
          <p:cNvPr id="7" name="Rectangle 6">
            <a:extLst>
              <a:ext uri="{FF2B5EF4-FFF2-40B4-BE49-F238E27FC236}">
                <a16:creationId xmlns:a16="http://schemas.microsoft.com/office/drawing/2014/main" id="{505B1CE7-52A1-4781-B102-7D6D60AA6A62}"/>
              </a:ext>
            </a:extLst>
          </p:cNvPr>
          <p:cNvSpPr/>
          <p:nvPr/>
        </p:nvSpPr>
        <p:spPr bwMode="gray">
          <a:xfrm>
            <a:off x="2239816" y="6322207"/>
            <a:ext cx="7947008" cy="6858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id="{65CD8B20-E306-4FCD-8C6B-4B46EAB67A3C}"/>
              </a:ext>
            </a:extLst>
          </p:cNvPr>
          <p:cNvSpPr txBox="1"/>
          <p:nvPr/>
        </p:nvSpPr>
        <p:spPr>
          <a:xfrm>
            <a:off x="214460" y="97623"/>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a:t>
            </a:r>
          </a:p>
        </p:txBody>
      </p:sp>
      <p:sp>
        <p:nvSpPr>
          <p:cNvPr id="9" name="TextBox 8">
            <a:extLst>
              <a:ext uri="{FF2B5EF4-FFF2-40B4-BE49-F238E27FC236}">
                <a16:creationId xmlns:a16="http://schemas.microsoft.com/office/drawing/2014/main" id="{5441FE87-CD14-431C-A447-2A061D20651E}"/>
              </a:ext>
            </a:extLst>
          </p:cNvPr>
          <p:cNvSpPr txBox="1"/>
          <p:nvPr/>
        </p:nvSpPr>
        <p:spPr>
          <a:xfrm>
            <a:off x="214460" y="405400"/>
            <a:ext cx="7947008" cy="1107996"/>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5.2.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Ariba Network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1" i="0" u="sng"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5D2B1C83-D428-47A5-8099-02BC5378CBD3}"/>
              </a:ext>
            </a:extLst>
          </p:cNvPr>
          <p:cNvSpPr/>
          <p:nvPr/>
        </p:nvSpPr>
        <p:spPr bwMode="gray">
          <a:xfrm>
            <a:off x="214460" y="820823"/>
            <a:ext cx="11899696" cy="462367"/>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m</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ới</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ở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phần</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Status: Open,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muốn</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giá</a:t>
            </a: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A1DA0073-B9A7-47CA-84BA-BA48E8402A09}"/>
              </a:ext>
            </a:extLst>
          </p:cNvPr>
          <p:cNvSpPr/>
          <p:nvPr/>
        </p:nvSpPr>
        <p:spPr bwMode="gray">
          <a:xfrm>
            <a:off x="2978944" y="5823566"/>
            <a:ext cx="2093551"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D6591579-59D8-44ED-9B46-55AD6B1AA4EC}"/>
              </a:ext>
            </a:extLst>
          </p:cNvPr>
          <p:cNvSpPr txBox="1"/>
          <p:nvPr/>
        </p:nvSpPr>
        <p:spPr>
          <a:xfrm>
            <a:off x="2978944" y="5546568"/>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3" name="Rectangle 12">
            <a:extLst>
              <a:ext uri="{FF2B5EF4-FFF2-40B4-BE49-F238E27FC236}">
                <a16:creationId xmlns:a16="http://schemas.microsoft.com/office/drawing/2014/main" id="{47E3FD8C-4CF6-4F38-9837-F4F6ADC1DC0A}"/>
              </a:ext>
            </a:extLst>
          </p:cNvPr>
          <p:cNvSpPr/>
          <p:nvPr/>
        </p:nvSpPr>
        <p:spPr>
          <a:xfrm>
            <a:off x="2521744" y="6453267"/>
            <a:ext cx="8476159"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b</a:t>
            </a:r>
            <a:r>
              <a:rPr kumimoji="0" lang="vi-VN"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ớc</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theo</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làm</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theo</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h</a:t>
            </a:r>
            <a:r>
              <a:rPr kumimoji="0" lang="vi-VN"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ớng</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dẫn</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từ</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trang 26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đến</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trang 29</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2" name="正方形/長方形 1">
            <a:extLst>
              <a:ext uri="{FF2B5EF4-FFF2-40B4-BE49-F238E27FC236}">
                <a16:creationId xmlns:a16="http://schemas.microsoft.com/office/drawing/2014/main" id="{CB878055-4021-4E8E-994D-5677539B8A75}"/>
              </a:ext>
            </a:extLst>
          </p:cNvPr>
          <p:cNvSpPr/>
          <p:nvPr/>
        </p:nvSpPr>
        <p:spPr bwMode="gray">
          <a:xfrm>
            <a:off x="11320720" y="2678038"/>
            <a:ext cx="609600" cy="381000"/>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ja-JP" alt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46842105-D9E3-61F0-63AC-75349BDC9802}"/>
              </a:ext>
            </a:extLst>
          </p:cNvPr>
          <p:cNvPicPr>
            <a:picLocks noChangeAspect="1"/>
          </p:cNvPicPr>
          <p:nvPr/>
        </p:nvPicPr>
        <p:blipFill>
          <a:blip r:embed="rId3"/>
          <a:stretch>
            <a:fillRect/>
          </a:stretch>
        </p:blipFill>
        <p:spPr>
          <a:xfrm>
            <a:off x="263472" y="1821173"/>
            <a:ext cx="11899696" cy="343509"/>
          </a:xfrm>
          <a:prstGeom prst="rect">
            <a:avLst/>
          </a:prstGeom>
        </p:spPr>
      </p:pic>
    </p:spTree>
    <p:extLst>
      <p:ext uri="{BB962C8B-B14F-4D97-AF65-F5344CB8AC3E}">
        <p14:creationId xmlns:p14="http://schemas.microsoft.com/office/powerpoint/2010/main" val="4247790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344400" cy="203132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6.</a:t>
            </a:r>
            <a:r>
              <a:rPr lang="en-US" sz="3600" b="1" u="sng" dirty="0">
                <a:solidFill>
                  <a:schemeClr val="accent3"/>
                </a:solidFill>
                <a:latin typeface="Times New Roman" panose="02020603050405020304" pitchFamily="18" charset="0"/>
                <a:cs typeface="Times New Roman" panose="02020603050405020304" pitchFamily="18" charset="0"/>
              </a:rPr>
              <a:t> </a:t>
            </a:r>
            <a:r>
              <a:rPr lang="en-US" sz="3600" b="1" u="sng" dirty="0" err="1">
                <a:solidFill>
                  <a:schemeClr val="accent3"/>
                </a:solidFill>
                <a:latin typeface="Times New Roman" panose="02020603050405020304" pitchFamily="18" charset="0"/>
                <a:cs typeface="Times New Roman" panose="02020603050405020304" pitchFamily="18" charset="0"/>
              </a:rPr>
              <a:t>Nhận</a:t>
            </a:r>
            <a:r>
              <a:rPr lang="en-US" sz="3600" b="1" u="sng" dirty="0">
                <a:solidFill>
                  <a:schemeClr val="accent3"/>
                </a:solidFill>
                <a:latin typeface="Times New Roman" panose="02020603050405020304" pitchFamily="18" charset="0"/>
                <a:cs typeface="Times New Roman" panose="02020603050405020304" pitchFamily="18" charset="0"/>
              </a:rPr>
              <a:t> </a:t>
            </a:r>
            <a:r>
              <a:rPr lang="en-US" sz="3600" b="1" u="sng" dirty="0" err="1">
                <a:solidFill>
                  <a:schemeClr val="accent3"/>
                </a:solidFill>
                <a:latin typeface="Times New Roman" panose="02020603050405020304" pitchFamily="18" charset="0"/>
                <a:cs typeface="Times New Roman" panose="02020603050405020304" pitchFamily="18" charset="0"/>
              </a:rPr>
              <a:t>và</a:t>
            </a:r>
            <a:r>
              <a:rPr lang="en-US" sz="3600" b="1" u="sng" dirty="0">
                <a:solidFill>
                  <a:schemeClr val="accent3"/>
                </a:solidFill>
                <a:latin typeface="Times New Roman" panose="02020603050405020304" pitchFamily="18" charset="0"/>
                <a:cs typeface="Times New Roman" panose="02020603050405020304" pitchFamily="18" charset="0"/>
              </a:rPr>
              <a:t> </a:t>
            </a:r>
            <a:r>
              <a:rPr lang="en-US" sz="3600" b="1" u="sng" dirty="0" err="1">
                <a:solidFill>
                  <a:schemeClr val="accent3"/>
                </a:solidFill>
                <a:latin typeface="Times New Roman" panose="02020603050405020304" pitchFamily="18" charset="0"/>
                <a:cs typeface="Times New Roman" panose="02020603050405020304" pitchFamily="18" charset="0"/>
              </a:rPr>
              <a:t>xác</a:t>
            </a:r>
            <a:r>
              <a:rPr lang="en-US" sz="3600" b="1" u="sng" dirty="0">
                <a:solidFill>
                  <a:schemeClr val="accent3"/>
                </a:solidFill>
                <a:latin typeface="Times New Roman" panose="02020603050405020304" pitchFamily="18" charset="0"/>
                <a:cs typeface="Times New Roman" panose="02020603050405020304" pitchFamily="18" charset="0"/>
              </a:rPr>
              <a:t> </a:t>
            </a:r>
            <a:r>
              <a:rPr lang="en-US" sz="3600" b="1" u="sng" dirty="0" err="1">
                <a:solidFill>
                  <a:schemeClr val="accent3"/>
                </a:solidFill>
                <a:latin typeface="Times New Roman" panose="02020603050405020304" pitchFamily="18" charset="0"/>
                <a:cs typeface="Times New Roman" panose="02020603050405020304" pitchFamily="18" charset="0"/>
              </a:rPr>
              <a:t>nhận</a:t>
            </a:r>
            <a:r>
              <a:rPr lang="en-US" sz="3600" b="1" u="sng" dirty="0">
                <a:solidFill>
                  <a:schemeClr val="accent3"/>
                </a:solidFill>
                <a:latin typeface="Times New Roman" panose="02020603050405020304" pitchFamily="18" charset="0"/>
                <a:cs typeface="Times New Roman" panose="02020603050405020304" pitchFamily="18" charset="0"/>
              </a:rPr>
              <a:t> đ</a:t>
            </a:r>
            <a:r>
              <a:rPr lang="vi-VN" sz="3600" b="1" u="sng" dirty="0">
                <a:solidFill>
                  <a:schemeClr val="accent3"/>
                </a:solidFill>
                <a:latin typeface="Times New Roman" panose="02020603050405020304" pitchFamily="18" charset="0"/>
                <a:cs typeface="Times New Roman" panose="02020603050405020304" pitchFamily="18" charset="0"/>
              </a:rPr>
              <a:t>ơ</a:t>
            </a:r>
            <a:r>
              <a:rPr lang="en-US" sz="3600" b="1" u="sng" dirty="0">
                <a:solidFill>
                  <a:schemeClr val="accent3"/>
                </a:solidFill>
                <a:latin typeface="Times New Roman" panose="02020603050405020304" pitchFamily="18" charset="0"/>
                <a:cs typeface="Times New Roman" panose="02020603050405020304" pitchFamily="18" charset="0"/>
              </a:rPr>
              <a:t>n </a:t>
            </a:r>
            <a:r>
              <a:rPr lang="en-US" sz="3600" b="1" u="sng" dirty="0" err="1">
                <a:solidFill>
                  <a:schemeClr val="accent3"/>
                </a:solidFill>
                <a:latin typeface="Times New Roman" panose="02020603050405020304" pitchFamily="18" charset="0"/>
                <a:cs typeface="Times New Roman" panose="02020603050405020304" pitchFamily="18" charset="0"/>
              </a:rPr>
              <a:t>hàng</a:t>
            </a:r>
            <a:endParaRPr lang="en-US" sz="3600" b="1" u="sng" dirty="0">
              <a:solidFill>
                <a:schemeClr val="accent3"/>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endParaRPr lang="en-US" sz="3600" b="1" u="sng" dirty="0">
              <a:solidFill>
                <a:schemeClr val="accent3"/>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r>
              <a:rPr lang="en-US" sz="2800" b="1" i="1" dirty="0" err="1">
                <a:solidFill>
                  <a:srgbClr val="FF0000"/>
                </a:solidFill>
                <a:latin typeface="Times New Roman" panose="02020603050405020304" pitchFamily="18" charset="0"/>
                <a:cs typeface="Times New Roman" panose="02020603050405020304" pitchFamily="18" charset="0"/>
              </a:rPr>
              <a:t>Nhà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cung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cấp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FBHP </a:t>
            </a:r>
            <a:r>
              <a:rPr lang="en-US" sz="2800" b="1" i="1" dirty="0" err="1">
                <a:solidFill>
                  <a:srgbClr val="FF0000"/>
                </a:solidFill>
                <a:latin typeface="Times New Roman" panose="02020603050405020304" pitchFamily="18" charset="0"/>
                <a:cs typeface="Times New Roman" panose="02020603050405020304" pitchFamily="18" charset="0"/>
              </a:rPr>
              <a:t>xác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nhận</a:t>
            </a:r>
            <a:r>
              <a:rPr lang="en-US" sz="2800" b="1" i="1" dirty="0">
                <a:solidFill>
                  <a:srgbClr val="FF0000"/>
                </a:solidFill>
                <a:latin typeface="Times New Roman" panose="02020603050405020304" pitchFamily="18" charset="0"/>
                <a:cs typeface="Times New Roman" panose="02020603050405020304" pitchFamily="18" charset="0"/>
              </a:rPr>
              <a:t> đ</a:t>
            </a:r>
            <a:r>
              <a:rPr lang="vi-VN" sz="2800" b="1" i="1" dirty="0">
                <a:solidFill>
                  <a:srgbClr val="FF0000"/>
                </a:solidFill>
                <a:latin typeface="Times New Roman" panose="02020603050405020304" pitchFamily="18" charset="0"/>
                <a:cs typeface="Times New Roman" panose="02020603050405020304" pitchFamily="18" charset="0"/>
              </a:rPr>
              <a:t>ơ</a:t>
            </a:r>
            <a:r>
              <a:rPr lang="en-US" sz="2800" b="1" i="1" dirty="0">
                <a:solidFill>
                  <a:srgbClr val="FF0000"/>
                </a:solidFill>
                <a:latin typeface="Times New Roman" panose="02020603050405020304" pitchFamily="18" charset="0"/>
                <a:cs typeface="Times New Roman" panose="02020603050405020304" pitchFamily="18" charset="0"/>
              </a:rPr>
              <a:t>n </a:t>
            </a:r>
            <a:r>
              <a:rPr lang="en-US" sz="2800" b="1" i="1" dirty="0" err="1">
                <a:solidFill>
                  <a:srgbClr val="FF0000"/>
                </a:solidFill>
                <a:latin typeface="Times New Roman" panose="02020603050405020304" pitchFamily="18" charset="0"/>
                <a:cs typeface="Times New Roman" panose="02020603050405020304" pitchFamily="18" charset="0"/>
              </a:rPr>
              <a:t>hàng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vòng</a:t>
            </a:r>
            <a:r>
              <a:rPr lang="en-US" sz="2800" b="1" i="1" dirty="0">
                <a:solidFill>
                  <a:srgbClr val="FF0000"/>
                </a:solidFill>
                <a:latin typeface="Times New Roman" panose="02020603050405020304" pitchFamily="18" charset="0"/>
                <a:cs typeface="Times New Roman" panose="02020603050405020304" pitchFamily="18" charset="0"/>
              </a:rPr>
              <a:t> 3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việc</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7" name="Isosceles Triangle 6">
            <a:hlinkClick r:id="rId3" action="ppaction://hlinksldjump"/>
            <a:extLst>
              <a:ext uri="{FF2B5EF4-FFF2-40B4-BE49-F238E27FC236}">
                <a16:creationId xmlns:a16="http://schemas.microsoft.com/office/drawing/2014/main" id="{ECABBC84-7AFA-4EC8-AD74-BC54796969B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A151F6E9-F371-4A76-A239-30099B540D28}"/>
              </a:ext>
            </a:extLst>
          </p:cNvPr>
          <p:cNvGrpSpPr/>
          <p:nvPr/>
        </p:nvGrpSpPr>
        <p:grpSpPr>
          <a:xfrm>
            <a:off x="1683544" y="5776537"/>
            <a:ext cx="8229600" cy="1504511"/>
            <a:chOff x="-239117" y="4365104"/>
            <a:chExt cx="12674269" cy="2986172"/>
          </a:xfrm>
        </p:grpSpPr>
        <p:pic>
          <p:nvPicPr>
            <p:cNvPr id="10" name="Picture 9">
              <a:extLst>
                <a:ext uri="{FF2B5EF4-FFF2-40B4-BE49-F238E27FC236}">
                  <a16:creationId xmlns:a16="http://schemas.microsoft.com/office/drawing/2014/main" id="{65CF82A1-0B28-4E6B-A041-88434342F89A}"/>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571C7116-3178-4C90-9DDE-D814F7EB7E61}"/>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6" name="Picture 15">
              <a:extLst>
                <a:ext uri="{FF2B5EF4-FFF2-40B4-BE49-F238E27FC236}">
                  <a16:creationId xmlns:a16="http://schemas.microsoft.com/office/drawing/2014/main" id="{261CA080-4B63-46C4-B231-C27C21485601}"/>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2511721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4B7ED-3C34-4527-8234-E8F6F2B224EF}"/>
              </a:ext>
            </a:extLst>
          </p:cNvPr>
          <p:cNvSpPr txBox="1"/>
          <p:nvPr/>
        </p:nvSpPr>
        <p:spPr>
          <a:xfrm>
            <a:off x="224860" y="104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8" name="TextBox 7">
            <a:extLst>
              <a:ext uri="{FF2B5EF4-FFF2-40B4-BE49-F238E27FC236}">
                <a16:creationId xmlns:a16="http://schemas.microsoft.com/office/drawing/2014/main" id="{B1E300D8-8AE0-4B0A-A10B-D83CFB44EBCD}"/>
              </a:ext>
            </a:extLst>
          </p:cNvPr>
          <p:cNvSpPr txBox="1"/>
          <p:nvPr/>
        </p:nvSpPr>
        <p:spPr>
          <a:xfrm>
            <a:off x="444300" y="895159"/>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6.1.1.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11" name="Speech Bubble: Rectangle 10">
            <a:extLst>
              <a:ext uri="{FF2B5EF4-FFF2-40B4-BE49-F238E27FC236}">
                <a16:creationId xmlns:a16="http://schemas.microsoft.com/office/drawing/2014/main" id="{3FDCE74D-7161-4A11-864D-D2706487FC7A}"/>
              </a:ext>
            </a:extLst>
          </p:cNvPr>
          <p:cNvSpPr/>
          <p:nvPr/>
        </p:nvSpPr>
        <p:spPr>
          <a:xfrm>
            <a:off x="444300" y="1302952"/>
            <a:ext cx="11049000"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mới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một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sng"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ordersender-prod@ansmtp.ariba.com</a:t>
            </a:r>
            <a:r>
              <a:rPr kumimoji="0" lang="en-US" sz="1600" b="0" i="0" u="sng"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với</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nội</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dung nh</a:t>
            </a:r>
            <a:r>
              <a:rPr kumimoji="0" lang="vi-VN"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ư</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d</a:t>
            </a:r>
            <a:r>
              <a:rPr kumimoji="0" lang="vi-VN"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ư</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ới</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HG丸ｺﾞｼｯｸM-PRO"/>
              <a:cs typeface="Segoe UI" panose="020B0502040204020203" pitchFamily="34" charset="0"/>
            </a:endParaRPr>
          </a:p>
        </p:txBody>
      </p:sp>
      <p:grpSp>
        <p:nvGrpSpPr>
          <p:cNvPr id="2" name="Group 1">
            <a:extLst>
              <a:ext uri="{FF2B5EF4-FFF2-40B4-BE49-F238E27FC236}">
                <a16:creationId xmlns:a16="http://schemas.microsoft.com/office/drawing/2014/main" id="{E24E1DD7-94EF-4A54-A1A2-9F10A161E105}"/>
              </a:ext>
            </a:extLst>
          </p:cNvPr>
          <p:cNvGrpSpPr/>
          <p:nvPr/>
        </p:nvGrpSpPr>
        <p:grpSpPr>
          <a:xfrm>
            <a:off x="921544" y="2013744"/>
            <a:ext cx="10345658" cy="5119955"/>
            <a:chOff x="446802" y="1556544"/>
            <a:chExt cx="11049000" cy="5577155"/>
          </a:xfrm>
        </p:grpSpPr>
        <p:pic>
          <p:nvPicPr>
            <p:cNvPr id="12" name="Picture 11">
              <a:extLst>
                <a:ext uri="{FF2B5EF4-FFF2-40B4-BE49-F238E27FC236}">
                  <a16:creationId xmlns:a16="http://schemas.microsoft.com/office/drawing/2014/main" id="{FC2E5E3C-84EC-4456-BF1D-2F0B08E58956}"/>
                </a:ext>
              </a:extLst>
            </p:cNvPr>
            <p:cNvPicPr>
              <a:picLocks noChangeAspect="1"/>
            </p:cNvPicPr>
            <p:nvPr/>
          </p:nvPicPr>
          <p:blipFill rotWithShape="1">
            <a:blip r:embed="rId3"/>
            <a:srcRect b="1409"/>
            <a:stretch/>
          </p:blipFill>
          <p:spPr>
            <a:xfrm>
              <a:off x="446802" y="1556544"/>
              <a:ext cx="11049000" cy="5577155"/>
            </a:xfrm>
            <a:prstGeom prst="rect">
              <a:avLst/>
            </a:prstGeom>
            <a:ln>
              <a:solidFill>
                <a:schemeClr val="tx1"/>
              </a:solidFill>
            </a:ln>
          </p:spPr>
        </p:pic>
        <p:sp>
          <p:nvSpPr>
            <p:cNvPr id="19" name="Rectangle 18">
              <a:extLst>
                <a:ext uri="{FF2B5EF4-FFF2-40B4-BE49-F238E27FC236}">
                  <a16:creationId xmlns:a16="http://schemas.microsoft.com/office/drawing/2014/main" id="{930DC06E-B03F-4DC3-B26E-6DE1D039FC2E}"/>
                </a:ext>
              </a:extLst>
            </p:cNvPr>
            <p:cNvSpPr/>
            <p:nvPr/>
          </p:nvSpPr>
          <p:spPr>
            <a:xfrm>
              <a:off x="5264944" y="5123544"/>
              <a:ext cx="1295400" cy="395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HG丸ｺﾞｼｯｸM-PRO"/>
                <a:cs typeface="+mn-cs"/>
              </a:endParaRPr>
            </a:p>
          </p:txBody>
        </p:sp>
        <p:sp>
          <p:nvSpPr>
            <p:cNvPr id="20" name="Callout: Line 19">
              <a:extLst>
                <a:ext uri="{FF2B5EF4-FFF2-40B4-BE49-F238E27FC236}">
                  <a16:creationId xmlns:a16="http://schemas.microsoft.com/office/drawing/2014/main" id="{D925A05B-860F-4D19-A7C6-B4D09E2FFC62}"/>
                </a:ext>
              </a:extLst>
            </p:cNvPr>
            <p:cNvSpPr/>
            <p:nvPr/>
          </p:nvSpPr>
          <p:spPr>
            <a:xfrm>
              <a:off x="7044529" y="5123544"/>
              <a:ext cx="3719009" cy="700200"/>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Mở PO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trong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email,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kích</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vào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nút</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Process Order.</a:t>
              </a: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grpSp>
      <p:sp>
        <p:nvSpPr>
          <p:cNvPr id="21" name="TextBox 20">
            <a:extLst>
              <a:ext uri="{FF2B5EF4-FFF2-40B4-BE49-F238E27FC236}">
                <a16:creationId xmlns:a16="http://schemas.microsoft.com/office/drawing/2014/main" id="{5D0F93F9-C222-4D86-B8EE-09DF065E5543}"/>
              </a:ext>
            </a:extLst>
          </p:cNvPr>
          <p:cNvSpPr txBox="1"/>
          <p:nvPr/>
        </p:nvSpPr>
        <p:spPr>
          <a:xfrm>
            <a:off x="5068757" y="5326719"/>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0" name="TextBox 9">
            <a:extLst>
              <a:ext uri="{FF2B5EF4-FFF2-40B4-BE49-F238E27FC236}">
                <a16:creationId xmlns:a16="http://schemas.microsoft.com/office/drawing/2014/main" id="{7D427AE0-A5EA-4F15-8615-4EC1B97D9BF5}"/>
              </a:ext>
            </a:extLst>
          </p:cNvPr>
          <p:cNvSpPr txBox="1"/>
          <p:nvPr/>
        </p:nvSpPr>
        <p:spPr>
          <a:xfrm>
            <a:off x="317746" y="499820"/>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6.1.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(2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endParaRPr>
          </a:p>
        </p:txBody>
      </p:sp>
    </p:spTree>
    <p:extLst>
      <p:ext uri="{BB962C8B-B14F-4D97-AF65-F5344CB8AC3E}">
        <p14:creationId xmlns:p14="http://schemas.microsoft.com/office/powerpoint/2010/main" val="302681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28A02-75A9-40CD-839B-0A8989EAAF8B}"/>
              </a:ext>
            </a:extLst>
          </p:cNvPr>
          <p:cNvPicPr>
            <a:picLocks noChangeAspect="1"/>
          </p:cNvPicPr>
          <p:nvPr/>
        </p:nvPicPr>
        <p:blipFill>
          <a:blip r:embed="rId2"/>
          <a:stretch>
            <a:fillRect/>
          </a:stretch>
        </p:blipFill>
        <p:spPr>
          <a:xfrm>
            <a:off x="462756" y="1364486"/>
            <a:ext cx="12195175" cy="5983258"/>
          </a:xfrm>
          <a:prstGeom prst="rect">
            <a:avLst/>
          </a:prstGeom>
          <a:ln>
            <a:solidFill>
              <a:schemeClr val="tx1"/>
            </a:solidFill>
          </a:ln>
        </p:spPr>
      </p:pic>
      <p:pic>
        <p:nvPicPr>
          <p:cNvPr id="5" name="Picture 4">
            <a:extLst>
              <a:ext uri="{FF2B5EF4-FFF2-40B4-BE49-F238E27FC236}">
                <a16:creationId xmlns:a16="http://schemas.microsoft.com/office/drawing/2014/main" id="{98DBE595-4F59-48AC-B2A8-FEE2FBABE747}"/>
              </a:ext>
            </a:extLst>
          </p:cNvPr>
          <p:cNvPicPr>
            <a:picLocks noChangeAspect="1"/>
          </p:cNvPicPr>
          <p:nvPr/>
        </p:nvPicPr>
        <p:blipFill>
          <a:blip r:embed="rId3"/>
          <a:stretch>
            <a:fillRect/>
          </a:stretch>
        </p:blipFill>
        <p:spPr>
          <a:xfrm>
            <a:off x="1507239" y="4441803"/>
            <a:ext cx="1945386" cy="275002"/>
          </a:xfrm>
          <a:prstGeom prst="rect">
            <a:avLst/>
          </a:prstGeom>
        </p:spPr>
      </p:pic>
      <p:sp>
        <p:nvSpPr>
          <p:cNvPr id="6" name="Rectangle 5">
            <a:extLst>
              <a:ext uri="{FF2B5EF4-FFF2-40B4-BE49-F238E27FC236}">
                <a16:creationId xmlns:a16="http://schemas.microsoft.com/office/drawing/2014/main" id="{53C47DB2-D76E-4CCB-991D-EAFBAC9F7551}"/>
              </a:ext>
            </a:extLst>
          </p:cNvPr>
          <p:cNvSpPr/>
          <p:nvPr/>
        </p:nvSpPr>
        <p:spPr>
          <a:xfrm>
            <a:off x="1436916" y="3746475"/>
            <a:ext cx="2743620" cy="472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HG丸ｺﾞｼｯｸM-PRO"/>
              <a:cs typeface="+mn-cs"/>
            </a:endParaRPr>
          </a:p>
        </p:txBody>
      </p:sp>
      <p:sp>
        <p:nvSpPr>
          <p:cNvPr id="7" name="Rectangle 6">
            <a:extLst>
              <a:ext uri="{FF2B5EF4-FFF2-40B4-BE49-F238E27FC236}">
                <a16:creationId xmlns:a16="http://schemas.microsoft.com/office/drawing/2014/main" id="{EDEA98C7-6932-4AD8-B542-7456333C1774}"/>
              </a:ext>
            </a:extLst>
          </p:cNvPr>
          <p:cNvSpPr/>
          <p:nvPr/>
        </p:nvSpPr>
        <p:spPr>
          <a:xfrm>
            <a:off x="1436916" y="4341229"/>
            <a:ext cx="2743620" cy="441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HG丸ｺﾞｼｯｸM-PRO"/>
              <a:cs typeface="+mn-cs"/>
            </a:endParaRPr>
          </a:p>
        </p:txBody>
      </p:sp>
      <p:sp>
        <p:nvSpPr>
          <p:cNvPr id="8" name="Rectangle 7">
            <a:extLst>
              <a:ext uri="{FF2B5EF4-FFF2-40B4-BE49-F238E27FC236}">
                <a16:creationId xmlns:a16="http://schemas.microsoft.com/office/drawing/2014/main" id="{7F579708-B759-48BD-83FB-3CA7E9D87C8D}"/>
              </a:ext>
            </a:extLst>
          </p:cNvPr>
          <p:cNvSpPr/>
          <p:nvPr/>
        </p:nvSpPr>
        <p:spPr>
          <a:xfrm>
            <a:off x="1436916" y="4896942"/>
            <a:ext cx="1042410" cy="323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HG丸ｺﾞｼｯｸM-PRO"/>
              <a:cs typeface="+mn-cs"/>
            </a:endParaRPr>
          </a:p>
        </p:txBody>
      </p:sp>
      <p:sp>
        <p:nvSpPr>
          <p:cNvPr id="9" name="Callout: Line 8">
            <a:extLst>
              <a:ext uri="{FF2B5EF4-FFF2-40B4-BE49-F238E27FC236}">
                <a16:creationId xmlns:a16="http://schemas.microsoft.com/office/drawing/2014/main" id="{B4E57D40-C4D4-40A4-AB16-C2A54CC72D7B}"/>
              </a:ext>
            </a:extLst>
          </p:cNvPr>
          <p:cNvSpPr/>
          <p:nvPr/>
        </p:nvSpPr>
        <p:spPr>
          <a:xfrm>
            <a:off x="3055144" y="5051824"/>
            <a:ext cx="3888690" cy="67944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Điền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các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thông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tin User name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và</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password,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sau</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đó</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kích</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Login</a:t>
            </a:r>
          </a:p>
        </p:txBody>
      </p:sp>
      <p:sp>
        <p:nvSpPr>
          <p:cNvPr id="12" name="TextBox 11">
            <a:extLst>
              <a:ext uri="{FF2B5EF4-FFF2-40B4-BE49-F238E27FC236}">
                <a16:creationId xmlns:a16="http://schemas.microsoft.com/office/drawing/2014/main" id="{C86BFEF8-A349-4255-B794-894EEA700402}"/>
              </a:ext>
            </a:extLst>
          </p:cNvPr>
          <p:cNvSpPr txBox="1"/>
          <p:nvPr/>
        </p:nvSpPr>
        <p:spPr>
          <a:xfrm>
            <a:off x="1132116" y="4943395"/>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5" name="Rectangle 14">
            <a:extLst>
              <a:ext uri="{FF2B5EF4-FFF2-40B4-BE49-F238E27FC236}">
                <a16:creationId xmlns:a16="http://schemas.microsoft.com/office/drawing/2014/main" id="{98440372-A461-4FD4-9853-35150DC25FA7}"/>
              </a:ext>
            </a:extLst>
          </p:cNvPr>
          <p:cNvSpPr/>
          <p:nvPr/>
        </p:nvSpPr>
        <p:spPr bwMode="gray">
          <a:xfrm>
            <a:off x="3740945" y="6241651"/>
            <a:ext cx="4648200" cy="685800"/>
          </a:xfrm>
          <a:prstGeom prst="rect">
            <a:avLst/>
          </a:prstGeom>
          <a:solidFill>
            <a:schemeClr val="accent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6619112B-2CC2-40CD-B9AC-1D602BA7F79A}"/>
              </a:ext>
            </a:extLst>
          </p:cNvPr>
          <p:cNvSpPr txBox="1"/>
          <p:nvPr/>
        </p:nvSpPr>
        <p:spPr>
          <a:xfrm>
            <a:off x="3876675" y="6399885"/>
            <a:ext cx="4512469" cy="369332"/>
          </a:xfrm>
          <a:prstGeom prst="rect">
            <a:avLst/>
          </a:prstGeom>
          <a:solidFill>
            <a:schemeClr val="accent1"/>
          </a:solid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bước</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theo</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ở trang 36</a:t>
            </a:r>
          </a:p>
        </p:txBody>
      </p:sp>
      <p:sp>
        <p:nvSpPr>
          <p:cNvPr id="17" name="TextBox 16">
            <a:extLst>
              <a:ext uri="{FF2B5EF4-FFF2-40B4-BE49-F238E27FC236}">
                <a16:creationId xmlns:a16="http://schemas.microsoft.com/office/drawing/2014/main" id="{337F18B9-A874-4E31-A273-D8B04CFC86D6}"/>
              </a:ext>
            </a:extLst>
          </p:cNvPr>
          <p:cNvSpPr txBox="1"/>
          <p:nvPr/>
        </p:nvSpPr>
        <p:spPr>
          <a:xfrm>
            <a:off x="224860" y="104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19" name="TextBox 18">
            <a:extLst>
              <a:ext uri="{FF2B5EF4-FFF2-40B4-BE49-F238E27FC236}">
                <a16:creationId xmlns:a16="http://schemas.microsoft.com/office/drawing/2014/main" id="{5A6A2FD1-2593-4CF2-84A0-155DAD292ABA}"/>
              </a:ext>
            </a:extLst>
          </p:cNvPr>
          <p:cNvSpPr txBox="1"/>
          <p:nvPr/>
        </p:nvSpPr>
        <p:spPr>
          <a:xfrm>
            <a:off x="444300" y="895159"/>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6.1.1.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20" name="TextBox 19">
            <a:extLst>
              <a:ext uri="{FF2B5EF4-FFF2-40B4-BE49-F238E27FC236}">
                <a16:creationId xmlns:a16="http://schemas.microsoft.com/office/drawing/2014/main" id="{729C5447-C794-4032-AD1B-CDD979ECF63E}"/>
              </a:ext>
            </a:extLst>
          </p:cNvPr>
          <p:cNvSpPr txBox="1"/>
          <p:nvPr/>
        </p:nvSpPr>
        <p:spPr>
          <a:xfrm>
            <a:off x="317746" y="499820"/>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6.1.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(2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endParaRPr>
          </a:p>
        </p:txBody>
      </p:sp>
    </p:spTree>
    <p:extLst>
      <p:ext uri="{BB962C8B-B14F-4D97-AF65-F5344CB8AC3E}">
        <p14:creationId xmlns:p14="http://schemas.microsoft.com/office/powerpoint/2010/main" val="2639008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3FDCE74D-7161-4A11-864D-D2706487FC7A}"/>
              </a:ext>
            </a:extLst>
          </p:cNvPr>
          <p:cNvSpPr/>
          <p:nvPr/>
        </p:nvSpPr>
        <p:spPr>
          <a:xfrm>
            <a:off x="692944" y="1495396"/>
            <a:ext cx="1236194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117141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Orders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-&gt;</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Purchase Orders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PO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mới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Order status: New</a:t>
            </a:r>
            <a:endPar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HG丸ｺﾞｼｯｸM-PRO"/>
              <a:cs typeface="Segoe UI" panose="020B0502040204020203" pitchFamily="34" charset="0"/>
            </a:endParaRPr>
          </a:p>
        </p:txBody>
      </p:sp>
      <p:sp>
        <p:nvSpPr>
          <p:cNvPr id="24" name="TextBox 23">
            <a:extLst>
              <a:ext uri="{FF2B5EF4-FFF2-40B4-BE49-F238E27FC236}">
                <a16:creationId xmlns:a16="http://schemas.microsoft.com/office/drawing/2014/main" id="{DCCC8E31-96CD-4597-B2DE-DCA8A6F6DCD9}"/>
              </a:ext>
            </a:extLst>
          </p:cNvPr>
          <p:cNvSpPr txBox="1"/>
          <p:nvPr/>
        </p:nvSpPr>
        <p:spPr>
          <a:xfrm>
            <a:off x="692944" y="1022352"/>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6.1.2.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hàng</a:t>
            </a:r>
            <a:endPar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27" name="TextBox 26">
            <a:extLst>
              <a:ext uri="{FF2B5EF4-FFF2-40B4-BE49-F238E27FC236}">
                <a16:creationId xmlns:a16="http://schemas.microsoft.com/office/drawing/2014/main" id="{74111EAA-748C-4371-B220-FDBE5A04E80A}"/>
              </a:ext>
            </a:extLst>
          </p:cNvPr>
          <p:cNvSpPr txBox="1"/>
          <p:nvPr/>
        </p:nvSpPr>
        <p:spPr>
          <a:xfrm>
            <a:off x="224860" y="104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28" name="TextBox 27">
            <a:extLst>
              <a:ext uri="{FF2B5EF4-FFF2-40B4-BE49-F238E27FC236}">
                <a16:creationId xmlns:a16="http://schemas.microsoft.com/office/drawing/2014/main" id="{D430E7D1-FEAB-473A-A5E2-3F3A013980B8}"/>
              </a:ext>
            </a:extLst>
          </p:cNvPr>
          <p:cNvSpPr txBox="1"/>
          <p:nvPr/>
        </p:nvSpPr>
        <p:spPr>
          <a:xfrm>
            <a:off x="317746" y="499820"/>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6.1.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(2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15" name="Rectangle 14">
            <a:extLst>
              <a:ext uri="{FF2B5EF4-FFF2-40B4-BE49-F238E27FC236}">
                <a16:creationId xmlns:a16="http://schemas.microsoft.com/office/drawing/2014/main" id="{6D16021B-2F21-997D-D976-44E85EF515B4}"/>
              </a:ext>
            </a:extLst>
          </p:cNvPr>
          <p:cNvSpPr/>
          <p:nvPr/>
        </p:nvSpPr>
        <p:spPr bwMode="gray">
          <a:xfrm>
            <a:off x="4566799" y="4474219"/>
            <a:ext cx="1373548" cy="35719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E0477629-D6C5-7267-5101-83E434B1B535}"/>
              </a:ext>
            </a:extLst>
          </p:cNvPr>
          <p:cNvSpPr txBox="1"/>
          <p:nvPr/>
        </p:nvSpPr>
        <p:spPr>
          <a:xfrm>
            <a:off x="5510527" y="4474219"/>
            <a:ext cx="3140175"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grpSp>
        <p:nvGrpSpPr>
          <p:cNvPr id="9" name="Group 8">
            <a:extLst>
              <a:ext uri="{FF2B5EF4-FFF2-40B4-BE49-F238E27FC236}">
                <a16:creationId xmlns:a16="http://schemas.microsoft.com/office/drawing/2014/main" id="{3EC3DD21-A023-17E9-F68A-8B1E8ED24F37}"/>
              </a:ext>
            </a:extLst>
          </p:cNvPr>
          <p:cNvGrpSpPr/>
          <p:nvPr/>
        </p:nvGrpSpPr>
        <p:grpSpPr>
          <a:xfrm>
            <a:off x="383933" y="2180828"/>
            <a:ext cx="11779855" cy="3549832"/>
            <a:chOff x="383933" y="2167775"/>
            <a:chExt cx="11779855" cy="3549832"/>
          </a:xfrm>
        </p:grpSpPr>
        <p:pic>
          <p:nvPicPr>
            <p:cNvPr id="3" name="Picture 2">
              <a:extLst>
                <a:ext uri="{FF2B5EF4-FFF2-40B4-BE49-F238E27FC236}">
                  <a16:creationId xmlns:a16="http://schemas.microsoft.com/office/drawing/2014/main" id="{D18D57C4-72A8-CF7B-9616-48CED2C7E68B}"/>
                </a:ext>
              </a:extLst>
            </p:cNvPr>
            <p:cNvPicPr>
              <a:picLocks noChangeAspect="1"/>
            </p:cNvPicPr>
            <p:nvPr/>
          </p:nvPicPr>
          <p:blipFill>
            <a:blip r:embed="rId2"/>
            <a:stretch>
              <a:fillRect/>
            </a:stretch>
          </p:blipFill>
          <p:spPr>
            <a:xfrm>
              <a:off x="383933" y="2167775"/>
              <a:ext cx="11779855" cy="3549832"/>
            </a:xfrm>
            <a:prstGeom prst="rect">
              <a:avLst/>
            </a:prstGeom>
            <a:ln>
              <a:solidFill>
                <a:schemeClr val="accent3"/>
              </a:solidFill>
            </a:ln>
          </p:spPr>
        </p:pic>
        <p:pic>
          <p:nvPicPr>
            <p:cNvPr id="8" name="Picture 7">
              <a:extLst>
                <a:ext uri="{FF2B5EF4-FFF2-40B4-BE49-F238E27FC236}">
                  <a16:creationId xmlns:a16="http://schemas.microsoft.com/office/drawing/2014/main" id="{5C76BE84-31A5-0AA6-AF13-EFE2EC22B05F}"/>
                </a:ext>
              </a:extLst>
            </p:cNvPr>
            <p:cNvPicPr>
              <a:picLocks noChangeAspect="1"/>
            </p:cNvPicPr>
            <p:nvPr/>
          </p:nvPicPr>
          <p:blipFill>
            <a:blip r:embed="rId3"/>
            <a:stretch>
              <a:fillRect/>
            </a:stretch>
          </p:blipFill>
          <p:spPr>
            <a:xfrm>
              <a:off x="537026" y="2167775"/>
              <a:ext cx="2667137" cy="374669"/>
            </a:xfrm>
            <a:prstGeom prst="rect">
              <a:avLst/>
            </a:prstGeom>
          </p:spPr>
        </p:pic>
      </p:grpSp>
      <p:pic>
        <p:nvPicPr>
          <p:cNvPr id="10" name="Picture 9">
            <a:extLst>
              <a:ext uri="{FF2B5EF4-FFF2-40B4-BE49-F238E27FC236}">
                <a16:creationId xmlns:a16="http://schemas.microsoft.com/office/drawing/2014/main" id="{0F35B550-3246-D623-9554-AFE9A4618A92}"/>
              </a:ext>
            </a:extLst>
          </p:cNvPr>
          <p:cNvPicPr>
            <a:picLocks noChangeAspect="1"/>
          </p:cNvPicPr>
          <p:nvPr/>
        </p:nvPicPr>
        <p:blipFill>
          <a:blip r:embed="rId4"/>
          <a:stretch>
            <a:fillRect/>
          </a:stretch>
        </p:blipFill>
        <p:spPr>
          <a:xfrm>
            <a:off x="4566798" y="4103697"/>
            <a:ext cx="8553890" cy="2997354"/>
          </a:xfrm>
          <a:prstGeom prst="rect">
            <a:avLst/>
          </a:prstGeom>
          <a:ln>
            <a:solidFill>
              <a:schemeClr val="accent3"/>
            </a:solidFill>
          </a:ln>
        </p:spPr>
      </p:pic>
      <p:sp>
        <p:nvSpPr>
          <p:cNvPr id="12" name="Rectangle 11">
            <a:extLst>
              <a:ext uri="{FF2B5EF4-FFF2-40B4-BE49-F238E27FC236}">
                <a16:creationId xmlns:a16="http://schemas.microsoft.com/office/drawing/2014/main" id="{9A1A1369-C47D-CCFD-FDE0-476A51359B9C}"/>
              </a:ext>
            </a:extLst>
          </p:cNvPr>
          <p:cNvSpPr/>
          <p:nvPr/>
        </p:nvSpPr>
        <p:spPr bwMode="gray">
          <a:xfrm>
            <a:off x="4565658" y="4474219"/>
            <a:ext cx="1374689" cy="35719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3" name="TextBox 12">
            <a:extLst>
              <a:ext uri="{FF2B5EF4-FFF2-40B4-BE49-F238E27FC236}">
                <a16:creationId xmlns:a16="http://schemas.microsoft.com/office/drawing/2014/main" id="{738CD565-E57D-0B8C-2550-DD941C0B5854}"/>
              </a:ext>
            </a:extLst>
          </p:cNvPr>
          <p:cNvSpPr txBox="1"/>
          <p:nvPr/>
        </p:nvSpPr>
        <p:spPr>
          <a:xfrm>
            <a:off x="5601257" y="4474219"/>
            <a:ext cx="3140175"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7" name="Rectangle 16">
            <a:extLst>
              <a:ext uri="{FF2B5EF4-FFF2-40B4-BE49-F238E27FC236}">
                <a16:creationId xmlns:a16="http://schemas.microsoft.com/office/drawing/2014/main" id="{43A5B2BD-EBA5-E040-47E2-989C76C16D0C}"/>
              </a:ext>
            </a:extLst>
          </p:cNvPr>
          <p:cNvSpPr/>
          <p:nvPr/>
        </p:nvSpPr>
        <p:spPr bwMode="gray">
          <a:xfrm>
            <a:off x="4693160" y="2571260"/>
            <a:ext cx="720672" cy="32422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19" name="Rectangle 18">
            <a:extLst>
              <a:ext uri="{FF2B5EF4-FFF2-40B4-BE49-F238E27FC236}">
                <a16:creationId xmlns:a16="http://schemas.microsoft.com/office/drawing/2014/main" id="{ADDE2464-0ACB-40A5-67C8-71370E21A23E}"/>
              </a:ext>
            </a:extLst>
          </p:cNvPr>
          <p:cNvSpPr/>
          <p:nvPr/>
        </p:nvSpPr>
        <p:spPr bwMode="gray">
          <a:xfrm>
            <a:off x="4693160" y="2903951"/>
            <a:ext cx="914400" cy="32422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prstClr val="black"/>
              </a:solidFill>
              <a:effectLst/>
              <a:uLnTx/>
              <a:uFillTx/>
              <a:latin typeface="HG丸ｺﾞｼｯｸM-PRO"/>
              <a:ea typeface="Arial Unicode MS" pitchFamily="34" charset="-128"/>
              <a:cs typeface="Arial Unicode MS" pitchFamily="34" charset="-128"/>
            </a:endParaRPr>
          </a:p>
        </p:txBody>
      </p:sp>
      <p:sp>
        <p:nvSpPr>
          <p:cNvPr id="21" name="TextBox 20">
            <a:extLst>
              <a:ext uri="{FF2B5EF4-FFF2-40B4-BE49-F238E27FC236}">
                <a16:creationId xmlns:a16="http://schemas.microsoft.com/office/drawing/2014/main" id="{F1C94106-A379-0E3C-E4C2-961B243EA1B8}"/>
              </a:ext>
            </a:extLst>
          </p:cNvPr>
          <p:cNvSpPr txBox="1"/>
          <p:nvPr/>
        </p:nvSpPr>
        <p:spPr>
          <a:xfrm>
            <a:off x="4235960" y="2536357"/>
            <a:ext cx="666178" cy="27528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5" name="TextBox 24">
            <a:extLst>
              <a:ext uri="{FF2B5EF4-FFF2-40B4-BE49-F238E27FC236}">
                <a16:creationId xmlns:a16="http://schemas.microsoft.com/office/drawing/2014/main" id="{F0141EBB-47E2-480D-33B7-8417348EB761}"/>
              </a:ext>
            </a:extLst>
          </p:cNvPr>
          <p:cNvSpPr txBox="1"/>
          <p:nvPr/>
        </p:nvSpPr>
        <p:spPr>
          <a:xfrm>
            <a:off x="4232569" y="2830383"/>
            <a:ext cx="666178" cy="27528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1655790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gray">
          <a:xfrm>
            <a:off x="283399" y="355940"/>
            <a:ext cx="12035437" cy="276999"/>
          </a:xfrm>
        </p:spPr>
        <p:txBody>
          <a:bodyPr/>
          <a:lstStyle/>
          <a:p>
            <a:r>
              <a:rPr lang="en-US" sz="1800" dirty="0">
                <a:latin typeface="Times New Roman" panose="02020603050405020304" pitchFamily="18" charset="0"/>
                <a:cs typeface="Times New Roman" panose="02020603050405020304" pitchFamily="18" charset="0"/>
              </a:rPr>
              <a:t>6.2. </a:t>
            </a:r>
            <a:r>
              <a:rPr lang="en-US" sz="1800" dirty="0" err="1">
                <a:latin typeface="Times New Roman" panose="02020603050405020304" pitchFamily="18" charset="0"/>
                <a:cs typeface="Times New Roman" panose="02020603050405020304" pitchFamily="18" charset="0"/>
              </a:rPr>
              <a:t>Kiểm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chi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endParaRPr lang="en-US" sz="18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pic>
        <p:nvPicPr>
          <p:cNvPr id="17" name="Picture 16">
            <a:extLst>
              <a:ext uri="{FF2B5EF4-FFF2-40B4-BE49-F238E27FC236}">
                <a16:creationId xmlns:a16="http://schemas.microsoft.com/office/drawing/2014/main" id="{8C5C081A-C8B3-441A-9701-90ACF743A2BD}"/>
              </a:ext>
            </a:extLst>
          </p:cNvPr>
          <p:cNvPicPr>
            <a:picLocks noChangeAspect="1"/>
          </p:cNvPicPr>
          <p:nvPr/>
        </p:nvPicPr>
        <p:blipFill>
          <a:blip r:embed="rId3"/>
          <a:stretch>
            <a:fillRect/>
          </a:stretch>
        </p:blipFill>
        <p:spPr>
          <a:xfrm>
            <a:off x="388144" y="1168495"/>
            <a:ext cx="12035438" cy="5798401"/>
          </a:xfrm>
          <a:prstGeom prst="rect">
            <a:avLst/>
          </a:prstGeom>
          <a:ln>
            <a:solidFill>
              <a:schemeClr val="tx1"/>
            </a:solidFill>
          </a:ln>
        </p:spPr>
      </p:pic>
      <p:sp>
        <p:nvSpPr>
          <p:cNvPr id="21" name="Speech Bubble: Rectangle 20">
            <a:extLst>
              <a:ext uri="{FF2B5EF4-FFF2-40B4-BE49-F238E27FC236}">
                <a16:creationId xmlns:a16="http://schemas.microsoft.com/office/drawing/2014/main" id="{2E403964-95FC-4189-9265-12AC36A911E0}"/>
              </a:ext>
            </a:extLst>
          </p:cNvPr>
          <p:cNvSpPr/>
          <p:nvPr/>
        </p:nvSpPr>
        <p:spPr>
          <a:xfrm>
            <a:off x="376512" y="750084"/>
            <a:ext cx="4762189" cy="277000"/>
          </a:xfrm>
          <a:prstGeom prst="wedgeRectCallout">
            <a:avLst>
              <a:gd name="adj1" fmla="val -23813"/>
              <a:gd name="adj2" fmla="val 9976"/>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Màn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hình</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chi </a:t>
            </a:r>
            <a:r>
              <a:rPr lang="en-US" sz="1800" dirty="0" err="1">
                <a:solidFill>
                  <a:srgbClr val="000000"/>
                </a:solidFill>
                <a:latin typeface="Times New Roman" panose="02020603050405020304" pitchFamily="18" charset="0"/>
                <a:cs typeface="Times New Roman" panose="02020603050405020304" pitchFamily="18" charset="0"/>
              </a:rPr>
              <a:t>tiết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ra.</a:t>
            </a:r>
          </a:p>
        </p:txBody>
      </p:sp>
      <p:sp>
        <p:nvSpPr>
          <p:cNvPr id="7" name="Rectangle 6">
            <a:extLst>
              <a:ext uri="{FF2B5EF4-FFF2-40B4-BE49-F238E27FC236}">
                <a16:creationId xmlns:a16="http://schemas.microsoft.com/office/drawing/2014/main" id="{CFC2EFA5-5F71-4B58-87D1-DEDC9C61EA06}"/>
              </a:ext>
            </a:extLst>
          </p:cNvPr>
          <p:cNvSpPr/>
          <p:nvPr/>
        </p:nvSpPr>
        <p:spPr>
          <a:xfrm>
            <a:off x="401075" y="1556544"/>
            <a:ext cx="2356532" cy="272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8" name="Callout: Line 7">
            <a:extLst>
              <a:ext uri="{FF2B5EF4-FFF2-40B4-BE49-F238E27FC236}">
                <a16:creationId xmlns:a16="http://schemas.microsoft.com/office/drawing/2014/main" id="{7DB8818D-EB91-405C-B37B-2A9802225887}"/>
              </a:ext>
            </a:extLst>
          </p:cNvPr>
          <p:cNvSpPr/>
          <p:nvPr/>
        </p:nvSpPr>
        <p:spPr>
          <a:xfrm>
            <a:off x="3283744" y="1692684"/>
            <a:ext cx="3581400" cy="557627"/>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chi </a:t>
            </a:r>
            <a:r>
              <a:rPr lang="en-US" sz="1800" dirty="0" err="1">
                <a:solidFill>
                  <a:srgbClr val="000000"/>
                </a:solidFill>
                <a:latin typeface="Times New Roman" panose="02020603050405020304" pitchFamily="18" charset="0"/>
                <a:cs typeface="Times New Roman" panose="02020603050405020304" pitchFamily="18" charset="0"/>
              </a:rPr>
              <a:t>tiết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được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ở </a:t>
            </a:r>
            <a:r>
              <a:rPr lang="en-US" sz="1800" dirty="0" err="1">
                <a:solidFill>
                  <a:srgbClr val="000000"/>
                </a:solidFill>
                <a:latin typeface="Times New Roman" panose="02020603050405020304" pitchFamily="18" charset="0"/>
                <a:cs typeface="Times New Roman" panose="02020603050405020304" pitchFamily="18" charset="0"/>
              </a:rPr>
              <a:t>ngay</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đầu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trang</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9" name="Callout: Line 8">
            <a:extLst>
              <a:ext uri="{FF2B5EF4-FFF2-40B4-BE49-F238E27FC236}">
                <a16:creationId xmlns:a16="http://schemas.microsoft.com/office/drawing/2014/main" id="{ADF02E06-37F6-498D-8071-626A7F7F47F8}"/>
              </a:ext>
            </a:extLst>
          </p:cNvPr>
          <p:cNvSpPr/>
          <p:nvPr/>
        </p:nvSpPr>
        <p:spPr>
          <a:xfrm>
            <a:off x="8271937" y="2109029"/>
            <a:ext cx="3165207" cy="557627"/>
          </a:xfrm>
          <a:prstGeom prst="borderCallout1">
            <a:avLst>
              <a:gd name="adj1" fmla="val 99337"/>
              <a:gd name="adj2" fmla="val 11595"/>
              <a:gd name="adj3" fmla="val 143718"/>
              <a:gd name="adj4" fmla="val 1145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kiểm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tra</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trạng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thái</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đây</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4F370C3-7FD1-41B2-A8F5-4F9D46E2CDF1}"/>
              </a:ext>
            </a:extLst>
          </p:cNvPr>
          <p:cNvSpPr/>
          <p:nvPr/>
        </p:nvSpPr>
        <p:spPr>
          <a:xfrm>
            <a:off x="8084344" y="2928144"/>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1600">
              <a:solidFill>
                <a:srgbClr val="FFFFFF"/>
              </a:solidFill>
              <a:latin typeface="Arial"/>
            </a:endParaRPr>
          </a:p>
        </p:txBody>
      </p:sp>
      <p:sp>
        <p:nvSpPr>
          <p:cNvPr id="11" name="TextBox 10">
            <a:extLst>
              <a:ext uri="{FF2B5EF4-FFF2-40B4-BE49-F238E27FC236}">
                <a16:creationId xmlns:a16="http://schemas.microsoft.com/office/drawing/2014/main" id="{EAB8D93A-88A3-4629-812E-C8CD3F2B15D2}"/>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39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8D60599A-1C09-C452-3E46-00B8791DBF3C}"/>
              </a:ext>
            </a:extLst>
          </p:cNvPr>
          <p:cNvPicPr>
            <a:picLocks noChangeAspect="1"/>
          </p:cNvPicPr>
          <p:nvPr/>
        </p:nvPicPr>
        <p:blipFill>
          <a:blip r:embed="rId3"/>
          <a:stretch>
            <a:fillRect/>
          </a:stretch>
        </p:blipFill>
        <p:spPr>
          <a:xfrm>
            <a:off x="220559" y="946944"/>
            <a:ext cx="12318187" cy="5867400"/>
          </a:xfrm>
          <a:prstGeom prst="rect">
            <a:avLst/>
          </a:prstGeom>
          <a:ln>
            <a:solidFill>
              <a:schemeClr val="accent3"/>
            </a:solidFill>
          </a:ln>
        </p:spPr>
      </p:pic>
      <p:sp>
        <p:nvSpPr>
          <p:cNvPr id="4" name="Rectangle 3">
            <a:extLst>
              <a:ext uri="{FF2B5EF4-FFF2-40B4-BE49-F238E27FC236}">
                <a16:creationId xmlns:a16="http://schemas.microsoft.com/office/drawing/2014/main" id="{2E8720D1-D170-9E5D-C40C-BB236BFC91DF}"/>
              </a:ext>
            </a:extLst>
          </p:cNvPr>
          <p:cNvSpPr/>
          <p:nvPr/>
        </p:nvSpPr>
        <p:spPr>
          <a:xfrm>
            <a:off x="272614" y="5185451"/>
            <a:ext cx="12133239" cy="162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cxnSp>
        <p:nvCxnSpPr>
          <p:cNvPr id="6" name="Straight Arrow Connector 5">
            <a:extLst>
              <a:ext uri="{FF2B5EF4-FFF2-40B4-BE49-F238E27FC236}">
                <a16:creationId xmlns:a16="http://schemas.microsoft.com/office/drawing/2014/main" id="{33843039-F8A8-4FEA-94F2-C88C2F0BFAE2}"/>
              </a:ext>
            </a:extLst>
          </p:cNvPr>
          <p:cNvCxnSpPr>
            <a:cxnSpLocks/>
          </p:cNvCxnSpPr>
          <p:nvPr/>
        </p:nvCxnSpPr>
        <p:spPr>
          <a:xfrm flipV="1">
            <a:off x="7017544" y="2470943"/>
            <a:ext cx="0" cy="81245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839C2F-FC15-64D7-B44C-73E30DF09781}"/>
              </a:ext>
            </a:extLst>
          </p:cNvPr>
          <p:cNvCxnSpPr>
            <a:cxnSpLocks/>
          </p:cNvCxnSpPr>
          <p:nvPr/>
        </p:nvCxnSpPr>
        <p:spPr>
          <a:xfrm>
            <a:off x="7017544" y="4089197"/>
            <a:ext cx="0" cy="109625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FDDA83-14F0-D394-2C63-6C247807BB57}"/>
              </a:ext>
            </a:extLst>
          </p:cNvPr>
          <p:cNvSpPr/>
          <p:nvPr/>
        </p:nvSpPr>
        <p:spPr>
          <a:xfrm>
            <a:off x="249274" y="946944"/>
            <a:ext cx="9968669" cy="1523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a:extLst>
              <a:ext uri="{FF2B5EF4-FFF2-40B4-BE49-F238E27FC236}">
                <a16:creationId xmlns:a16="http://schemas.microsoft.com/office/drawing/2014/main" id="{858C57C1-806A-51D5-23EB-7C464943A563}"/>
              </a:ext>
            </a:extLst>
          </p:cNvPr>
          <p:cNvSpPr>
            <a:spLocks noGrp="1"/>
          </p:cNvSpPr>
          <p:nvPr>
            <p:ph type="title"/>
          </p:nvPr>
        </p:nvSpPr>
        <p:spPr bwMode="gray">
          <a:xfrm>
            <a:off x="395716" y="574905"/>
            <a:ext cx="12035437" cy="276999"/>
          </a:xfrm>
        </p:spPr>
        <p:txBody>
          <a:bodyPr/>
          <a:lstStyle/>
          <a:p>
            <a:r>
              <a:rPr lang="en-US" sz="1800" dirty="0">
                <a:latin typeface="Times New Roman" panose="02020603050405020304" pitchFamily="18" charset="0"/>
                <a:cs typeface="Times New Roman" panose="02020603050405020304" pitchFamily="18" charset="0"/>
              </a:rPr>
              <a:t>6.2. </a:t>
            </a:r>
            <a:r>
              <a:rPr lang="en-US" sz="1800" dirty="0" err="1">
                <a:latin typeface="Times New Roman" panose="02020603050405020304" pitchFamily="18" charset="0"/>
                <a:cs typeface="Times New Roman" panose="02020603050405020304" pitchFamily="18" charset="0"/>
              </a:rPr>
              <a:t>Kiểm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chi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endParaRPr lang="en-US" sz="1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4F88333-48A7-A33B-CA7C-7573FAD77057}"/>
              </a:ext>
            </a:extLst>
          </p:cNvPr>
          <p:cNvSpPr txBox="1"/>
          <p:nvPr/>
        </p:nvSpPr>
        <p:spPr>
          <a:xfrm>
            <a:off x="278501" y="128501"/>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Speech Bubble: Rectangle 9">
            <a:extLst>
              <a:ext uri="{FF2B5EF4-FFF2-40B4-BE49-F238E27FC236}">
                <a16:creationId xmlns:a16="http://schemas.microsoft.com/office/drawing/2014/main" id="{CD487CAD-402C-37BA-0731-00D0CC497872}"/>
              </a:ext>
            </a:extLst>
          </p:cNvPr>
          <p:cNvSpPr/>
          <p:nvPr/>
        </p:nvSpPr>
        <p:spPr>
          <a:xfrm>
            <a:off x="3883819" y="3283396"/>
            <a:ext cx="6795430" cy="805801"/>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Payment Terms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toán)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Comments(</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xét</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Shipping Information (Thông tin giao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kéo</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trỏ</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chuột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xuống</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a:t>
            </a:r>
            <a:r>
              <a:rPr kumimoji="0" lang="vi-VN"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ới</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48181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2DC7DE-4FD4-4C64-80B9-5AFFBD1903FE}"/>
              </a:ext>
            </a:extLst>
          </p:cNvPr>
          <p:cNvPicPr>
            <a:picLocks noChangeAspect="1"/>
          </p:cNvPicPr>
          <p:nvPr/>
        </p:nvPicPr>
        <p:blipFill>
          <a:blip r:embed="rId3"/>
          <a:stretch>
            <a:fillRect/>
          </a:stretch>
        </p:blipFill>
        <p:spPr>
          <a:xfrm>
            <a:off x="0" y="762181"/>
            <a:ext cx="13120688" cy="6505040"/>
          </a:xfrm>
          <a:prstGeom prst="rect">
            <a:avLst/>
          </a:prstGeom>
          <a:ln>
            <a:solidFill>
              <a:schemeClr val="tx1"/>
            </a:solidFill>
          </a:ln>
        </p:spPr>
      </p:pic>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6901F27D-7A94-477A-A43E-9852A2735383}"/>
              </a:ext>
            </a:extLst>
          </p:cNvPr>
          <p:cNvSpPr/>
          <p:nvPr/>
        </p:nvSpPr>
        <p:spPr>
          <a:xfrm>
            <a:off x="216927" y="4991530"/>
            <a:ext cx="1029978" cy="356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0" name="Speech Bubble: Rectangle 9">
            <a:extLst>
              <a:ext uri="{FF2B5EF4-FFF2-40B4-BE49-F238E27FC236}">
                <a16:creationId xmlns:a16="http://schemas.microsoft.com/office/drawing/2014/main" id="{8356A645-B7C6-4AA8-9258-BB751DD1CD44}"/>
              </a:ext>
            </a:extLst>
          </p:cNvPr>
          <p:cNvSpPr/>
          <p:nvPr/>
        </p:nvSpPr>
        <p:spPr>
          <a:xfrm>
            <a:off x="50111" y="4456460"/>
            <a:ext cx="3995633" cy="356745"/>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Kéo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xuống</a:t>
            </a:r>
            <a:r>
              <a:rPr lang="en-US" sz="1800" dirty="0">
                <a:solidFill>
                  <a:srgbClr val="000000"/>
                </a:solidFill>
                <a:latin typeface="Times New Roman" panose="02020603050405020304" pitchFamily="18" charset="0"/>
                <a:cs typeface="Times New Roman" panose="02020603050405020304" pitchFamily="18" charset="0"/>
              </a:rPr>
              <a:t> d</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đến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Line Items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8" name="Speech Bubble: Rectangle 7">
            <a:extLst>
              <a:ext uri="{FF2B5EF4-FFF2-40B4-BE49-F238E27FC236}">
                <a16:creationId xmlns:a16="http://schemas.microsoft.com/office/drawing/2014/main" id="{B2603736-3957-46DC-8882-8FA699CC8FAC}"/>
              </a:ext>
            </a:extLst>
          </p:cNvPr>
          <p:cNvSpPr/>
          <p:nvPr/>
        </p:nvSpPr>
        <p:spPr>
          <a:xfrm>
            <a:off x="7759579" y="4148520"/>
            <a:ext cx="4706544" cy="552618"/>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xem</a:t>
            </a:r>
            <a:r>
              <a:rPr lang="en-US" sz="1800" dirty="0">
                <a:solidFill>
                  <a:srgbClr val="000000"/>
                </a:solidFill>
                <a:latin typeface="Times New Roman" panose="02020603050405020304" pitchFamily="18" charset="0"/>
                <a:cs typeface="Times New Roman" panose="02020603050405020304" pitchFamily="18" charset="0"/>
              </a:rPr>
              <a:t> chi </a:t>
            </a:r>
            <a:r>
              <a:rPr lang="en-US" sz="1800" dirty="0" err="1">
                <a:solidFill>
                  <a:srgbClr val="000000"/>
                </a:solidFill>
                <a:latin typeface="Times New Roman" panose="02020603050405020304" pitchFamily="18" charset="0"/>
                <a:cs typeface="Times New Roman" panose="02020603050405020304" pitchFamily="18" charset="0"/>
              </a:rPr>
              <a:t>tiết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a:t>
            </a:r>
            <a:r>
              <a:rPr lang="en-US" sz="1800" dirty="0" err="1">
                <a:solidFill>
                  <a:srgbClr val="000000"/>
                </a:solidFill>
                <a:latin typeface="Times New Roman" panose="02020603050405020304" pitchFamily="18" charset="0"/>
                <a:cs typeface="Times New Roman" panose="02020603050405020304" pitchFamily="18" charset="0"/>
              </a:rPr>
              <a:t>của</a:t>
            </a:r>
            <a:r>
              <a:rPr lang="en-US" sz="1800" dirty="0">
                <a:solidFill>
                  <a:srgbClr val="000000"/>
                </a:solidFill>
                <a:latin typeface="Times New Roman" panose="02020603050405020304" pitchFamily="18" charset="0"/>
                <a:cs typeface="Times New Roman" panose="02020603050405020304" pitchFamily="18" charset="0"/>
              </a:rPr>
              <a:t> Line Item,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Show Item Details</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hoặc</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Details.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A51B0E5-BBC4-4A9F-B2AC-CFE6D81DAA7C}"/>
              </a:ext>
            </a:extLst>
          </p:cNvPr>
          <p:cNvSpPr/>
          <p:nvPr/>
        </p:nvSpPr>
        <p:spPr>
          <a:xfrm>
            <a:off x="11253540" y="5008559"/>
            <a:ext cx="1212583" cy="2573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2" name="Rectangle 11">
            <a:extLst>
              <a:ext uri="{FF2B5EF4-FFF2-40B4-BE49-F238E27FC236}">
                <a16:creationId xmlns:a16="http://schemas.microsoft.com/office/drawing/2014/main" id="{695E388B-0249-43FC-B800-460070483617}"/>
              </a:ext>
            </a:extLst>
          </p:cNvPr>
          <p:cNvSpPr/>
          <p:nvPr/>
        </p:nvSpPr>
        <p:spPr>
          <a:xfrm>
            <a:off x="11994185" y="5620636"/>
            <a:ext cx="701620" cy="2573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cxnSp>
        <p:nvCxnSpPr>
          <p:cNvPr id="17" name="Straight Arrow Connector 16">
            <a:extLst>
              <a:ext uri="{FF2B5EF4-FFF2-40B4-BE49-F238E27FC236}">
                <a16:creationId xmlns:a16="http://schemas.microsoft.com/office/drawing/2014/main" id="{0098AE4C-1B1E-4BF5-BCCD-DB3EE5792589}"/>
              </a:ext>
            </a:extLst>
          </p:cNvPr>
          <p:cNvCxnSpPr>
            <a:cxnSpLocks/>
          </p:cNvCxnSpPr>
          <p:nvPr/>
        </p:nvCxnSpPr>
        <p:spPr>
          <a:xfrm>
            <a:off x="731916" y="4813205"/>
            <a:ext cx="1" cy="17832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F1302C-6D9E-4B86-BBAE-897F7254AF3B}"/>
              </a:ext>
            </a:extLst>
          </p:cNvPr>
          <p:cNvCxnSpPr>
            <a:cxnSpLocks/>
            <a:endCxn id="9" idx="0"/>
          </p:cNvCxnSpPr>
          <p:nvPr/>
        </p:nvCxnSpPr>
        <p:spPr>
          <a:xfrm>
            <a:off x="11859831" y="4699413"/>
            <a:ext cx="1" cy="30914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Title">
            <a:extLst>
              <a:ext uri="{FF2B5EF4-FFF2-40B4-BE49-F238E27FC236}">
                <a16:creationId xmlns:a16="http://schemas.microsoft.com/office/drawing/2014/main" id="{C21BB6BF-526A-4C4B-A0A5-BCFC76B34B58}"/>
              </a:ext>
            </a:extLst>
          </p:cNvPr>
          <p:cNvSpPr>
            <a:spLocks noGrp="1"/>
          </p:cNvSpPr>
          <p:nvPr>
            <p:ph type="title"/>
          </p:nvPr>
        </p:nvSpPr>
        <p:spPr bwMode="gray">
          <a:xfrm>
            <a:off x="283399" y="355940"/>
            <a:ext cx="12035437" cy="276999"/>
          </a:xfrm>
        </p:spPr>
        <p:txBody>
          <a:bodyPr/>
          <a:lstStyle/>
          <a:p>
            <a:r>
              <a:rPr lang="en-US" sz="1800" dirty="0">
                <a:latin typeface="Times New Roman" panose="02020603050405020304" pitchFamily="18" charset="0"/>
                <a:cs typeface="Times New Roman" panose="02020603050405020304" pitchFamily="18" charset="0"/>
              </a:rPr>
              <a:t>6.2. </a:t>
            </a:r>
            <a:r>
              <a:rPr lang="en-US" sz="1800" dirty="0" err="1">
                <a:latin typeface="Times New Roman" panose="02020603050405020304" pitchFamily="18" charset="0"/>
                <a:cs typeface="Times New Roman" panose="02020603050405020304" pitchFamily="18" charset="0"/>
              </a:rPr>
              <a:t>Kiểm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chi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endParaRPr lang="en-US" sz="1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9E849C-F978-4172-8C1C-EB417A709680}"/>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132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141B9-43CB-41A5-AA74-1083638D86C3}"/>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AB0801E3-AF1A-42B1-B91C-1DFD58F9B5C2}"/>
              </a:ext>
            </a:extLst>
          </p:cNvPr>
          <p:cNvPicPr>
            <a:picLocks noChangeAspect="1"/>
          </p:cNvPicPr>
          <p:nvPr/>
        </p:nvPicPr>
        <p:blipFill rotWithShape="1">
          <a:blip r:embed="rId3"/>
          <a:srcRect r="1353"/>
          <a:stretch/>
        </p:blipFill>
        <p:spPr>
          <a:xfrm>
            <a:off x="-28719" y="751458"/>
            <a:ext cx="13118979" cy="6332583"/>
          </a:xfrm>
          <a:prstGeom prst="rect">
            <a:avLst/>
          </a:prstGeom>
          <a:ln>
            <a:solidFill>
              <a:schemeClr val="tx1"/>
            </a:solidFill>
          </a:ln>
        </p:spPr>
      </p:pic>
      <p:sp>
        <p:nvSpPr>
          <p:cNvPr id="9" name="Rectangle 8">
            <a:extLst>
              <a:ext uri="{FF2B5EF4-FFF2-40B4-BE49-F238E27FC236}">
                <a16:creationId xmlns:a16="http://schemas.microsoft.com/office/drawing/2014/main" id="{34244C84-880C-48DA-A470-2FDE5F5CE379}"/>
              </a:ext>
            </a:extLst>
          </p:cNvPr>
          <p:cNvSpPr/>
          <p:nvPr/>
        </p:nvSpPr>
        <p:spPr>
          <a:xfrm flipV="1">
            <a:off x="294126" y="1995769"/>
            <a:ext cx="1701258" cy="269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0" name="Rectangle 9">
            <a:extLst>
              <a:ext uri="{FF2B5EF4-FFF2-40B4-BE49-F238E27FC236}">
                <a16:creationId xmlns:a16="http://schemas.microsoft.com/office/drawing/2014/main" id="{56D557D9-29C1-46E8-A3EB-020A9A915EB0}"/>
              </a:ext>
            </a:extLst>
          </p:cNvPr>
          <p:cNvSpPr/>
          <p:nvPr/>
        </p:nvSpPr>
        <p:spPr>
          <a:xfrm>
            <a:off x="281348" y="2266632"/>
            <a:ext cx="1432689" cy="269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Callout: Line 10">
            <a:extLst>
              <a:ext uri="{FF2B5EF4-FFF2-40B4-BE49-F238E27FC236}">
                <a16:creationId xmlns:a16="http://schemas.microsoft.com/office/drawing/2014/main" id="{282D5112-F3FC-41FC-A34A-4BEB026FFE87}"/>
              </a:ext>
            </a:extLst>
          </p:cNvPr>
          <p:cNvSpPr/>
          <p:nvPr/>
        </p:nvSpPr>
        <p:spPr>
          <a:xfrm>
            <a:off x="2636024" y="2393248"/>
            <a:ext cx="5731308" cy="992095"/>
          </a:xfrm>
          <a:prstGeom prst="borderCallout1">
            <a:avLst>
              <a:gd name="adj1" fmla="val 47"/>
              <a:gd name="adj2" fmla="val 236"/>
              <a:gd name="adj3" fmla="val 271"/>
              <a:gd name="adj4" fmla="val -1600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dirty="0">
                <a:solidFill>
                  <a:srgbClr val="C00000"/>
                </a:solidFill>
                <a:latin typeface="Times New Roman" panose="02020603050405020304" pitchFamily="18" charset="0"/>
                <a:cs typeface="Times New Roman" panose="02020603050405020304" pitchFamily="18" charset="0"/>
              </a:rPr>
              <a:t>1:</a:t>
            </a:r>
            <a:r>
              <a:rPr lang="en-US" sz="1600" dirty="0">
                <a:solidFill>
                  <a:srgbClr val="000000"/>
                </a:solidFill>
                <a:latin typeface="Times New Roman" panose="02020603050405020304" pitchFamily="18" charset="0"/>
                <a:cs typeface="Times New Roman" panose="02020603050405020304" pitchFamily="18" charset="0"/>
              </a:rPr>
              <a:t>Để </a:t>
            </a:r>
            <a:r>
              <a:rPr lang="en-US" sz="1600" dirty="0" err="1">
                <a:solidFill>
                  <a:srgbClr val="000000"/>
                </a:solidFill>
                <a:latin typeface="Times New Roman" panose="02020603050405020304" pitchFamily="18" charset="0"/>
                <a:cs typeface="Times New Roman" panose="02020603050405020304" pitchFamily="18" charset="0"/>
              </a:rPr>
              <a:t>xác</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nhận</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toàn</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bộ</a:t>
            </a:r>
            <a:r>
              <a:rPr lang="en-US" sz="1600" dirty="0">
                <a:solidFill>
                  <a:srgbClr val="000000"/>
                </a:solidFill>
                <a:latin typeface="Times New Roman" panose="02020603050405020304" pitchFamily="18" charset="0"/>
                <a:cs typeface="Times New Roman" panose="02020603050405020304" pitchFamily="18" charset="0"/>
              </a:rPr>
              <a:t> đ</a:t>
            </a:r>
            <a:r>
              <a:rPr lang="vi-VN" sz="1600" dirty="0">
                <a:solidFill>
                  <a:srgbClr val="000000"/>
                </a:solidFill>
                <a:latin typeface="Times New Roman" panose="02020603050405020304" pitchFamily="18" charset="0"/>
                <a:cs typeface="Times New Roman" panose="02020603050405020304" pitchFamily="18" charset="0"/>
              </a:rPr>
              <a:t>ơ</a:t>
            </a:r>
            <a:r>
              <a:rPr lang="en-US" sz="1600" dirty="0">
                <a:solidFill>
                  <a:srgbClr val="000000"/>
                </a:solidFill>
                <a:latin typeface="Times New Roman" panose="02020603050405020304" pitchFamily="18" charset="0"/>
                <a:cs typeface="Times New Roman" panose="02020603050405020304" pitchFamily="18" charset="0"/>
              </a:rPr>
              <a:t>n </a:t>
            </a:r>
            <a:r>
              <a:rPr lang="en-US" sz="1600" dirty="0" err="1">
                <a:solidFill>
                  <a:srgbClr val="000000"/>
                </a:solidFill>
                <a:latin typeface="Times New Roman" panose="02020603050405020304" pitchFamily="18" charset="0"/>
                <a:cs typeface="Times New Roman" panose="02020603050405020304" pitchFamily="18" charset="0"/>
              </a:rPr>
              <a:t>hàng</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kích</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vào</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nút</a:t>
            </a:r>
            <a:r>
              <a:rPr lang="en-US" sz="16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Create Order Confirmation </a:t>
            </a:r>
            <a:r>
              <a:rPr lang="en-US" sz="1600" dirty="0" err="1">
                <a:solidFill>
                  <a:srgbClr val="000000"/>
                </a:solidFill>
                <a:latin typeface="Times New Roman" panose="02020603050405020304" pitchFamily="18" charset="0"/>
                <a:cs typeface="Times New Roman" panose="02020603050405020304" pitchFamily="18" charset="0"/>
              </a:rPr>
              <a:t>và</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sổ</a:t>
            </a:r>
            <a:r>
              <a:rPr lang="en-US" sz="1600" dirty="0">
                <a:solidFill>
                  <a:srgbClr val="000000"/>
                </a:solidFill>
                <a:latin typeface="Times New Roman" panose="02020603050405020304" pitchFamily="18" charset="0"/>
                <a:cs typeface="Times New Roman" panose="02020603050405020304" pitchFamily="18" charset="0"/>
              </a:rPr>
              <a:t> con </a:t>
            </a:r>
            <a:r>
              <a:rPr lang="en-US" sz="1600" dirty="0" err="1">
                <a:solidFill>
                  <a:srgbClr val="000000"/>
                </a:solidFill>
                <a:latin typeface="Times New Roman" panose="02020603050405020304" pitchFamily="18" charset="0"/>
                <a:cs typeface="Times New Roman" panose="02020603050405020304" pitchFamily="18" charset="0"/>
              </a:rPr>
              <a:t>trỏ</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chuột</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xuống</a:t>
            </a:r>
            <a:r>
              <a:rPr lang="en-US" sz="1600" dirty="0">
                <a:solidFill>
                  <a:srgbClr val="000000"/>
                </a:solidFill>
                <a:latin typeface="Times New Roman" panose="02020603050405020304" pitchFamily="18" charset="0"/>
                <a:cs typeface="Times New Roman" panose="02020603050405020304" pitchFamily="18" charset="0"/>
              </a:rPr>
              <a:t> d</a:t>
            </a:r>
            <a:r>
              <a:rPr lang="vi-VN" sz="1600" dirty="0">
                <a:solidFill>
                  <a:srgbClr val="000000"/>
                </a:solidFill>
                <a:latin typeface="Times New Roman" panose="02020603050405020304" pitchFamily="18" charset="0"/>
                <a:cs typeface="Times New Roman" panose="02020603050405020304" pitchFamily="18" charset="0"/>
              </a:rPr>
              <a:t>ư</a:t>
            </a:r>
            <a:r>
              <a:rPr lang="en-US" sz="1600" dirty="0" err="1">
                <a:solidFill>
                  <a:srgbClr val="000000"/>
                </a:solidFill>
                <a:latin typeface="Times New Roman" panose="02020603050405020304" pitchFamily="18" charset="0"/>
                <a:cs typeface="Times New Roman" panose="02020603050405020304" pitchFamily="18" charset="0"/>
              </a:rPr>
              <a:t>ới</a:t>
            </a:r>
            <a:endParaRPr lang="en-US" sz="1600" dirty="0">
              <a:solidFill>
                <a:srgbClr val="000000"/>
              </a:solidFill>
              <a:latin typeface="Times New Roman" panose="02020603050405020304" pitchFamily="18" charset="0"/>
              <a:cs typeface="Times New Roman" panose="02020603050405020304" pitchFamily="18" charset="0"/>
            </a:endParaRPr>
          </a:p>
          <a:p>
            <a:pPr defTabSz="1171414"/>
            <a:r>
              <a:rPr lang="en-US" sz="1600" dirty="0">
                <a:solidFill>
                  <a:srgbClr val="C00000"/>
                </a:solidFill>
                <a:latin typeface="Times New Roman" panose="02020603050405020304" pitchFamily="18" charset="0"/>
                <a:cs typeface="Times New Roman" panose="02020603050405020304" pitchFamily="18" charset="0"/>
              </a:rPr>
              <a:t>2: </a:t>
            </a:r>
            <a:r>
              <a:rPr lang="en-US" sz="1600" dirty="0" err="1">
                <a:solidFill>
                  <a:srgbClr val="000000"/>
                </a:solidFill>
                <a:latin typeface="Times New Roman" panose="02020603050405020304" pitchFamily="18" charset="0"/>
                <a:cs typeface="Times New Roman" panose="02020603050405020304" pitchFamily="18" charset="0"/>
              </a:rPr>
              <a:t>Kích</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vào</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nút</a:t>
            </a:r>
            <a:r>
              <a:rPr lang="en-US" sz="1600" dirty="0">
                <a:solidFill>
                  <a:srgbClr val="000000"/>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Confirm Entire order</a:t>
            </a: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13" name="Title">
            <a:extLst>
              <a:ext uri="{FF2B5EF4-FFF2-40B4-BE49-F238E27FC236}">
                <a16:creationId xmlns:a16="http://schemas.microsoft.com/office/drawing/2014/main" id="{A25593B3-738A-44D2-B486-ED0B32ECAC94}"/>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(Confirm Entire Order)</a:t>
            </a:r>
          </a:p>
        </p:txBody>
      </p:sp>
      <p:sp>
        <p:nvSpPr>
          <p:cNvPr id="14" name="TextBox 13">
            <a:extLst>
              <a:ext uri="{FF2B5EF4-FFF2-40B4-BE49-F238E27FC236}">
                <a16:creationId xmlns:a16="http://schemas.microsoft.com/office/drawing/2014/main" id="{96600FFD-D6AA-4574-9283-46744162046B}"/>
              </a:ext>
            </a:extLst>
          </p:cNvPr>
          <p:cNvSpPr txBox="1"/>
          <p:nvPr/>
        </p:nvSpPr>
        <p:spPr>
          <a:xfrm>
            <a:off x="90715" y="197484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5" name="TextBox 14">
            <a:extLst>
              <a:ext uri="{FF2B5EF4-FFF2-40B4-BE49-F238E27FC236}">
                <a16:creationId xmlns:a16="http://schemas.microsoft.com/office/drawing/2014/main" id="{7F861C5B-C980-412A-951A-836B478202B2}"/>
              </a:ext>
            </a:extLst>
          </p:cNvPr>
          <p:cNvSpPr txBox="1"/>
          <p:nvPr/>
        </p:nvSpPr>
        <p:spPr>
          <a:xfrm>
            <a:off x="90715" y="227276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6" name="TextBox 15">
            <a:extLst>
              <a:ext uri="{FF2B5EF4-FFF2-40B4-BE49-F238E27FC236}">
                <a16:creationId xmlns:a16="http://schemas.microsoft.com/office/drawing/2014/main" id="{93801CAB-9746-4517-85AE-67BB70814FED}"/>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44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C1DE59-0811-4D30-A72B-6E277EED5729}"/>
              </a:ext>
            </a:extLst>
          </p:cNvPr>
          <p:cNvSpPr txBox="1"/>
          <p:nvPr/>
        </p:nvSpPr>
        <p:spPr>
          <a:xfrm>
            <a:off x="1345031" y="694144"/>
            <a:ext cx="8479004" cy="1107996"/>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mở</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1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trình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duyệt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bất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kỳ</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gõ</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link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sau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hlinkClick r:id="rId3"/>
              </a:rPr>
              <a:t>https://supplier.ariba.com/</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hình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ra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bên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d</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ới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pic>
        <p:nvPicPr>
          <p:cNvPr id="8" name="Picture 7">
            <a:extLst>
              <a:ext uri="{FF2B5EF4-FFF2-40B4-BE49-F238E27FC236}">
                <a16:creationId xmlns:a16="http://schemas.microsoft.com/office/drawing/2014/main" id="{60E790D0-210E-4BFC-A39A-4ACF4F31DFA5}"/>
              </a:ext>
            </a:extLst>
          </p:cNvPr>
          <p:cNvPicPr>
            <a:picLocks noChangeAspect="1"/>
          </p:cNvPicPr>
          <p:nvPr/>
        </p:nvPicPr>
        <p:blipFill rotWithShape="1">
          <a:blip r:embed="rId4"/>
          <a:srcRect t="4605" b="10766"/>
          <a:stretch/>
        </p:blipFill>
        <p:spPr>
          <a:xfrm>
            <a:off x="1249885" y="1556544"/>
            <a:ext cx="11205177" cy="5334001"/>
          </a:xfrm>
          <a:prstGeom prst="rect">
            <a:avLst/>
          </a:prstGeom>
        </p:spPr>
      </p:pic>
      <p:sp>
        <p:nvSpPr>
          <p:cNvPr id="2" name="TextBox 1">
            <a:extLst>
              <a:ext uri="{FF2B5EF4-FFF2-40B4-BE49-F238E27FC236}">
                <a16:creationId xmlns:a16="http://schemas.microsoft.com/office/drawing/2014/main" id="{DF25FAE5-0C7E-420F-B579-5D1E315486C8}"/>
              </a:ext>
            </a:extLst>
          </p:cNvPr>
          <p:cNvSpPr txBox="1"/>
          <p:nvPr/>
        </p:nvSpPr>
        <p:spPr>
          <a:xfrm>
            <a:off x="1249885" y="181966"/>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1.1.Tạo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
        <p:nvSpPr>
          <p:cNvPr id="9" name="Flowchart: Process 8">
            <a:extLst>
              <a:ext uri="{FF2B5EF4-FFF2-40B4-BE49-F238E27FC236}">
                <a16:creationId xmlns:a16="http://schemas.microsoft.com/office/drawing/2014/main" id="{76559623-E88F-4360-BE19-B82FD589758F}"/>
              </a:ext>
            </a:extLst>
          </p:cNvPr>
          <p:cNvSpPr/>
          <p:nvPr/>
        </p:nvSpPr>
        <p:spPr bwMode="gray">
          <a:xfrm>
            <a:off x="2521744" y="5595148"/>
            <a:ext cx="515987" cy="228596"/>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10" name="Straight Connector 9">
            <a:extLst>
              <a:ext uri="{FF2B5EF4-FFF2-40B4-BE49-F238E27FC236}">
                <a16:creationId xmlns:a16="http://schemas.microsoft.com/office/drawing/2014/main" id="{A73CAC2A-87D3-42F4-A69F-4308D9E8101A}"/>
              </a:ext>
            </a:extLst>
          </p:cNvPr>
          <p:cNvCxnSpPr>
            <a:cxnSpLocks/>
            <a:stCxn id="11" idx="3"/>
            <a:endCxn id="9" idx="1"/>
          </p:cNvCxnSpPr>
          <p:nvPr/>
        </p:nvCxnSpPr>
        <p:spPr>
          <a:xfrm>
            <a:off x="2077197" y="5709446"/>
            <a:ext cx="444547"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1" name="Flowchart: Process 10">
            <a:extLst>
              <a:ext uri="{FF2B5EF4-FFF2-40B4-BE49-F238E27FC236}">
                <a16:creationId xmlns:a16="http://schemas.microsoft.com/office/drawing/2014/main" id="{D3854388-60C8-4B88-8E8E-9F39FF4A780E}"/>
              </a:ext>
            </a:extLst>
          </p:cNvPr>
          <p:cNvSpPr/>
          <p:nvPr/>
        </p:nvSpPr>
        <p:spPr bwMode="gray">
          <a:xfrm>
            <a:off x="311944" y="5485928"/>
            <a:ext cx="1765253" cy="447035"/>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FFC000"/>
              </a:solidFill>
              <a:effectLst/>
              <a:uLnTx/>
              <a:uFillTx/>
              <a:latin typeface="Arial"/>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F54A6F86-8C7B-451F-B50F-45E2ADE6E901}"/>
              </a:ext>
            </a:extLst>
          </p:cNvPr>
          <p:cNvSpPr txBox="1"/>
          <p:nvPr/>
        </p:nvSpPr>
        <p:spPr>
          <a:xfrm>
            <a:off x="508770" y="5463223"/>
            <a:ext cx="1568427" cy="492443"/>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B2: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Register now</a:t>
            </a:r>
          </a:p>
        </p:txBody>
      </p:sp>
    </p:spTree>
    <p:extLst>
      <p:ext uri="{BB962C8B-B14F-4D97-AF65-F5344CB8AC3E}">
        <p14:creationId xmlns:p14="http://schemas.microsoft.com/office/powerpoint/2010/main" val="1809387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D529814F-8737-4CE3-BA20-F97082684784}"/>
              </a:ext>
            </a:extLst>
          </p:cNvPr>
          <p:cNvPicPr>
            <a:picLocks noChangeAspect="1"/>
          </p:cNvPicPr>
          <p:nvPr/>
        </p:nvPicPr>
        <p:blipFill rotWithShape="1">
          <a:blip r:embed="rId3"/>
          <a:srcRect l="1676" r="1354"/>
          <a:stretch/>
        </p:blipFill>
        <p:spPr>
          <a:xfrm>
            <a:off x="224860" y="739527"/>
            <a:ext cx="12912556" cy="6340658"/>
          </a:xfrm>
          <a:prstGeom prst="rect">
            <a:avLst/>
          </a:prstGeom>
          <a:ln>
            <a:solidFill>
              <a:schemeClr val="tx1"/>
            </a:solidFill>
          </a:ln>
        </p:spPr>
      </p:pic>
      <p:pic>
        <p:nvPicPr>
          <p:cNvPr id="11" name="Picture 10">
            <a:extLst>
              <a:ext uri="{FF2B5EF4-FFF2-40B4-BE49-F238E27FC236}">
                <a16:creationId xmlns:a16="http://schemas.microsoft.com/office/drawing/2014/main" id="{87EBD6F0-1CC1-4D75-A958-B33913BCC9CA}"/>
              </a:ext>
            </a:extLst>
          </p:cNvPr>
          <p:cNvPicPr>
            <a:picLocks noChangeAspect="1"/>
          </p:cNvPicPr>
          <p:nvPr/>
        </p:nvPicPr>
        <p:blipFill>
          <a:blip r:embed="rId4"/>
          <a:stretch>
            <a:fillRect/>
          </a:stretch>
        </p:blipFill>
        <p:spPr>
          <a:xfrm>
            <a:off x="3508089" y="2435543"/>
            <a:ext cx="1844777" cy="196776"/>
          </a:xfrm>
          <a:prstGeom prst="rect">
            <a:avLst/>
          </a:prstGeom>
        </p:spPr>
      </p:pic>
      <p:sp>
        <p:nvSpPr>
          <p:cNvPr id="12" name="Speech Bubble: Rectangle 11">
            <a:extLst>
              <a:ext uri="{FF2B5EF4-FFF2-40B4-BE49-F238E27FC236}">
                <a16:creationId xmlns:a16="http://schemas.microsoft.com/office/drawing/2014/main" id="{E0BD91F9-A7B7-44DF-8440-61DC69A30CB9}"/>
              </a:ext>
            </a:extLst>
          </p:cNvPr>
          <p:cNvSpPr/>
          <p:nvPr/>
        </p:nvSpPr>
        <p:spPr>
          <a:xfrm>
            <a:off x="3864525" y="1347093"/>
            <a:ext cx="5162101" cy="51425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Trang </a:t>
            </a:r>
            <a:r>
              <a:rPr lang="en-US" sz="2152" dirty="0" err="1">
                <a:solidFill>
                  <a:srgbClr val="000000"/>
                </a:solidFill>
                <a:latin typeface="Times New Roman" panose="02020603050405020304" pitchFamily="18" charset="0"/>
                <a:cs typeface="Times New Roman" panose="02020603050405020304" pitchFamily="18" charset="0"/>
              </a:rPr>
              <a:t>xác</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nhận</a:t>
            </a:r>
            <a:r>
              <a:rPr lang="en-US" sz="2152" dirty="0">
                <a:solidFill>
                  <a:srgbClr val="000000"/>
                </a:solidFill>
                <a:latin typeface="Times New Roman" panose="02020603050405020304" pitchFamily="18" charset="0"/>
                <a:cs typeface="Times New Roman" panose="02020603050405020304" pitchFamily="18" charset="0"/>
              </a:rPr>
              <a:t> đ</a:t>
            </a:r>
            <a:r>
              <a:rPr lang="vi-VN" sz="2152" dirty="0">
                <a:solidFill>
                  <a:srgbClr val="000000"/>
                </a:solidFill>
                <a:latin typeface="Times New Roman" panose="02020603050405020304" pitchFamily="18" charset="0"/>
                <a:cs typeface="Times New Roman" panose="02020603050405020304" pitchFamily="18" charset="0"/>
              </a:rPr>
              <a:t>ơ</a:t>
            </a:r>
            <a:r>
              <a:rPr lang="en-US" sz="2152" dirty="0">
                <a:solidFill>
                  <a:srgbClr val="000000"/>
                </a:solidFill>
                <a:latin typeface="Times New Roman" panose="02020603050405020304" pitchFamily="18" charset="0"/>
                <a:cs typeface="Times New Roman" panose="02020603050405020304" pitchFamily="18" charset="0"/>
              </a:rPr>
              <a:t>n </a:t>
            </a:r>
            <a:r>
              <a:rPr lang="en-US" sz="2152" dirty="0" err="1">
                <a:solidFill>
                  <a:srgbClr val="000000"/>
                </a:solidFill>
                <a:latin typeface="Times New Roman" panose="02020603050405020304" pitchFamily="18" charset="0"/>
                <a:cs typeface="Times New Roman" panose="02020603050405020304" pitchFamily="18" charset="0"/>
              </a:rPr>
              <a:t>hàng</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sẽ</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hiện</a:t>
            </a:r>
            <a:r>
              <a:rPr lang="en-US" sz="2152" dirty="0">
                <a:solidFill>
                  <a:srgbClr val="000000"/>
                </a:solidFill>
                <a:latin typeface="Times New Roman" panose="02020603050405020304" pitchFamily="18" charset="0"/>
                <a:cs typeface="Times New Roman" panose="02020603050405020304" pitchFamily="18" charset="0"/>
              </a:rPr>
              <a:t> ra</a:t>
            </a:r>
          </a:p>
        </p:txBody>
      </p:sp>
      <p:sp>
        <p:nvSpPr>
          <p:cNvPr id="13" name="Callout: Line 12">
            <a:extLst>
              <a:ext uri="{FF2B5EF4-FFF2-40B4-BE49-F238E27FC236}">
                <a16:creationId xmlns:a16="http://schemas.microsoft.com/office/drawing/2014/main" id="{5F32A347-68DE-4033-8922-C5A2EA0FFF08}"/>
              </a:ext>
            </a:extLst>
          </p:cNvPr>
          <p:cNvSpPr/>
          <p:nvPr/>
        </p:nvSpPr>
        <p:spPr>
          <a:xfrm>
            <a:off x="6301117" y="2500489"/>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Điền</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số</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cần</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xác</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Confirmation #</a:t>
            </a:r>
            <a:r>
              <a:rPr lang="en-US" sz="1600" dirty="0">
                <a:solidFill>
                  <a:srgbClr val="000000"/>
                </a:solidFill>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EE0ECA45-75DE-414E-BD9D-27E86304080F}"/>
              </a:ext>
            </a:extLst>
          </p:cNvPr>
          <p:cNvSpPr/>
          <p:nvPr/>
        </p:nvSpPr>
        <p:spPr>
          <a:xfrm>
            <a:off x="2599739" y="2405274"/>
            <a:ext cx="2998767" cy="232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TextBox 14">
            <a:extLst>
              <a:ext uri="{FF2B5EF4-FFF2-40B4-BE49-F238E27FC236}">
                <a16:creationId xmlns:a16="http://schemas.microsoft.com/office/drawing/2014/main" id="{2A162BAE-077F-4811-B325-2C0FC1E5B68F}"/>
              </a:ext>
            </a:extLst>
          </p:cNvPr>
          <p:cNvSpPr txBox="1"/>
          <p:nvPr/>
        </p:nvSpPr>
        <p:spPr>
          <a:xfrm>
            <a:off x="2336611" y="237034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7" name="Title">
            <a:extLst>
              <a:ext uri="{FF2B5EF4-FFF2-40B4-BE49-F238E27FC236}">
                <a16:creationId xmlns:a16="http://schemas.microsoft.com/office/drawing/2014/main" id="{90413E32-97D5-47C2-840C-95C828F8CA75}"/>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(Confirm Entire Order)</a:t>
            </a:r>
          </a:p>
        </p:txBody>
      </p:sp>
      <p:sp>
        <p:nvSpPr>
          <p:cNvPr id="18" name="TextBox 17">
            <a:extLst>
              <a:ext uri="{FF2B5EF4-FFF2-40B4-BE49-F238E27FC236}">
                <a16:creationId xmlns:a16="http://schemas.microsoft.com/office/drawing/2014/main" id="{C6A95510-7DE6-456F-ABF8-33AEE6005C82}"/>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632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D529814F-8737-4CE3-BA20-F97082684784}"/>
              </a:ext>
            </a:extLst>
          </p:cNvPr>
          <p:cNvPicPr>
            <a:picLocks noChangeAspect="1"/>
          </p:cNvPicPr>
          <p:nvPr/>
        </p:nvPicPr>
        <p:blipFill rotWithShape="1">
          <a:blip r:embed="rId3"/>
          <a:srcRect l="1676" r="1354"/>
          <a:stretch/>
        </p:blipFill>
        <p:spPr>
          <a:xfrm>
            <a:off x="224860" y="739527"/>
            <a:ext cx="12912556" cy="6340658"/>
          </a:xfrm>
          <a:prstGeom prst="rect">
            <a:avLst/>
          </a:prstGeom>
          <a:ln>
            <a:solidFill>
              <a:schemeClr val="tx1"/>
            </a:solidFill>
          </a:ln>
        </p:spPr>
      </p:pic>
      <p:sp>
        <p:nvSpPr>
          <p:cNvPr id="10" name="Rectangle 9">
            <a:extLst>
              <a:ext uri="{FF2B5EF4-FFF2-40B4-BE49-F238E27FC236}">
                <a16:creationId xmlns:a16="http://schemas.microsoft.com/office/drawing/2014/main" id="{CB0A3A5E-C2C9-43D1-954D-D0BE26680878}"/>
              </a:ext>
            </a:extLst>
          </p:cNvPr>
          <p:cNvSpPr/>
          <p:nvPr/>
        </p:nvSpPr>
        <p:spPr>
          <a:xfrm>
            <a:off x="10213217" y="1175258"/>
            <a:ext cx="783813" cy="286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53578FCA-40A5-46FA-8EE1-4A8E68A7BBD7}"/>
              </a:ext>
            </a:extLst>
          </p:cNvPr>
          <p:cNvSpPr/>
          <p:nvPr/>
        </p:nvSpPr>
        <p:spPr>
          <a:xfrm>
            <a:off x="8008144" y="1930747"/>
            <a:ext cx="2637455" cy="501358"/>
          </a:xfrm>
          <a:prstGeom prst="borderCallout1">
            <a:avLst>
              <a:gd name="adj1" fmla="val 47"/>
              <a:gd name="adj2" fmla="val 98612"/>
              <a:gd name="adj3" fmla="val -9575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dirty="0">
                <a:solidFill>
                  <a:srgbClr val="000000"/>
                </a:solidFill>
                <a:latin typeface="Times New Roman" panose="02020603050405020304" pitchFamily="18" charset="0"/>
                <a:cs typeface="Times New Roman" panose="02020603050405020304" pitchFamily="18" charset="0"/>
              </a:rPr>
              <a:t>:Kích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Next</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E5EE9D0-383B-4F12-8A90-62BF4F9C6E04}"/>
              </a:ext>
            </a:extLst>
          </p:cNvPr>
          <p:cNvSpPr txBox="1"/>
          <p:nvPr/>
        </p:nvSpPr>
        <p:spPr>
          <a:xfrm>
            <a:off x="10078867" y="119663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5" name="Title">
            <a:extLst>
              <a:ext uri="{FF2B5EF4-FFF2-40B4-BE49-F238E27FC236}">
                <a16:creationId xmlns:a16="http://schemas.microsoft.com/office/drawing/2014/main" id="{322EFDE5-BEBF-4DD1-B0E8-65CF5E723DDA}"/>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(Confirm Entire Order)</a:t>
            </a:r>
          </a:p>
        </p:txBody>
      </p:sp>
      <p:sp>
        <p:nvSpPr>
          <p:cNvPr id="16" name="TextBox 15">
            <a:extLst>
              <a:ext uri="{FF2B5EF4-FFF2-40B4-BE49-F238E27FC236}">
                <a16:creationId xmlns:a16="http://schemas.microsoft.com/office/drawing/2014/main" id="{D2040CBD-5122-47F9-AA29-BCBE26C2CFE4}"/>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95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6721EED7-3B52-4490-BBE7-8276D23C0C51}"/>
              </a:ext>
            </a:extLst>
          </p:cNvPr>
          <p:cNvPicPr>
            <a:picLocks noChangeAspect="1"/>
          </p:cNvPicPr>
          <p:nvPr/>
        </p:nvPicPr>
        <p:blipFill>
          <a:blip r:embed="rId3"/>
          <a:stretch>
            <a:fillRect/>
          </a:stretch>
        </p:blipFill>
        <p:spPr>
          <a:xfrm>
            <a:off x="0" y="749377"/>
            <a:ext cx="13120688" cy="6327800"/>
          </a:xfrm>
          <a:prstGeom prst="rect">
            <a:avLst/>
          </a:prstGeom>
          <a:ln>
            <a:solidFill>
              <a:schemeClr val="tx1"/>
            </a:solidFill>
          </a:ln>
        </p:spPr>
      </p:pic>
      <p:sp>
        <p:nvSpPr>
          <p:cNvPr id="15" name="Speech Bubble: Rectangle 14">
            <a:extLst>
              <a:ext uri="{FF2B5EF4-FFF2-40B4-BE49-F238E27FC236}">
                <a16:creationId xmlns:a16="http://schemas.microsoft.com/office/drawing/2014/main" id="{776A50B4-D016-4287-88C0-4D6273501580}"/>
              </a:ext>
            </a:extLst>
          </p:cNvPr>
          <p:cNvSpPr/>
          <p:nvPr/>
        </p:nvSpPr>
        <p:spPr>
          <a:xfrm>
            <a:off x="3460924" y="6470565"/>
            <a:ext cx="5680385" cy="406696"/>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err="1">
                <a:solidFill>
                  <a:srgbClr val="000000"/>
                </a:solidFill>
                <a:latin typeface="Times New Roman" panose="02020603050405020304" pitchFamily="18" charset="0"/>
                <a:cs typeface="Times New Roman" panose="02020603050405020304" pitchFamily="18" charset="0"/>
              </a:rPr>
              <a:t>Màn</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hình</a:t>
            </a:r>
            <a:r>
              <a:rPr lang="en-US" sz="2152" dirty="0">
                <a:solidFill>
                  <a:srgbClr val="000000"/>
                </a:solidFill>
                <a:latin typeface="Times New Roman" panose="02020603050405020304" pitchFamily="18" charset="0"/>
                <a:cs typeface="Times New Roman" panose="02020603050405020304" pitchFamily="18" charset="0"/>
              </a:rPr>
              <a:t> </a:t>
            </a:r>
            <a:r>
              <a:rPr lang="en-US" sz="2152" b="1" dirty="0">
                <a:solidFill>
                  <a:srgbClr val="000000"/>
                </a:solidFill>
                <a:latin typeface="Times New Roman" panose="02020603050405020304" pitchFamily="18" charset="0"/>
                <a:cs typeface="Times New Roman" panose="02020603050405020304" pitchFamily="18" charset="0"/>
              </a:rPr>
              <a:t>Confirm Entire Order </a:t>
            </a:r>
            <a:r>
              <a:rPr lang="en-US" sz="2152" dirty="0" err="1">
                <a:solidFill>
                  <a:srgbClr val="000000"/>
                </a:solidFill>
                <a:latin typeface="Times New Roman" panose="02020603050405020304" pitchFamily="18" charset="0"/>
                <a:cs typeface="Times New Roman" panose="02020603050405020304" pitchFamily="18" charset="0"/>
              </a:rPr>
              <a:t>sẽ</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hiện</a:t>
            </a:r>
            <a:r>
              <a:rPr lang="en-US" sz="2152" dirty="0">
                <a:solidFill>
                  <a:srgbClr val="000000"/>
                </a:solidFill>
                <a:latin typeface="Times New Roman" panose="02020603050405020304" pitchFamily="18" charset="0"/>
                <a:cs typeface="Times New Roman" panose="02020603050405020304" pitchFamily="18" charset="0"/>
              </a:rPr>
              <a:t> ra</a:t>
            </a:r>
          </a:p>
        </p:txBody>
      </p:sp>
      <p:sp>
        <p:nvSpPr>
          <p:cNvPr id="17" name="TextBox 16">
            <a:extLst>
              <a:ext uri="{FF2B5EF4-FFF2-40B4-BE49-F238E27FC236}">
                <a16:creationId xmlns:a16="http://schemas.microsoft.com/office/drawing/2014/main" id="{848807C2-7B3A-4410-BC24-9798B2530808}"/>
              </a:ext>
            </a:extLst>
          </p:cNvPr>
          <p:cNvSpPr txBox="1"/>
          <p:nvPr/>
        </p:nvSpPr>
        <p:spPr>
          <a:xfrm>
            <a:off x="9587022" y="150780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8" name="Callout: Line 17">
            <a:extLst>
              <a:ext uri="{FF2B5EF4-FFF2-40B4-BE49-F238E27FC236}">
                <a16:creationId xmlns:a16="http://schemas.microsoft.com/office/drawing/2014/main" id="{39CE207B-D5D5-4858-8264-E1CAC037138D}"/>
              </a:ext>
            </a:extLst>
          </p:cNvPr>
          <p:cNvSpPr/>
          <p:nvPr/>
        </p:nvSpPr>
        <p:spPr>
          <a:xfrm>
            <a:off x="5486943" y="1992809"/>
            <a:ext cx="4329458" cy="706736"/>
          </a:xfrm>
          <a:prstGeom prst="borderCallout1">
            <a:avLst>
              <a:gd name="adj1" fmla="val 47"/>
              <a:gd name="adj2" fmla="val 98612"/>
              <a:gd name="adj3" fmla="val -76946"/>
              <a:gd name="adj4" fmla="val 9874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err="1">
                <a:solidFill>
                  <a:srgbClr val="000000"/>
                </a:solidFill>
                <a:latin typeface="Times New Roman" panose="02020603050405020304" pitchFamily="18" charset="0"/>
                <a:cs typeface="Times New Roman" panose="02020603050405020304" pitchFamily="18" charset="0"/>
              </a:rPr>
              <a:t>Để</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gửi</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xác</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nhận</a:t>
            </a:r>
            <a:r>
              <a:rPr lang="en-US" sz="2152" dirty="0">
                <a:solidFill>
                  <a:srgbClr val="000000"/>
                </a:solidFill>
                <a:latin typeface="Times New Roman" panose="02020603050405020304" pitchFamily="18" charset="0"/>
                <a:cs typeface="Times New Roman" panose="02020603050405020304" pitchFamily="18" charset="0"/>
              </a:rPr>
              <a:t> đ</a:t>
            </a:r>
            <a:r>
              <a:rPr lang="vi-VN" sz="2152" dirty="0">
                <a:solidFill>
                  <a:srgbClr val="000000"/>
                </a:solidFill>
                <a:latin typeface="Times New Roman" panose="02020603050405020304" pitchFamily="18" charset="0"/>
                <a:cs typeface="Times New Roman" panose="02020603050405020304" pitchFamily="18" charset="0"/>
              </a:rPr>
              <a:t>ơ</a:t>
            </a:r>
            <a:r>
              <a:rPr lang="en-US" sz="2152" dirty="0">
                <a:solidFill>
                  <a:srgbClr val="000000"/>
                </a:solidFill>
                <a:latin typeface="Times New Roman" panose="02020603050405020304" pitchFamily="18" charset="0"/>
                <a:cs typeface="Times New Roman" panose="02020603050405020304" pitchFamily="18" charset="0"/>
              </a:rPr>
              <a:t>n </a:t>
            </a:r>
            <a:r>
              <a:rPr lang="en-US" sz="2152" dirty="0" err="1">
                <a:solidFill>
                  <a:srgbClr val="000000"/>
                </a:solidFill>
                <a:latin typeface="Times New Roman" panose="02020603050405020304" pitchFamily="18" charset="0"/>
                <a:cs typeface="Times New Roman" panose="02020603050405020304" pitchFamily="18" charset="0"/>
              </a:rPr>
              <a:t>hàng</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kích</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vào</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nút</a:t>
            </a:r>
            <a:r>
              <a:rPr lang="en-US" sz="2152" dirty="0">
                <a:solidFill>
                  <a:srgbClr val="000000"/>
                </a:solidFill>
                <a:latin typeface="Times New Roman" panose="02020603050405020304" pitchFamily="18" charset="0"/>
                <a:cs typeface="Times New Roman" panose="02020603050405020304" pitchFamily="18" charset="0"/>
              </a:rPr>
              <a:t> </a:t>
            </a:r>
            <a:r>
              <a:rPr lang="en-US" sz="2152" b="1" dirty="0">
                <a:solidFill>
                  <a:srgbClr val="000000"/>
                </a:solidFill>
                <a:latin typeface="Times New Roman" panose="02020603050405020304" pitchFamily="18" charset="0"/>
                <a:cs typeface="Times New Roman" panose="02020603050405020304" pitchFamily="18" charset="0"/>
              </a:rPr>
              <a:t>Submit</a:t>
            </a:r>
            <a:r>
              <a:rPr lang="en-US" sz="2152" dirty="0">
                <a:solidFill>
                  <a:srgbClr val="000000"/>
                </a:solidFill>
                <a:latin typeface="Times New Roman" panose="020206030504050203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0DB98FE5-EBC2-41DC-8201-C46F822C674D}"/>
              </a:ext>
            </a:extLst>
          </p:cNvPr>
          <p:cNvSpPr/>
          <p:nvPr/>
        </p:nvSpPr>
        <p:spPr>
          <a:xfrm>
            <a:off x="9330843" y="1175260"/>
            <a:ext cx="770809" cy="286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Title">
            <a:extLst>
              <a:ext uri="{FF2B5EF4-FFF2-40B4-BE49-F238E27FC236}">
                <a16:creationId xmlns:a16="http://schemas.microsoft.com/office/drawing/2014/main" id="{651E4A79-91C9-4ADB-8171-781B44DE8802}"/>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(Confirm Entire Order)</a:t>
            </a:r>
          </a:p>
        </p:txBody>
      </p:sp>
      <p:sp>
        <p:nvSpPr>
          <p:cNvPr id="13" name="TextBox 12">
            <a:extLst>
              <a:ext uri="{FF2B5EF4-FFF2-40B4-BE49-F238E27FC236}">
                <a16:creationId xmlns:a16="http://schemas.microsoft.com/office/drawing/2014/main" id="{02692E83-3A73-40FC-9591-7617184FA0DA}"/>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697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408B3A7F-4E1D-4EC8-9CA6-06D1901B8FA1}"/>
              </a:ext>
            </a:extLst>
          </p:cNvPr>
          <p:cNvPicPr>
            <a:picLocks noChangeAspect="1"/>
          </p:cNvPicPr>
          <p:nvPr/>
        </p:nvPicPr>
        <p:blipFill rotWithShape="1">
          <a:blip r:embed="rId3"/>
          <a:srcRect l="1207" r="1431"/>
          <a:stretch/>
        </p:blipFill>
        <p:spPr>
          <a:xfrm>
            <a:off x="162278" y="719242"/>
            <a:ext cx="12958410" cy="6337552"/>
          </a:xfrm>
          <a:prstGeom prst="rect">
            <a:avLst/>
          </a:prstGeom>
          <a:ln>
            <a:solidFill>
              <a:schemeClr val="tx1"/>
            </a:solidFill>
          </a:ln>
        </p:spPr>
      </p:pic>
      <p:sp>
        <p:nvSpPr>
          <p:cNvPr id="9" name="Callout: Line 8">
            <a:extLst>
              <a:ext uri="{FF2B5EF4-FFF2-40B4-BE49-F238E27FC236}">
                <a16:creationId xmlns:a16="http://schemas.microsoft.com/office/drawing/2014/main" id="{F205EF50-3B49-4A28-AA10-0863E27750FF}"/>
              </a:ext>
            </a:extLst>
          </p:cNvPr>
          <p:cNvSpPr/>
          <p:nvPr/>
        </p:nvSpPr>
        <p:spPr>
          <a:xfrm>
            <a:off x="8280598" y="1007823"/>
            <a:ext cx="4677812" cy="1257530"/>
          </a:xfrm>
          <a:prstGeom prst="borderCallout1">
            <a:avLst>
              <a:gd name="adj1" fmla="val 99337"/>
              <a:gd name="adj2" fmla="val 11595"/>
              <a:gd name="adj3" fmla="val 135415"/>
              <a:gd name="adj4" fmla="val 11657"/>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Màn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hình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sau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ra.Trạng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của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đã</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chuyển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tử</a:t>
            </a:r>
            <a:r>
              <a:rPr lang="en-US" sz="1800" dirty="0">
                <a:solidFill>
                  <a:srgbClr val="000000"/>
                </a:solidFill>
                <a:latin typeface="Times New Roman" panose="02020603050405020304" pitchFamily="18" charset="0"/>
                <a:cs typeface="Times New Roman" panose="02020603050405020304" pitchFamily="18" charset="0"/>
              </a:rPr>
              <a:t> New sang </a:t>
            </a:r>
            <a:r>
              <a:rPr lang="en-US" sz="1800" b="1" dirty="0">
                <a:solidFill>
                  <a:srgbClr val="000000"/>
                </a:solidFill>
                <a:latin typeface="Times New Roman" panose="02020603050405020304" pitchFamily="18" charset="0"/>
                <a:cs typeface="Times New Roman" panose="02020603050405020304" pitchFamily="18" charset="0"/>
              </a:rPr>
              <a:t>Confirmed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B50F1CDD-B86E-4DCC-A116-2C53230B3A9D}"/>
              </a:ext>
            </a:extLst>
          </p:cNvPr>
          <p:cNvSpPr/>
          <p:nvPr/>
        </p:nvSpPr>
        <p:spPr>
          <a:xfrm>
            <a:off x="8334067" y="2717239"/>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Rectangle 14">
            <a:extLst>
              <a:ext uri="{FF2B5EF4-FFF2-40B4-BE49-F238E27FC236}">
                <a16:creationId xmlns:a16="http://schemas.microsoft.com/office/drawing/2014/main" id="{8C40B90E-0DCF-401A-889A-8F9435AF5EEC}"/>
              </a:ext>
            </a:extLst>
          </p:cNvPr>
          <p:cNvSpPr/>
          <p:nvPr/>
        </p:nvSpPr>
        <p:spPr>
          <a:xfrm>
            <a:off x="8930117" y="4593916"/>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6" name="Rectangle 5">
            <a:extLst>
              <a:ext uri="{FF2B5EF4-FFF2-40B4-BE49-F238E27FC236}">
                <a16:creationId xmlns:a16="http://schemas.microsoft.com/office/drawing/2014/main" id="{557914C0-686B-48A5-8A1A-852E0DC97503}"/>
              </a:ext>
            </a:extLst>
          </p:cNvPr>
          <p:cNvSpPr/>
          <p:nvPr/>
        </p:nvSpPr>
        <p:spPr bwMode="gray">
          <a:xfrm>
            <a:off x="3052035" y="4142030"/>
            <a:ext cx="5278923" cy="1117441"/>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xem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màu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xanh</a:t>
            </a:r>
            <a:r>
              <a:rPr lang="en-US" sz="1800" dirty="0">
                <a:solidFill>
                  <a:srgbClr val="000000"/>
                </a:solidFill>
                <a:latin typeface="Times New Roman" panose="02020603050405020304" pitchFamily="18" charset="0"/>
                <a:cs typeface="Times New Roman" panose="02020603050405020304" pitchFamily="18" charset="0"/>
              </a:rPr>
              <a:t> d</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ơng</a:t>
            </a:r>
            <a:r>
              <a:rPr lang="en-US" sz="1800" dirty="0">
                <a:solidFill>
                  <a:srgbClr val="000000"/>
                </a:solidFill>
                <a:latin typeface="Times New Roman" panose="02020603050405020304" pitchFamily="18" charset="0"/>
                <a:cs typeface="Times New Roman" panose="02020603050405020304" pitchFamily="18" charset="0"/>
              </a:rPr>
              <a:t> ở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Related Documents.</a:t>
            </a:r>
            <a:endParaRPr lang="en-US" sz="1800" dirty="0">
              <a:solidFill>
                <a:srgbClr val="00000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E7C5DF1A-6587-47B6-B343-D800FFA38E40}"/>
              </a:ext>
            </a:extLst>
          </p:cNvPr>
          <p:cNvCxnSpPr>
            <a:stCxn id="6" idx="3"/>
          </p:cNvCxnSpPr>
          <p:nvPr/>
        </p:nvCxnSpPr>
        <p:spPr>
          <a:xfrm flipV="1">
            <a:off x="8330958" y="4700750"/>
            <a:ext cx="596050" cy="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C66B7F-0AC3-48AC-9299-9A312A4C0D8F}"/>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09C4C8E2-1298-492F-BFAF-6DA1D228B422}"/>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(Confirm Entire Order)</a:t>
            </a:r>
          </a:p>
        </p:txBody>
      </p:sp>
    </p:spTree>
    <p:extLst>
      <p:ext uri="{BB962C8B-B14F-4D97-AF65-F5344CB8AC3E}">
        <p14:creationId xmlns:p14="http://schemas.microsoft.com/office/powerpoint/2010/main" val="1977838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BBA49734-E44B-46B9-BB4D-815EDE9772B9}"/>
              </a:ext>
            </a:extLst>
          </p:cNvPr>
          <p:cNvPicPr>
            <a:picLocks noChangeAspect="1"/>
          </p:cNvPicPr>
          <p:nvPr/>
        </p:nvPicPr>
        <p:blipFill rotWithShape="1">
          <a:blip r:embed="rId3"/>
          <a:srcRect r="1784"/>
          <a:stretch/>
        </p:blipFill>
        <p:spPr>
          <a:xfrm>
            <a:off x="-1706" y="719240"/>
            <a:ext cx="12886650" cy="6498192"/>
          </a:xfrm>
          <a:prstGeom prst="rect">
            <a:avLst/>
          </a:prstGeom>
          <a:ln>
            <a:solidFill>
              <a:schemeClr val="tx1"/>
            </a:solidFill>
          </a:ln>
        </p:spPr>
      </p:pic>
      <p:sp>
        <p:nvSpPr>
          <p:cNvPr id="10" name="Rectangle 9">
            <a:extLst>
              <a:ext uri="{FF2B5EF4-FFF2-40B4-BE49-F238E27FC236}">
                <a16:creationId xmlns:a16="http://schemas.microsoft.com/office/drawing/2014/main" id="{087E9364-B429-44BD-B560-513A26BD3B29}"/>
              </a:ext>
            </a:extLst>
          </p:cNvPr>
          <p:cNvSpPr/>
          <p:nvPr/>
        </p:nvSpPr>
        <p:spPr>
          <a:xfrm flipV="1">
            <a:off x="294125" y="2087046"/>
            <a:ext cx="1937165" cy="3175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Rectangle 11">
            <a:extLst>
              <a:ext uri="{FF2B5EF4-FFF2-40B4-BE49-F238E27FC236}">
                <a16:creationId xmlns:a16="http://schemas.microsoft.com/office/drawing/2014/main" id="{FD59DD6A-0E91-46DB-9A6E-C2E8B76185C5}"/>
              </a:ext>
            </a:extLst>
          </p:cNvPr>
          <p:cNvSpPr/>
          <p:nvPr/>
        </p:nvSpPr>
        <p:spPr>
          <a:xfrm>
            <a:off x="304268" y="2678951"/>
            <a:ext cx="1521333" cy="207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Callout: Line 12">
            <a:extLst>
              <a:ext uri="{FF2B5EF4-FFF2-40B4-BE49-F238E27FC236}">
                <a16:creationId xmlns:a16="http://schemas.microsoft.com/office/drawing/2014/main" id="{063817E9-7E0B-4EB8-B0B1-4AFF52F9FEB8}"/>
              </a:ext>
            </a:extLst>
          </p:cNvPr>
          <p:cNvSpPr/>
          <p:nvPr/>
        </p:nvSpPr>
        <p:spPr>
          <a:xfrm>
            <a:off x="2717163" y="2740991"/>
            <a:ext cx="5749433" cy="949154"/>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từng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Create Order Confirmation, </a:t>
            </a:r>
            <a:r>
              <a:rPr lang="en-US" sz="1800" dirty="0" err="1">
                <a:solidFill>
                  <a:srgbClr val="000000"/>
                </a:solidFill>
                <a:latin typeface="Times New Roman" panose="02020603050405020304" pitchFamily="18" charset="0"/>
                <a:cs typeface="Times New Roman" panose="02020603050405020304" pitchFamily="18" charset="0"/>
              </a:rPr>
              <a:t>sổ</a:t>
            </a:r>
            <a:r>
              <a:rPr lang="en-US" sz="1800" dirty="0">
                <a:solidFill>
                  <a:srgbClr val="000000"/>
                </a:solidFill>
                <a:latin typeface="Times New Roman" panose="02020603050405020304" pitchFamily="18" charset="0"/>
                <a:cs typeface="Times New Roman" panose="02020603050405020304" pitchFamily="18" charset="0"/>
              </a:rPr>
              <a:t> con </a:t>
            </a:r>
            <a:r>
              <a:rPr lang="en-US" sz="1800" dirty="0" err="1">
                <a:solidFill>
                  <a:srgbClr val="000000"/>
                </a:solidFill>
                <a:latin typeface="Times New Roman" panose="02020603050405020304" pitchFamily="18" charset="0"/>
                <a:cs typeface="Times New Roman" panose="02020603050405020304" pitchFamily="18" charset="0"/>
              </a:rPr>
              <a:t>trỏ</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chuột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xuống</a:t>
            </a:r>
            <a:r>
              <a:rPr lang="en-US" sz="1800" dirty="0">
                <a:solidFill>
                  <a:srgbClr val="000000"/>
                </a:solidFill>
                <a:latin typeface="Times New Roman" panose="02020603050405020304" pitchFamily="18" charset="0"/>
                <a:cs typeface="Times New Roman" panose="02020603050405020304" pitchFamily="18" charset="0"/>
              </a:rPr>
              <a:t> d</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chọn</a:t>
            </a:r>
            <a:r>
              <a:rPr lang="en-US" sz="1800" b="1" dirty="0">
                <a:solidFill>
                  <a:srgbClr val="000000"/>
                </a:solidFill>
                <a:latin typeface="Times New Roman" panose="02020603050405020304" pitchFamily="18" charset="0"/>
                <a:cs typeface="Times New Roman" panose="02020603050405020304" pitchFamily="18" charset="0"/>
              </a:rPr>
              <a:t> Update Line Items.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4" name="Title">
            <a:extLst>
              <a:ext uri="{FF2B5EF4-FFF2-40B4-BE49-F238E27FC236}">
                <a16:creationId xmlns:a16="http://schemas.microsoft.com/office/drawing/2014/main" id="{9FDDCC60-CF6D-4E3D-AC66-770C3F70114E}"/>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(Update Line Items)</a:t>
            </a:r>
          </a:p>
        </p:txBody>
      </p:sp>
      <p:sp>
        <p:nvSpPr>
          <p:cNvPr id="15" name="TextBox 14">
            <a:extLst>
              <a:ext uri="{FF2B5EF4-FFF2-40B4-BE49-F238E27FC236}">
                <a16:creationId xmlns:a16="http://schemas.microsoft.com/office/drawing/2014/main" id="{4C5AFCB1-9065-4618-B1F3-88EA0E710B83}"/>
              </a:ext>
            </a:extLst>
          </p:cNvPr>
          <p:cNvSpPr txBox="1"/>
          <p:nvPr/>
        </p:nvSpPr>
        <p:spPr>
          <a:xfrm>
            <a:off x="52040" y="208704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TextBox 15">
            <a:extLst>
              <a:ext uri="{FF2B5EF4-FFF2-40B4-BE49-F238E27FC236}">
                <a16:creationId xmlns:a16="http://schemas.microsoft.com/office/drawing/2014/main" id="{AA5EA476-ABD0-4225-96B9-740EC6280172}"/>
              </a:ext>
            </a:extLst>
          </p:cNvPr>
          <p:cNvSpPr txBox="1"/>
          <p:nvPr/>
        </p:nvSpPr>
        <p:spPr>
          <a:xfrm>
            <a:off x="52040" y="264816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7" name="TextBox 16">
            <a:extLst>
              <a:ext uri="{FF2B5EF4-FFF2-40B4-BE49-F238E27FC236}">
                <a16:creationId xmlns:a16="http://schemas.microsoft.com/office/drawing/2014/main" id="{7C2A35B5-6C20-40D5-8D15-751E5281D0F5}"/>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847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A606D42-1EE1-4A8D-99E4-FEB9232E23BD}"/>
              </a:ext>
            </a:extLst>
          </p:cNvPr>
          <p:cNvPicPr>
            <a:picLocks noChangeAspect="1"/>
          </p:cNvPicPr>
          <p:nvPr/>
        </p:nvPicPr>
        <p:blipFill rotWithShape="1">
          <a:blip r:embed="rId3"/>
          <a:srcRect l="1715" r="1216"/>
          <a:stretch/>
        </p:blipFill>
        <p:spPr>
          <a:xfrm>
            <a:off x="224860" y="711464"/>
            <a:ext cx="12736284" cy="6505040"/>
          </a:xfrm>
          <a:prstGeom prst="rect">
            <a:avLst/>
          </a:prstGeom>
          <a:ln>
            <a:solidFill>
              <a:schemeClr val="tx1"/>
            </a:solidFill>
          </a:ln>
        </p:spPr>
      </p:pic>
      <p:sp>
        <p:nvSpPr>
          <p:cNvPr id="6" name="Speech Bubble: Rectangle 5">
            <a:extLst>
              <a:ext uri="{FF2B5EF4-FFF2-40B4-BE49-F238E27FC236}">
                <a16:creationId xmlns:a16="http://schemas.microsoft.com/office/drawing/2014/main" id="{72FFBE2C-9D9A-4261-88B9-94ED5F5B627C}"/>
              </a:ext>
            </a:extLst>
          </p:cNvPr>
          <p:cNvSpPr/>
          <p:nvPr/>
        </p:nvSpPr>
        <p:spPr>
          <a:xfrm>
            <a:off x="5149520" y="1507093"/>
            <a:ext cx="5162101" cy="65810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err="1">
                <a:solidFill>
                  <a:srgbClr val="000000"/>
                </a:solidFill>
                <a:latin typeface="Times New Roman" panose="02020603050405020304" pitchFamily="18" charset="0"/>
                <a:cs typeface="Times New Roman" panose="02020603050405020304" pitchFamily="18" charset="0"/>
              </a:rPr>
              <a:t>Màn</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hình</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xác</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nhận</a:t>
            </a:r>
            <a:r>
              <a:rPr lang="en-US" sz="2152" dirty="0">
                <a:solidFill>
                  <a:srgbClr val="000000"/>
                </a:solidFill>
                <a:latin typeface="Times New Roman" panose="02020603050405020304" pitchFamily="18" charset="0"/>
                <a:cs typeface="Times New Roman" panose="02020603050405020304" pitchFamily="18" charset="0"/>
              </a:rPr>
              <a:t> đ</a:t>
            </a:r>
            <a:r>
              <a:rPr lang="vi-VN" sz="2152" dirty="0">
                <a:solidFill>
                  <a:srgbClr val="000000"/>
                </a:solidFill>
                <a:latin typeface="Times New Roman" panose="02020603050405020304" pitchFamily="18" charset="0"/>
                <a:cs typeface="Times New Roman" panose="02020603050405020304" pitchFamily="18" charset="0"/>
              </a:rPr>
              <a:t>ơ</a:t>
            </a:r>
            <a:r>
              <a:rPr lang="en-US" sz="2152" dirty="0">
                <a:solidFill>
                  <a:srgbClr val="000000"/>
                </a:solidFill>
                <a:latin typeface="Times New Roman" panose="02020603050405020304" pitchFamily="18" charset="0"/>
                <a:cs typeface="Times New Roman" panose="02020603050405020304" pitchFamily="18" charset="0"/>
              </a:rPr>
              <a:t>n </a:t>
            </a:r>
            <a:r>
              <a:rPr lang="en-US" sz="2152" dirty="0" err="1">
                <a:solidFill>
                  <a:srgbClr val="000000"/>
                </a:solidFill>
                <a:latin typeface="Times New Roman" panose="02020603050405020304" pitchFamily="18" charset="0"/>
                <a:cs typeface="Times New Roman" panose="02020603050405020304" pitchFamily="18" charset="0"/>
              </a:rPr>
              <a:t>hàng</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sẽ</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hiện</a:t>
            </a:r>
            <a:r>
              <a:rPr lang="en-US" sz="2152" dirty="0">
                <a:solidFill>
                  <a:srgbClr val="000000"/>
                </a:solidFill>
                <a:latin typeface="Times New Roman" panose="02020603050405020304" pitchFamily="18" charset="0"/>
                <a:cs typeface="Times New Roman" panose="02020603050405020304" pitchFamily="18" charset="0"/>
              </a:rPr>
              <a:t> ra</a:t>
            </a:r>
          </a:p>
        </p:txBody>
      </p:sp>
      <p:sp>
        <p:nvSpPr>
          <p:cNvPr id="8" name="Callout: Line 7">
            <a:extLst>
              <a:ext uri="{FF2B5EF4-FFF2-40B4-BE49-F238E27FC236}">
                <a16:creationId xmlns:a16="http://schemas.microsoft.com/office/drawing/2014/main" id="{328271C2-25B0-4DCE-AAA4-D956F03944A9}"/>
              </a:ext>
            </a:extLst>
          </p:cNvPr>
          <p:cNvSpPr/>
          <p:nvPr/>
        </p:nvSpPr>
        <p:spPr>
          <a:xfrm>
            <a:off x="7046532" y="2631772"/>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Điền</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số</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cần</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xác</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Confirmation #</a:t>
            </a:r>
            <a:r>
              <a:rPr lang="en-US" sz="1600" dirty="0">
                <a:solidFill>
                  <a:srgbClr val="000000"/>
                </a:solidFill>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1073F8A4-30D0-48F4-826E-6FD914B35B24}"/>
              </a:ext>
            </a:extLst>
          </p:cNvPr>
          <p:cNvSpPr/>
          <p:nvPr/>
        </p:nvSpPr>
        <p:spPr>
          <a:xfrm>
            <a:off x="3969545" y="2520889"/>
            <a:ext cx="2362200" cy="276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TextBox 10">
            <a:extLst>
              <a:ext uri="{FF2B5EF4-FFF2-40B4-BE49-F238E27FC236}">
                <a16:creationId xmlns:a16="http://schemas.microsoft.com/office/drawing/2014/main" id="{03525A39-9CF0-41AF-9C83-551DAD5776D0}"/>
              </a:ext>
            </a:extLst>
          </p:cNvPr>
          <p:cNvSpPr txBox="1"/>
          <p:nvPr/>
        </p:nvSpPr>
        <p:spPr>
          <a:xfrm>
            <a:off x="3969544" y="224389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4" name="Title">
            <a:extLst>
              <a:ext uri="{FF2B5EF4-FFF2-40B4-BE49-F238E27FC236}">
                <a16:creationId xmlns:a16="http://schemas.microsoft.com/office/drawing/2014/main" id="{A9104EE1-7A1F-4B04-A7FC-583F83819D64}"/>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(Update Line Items)</a:t>
            </a:r>
          </a:p>
        </p:txBody>
      </p:sp>
      <p:sp>
        <p:nvSpPr>
          <p:cNvPr id="15" name="TextBox 14">
            <a:extLst>
              <a:ext uri="{FF2B5EF4-FFF2-40B4-BE49-F238E27FC236}">
                <a16:creationId xmlns:a16="http://schemas.microsoft.com/office/drawing/2014/main" id="{C79BE2F9-C558-4FDD-8828-3E57AF6E53E6}"/>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439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0F085B5-530F-4AA7-846B-BEA8F10ADD66}"/>
              </a:ext>
            </a:extLst>
          </p:cNvPr>
          <p:cNvPicPr>
            <a:picLocks noChangeAspect="1"/>
          </p:cNvPicPr>
          <p:nvPr/>
        </p:nvPicPr>
        <p:blipFill rotWithShape="1">
          <a:blip r:embed="rId3"/>
          <a:srcRect l="2160" b="8702"/>
          <a:stretch/>
        </p:blipFill>
        <p:spPr>
          <a:xfrm>
            <a:off x="283398" y="719891"/>
            <a:ext cx="12837289" cy="5942054"/>
          </a:xfrm>
          <a:prstGeom prst="rect">
            <a:avLst/>
          </a:prstGeom>
          <a:ln>
            <a:solidFill>
              <a:schemeClr val="tx1"/>
            </a:solidFill>
          </a:ln>
        </p:spPr>
      </p:pic>
      <p:sp>
        <p:nvSpPr>
          <p:cNvPr id="6" name="Speech Bubble: Rectangle 5">
            <a:extLst>
              <a:ext uri="{FF2B5EF4-FFF2-40B4-BE49-F238E27FC236}">
                <a16:creationId xmlns:a16="http://schemas.microsoft.com/office/drawing/2014/main" id="{5928F2E7-96D3-4F94-85BA-746D7BA4D73E}"/>
              </a:ext>
            </a:extLst>
          </p:cNvPr>
          <p:cNvSpPr/>
          <p:nvPr/>
        </p:nvSpPr>
        <p:spPr>
          <a:xfrm>
            <a:off x="931612" y="1447800"/>
            <a:ext cx="3866701" cy="523715"/>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Kéo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xuống</a:t>
            </a:r>
            <a:r>
              <a:rPr lang="en-US" sz="1800" dirty="0">
                <a:solidFill>
                  <a:srgbClr val="000000"/>
                </a:solidFill>
                <a:latin typeface="Times New Roman" panose="02020603050405020304" pitchFamily="18" charset="0"/>
                <a:cs typeface="Times New Roman" panose="02020603050405020304" pitchFamily="18" charset="0"/>
              </a:rPr>
              <a:t> d</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đến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Line Items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73DE142-4A69-4B38-AA84-BCD31ECC81E9}"/>
              </a:ext>
            </a:extLst>
          </p:cNvPr>
          <p:cNvSpPr/>
          <p:nvPr/>
        </p:nvSpPr>
        <p:spPr>
          <a:xfrm>
            <a:off x="2129867" y="2074382"/>
            <a:ext cx="1064934"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8" name="Speech Bubble: Rectangle 7">
            <a:extLst>
              <a:ext uri="{FF2B5EF4-FFF2-40B4-BE49-F238E27FC236}">
                <a16:creationId xmlns:a16="http://schemas.microsoft.com/office/drawing/2014/main" id="{3369AEF1-A0F8-433E-AA91-B8AB5A7234B9}"/>
              </a:ext>
            </a:extLst>
          </p:cNvPr>
          <p:cNvSpPr/>
          <p:nvPr/>
        </p:nvSpPr>
        <p:spPr>
          <a:xfrm>
            <a:off x="931612" y="4262088"/>
            <a:ext cx="8003207" cy="1942656"/>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C</a:t>
            </a:r>
            <a:r>
              <a:rPr lang="en-US" sz="1800" dirty="0">
                <a:solidFill>
                  <a:srgbClr val="000000"/>
                </a:solidFill>
                <a:latin typeface="Times New Roman" panose="02020603050405020304" pitchFamily="18" charset="0"/>
                <a:cs typeface="Times New Roman" panose="02020603050405020304" pitchFamily="18" charset="0"/>
              </a:rPr>
              <a:t>ho </a:t>
            </a:r>
            <a:r>
              <a:rPr lang="en-US" sz="1800" dirty="0" err="1">
                <a:solidFill>
                  <a:srgbClr val="000000"/>
                </a:solidFill>
                <a:latin typeface="Times New Roman" panose="02020603050405020304" pitchFamily="18" charset="0"/>
                <a:cs typeface="Times New Roman" panose="02020603050405020304" pitchFamily="18" charset="0"/>
              </a:rPr>
              <a:t>mỗi</a:t>
            </a:r>
            <a:r>
              <a:rPr lang="en-US" sz="1800" dirty="0">
                <a:solidFill>
                  <a:srgbClr val="000000"/>
                </a:solidFill>
                <a:latin typeface="Times New Roman" panose="02020603050405020304" pitchFamily="18" charset="0"/>
                <a:cs typeface="Times New Roman" panose="02020603050405020304" pitchFamily="18" charset="0"/>
              </a:rPr>
              <a:t> Line item, </a:t>
            </a:r>
            <a:r>
              <a:rPr lang="en-US" sz="1800" dirty="0" err="1">
                <a:solidFill>
                  <a:srgbClr val="000000"/>
                </a:solidFill>
                <a:latin typeface="Times New Roman" panose="02020603050405020304" pitchFamily="18" charset="0"/>
                <a:cs typeface="Times New Roman" panose="02020603050405020304" pitchFamily="18" charset="0"/>
              </a:rPr>
              <a:t>điền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a:t>
            </a:r>
            <a:r>
              <a:rPr lang="en-US" sz="1800" dirty="0" err="1">
                <a:solidFill>
                  <a:srgbClr val="000000"/>
                </a:solidFill>
                <a:latin typeface="Times New Roman" panose="02020603050405020304" pitchFamily="18" charset="0"/>
                <a:cs typeface="Times New Roman" panose="02020603050405020304" pitchFamily="18" charset="0"/>
              </a:rPr>
              <a:t>thích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hợp</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từng</a:t>
            </a:r>
            <a:r>
              <a:rPr lang="en-US" sz="1800" dirty="0">
                <a:solidFill>
                  <a:srgbClr val="000000"/>
                </a:solidFill>
                <a:latin typeface="Times New Roman" panose="02020603050405020304" pitchFamily="18" charset="0"/>
                <a:cs typeface="Times New Roman" panose="02020603050405020304" pitchFamily="18" charset="0"/>
              </a:rPr>
              <a:t> ô </a:t>
            </a:r>
            <a:r>
              <a:rPr lang="en-US" sz="1800" dirty="0" err="1">
                <a:solidFill>
                  <a:srgbClr val="000000"/>
                </a:solidFill>
                <a:latin typeface="Times New Roman" panose="02020603050405020304" pitchFamily="18" charset="0"/>
                <a:cs typeface="Times New Roman" panose="02020603050405020304" pitchFamily="18" charset="0"/>
              </a:rPr>
              <a:t>trống</a:t>
            </a:r>
            <a:r>
              <a:rPr lang="en-US" sz="1800" dirty="0">
                <a:solidFill>
                  <a:srgbClr val="000000"/>
                </a:solidFill>
                <a:latin typeface="Times New Roman" panose="02020603050405020304" pitchFamily="18" charset="0"/>
                <a:cs typeface="Times New Roman" panose="02020603050405020304" pitchFamily="18" charset="0"/>
              </a:rPr>
              <a:t>:</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Confirm </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Điền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l</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ợng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sẵn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trong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giao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luôn</a:t>
            </a:r>
            <a:endParaRPr lang="en-US" sz="1800" dirty="0">
              <a:solidFill>
                <a:srgbClr val="000000"/>
              </a:solidFill>
              <a:latin typeface="Times New Roman" panose="02020603050405020304" pitchFamily="18" charset="0"/>
              <a:cs typeface="Times New Roman" panose="02020603050405020304" pitchFamily="18" charset="0"/>
            </a:endParaRP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Backorder </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Điền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l</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ợng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đang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cần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đặt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với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cung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cấp</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đã</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về</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thì</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vui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lòng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tạo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một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khác</a:t>
            </a:r>
            <a:r>
              <a:rPr lang="en-US" sz="1800" dirty="0">
                <a:solidFill>
                  <a:srgbClr val="000000"/>
                </a:solidFill>
                <a:latin typeface="Times New Roman" panose="02020603050405020304" pitchFamily="18" charset="0"/>
                <a:cs typeface="Times New Roman" panose="02020603050405020304" pitchFamily="18" charset="0"/>
              </a:rPr>
              <a:t>. </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Reject </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Từ</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chối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tất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cả</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hoặc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một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(tr</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từ</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chối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vui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lòng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liên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hệ</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với</a:t>
            </a:r>
            <a:r>
              <a:rPr lang="en-US" sz="1800" dirty="0">
                <a:solidFill>
                  <a:srgbClr val="000000"/>
                </a:solidFill>
                <a:latin typeface="Times New Roman" panose="02020603050405020304" pitchFamily="18" charset="0"/>
                <a:cs typeface="Times New Roman" panose="02020603050405020304" pitchFamily="18" charset="0"/>
              </a:rPr>
              <a:t> FBHP qua email).</a:t>
            </a:r>
          </a:p>
        </p:txBody>
      </p:sp>
      <p:sp>
        <p:nvSpPr>
          <p:cNvPr id="10" name="Rectangle 9">
            <a:extLst>
              <a:ext uri="{FF2B5EF4-FFF2-40B4-BE49-F238E27FC236}">
                <a16:creationId xmlns:a16="http://schemas.microsoft.com/office/drawing/2014/main" id="{9B00B04E-76DD-45D2-84A4-42E538A80BC2}"/>
              </a:ext>
            </a:extLst>
          </p:cNvPr>
          <p:cNvSpPr/>
          <p:nvPr/>
        </p:nvSpPr>
        <p:spPr>
          <a:xfrm>
            <a:off x="2515272" y="3831323"/>
            <a:ext cx="5030541"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Rectangle 10">
            <a:extLst>
              <a:ext uri="{FF2B5EF4-FFF2-40B4-BE49-F238E27FC236}">
                <a16:creationId xmlns:a16="http://schemas.microsoft.com/office/drawing/2014/main" id="{F4699DA6-D350-404A-8F1F-3DF5B2817B41}"/>
              </a:ext>
            </a:extLst>
          </p:cNvPr>
          <p:cNvSpPr/>
          <p:nvPr/>
        </p:nvSpPr>
        <p:spPr>
          <a:xfrm>
            <a:off x="12008389" y="5323426"/>
            <a:ext cx="892516" cy="326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4D28A181-B96D-44F8-A1EC-DA05D6FA3BC3}"/>
              </a:ext>
            </a:extLst>
          </p:cNvPr>
          <p:cNvSpPr/>
          <p:nvPr/>
        </p:nvSpPr>
        <p:spPr>
          <a:xfrm>
            <a:off x="9760744" y="4498965"/>
            <a:ext cx="2933583" cy="326703"/>
          </a:xfrm>
          <a:prstGeom prst="borderCallout1">
            <a:avLst>
              <a:gd name="adj1" fmla="val 101195"/>
              <a:gd name="adj2" fmla="val 98612"/>
              <a:gd name="adj3" fmla="val 24033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4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2152" dirty="0">
                <a:solidFill>
                  <a:srgbClr val="000000"/>
                </a:solidFill>
                <a:latin typeface="Times New Roman" panose="02020603050405020304" pitchFamily="18" charset="0"/>
                <a:cs typeface="Times New Roman" panose="02020603050405020304" pitchFamily="18" charset="0"/>
              </a:rPr>
              <a:t>Kích </a:t>
            </a:r>
            <a:r>
              <a:rPr lang="en-US" sz="2152" dirty="0" err="1">
                <a:solidFill>
                  <a:srgbClr val="000000"/>
                </a:solidFill>
                <a:latin typeface="Times New Roman" panose="02020603050405020304" pitchFamily="18" charset="0"/>
                <a:cs typeface="Times New Roman" panose="02020603050405020304" pitchFamily="18" charset="0"/>
              </a:rPr>
              <a:t>vào</a:t>
            </a:r>
            <a:r>
              <a:rPr lang="en-US" sz="2152" dirty="0">
                <a:solidFill>
                  <a:srgbClr val="000000"/>
                </a:solidFill>
                <a:latin typeface="Times New Roman" panose="02020603050405020304" pitchFamily="18" charset="0"/>
                <a:cs typeface="Times New Roman" panose="02020603050405020304" pitchFamily="18" charset="0"/>
              </a:rPr>
              <a:t> </a:t>
            </a:r>
            <a:r>
              <a:rPr lang="en-US" sz="2152" dirty="0" err="1">
                <a:solidFill>
                  <a:srgbClr val="000000"/>
                </a:solidFill>
                <a:latin typeface="Times New Roman" panose="02020603050405020304" pitchFamily="18" charset="0"/>
                <a:cs typeface="Times New Roman" panose="02020603050405020304" pitchFamily="18" charset="0"/>
              </a:rPr>
              <a:t>nút</a:t>
            </a:r>
            <a:r>
              <a:rPr lang="en-US" sz="2152" dirty="0">
                <a:solidFill>
                  <a:srgbClr val="000000"/>
                </a:solidFill>
                <a:latin typeface="Times New Roman" panose="02020603050405020304" pitchFamily="18" charset="0"/>
                <a:cs typeface="Times New Roman" panose="02020603050405020304" pitchFamily="18" charset="0"/>
              </a:rPr>
              <a:t> </a:t>
            </a:r>
            <a:r>
              <a:rPr lang="en-US" sz="2152" b="1" dirty="0">
                <a:solidFill>
                  <a:srgbClr val="000000"/>
                </a:solidFill>
                <a:latin typeface="Times New Roman" panose="02020603050405020304" pitchFamily="18" charset="0"/>
                <a:cs typeface="Times New Roman" panose="02020603050405020304" pitchFamily="18" charset="0"/>
              </a:rPr>
              <a:t>Next</a:t>
            </a:r>
            <a:endParaRPr lang="en-US" sz="2152" dirty="0">
              <a:solidFill>
                <a:srgbClr val="0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9BD2329-B55B-4EA6-AB77-5C163A494731}"/>
              </a:ext>
            </a:extLst>
          </p:cNvPr>
          <p:cNvSpPr txBox="1"/>
          <p:nvPr/>
        </p:nvSpPr>
        <p:spPr>
          <a:xfrm>
            <a:off x="2252144" y="385677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6" name="TextBox 15">
            <a:extLst>
              <a:ext uri="{FF2B5EF4-FFF2-40B4-BE49-F238E27FC236}">
                <a16:creationId xmlns:a16="http://schemas.microsoft.com/office/drawing/2014/main" id="{293AE83E-98A9-4474-A262-13A1F868DF4A}"/>
              </a:ext>
            </a:extLst>
          </p:cNvPr>
          <p:cNvSpPr txBox="1"/>
          <p:nvPr/>
        </p:nvSpPr>
        <p:spPr>
          <a:xfrm>
            <a:off x="12374649" y="501561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7" name="Title">
            <a:extLst>
              <a:ext uri="{FF2B5EF4-FFF2-40B4-BE49-F238E27FC236}">
                <a16:creationId xmlns:a16="http://schemas.microsoft.com/office/drawing/2014/main" id="{8E46C5C5-35EB-4ADD-9A0B-85526965012D}"/>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(Update Line Items)</a:t>
            </a:r>
          </a:p>
        </p:txBody>
      </p:sp>
      <p:sp>
        <p:nvSpPr>
          <p:cNvPr id="18" name="TextBox 17">
            <a:extLst>
              <a:ext uri="{FF2B5EF4-FFF2-40B4-BE49-F238E27FC236}">
                <a16:creationId xmlns:a16="http://schemas.microsoft.com/office/drawing/2014/main" id="{BF041E93-0241-4FDA-96F8-1FFD2AE8C062}"/>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330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ACE9E146-7BD3-4D4A-9585-CAA431372B4C}"/>
              </a:ext>
            </a:extLst>
          </p:cNvPr>
          <p:cNvPicPr>
            <a:picLocks noChangeAspect="1"/>
          </p:cNvPicPr>
          <p:nvPr/>
        </p:nvPicPr>
        <p:blipFill rotWithShape="1">
          <a:blip r:embed="rId3"/>
          <a:srcRect l="1714" b="24770"/>
          <a:stretch/>
        </p:blipFill>
        <p:spPr>
          <a:xfrm>
            <a:off x="159544" y="963770"/>
            <a:ext cx="12895828" cy="4859974"/>
          </a:xfrm>
          <a:prstGeom prst="rect">
            <a:avLst/>
          </a:prstGeom>
          <a:ln>
            <a:solidFill>
              <a:schemeClr val="tx1"/>
            </a:solidFill>
          </a:ln>
        </p:spPr>
      </p:pic>
      <p:sp>
        <p:nvSpPr>
          <p:cNvPr id="12" name="Speech Bubble: Rectangle 11">
            <a:extLst>
              <a:ext uri="{FF2B5EF4-FFF2-40B4-BE49-F238E27FC236}">
                <a16:creationId xmlns:a16="http://schemas.microsoft.com/office/drawing/2014/main" id="{11A9FFCF-E903-4F01-A234-176478DF7494}"/>
              </a:ext>
            </a:extLst>
          </p:cNvPr>
          <p:cNvSpPr/>
          <p:nvPr/>
        </p:nvSpPr>
        <p:spPr>
          <a:xfrm>
            <a:off x="1607344" y="1369669"/>
            <a:ext cx="5919869" cy="569030"/>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err="1">
                <a:solidFill>
                  <a:srgbClr val="000000"/>
                </a:solidFill>
                <a:latin typeface="Times New Roman" panose="02020603050405020304" pitchFamily="18" charset="0"/>
                <a:cs typeface="Times New Roman" panose="02020603050405020304" pitchFamily="18" charset="0"/>
              </a:rPr>
              <a:t>Màn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hình</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Update Item Status </a:t>
            </a:r>
            <a:r>
              <a:rPr lang="en-US" sz="1800" dirty="0" err="1">
                <a:solidFill>
                  <a:srgbClr val="000000"/>
                </a:solidFill>
                <a:latin typeface="Times New Roman" panose="02020603050405020304" pitchFamily="18" charset="0"/>
                <a:cs typeface="Times New Roman" panose="02020603050405020304" pitchFamily="18" charset="0"/>
              </a:rPr>
              <a:t>được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ra.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kiểm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tra</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tr</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gửi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đây</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Line</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Items</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8" name="Callout: Line 7">
            <a:extLst>
              <a:ext uri="{FF2B5EF4-FFF2-40B4-BE49-F238E27FC236}">
                <a16:creationId xmlns:a16="http://schemas.microsoft.com/office/drawing/2014/main" id="{C080A4BD-34E2-41B7-AA07-05EECD0FBFD0}"/>
              </a:ext>
            </a:extLst>
          </p:cNvPr>
          <p:cNvSpPr/>
          <p:nvPr/>
        </p:nvSpPr>
        <p:spPr>
          <a:xfrm>
            <a:off x="5885428" y="2100120"/>
            <a:ext cx="3708847" cy="688772"/>
          </a:xfrm>
          <a:prstGeom prst="borderCallout1">
            <a:avLst>
              <a:gd name="adj1" fmla="val 47"/>
              <a:gd name="adj2" fmla="val 98612"/>
              <a:gd name="adj3" fmla="val -52211"/>
              <a:gd name="adj4" fmla="val 9843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 </a:t>
            </a:r>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gửi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Submit</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A3449B05-9EAF-419A-9971-72EC87B21C25}"/>
              </a:ext>
            </a:extLst>
          </p:cNvPr>
          <p:cNvSpPr/>
          <p:nvPr/>
        </p:nvSpPr>
        <p:spPr>
          <a:xfrm>
            <a:off x="8880118" y="1444430"/>
            <a:ext cx="851952" cy="28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TextBox 14">
            <a:extLst>
              <a:ext uri="{FF2B5EF4-FFF2-40B4-BE49-F238E27FC236}">
                <a16:creationId xmlns:a16="http://schemas.microsoft.com/office/drawing/2014/main" id="{7E2B5A7F-46B4-46E8-86BD-84DA79F58D26}"/>
              </a:ext>
            </a:extLst>
          </p:cNvPr>
          <p:cNvSpPr txBox="1"/>
          <p:nvPr/>
        </p:nvSpPr>
        <p:spPr>
          <a:xfrm>
            <a:off x="9205814" y="177684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0" name="Title">
            <a:extLst>
              <a:ext uri="{FF2B5EF4-FFF2-40B4-BE49-F238E27FC236}">
                <a16:creationId xmlns:a16="http://schemas.microsoft.com/office/drawing/2014/main" id="{743FAF12-1D2A-46DE-9B06-F548D0CC13D6}"/>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(Update Line Items)</a:t>
            </a:r>
          </a:p>
        </p:txBody>
      </p:sp>
      <p:sp>
        <p:nvSpPr>
          <p:cNvPr id="11" name="TextBox 10">
            <a:extLst>
              <a:ext uri="{FF2B5EF4-FFF2-40B4-BE49-F238E27FC236}">
                <a16:creationId xmlns:a16="http://schemas.microsoft.com/office/drawing/2014/main" id="{8BEE0950-D06D-4A8D-A88A-B562B5612ED4}"/>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32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EF1CD0ED-D910-4055-820A-8667C2AA5AD0}"/>
              </a:ext>
            </a:extLst>
          </p:cNvPr>
          <p:cNvPicPr>
            <a:picLocks noChangeAspect="1"/>
          </p:cNvPicPr>
          <p:nvPr/>
        </p:nvPicPr>
        <p:blipFill rotWithShape="1">
          <a:blip r:embed="rId3"/>
          <a:srcRect l="1714"/>
          <a:stretch/>
        </p:blipFill>
        <p:spPr>
          <a:xfrm>
            <a:off x="224860" y="718543"/>
            <a:ext cx="12895828" cy="6511166"/>
          </a:xfrm>
          <a:prstGeom prst="rect">
            <a:avLst/>
          </a:prstGeom>
          <a:ln>
            <a:solidFill>
              <a:schemeClr val="tx1"/>
            </a:solidFill>
          </a:ln>
        </p:spPr>
      </p:pic>
      <p:sp>
        <p:nvSpPr>
          <p:cNvPr id="14" name="Callout: Line 13">
            <a:extLst>
              <a:ext uri="{FF2B5EF4-FFF2-40B4-BE49-F238E27FC236}">
                <a16:creationId xmlns:a16="http://schemas.microsoft.com/office/drawing/2014/main" id="{D387BED5-36B5-45DF-88DA-DB0B1ACA390A}"/>
              </a:ext>
            </a:extLst>
          </p:cNvPr>
          <p:cNvSpPr/>
          <p:nvPr/>
        </p:nvSpPr>
        <p:spPr>
          <a:xfrm>
            <a:off x="7474743" y="1613470"/>
            <a:ext cx="5091469" cy="972905"/>
          </a:xfrm>
          <a:prstGeom prst="borderCallout1">
            <a:avLst>
              <a:gd name="adj1" fmla="val 100144"/>
              <a:gd name="adj2" fmla="val 60378"/>
              <a:gd name="adj3" fmla="val 146511"/>
              <a:gd name="adj4" fmla="val 6044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err="1">
                <a:solidFill>
                  <a:srgbClr val="000000"/>
                </a:solidFill>
                <a:latin typeface="Times New Roman" panose="02020603050405020304" pitchFamily="18" charset="0"/>
                <a:cs typeface="Times New Roman" panose="02020603050405020304" pitchFamily="18" charset="0"/>
              </a:rPr>
              <a:t>Màn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hình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sau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ra.Trạng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của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đã</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chuyển</a:t>
            </a:r>
            <a:r>
              <a:rPr lang="en-US" sz="1800" dirty="0">
                <a:solidFill>
                  <a:srgbClr val="000000"/>
                </a:solidFill>
                <a:latin typeface="Times New Roman" panose="02020603050405020304" pitchFamily="18" charset="0"/>
                <a:cs typeface="Times New Roman" panose="02020603050405020304" pitchFamily="18" charset="0"/>
              </a:rPr>
              <a:t> sang </a:t>
            </a:r>
            <a:r>
              <a:rPr lang="en-US" sz="1800" b="1" dirty="0">
                <a:solidFill>
                  <a:srgbClr val="000000"/>
                </a:solidFill>
                <a:latin typeface="Times New Roman" panose="02020603050405020304" pitchFamily="18" charset="0"/>
                <a:cs typeface="Times New Roman" panose="02020603050405020304" pitchFamily="18" charset="0"/>
              </a:rPr>
              <a:t>Partially</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Confirmed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281437EE-0BA4-40E0-9E94-4091839099BE}"/>
              </a:ext>
            </a:extLst>
          </p:cNvPr>
          <p:cNvSpPr/>
          <p:nvPr/>
        </p:nvSpPr>
        <p:spPr>
          <a:xfrm>
            <a:off x="9836944" y="3047872"/>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Callout: Line 10">
            <a:extLst>
              <a:ext uri="{FF2B5EF4-FFF2-40B4-BE49-F238E27FC236}">
                <a16:creationId xmlns:a16="http://schemas.microsoft.com/office/drawing/2014/main" id="{81863EB1-809E-4102-959D-95BA1BD79B4B}"/>
              </a:ext>
            </a:extLst>
          </p:cNvPr>
          <p:cNvSpPr/>
          <p:nvPr/>
        </p:nvSpPr>
        <p:spPr>
          <a:xfrm>
            <a:off x="5512388" y="4256687"/>
            <a:ext cx="4739565" cy="972905"/>
          </a:xfrm>
          <a:prstGeom prst="borderCallout1">
            <a:avLst>
              <a:gd name="adj1" fmla="val 92678"/>
              <a:gd name="adj2" fmla="val 99997"/>
              <a:gd name="adj3" fmla="val 92970"/>
              <a:gd name="adj4" fmla="val 11201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xem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a:t>
            </a:r>
            <a:r>
              <a:rPr lang="en-US" sz="1800" dirty="0" err="1">
                <a:solidFill>
                  <a:srgbClr val="000000"/>
                </a:solidFill>
                <a:latin typeface="Times New Roman" panose="02020603050405020304" pitchFamily="18" charset="0"/>
                <a:cs typeface="Times New Roman" panose="02020603050405020304" pitchFamily="18" charset="0"/>
              </a:rPr>
              <a:t>xác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màu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xanh</a:t>
            </a:r>
            <a:r>
              <a:rPr lang="en-US" sz="1800" dirty="0">
                <a:solidFill>
                  <a:srgbClr val="000000"/>
                </a:solidFill>
                <a:latin typeface="Times New Roman" panose="02020603050405020304" pitchFamily="18" charset="0"/>
                <a:cs typeface="Times New Roman" panose="02020603050405020304" pitchFamily="18" charset="0"/>
              </a:rPr>
              <a:t> d</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ơng</a:t>
            </a:r>
            <a:r>
              <a:rPr lang="en-US" sz="1800" dirty="0">
                <a:solidFill>
                  <a:srgbClr val="000000"/>
                </a:solidFill>
                <a:latin typeface="Times New Roman" panose="02020603050405020304" pitchFamily="18" charset="0"/>
                <a:cs typeface="Times New Roman" panose="02020603050405020304" pitchFamily="18" charset="0"/>
              </a:rPr>
              <a:t> ở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Related Documents.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5395800-968B-4E3E-8B1C-E90BBD6F192D}"/>
              </a:ext>
            </a:extLst>
          </p:cNvPr>
          <p:cNvSpPr/>
          <p:nvPr/>
        </p:nvSpPr>
        <p:spPr>
          <a:xfrm>
            <a:off x="10806428" y="5030032"/>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6" name="Title">
            <a:extLst>
              <a:ext uri="{FF2B5EF4-FFF2-40B4-BE49-F238E27FC236}">
                <a16:creationId xmlns:a16="http://schemas.microsoft.com/office/drawing/2014/main" id="{0961DDFB-1410-45E1-A602-1140A835F688}"/>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(Update Line Items)</a:t>
            </a:r>
          </a:p>
        </p:txBody>
      </p:sp>
      <p:sp>
        <p:nvSpPr>
          <p:cNvPr id="17" name="TextBox 16">
            <a:extLst>
              <a:ext uri="{FF2B5EF4-FFF2-40B4-BE49-F238E27FC236}">
                <a16:creationId xmlns:a16="http://schemas.microsoft.com/office/drawing/2014/main" id="{75EA1EE3-A428-4F48-8C4C-F7CD0A6300F5}"/>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869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5BEB62E4-0D10-4305-AFBE-5ED0F292C057}"/>
              </a:ext>
            </a:extLst>
          </p:cNvPr>
          <p:cNvPicPr>
            <a:picLocks noChangeAspect="1"/>
          </p:cNvPicPr>
          <p:nvPr/>
        </p:nvPicPr>
        <p:blipFill>
          <a:blip r:embed="rId3"/>
          <a:stretch>
            <a:fillRect/>
          </a:stretch>
        </p:blipFill>
        <p:spPr>
          <a:xfrm>
            <a:off x="0" y="721608"/>
            <a:ext cx="13120688" cy="6505040"/>
          </a:xfrm>
          <a:prstGeom prst="rect">
            <a:avLst/>
          </a:prstGeom>
          <a:solidFill>
            <a:schemeClr val="accent3">
              <a:lumMod val="20000"/>
              <a:lumOff val="80000"/>
            </a:schemeClr>
          </a:solidFill>
          <a:ln>
            <a:solidFill>
              <a:schemeClr val="tx1"/>
            </a:solidFill>
          </a:ln>
        </p:spPr>
      </p:pic>
      <p:sp>
        <p:nvSpPr>
          <p:cNvPr id="8" name="Rectangle 7">
            <a:extLst>
              <a:ext uri="{FF2B5EF4-FFF2-40B4-BE49-F238E27FC236}">
                <a16:creationId xmlns:a16="http://schemas.microsoft.com/office/drawing/2014/main" id="{D35BD219-2E96-4107-9084-A01B89B250DE}"/>
              </a:ext>
            </a:extLst>
          </p:cNvPr>
          <p:cNvSpPr/>
          <p:nvPr/>
        </p:nvSpPr>
        <p:spPr>
          <a:xfrm flipV="1">
            <a:off x="294125" y="2090209"/>
            <a:ext cx="1916879" cy="318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Rectangle 8">
            <a:extLst>
              <a:ext uri="{FF2B5EF4-FFF2-40B4-BE49-F238E27FC236}">
                <a16:creationId xmlns:a16="http://schemas.microsoft.com/office/drawing/2014/main" id="{AA405C17-366A-4F55-9B9F-EAA4227EAE34}"/>
              </a:ext>
            </a:extLst>
          </p:cNvPr>
          <p:cNvSpPr/>
          <p:nvPr/>
        </p:nvSpPr>
        <p:spPr>
          <a:xfrm>
            <a:off x="294125" y="2929609"/>
            <a:ext cx="1572045" cy="26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6" name="Rectangle 5">
            <a:extLst>
              <a:ext uri="{FF2B5EF4-FFF2-40B4-BE49-F238E27FC236}">
                <a16:creationId xmlns:a16="http://schemas.microsoft.com/office/drawing/2014/main" id="{BDABA924-192F-4B3D-A3FE-CFF00691610E}"/>
              </a:ext>
            </a:extLst>
          </p:cNvPr>
          <p:cNvSpPr/>
          <p:nvPr/>
        </p:nvSpPr>
        <p:spPr bwMode="gray">
          <a:xfrm>
            <a:off x="2826544" y="2775744"/>
            <a:ext cx="5867400" cy="7620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defTabSz="1171414"/>
            <a:endParaRPr lang="en-US" sz="1800" dirty="0">
              <a:solidFill>
                <a:srgbClr val="000000"/>
              </a:solidFill>
              <a:latin typeface="Times New Roman" panose="02020603050405020304" pitchFamily="18" charset="0"/>
              <a:cs typeface="Times New Roman" panose="02020603050405020304" pitchFamily="18" charset="0"/>
            </a:endParaRPr>
          </a:p>
          <a:p>
            <a:pPr defTabSz="1171414"/>
            <a:r>
              <a:rPr lang="en-US" sz="1800" dirty="0" err="1">
                <a:solidFill>
                  <a:srgbClr val="000000"/>
                </a:solidFill>
                <a:latin typeface="Times New Roman" panose="02020603050405020304" pitchFamily="18" charset="0"/>
                <a:cs typeface="Times New Roman" panose="02020603050405020304" pitchFamily="18" charset="0"/>
              </a:rPr>
              <a:t>Nếu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muốn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từ</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chối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toàn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bộ</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vui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lòng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liên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hệ</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đến</a:t>
            </a:r>
            <a:r>
              <a:rPr lang="en-US" sz="1800" dirty="0">
                <a:solidFill>
                  <a:srgbClr val="000000"/>
                </a:solidFill>
                <a:latin typeface="Times New Roman" panose="02020603050405020304" pitchFamily="18" charset="0"/>
                <a:cs typeface="Times New Roman" panose="02020603050405020304" pitchFamily="18" charset="0"/>
              </a:rPr>
              <a:t> FBHP </a:t>
            </a:r>
            <a:r>
              <a:rPr lang="en-US" sz="1800" dirty="0" err="1">
                <a:solidFill>
                  <a:srgbClr val="000000"/>
                </a:solidFill>
                <a:latin typeface="Times New Roman" panose="02020603050405020304" pitchFamily="18" charset="0"/>
                <a:cs typeface="Times New Roman" panose="02020603050405020304" pitchFamily="18" charset="0"/>
              </a:rPr>
              <a:t>theo</a:t>
            </a:r>
            <a:r>
              <a:rPr lang="en-US" sz="1800" dirty="0">
                <a:solidFill>
                  <a:srgbClr val="000000"/>
                </a:solidFill>
                <a:latin typeface="Times New Roman" panose="02020603050405020304" pitchFamily="18" charset="0"/>
                <a:cs typeface="Times New Roman" panose="02020603050405020304" pitchFamily="18" charset="0"/>
              </a:rPr>
              <a:t> email dgi-fbhp-nonpro-group@fujifilm.com tr</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ấn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Reject Entire Order</a:t>
            </a:r>
          </a:p>
          <a:p>
            <a:pPr defTabSz="1171414"/>
            <a:endParaRPr lang="en-US" sz="1800" dirty="0">
              <a:solidFill>
                <a:srgbClr val="00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4D84B74F-431C-4DBC-9D59-DF1ADF7A6B17}"/>
              </a:ext>
            </a:extLst>
          </p:cNvPr>
          <p:cNvCxnSpPr/>
          <p:nvPr/>
        </p:nvCxnSpPr>
        <p:spPr>
          <a:xfrm>
            <a:off x="1866170" y="3080544"/>
            <a:ext cx="960374"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itle">
            <a:extLst>
              <a:ext uri="{FF2B5EF4-FFF2-40B4-BE49-F238E27FC236}">
                <a16:creationId xmlns:a16="http://schemas.microsoft.com/office/drawing/2014/main" id="{0804B5C5-8B59-4F76-AC95-80CE708368C4}"/>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6.5.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cs typeface="Times New Roman" panose="02020603050405020304" pitchFamily="18" charset="0"/>
              </a:rPr>
              <a:t> đ</a:t>
            </a:r>
            <a:r>
              <a:rPr lang="vi-VN" sz="1800" dirty="0">
                <a:latin typeface="Times New Roman" panose="02020603050405020304" pitchFamily="18" charset="0"/>
                <a:cs typeface="Times New Roman" panose="02020603050405020304" pitchFamily="18" charset="0"/>
              </a:rPr>
              <a:t>ơ</a:t>
            </a:r>
            <a:r>
              <a:rPr lang="en-US" sz="1800" dirty="0">
                <a:latin typeface="Times New Roman" panose="02020603050405020304" pitchFamily="18" charset="0"/>
                <a:cs typeface="Times New Roman" panose="02020603050405020304" pitchFamily="18" charset="0"/>
              </a:rPr>
              <a:t>n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Reject Entire Order</a:t>
            </a:r>
            <a:r>
              <a:rPr lang="en-US" sz="1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BCADA45-ECE2-4004-9C75-C89E44D9AD2C}"/>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 </a:t>
            </a:r>
            <a:r>
              <a:rPr lang="en-US" sz="2000" b="1" dirty="0" err="1">
                <a:latin typeface="Times New Roman" panose="02020603050405020304" pitchFamily="18" charset="0"/>
                <a:cs typeface="Times New Roman" panose="02020603050405020304" pitchFamily="18" charset="0"/>
              </a:rPr>
              <a:t>hàng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05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C8D209-9588-496C-A6BE-E39DCAAF851D}"/>
              </a:ext>
            </a:extLst>
          </p:cNvPr>
          <p:cNvSpPr txBox="1"/>
          <p:nvPr/>
        </p:nvSpPr>
        <p:spPr>
          <a:xfrm>
            <a:off x="897481" y="92278"/>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
        <p:nvSpPr>
          <p:cNvPr id="7" name="TextBox 6">
            <a:extLst>
              <a:ext uri="{FF2B5EF4-FFF2-40B4-BE49-F238E27FC236}">
                <a16:creationId xmlns:a16="http://schemas.microsoft.com/office/drawing/2014/main" id="{4FB19DAC-C58D-471D-968A-75A019882062}"/>
              </a:ext>
            </a:extLst>
          </p:cNvPr>
          <p:cNvSpPr txBox="1"/>
          <p:nvPr/>
        </p:nvSpPr>
        <p:spPr>
          <a:xfrm>
            <a:off x="897480" y="409945"/>
            <a:ext cx="11606463" cy="6924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3: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thiết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ô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dấu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thị</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9" name="TextBox 48">
            <a:extLst>
              <a:ext uri="{FF2B5EF4-FFF2-40B4-BE49-F238E27FC236}">
                <a16:creationId xmlns:a16="http://schemas.microsoft.com/office/drawing/2014/main" id="{C6A0CA63-A8D3-4C92-B3DA-8E4B385668E7}"/>
              </a:ext>
            </a:extLst>
          </p:cNvPr>
          <p:cNvSpPr txBox="1"/>
          <p:nvPr/>
        </p:nvSpPr>
        <p:spPr>
          <a:xfrm>
            <a:off x="6640802" y="753600"/>
            <a:ext cx="5973806" cy="4185761"/>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Company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Tên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ty</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Country/Region: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t>
            </a:r>
            <a:r>
              <a:rPr kumimoji="0" lang="vi-VN"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ớc</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Address: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địa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chỉ</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City: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tên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phố</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Postal code: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b</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lên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mạng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b</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State: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thuộc</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First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họ</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Last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tên</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ng</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giao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dịch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10</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User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ng</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giao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dịch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trùng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mục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9)</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Enter Password: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mật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khẩu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chú</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ý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mật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khẩu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bao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gồm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Chữ</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chữ</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ký</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tự</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đặc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biệt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ví</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ợc</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tịnh</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tiến</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ví</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123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321</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Repeat password: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password</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13</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Language: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ngôn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ngữ</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14</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orders to: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order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p:txBody>
      </p:sp>
      <p:pic>
        <p:nvPicPr>
          <p:cNvPr id="62" name="Picture 61">
            <a:extLst>
              <a:ext uri="{FF2B5EF4-FFF2-40B4-BE49-F238E27FC236}">
                <a16:creationId xmlns:a16="http://schemas.microsoft.com/office/drawing/2014/main" id="{5FF8F2C9-9FEF-477A-AC22-9C4E288027D2}"/>
              </a:ext>
            </a:extLst>
          </p:cNvPr>
          <p:cNvPicPr>
            <a:picLocks noChangeAspect="1"/>
          </p:cNvPicPr>
          <p:nvPr/>
        </p:nvPicPr>
        <p:blipFill rotWithShape="1">
          <a:blip r:embed="rId2"/>
          <a:srcRect l="3473" t="13193" r="58131" b="21091"/>
          <a:stretch/>
        </p:blipFill>
        <p:spPr>
          <a:xfrm>
            <a:off x="897480" y="790717"/>
            <a:ext cx="5037718" cy="4850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 name="TextBox 62">
            <a:extLst>
              <a:ext uri="{FF2B5EF4-FFF2-40B4-BE49-F238E27FC236}">
                <a16:creationId xmlns:a16="http://schemas.microsoft.com/office/drawing/2014/main" id="{EDB28FE6-CA8D-4CFB-90C5-C2762E1F208F}"/>
              </a:ext>
            </a:extLst>
          </p:cNvPr>
          <p:cNvSpPr txBox="1"/>
          <p:nvPr/>
        </p:nvSpPr>
        <p:spPr>
          <a:xfrm>
            <a:off x="3416339" y="1383910"/>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64" name="TextBox 63">
            <a:extLst>
              <a:ext uri="{FF2B5EF4-FFF2-40B4-BE49-F238E27FC236}">
                <a16:creationId xmlns:a16="http://schemas.microsoft.com/office/drawing/2014/main" id="{DB579833-E480-48DF-A91A-C00098ECB998}"/>
              </a:ext>
            </a:extLst>
          </p:cNvPr>
          <p:cNvSpPr txBox="1"/>
          <p:nvPr/>
        </p:nvSpPr>
        <p:spPr>
          <a:xfrm>
            <a:off x="3743320" y="1600999"/>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65" name="TextBox 64">
            <a:extLst>
              <a:ext uri="{FF2B5EF4-FFF2-40B4-BE49-F238E27FC236}">
                <a16:creationId xmlns:a16="http://schemas.microsoft.com/office/drawing/2014/main" id="{F1B24593-8D8B-42CE-A61B-4064C10A0448}"/>
              </a:ext>
            </a:extLst>
          </p:cNvPr>
          <p:cNvSpPr txBox="1"/>
          <p:nvPr/>
        </p:nvSpPr>
        <p:spPr>
          <a:xfrm>
            <a:off x="3096502" y="1877998"/>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66" name="TextBox 65">
            <a:extLst>
              <a:ext uri="{FF2B5EF4-FFF2-40B4-BE49-F238E27FC236}">
                <a16:creationId xmlns:a16="http://schemas.microsoft.com/office/drawing/2014/main" id="{F9A53A7D-7106-4E53-91CE-3DC6F7B8FE13}"/>
              </a:ext>
            </a:extLst>
          </p:cNvPr>
          <p:cNvSpPr txBox="1"/>
          <p:nvPr/>
        </p:nvSpPr>
        <p:spPr>
          <a:xfrm>
            <a:off x="2833062" y="2332517"/>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67" name="TextBox 66">
            <a:extLst>
              <a:ext uri="{FF2B5EF4-FFF2-40B4-BE49-F238E27FC236}">
                <a16:creationId xmlns:a16="http://schemas.microsoft.com/office/drawing/2014/main" id="{721195FE-70BC-445C-93E7-80C1F018267F}"/>
              </a:ext>
            </a:extLst>
          </p:cNvPr>
          <p:cNvSpPr txBox="1"/>
          <p:nvPr/>
        </p:nvSpPr>
        <p:spPr>
          <a:xfrm>
            <a:off x="2836030" y="2530729"/>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69" name="TextBox 68">
            <a:extLst>
              <a:ext uri="{FF2B5EF4-FFF2-40B4-BE49-F238E27FC236}">
                <a16:creationId xmlns:a16="http://schemas.microsoft.com/office/drawing/2014/main" id="{84CF56EA-3682-4692-B730-FD0A1AE8AB82}"/>
              </a:ext>
            </a:extLst>
          </p:cNvPr>
          <p:cNvSpPr txBox="1"/>
          <p:nvPr/>
        </p:nvSpPr>
        <p:spPr>
          <a:xfrm>
            <a:off x="3096501" y="2757905"/>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70" name="TextBox 69">
            <a:extLst>
              <a:ext uri="{FF2B5EF4-FFF2-40B4-BE49-F238E27FC236}">
                <a16:creationId xmlns:a16="http://schemas.microsoft.com/office/drawing/2014/main" id="{F8D2A7F0-AFD1-4B67-8368-5DA652BFA6FF}"/>
              </a:ext>
            </a:extLst>
          </p:cNvPr>
          <p:cNvSpPr txBox="1"/>
          <p:nvPr/>
        </p:nvSpPr>
        <p:spPr>
          <a:xfrm>
            <a:off x="3223459" y="3620893"/>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71" name="TextBox 70">
            <a:extLst>
              <a:ext uri="{FF2B5EF4-FFF2-40B4-BE49-F238E27FC236}">
                <a16:creationId xmlns:a16="http://schemas.microsoft.com/office/drawing/2014/main" id="{9E0DF541-DBFE-4E83-8CC9-18204B3AF589}"/>
              </a:ext>
            </a:extLst>
          </p:cNvPr>
          <p:cNvSpPr txBox="1"/>
          <p:nvPr/>
        </p:nvSpPr>
        <p:spPr>
          <a:xfrm>
            <a:off x="4121944" y="3600786"/>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72" name="TextBox 71">
            <a:extLst>
              <a:ext uri="{FF2B5EF4-FFF2-40B4-BE49-F238E27FC236}">
                <a16:creationId xmlns:a16="http://schemas.microsoft.com/office/drawing/2014/main" id="{E0258649-8C76-4ADA-B955-2146A2A11F61}"/>
              </a:ext>
            </a:extLst>
          </p:cNvPr>
          <p:cNvSpPr txBox="1"/>
          <p:nvPr/>
        </p:nvSpPr>
        <p:spPr>
          <a:xfrm>
            <a:off x="3223458" y="3837982"/>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a:t>
            </a:r>
          </a:p>
        </p:txBody>
      </p:sp>
      <p:sp>
        <p:nvSpPr>
          <p:cNvPr id="73" name="TextBox 72">
            <a:extLst>
              <a:ext uri="{FF2B5EF4-FFF2-40B4-BE49-F238E27FC236}">
                <a16:creationId xmlns:a16="http://schemas.microsoft.com/office/drawing/2014/main" id="{A4D38B7E-BCD3-44CF-8FFC-47A867F93B50}"/>
              </a:ext>
            </a:extLst>
          </p:cNvPr>
          <p:cNvSpPr txBox="1"/>
          <p:nvPr/>
        </p:nvSpPr>
        <p:spPr>
          <a:xfrm>
            <a:off x="3152899" y="4245297"/>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10</a:t>
            </a:r>
          </a:p>
        </p:txBody>
      </p:sp>
      <p:sp>
        <p:nvSpPr>
          <p:cNvPr id="74" name="TextBox 73">
            <a:extLst>
              <a:ext uri="{FF2B5EF4-FFF2-40B4-BE49-F238E27FC236}">
                <a16:creationId xmlns:a16="http://schemas.microsoft.com/office/drawing/2014/main" id="{3C8F4E20-83F0-4DE3-A689-6D10CB42F26A}"/>
              </a:ext>
            </a:extLst>
          </p:cNvPr>
          <p:cNvSpPr txBox="1"/>
          <p:nvPr/>
        </p:nvSpPr>
        <p:spPr>
          <a:xfrm>
            <a:off x="3583401" y="4506714"/>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p>
        </p:txBody>
      </p:sp>
      <p:sp>
        <p:nvSpPr>
          <p:cNvPr id="75" name="TextBox 74">
            <a:extLst>
              <a:ext uri="{FF2B5EF4-FFF2-40B4-BE49-F238E27FC236}">
                <a16:creationId xmlns:a16="http://schemas.microsoft.com/office/drawing/2014/main" id="{28CA627B-96D5-4D13-863A-D785831261AE}"/>
              </a:ext>
            </a:extLst>
          </p:cNvPr>
          <p:cNvSpPr txBox="1"/>
          <p:nvPr/>
        </p:nvSpPr>
        <p:spPr>
          <a:xfrm>
            <a:off x="3576257" y="4788182"/>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p>
        </p:txBody>
      </p:sp>
      <p:sp>
        <p:nvSpPr>
          <p:cNvPr id="76" name="TextBox 75">
            <a:extLst>
              <a:ext uri="{FF2B5EF4-FFF2-40B4-BE49-F238E27FC236}">
                <a16:creationId xmlns:a16="http://schemas.microsoft.com/office/drawing/2014/main" id="{38C2D176-76BA-45DD-A388-22DFDC62D75F}"/>
              </a:ext>
            </a:extLst>
          </p:cNvPr>
          <p:cNvSpPr txBox="1"/>
          <p:nvPr/>
        </p:nvSpPr>
        <p:spPr>
          <a:xfrm>
            <a:off x="3583401" y="5333721"/>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14</a:t>
            </a:r>
          </a:p>
        </p:txBody>
      </p:sp>
      <p:sp>
        <p:nvSpPr>
          <p:cNvPr id="77" name="TextBox 76">
            <a:extLst>
              <a:ext uri="{FF2B5EF4-FFF2-40B4-BE49-F238E27FC236}">
                <a16:creationId xmlns:a16="http://schemas.microsoft.com/office/drawing/2014/main" id="{BE368EF6-2D54-401A-9499-BAA198F5E48B}"/>
              </a:ext>
            </a:extLst>
          </p:cNvPr>
          <p:cNvSpPr txBox="1"/>
          <p:nvPr/>
        </p:nvSpPr>
        <p:spPr>
          <a:xfrm>
            <a:off x="3575486" y="5075985"/>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13</a:t>
            </a:r>
          </a:p>
        </p:txBody>
      </p:sp>
      <p:pic>
        <p:nvPicPr>
          <p:cNvPr id="79" name="Picture 78">
            <a:extLst>
              <a:ext uri="{FF2B5EF4-FFF2-40B4-BE49-F238E27FC236}">
                <a16:creationId xmlns:a16="http://schemas.microsoft.com/office/drawing/2014/main" id="{B60813CC-90D3-40ED-93F1-D34CA610A70F}"/>
              </a:ext>
            </a:extLst>
          </p:cNvPr>
          <p:cNvPicPr>
            <a:picLocks noChangeAspect="1"/>
          </p:cNvPicPr>
          <p:nvPr/>
        </p:nvPicPr>
        <p:blipFill rotWithShape="1">
          <a:blip r:embed="rId3"/>
          <a:srcRect l="1951"/>
          <a:stretch/>
        </p:blipFill>
        <p:spPr>
          <a:xfrm>
            <a:off x="4121944" y="5472220"/>
            <a:ext cx="7465842" cy="1410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 name="Flowchart: Process 79">
            <a:extLst>
              <a:ext uri="{FF2B5EF4-FFF2-40B4-BE49-F238E27FC236}">
                <a16:creationId xmlns:a16="http://schemas.microsoft.com/office/drawing/2014/main" id="{0E7A1006-6CCB-4FF1-9EAD-3CA58F2AEDF1}"/>
              </a:ext>
            </a:extLst>
          </p:cNvPr>
          <p:cNvSpPr/>
          <p:nvPr/>
        </p:nvSpPr>
        <p:spPr bwMode="gray">
          <a:xfrm>
            <a:off x="4063157" y="6280944"/>
            <a:ext cx="1506587" cy="308627"/>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82" name="Straight Connector 81">
            <a:extLst>
              <a:ext uri="{FF2B5EF4-FFF2-40B4-BE49-F238E27FC236}">
                <a16:creationId xmlns:a16="http://schemas.microsoft.com/office/drawing/2014/main" id="{675592EA-F9C6-4CDD-AEBE-CD05C42EC697}"/>
              </a:ext>
            </a:extLst>
          </p:cNvPr>
          <p:cNvCxnSpPr>
            <a:cxnSpLocks/>
            <a:endCxn id="80" idx="1"/>
          </p:cNvCxnSpPr>
          <p:nvPr/>
        </p:nvCxnSpPr>
        <p:spPr>
          <a:xfrm flipV="1">
            <a:off x="3152899" y="6435258"/>
            <a:ext cx="910258" cy="8609"/>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5" name="Flowchart: Process 84">
            <a:extLst>
              <a:ext uri="{FF2B5EF4-FFF2-40B4-BE49-F238E27FC236}">
                <a16:creationId xmlns:a16="http://schemas.microsoft.com/office/drawing/2014/main" id="{D454E1F2-8869-4204-B9BA-56DC4FCDEA7C}"/>
              </a:ext>
            </a:extLst>
          </p:cNvPr>
          <p:cNvSpPr/>
          <p:nvPr/>
        </p:nvSpPr>
        <p:spPr bwMode="gray">
          <a:xfrm>
            <a:off x="1075701" y="6243697"/>
            <a:ext cx="2077197" cy="447035"/>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FFC000"/>
              </a:solidFill>
              <a:effectLst/>
              <a:uLnTx/>
              <a:uFillTx/>
              <a:latin typeface="Arial"/>
              <a:ea typeface="Arial Unicode MS" pitchFamily="34" charset="-128"/>
              <a:cs typeface="Arial Unicode MS" pitchFamily="34" charset="-128"/>
            </a:endParaRPr>
          </a:p>
        </p:txBody>
      </p:sp>
      <p:sp>
        <p:nvSpPr>
          <p:cNvPr id="86" name="TextBox 85">
            <a:extLst>
              <a:ext uri="{FF2B5EF4-FFF2-40B4-BE49-F238E27FC236}">
                <a16:creationId xmlns:a16="http://schemas.microsoft.com/office/drawing/2014/main" id="{C7C01EDC-5427-4B00-B5A7-18A6A2F7FDB5}"/>
              </a:ext>
            </a:extLst>
          </p:cNvPr>
          <p:cNvSpPr txBox="1"/>
          <p:nvPr/>
        </p:nvSpPr>
        <p:spPr>
          <a:xfrm>
            <a:off x="1103336" y="6305367"/>
            <a:ext cx="2078955"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15: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đây</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87" name="Flowchart: Process 86">
            <a:extLst>
              <a:ext uri="{FF2B5EF4-FFF2-40B4-BE49-F238E27FC236}">
                <a16:creationId xmlns:a16="http://schemas.microsoft.com/office/drawing/2014/main" id="{9D9AE0F6-B723-448F-9F3B-4EBCACDACF3F}"/>
              </a:ext>
            </a:extLst>
          </p:cNvPr>
          <p:cNvSpPr/>
          <p:nvPr/>
        </p:nvSpPr>
        <p:spPr bwMode="gray">
          <a:xfrm>
            <a:off x="10542541" y="6549646"/>
            <a:ext cx="623650" cy="308627"/>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88" name="Straight Connector 87">
            <a:extLst>
              <a:ext uri="{FF2B5EF4-FFF2-40B4-BE49-F238E27FC236}">
                <a16:creationId xmlns:a16="http://schemas.microsoft.com/office/drawing/2014/main" id="{CC3E4CB4-33E8-4E6E-99C0-449D80828B6D}"/>
              </a:ext>
            </a:extLst>
          </p:cNvPr>
          <p:cNvCxnSpPr>
            <a:cxnSpLocks/>
            <a:endCxn id="92" idx="1"/>
          </p:cNvCxnSpPr>
          <p:nvPr/>
        </p:nvCxnSpPr>
        <p:spPr>
          <a:xfrm flipV="1">
            <a:off x="11182842" y="6564885"/>
            <a:ext cx="640301" cy="17484"/>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92" name="TextBox 91">
            <a:extLst>
              <a:ext uri="{FF2B5EF4-FFF2-40B4-BE49-F238E27FC236}">
                <a16:creationId xmlns:a16="http://schemas.microsoft.com/office/drawing/2014/main" id="{2099D627-0870-41E8-A761-451A02286448}"/>
              </a:ext>
            </a:extLst>
          </p:cNvPr>
          <p:cNvSpPr txBox="1"/>
          <p:nvPr/>
        </p:nvSpPr>
        <p:spPr>
          <a:xfrm>
            <a:off x="11823143" y="6318663"/>
            <a:ext cx="1214201" cy="492443"/>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16: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Register</a:t>
            </a:r>
          </a:p>
        </p:txBody>
      </p:sp>
    </p:spTree>
    <p:extLst>
      <p:ext uri="{BB962C8B-B14F-4D97-AF65-F5344CB8AC3E}">
        <p14:creationId xmlns:p14="http://schemas.microsoft.com/office/powerpoint/2010/main" val="2873513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7696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7. </a:t>
            </a:r>
            <a:r>
              <a:rPr lang="en-US" sz="3600" b="1" u="sng" kern="0" dirty="0" err="1">
                <a:solidFill>
                  <a:schemeClr val="accent3"/>
                </a:solidFill>
                <a:latin typeface="Times New Roman" panose="02020603050405020304" pitchFamily="18" charset="0"/>
                <a:ea typeface="Arial Unicode MS" pitchFamily="34" charset="-128"/>
                <a:cs typeface="Times New Roman" panose="02020603050405020304" pitchFamily="18" charset="0"/>
              </a:rPr>
              <a:t>Tạo</a:t>
            </a: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 </a:t>
            </a:r>
            <a:r>
              <a:rPr lang="en-US" sz="3600" b="1" u="sng" kern="0" dirty="0" err="1">
                <a:solidFill>
                  <a:schemeClr val="accent3"/>
                </a:solidFill>
                <a:latin typeface="Times New Roman" panose="02020603050405020304" pitchFamily="18" charset="0"/>
                <a:ea typeface="Arial Unicode MS" pitchFamily="34" charset="-128"/>
                <a:cs typeface="Times New Roman" panose="02020603050405020304" pitchFamily="18" charset="0"/>
              </a:rPr>
              <a:t>hóa</a:t>
            </a: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 đ</a:t>
            </a:r>
            <a:r>
              <a:rPr lang="vi-VN"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ơ</a:t>
            </a: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n </a:t>
            </a:r>
            <a:r>
              <a:rPr lang="en-US" sz="3600" b="1" u="sng" kern="0" dirty="0" err="1">
                <a:solidFill>
                  <a:schemeClr val="accent3"/>
                </a:solidFill>
                <a:latin typeface="Times New Roman" panose="02020603050405020304" pitchFamily="18" charset="0"/>
                <a:ea typeface="Arial Unicode MS" pitchFamily="34" charset="-128"/>
                <a:cs typeface="Times New Roman" panose="02020603050405020304" pitchFamily="18" charset="0"/>
              </a:rPr>
              <a:t>trên</a:t>
            </a: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 Ariba Network</a:t>
            </a:r>
          </a:p>
        </p:txBody>
      </p:sp>
      <p:sp>
        <p:nvSpPr>
          <p:cNvPr id="16" name="Isosceles Triangle 15">
            <a:hlinkClick r:id="rId3" action="ppaction://hlinksldjump"/>
            <a:extLst>
              <a:ext uri="{FF2B5EF4-FFF2-40B4-BE49-F238E27FC236}">
                <a16:creationId xmlns:a16="http://schemas.microsoft.com/office/drawing/2014/main" id="{5A6035AC-EA34-41B0-8355-5AAF7B7CD95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77B6DDC-01F1-4998-9E93-92023A3B96D0}"/>
              </a:ext>
            </a:extLst>
          </p:cNvPr>
          <p:cNvSpPr txBox="1"/>
          <p:nvPr/>
        </p:nvSpPr>
        <p:spPr>
          <a:xfrm>
            <a:off x="388144" y="1861344"/>
            <a:ext cx="12971073" cy="830997"/>
          </a:xfrm>
          <a:prstGeom prst="rect">
            <a:avLst/>
          </a:prstGeom>
          <a:noFill/>
        </p:spPr>
        <p:txBody>
          <a:bodyPr wrap="square" lIns="0" tIns="0" rIns="0" bIns="0" rtlCol="0">
            <a:spAutoFit/>
          </a:bodyPr>
          <a:lstStyle/>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NoPPS system: </a:t>
            </a:r>
            <a:r>
              <a:rPr lang="en-US" sz="1800" kern="0" dirty="0" err="1">
                <a:latin typeface="Times New Roman" panose="02020603050405020304" pitchFamily="18" charset="0"/>
                <a:ea typeface="Arial Unicode MS" pitchFamily="34" charset="-128"/>
                <a:cs typeface="Times New Roman" panose="02020603050405020304" pitchFamily="18" charset="0"/>
              </a:rPr>
              <a:t>Bạn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chỉ</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cần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gửi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ơ</a:t>
            </a:r>
            <a:r>
              <a:rPr lang="en-US" sz="1800" kern="0" dirty="0">
                <a:latin typeface="Times New Roman" panose="02020603050405020304" pitchFamily="18" charset="0"/>
                <a:ea typeface="Arial Unicode MS" pitchFamily="34" charset="-128"/>
                <a:cs typeface="Times New Roman" panose="02020603050405020304" pitchFamily="18" charset="0"/>
              </a:rPr>
              <a:t>n qua email</a:t>
            </a:r>
          </a:p>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Ariba system: </a:t>
            </a:r>
            <a:r>
              <a:rPr lang="en-US" sz="1800" kern="0" dirty="0">
                <a:latin typeface="Times New Roman" panose="02020603050405020304" pitchFamily="18" charset="0"/>
                <a:ea typeface="Arial Unicode MS" pitchFamily="34" charset="-128"/>
                <a:cs typeface="Times New Roman" panose="02020603050405020304" pitchFamily="18" charset="0"/>
              </a:rPr>
              <a:t>Sau </a:t>
            </a:r>
            <a:r>
              <a:rPr lang="en-US" sz="1800" kern="0" dirty="0" err="1">
                <a:latin typeface="Times New Roman" panose="02020603050405020304" pitchFamily="18" charset="0"/>
                <a:ea typeface="Arial Unicode MS" pitchFamily="34" charset="-128"/>
                <a:cs typeface="Times New Roman" panose="02020603050405020304" pitchFamily="18" charset="0"/>
              </a:rPr>
              <a:t>khi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nhà</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cung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cấp</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gửi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ơ</a:t>
            </a:r>
            <a:r>
              <a:rPr lang="en-US" sz="1800" kern="0" dirty="0">
                <a:latin typeface="Times New Roman" panose="02020603050405020304" pitchFamily="18" charset="0"/>
                <a:ea typeface="Arial Unicode MS" pitchFamily="34" charset="-128"/>
                <a:cs typeface="Times New Roman" panose="02020603050405020304" pitchFamily="18" charset="0"/>
              </a:rPr>
              <a:t>n </a:t>
            </a:r>
            <a:r>
              <a:rPr lang="en-US" sz="1800" kern="0" dirty="0" err="1">
                <a:latin typeface="Times New Roman" panose="02020603050405020304" pitchFamily="18" charset="0"/>
                <a:ea typeface="Arial Unicode MS" pitchFamily="34" charset="-128"/>
                <a:cs typeface="Times New Roman" panose="02020603050405020304" pitchFamily="18" charset="0"/>
              </a:rPr>
              <a:t>bằng</a:t>
            </a:r>
            <a:r>
              <a:rPr lang="en-US" sz="1800" kern="0" dirty="0">
                <a:latin typeface="Times New Roman" panose="02020603050405020304" pitchFamily="18" charset="0"/>
                <a:ea typeface="Arial Unicode MS" pitchFamily="34" charset="-128"/>
                <a:cs typeface="Times New Roman" panose="02020603050405020304" pitchFamily="18" charset="0"/>
              </a:rPr>
              <a:t> email </a:t>
            </a:r>
            <a:r>
              <a:rPr lang="en-US" sz="1800" kern="0" dirty="0" err="1">
                <a:latin typeface="Times New Roman" panose="02020603050405020304" pitchFamily="18" charset="0"/>
                <a:ea typeface="Arial Unicode MS" pitchFamily="34" charset="-128"/>
                <a:cs typeface="Times New Roman" panose="02020603050405020304" pitchFamily="18" charset="0"/>
              </a:rPr>
              <a:t>và</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nhận</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ư</a:t>
            </a:r>
            <a:r>
              <a:rPr lang="en-US" sz="1800" kern="0" dirty="0" err="1">
                <a:latin typeface="Times New Roman" panose="02020603050405020304" pitchFamily="18" charset="0"/>
                <a:ea typeface="Arial Unicode MS" pitchFamily="34" charset="-128"/>
                <a:cs typeface="Times New Roman" panose="02020603050405020304" pitchFamily="18" charset="0"/>
              </a:rPr>
              <a:t>ợc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xác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từ</a:t>
            </a:r>
            <a:r>
              <a:rPr lang="en-US" sz="1800" kern="0" dirty="0">
                <a:latin typeface="Times New Roman" panose="02020603050405020304" pitchFamily="18" charset="0"/>
                <a:ea typeface="Arial Unicode MS" pitchFamily="34" charset="-128"/>
                <a:cs typeface="Times New Roman" panose="02020603050405020304" pitchFamily="18" charset="0"/>
              </a:rPr>
              <a:t> FBHP, </a:t>
            </a:r>
            <a:r>
              <a:rPr lang="en-US" sz="1800" kern="0" dirty="0" err="1">
                <a:latin typeface="Times New Roman" panose="02020603050405020304" pitchFamily="18" charset="0"/>
                <a:ea typeface="Arial Unicode MS" pitchFamily="34" charset="-128"/>
                <a:cs typeface="Times New Roman" panose="02020603050405020304" pitchFamily="18" charset="0"/>
              </a:rPr>
              <a:t>bạn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phải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tạo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ơ</a:t>
            </a:r>
            <a:r>
              <a:rPr lang="en-US" sz="1800" kern="0" dirty="0">
                <a:latin typeface="Times New Roman" panose="02020603050405020304" pitchFamily="18" charset="0"/>
                <a:ea typeface="Arial Unicode MS" pitchFamily="34" charset="-128"/>
                <a:cs typeface="Times New Roman" panose="02020603050405020304" pitchFamily="18" charset="0"/>
              </a:rPr>
              <a:t>n </a:t>
            </a:r>
            <a:r>
              <a:rPr lang="en-US" sz="1800" kern="0" dirty="0" err="1">
                <a:latin typeface="Times New Roman" panose="02020603050405020304" pitchFamily="18" charset="0"/>
                <a:ea typeface="Arial Unicode MS" pitchFamily="34" charset="-128"/>
                <a:cs typeface="Times New Roman" panose="02020603050405020304" pitchFamily="18" charset="0"/>
              </a:rPr>
              <a:t>trên</a:t>
            </a:r>
            <a:r>
              <a:rPr lang="en-US" sz="1800" kern="0" dirty="0">
                <a:latin typeface="Times New Roman" panose="02020603050405020304" pitchFamily="18" charset="0"/>
                <a:ea typeface="Arial Unicode MS" pitchFamily="34" charset="-128"/>
                <a:cs typeface="Times New Roman" panose="02020603050405020304" pitchFamily="18" charset="0"/>
              </a:rPr>
              <a:t> Ariba</a:t>
            </a:r>
          </a:p>
          <a:p>
            <a:pPr fontAlgn="base">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a:t>
            </a:r>
            <a:r>
              <a:rPr lang="en-US" sz="1800" kern="0" dirty="0" err="1">
                <a:latin typeface="Times New Roman" panose="02020603050405020304" pitchFamily="18" charset="0"/>
                <a:ea typeface="Arial Unicode MS" pitchFamily="34" charset="-128"/>
                <a:cs typeface="Times New Roman" panose="02020603050405020304" pitchFamily="18" charset="0"/>
              </a:rPr>
              <a:t>Đây</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là</a:t>
            </a:r>
            <a:r>
              <a:rPr lang="en-US" sz="1800" kern="0" dirty="0">
                <a:latin typeface="Times New Roman" panose="02020603050405020304" pitchFamily="18" charset="0"/>
                <a:ea typeface="Arial Unicode MS" pitchFamily="34" charset="-128"/>
                <a:cs typeface="Times New Roman" panose="02020603050405020304" pitchFamily="18" charset="0"/>
              </a:rPr>
              <a:t> b</a:t>
            </a:r>
            <a:r>
              <a:rPr lang="vi-VN" sz="1800" kern="0" dirty="0">
                <a:latin typeface="Times New Roman" panose="02020603050405020304" pitchFamily="18" charset="0"/>
                <a:ea typeface="Arial Unicode MS" pitchFamily="34" charset="-128"/>
                <a:cs typeface="Times New Roman" panose="02020603050405020304" pitchFamily="18" charset="0"/>
              </a:rPr>
              <a:t>ư</a:t>
            </a:r>
            <a:r>
              <a:rPr lang="en-US" sz="1800" kern="0" dirty="0" err="1">
                <a:latin typeface="Times New Roman" panose="02020603050405020304" pitchFamily="18" charset="0"/>
                <a:ea typeface="Arial Unicode MS" pitchFamily="34" charset="-128"/>
                <a:cs typeface="Times New Roman" panose="02020603050405020304" pitchFamily="18" charset="0"/>
              </a:rPr>
              <a:t>ớc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bắt</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buộc</a:t>
            </a:r>
            <a:r>
              <a:rPr lang="en-US" sz="1800" kern="0" dirty="0">
                <a:latin typeface="Times New Roman" panose="02020603050405020304" pitchFamily="18" charset="0"/>
                <a:ea typeface="Arial Unicode MS" pitchFamily="34" charset="-128"/>
                <a:cs typeface="Times New Roman" panose="02020603050405020304" pitchFamily="18" charset="0"/>
              </a:rPr>
              <a:t>).</a:t>
            </a:r>
          </a:p>
        </p:txBody>
      </p:sp>
      <p:grpSp>
        <p:nvGrpSpPr>
          <p:cNvPr id="10" name="Group 9">
            <a:extLst>
              <a:ext uri="{FF2B5EF4-FFF2-40B4-BE49-F238E27FC236}">
                <a16:creationId xmlns:a16="http://schemas.microsoft.com/office/drawing/2014/main" id="{9B0E2753-A658-4A89-BEEB-BF7F131BE0E6}"/>
              </a:ext>
            </a:extLst>
          </p:cNvPr>
          <p:cNvGrpSpPr/>
          <p:nvPr/>
        </p:nvGrpSpPr>
        <p:grpSpPr>
          <a:xfrm>
            <a:off x="1683544" y="5776537"/>
            <a:ext cx="8229600" cy="1504511"/>
            <a:chOff x="-239117" y="4365104"/>
            <a:chExt cx="12674269" cy="2986172"/>
          </a:xfrm>
        </p:grpSpPr>
        <p:pic>
          <p:nvPicPr>
            <p:cNvPr id="15" name="Picture 14">
              <a:extLst>
                <a:ext uri="{FF2B5EF4-FFF2-40B4-BE49-F238E27FC236}">
                  <a16:creationId xmlns:a16="http://schemas.microsoft.com/office/drawing/2014/main" id="{E3D0E54A-F93E-402C-97F1-20BE4D4CE392}"/>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7" name="Picture 16">
              <a:extLst>
                <a:ext uri="{FF2B5EF4-FFF2-40B4-BE49-F238E27FC236}">
                  <a16:creationId xmlns:a16="http://schemas.microsoft.com/office/drawing/2014/main" id="{AC7BB652-EB48-44C4-BCAE-B911DC919CFD}"/>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8" name="Picture 17">
              <a:extLst>
                <a:ext uri="{FF2B5EF4-FFF2-40B4-BE49-F238E27FC236}">
                  <a16:creationId xmlns:a16="http://schemas.microsoft.com/office/drawing/2014/main" id="{17DFE508-C4F7-40F7-9C12-7FA555AD12AF}"/>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3909240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1C394B75-8776-406A-949E-D973F3BFE20D}"/>
              </a:ext>
            </a:extLst>
          </p:cNvPr>
          <p:cNvSpPr txBox="1"/>
          <p:nvPr/>
        </p:nvSpPr>
        <p:spPr>
          <a:xfrm>
            <a:off x="328473" y="174383"/>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hóa</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a:t>
            </a:r>
          </a:p>
        </p:txBody>
      </p:sp>
      <p:grpSp>
        <p:nvGrpSpPr>
          <p:cNvPr id="2" name="Group 1">
            <a:extLst>
              <a:ext uri="{FF2B5EF4-FFF2-40B4-BE49-F238E27FC236}">
                <a16:creationId xmlns:a16="http://schemas.microsoft.com/office/drawing/2014/main" id="{8D4E4779-301F-3DEE-3740-265F599CCE80}"/>
              </a:ext>
            </a:extLst>
          </p:cNvPr>
          <p:cNvGrpSpPr/>
          <p:nvPr/>
        </p:nvGrpSpPr>
        <p:grpSpPr>
          <a:xfrm>
            <a:off x="350694" y="1632305"/>
            <a:ext cx="11779855" cy="3549832"/>
            <a:chOff x="383933" y="2167775"/>
            <a:chExt cx="11779855" cy="3549832"/>
          </a:xfrm>
        </p:grpSpPr>
        <p:pic>
          <p:nvPicPr>
            <p:cNvPr id="3" name="Picture 2">
              <a:extLst>
                <a:ext uri="{FF2B5EF4-FFF2-40B4-BE49-F238E27FC236}">
                  <a16:creationId xmlns:a16="http://schemas.microsoft.com/office/drawing/2014/main" id="{9C352FFE-FBA1-BCF0-6133-061B2C825C70}"/>
                </a:ext>
              </a:extLst>
            </p:cNvPr>
            <p:cNvPicPr>
              <a:picLocks noChangeAspect="1"/>
            </p:cNvPicPr>
            <p:nvPr/>
          </p:nvPicPr>
          <p:blipFill>
            <a:blip r:embed="rId3"/>
            <a:stretch>
              <a:fillRect/>
            </a:stretch>
          </p:blipFill>
          <p:spPr>
            <a:xfrm>
              <a:off x="383933" y="2167775"/>
              <a:ext cx="11779855" cy="3549832"/>
            </a:xfrm>
            <a:prstGeom prst="rect">
              <a:avLst/>
            </a:prstGeom>
            <a:ln>
              <a:solidFill>
                <a:schemeClr val="accent3"/>
              </a:solidFill>
            </a:ln>
          </p:spPr>
        </p:pic>
        <p:pic>
          <p:nvPicPr>
            <p:cNvPr id="4" name="Picture 3">
              <a:extLst>
                <a:ext uri="{FF2B5EF4-FFF2-40B4-BE49-F238E27FC236}">
                  <a16:creationId xmlns:a16="http://schemas.microsoft.com/office/drawing/2014/main" id="{A93EFB40-F249-FA8E-8491-F300DEC8BC97}"/>
                </a:ext>
              </a:extLst>
            </p:cNvPr>
            <p:cNvPicPr>
              <a:picLocks noChangeAspect="1"/>
            </p:cNvPicPr>
            <p:nvPr/>
          </p:nvPicPr>
          <p:blipFill>
            <a:blip r:embed="rId4"/>
            <a:stretch>
              <a:fillRect/>
            </a:stretch>
          </p:blipFill>
          <p:spPr>
            <a:xfrm>
              <a:off x="537026" y="2167775"/>
              <a:ext cx="2667137" cy="374669"/>
            </a:xfrm>
            <a:prstGeom prst="rect">
              <a:avLst/>
            </a:prstGeom>
          </p:spPr>
        </p:pic>
      </p:grpSp>
      <p:pic>
        <p:nvPicPr>
          <p:cNvPr id="5" name="Picture 4">
            <a:extLst>
              <a:ext uri="{FF2B5EF4-FFF2-40B4-BE49-F238E27FC236}">
                <a16:creationId xmlns:a16="http://schemas.microsoft.com/office/drawing/2014/main" id="{92784B1E-9B2F-3024-F7A9-D3A8454B710A}"/>
              </a:ext>
            </a:extLst>
          </p:cNvPr>
          <p:cNvPicPr>
            <a:picLocks noChangeAspect="1"/>
          </p:cNvPicPr>
          <p:nvPr/>
        </p:nvPicPr>
        <p:blipFill>
          <a:blip r:embed="rId5"/>
          <a:stretch>
            <a:fillRect/>
          </a:stretch>
        </p:blipFill>
        <p:spPr>
          <a:xfrm>
            <a:off x="4533559" y="3555174"/>
            <a:ext cx="8553890" cy="2997354"/>
          </a:xfrm>
          <a:prstGeom prst="rect">
            <a:avLst/>
          </a:prstGeom>
          <a:ln>
            <a:solidFill>
              <a:schemeClr val="accent3"/>
            </a:solidFill>
          </a:ln>
        </p:spPr>
      </p:pic>
      <p:sp>
        <p:nvSpPr>
          <p:cNvPr id="6" name="TextBox 5">
            <a:extLst>
              <a:ext uri="{FF2B5EF4-FFF2-40B4-BE49-F238E27FC236}">
                <a16:creationId xmlns:a16="http://schemas.microsoft.com/office/drawing/2014/main" id="{FF170821-4705-36D9-BFA4-A123312A2C4D}"/>
              </a:ext>
            </a:extLst>
          </p:cNvPr>
          <p:cNvSpPr txBox="1"/>
          <p:nvPr/>
        </p:nvSpPr>
        <p:spPr>
          <a:xfrm>
            <a:off x="5568018" y="3925696"/>
            <a:ext cx="3140175"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5" name="TextBox 14">
            <a:extLst>
              <a:ext uri="{FF2B5EF4-FFF2-40B4-BE49-F238E27FC236}">
                <a16:creationId xmlns:a16="http://schemas.microsoft.com/office/drawing/2014/main" id="{77190F27-4262-93D8-EC3A-D7CCD772038B}"/>
              </a:ext>
            </a:extLst>
          </p:cNvPr>
          <p:cNvSpPr txBox="1"/>
          <p:nvPr/>
        </p:nvSpPr>
        <p:spPr>
          <a:xfrm>
            <a:off x="4202721" y="1987834"/>
            <a:ext cx="666178" cy="27528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6" name="TextBox 15">
            <a:extLst>
              <a:ext uri="{FF2B5EF4-FFF2-40B4-BE49-F238E27FC236}">
                <a16:creationId xmlns:a16="http://schemas.microsoft.com/office/drawing/2014/main" id="{D9F3C151-77AF-E241-A4C6-99C387CD54C6}"/>
              </a:ext>
            </a:extLst>
          </p:cNvPr>
          <p:cNvSpPr txBox="1"/>
          <p:nvPr/>
        </p:nvSpPr>
        <p:spPr>
          <a:xfrm>
            <a:off x="4199330" y="2281860"/>
            <a:ext cx="666178" cy="27528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7" name="Rectangle 16">
            <a:extLst>
              <a:ext uri="{FF2B5EF4-FFF2-40B4-BE49-F238E27FC236}">
                <a16:creationId xmlns:a16="http://schemas.microsoft.com/office/drawing/2014/main" id="{D9C31E72-BFFD-174C-719A-892C869F62E0}"/>
              </a:ext>
            </a:extLst>
          </p:cNvPr>
          <p:cNvSpPr/>
          <p:nvPr/>
        </p:nvSpPr>
        <p:spPr>
          <a:xfrm>
            <a:off x="4640375" y="2030553"/>
            <a:ext cx="666178" cy="275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8" name="Rectangle 17">
            <a:extLst>
              <a:ext uri="{FF2B5EF4-FFF2-40B4-BE49-F238E27FC236}">
                <a16:creationId xmlns:a16="http://schemas.microsoft.com/office/drawing/2014/main" id="{D9D5FD79-A042-3E57-3537-CC63EFD5A379}"/>
              </a:ext>
            </a:extLst>
          </p:cNvPr>
          <p:cNvSpPr/>
          <p:nvPr/>
        </p:nvSpPr>
        <p:spPr>
          <a:xfrm>
            <a:off x="4640374" y="2357110"/>
            <a:ext cx="927643" cy="30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9" name="Rectangle 18">
            <a:extLst>
              <a:ext uri="{FF2B5EF4-FFF2-40B4-BE49-F238E27FC236}">
                <a16:creationId xmlns:a16="http://schemas.microsoft.com/office/drawing/2014/main" id="{2EEC8FA2-09F8-526B-EFAD-3F58F482A11E}"/>
              </a:ext>
            </a:extLst>
          </p:cNvPr>
          <p:cNvSpPr/>
          <p:nvPr/>
        </p:nvSpPr>
        <p:spPr>
          <a:xfrm>
            <a:off x="4509642" y="3949230"/>
            <a:ext cx="927643" cy="30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21" name="Rectangle 20">
            <a:extLst>
              <a:ext uri="{FF2B5EF4-FFF2-40B4-BE49-F238E27FC236}">
                <a16:creationId xmlns:a16="http://schemas.microsoft.com/office/drawing/2014/main" id="{647382A8-3E10-DFC0-E420-1E407D4461D6}"/>
              </a:ext>
            </a:extLst>
          </p:cNvPr>
          <p:cNvSpPr/>
          <p:nvPr/>
        </p:nvSpPr>
        <p:spPr bwMode="gray">
          <a:xfrm>
            <a:off x="328473" y="876216"/>
            <a:ext cx="5686845" cy="528919"/>
          </a:xfrm>
          <a:prstGeom prst="rect">
            <a:avLst/>
          </a:prstGeom>
          <a:solidFill>
            <a:srgbClr val="CCECFF"/>
          </a:solidFill>
          <a:ln w="25400" algn="ctr">
            <a:solidFill>
              <a:schemeClr val="tx1"/>
            </a:solidFill>
            <a:miter lim="800000"/>
            <a:headEnd/>
            <a:tailEnd/>
          </a:ln>
        </p:spPr>
        <p:txBody>
          <a:bodyPr lIns="90000" tIns="72000" rIns="90000" bIns="72000"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lang="en-US" altLang="ja-JP" sz="1800" dirty="0" err="1">
                <a:solidFill>
                  <a:srgbClr val="C00000"/>
                </a:solidFill>
                <a:latin typeface="Times New Roman" panose="02020603050405020304" pitchFamily="18" charset="0"/>
                <a:cs typeface="Times New Roman" panose="02020603050405020304" pitchFamily="18" charset="0"/>
              </a:rPr>
              <a:t>Để</a:t>
            </a:r>
            <a:r>
              <a:rPr lang="en-US" altLang="ja-JP" sz="1800" dirty="0">
                <a:solidFill>
                  <a:srgbClr val="C00000"/>
                </a:solidFill>
                <a:latin typeface="Times New Roman" panose="02020603050405020304" pitchFamily="18" charset="0"/>
                <a:cs typeface="Times New Roman" panose="02020603050405020304" pitchFamily="18" charset="0"/>
              </a:rPr>
              <a:t> </a:t>
            </a:r>
            <a:r>
              <a:rPr lang="en-US" altLang="ja-JP" sz="1800" dirty="0" err="1">
                <a:solidFill>
                  <a:srgbClr val="C00000"/>
                </a:solidFill>
                <a:latin typeface="Times New Roman" panose="02020603050405020304" pitchFamily="18" charset="0"/>
                <a:cs typeface="Times New Roman" panose="02020603050405020304" pitchFamily="18" charset="0"/>
              </a:rPr>
              <a:t>tạo</a:t>
            </a:r>
            <a:r>
              <a:rPr lang="en-US" altLang="ja-JP" sz="1800" dirty="0">
                <a:solidFill>
                  <a:srgbClr val="C00000"/>
                </a:solidFill>
                <a:latin typeface="Times New Roman" panose="02020603050405020304" pitchFamily="18" charset="0"/>
                <a:cs typeface="Times New Roman" panose="02020603050405020304" pitchFamily="18" charset="0"/>
              </a:rPr>
              <a:t> Invoice, </a:t>
            </a:r>
            <a:r>
              <a:rPr lang="en-US" altLang="ja-JP" sz="1800" dirty="0" err="1">
                <a:solidFill>
                  <a:srgbClr val="C00000"/>
                </a:solidFill>
                <a:latin typeface="Times New Roman" panose="02020603050405020304" pitchFamily="18" charset="0"/>
                <a:cs typeface="Times New Roman" panose="02020603050405020304" pitchFamily="18" charset="0"/>
              </a:rPr>
              <a:t>vào</a:t>
            </a:r>
            <a:r>
              <a:rPr lang="en-US" altLang="ja-JP" sz="1800" dirty="0">
                <a:solidFill>
                  <a:srgbClr val="C00000"/>
                </a:solidFill>
                <a:latin typeface="Times New Roman" panose="02020603050405020304" pitchFamily="18" charset="0"/>
                <a:cs typeface="Times New Roman" panose="02020603050405020304" pitchFamily="18" charset="0"/>
              </a:rPr>
              <a:t> </a:t>
            </a:r>
            <a:r>
              <a:rPr lang="en-US" altLang="ja-JP" sz="1800" dirty="0" err="1">
                <a:solidFill>
                  <a:srgbClr val="C00000"/>
                </a:solidFill>
                <a:latin typeface="Times New Roman" panose="02020603050405020304" pitchFamily="18" charset="0"/>
                <a:cs typeface="Times New Roman" panose="02020603050405020304" pitchFamily="18" charset="0"/>
              </a:rPr>
              <a:t>từ</a:t>
            </a:r>
            <a:r>
              <a:rPr lang="en-US" altLang="ja-JP" sz="1800" dirty="0">
                <a:solidFill>
                  <a:srgbClr val="C00000"/>
                </a:solidFill>
                <a:latin typeface="Times New Roman" panose="02020603050405020304" pitchFamily="18" charset="0"/>
                <a:cs typeface="Times New Roman" panose="02020603050405020304" pitchFamily="18" charset="0"/>
              </a:rPr>
              <a:t> Order, </a:t>
            </a:r>
            <a:r>
              <a:rPr lang="en-US" altLang="ja-JP" sz="1800" dirty="0" err="1">
                <a:solidFill>
                  <a:srgbClr val="C00000"/>
                </a:solidFill>
                <a:latin typeface="Times New Roman" panose="02020603050405020304" pitchFamily="18" charset="0"/>
                <a:cs typeface="Times New Roman" panose="02020603050405020304" pitchFamily="18" charset="0"/>
              </a:rPr>
              <a:t>chọn</a:t>
            </a:r>
            <a:r>
              <a:rPr lang="en-US" altLang="ja-JP" sz="1800" dirty="0">
                <a:solidFill>
                  <a:srgbClr val="C00000"/>
                </a:solidFill>
                <a:latin typeface="Times New Roman" panose="02020603050405020304" pitchFamily="18" charset="0"/>
                <a:cs typeface="Times New Roman" panose="02020603050405020304" pitchFamily="18" charset="0"/>
              </a:rPr>
              <a:t> </a:t>
            </a:r>
            <a:r>
              <a:rPr lang="en-US" altLang="ja-JP" sz="1800" dirty="0" err="1">
                <a:solidFill>
                  <a:srgbClr val="C00000"/>
                </a:solidFill>
                <a:latin typeface="Times New Roman" panose="02020603050405020304" pitchFamily="18" charset="0"/>
                <a:cs typeface="Times New Roman" panose="02020603050405020304" pitchFamily="18" charset="0"/>
              </a:rPr>
              <a:t>số</a:t>
            </a:r>
            <a:r>
              <a:rPr lang="en-US" altLang="ja-JP" sz="1800" dirty="0">
                <a:solidFill>
                  <a:srgbClr val="C00000"/>
                </a:solidFill>
                <a:latin typeface="Times New Roman" panose="02020603050405020304" pitchFamily="18" charset="0"/>
                <a:cs typeface="Times New Roman" panose="02020603050405020304" pitchFamily="18" charset="0"/>
              </a:rPr>
              <a:t> PO </a:t>
            </a:r>
            <a:r>
              <a:rPr lang="en-US" altLang="ja-JP" sz="1800" dirty="0" err="1">
                <a:solidFill>
                  <a:srgbClr val="C00000"/>
                </a:solidFill>
                <a:latin typeface="Times New Roman" panose="02020603050405020304" pitchFamily="18" charset="0"/>
                <a:cs typeface="Times New Roman" panose="02020603050405020304" pitchFamily="18" charset="0"/>
              </a:rPr>
              <a:t>muốn</a:t>
            </a:r>
            <a:r>
              <a:rPr lang="en-US" altLang="ja-JP" sz="1800" dirty="0">
                <a:solidFill>
                  <a:srgbClr val="C00000"/>
                </a:solidFill>
                <a:latin typeface="Times New Roman" panose="02020603050405020304" pitchFamily="18" charset="0"/>
                <a:cs typeface="Times New Roman" panose="02020603050405020304" pitchFamily="18" charset="0"/>
              </a:rPr>
              <a:t> </a:t>
            </a:r>
            <a:r>
              <a:rPr lang="en-US" altLang="ja-JP" sz="1800" dirty="0" err="1">
                <a:solidFill>
                  <a:srgbClr val="C00000"/>
                </a:solidFill>
                <a:latin typeface="Times New Roman" panose="02020603050405020304" pitchFamily="18" charset="0"/>
                <a:cs typeface="Times New Roman" panose="02020603050405020304" pitchFamily="18" charset="0"/>
              </a:rPr>
              <a:t>tạo</a:t>
            </a:r>
            <a:r>
              <a:rPr lang="en-US" altLang="ja-JP" sz="1800" dirty="0">
                <a:solidFill>
                  <a:srgbClr val="C00000"/>
                </a:solidFill>
                <a:latin typeface="Times New Roman" panose="02020603050405020304" pitchFamily="18" charset="0"/>
                <a:cs typeface="Times New Roman" panose="02020603050405020304" pitchFamily="18" charset="0"/>
              </a:rPr>
              <a:t> Invoice</a:t>
            </a:r>
            <a:endParaRPr kumimoji="0" lang="en-US" altLang="ja-JP"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3330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EA3B85-54EF-4C0C-8273-5E9AA5295198}"/>
              </a:ext>
            </a:extLst>
          </p:cNvPr>
          <p:cNvPicPr>
            <a:picLocks noChangeAspect="1"/>
          </p:cNvPicPr>
          <p:nvPr/>
        </p:nvPicPr>
        <p:blipFill>
          <a:blip r:embed="rId3"/>
          <a:stretch>
            <a:fillRect/>
          </a:stretch>
        </p:blipFill>
        <p:spPr>
          <a:xfrm>
            <a:off x="0" y="709745"/>
            <a:ext cx="13120688" cy="6508469"/>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063CB3C0-A1A7-4CC6-B360-DA07E3054B2E}"/>
              </a:ext>
            </a:extLst>
          </p:cNvPr>
          <p:cNvSpPr/>
          <p:nvPr/>
        </p:nvSpPr>
        <p:spPr>
          <a:xfrm>
            <a:off x="3904729" y="2089287"/>
            <a:ext cx="1257661" cy="312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6230B8A-35A2-49A0-BA78-43E5870F90AE}"/>
              </a:ext>
            </a:extLst>
          </p:cNvPr>
          <p:cNvSpPr/>
          <p:nvPr/>
        </p:nvSpPr>
        <p:spPr>
          <a:xfrm>
            <a:off x="3793189" y="2401886"/>
            <a:ext cx="1369201" cy="255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Callout: Line 11">
            <a:extLst>
              <a:ext uri="{FF2B5EF4-FFF2-40B4-BE49-F238E27FC236}">
                <a16:creationId xmlns:a16="http://schemas.microsoft.com/office/drawing/2014/main" id="{4729361D-E2C0-43E1-A01D-050873478840}"/>
              </a:ext>
            </a:extLst>
          </p:cNvPr>
          <p:cNvSpPr/>
          <p:nvPr/>
        </p:nvSpPr>
        <p:spPr>
          <a:xfrm>
            <a:off x="5851906" y="2529427"/>
            <a:ext cx="5151116" cy="855917"/>
          </a:xfrm>
          <a:prstGeom prst="borderCallout1">
            <a:avLst>
              <a:gd name="adj1" fmla="val 47"/>
              <a:gd name="adj2" fmla="val 236"/>
              <a:gd name="adj3" fmla="val 271"/>
              <a:gd name="adj4" fmla="val -1316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Create Invoice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sổ</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trỏ</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Standard Invoice.</a:t>
            </a:r>
            <a:endPar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E1486BEA-08FC-4B26-A9B0-67D8FB24A446}"/>
              </a:ext>
            </a:extLst>
          </p:cNvPr>
          <p:cNvSpPr txBox="1"/>
          <p:nvPr/>
        </p:nvSpPr>
        <p:spPr>
          <a:xfrm>
            <a:off x="3763678" y="2079255"/>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9" name="TextBox 8">
            <a:extLst>
              <a:ext uri="{FF2B5EF4-FFF2-40B4-BE49-F238E27FC236}">
                <a16:creationId xmlns:a16="http://schemas.microsoft.com/office/drawing/2014/main" id="{2202BD2D-3C96-4FA8-8B3F-58D3E347098B}"/>
              </a:ext>
            </a:extLst>
          </p:cNvPr>
          <p:cNvSpPr txBox="1"/>
          <p:nvPr/>
        </p:nvSpPr>
        <p:spPr>
          <a:xfrm>
            <a:off x="3641601" y="2356255"/>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4" name="TextBox 13">
            <a:extLst>
              <a:ext uri="{FF2B5EF4-FFF2-40B4-BE49-F238E27FC236}">
                <a16:creationId xmlns:a16="http://schemas.microsoft.com/office/drawing/2014/main" id="{1C394B75-8776-406A-949E-D973F3BFE20D}"/>
              </a:ext>
            </a:extLst>
          </p:cNvPr>
          <p:cNvSpPr txBox="1"/>
          <p:nvPr/>
        </p:nvSpPr>
        <p:spPr>
          <a:xfrm>
            <a:off x="149615" y="18747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Tree>
    <p:extLst>
      <p:ext uri="{BB962C8B-B14F-4D97-AF65-F5344CB8AC3E}">
        <p14:creationId xmlns:p14="http://schemas.microsoft.com/office/powerpoint/2010/main" val="1170006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C24DA-E58B-4AE3-B584-7996934D3C77}"/>
              </a:ext>
            </a:extLst>
          </p:cNvPr>
          <p:cNvPicPr>
            <a:picLocks noChangeAspect="1"/>
          </p:cNvPicPr>
          <p:nvPr/>
        </p:nvPicPr>
        <p:blipFill rotWithShape="1">
          <a:blip r:embed="rId3"/>
          <a:srcRect l="1888" b="20093"/>
          <a:stretch/>
        </p:blipFill>
        <p:spPr>
          <a:xfrm>
            <a:off x="217350" y="1766053"/>
            <a:ext cx="12872909" cy="5200691"/>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FAAC6ED1-E2A6-4B64-AD95-5EA97F229365}"/>
              </a:ext>
            </a:extLst>
          </p:cNvPr>
          <p:cNvSpPr/>
          <p:nvPr/>
        </p:nvSpPr>
        <p:spPr>
          <a:xfrm>
            <a:off x="217351" y="2241926"/>
            <a:ext cx="1258344" cy="299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Speech Bubble: Rectangle 11">
            <a:extLst>
              <a:ext uri="{FF2B5EF4-FFF2-40B4-BE49-F238E27FC236}">
                <a16:creationId xmlns:a16="http://schemas.microsoft.com/office/drawing/2014/main" id="{24E368E8-5AB8-4A52-AF4F-3E382B71460B}"/>
              </a:ext>
            </a:extLst>
          </p:cNvPr>
          <p:cNvSpPr/>
          <p:nvPr/>
        </p:nvSpPr>
        <p:spPr>
          <a:xfrm>
            <a:off x="217350" y="860582"/>
            <a:ext cx="10152994" cy="516759"/>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2000" dirty="0" err="1">
                <a:solidFill>
                  <a:srgbClr val="000000"/>
                </a:solidFill>
                <a:latin typeface="Times New Roman" panose="02020603050405020304" pitchFamily="18" charset="0"/>
                <a:cs typeface="Times New Roman" panose="02020603050405020304" pitchFamily="18" charset="0"/>
              </a:rPr>
              <a:t>Màn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hình</a:t>
            </a:r>
            <a:r>
              <a:rPr lang="en-US" sz="2000"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Tạo</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hóa</a:t>
            </a:r>
            <a:r>
              <a:rPr lang="en-US" sz="2000" b="1" dirty="0">
                <a:solidFill>
                  <a:srgbClr val="000000"/>
                </a:solidFill>
                <a:latin typeface="Times New Roman" panose="02020603050405020304" pitchFamily="18" charset="0"/>
                <a:cs typeface="Times New Roman" panose="02020603050405020304" pitchFamily="18" charset="0"/>
              </a:rPr>
              <a:t> đ</a:t>
            </a:r>
            <a:r>
              <a:rPr lang="vi-VN" sz="2000" b="1" dirty="0">
                <a:solidFill>
                  <a:srgbClr val="000000"/>
                </a:solidFill>
                <a:latin typeface="Times New Roman" panose="02020603050405020304" pitchFamily="18" charset="0"/>
                <a:cs typeface="Times New Roman" panose="02020603050405020304" pitchFamily="18" charset="0"/>
              </a:rPr>
              <a:t>ơ</a:t>
            </a:r>
            <a:r>
              <a:rPr lang="en-US" sz="2000" b="1" dirty="0">
                <a:solidFill>
                  <a:srgbClr val="000000"/>
                </a:solidFill>
                <a:latin typeface="Times New Roman" panose="02020603050405020304" pitchFamily="18" charset="0"/>
                <a:cs typeface="Times New Roman" panose="02020603050405020304" pitchFamily="18" charset="0"/>
              </a:rPr>
              <a:t>n </a:t>
            </a:r>
            <a:r>
              <a:rPr lang="en-US" sz="2000" dirty="0" err="1">
                <a:solidFill>
                  <a:srgbClr val="000000"/>
                </a:solidFill>
                <a:latin typeface="Times New Roman" panose="02020603050405020304" pitchFamily="18" charset="0"/>
                <a:cs typeface="Times New Roman" panose="02020603050405020304" pitchFamily="18" charset="0"/>
              </a:rPr>
              <a:t>sẽ</a:t>
            </a:r>
            <a:r>
              <a:rPr lang="en-US" sz="2000" dirty="0">
                <a:solidFill>
                  <a:srgbClr val="000000"/>
                </a:solidFill>
                <a:latin typeface="Times New Roman" panose="02020603050405020304" pitchFamily="18" charset="0"/>
                <a:cs typeface="Times New Roman" panose="02020603050405020304" pitchFamily="18" charset="0"/>
              </a:rPr>
              <a:t> đ</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ợc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cs typeface="Times New Roman" panose="02020603050405020304" pitchFamily="18" charset="0"/>
              </a:rPr>
              <a:t> ra. </a:t>
            </a:r>
            <a:r>
              <a:rPr lang="en-US" sz="2000" dirty="0" err="1">
                <a:solidFill>
                  <a:srgbClr val="000000"/>
                </a:solidFill>
                <a:latin typeface="Times New Roman" panose="02020603050405020304" pitchFamily="18" charset="0"/>
                <a:cs typeface="Times New Roman" panose="02020603050405020304" pitchFamily="18" charset="0"/>
              </a:rPr>
              <a:t>Tất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cả</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các</a:t>
            </a:r>
            <a:r>
              <a:rPr lang="en-US" sz="2000" dirty="0">
                <a:solidFill>
                  <a:srgbClr val="000000"/>
                </a:solidFill>
                <a:latin typeface="Times New Roman" panose="02020603050405020304" pitchFamily="18" charset="0"/>
                <a:cs typeface="Times New Roman" panose="02020603050405020304" pitchFamily="18" charset="0"/>
              </a:rPr>
              <a:t> tr</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ờng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dấu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sao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thị</a:t>
            </a:r>
            <a:r>
              <a:rPr lang="en-US" sz="2000" dirty="0">
                <a:solidFill>
                  <a:srgbClr val="000000"/>
                </a:solidFill>
                <a:latin typeface="Times New Roman" panose="02020603050405020304" pitchFamily="18" charset="0"/>
                <a:cs typeface="Times New Roman" panose="02020603050405020304" pitchFamily="18" charset="0"/>
              </a:rPr>
              <a:t> * </a:t>
            </a:r>
            <a:r>
              <a:rPr lang="en-US" sz="2000" dirty="0" err="1">
                <a:solidFill>
                  <a:srgbClr val="000000"/>
                </a:solidFill>
                <a:latin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cs typeface="Times New Roman" panose="02020603050405020304" pitchFamily="18" charset="0"/>
              </a:rPr>
              <a:t> tr</a:t>
            </a:r>
            <a:r>
              <a:rPr lang="vi-VN" sz="2000" dirty="0">
                <a:solidFill>
                  <a:srgbClr val="000000"/>
                </a:solidFill>
                <a:latin typeface="Times New Roman" panose="02020603050405020304" pitchFamily="18" charset="0"/>
                <a:cs typeface="Times New Roman" panose="02020603050405020304" pitchFamily="18" charset="0"/>
              </a:rPr>
              <a:t>ư</a:t>
            </a:r>
            <a:r>
              <a:rPr lang="en-US" sz="2000" dirty="0" err="1">
                <a:solidFill>
                  <a:srgbClr val="000000"/>
                </a:solidFill>
                <a:latin typeface="Times New Roman" panose="02020603050405020304" pitchFamily="18" charset="0"/>
                <a:cs typeface="Times New Roman" panose="02020603050405020304" pitchFamily="18" charset="0"/>
              </a:rPr>
              <a:t>ờng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bắt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buộc</a:t>
            </a:r>
            <a:endParaRPr lang="en-US" sz="2000"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06A44FD-8B63-4785-8C5C-C1D6E483BC25}"/>
              </a:ext>
            </a:extLst>
          </p:cNvPr>
          <p:cNvPicPr>
            <a:picLocks noChangeAspect="1"/>
          </p:cNvPicPr>
          <p:nvPr/>
        </p:nvPicPr>
        <p:blipFill>
          <a:blip r:embed="rId4"/>
          <a:stretch>
            <a:fillRect/>
          </a:stretch>
        </p:blipFill>
        <p:spPr>
          <a:xfrm>
            <a:off x="1810386" y="3981396"/>
            <a:ext cx="1554227" cy="159408"/>
          </a:xfrm>
          <a:prstGeom prst="rect">
            <a:avLst/>
          </a:prstGeom>
        </p:spPr>
      </p:pic>
      <p:sp>
        <p:nvSpPr>
          <p:cNvPr id="8" name="Rectangle 7">
            <a:extLst>
              <a:ext uri="{FF2B5EF4-FFF2-40B4-BE49-F238E27FC236}">
                <a16:creationId xmlns:a16="http://schemas.microsoft.com/office/drawing/2014/main" id="{3BCF618D-1B25-4B38-B1D0-A57151C9A009}"/>
              </a:ext>
            </a:extLst>
          </p:cNvPr>
          <p:cNvSpPr/>
          <p:nvPr/>
        </p:nvSpPr>
        <p:spPr>
          <a:xfrm>
            <a:off x="1298345" y="4158456"/>
            <a:ext cx="2974265" cy="2745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Callout: Line 8">
            <a:extLst>
              <a:ext uri="{FF2B5EF4-FFF2-40B4-BE49-F238E27FC236}">
                <a16:creationId xmlns:a16="http://schemas.microsoft.com/office/drawing/2014/main" id="{F05B0E66-57DF-423D-A4E1-B3C7FFE9C983}"/>
              </a:ext>
            </a:extLst>
          </p:cNvPr>
          <p:cNvSpPr/>
          <p:nvPr/>
        </p:nvSpPr>
        <p:spPr>
          <a:xfrm>
            <a:off x="4902217" y="4061100"/>
            <a:ext cx="5919546" cy="258865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800" b="1"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Điền</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số</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Invoice #</a:t>
            </a:r>
            <a:r>
              <a:rPr lang="en-US" sz="1800" dirty="0">
                <a:solidFill>
                  <a:srgbClr val="000000"/>
                </a:solidFill>
                <a:latin typeface="Times New Roman" panose="02020603050405020304" pitchFamily="18" charset="0"/>
                <a:cs typeface="Times New Roman" panose="02020603050405020304" pitchFamily="18" charset="0"/>
              </a:rPr>
              <a:t>.</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Đối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với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cung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cấp</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Việt</a:t>
            </a:r>
            <a:r>
              <a:rPr lang="en-US" sz="1800" dirty="0">
                <a:solidFill>
                  <a:srgbClr val="000000"/>
                </a:solidFill>
                <a:latin typeface="Times New Roman" panose="02020603050405020304" pitchFamily="18" charset="0"/>
                <a:cs typeface="Times New Roman" panose="02020603050405020304" pitchFamily="18" charset="0"/>
              </a:rPr>
              <a:t> Nam, </a:t>
            </a:r>
            <a:r>
              <a:rPr lang="en-US" sz="1800" dirty="0" err="1">
                <a:solidFill>
                  <a:srgbClr val="000000"/>
                </a:solidFill>
                <a:latin typeface="Times New Roman" panose="02020603050405020304" pitchFamily="18" charset="0"/>
                <a:cs typeface="Times New Roman" panose="02020603050405020304" pitchFamily="18" charset="0"/>
              </a:rPr>
              <a:t>vui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lòng</a:t>
            </a:r>
            <a:r>
              <a:rPr lang="en-US" sz="1800" dirty="0">
                <a:solidFill>
                  <a:srgbClr val="000000"/>
                </a:solidFill>
                <a:latin typeface="Times New Roman" panose="02020603050405020304" pitchFamily="18" charset="0"/>
                <a:cs typeface="Times New Roman" panose="02020603050405020304" pitchFamily="18" charset="0"/>
              </a:rPr>
              <a:t> input </a:t>
            </a:r>
            <a:r>
              <a:rPr lang="en-US" sz="1800" dirty="0" err="1">
                <a:solidFill>
                  <a:srgbClr val="000000"/>
                </a:solidFill>
                <a:latin typeface="Times New Roman" panose="02020603050405020304" pitchFamily="18" charset="0"/>
                <a:cs typeface="Times New Roman" panose="02020603050405020304" pitchFamily="18" charset="0"/>
              </a:rPr>
              <a:t>cả</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chữ</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của</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hóa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VAT. </a:t>
            </a:r>
            <a:r>
              <a:rPr lang="en-US" sz="1800" dirty="0" err="1">
                <a:solidFill>
                  <a:srgbClr val="000000"/>
                </a:solidFill>
                <a:latin typeface="Times New Roman" panose="02020603050405020304" pitchFamily="18" charset="0"/>
                <a:cs typeface="Times New Roman" panose="02020603050405020304" pitchFamily="18" charset="0"/>
              </a:rPr>
              <a:t>Ví</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dụ</a:t>
            </a:r>
            <a:r>
              <a:rPr lang="en-US" sz="1800" dirty="0">
                <a:solidFill>
                  <a:srgbClr val="000000"/>
                </a:solidFill>
                <a:latin typeface="Times New Roman" panose="02020603050405020304" pitchFamily="18" charset="0"/>
                <a:cs typeface="Times New Roman" panose="02020603050405020304" pitchFamily="18" charset="0"/>
              </a:rPr>
              <a:t>: AA/15P0000016</a:t>
            </a:r>
          </a:p>
          <a:p>
            <a:pPr defTabSz="1171414"/>
            <a:r>
              <a:rPr lang="en-US" sz="1800" dirty="0">
                <a:solidFill>
                  <a:srgbClr val="000000"/>
                </a:solidFill>
                <a:latin typeface="Times New Roman" panose="02020603050405020304" pitchFamily="18" charset="0"/>
                <a:cs typeface="Times New Roman" panose="02020603050405020304" pitchFamily="18" charset="0"/>
              </a:rPr>
              <a:t>*</a:t>
            </a:r>
            <a:r>
              <a:rPr lang="en-US" sz="1800" b="1" dirty="0" err="1">
                <a:solidFill>
                  <a:srgbClr val="FF0000"/>
                </a:solidFill>
                <a:latin typeface="Times New Roman" panose="02020603050405020304" pitchFamily="18" charset="0"/>
                <a:cs typeface="Times New Roman" panose="02020603050405020304" pitchFamily="18" charset="0"/>
              </a:rPr>
              <a:t>Lưu</a:t>
            </a:r>
            <a:r>
              <a:rPr lang="en-US" sz="1800" b="1" dirty="0">
                <a:solidFill>
                  <a:srgbClr val="FF0000"/>
                </a:solidFill>
                <a:latin typeface="Times New Roman" panose="02020603050405020304" pitchFamily="18" charset="0"/>
                <a:cs typeface="Times New Roman" panose="02020603050405020304" pitchFamily="18" charset="0"/>
              </a:rPr>
              <a:t> 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invoice </a:t>
            </a:r>
            <a:r>
              <a:rPr lang="en-US" sz="1800" dirty="0" err="1">
                <a:solidFill>
                  <a:srgbClr val="000000"/>
                </a:solidFill>
                <a:latin typeface="Times New Roman" panose="02020603050405020304" pitchFamily="18" charset="0"/>
                <a:cs typeface="Times New Roman" panose="02020603050405020304" pitchFamily="18" charset="0"/>
              </a:rPr>
              <a:t>trùng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khớp</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với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INV ở </a:t>
            </a:r>
            <a:r>
              <a:rPr lang="en-US" sz="1800" dirty="0" err="1">
                <a:solidFill>
                  <a:srgbClr val="000000"/>
                </a:solidFill>
                <a:latin typeface="Times New Roman" panose="02020603050405020304" pitchFamily="18" charset="0"/>
                <a:cs typeface="Times New Roman" panose="02020603050405020304" pitchFamily="18" charset="0"/>
              </a:rPr>
              <a:t>bước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làm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tem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kế</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hoạch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giao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ở slide 63.</a:t>
            </a:r>
          </a:p>
          <a:p>
            <a:pPr defTabSz="1171414"/>
            <a:r>
              <a:rPr lang="en-US" sz="1800" dirty="0" err="1">
                <a:solidFill>
                  <a:srgbClr val="000000"/>
                </a:solidFill>
                <a:latin typeface="Times New Roman" panose="02020603050405020304" pitchFamily="18" charset="0"/>
                <a:cs typeface="Times New Roman" panose="02020603050405020304" pitchFamily="18" charset="0"/>
              </a:rPr>
              <a:t>Nếu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INV </a:t>
            </a:r>
            <a:r>
              <a:rPr lang="en-US" sz="1800" dirty="0" err="1">
                <a:solidFill>
                  <a:srgbClr val="000000"/>
                </a:solidFill>
                <a:latin typeface="Times New Roman" panose="02020603050405020304" pitchFamily="18" charset="0"/>
                <a:cs typeface="Times New Roman" panose="02020603050405020304" pitchFamily="18" charset="0"/>
              </a:rPr>
              <a:t>không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trùng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khớp</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INV </a:t>
            </a:r>
            <a:r>
              <a:rPr lang="en-US" sz="1800" dirty="0" err="1">
                <a:solidFill>
                  <a:srgbClr val="000000"/>
                </a:solidFill>
                <a:latin typeface="Times New Roman" panose="02020603050405020304" pitchFamily="18" charset="0"/>
                <a:cs typeface="Times New Roman" panose="02020603050405020304" pitchFamily="18" charset="0"/>
              </a:rPr>
              <a:t>trên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tem</a:t>
            </a:r>
            <a:r>
              <a:rPr lang="en-US" sz="1800" dirty="0">
                <a:solidFill>
                  <a:srgbClr val="000000"/>
                </a:solidFill>
                <a:latin typeface="Times New Roman" panose="02020603050405020304" pitchFamily="18" charset="0"/>
                <a:cs typeface="Times New Roman" panose="02020603050405020304" pitchFamily="18" charset="0"/>
              </a:rPr>
              <a:t> &amp;KHGH, buyer </a:t>
            </a:r>
            <a:r>
              <a:rPr lang="en-US" sz="1800" dirty="0" err="1">
                <a:solidFill>
                  <a:srgbClr val="000000"/>
                </a:solidFill>
                <a:latin typeface="Times New Roman" panose="02020603050405020304" pitchFamily="18" charset="0"/>
                <a:cs typeface="Times New Roman" panose="02020603050405020304" pitchFamily="18" charset="0"/>
              </a:rPr>
              <a:t>sẽ</a:t>
            </a:r>
            <a:r>
              <a:rPr lang="en-US" sz="1800" dirty="0">
                <a:solidFill>
                  <a:srgbClr val="000000"/>
                </a:solidFill>
                <a:latin typeface="Times New Roman" panose="02020603050405020304" pitchFamily="18" charset="0"/>
                <a:cs typeface="Times New Roman" panose="02020603050405020304" pitchFamily="18" charset="0"/>
              </a:rPr>
              <a:t> reject INV </a:t>
            </a:r>
            <a:r>
              <a:rPr lang="en-US" sz="1800" dirty="0" err="1">
                <a:solidFill>
                  <a:srgbClr val="000000"/>
                </a:solidFill>
                <a:latin typeface="Times New Roman" panose="02020603050405020304" pitchFamily="18" charset="0"/>
                <a:cs typeface="Times New Roman" panose="02020603050405020304" pitchFamily="18" charset="0"/>
              </a:rPr>
              <a:t>yêu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cầu</a:t>
            </a:r>
            <a:r>
              <a:rPr lang="en-US" sz="1800" dirty="0">
                <a:solidFill>
                  <a:srgbClr val="000000"/>
                </a:solidFill>
                <a:latin typeface="Times New Roman" panose="02020603050405020304" pitchFamily="18" charset="0"/>
                <a:cs typeface="Times New Roman" panose="02020603050405020304" pitchFamily="18" charset="0"/>
              </a:rPr>
              <a:t> NCC </a:t>
            </a:r>
            <a:r>
              <a:rPr lang="en-US" sz="1800" dirty="0" err="1">
                <a:solidFill>
                  <a:srgbClr val="000000"/>
                </a:solidFill>
                <a:latin typeface="Times New Roman" panose="02020603050405020304" pitchFamily="18" charset="0"/>
                <a:cs typeface="Times New Roman" panose="02020603050405020304" pitchFamily="18" charset="0"/>
              </a:rPr>
              <a:t>sửa</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39BBF639-BF03-41CD-92FC-8AAD47D9FAC5}"/>
              </a:ext>
            </a:extLst>
          </p:cNvPr>
          <p:cNvSpPr txBox="1"/>
          <p:nvPr/>
        </p:nvSpPr>
        <p:spPr>
          <a:xfrm>
            <a:off x="149615" y="18747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hóa</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B556439F-E79E-4A9E-BA93-74826FEB721D}"/>
              </a:ext>
            </a:extLst>
          </p:cNvPr>
          <p:cNvSpPr txBox="1"/>
          <p:nvPr/>
        </p:nvSpPr>
        <p:spPr>
          <a:xfrm>
            <a:off x="1035217" y="415845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4" name="Star: 7 Points 3">
            <a:extLst>
              <a:ext uri="{FF2B5EF4-FFF2-40B4-BE49-F238E27FC236}">
                <a16:creationId xmlns:a16="http://schemas.microsoft.com/office/drawing/2014/main" id="{07A30F82-6E14-477B-8385-B1F495064202}"/>
              </a:ext>
            </a:extLst>
          </p:cNvPr>
          <p:cNvSpPr/>
          <p:nvPr/>
        </p:nvSpPr>
        <p:spPr bwMode="gray">
          <a:xfrm>
            <a:off x="10827544" y="5189634"/>
            <a:ext cx="1154642" cy="849201"/>
          </a:xfrm>
          <a:prstGeom prst="star7">
            <a:avLst/>
          </a:prstGeom>
          <a:solidFill>
            <a:srgbClr val="FFFF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Update</a:t>
            </a:r>
          </a:p>
        </p:txBody>
      </p:sp>
    </p:spTree>
    <p:extLst>
      <p:ext uri="{BB962C8B-B14F-4D97-AF65-F5344CB8AC3E}">
        <p14:creationId xmlns:p14="http://schemas.microsoft.com/office/powerpoint/2010/main" val="3023743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rotWithShape="1">
          <a:blip r:embed="rId3"/>
          <a:srcRect l="1797"/>
          <a:stretch/>
        </p:blipFill>
        <p:spPr>
          <a:xfrm>
            <a:off x="235744" y="714891"/>
            <a:ext cx="12884944" cy="6498192"/>
          </a:xfrm>
          <a:prstGeom prst="rect">
            <a:avLst/>
          </a:prstGeom>
          <a:ln>
            <a:solidFill>
              <a:schemeClr val="tx1"/>
            </a:solidFill>
          </a:ln>
        </p:spPr>
      </p:pic>
      <p:sp>
        <p:nvSpPr>
          <p:cNvPr id="5" name="Callout: Line 4">
            <a:extLst>
              <a:ext uri="{FF2B5EF4-FFF2-40B4-BE49-F238E27FC236}">
                <a16:creationId xmlns:a16="http://schemas.microsoft.com/office/drawing/2014/main" id="{5CEC3B10-85AE-4181-9012-11197C1CA213}"/>
              </a:ext>
            </a:extLst>
          </p:cNvPr>
          <p:cNvSpPr/>
          <p:nvPr/>
        </p:nvSpPr>
        <p:spPr>
          <a:xfrm>
            <a:off x="4830626" y="4604544"/>
            <a:ext cx="5148598" cy="1020512"/>
          </a:xfrm>
          <a:prstGeom prst="borderCallout1">
            <a:avLst>
              <a:gd name="adj1" fmla="val 24075"/>
              <a:gd name="adj2" fmla="val 99779"/>
              <a:gd name="adj3" fmla="val 24272"/>
              <a:gd name="adj4" fmla="val 10608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Add to Header, </a:t>
            </a:r>
            <a:r>
              <a:rPr lang="en-US" sz="1800" dirty="0" err="1">
                <a:solidFill>
                  <a:srgbClr val="000000"/>
                </a:solidFill>
                <a:latin typeface="Times New Roman" panose="02020603050405020304" pitchFamily="18" charset="0"/>
                <a:cs typeface="Times New Roman" panose="02020603050405020304" pitchFamily="18" charset="0"/>
              </a:rPr>
              <a:t>chọn</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Attachment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đính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kèm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hóa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Đây</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bước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bắt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buộc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các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cung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cấp</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cần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thực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91D4A1C-756E-43DC-8A92-726876199E99}"/>
              </a:ext>
            </a:extLst>
          </p:cNvPr>
          <p:cNvSpPr/>
          <p:nvPr/>
        </p:nvSpPr>
        <p:spPr>
          <a:xfrm>
            <a:off x="11422617" y="2081425"/>
            <a:ext cx="126530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8" name="Rectangle 7">
            <a:extLst>
              <a:ext uri="{FF2B5EF4-FFF2-40B4-BE49-F238E27FC236}">
                <a16:creationId xmlns:a16="http://schemas.microsoft.com/office/drawing/2014/main" id="{8498CE99-6511-4FDD-AB0D-F28784E3CE7F}"/>
              </a:ext>
            </a:extLst>
          </p:cNvPr>
          <p:cNvSpPr/>
          <p:nvPr/>
        </p:nvSpPr>
        <p:spPr>
          <a:xfrm>
            <a:off x="10298520" y="4677682"/>
            <a:ext cx="267338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TextBox 10">
            <a:extLst>
              <a:ext uri="{FF2B5EF4-FFF2-40B4-BE49-F238E27FC236}">
                <a16:creationId xmlns:a16="http://schemas.microsoft.com/office/drawing/2014/main" id="{70FDC145-B266-4591-9885-F4D234D826ED}"/>
              </a:ext>
            </a:extLst>
          </p:cNvPr>
          <p:cNvSpPr txBox="1"/>
          <p:nvPr/>
        </p:nvSpPr>
        <p:spPr>
          <a:xfrm>
            <a:off x="11319372" y="467316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9" name="TextBox 8">
            <a:extLst>
              <a:ext uri="{FF2B5EF4-FFF2-40B4-BE49-F238E27FC236}">
                <a16:creationId xmlns:a16="http://schemas.microsoft.com/office/drawing/2014/main" id="{53776955-E9B0-44F4-BB35-BF297EA65AA9}"/>
              </a:ext>
            </a:extLst>
          </p:cNvPr>
          <p:cNvSpPr txBox="1"/>
          <p:nvPr/>
        </p:nvSpPr>
        <p:spPr>
          <a:xfrm>
            <a:off x="149615" y="18747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hóa</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3024813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23DB4D32-E780-448B-8143-7222F9027A06}"/>
              </a:ext>
            </a:extLst>
          </p:cNvPr>
          <p:cNvPicPr>
            <a:picLocks noChangeAspect="1"/>
          </p:cNvPicPr>
          <p:nvPr/>
        </p:nvPicPr>
        <p:blipFill>
          <a:blip r:embed="rId3"/>
          <a:stretch>
            <a:fillRect/>
          </a:stretch>
        </p:blipFill>
        <p:spPr>
          <a:xfrm>
            <a:off x="0" y="721607"/>
            <a:ext cx="13120688" cy="6505040"/>
          </a:xfrm>
          <a:prstGeom prst="rect">
            <a:avLst/>
          </a:prstGeom>
          <a:ln>
            <a:solidFill>
              <a:schemeClr val="tx1"/>
            </a:solidFill>
          </a:ln>
        </p:spPr>
      </p:pic>
      <p:sp>
        <p:nvSpPr>
          <p:cNvPr id="11" name="Speech Bubble: Rectangle 10">
            <a:extLst>
              <a:ext uri="{FF2B5EF4-FFF2-40B4-BE49-F238E27FC236}">
                <a16:creationId xmlns:a16="http://schemas.microsoft.com/office/drawing/2014/main" id="{074BA5F5-8E57-4CA5-9D47-160692E46AEE}"/>
              </a:ext>
            </a:extLst>
          </p:cNvPr>
          <p:cNvSpPr/>
          <p:nvPr/>
        </p:nvSpPr>
        <p:spPr>
          <a:xfrm>
            <a:off x="4201987" y="1386796"/>
            <a:ext cx="6079555" cy="666056"/>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Hạng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mục</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Attachments</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ra.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Choose file </a:t>
            </a:r>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đính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kèm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hóa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sau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Add Attachment.</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A2BECC3-49B6-47AB-B0A3-3B6FD3F95600}"/>
              </a:ext>
            </a:extLst>
          </p:cNvPr>
          <p:cNvSpPr/>
          <p:nvPr/>
        </p:nvSpPr>
        <p:spPr>
          <a:xfrm>
            <a:off x="2725681" y="1575806"/>
            <a:ext cx="1199358" cy="2880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Rectangle 12">
            <a:extLst>
              <a:ext uri="{FF2B5EF4-FFF2-40B4-BE49-F238E27FC236}">
                <a16:creationId xmlns:a16="http://schemas.microsoft.com/office/drawing/2014/main" id="{D5A9C4DA-4268-4421-81D7-5F3ACE891E13}"/>
              </a:ext>
            </a:extLst>
          </p:cNvPr>
          <p:cNvSpPr/>
          <p:nvPr/>
        </p:nvSpPr>
        <p:spPr>
          <a:xfrm>
            <a:off x="430686" y="951847"/>
            <a:ext cx="926598" cy="254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Rectangle 14">
            <a:extLst>
              <a:ext uri="{FF2B5EF4-FFF2-40B4-BE49-F238E27FC236}">
                <a16:creationId xmlns:a16="http://schemas.microsoft.com/office/drawing/2014/main" id="{044484F9-3F18-44B8-B2A2-8BBC4A943C54}"/>
              </a:ext>
            </a:extLst>
          </p:cNvPr>
          <p:cNvSpPr/>
          <p:nvPr/>
        </p:nvSpPr>
        <p:spPr>
          <a:xfrm>
            <a:off x="550945" y="1609046"/>
            <a:ext cx="748623" cy="179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TextBox 8">
            <a:extLst>
              <a:ext uri="{FF2B5EF4-FFF2-40B4-BE49-F238E27FC236}">
                <a16:creationId xmlns:a16="http://schemas.microsoft.com/office/drawing/2014/main" id="{ECEB647D-62CC-4572-8F37-16A262065AF9}"/>
              </a:ext>
            </a:extLst>
          </p:cNvPr>
          <p:cNvSpPr txBox="1"/>
          <p:nvPr/>
        </p:nvSpPr>
        <p:spPr>
          <a:xfrm>
            <a:off x="836585" y="181671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4" name="TextBox 13">
            <a:extLst>
              <a:ext uri="{FF2B5EF4-FFF2-40B4-BE49-F238E27FC236}">
                <a16:creationId xmlns:a16="http://schemas.microsoft.com/office/drawing/2014/main" id="{E6B60F8A-285B-454B-9DC1-3F62DD402D5E}"/>
              </a:ext>
            </a:extLst>
          </p:cNvPr>
          <p:cNvSpPr txBox="1"/>
          <p:nvPr/>
        </p:nvSpPr>
        <p:spPr>
          <a:xfrm>
            <a:off x="3207544" y="189183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7" name="TextBox 16">
            <a:extLst>
              <a:ext uri="{FF2B5EF4-FFF2-40B4-BE49-F238E27FC236}">
                <a16:creationId xmlns:a16="http://schemas.microsoft.com/office/drawing/2014/main" id="{20D2E9CF-3EC1-4BF0-82C2-C563205BE750}"/>
              </a:ext>
            </a:extLst>
          </p:cNvPr>
          <p:cNvSpPr txBox="1"/>
          <p:nvPr/>
        </p:nvSpPr>
        <p:spPr>
          <a:xfrm>
            <a:off x="149615" y="18747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hóa</a:t>
            </a:r>
            <a:r>
              <a:rPr lang="en-US" sz="2000" b="1" dirty="0">
                <a:latin typeface="Times New Roman" panose="02020603050405020304" pitchFamily="18" charset="0"/>
                <a:cs typeface="Times New Roman" panose="02020603050405020304" pitchFamily="18" charset="0"/>
              </a:rPr>
              <a:t> đ</a:t>
            </a:r>
            <a:r>
              <a:rPr lang="vi-VN" sz="2000" b="1" dirty="0">
                <a:latin typeface="Times New Roman" panose="02020603050405020304" pitchFamily="18" charset="0"/>
                <a:cs typeface="Times New Roman" panose="02020603050405020304" pitchFamily="18" charset="0"/>
              </a:rPr>
              <a:t>ơ</a:t>
            </a:r>
            <a:r>
              <a:rPr lang="en-US" sz="2000" b="1" dirty="0">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780963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rotWithShape="1">
          <a:blip r:embed="rId3"/>
          <a:srcRect t="6830"/>
          <a:stretch/>
        </p:blipFill>
        <p:spPr>
          <a:xfrm>
            <a:off x="0" y="662958"/>
            <a:ext cx="13120688" cy="6054372"/>
          </a:xfrm>
          <a:prstGeom prst="rect">
            <a:avLst/>
          </a:prstGeom>
          <a:ln>
            <a:solidFill>
              <a:schemeClr val="tx1"/>
            </a:solidFill>
          </a:ln>
        </p:spPr>
      </p:pic>
      <p:sp>
        <p:nvSpPr>
          <p:cNvPr id="9" name="Rectangle 8">
            <a:extLst>
              <a:ext uri="{FF2B5EF4-FFF2-40B4-BE49-F238E27FC236}">
                <a16:creationId xmlns:a16="http://schemas.microsoft.com/office/drawing/2014/main" id="{AB8EAD54-0244-44A2-8820-6610570F7400}"/>
              </a:ext>
            </a:extLst>
          </p:cNvPr>
          <p:cNvSpPr/>
          <p:nvPr/>
        </p:nvSpPr>
        <p:spPr>
          <a:xfrm>
            <a:off x="1912144" y="6068926"/>
            <a:ext cx="2480437"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E83F0BF3-7283-4977-A326-7710073C20A0}"/>
              </a:ext>
            </a:extLst>
          </p:cNvPr>
          <p:cNvSpPr/>
          <p:nvPr/>
        </p:nvSpPr>
        <p:spPr>
          <a:xfrm>
            <a:off x="616744" y="5735096"/>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Callout: Line 14">
            <a:extLst>
              <a:ext uri="{FF2B5EF4-FFF2-40B4-BE49-F238E27FC236}">
                <a16:creationId xmlns:a16="http://schemas.microsoft.com/office/drawing/2014/main" id="{C9E01746-A9A8-43A3-B8E4-122C58A0C1AD}"/>
              </a:ext>
            </a:extLst>
          </p:cNvPr>
          <p:cNvSpPr/>
          <p:nvPr/>
        </p:nvSpPr>
        <p:spPr>
          <a:xfrm>
            <a:off x="392081" y="4894526"/>
            <a:ext cx="8001000" cy="501174"/>
          </a:xfrm>
          <a:prstGeom prst="borderCallout1">
            <a:avLst>
              <a:gd name="adj1" fmla="val 99959"/>
              <a:gd name="adj2" fmla="val 23956"/>
              <a:gd name="adj3" fmla="val 166198"/>
              <a:gd name="adj4" fmla="val 2395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1414">
              <a:defRPr/>
            </a:pPr>
            <a:r>
              <a:rPr kumimoji="0" lang="en-US" sz="1800" b="1" i="0" u="none" strike="noStrike" kern="0" cap="none" spc="0" normalizeH="0" baseline="0" noProof="0" dirty="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Lựa</a:t>
            </a: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dirty="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7.1: </a:t>
            </a:r>
            <a:r>
              <a:rPr kumimoji="0" lang="en-US" sz="1800" b="1" i="0" u="none" strike="noStrike" kern="0" cap="none" spc="0" normalizeH="0" baseline="0" noProof="0" dirty="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Thêm</a:t>
            </a: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Header lever tax-</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thuế</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suất</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áp</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dụng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cho</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toàn</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bộ</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hàng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hóa</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trong</a:t>
            </a:r>
            <a:r>
              <a:rPr lang="en-US" sz="1800" b="1" dirty="0">
                <a:solidFill>
                  <a:srgbClr val="000000"/>
                </a:solidFill>
                <a:latin typeface="Times New Roman" panose="02020603050405020304" pitchFamily="18" charset="0"/>
                <a:cs typeface="Times New Roman" panose="02020603050405020304" pitchFamily="18" charset="0"/>
              </a:rPr>
              <a:t> invoice- </a:t>
            </a:r>
            <a:r>
              <a:rPr lang="en-US" sz="1800" b="1" dirty="0" err="1">
                <a:solidFill>
                  <a:srgbClr val="000000"/>
                </a:solidFill>
                <a:latin typeface="Times New Roman" panose="02020603050405020304" pitchFamily="18" charset="0"/>
                <a:cs typeface="Times New Roman" panose="02020603050405020304" pitchFamily="18" charset="0"/>
              </a:rPr>
              <a:t>hóa</a:t>
            </a:r>
            <a:r>
              <a:rPr lang="en-US" sz="1800" b="1" dirty="0">
                <a:solidFill>
                  <a:srgbClr val="000000"/>
                </a:solidFill>
                <a:latin typeface="Times New Roman" panose="02020603050405020304" pitchFamily="18" charset="0"/>
                <a:cs typeface="Times New Roman" panose="02020603050405020304" pitchFamily="18" charset="0"/>
              </a:rPr>
              <a:t> đ</a:t>
            </a:r>
            <a:r>
              <a:rPr lang="vi-VN" sz="1800" b="1" dirty="0">
                <a:solidFill>
                  <a:srgbClr val="000000"/>
                </a:solidFill>
                <a:latin typeface="Times New Roman" panose="02020603050405020304" pitchFamily="18" charset="0"/>
                <a:cs typeface="Times New Roman" panose="02020603050405020304" pitchFamily="18" charset="0"/>
              </a:rPr>
              <a:t>ơ</a:t>
            </a:r>
            <a:r>
              <a:rPr lang="en-US" sz="1800" b="1" dirty="0">
                <a:solidFill>
                  <a:srgbClr val="000000"/>
                </a:solidFill>
                <a:latin typeface="Times New Roman" panose="02020603050405020304" pitchFamily="18" charset="0"/>
                <a:cs typeface="Times New Roman" panose="02020603050405020304" pitchFamily="18" charset="0"/>
              </a:rPr>
              <a:t>n </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D3937835-930B-4988-BF6C-FA5C312C6A37}"/>
              </a:ext>
            </a:extLst>
          </p:cNvPr>
          <p:cNvSpPr/>
          <p:nvPr/>
        </p:nvSpPr>
        <p:spPr>
          <a:xfrm>
            <a:off x="2369344" y="833032"/>
            <a:ext cx="6400800" cy="1477328"/>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Chọn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suất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suất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7.1</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.Thêm Header lever tax: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thuế</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suất</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áp</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toàn</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invoice-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a:t>
            </a: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7.2</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.Thêm Line level tax: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thuế</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suất</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áp</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t>
            </a:r>
            <a:r>
              <a:rPr lang="en-US" sz="1800" b="1" dirty="0" err="1">
                <a:solidFill>
                  <a:srgbClr val="000000"/>
                </a:solidFill>
                <a:latin typeface="Times New Roman" panose="02020603050405020304" pitchFamily="18" charset="0"/>
                <a:cs typeface="Times New Roman" panose="02020603050405020304" pitchFamily="18" charset="0"/>
              </a:rPr>
              <a:t>ừng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mục</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hàng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trong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hóa</a:t>
            </a:r>
            <a:r>
              <a:rPr lang="en-US" sz="1800" b="1" dirty="0">
                <a:solidFill>
                  <a:srgbClr val="000000"/>
                </a:solidFill>
                <a:latin typeface="Times New Roman" panose="02020603050405020304" pitchFamily="18" charset="0"/>
                <a:cs typeface="Times New Roman" panose="02020603050405020304" pitchFamily="18" charset="0"/>
              </a:rPr>
              <a:t> đ</a:t>
            </a:r>
            <a:r>
              <a:rPr lang="vi-VN" sz="1800" b="1" dirty="0">
                <a:solidFill>
                  <a:srgbClr val="000000"/>
                </a:solidFill>
                <a:latin typeface="Times New Roman" panose="02020603050405020304" pitchFamily="18" charset="0"/>
                <a:cs typeface="Times New Roman" panose="02020603050405020304" pitchFamily="18" charset="0"/>
              </a:rPr>
              <a:t>ơ</a:t>
            </a:r>
            <a:r>
              <a:rPr lang="en-US" sz="1800" b="1" dirty="0">
                <a:solidFill>
                  <a:srgbClr val="000000"/>
                </a:solidFill>
                <a:latin typeface="Times New Roman" panose="02020603050405020304" pitchFamily="18" charset="0"/>
                <a:cs typeface="Times New Roman" panose="02020603050405020304" pitchFamily="18" charset="0"/>
              </a:rPr>
              <a:t>n (line item)</a:t>
            </a:r>
          </a:p>
        </p:txBody>
      </p:sp>
      <p:sp>
        <p:nvSpPr>
          <p:cNvPr id="17" name="TextBox 16">
            <a:extLst>
              <a:ext uri="{FF2B5EF4-FFF2-40B4-BE49-F238E27FC236}">
                <a16:creationId xmlns:a16="http://schemas.microsoft.com/office/drawing/2014/main" id="{BB9765DC-BE04-4F48-96ED-E868E984F065}"/>
              </a:ext>
            </a:extLst>
          </p:cNvPr>
          <p:cNvSpPr txBox="1"/>
          <p:nvPr/>
        </p:nvSpPr>
        <p:spPr>
          <a:xfrm>
            <a:off x="850633" y="5736243"/>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8" name="TextBox 17">
            <a:extLst>
              <a:ext uri="{FF2B5EF4-FFF2-40B4-BE49-F238E27FC236}">
                <a16:creationId xmlns:a16="http://schemas.microsoft.com/office/drawing/2014/main" id="{3B27F329-0A12-463C-8E17-A77726D74738}"/>
              </a:ext>
            </a:extLst>
          </p:cNvPr>
          <p:cNvSpPr txBox="1"/>
          <p:nvPr/>
        </p:nvSpPr>
        <p:spPr>
          <a:xfrm>
            <a:off x="3919400" y="6068926"/>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1" name="TextBox 10">
            <a:extLst>
              <a:ext uri="{FF2B5EF4-FFF2-40B4-BE49-F238E27FC236}">
                <a16:creationId xmlns:a16="http://schemas.microsoft.com/office/drawing/2014/main" id="{932C344C-6B57-46F1-807F-0A1EE9672DF4}"/>
              </a:ext>
            </a:extLst>
          </p:cNvPr>
          <p:cNvSpPr txBox="1"/>
          <p:nvPr/>
        </p:nvSpPr>
        <p:spPr>
          <a:xfrm>
            <a:off x="149615" y="18747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Tree>
    <p:extLst>
      <p:ext uri="{BB962C8B-B14F-4D97-AF65-F5344CB8AC3E}">
        <p14:creationId xmlns:p14="http://schemas.microsoft.com/office/powerpoint/2010/main" val="2971019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61D62F8-8403-4905-AA53-D21007E25601}"/>
              </a:ext>
            </a:extLst>
          </p:cNvPr>
          <p:cNvPicPr>
            <a:picLocks noChangeAspect="1"/>
          </p:cNvPicPr>
          <p:nvPr/>
        </p:nvPicPr>
        <p:blipFill rotWithShape="1">
          <a:blip r:embed="rId3"/>
          <a:srcRect l="1942" t="16371" r="24491"/>
          <a:stretch/>
        </p:blipFill>
        <p:spPr>
          <a:xfrm>
            <a:off x="278393" y="686711"/>
            <a:ext cx="9634751" cy="5074080"/>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392AF5D7-45AF-4F35-90AD-040879ABA5FD}"/>
              </a:ext>
            </a:extLst>
          </p:cNvPr>
          <p:cNvSpPr/>
          <p:nvPr/>
        </p:nvSpPr>
        <p:spPr>
          <a:xfrm>
            <a:off x="2521744" y="4769573"/>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Callout: Line 15">
            <a:extLst>
              <a:ext uri="{FF2B5EF4-FFF2-40B4-BE49-F238E27FC236}">
                <a16:creationId xmlns:a16="http://schemas.microsoft.com/office/drawing/2014/main" id="{336E0FC9-2754-4DB7-94C3-5FE9A0FF85FF}"/>
              </a:ext>
            </a:extLst>
          </p:cNvPr>
          <p:cNvSpPr/>
          <p:nvPr/>
        </p:nvSpPr>
        <p:spPr>
          <a:xfrm>
            <a:off x="1790818" y="4046315"/>
            <a:ext cx="6064926" cy="501174"/>
          </a:xfrm>
          <a:prstGeom prst="borderCallout1">
            <a:avLst>
              <a:gd name="adj1" fmla="val 102269"/>
              <a:gd name="adj2" fmla="val 18943"/>
              <a:gd name="adj3" fmla="val 141980"/>
              <a:gd name="adj4" fmla="val 1893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1414">
              <a:defRPr/>
            </a:pPr>
            <a:r>
              <a:rPr kumimoji="0" lang="en-US" sz="1800" b="1" i="0" u="none" strike="noStrike" kern="0" cap="none" spc="0" normalizeH="0" baseline="0" noProof="0" dirty="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Lựa</a:t>
            </a: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dirty="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7.2: </a:t>
            </a:r>
            <a:r>
              <a:rPr kumimoji="0" lang="en-US" sz="1800" b="1" i="0" u="none" strike="noStrike" kern="0" cap="none" spc="0" normalizeH="0" baseline="0" noProof="0" dirty="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Thêm</a:t>
            </a: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Line level tax-</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thuế</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suất</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áp</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dụng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cho</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từng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mục</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hàng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trong</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hóa</a:t>
            </a:r>
            <a:r>
              <a:rPr lang="en-US" sz="1800" b="1" dirty="0">
                <a:solidFill>
                  <a:srgbClr val="000000"/>
                </a:solidFill>
                <a:latin typeface="Times New Roman" panose="02020603050405020304" pitchFamily="18" charset="0"/>
                <a:cs typeface="Times New Roman" panose="02020603050405020304" pitchFamily="18" charset="0"/>
              </a:rPr>
              <a:t> đ</a:t>
            </a:r>
            <a:r>
              <a:rPr lang="vi-VN" sz="1800" b="1" dirty="0">
                <a:solidFill>
                  <a:srgbClr val="000000"/>
                </a:solidFill>
                <a:latin typeface="Times New Roman" panose="02020603050405020304" pitchFamily="18" charset="0"/>
                <a:cs typeface="Times New Roman" panose="02020603050405020304" pitchFamily="18" charset="0"/>
              </a:rPr>
              <a:t>ơ</a:t>
            </a:r>
            <a:r>
              <a:rPr lang="en-US" sz="1800" b="1" dirty="0">
                <a:solidFill>
                  <a:srgbClr val="000000"/>
                </a:solidFill>
                <a:latin typeface="Times New Roman" panose="02020603050405020304" pitchFamily="18" charset="0"/>
                <a:cs typeface="Times New Roman" panose="02020603050405020304" pitchFamily="18" charset="0"/>
              </a:rPr>
              <a:t>n (line item)</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EE6B56F-5C51-4A4C-BDE7-B65DE6D52DEA}"/>
              </a:ext>
            </a:extLst>
          </p:cNvPr>
          <p:cNvPicPr>
            <a:picLocks noChangeAspect="1"/>
          </p:cNvPicPr>
          <p:nvPr/>
        </p:nvPicPr>
        <p:blipFill>
          <a:blip r:embed="rId4"/>
          <a:stretch>
            <a:fillRect/>
          </a:stretch>
        </p:blipFill>
        <p:spPr>
          <a:xfrm>
            <a:off x="3364920" y="5196106"/>
            <a:ext cx="9477375" cy="2175250"/>
          </a:xfrm>
          <a:prstGeom prst="rect">
            <a:avLst/>
          </a:prstGeom>
          <a:ln>
            <a:solidFill>
              <a:schemeClr val="bg1">
                <a:lumMod val="85000"/>
              </a:schemeClr>
            </a:solidFill>
          </a:ln>
        </p:spPr>
      </p:pic>
      <p:sp>
        <p:nvSpPr>
          <p:cNvPr id="17" name="Rectangle 16">
            <a:extLst>
              <a:ext uri="{FF2B5EF4-FFF2-40B4-BE49-F238E27FC236}">
                <a16:creationId xmlns:a16="http://schemas.microsoft.com/office/drawing/2014/main" id="{CE2240C9-2989-46CC-A05D-A68E96884468}"/>
              </a:ext>
            </a:extLst>
          </p:cNvPr>
          <p:cNvSpPr/>
          <p:nvPr/>
        </p:nvSpPr>
        <p:spPr>
          <a:xfrm>
            <a:off x="4274344" y="5595144"/>
            <a:ext cx="2362200" cy="276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AD03479-6ADB-4FD5-AC7D-84F63B3887E5}"/>
              </a:ext>
            </a:extLst>
          </p:cNvPr>
          <p:cNvSpPr/>
          <p:nvPr/>
        </p:nvSpPr>
        <p:spPr>
          <a:xfrm>
            <a:off x="11513343" y="5595144"/>
            <a:ext cx="1328951" cy="261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50CBC54-10BA-4D23-8960-DAC8646F9782}"/>
              </a:ext>
            </a:extLst>
          </p:cNvPr>
          <p:cNvSpPr txBox="1"/>
          <p:nvPr/>
        </p:nvSpPr>
        <p:spPr>
          <a:xfrm>
            <a:off x="3919400" y="4775252"/>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0A7F52C4-D4A5-4E98-92FA-091382498A68}"/>
              </a:ext>
            </a:extLst>
          </p:cNvPr>
          <p:cNvSpPr txBox="1"/>
          <p:nvPr/>
        </p:nvSpPr>
        <p:spPr>
          <a:xfrm>
            <a:off x="4069450" y="5625612"/>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0132D5B6-3AA5-4BAF-85DC-2DA1F0A00F0A}"/>
              </a:ext>
            </a:extLst>
          </p:cNvPr>
          <p:cNvSpPr txBox="1"/>
          <p:nvPr/>
        </p:nvSpPr>
        <p:spPr>
          <a:xfrm>
            <a:off x="11232249" y="5625612"/>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4" name="Rectangle 13">
            <a:extLst>
              <a:ext uri="{FF2B5EF4-FFF2-40B4-BE49-F238E27FC236}">
                <a16:creationId xmlns:a16="http://schemas.microsoft.com/office/drawing/2014/main" id="{DCDF1D98-54D8-4230-8FE2-B8957F9F12D9}"/>
              </a:ext>
            </a:extLst>
          </p:cNvPr>
          <p:cNvSpPr/>
          <p:nvPr/>
        </p:nvSpPr>
        <p:spPr>
          <a:xfrm>
            <a:off x="6636544" y="2766814"/>
            <a:ext cx="6400800" cy="923330"/>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Chọn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suất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suất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7.1</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.Thêm Header lever tax: </a:t>
            </a: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7.2</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.Thêm Line level tax</a:t>
            </a:r>
          </a:p>
        </p:txBody>
      </p:sp>
      <p:sp>
        <p:nvSpPr>
          <p:cNvPr id="15" name="TextBox 14">
            <a:extLst>
              <a:ext uri="{FF2B5EF4-FFF2-40B4-BE49-F238E27FC236}">
                <a16:creationId xmlns:a16="http://schemas.microsoft.com/office/drawing/2014/main" id="{C979BCCB-7D04-4B08-B074-39DFC55C7D63}"/>
              </a:ext>
            </a:extLst>
          </p:cNvPr>
          <p:cNvSpPr txBox="1"/>
          <p:nvPr/>
        </p:nvSpPr>
        <p:spPr>
          <a:xfrm>
            <a:off x="149615" y="18747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Tree>
    <p:extLst>
      <p:ext uri="{BB962C8B-B14F-4D97-AF65-F5344CB8AC3E}">
        <p14:creationId xmlns:p14="http://schemas.microsoft.com/office/powerpoint/2010/main" val="3771792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BE80F639-28CD-48D5-99BC-D98946063ED7}"/>
              </a:ext>
            </a:extLst>
          </p:cNvPr>
          <p:cNvPicPr>
            <a:picLocks noChangeAspect="1"/>
          </p:cNvPicPr>
          <p:nvPr/>
        </p:nvPicPr>
        <p:blipFill>
          <a:blip r:embed="rId3"/>
          <a:stretch>
            <a:fillRect/>
          </a:stretch>
        </p:blipFill>
        <p:spPr>
          <a:xfrm>
            <a:off x="0" y="726735"/>
            <a:ext cx="13120688" cy="6494775"/>
          </a:xfrm>
          <a:prstGeom prst="rect">
            <a:avLst/>
          </a:prstGeom>
          <a:ln>
            <a:solidFill>
              <a:schemeClr val="tx1"/>
            </a:solidFill>
          </a:ln>
        </p:spPr>
      </p:pic>
      <p:sp>
        <p:nvSpPr>
          <p:cNvPr id="12" name="Rectangle 11">
            <a:extLst>
              <a:ext uri="{FF2B5EF4-FFF2-40B4-BE49-F238E27FC236}">
                <a16:creationId xmlns:a16="http://schemas.microsoft.com/office/drawing/2014/main" id="{4762DC70-DFBE-4851-848B-144DA14B21DA}"/>
              </a:ext>
            </a:extLst>
          </p:cNvPr>
          <p:cNvSpPr/>
          <p:nvPr/>
        </p:nvSpPr>
        <p:spPr>
          <a:xfrm>
            <a:off x="430686" y="3690144"/>
            <a:ext cx="1030026" cy="388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peech Bubble: Rectangle 12">
            <a:extLst>
              <a:ext uri="{FF2B5EF4-FFF2-40B4-BE49-F238E27FC236}">
                <a16:creationId xmlns:a16="http://schemas.microsoft.com/office/drawing/2014/main" id="{BD781698-9906-4F5F-8D3F-7C3D3C349041}"/>
              </a:ext>
            </a:extLst>
          </p:cNvPr>
          <p:cNvSpPr/>
          <p:nvPr/>
        </p:nvSpPr>
        <p:spPr>
          <a:xfrm>
            <a:off x="71636" y="3080543"/>
            <a:ext cx="5106227" cy="449497"/>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2152"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Kéo</a:t>
            </a: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152"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xuống</a:t>
            </a: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152"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15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Line Items</a:t>
            </a: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a:extLst>
              <a:ext uri="{FF2B5EF4-FFF2-40B4-BE49-F238E27FC236}">
                <a16:creationId xmlns:a16="http://schemas.microsoft.com/office/drawing/2014/main" id="{B026BCC5-1469-4AE7-A966-FC32F053B1E0}"/>
              </a:ext>
            </a:extLst>
          </p:cNvPr>
          <p:cNvSpPr/>
          <p:nvPr/>
        </p:nvSpPr>
        <p:spPr>
          <a:xfrm>
            <a:off x="7530240" y="4866641"/>
            <a:ext cx="684959" cy="6922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Callout: Line 8">
            <a:extLst>
              <a:ext uri="{FF2B5EF4-FFF2-40B4-BE49-F238E27FC236}">
                <a16:creationId xmlns:a16="http://schemas.microsoft.com/office/drawing/2014/main" id="{0192538C-8445-40A9-A76B-4DB254878594}"/>
              </a:ext>
            </a:extLst>
          </p:cNvPr>
          <p:cNvSpPr/>
          <p:nvPr/>
        </p:nvSpPr>
        <p:spPr>
          <a:xfrm>
            <a:off x="7514052" y="3940884"/>
            <a:ext cx="3334877" cy="810015"/>
          </a:xfrm>
          <a:prstGeom prst="borderCallout1">
            <a:avLst>
              <a:gd name="adj1" fmla="val 99891"/>
              <a:gd name="adj2" fmla="val 49632"/>
              <a:gd name="adj3" fmla="val 141499"/>
              <a:gd name="adj4" fmla="val 4957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hóa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một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phần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Quantity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ợng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
            <a:extLst>
              <a:ext uri="{FF2B5EF4-FFF2-40B4-BE49-F238E27FC236}">
                <a16:creationId xmlns:a16="http://schemas.microsoft.com/office/drawing/2014/main" id="{E675B18E-3D7C-4173-B14B-F429D776BE5E}"/>
              </a:ext>
            </a:extLst>
          </p:cNvPr>
          <p:cNvSpPr txBox="1"/>
          <p:nvPr/>
        </p:nvSpPr>
        <p:spPr>
          <a:xfrm>
            <a:off x="7872719" y="5572131"/>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15" name="Callout: Line 14">
            <a:extLst>
              <a:ext uri="{FF2B5EF4-FFF2-40B4-BE49-F238E27FC236}">
                <a16:creationId xmlns:a16="http://schemas.microsoft.com/office/drawing/2014/main" id="{46E43BCE-9ECD-4B04-AF66-D790DBF13A2F}"/>
              </a:ext>
            </a:extLst>
          </p:cNvPr>
          <p:cNvSpPr/>
          <p:nvPr/>
        </p:nvSpPr>
        <p:spPr>
          <a:xfrm>
            <a:off x="9608344" y="5919760"/>
            <a:ext cx="3130604" cy="525367"/>
          </a:xfrm>
          <a:prstGeom prst="borderCallout1">
            <a:avLst>
              <a:gd name="adj1" fmla="val 99891"/>
              <a:gd name="adj2" fmla="val 92720"/>
              <a:gd name="adj3" fmla="val 157936"/>
              <a:gd name="adj4" fmla="val 9306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nút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Next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98C319AA-2294-43C8-91F5-D4498ADA029B}"/>
              </a:ext>
            </a:extLst>
          </p:cNvPr>
          <p:cNvSpPr/>
          <p:nvPr/>
        </p:nvSpPr>
        <p:spPr>
          <a:xfrm>
            <a:off x="12032374" y="6744835"/>
            <a:ext cx="867497" cy="3032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8D958D6D-A123-467D-B74B-4DC5129E1C14}"/>
              </a:ext>
            </a:extLst>
          </p:cNvPr>
          <p:cNvSpPr txBox="1"/>
          <p:nvPr/>
        </p:nvSpPr>
        <p:spPr>
          <a:xfrm>
            <a:off x="12220896" y="6467836"/>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a:t>
            </a:r>
          </a:p>
        </p:txBody>
      </p:sp>
      <p:sp>
        <p:nvSpPr>
          <p:cNvPr id="18" name="TextBox 17">
            <a:extLst>
              <a:ext uri="{FF2B5EF4-FFF2-40B4-BE49-F238E27FC236}">
                <a16:creationId xmlns:a16="http://schemas.microsoft.com/office/drawing/2014/main" id="{50E939B1-7321-4A61-837C-95107D797745}"/>
              </a:ext>
            </a:extLst>
          </p:cNvPr>
          <p:cNvSpPr txBox="1"/>
          <p:nvPr/>
        </p:nvSpPr>
        <p:spPr>
          <a:xfrm>
            <a:off x="149615" y="18747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Tree>
    <p:extLst>
      <p:ext uri="{BB962C8B-B14F-4D97-AF65-F5344CB8AC3E}">
        <p14:creationId xmlns:p14="http://schemas.microsoft.com/office/powerpoint/2010/main" val="409184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2470E2AD-CEBD-40B7-9BE1-C228FDF42426}"/>
              </a:ext>
            </a:extLst>
          </p:cNvPr>
          <p:cNvPicPr>
            <a:picLocks noChangeAspect="1"/>
          </p:cNvPicPr>
          <p:nvPr/>
        </p:nvPicPr>
        <p:blipFill>
          <a:blip r:embed="rId3"/>
          <a:stretch>
            <a:fillRect/>
          </a:stretch>
        </p:blipFill>
        <p:spPr>
          <a:xfrm>
            <a:off x="0" y="731746"/>
            <a:ext cx="13120688" cy="6505040"/>
          </a:xfrm>
          <a:prstGeom prst="rect">
            <a:avLst/>
          </a:prstGeom>
          <a:ln>
            <a:solidFill>
              <a:schemeClr val="tx1"/>
            </a:solidFill>
          </a:ln>
        </p:spPr>
      </p:pic>
      <p:sp>
        <p:nvSpPr>
          <p:cNvPr id="8" name="Rectangle 7">
            <a:extLst>
              <a:ext uri="{FF2B5EF4-FFF2-40B4-BE49-F238E27FC236}">
                <a16:creationId xmlns:a16="http://schemas.microsoft.com/office/drawing/2014/main" id="{4C705978-9FE4-4E83-AF9A-8B9421D15CE8}"/>
              </a:ext>
            </a:extLst>
          </p:cNvPr>
          <p:cNvSpPr/>
          <p:nvPr/>
        </p:nvSpPr>
        <p:spPr>
          <a:xfrm>
            <a:off x="192851" y="1238143"/>
            <a:ext cx="1353427" cy="2745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Speech Bubble: Rectangle 8">
            <a:extLst>
              <a:ext uri="{FF2B5EF4-FFF2-40B4-BE49-F238E27FC236}">
                <a16:creationId xmlns:a16="http://schemas.microsoft.com/office/drawing/2014/main" id="{F59EECB8-CE50-4C9F-8F89-5F6D36E7FF1D}"/>
              </a:ext>
            </a:extLst>
          </p:cNvPr>
          <p:cNvSpPr/>
          <p:nvPr/>
        </p:nvSpPr>
        <p:spPr>
          <a:xfrm>
            <a:off x="1723282" y="1209509"/>
            <a:ext cx="5106227" cy="673931"/>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err="1">
                <a:solidFill>
                  <a:srgbClr val="000000"/>
                </a:solidFill>
                <a:latin typeface="Times New Roman" panose="02020603050405020304" pitchFamily="18" charset="0"/>
                <a:cs typeface="Times New Roman" panose="02020603050405020304" pitchFamily="18" charset="0"/>
              </a:rPr>
              <a:t>Màn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hình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tạo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hóa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b="1" dirty="0">
                <a:solidFill>
                  <a:srgbClr val="000000"/>
                </a:solidFill>
                <a:latin typeface="Times New Roman" panose="02020603050405020304" pitchFamily="18" charset="0"/>
                <a:cs typeface="Times New Roman" panose="02020603050405020304" pitchFamily="18" charset="0"/>
              </a:rPr>
              <a:t>Create Invoice </a:t>
            </a:r>
            <a:r>
              <a:rPr lang="en-US" sz="1800" dirty="0" err="1">
                <a:solidFill>
                  <a:srgbClr val="000000"/>
                </a:solidFill>
                <a:latin typeface="Times New Roman" panose="02020603050405020304" pitchFamily="18" charset="0"/>
                <a:cs typeface="Times New Roman" panose="02020603050405020304" pitchFamily="18" charset="0"/>
              </a:rPr>
              <a:t>sẽ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ra. </a:t>
            </a:r>
            <a:r>
              <a:rPr lang="en-US" sz="1800" dirty="0" err="1">
                <a:solidFill>
                  <a:srgbClr val="000000"/>
                </a:solidFill>
                <a:latin typeface="Times New Roman" panose="02020603050405020304" pitchFamily="18" charset="0"/>
                <a:cs typeface="Times New Roman" panose="02020603050405020304" pitchFamily="18" charset="0"/>
              </a:rPr>
              <a:t>Kiểm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tra</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tr</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gửi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đi</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1" name="Callout: Line 10">
            <a:extLst>
              <a:ext uri="{FF2B5EF4-FFF2-40B4-BE49-F238E27FC236}">
                <a16:creationId xmlns:a16="http://schemas.microsoft.com/office/drawing/2014/main" id="{DDDF0F70-EE37-40B4-AD20-3ADAAAAFAE48}"/>
              </a:ext>
            </a:extLst>
          </p:cNvPr>
          <p:cNvSpPr/>
          <p:nvPr/>
        </p:nvSpPr>
        <p:spPr>
          <a:xfrm>
            <a:off x="8008144" y="1854771"/>
            <a:ext cx="3610785" cy="673930"/>
          </a:xfrm>
          <a:prstGeom prst="borderCallout1">
            <a:avLst>
              <a:gd name="adj1" fmla="val 47"/>
              <a:gd name="adj2" fmla="val 98612"/>
              <a:gd name="adj3" fmla="val -52211"/>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10: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gửi</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hóa</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cho</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FBHP,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kích</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nút</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Submit.</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46EF9DC-E4EB-47BB-B29F-7DFE02FEFBEB}"/>
              </a:ext>
            </a:extLst>
          </p:cNvPr>
          <p:cNvSpPr/>
          <p:nvPr/>
        </p:nvSpPr>
        <p:spPr>
          <a:xfrm>
            <a:off x="11038064" y="1225969"/>
            <a:ext cx="871767" cy="286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TextBox 12">
            <a:extLst>
              <a:ext uri="{FF2B5EF4-FFF2-40B4-BE49-F238E27FC236}">
                <a16:creationId xmlns:a16="http://schemas.microsoft.com/office/drawing/2014/main" id="{2EA7FE09-F714-4690-A41F-01CA286E6A35}"/>
              </a:ext>
            </a:extLst>
          </p:cNvPr>
          <p:cNvSpPr txBox="1"/>
          <p:nvPr/>
        </p:nvSpPr>
        <p:spPr>
          <a:xfrm>
            <a:off x="11257166" y="154523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10</a:t>
            </a:r>
          </a:p>
        </p:txBody>
      </p:sp>
      <p:sp>
        <p:nvSpPr>
          <p:cNvPr id="10" name="TextBox 9">
            <a:extLst>
              <a:ext uri="{FF2B5EF4-FFF2-40B4-BE49-F238E27FC236}">
                <a16:creationId xmlns:a16="http://schemas.microsoft.com/office/drawing/2014/main" id="{34B7E923-5CD4-4944-80DF-A7E9A6323349}"/>
              </a:ext>
            </a:extLst>
          </p:cNvPr>
          <p:cNvSpPr txBox="1"/>
          <p:nvPr/>
        </p:nvSpPr>
        <p:spPr>
          <a:xfrm>
            <a:off x="149615" y="18747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Tree>
    <p:extLst>
      <p:ext uri="{BB962C8B-B14F-4D97-AF65-F5344CB8AC3E}">
        <p14:creationId xmlns:p14="http://schemas.microsoft.com/office/powerpoint/2010/main" val="219506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90509-FCDB-43D9-A018-8746E1E0A4B4}"/>
              </a:ext>
            </a:extLst>
          </p:cNvPr>
          <p:cNvPicPr>
            <a:picLocks noChangeAspect="1"/>
          </p:cNvPicPr>
          <p:nvPr/>
        </p:nvPicPr>
        <p:blipFill rotWithShape="1">
          <a:blip r:embed="rId2"/>
          <a:srcRect l="24967" t="33609" r="27952" b="35325"/>
          <a:stretch/>
        </p:blipFill>
        <p:spPr>
          <a:xfrm>
            <a:off x="4198144" y="794544"/>
            <a:ext cx="5927564" cy="2200142"/>
          </a:xfrm>
          <a:prstGeom prst="rect">
            <a:avLst/>
          </a:prstGeom>
          <a:ln>
            <a:solidFill>
              <a:schemeClr val="tx1"/>
            </a:solidFill>
          </a:ln>
        </p:spPr>
      </p:pic>
      <p:pic>
        <p:nvPicPr>
          <p:cNvPr id="3" name="Picture 2">
            <a:extLst>
              <a:ext uri="{FF2B5EF4-FFF2-40B4-BE49-F238E27FC236}">
                <a16:creationId xmlns:a16="http://schemas.microsoft.com/office/drawing/2014/main" id="{3EA01569-E5BF-4C8A-AB46-65E0AC6BDC25}"/>
              </a:ext>
            </a:extLst>
          </p:cNvPr>
          <p:cNvPicPr>
            <a:picLocks noChangeAspect="1"/>
          </p:cNvPicPr>
          <p:nvPr/>
        </p:nvPicPr>
        <p:blipFill rotWithShape="1">
          <a:blip r:embed="rId3"/>
          <a:srcRect l="2376" t="14895" r="30255" b="46903"/>
          <a:stretch/>
        </p:blipFill>
        <p:spPr>
          <a:xfrm>
            <a:off x="4198144" y="4528344"/>
            <a:ext cx="5927564" cy="1890689"/>
          </a:xfrm>
          <a:prstGeom prst="rect">
            <a:avLst/>
          </a:prstGeom>
          <a:ln>
            <a:solidFill>
              <a:schemeClr val="tx1"/>
            </a:solidFill>
          </a:ln>
        </p:spPr>
      </p:pic>
      <p:sp>
        <p:nvSpPr>
          <p:cNvPr id="6" name="TextBox 5">
            <a:extLst>
              <a:ext uri="{FF2B5EF4-FFF2-40B4-BE49-F238E27FC236}">
                <a16:creationId xmlns:a16="http://schemas.microsoft.com/office/drawing/2014/main" id="{5F4FB18E-96B9-4B92-81ED-C2ED5BE41C00}"/>
              </a:ext>
            </a:extLst>
          </p:cNvPr>
          <p:cNvSpPr txBox="1"/>
          <p:nvPr/>
        </p:nvSpPr>
        <p:spPr>
          <a:xfrm>
            <a:off x="299912" y="479962"/>
            <a:ext cx="11606463" cy="6924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Review accounts</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7" name="TextBox 6">
            <a:extLst>
              <a:ext uri="{FF2B5EF4-FFF2-40B4-BE49-F238E27FC236}">
                <a16:creationId xmlns:a16="http://schemas.microsoft.com/office/drawing/2014/main" id="{A4709F69-DEFC-47A7-87C9-4D7467D47EF4}"/>
              </a:ext>
            </a:extLst>
          </p:cNvPr>
          <p:cNvSpPr txBox="1"/>
          <p:nvPr/>
        </p:nvSpPr>
        <p:spPr>
          <a:xfrm>
            <a:off x="299912" y="3343895"/>
            <a:ext cx="11606463" cy="1107996"/>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lại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Continue Account creation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nếu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8" name="Flowchart: Process 7">
            <a:extLst>
              <a:ext uri="{FF2B5EF4-FFF2-40B4-BE49-F238E27FC236}">
                <a16:creationId xmlns:a16="http://schemas.microsoft.com/office/drawing/2014/main" id="{8EB53322-138A-46EB-92EC-BB6F7FA697F1}"/>
              </a:ext>
            </a:extLst>
          </p:cNvPr>
          <p:cNvSpPr/>
          <p:nvPr/>
        </p:nvSpPr>
        <p:spPr bwMode="gray">
          <a:xfrm>
            <a:off x="8084345" y="1949549"/>
            <a:ext cx="1066800" cy="368995"/>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9" name="Flowchart: Process 8">
            <a:extLst>
              <a:ext uri="{FF2B5EF4-FFF2-40B4-BE49-F238E27FC236}">
                <a16:creationId xmlns:a16="http://schemas.microsoft.com/office/drawing/2014/main" id="{059B0162-3D48-4627-9DB6-E81545A4CFEF}"/>
              </a:ext>
            </a:extLst>
          </p:cNvPr>
          <p:cNvSpPr/>
          <p:nvPr/>
        </p:nvSpPr>
        <p:spPr bwMode="gray">
          <a:xfrm>
            <a:off x="5493544" y="5214144"/>
            <a:ext cx="838200" cy="152401"/>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 name="TextBox 1">
            <a:extLst>
              <a:ext uri="{FF2B5EF4-FFF2-40B4-BE49-F238E27FC236}">
                <a16:creationId xmlns:a16="http://schemas.microsoft.com/office/drawing/2014/main" id="{454F59A5-A13B-4039-D918-3AC37FF36111}"/>
              </a:ext>
            </a:extLst>
          </p:cNvPr>
          <p:cNvSpPr txBox="1"/>
          <p:nvPr/>
        </p:nvSpPr>
        <p:spPr>
          <a:xfrm>
            <a:off x="897481" y="92278"/>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1889349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F23B1DDF-B25B-4D4F-9E0F-B8A12A2F2C3B}"/>
              </a:ext>
            </a:extLst>
          </p:cNvPr>
          <p:cNvPicPr>
            <a:picLocks noChangeAspect="1"/>
          </p:cNvPicPr>
          <p:nvPr/>
        </p:nvPicPr>
        <p:blipFill>
          <a:blip r:embed="rId3"/>
          <a:stretch>
            <a:fillRect/>
          </a:stretch>
        </p:blipFill>
        <p:spPr>
          <a:xfrm>
            <a:off x="0" y="735167"/>
            <a:ext cx="13120688" cy="6437338"/>
          </a:xfrm>
          <a:prstGeom prst="rect">
            <a:avLst/>
          </a:prstGeom>
        </p:spPr>
      </p:pic>
      <p:sp>
        <p:nvSpPr>
          <p:cNvPr id="11" name="Rectangle 10">
            <a:extLst>
              <a:ext uri="{FF2B5EF4-FFF2-40B4-BE49-F238E27FC236}">
                <a16:creationId xmlns:a16="http://schemas.microsoft.com/office/drawing/2014/main" id="{D1BB2BF4-9287-4D72-B8E4-BC57F410B54C}"/>
              </a:ext>
            </a:extLst>
          </p:cNvPr>
          <p:cNvSpPr/>
          <p:nvPr/>
        </p:nvSpPr>
        <p:spPr>
          <a:xfrm>
            <a:off x="430686" y="1232343"/>
            <a:ext cx="2968176" cy="274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Rectangle 11">
            <a:extLst>
              <a:ext uri="{FF2B5EF4-FFF2-40B4-BE49-F238E27FC236}">
                <a16:creationId xmlns:a16="http://schemas.microsoft.com/office/drawing/2014/main" id="{EE9CCAE2-C78F-4BC6-A2E8-9F01CB3A06A6}"/>
              </a:ext>
            </a:extLst>
          </p:cNvPr>
          <p:cNvSpPr/>
          <p:nvPr/>
        </p:nvSpPr>
        <p:spPr>
          <a:xfrm>
            <a:off x="712981" y="1830292"/>
            <a:ext cx="1258622" cy="157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Callout: Line 12">
            <a:extLst>
              <a:ext uri="{FF2B5EF4-FFF2-40B4-BE49-F238E27FC236}">
                <a16:creationId xmlns:a16="http://schemas.microsoft.com/office/drawing/2014/main" id="{4B83C79F-FAF0-48DE-8055-800F6F795783}"/>
              </a:ext>
            </a:extLst>
          </p:cNvPr>
          <p:cNvSpPr/>
          <p:nvPr/>
        </p:nvSpPr>
        <p:spPr>
          <a:xfrm>
            <a:off x="2631012" y="1908999"/>
            <a:ext cx="4538931" cy="561945"/>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11: </a:t>
            </a:r>
            <a:r>
              <a:rPr lang="en-US" sz="1800" dirty="0" err="1">
                <a:solidFill>
                  <a:srgbClr val="000000"/>
                </a:solidFill>
                <a:latin typeface="Times New Roman" panose="02020603050405020304" pitchFamily="18" charset="0"/>
                <a:cs typeface="Times New Roman" panose="02020603050405020304" pitchFamily="18" charset="0"/>
              </a:rPr>
              <a:t>Hóa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đã</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ợc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gửi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thành</a:t>
            </a:r>
            <a:r>
              <a:rPr lang="en-US" sz="1800" dirty="0">
                <a:solidFill>
                  <a:srgbClr val="000000"/>
                </a:solidFill>
                <a:latin typeface="Times New Roman" panose="02020603050405020304" pitchFamily="18" charset="0"/>
                <a:cs typeface="Times New Roman" panose="02020603050405020304" pitchFamily="18" charset="0"/>
              </a:rPr>
              <a:t> công.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Exit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thoát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khỏi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hình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này</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AB34CE4-CD60-45EA-99E5-E362983B32A9}"/>
              </a:ext>
            </a:extLst>
          </p:cNvPr>
          <p:cNvSpPr txBox="1"/>
          <p:nvPr/>
        </p:nvSpPr>
        <p:spPr>
          <a:xfrm>
            <a:off x="1336736" y="200406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11</a:t>
            </a:r>
          </a:p>
        </p:txBody>
      </p:sp>
      <p:sp>
        <p:nvSpPr>
          <p:cNvPr id="14" name="TextBox 13">
            <a:extLst>
              <a:ext uri="{FF2B5EF4-FFF2-40B4-BE49-F238E27FC236}">
                <a16:creationId xmlns:a16="http://schemas.microsoft.com/office/drawing/2014/main" id="{C21E0974-571C-4478-82EE-0107802C77B3}"/>
              </a:ext>
            </a:extLst>
          </p:cNvPr>
          <p:cNvSpPr txBox="1"/>
          <p:nvPr/>
        </p:nvSpPr>
        <p:spPr>
          <a:xfrm>
            <a:off x="149615" y="18747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Tree>
    <p:extLst>
      <p:ext uri="{BB962C8B-B14F-4D97-AF65-F5344CB8AC3E}">
        <p14:creationId xmlns:p14="http://schemas.microsoft.com/office/powerpoint/2010/main" val="28528823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86088-F647-41AD-85C8-298B6A632BD5}"/>
              </a:ext>
            </a:extLst>
          </p:cNvPr>
          <p:cNvPicPr>
            <a:picLocks noChangeAspect="1"/>
          </p:cNvPicPr>
          <p:nvPr/>
        </p:nvPicPr>
        <p:blipFill>
          <a:blip r:embed="rId3"/>
          <a:stretch>
            <a:fillRect/>
          </a:stretch>
        </p:blipFill>
        <p:spPr>
          <a:xfrm>
            <a:off x="0" y="721608"/>
            <a:ext cx="13120688" cy="6505040"/>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8" name="Callout: Line 7">
            <a:extLst>
              <a:ext uri="{FF2B5EF4-FFF2-40B4-BE49-F238E27FC236}">
                <a16:creationId xmlns:a16="http://schemas.microsoft.com/office/drawing/2014/main" id="{BB89387B-2823-485D-8319-114C27B4968D}"/>
              </a:ext>
            </a:extLst>
          </p:cNvPr>
          <p:cNvSpPr/>
          <p:nvPr/>
        </p:nvSpPr>
        <p:spPr>
          <a:xfrm>
            <a:off x="4016332" y="2969111"/>
            <a:ext cx="5078950" cy="721033"/>
          </a:xfrm>
          <a:prstGeom prst="borderCallout1">
            <a:avLst>
              <a:gd name="adj1" fmla="val 38042"/>
              <a:gd name="adj2" fmla="val 100258"/>
              <a:gd name="adj3" fmla="val 37826"/>
              <a:gd name="adj4" fmla="val 11469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err="1">
                <a:solidFill>
                  <a:srgbClr val="000000"/>
                </a:solidFill>
                <a:latin typeface="Times New Roman" panose="02020603050405020304" pitchFamily="18" charset="0"/>
                <a:cs typeface="Times New Roman" panose="02020603050405020304" pitchFamily="18" charset="0"/>
              </a:rPr>
              <a:t>Màn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hình</a:t>
            </a:r>
            <a:r>
              <a:rPr lang="en-US" sz="1800" dirty="0">
                <a:solidFill>
                  <a:srgbClr val="000000"/>
                </a:solidFill>
                <a:latin typeface="Times New Roman" panose="02020603050405020304" pitchFamily="18" charset="0"/>
                <a:cs typeface="Times New Roman" panose="02020603050405020304" pitchFamily="18" charset="0"/>
              </a:rPr>
              <a:t> quay </a:t>
            </a:r>
            <a:r>
              <a:rPr lang="en-US" sz="1800" dirty="0" err="1">
                <a:solidFill>
                  <a:srgbClr val="000000"/>
                </a:solidFill>
                <a:latin typeface="Times New Roman" panose="02020603050405020304" pitchFamily="18" charset="0"/>
                <a:cs typeface="Times New Roman" panose="02020603050405020304" pitchFamily="18" charset="0"/>
              </a:rPr>
              <a:t>trở</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Trạng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sẽ</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thay</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đổi</a:t>
            </a:r>
            <a:r>
              <a:rPr lang="en-US" sz="1800" dirty="0">
                <a:solidFill>
                  <a:srgbClr val="000000"/>
                </a:solidFill>
                <a:latin typeface="Times New Roman" panose="02020603050405020304" pitchFamily="18" charset="0"/>
                <a:cs typeface="Times New Roman" panose="02020603050405020304" pitchFamily="18" charset="0"/>
              </a:rPr>
              <a:t> sang </a:t>
            </a:r>
            <a:r>
              <a:rPr lang="en-US" sz="1800" b="1" dirty="0">
                <a:solidFill>
                  <a:srgbClr val="000000"/>
                </a:solidFill>
                <a:latin typeface="Times New Roman" panose="02020603050405020304" pitchFamily="18" charset="0"/>
                <a:cs typeface="Times New Roman" panose="02020603050405020304" pitchFamily="18" charset="0"/>
              </a:rPr>
              <a:t>Invoiced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B3BCDCDA-7D59-4B5C-82F3-DE0BB22BD7F6}"/>
              </a:ext>
            </a:extLst>
          </p:cNvPr>
          <p:cNvSpPr/>
          <p:nvPr/>
        </p:nvSpPr>
        <p:spPr>
          <a:xfrm>
            <a:off x="9855399" y="2969112"/>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Rectangle 10">
            <a:extLst>
              <a:ext uri="{FF2B5EF4-FFF2-40B4-BE49-F238E27FC236}">
                <a16:creationId xmlns:a16="http://schemas.microsoft.com/office/drawing/2014/main" id="{C29E8ACF-F9B4-4A2B-87B9-24D567FBC652}"/>
              </a:ext>
            </a:extLst>
          </p:cNvPr>
          <p:cNvSpPr/>
          <p:nvPr/>
        </p:nvSpPr>
        <p:spPr>
          <a:xfrm>
            <a:off x="10046511" y="5025245"/>
            <a:ext cx="2195582" cy="171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C74E096B-4789-41F6-8581-14EB7EB099C6}"/>
              </a:ext>
            </a:extLst>
          </p:cNvPr>
          <p:cNvSpPr/>
          <p:nvPr/>
        </p:nvSpPr>
        <p:spPr>
          <a:xfrm>
            <a:off x="3753758" y="4473624"/>
            <a:ext cx="5604097" cy="721033"/>
          </a:xfrm>
          <a:prstGeom prst="borderCallout1">
            <a:avLst>
              <a:gd name="adj1" fmla="val 92678"/>
              <a:gd name="adj2" fmla="val 99997"/>
              <a:gd name="adj3" fmla="val 92970"/>
              <a:gd name="adj4" fmla="val 11201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xem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a:t>
            </a:r>
            <a:r>
              <a:rPr lang="en-US" sz="1800" dirty="0" err="1">
                <a:solidFill>
                  <a:srgbClr val="000000"/>
                </a:solidFill>
                <a:latin typeface="Times New Roman" panose="02020603050405020304" pitchFamily="18" charset="0"/>
                <a:cs typeface="Times New Roman" panose="02020603050405020304" pitchFamily="18" charset="0"/>
              </a:rPr>
              <a:t>Hóa</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bằng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cách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hóa</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màu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xanh</a:t>
            </a:r>
            <a:r>
              <a:rPr lang="en-US" sz="1800" dirty="0">
                <a:solidFill>
                  <a:srgbClr val="000000"/>
                </a:solidFill>
                <a:latin typeface="Times New Roman" panose="02020603050405020304" pitchFamily="18" charset="0"/>
                <a:cs typeface="Times New Roman" panose="02020603050405020304" pitchFamily="18" charset="0"/>
              </a:rPr>
              <a:t> D</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ơng</a:t>
            </a:r>
            <a:r>
              <a:rPr lang="en-US" sz="1800" dirty="0">
                <a:solidFill>
                  <a:srgbClr val="000000"/>
                </a:solidFill>
                <a:latin typeface="Times New Roman" panose="02020603050405020304" pitchFamily="18" charset="0"/>
                <a:cs typeface="Times New Roman" panose="02020603050405020304" pitchFamily="18" charset="0"/>
              </a:rPr>
              <a:t> ở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Related Documents.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515F70C-FF8C-474B-BB0E-268A2DE0045C}"/>
              </a:ext>
            </a:extLst>
          </p:cNvPr>
          <p:cNvSpPr txBox="1"/>
          <p:nvPr/>
        </p:nvSpPr>
        <p:spPr>
          <a:xfrm>
            <a:off x="149615" y="18747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Tree>
    <p:extLst>
      <p:ext uri="{BB962C8B-B14F-4D97-AF65-F5344CB8AC3E}">
        <p14:creationId xmlns:p14="http://schemas.microsoft.com/office/powerpoint/2010/main" val="4155823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3200" b="1" i="0" u="sng" strike="noStrike" kern="0" cap="none" spc="0" normalizeH="0" baseline="0" noProof="0" dirty="0">
                <a:ln>
                  <a:noFill/>
                </a:ln>
                <a:solidFill>
                  <a:srgbClr val="0070C0"/>
                </a:solidFill>
                <a:effectLst/>
                <a:uLnTx/>
                <a:uFillTx/>
                <a:latin typeface="Times New Roman" panose="02020603050405020304" pitchFamily="18" charset="0"/>
                <a:ea typeface="Arial Unicode MS" pitchFamily="34" charset="-128"/>
                <a:cs typeface="Times New Roman" panose="02020603050405020304" pitchFamily="18" charset="0"/>
              </a:rPr>
              <a:t>8.</a:t>
            </a:r>
            <a:r>
              <a:rPr kumimoji="0" 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Phát </a:t>
            </a:r>
            <a:r>
              <a:rPr kumimoji="0" lang="en-US" sz="3200" b="1" i="0" u="sng"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tem</a:t>
            </a:r>
            <a:r>
              <a:rPr kumimoji="0" 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giao</a:t>
            </a:r>
            <a:r>
              <a:rPr kumimoji="0" 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hàng</a:t>
            </a:r>
            <a:endParaRPr kumimoji="0" 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521744" y="6332977"/>
            <a:ext cx="9525000" cy="10473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C0528BEE-12AF-438B-B2CA-C75A2C7DD9EF}"/>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D09A0BA-FBD4-4689-8D3B-CA3EE3A40D4C}"/>
              </a:ext>
            </a:extLst>
          </p:cNvPr>
          <p:cNvSpPr txBox="1"/>
          <p:nvPr/>
        </p:nvSpPr>
        <p:spPr>
          <a:xfrm>
            <a:off x="540544" y="2166144"/>
            <a:ext cx="12496800" cy="276999"/>
          </a:xfrm>
          <a:prstGeom prst="rect">
            <a:avLst/>
          </a:prstGeom>
          <a:solidFill>
            <a:srgbClr val="FFC000"/>
          </a:solidFill>
        </p:spPr>
        <p:txBody>
          <a:bodyPr wrap="square" lIns="0" tIns="0" rIns="0" bIns="0" rtlCol="0">
            <a:spAutoFit/>
          </a:bodyPr>
          <a:lstStyle/>
          <a:p>
            <a:pPr fontAlgn="base">
              <a:spcBef>
                <a:spcPct val="50000"/>
              </a:spcBef>
              <a:spcAft>
                <a:spcPct val="0"/>
              </a:spcAft>
              <a:buClr>
                <a:srgbClr val="F0AB00"/>
              </a:buClr>
              <a:buSzPct val="80000"/>
            </a:pPr>
            <a:r>
              <a:rPr lang="en-US" sz="1800" b="1" kern="0" dirty="0" err="1">
                <a:latin typeface="Times New Roman" panose="02020603050405020304" pitchFamily="18" charset="0"/>
                <a:ea typeface="Arial Unicode MS" pitchFamily="34" charset="-128"/>
                <a:cs typeface="Times New Roman" panose="02020603050405020304" pitchFamily="18" charset="0"/>
              </a:rPr>
              <a:t>Khi</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bạn</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có</a:t>
            </a:r>
            <a:r>
              <a:rPr lang="en-US" sz="1800" b="1" kern="0" dirty="0">
                <a:latin typeface="Times New Roman" panose="02020603050405020304" pitchFamily="18" charset="0"/>
                <a:ea typeface="Arial Unicode MS" pitchFamily="34" charset="-128"/>
                <a:cs typeface="Times New Roman" panose="02020603050405020304" pitchFamily="18" charset="0"/>
              </a:rPr>
              <a:t> kế </a:t>
            </a:r>
            <a:r>
              <a:rPr lang="en-US" sz="1800" b="1" kern="0" dirty="0" err="1">
                <a:latin typeface="Times New Roman" panose="02020603050405020304" pitchFamily="18" charset="0"/>
                <a:ea typeface="Arial Unicode MS" pitchFamily="34" charset="-128"/>
                <a:cs typeface="Times New Roman" panose="02020603050405020304" pitchFamily="18" charset="0"/>
              </a:rPr>
              <a:t>hoạch</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giao</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hàng</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cho</a:t>
            </a:r>
            <a:r>
              <a:rPr lang="en-US" sz="1800" b="1" kern="0" dirty="0">
                <a:latin typeface="Times New Roman" panose="02020603050405020304" pitchFamily="18" charset="0"/>
                <a:ea typeface="Arial Unicode MS" pitchFamily="34" charset="-128"/>
                <a:cs typeface="Times New Roman" panose="02020603050405020304" pitchFamily="18" charset="0"/>
              </a:rPr>
              <a:t> FBHP, </a:t>
            </a:r>
            <a:r>
              <a:rPr lang="en-US" sz="1800" b="1" kern="0" dirty="0" err="1">
                <a:latin typeface="Times New Roman" panose="02020603050405020304" pitchFamily="18" charset="0"/>
                <a:ea typeface="Arial Unicode MS" pitchFamily="34" charset="-128"/>
                <a:cs typeface="Times New Roman" panose="02020603050405020304" pitchFamily="18" charset="0"/>
              </a:rPr>
              <a:t>vui</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lòng</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thông</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báo</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cho</a:t>
            </a:r>
            <a:r>
              <a:rPr lang="en-US" sz="1800" b="1" kern="0" dirty="0">
                <a:latin typeface="Times New Roman" panose="02020603050405020304" pitchFamily="18" charset="0"/>
                <a:ea typeface="Arial Unicode MS" pitchFamily="34" charset="-128"/>
                <a:cs typeface="Times New Roman" panose="02020603050405020304" pitchFamily="18" charset="0"/>
              </a:rPr>
              <a:t> FBHP – </a:t>
            </a:r>
            <a:r>
              <a:rPr lang="en-US" sz="1800" b="1" kern="0" dirty="0" err="1">
                <a:latin typeface="Times New Roman" panose="02020603050405020304" pitchFamily="18" charset="0"/>
                <a:ea typeface="Arial Unicode MS" pitchFamily="34" charset="-128"/>
                <a:cs typeface="Times New Roman" panose="02020603050405020304" pitchFamily="18" charset="0"/>
              </a:rPr>
              <a:t>chúng</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tôi</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sẽ</a:t>
            </a:r>
            <a:r>
              <a:rPr lang="en-US" sz="1800" b="1" kern="0" dirty="0">
                <a:latin typeface="Times New Roman" panose="02020603050405020304" pitchFamily="18" charset="0"/>
                <a:ea typeface="Arial Unicode MS" pitchFamily="34" charset="-128"/>
                <a:cs typeface="Times New Roman" panose="02020603050405020304" pitchFamily="18" charset="0"/>
              </a:rPr>
              <a:t> download PO </a:t>
            </a:r>
            <a:r>
              <a:rPr lang="en-US" sz="1800" b="1" kern="0" dirty="0" err="1">
                <a:latin typeface="Times New Roman" panose="02020603050405020304" pitchFamily="18" charset="0"/>
                <a:ea typeface="Arial Unicode MS" pitchFamily="34" charset="-128"/>
                <a:cs typeface="Times New Roman" panose="02020603050405020304" pitchFamily="18" charset="0"/>
              </a:rPr>
              <a:t>và</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gửi</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lại</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bạn</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để</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tạo</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err="1">
                <a:latin typeface="Times New Roman" panose="02020603050405020304" pitchFamily="18" charset="0"/>
                <a:ea typeface="Arial Unicode MS" pitchFamily="34" charset="-128"/>
                <a:cs typeface="Times New Roman" panose="02020603050405020304" pitchFamily="18" charset="0"/>
              </a:rPr>
              <a:t>tem</a:t>
            </a:r>
            <a:endParaRPr lang="en-US" sz="1800" b="1" kern="0" dirty="0">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195020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8.1. </a:t>
            </a:r>
            <a:r>
              <a:rPr lang="en-US" sz="2152" b="1" dirty="0" err="1">
                <a:latin typeface="Times New Roman" panose="02020603050405020304" pitchFamily="18" charset="0"/>
                <a:cs typeface="Times New Roman" panose="02020603050405020304" pitchFamily="18" charset="0"/>
              </a:rPr>
              <a:t>Tải</a:t>
            </a:r>
            <a:r>
              <a:rPr lang="en-US" sz="2152" b="1" dirty="0">
                <a:latin typeface="Times New Roman" panose="02020603050405020304" pitchFamily="18" charset="0"/>
                <a:cs typeface="Times New Roman" panose="02020603050405020304" pitchFamily="18" charset="0"/>
              </a:rPr>
              <a:t> công </a:t>
            </a:r>
            <a:r>
              <a:rPr lang="en-US" sz="2152" b="1" dirty="0" err="1">
                <a:latin typeface="Times New Roman" panose="02020603050405020304" pitchFamily="18" charset="0"/>
                <a:cs typeface="Times New Roman" panose="02020603050405020304" pitchFamily="18" charset="0"/>
              </a:rPr>
              <a:t>cụ</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phát</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hành</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tem</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0" name="Title 3">
            <a:extLst>
              <a:ext uri="{FF2B5EF4-FFF2-40B4-BE49-F238E27FC236}">
                <a16:creationId xmlns:a16="http://schemas.microsoft.com/office/drawing/2014/main" id="{F389489A-9E92-44F3-BD15-257ED0DFC2CB}"/>
              </a:ext>
            </a:extLst>
          </p:cNvPr>
          <p:cNvSpPr txBox="1">
            <a:spLocks/>
          </p:cNvSpPr>
          <p:nvPr/>
        </p:nvSpPr>
        <p:spPr>
          <a:xfrm>
            <a:off x="118224" y="1080030"/>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 :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Truy</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cập</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vào</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trang web:</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srgbClr val="00B0F0"/>
                </a:solidFill>
                <a:effectLst/>
                <a:uLnTx/>
                <a:uFillTx/>
                <a:latin typeface="Times New Roman" panose="02020603050405020304" pitchFamily="18" charset="0"/>
                <a:ea typeface="+mj-ea"/>
                <a:cs typeface="Times New Roman" panose="02020603050405020304" pitchFamily="18" charset="0"/>
              </a:rPr>
              <a:t>https://support.ariba.com/item/view/191042 </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sp>
        <p:nvSpPr>
          <p:cNvPr id="14" name="Title 3">
            <a:extLst>
              <a:ext uri="{FF2B5EF4-FFF2-40B4-BE49-F238E27FC236}">
                <a16:creationId xmlns:a16="http://schemas.microsoft.com/office/drawing/2014/main" id="{066FA9A4-C162-470E-989F-30C3952E5029}"/>
              </a:ext>
            </a:extLst>
          </p:cNvPr>
          <p:cNvSpPr txBox="1">
            <a:spLocks/>
          </p:cNvSpPr>
          <p:nvPr/>
        </p:nvSpPr>
        <p:spPr>
          <a:xfrm>
            <a:off x="118224" y="2190196"/>
            <a:ext cx="3274007" cy="1222133"/>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2 : Click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Delivery Label issuing tool </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trong buyer communication.</a:t>
            </a:r>
            <a:endParaRPr kumimoji="1" lang="en-US" altLang="en-US" sz="1937"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5BB01FBD-85C2-176C-840E-5EBCE9A70AA9}"/>
              </a:ext>
            </a:extLst>
          </p:cNvPr>
          <p:cNvPicPr>
            <a:picLocks noChangeAspect="1"/>
          </p:cNvPicPr>
          <p:nvPr/>
        </p:nvPicPr>
        <p:blipFill>
          <a:blip r:embed="rId2"/>
          <a:stretch>
            <a:fillRect/>
          </a:stretch>
        </p:blipFill>
        <p:spPr>
          <a:xfrm>
            <a:off x="4066068" y="1068558"/>
            <a:ext cx="8078943" cy="1222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Rounded Corners 4">
            <a:extLst>
              <a:ext uri="{FF2B5EF4-FFF2-40B4-BE49-F238E27FC236}">
                <a16:creationId xmlns:a16="http://schemas.microsoft.com/office/drawing/2014/main" id="{36746275-25FD-82E2-26D6-41B614A0721A}"/>
              </a:ext>
            </a:extLst>
          </p:cNvPr>
          <p:cNvSpPr/>
          <p:nvPr/>
        </p:nvSpPr>
        <p:spPr>
          <a:xfrm>
            <a:off x="5475621" y="1118154"/>
            <a:ext cx="3088432" cy="286202"/>
          </a:xfrm>
          <a:prstGeom prst="roundRect">
            <a:avLst/>
          </a:prstGeom>
          <a:noFill/>
          <a:ln w="28575" cap="flat" cmpd="sng" algn="ctr">
            <a:solidFill>
              <a:srgbClr val="FF0000"/>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endParaRPr kumimoji="0" lang="en-US" sz="1937" b="0" i="0" u="none" strike="noStrike" kern="0" cap="none" spc="0" normalizeH="0" baseline="0" noProof="0">
              <a:ln>
                <a:noFill/>
              </a:ln>
              <a:solidFill>
                <a:prstClr val="white"/>
              </a:solidFill>
              <a:effectLst/>
              <a:uLnTx/>
              <a:uFillTx/>
              <a:latin typeface="HG丸ｺﾞｼｯｸM-PRO"/>
              <a:ea typeface="HG丸ｺﾞｼｯｸM-PRO"/>
              <a:cs typeface="+mn-cs"/>
            </a:endParaRPr>
          </a:p>
        </p:txBody>
      </p:sp>
      <p:sp>
        <p:nvSpPr>
          <p:cNvPr id="6" name="Flowchart: Connector 5">
            <a:extLst>
              <a:ext uri="{FF2B5EF4-FFF2-40B4-BE49-F238E27FC236}">
                <a16:creationId xmlns:a16="http://schemas.microsoft.com/office/drawing/2014/main" id="{09950EAD-E4EC-CDDD-D424-D1F1B5C4B6F5}"/>
              </a:ext>
            </a:extLst>
          </p:cNvPr>
          <p:cNvSpPr/>
          <p:nvPr/>
        </p:nvSpPr>
        <p:spPr>
          <a:xfrm>
            <a:off x="8755204" y="1133579"/>
            <a:ext cx="273373" cy="255353"/>
          </a:xfrm>
          <a:prstGeom prst="flowChartConnector">
            <a:avLst/>
          </a:prstGeom>
          <a:solidFill>
            <a:srgbClr val="FFFFCC"/>
          </a:solidFill>
          <a:ln w="25400" cap="flat" cmpd="sng" algn="ctr">
            <a:solidFill>
              <a:srgbClr val="7EBFE6">
                <a:lumMod val="75000"/>
              </a:srgbClr>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r>
              <a:rPr kumimoji="0" lang="vi-VN" sz="1937" b="1" i="0" u="none" strike="noStrike" kern="0" cap="none" spc="0" normalizeH="0" baseline="0" noProof="0">
                <a:ln>
                  <a:noFill/>
                </a:ln>
                <a:solidFill>
                  <a:srgbClr val="C00000"/>
                </a:solidFill>
                <a:effectLst/>
                <a:uLnTx/>
                <a:uFillTx/>
                <a:latin typeface="Times New Roman" panose="02020603050405020304" pitchFamily="18" charset="0"/>
                <a:ea typeface="HG丸ｺﾞｼｯｸM-PRO"/>
                <a:cs typeface="+mn-cs"/>
              </a:rPr>
              <a:t>1</a:t>
            </a:r>
            <a:endParaRPr kumimoji="0" lang="en-US" sz="1937" b="1" i="0" u="none" strike="noStrike" kern="0" cap="none" spc="0" normalizeH="0" baseline="0" noProof="0">
              <a:ln>
                <a:noFill/>
              </a:ln>
              <a:solidFill>
                <a:srgbClr val="C00000"/>
              </a:solidFill>
              <a:effectLst/>
              <a:uLnTx/>
              <a:uFillTx/>
              <a:latin typeface="Calibri Light" panose="020F0302020204030204"/>
              <a:ea typeface="HG丸ｺﾞｼｯｸM-PRO"/>
              <a:cs typeface="+mn-cs"/>
            </a:endParaRPr>
          </a:p>
        </p:txBody>
      </p:sp>
      <p:grpSp>
        <p:nvGrpSpPr>
          <p:cNvPr id="17" name="Group 16">
            <a:extLst>
              <a:ext uri="{FF2B5EF4-FFF2-40B4-BE49-F238E27FC236}">
                <a16:creationId xmlns:a16="http://schemas.microsoft.com/office/drawing/2014/main" id="{2929FA66-049A-FDE9-22FD-3CF4225BF3AF}"/>
              </a:ext>
            </a:extLst>
          </p:cNvPr>
          <p:cNvGrpSpPr/>
          <p:nvPr/>
        </p:nvGrpSpPr>
        <p:grpSpPr>
          <a:xfrm>
            <a:off x="4086821" y="2521363"/>
            <a:ext cx="8072511" cy="4152910"/>
            <a:chOff x="4086821" y="2521363"/>
            <a:chExt cx="8072511" cy="4152910"/>
          </a:xfrm>
        </p:grpSpPr>
        <p:pic>
          <p:nvPicPr>
            <p:cNvPr id="8" name="Picture 7">
              <a:extLst>
                <a:ext uri="{FF2B5EF4-FFF2-40B4-BE49-F238E27FC236}">
                  <a16:creationId xmlns:a16="http://schemas.microsoft.com/office/drawing/2014/main" id="{33270775-2169-2158-5F58-5BD5F91FDB17}"/>
                </a:ext>
              </a:extLst>
            </p:cNvPr>
            <p:cNvPicPr>
              <a:picLocks noChangeAspect="1"/>
            </p:cNvPicPr>
            <p:nvPr/>
          </p:nvPicPr>
          <p:blipFill>
            <a:blip r:embed="rId3"/>
            <a:stretch>
              <a:fillRect/>
            </a:stretch>
          </p:blipFill>
          <p:spPr>
            <a:xfrm>
              <a:off x="4086821" y="2521363"/>
              <a:ext cx="8072511" cy="41529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64486ECB-F5EC-D24E-C1BE-ECAA73861277}"/>
                </a:ext>
              </a:extLst>
            </p:cNvPr>
            <p:cNvSpPr txBox="1"/>
            <p:nvPr/>
          </p:nvSpPr>
          <p:spPr>
            <a:xfrm>
              <a:off x="4572000" y="5762625"/>
              <a:ext cx="2276475" cy="369332"/>
            </a:xfrm>
            <a:prstGeom prst="rect">
              <a:avLst/>
            </a:prstGeom>
            <a:noFill/>
          </p:spPr>
          <p:txBody>
            <a:bodyPr wrap="square" rtlCol="0">
              <a:spAutoFit/>
            </a:bodyPr>
            <a:lstStyle/>
            <a:p>
              <a:r>
                <a:rPr kumimoji="1" lang="en-US" altLang="ja-JP" sz="900" b="1" dirty="0">
                  <a:solidFill>
                    <a:srgbClr val="C00000"/>
                  </a:solidFill>
                  <a:ea typeface="Calibri" panose="020F0502020204030204" pitchFamily="34" charset="0"/>
                  <a:cs typeface="Calibri" panose="020F0502020204030204" pitchFamily="34" charset="0"/>
                </a:rPr>
                <a:t>FBHP Document</a:t>
              </a:r>
            </a:p>
            <a:p>
              <a:r>
                <a:rPr kumimoji="1" lang="en-US" altLang="ja-JP" sz="900" dirty="0">
                  <a:solidFill>
                    <a:srgbClr val="C00000"/>
                  </a:solidFill>
                  <a:ea typeface="Calibri" panose="020F0502020204030204" pitchFamily="34" charset="0"/>
                  <a:cs typeface="Calibri" panose="020F0502020204030204" pitchFamily="34" charset="0"/>
                </a:rPr>
                <a:t>Delivery Label issuing tool</a:t>
              </a:r>
              <a:endParaRPr kumimoji="1" lang="ja-JP" altLang="en-US" sz="900" dirty="0" err="1">
                <a:solidFill>
                  <a:srgbClr val="C00000"/>
                </a:solidFill>
                <a:ea typeface="HG丸ｺﾞｼｯｸM-PRO"/>
                <a:cs typeface="Calibri" panose="020F0502020204030204" pitchFamily="34" charset="0"/>
              </a:endParaRPr>
            </a:p>
          </p:txBody>
        </p:sp>
        <p:sp>
          <p:nvSpPr>
            <p:cNvPr id="13" name="TextBox 12">
              <a:extLst>
                <a:ext uri="{FF2B5EF4-FFF2-40B4-BE49-F238E27FC236}">
                  <a16:creationId xmlns:a16="http://schemas.microsoft.com/office/drawing/2014/main" id="{AFF92931-80B1-07D4-DA8C-83ED97CEFFE0}"/>
                </a:ext>
              </a:extLst>
            </p:cNvPr>
            <p:cNvSpPr txBox="1"/>
            <p:nvPr/>
          </p:nvSpPr>
          <p:spPr>
            <a:xfrm>
              <a:off x="9151144" y="5762625"/>
              <a:ext cx="2276475" cy="738664"/>
            </a:xfrm>
            <a:prstGeom prst="rect">
              <a:avLst/>
            </a:prstGeom>
            <a:noFill/>
          </p:spPr>
          <p:txBody>
            <a:bodyPr wrap="square" rtlCol="0">
              <a:spAutoFit/>
            </a:bodyPr>
            <a:lstStyle/>
            <a:p>
              <a:r>
                <a:rPr kumimoji="1" lang="en-US" altLang="ja-JP" sz="900" b="1" dirty="0">
                  <a:solidFill>
                    <a:srgbClr val="C00000"/>
                  </a:solidFill>
                  <a:ea typeface="Calibri" panose="020F0502020204030204" pitchFamily="34" charset="0"/>
                  <a:cs typeface="Calibri" panose="020F0502020204030204" pitchFamily="34" charset="0"/>
                </a:rPr>
                <a:t>FBHP Document</a:t>
              </a:r>
            </a:p>
            <a:p>
              <a:r>
                <a:rPr lang="en-US" altLang="ja-JP" sz="800" b="0" i="0" dirty="0">
                  <a:solidFill>
                    <a:srgbClr val="C00000"/>
                  </a:solidFill>
                  <a:effectLst/>
                  <a:latin typeface="72"/>
                  <a:hlinkClick r:id="rId4" tooltip="FXHP's guideline for Standard Account suppliers_VN">
                    <a:extLst>
                      <a:ext uri="{A12FA001-AC4F-418D-AE19-62706E023703}">
                        <ahyp:hlinkClr xmlns:ahyp="http://schemas.microsoft.com/office/drawing/2018/hyperlinkcolor" val="tx"/>
                      </a:ext>
                    </a:extLst>
                  </a:hlinkClick>
                </a:rPr>
                <a:t>FBHP's Standard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5">
                    <a:extLst>
                      <a:ext uri="{A12FA001-AC4F-418D-AE19-62706E023703}">
                        <ahyp:hlinkClr xmlns:ahyp="http://schemas.microsoft.com/office/drawing/2018/hyperlinkcolor" val="tx"/>
                      </a:ext>
                    </a:extLst>
                  </a:hlinkClick>
                </a:rPr>
                <a:t>FBHP's Standard Account Guide –EN</a:t>
              </a:r>
              <a:endParaRPr lang="en-US" altLang="ja-JP" sz="800" dirty="0">
                <a:solidFill>
                  <a:srgbClr val="C00000"/>
                </a:solidFill>
                <a:latin typeface="72"/>
              </a:endParaRPr>
            </a:p>
            <a:p>
              <a:r>
                <a:rPr lang="en-US" altLang="ja-JP" sz="800" b="0" i="0" dirty="0">
                  <a:solidFill>
                    <a:srgbClr val="C00000"/>
                  </a:solidFill>
                  <a:effectLst/>
                  <a:latin typeface="72"/>
                  <a:hlinkClick r:id="rId6" tooltip="FXHP's specific guideline for Enterprise Account suppliers_VN">
                    <a:extLst>
                      <a:ext uri="{A12FA001-AC4F-418D-AE19-62706E023703}">
                        <ahyp:hlinkClr xmlns:ahyp="http://schemas.microsoft.com/office/drawing/2018/hyperlinkcolor" val="tx"/>
                      </a:ext>
                    </a:extLst>
                  </a:hlinkClick>
                </a:rPr>
                <a:t>FBHP's Enterprise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7" tooltip="FXHP's specific guideline for Enterprise Account suppliers_VN">
                    <a:extLst>
                      <a:ext uri="{A12FA001-AC4F-418D-AE19-62706E023703}">
                        <ahyp:hlinkClr xmlns:ahyp="http://schemas.microsoft.com/office/drawing/2018/hyperlinkcolor" val="tx"/>
                      </a:ext>
                    </a:extLst>
                  </a:hlinkClick>
                </a:rPr>
                <a:t>FBHP's Enterprise Account Guide - EN</a:t>
              </a:r>
              <a:endParaRPr kumimoji="1" lang="ja-JP" altLang="en-US" sz="900" dirty="0" err="1">
                <a:solidFill>
                  <a:srgbClr val="C00000"/>
                </a:solidFill>
                <a:ea typeface="HG丸ｺﾞｼｯｸM-PRO"/>
                <a:cs typeface="Calibri" panose="020F0502020204030204" pitchFamily="34" charset="0"/>
              </a:endParaRPr>
            </a:p>
          </p:txBody>
        </p:sp>
      </p:grpSp>
      <p:sp>
        <p:nvSpPr>
          <p:cNvPr id="2" name="Rectangle: Rounded Corners 1">
            <a:extLst>
              <a:ext uri="{FF2B5EF4-FFF2-40B4-BE49-F238E27FC236}">
                <a16:creationId xmlns:a16="http://schemas.microsoft.com/office/drawing/2014/main" id="{07ABD9F0-14CB-09DB-83F3-A2F8BF635F90}"/>
              </a:ext>
            </a:extLst>
          </p:cNvPr>
          <p:cNvSpPr/>
          <p:nvPr/>
        </p:nvSpPr>
        <p:spPr>
          <a:xfrm>
            <a:off x="4569205" y="5762624"/>
            <a:ext cx="2276475" cy="499509"/>
          </a:xfrm>
          <a:prstGeom prst="roundRect">
            <a:avLst/>
          </a:prstGeom>
          <a:noFill/>
          <a:ln w="28575" cap="flat" cmpd="sng" algn="ctr">
            <a:solidFill>
              <a:srgbClr val="FF0000"/>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endParaRPr kumimoji="0" lang="en-US" sz="1937" b="0" i="0" u="none" strike="noStrike" kern="0" cap="none" spc="0" normalizeH="0" baseline="0" noProof="0">
              <a:ln>
                <a:noFill/>
              </a:ln>
              <a:solidFill>
                <a:prstClr val="white"/>
              </a:solidFill>
              <a:effectLst/>
              <a:uLnTx/>
              <a:uFillTx/>
              <a:latin typeface="HG丸ｺﾞｼｯｸM-PRO"/>
              <a:ea typeface="HG丸ｺﾞｼｯｸM-PRO"/>
              <a:cs typeface="+mn-cs"/>
            </a:endParaRPr>
          </a:p>
        </p:txBody>
      </p:sp>
      <p:sp>
        <p:nvSpPr>
          <p:cNvPr id="3" name="Flowchart: Connector 2">
            <a:extLst>
              <a:ext uri="{FF2B5EF4-FFF2-40B4-BE49-F238E27FC236}">
                <a16:creationId xmlns:a16="http://schemas.microsoft.com/office/drawing/2014/main" id="{497BEE1F-3C9C-1118-BEE9-5497F87C0318}"/>
              </a:ext>
            </a:extLst>
          </p:cNvPr>
          <p:cNvSpPr/>
          <p:nvPr/>
        </p:nvSpPr>
        <p:spPr>
          <a:xfrm>
            <a:off x="7019837" y="5819614"/>
            <a:ext cx="273373" cy="255353"/>
          </a:xfrm>
          <a:prstGeom prst="flowChartConnector">
            <a:avLst/>
          </a:prstGeom>
          <a:solidFill>
            <a:srgbClr val="FFFFCC"/>
          </a:solidFill>
          <a:ln w="25400" cap="flat" cmpd="sng" algn="ctr">
            <a:solidFill>
              <a:srgbClr val="7EBFE6">
                <a:lumMod val="75000"/>
              </a:srgbClr>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r>
              <a:rPr kumimoji="0" lang="en-US" sz="1937" b="1" i="0" u="none" strike="noStrike" kern="0" cap="none" spc="0" normalizeH="0" baseline="0" noProof="0" dirty="0">
                <a:ln>
                  <a:noFill/>
                </a:ln>
                <a:solidFill>
                  <a:srgbClr val="C00000"/>
                </a:solidFill>
                <a:effectLst/>
                <a:uLnTx/>
                <a:uFillTx/>
                <a:latin typeface="Calibri Light" panose="020F0302020204030204"/>
                <a:ea typeface="HG丸ｺﾞｼｯｸM-PRO"/>
                <a:cs typeface="+mn-cs"/>
              </a:rPr>
              <a:t>2</a:t>
            </a:r>
          </a:p>
        </p:txBody>
      </p:sp>
    </p:spTree>
    <p:extLst>
      <p:ext uri="{BB962C8B-B14F-4D97-AF65-F5344CB8AC3E}">
        <p14:creationId xmlns:p14="http://schemas.microsoft.com/office/powerpoint/2010/main" val="813374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8.1. </a:t>
            </a:r>
            <a:r>
              <a:rPr lang="en-US" sz="2152" b="1" dirty="0" err="1">
                <a:latin typeface="Times New Roman" panose="02020603050405020304" pitchFamily="18" charset="0"/>
                <a:cs typeface="Times New Roman" panose="02020603050405020304" pitchFamily="18" charset="0"/>
              </a:rPr>
              <a:t>Tải</a:t>
            </a:r>
            <a:r>
              <a:rPr lang="en-US" sz="2152" b="1" dirty="0">
                <a:latin typeface="Times New Roman" panose="02020603050405020304" pitchFamily="18" charset="0"/>
                <a:cs typeface="Times New Roman" panose="02020603050405020304" pitchFamily="18" charset="0"/>
              </a:rPr>
              <a:t> công </a:t>
            </a:r>
            <a:r>
              <a:rPr lang="en-US" sz="2152" b="1" dirty="0" err="1">
                <a:latin typeface="Times New Roman" panose="02020603050405020304" pitchFamily="18" charset="0"/>
                <a:cs typeface="Times New Roman" panose="02020603050405020304" pitchFamily="18" charset="0"/>
              </a:rPr>
              <a:t>cụ</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phát</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hành</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tem</a:t>
            </a:r>
            <a:endParaRPr lang="en-US" sz="3444" dirty="0">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A07FFE6-8120-4F24-906A-34B93F8A376C}"/>
              </a:ext>
            </a:extLst>
          </p:cNvPr>
          <p:cNvPicPr>
            <a:picLocks noChangeAspect="1"/>
          </p:cNvPicPr>
          <p:nvPr/>
        </p:nvPicPr>
        <p:blipFill>
          <a:blip r:embed="rId2"/>
          <a:stretch>
            <a:fillRect/>
          </a:stretch>
        </p:blipFill>
        <p:spPr>
          <a:xfrm>
            <a:off x="4609975" y="1148177"/>
            <a:ext cx="8108066" cy="22755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ctangle: Rounded Corners 10">
            <a:extLst>
              <a:ext uri="{FF2B5EF4-FFF2-40B4-BE49-F238E27FC236}">
                <a16:creationId xmlns:a16="http://schemas.microsoft.com/office/drawing/2014/main" id="{761ECAA6-9826-4883-87FF-6B8682617F64}"/>
              </a:ext>
            </a:extLst>
          </p:cNvPr>
          <p:cNvSpPr/>
          <p:nvPr/>
        </p:nvSpPr>
        <p:spPr>
          <a:xfrm>
            <a:off x="4639126" y="2116908"/>
            <a:ext cx="4236479" cy="6168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22D8795-A9D7-4751-B31D-DB32D2552AC9}"/>
              </a:ext>
            </a:extLst>
          </p:cNvPr>
          <p:cNvPicPr>
            <a:picLocks noChangeAspect="1"/>
          </p:cNvPicPr>
          <p:nvPr/>
        </p:nvPicPr>
        <p:blipFill>
          <a:blip r:embed="rId3"/>
          <a:stretch>
            <a:fillRect/>
          </a:stretch>
        </p:blipFill>
        <p:spPr>
          <a:xfrm>
            <a:off x="4639126" y="3877662"/>
            <a:ext cx="2952115" cy="830282"/>
          </a:xfrm>
          <a:prstGeom prst="rect">
            <a:avLst/>
          </a:prstGeom>
        </p:spPr>
      </p:pic>
      <p:sp>
        <p:nvSpPr>
          <p:cNvPr id="15" name="Rectangle: Rounded Corners 14">
            <a:extLst>
              <a:ext uri="{FF2B5EF4-FFF2-40B4-BE49-F238E27FC236}">
                <a16:creationId xmlns:a16="http://schemas.microsoft.com/office/drawing/2014/main" id="{712387E8-261F-42EC-A115-A2666D4C8571}"/>
              </a:ext>
            </a:extLst>
          </p:cNvPr>
          <p:cNvSpPr/>
          <p:nvPr/>
        </p:nvSpPr>
        <p:spPr>
          <a:xfrm>
            <a:off x="4539789" y="3981615"/>
            <a:ext cx="3204810" cy="7917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BE435C87-59D9-48C7-9DC3-53180FA5F97B}"/>
              </a:ext>
            </a:extLst>
          </p:cNvPr>
          <p:cNvSpPr/>
          <p:nvPr/>
        </p:nvSpPr>
        <p:spPr>
          <a:xfrm>
            <a:off x="4261541" y="226810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9" name="Flowchart: Connector 18">
            <a:extLst>
              <a:ext uri="{FF2B5EF4-FFF2-40B4-BE49-F238E27FC236}">
                <a16:creationId xmlns:a16="http://schemas.microsoft.com/office/drawing/2014/main" id="{352DB48D-166B-43FA-9AD3-E020733D535D}"/>
              </a:ext>
            </a:extLst>
          </p:cNvPr>
          <p:cNvSpPr/>
          <p:nvPr/>
        </p:nvSpPr>
        <p:spPr>
          <a:xfrm>
            <a:off x="4179399" y="424981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156563" y="85821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3 : Click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lang="en-US" altLang="en-US" sz="1937" dirty="0">
                <a:solidFill>
                  <a:prstClr val="black"/>
                </a:solidFill>
                <a:latin typeface="Times New Roman" panose="02020603050405020304" pitchFamily="18" charset="0"/>
                <a:cs typeface="Times New Roman" panose="02020603050405020304" pitchFamily="18" charset="0"/>
              </a:rPr>
              <a:t>“</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Delivery Label issuing tool.zip </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Đợi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dữ</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liệu</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tải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xong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6C82516D-134A-4270-BB22-04125A11685B}"/>
              </a:ext>
            </a:extLst>
          </p:cNvPr>
          <p:cNvPicPr>
            <a:picLocks noChangeAspect="1"/>
          </p:cNvPicPr>
          <p:nvPr/>
        </p:nvPicPr>
        <p:blipFill>
          <a:blip r:embed="rId4"/>
          <a:stretch>
            <a:fillRect/>
          </a:stretch>
        </p:blipFill>
        <p:spPr>
          <a:xfrm>
            <a:off x="4639127" y="5833544"/>
            <a:ext cx="2470346" cy="615024"/>
          </a:xfrm>
          <a:prstGeom prst="rect">
            <a:avLst/>
          </a:prstGeom>
        </p:spPr>
      </p:pic>
      <p:sp>
        <p:nvSpPr>
          <p:cNvPr id="8" name="Arrow: Right 7">
            <a:extLst>
              <a:ext uri="{FF2B5EF4-FFF2-40B4-BE49-F238E27FC236}">
                <a16:creationId xmlns:a16="http://schemas.microsoft.com/office/drawing/2014/main" id="{533A1F8B-A52E-4A7E-B08A-C7DFC0AEA4DD}"/>
              </a:ext>
            </a:extLst>
          </p:cNvPr>
          <p:cNvSpPr/>
          <p:nvPr/>
        </p:nvSpPr>
        <p:spPr>
          <a:xfrm rot="5400000">
            <a:off x="5865776" y="4901069"/>
            <a:ext cx="498816" cy="521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CB30937C-7245-47C6-ACD6-BD92F6F0A41F}"/>
              </a:ext>
            </a:extLst>
          </p:cNvPr>
          <p:cNvSpPr txBox="1">
            <a:spLocks/>
          </p:cNvSpPr>
          <p:nvPr/>
        </p:nvSpPr>
        <p:spPr>
          <a:xfrm>
            <a:off x="156563" y="584017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4 :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Mở</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file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tải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xong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tại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góc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màn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hình</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hoặc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trong file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tải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trong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phần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down load</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13" name="Picture 12">
            <a:extLst>
              <a:ext uri="{FF2B5EF4-FFF2-40B4-BE49-F238E27FC236}">
                <a16:creationId xmlns:a16="http://schemas.microsoft.com/office/drawing/2014/main" id="{4ECB39C8-C0BF-4DA4-B3BD-D9EB3F87BE47}"/>
              </a:ext>
            </a:extLst>
          </p:cNvPr>
          <p:cNvPicPr>
            <a:picLocks noChangeAspect="1"/>
          </p:cNvPicPr>
          <p:nvPr/>
        </p:nvPicPr>
        <p:blipFill>
          <a:blip r:embed="rId5"/>
          <a:stretch>
            <a:fillRect/>
          </a:stretch>
        </p:blipFill>
        <p:spPr>
          <a:xfrm>
            <a:off x="5150013" y="2189024"/>
            <a:ext cx="572131" cy="515622"/>
          </a:xfrm>
          <a:prstGeom prst="rect">
            <a:avLst/>
          </a:prstGeom>
        </p:spPr>
      </p:pic>
      <p:pic>
        <p:nvPicPr>
          <p:cNvPr id="14" name="Picture 13">
            <a:extLst>
              <a:ext uri="{FF2B5EF4-FFF2-40B4-BE49-F238E27FC236}">
                <a16:creationId xmlns:a16="http://schemas.microsoft.com/office/drawing/2014/main" id="{471CBF6B-FDA2-4103-A01D-EFB6853C493B}"/>
              </a:ext>
            </a:extLst>
          </p:cNvPr>
          <p:cNvPicPr>
            <a:picLocks noChangeAspect="1"/>
          </p:cNvPicPr>
          <p:nvPr/>
        </p:nvPicPr>
        <p:blipFill>
          <a:blip r:embed="rId6"/>
          <a:stretch>
            <a:fillRect/>
          </a:stretch>
        </p:blipFill>
        <p:spPr>
          <a:xfrm>
            <a:off x="5046786" y="4218463"/>
            <a:ext cx="414356" cy="187129"/>
          </a:xfrm>
          <a:prstGeom prst="rect">
            <a:avLst/>
          </a:prstGeom>
        </p:spPr>
      </p:pic>
      <p:pic>
        <p:nvPicPr>
          <p:cNvPr id="16" name="Picture 15">
            <a:extLst>
              <a:ext uri="{FF2B5EF4-FFF2-40B4-BE49-F238E27FC236}">
                <a16:creationId xmlns:a16="http://schemas.microsoft.com/office/drawing/2014/main" id="{31290C5A-F0FD-4A32-9654-15E29230EC45}"/>
              </a:ext>
            </a:extLst>
          </p:cNvPr>
          <p:cNvPicPr>
            <a:picLocks noChangeAspect="1"/>
          </p:cNvPicPr>
          <p:nvPr/>
        </p:nvPicPr>
        <p:blipFill>
          <a:blip r:embed="rId6"/>
          <a:stretch>
            <a:fillRect/>
          </a:stretch>
        </p:blipFill>
        <p:spPr>
          <a:xfrm>
            <a:off x="5017479" y="6074380"/>
            <a:ext cx="347955" cy="157141"/>
          </a:xfrm>
          <a:prstGeom prst="rect">
            <a:avLst/>
          </a:prstGeom>
        </p:spPr>
      </p:pic>
      <p:pic>
        <p:nvPicPr>
          <p:cNvPr id="17" name="Picture 16">
            <a:extLst>
              <a:ext uri="{FF2B5EF4-FFF2-40B4-BE49-F238E27FC236}">
                <a16:creationId xmlns:a16="http://schemas.microsoft.com/office/drawing/2014/main" id="{20A886E4-A0A7-44D1-A851-1481B190D8D0}"/>
              </a:ext>
            </a:extLst>
          </p:cNvPr>
          <p:cNvPicPr>
            <a:picLocks noChangeAspect="1"/>
          </p:cNvPicPr>
          <p:nvPr/>
        </p:nvPicPr>
        <p:blipFill>
          <a:blip r:embed="rId7"/>
          <a:stretch>
            <a:fillRect/>
          </a:stretch>
        </p:blipFill>
        <p:spPr>
          <a:xfrm>
            <a:off x="4779169" y="1785144"/>
            <a:ext cx="485775" cy="180975"/>
          </a:xfrm>
          <a:prstGeom prst="rect">
            <a:avLst/>
          </a:prstGeom>
        </p:spPr>
      </p:pic>
      <p:pic>
        <p:nvPicPr>
          <p:cNvPr id="20" name="Picture 19">
            <a:extLst>
              <a:ext uri="{FF2B5EF4-FFF2-40B4-BE49-F238E27FC236}">
                <a16:creationId xmlns:a16="http://schemas.microsoft.com/office/drawing/2014/main" id="{BD725134-970B-4DEA-BEB6-38E8E7405932}"/>
              </a:ext>
            </a:extLst>
          </p:cNvPr>
          <p:cNvPicPr>
            <a:picLocks noChangeAspect="1"/>
          </p:cNvPicPr>
          <p:nvPr/>
        </p:nvPicPr>
        <p:blipFill>
          <a:blip r:embed="rId7"/>
          <a:stretch>
            <a:fillRect/>
          </a:stretch>
        </p:blipFill>
        <p:spPr>
          <a:xfrm>
            <a:off x="9913144" y="1244114"/>
            <a:ext cx="485775" cy="180975"/>
          </a:xfrm>
          <a:prstGeom prst="rect">
            <a:avLst/>
          </a:prstGeom>
        </p:spPr>
      </p:pic>
    </p:spTree>
    <p:extLst>
      <p:ext uri="{BB962C8B-B14F-4D97-AF65-F5344CB8AC3E}">
        <p14:creationId xmlns:p14="http://schemas.microsoft.com/office/powerpoint/2010/main" val="2087217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8.1. </a:t>
            </a:r>
            <a:r>
              <a:rPr lang="en-US" sz="2152" b="1" dirty="0" err="1">
                <a:latin typeface="Times New Roman" panose="02020603050405020304" pitchFamily="18" charset="0"/>
                <a:cs typeface="Times New Roman" panose="02020603050405020304" pitchFamily="18" charset="0"/>
              </a:rPr>
              <a:t>Tải</a:t>
            </a:r>
            <a:r>
              <a:rPr lang="en-US" sz="2152" b="1" dirty="0">
                <a:latin typeface="Times New Roman" panose="02020603050405020304" pitchFamily="18" charset="0"/>
                <a:cs typeface="Times New Roman" panose="02020603050405020304" pitchFamily="18" charset="0"/>
              </a:rPr>
              <a:t> công </a:t>
            </a:r>
            <a:r>
              <a:rPr lang="en-US" sz="2152" b="1" dirty="0" err="1">
                <a:latin typeface="Times New Roman" panose="02020603050405020304" pitchFamily="18" charset="0"/>
                <a:cs typeface="Times New Roman" panose="02020603050405020304" pitchFamily="18" charset="0"/>
              </a:rPr>
              <a:t>cụ</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phát</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hành</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tem</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205107" y="1067034"/>
            <a:ext cx="4236479" cy="718110"/>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5 : Click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Delivery Label issuing tool.exe </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rồi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Extract all”</a:t>
            </a:r>
            <a:endParaRPr kumimoji="1" lang="en-US" altLang="en-US" sz="1937" b="1"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945AF8BA-773B-4AFD-B527-3D7D09686E2B}"/>
              </a:ext>
            </a:extLst>
          </p:cNvPr>
          <p:cNvPicPr>
            <a:picLocks noChangeAspect="1"/>
          </p:cNvPicPr>
          <p:nvPr/>
        </p:nvPicPr>
        <p:blipFill>
          <a:blip r:embed="rId2"/>
          <a:stretch>
            <a:fillRect/>
          </a:stretch>
        </p:blipFill>
        <p:spPr>
          <a:xfrm>
            <a:off x="205107" y="2379142"/>
            <a:ext cx="4809804" cy="4051940"/>
          </a:xfrm>
          <a:prstGeom prst="rect">
            <a:avLst/>
          </a:prstGeom>
          <a:ln>
            <a:solidFill>
              <a:schemeClr val="tx1"/>
            </a:solidFill>
          </a:ln>
        </p:spPr>
      </p:pic>
      <p:pic>
        <p:nvPicPr>
          <p:cNvPr id="3" name="Picture 2">
            <a:extLst>
              <a:ext uri="{FF2B5EF4-FFF2-40B4-BE49-F238E27FC236}">
                <a16:creationId xmlns:a16="http://schemas.microsoft.com/office/drawing/2014/main" id="{EE6C3D50-4F5E-485C-B528-AE86C873C4F6}"/>
              </a:ext>
            </a:extLst>
          </p:cNvPr>
          <p:cNvPicPr>
            <a:picLocks noChangeAspect="1"/>
          </p:cNvPicPr>
          <p:nvPr/>
        </p:nvPicPr>
        <p:blipFill>
          <a:blip r:embed="rId3"/>
          <a:stretch>
            <a:fillRect/>
          </a:stretch>
        </p:blipFill>
        <p:spPr>
          <a:xfrm>
            <a:off x="5177454" y="1157578"/>
            <a:ext cx="3928956" cy="2821465"/>
          </a:xfrm>
          <a:prstGeom prst="rect">
            <a:avLst/>
          </a:prstGeom>
          <a:ln>
            <a:solidFill>
              <a:schemeClr val="tx2"/>
            </a:solidFill>
          </a:ln>
        </p:spPr>
      </p:pic>
      <p:pic>
        <p:nvPicPr>
          <p:cNvPr id="9" name="Picture 8">
            <a:extLst>
              <a:ext uri="{FF2B5EF4-FFF2-40B4-BE49-F238E27FC236}">
                <a16:creationId xmlns:a16="http://schemas.microsoft.com/office/drawing/2014/main" id="{AA979ACC-D993-46FD-8C92-C946A1D0B2D0}"/>
              </a:ext>
            </a:extLst>
          </p:cNvPr>
          <p:cNvPicPr>
            <a:picLocks noChangeAspect="1"/>
          </p:cNvPicPr>
          <p:nvPr/>
        </p:nvPicPr>
        <p:blipFill>
          <a:blip r:embed="rId4"/>
          <a:stretch>
            <a:fillRect/>
          </a:stretch>
        </p:blipFill>
        <p:spPr>
          <a:xfrm>
            <a:off x="5177454" y="3979043"/>
            <a:ext cx="3928956" cy="3401245"/>
          </a:xfrm>
          <a:prstGeom prst="rect">
            <a:avLst/>
          </a:prstGeom>
          <a:ln>
            <a:solidFill>
              <a:schemeClr val="tx2"/>
            </a:solidFill>
          </a:ln>
        </p:spPr>
      </p:pic>
      <p:sp>
        <p:nvSpPr>
          <p:cNvPr id="16" name="Rectangle: Rounded Corners 15">
            <a:extLst>
              <a:ext uri="{FF2B5EF4-FFF2-40B4-BE49-F238E27FC236}">
                <a16:creationId xmlns:a16="http://schemas.microsoft.com/office/drawing/2014/main" id="{C6D2DB74-B26C-4739-BB08-2C29E7B83BA3}"/>
              </a:ext>
            </a:extLst>
          </p:cNvPr>
          <p:cNvSpPr/>
          <p:nvPr/>
        </p:nvSpPr>
        <p:spPr>
          <a:xfrm>
            <a:off x="205107" y="4405111"/>
            <a:ext cx="1239632" cy="2044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BE72B091-57FF-4B5B-B1D6-F88225BF400A}"/>
              </a:ext>
            </a:extLst>
          </p:cNvPr>
          <p:cNvSpPr/>
          <p:nvPr/>
        </p:nvSpPr>
        <p:spPr>
          <a:xfrm>
            <a:off x="2773286" y="4779616"/>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495E7F87-9BF5-4E9C-A571-2CB49A7CEB03}"/>
              </a:ext>
            </a:extLst>
          </p:cNvPr>
          <p:cNvSpPr/>
          <p:nvPr/>
        </p:nvSpPr>
        <p:spPr>
          <a:xfrm>
            <a:off x="1470596" y="435423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Flowchart: Connector 20">
            <a:extLst>
              <a:ext uri="{FF2B5EF4-FFF2-40B4-BE49-F238E27FC236}">
                <a16:creationId xmlns:a16="http://schemas.microsoft.com/office/drawing/2014/main" id="{E28F8A65-60E3-46AA-97A9-8893DF3B949F}"/>
              </a:ext>
            </a:extLst>
          </p:cNvPr>
          <p:cNvSpPr/>
          <p:nvPr/>
        </p:nvSpPr>
        <p:spPr>
          <a:xfrm>
            <a:off x="2418642" y="4751166"/>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sp>
        <p:nvSpPr>
          <p:cNvPr id="24" name="Title 3">
            <a:extLst>
              <a:ext uri="{FF2B5EF4-FFF2-40B4-BE49-F238E27FC236}">
                <a16:creationId xmlns:a16="http://schemas.microsoft.com/office/drawing/2014/main" id="{DB33D05D-21A5-43A3-9F9E-E991D8BC7180}"/>
              </a:ext>
            </a:extLst>
          </p:cNvPr>
          <p:cNvSpPr txBox="1">
            <a:spLocks/>
          </p:cNvSpPr>
          <p:nvPr/>
        </p:nvSpPr>
        <p:spPr>
          <a:xfrm>
            <a:off x="9268953" y="1128122"/>
            <a:ext cx="3468921" cy="1011711"/>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6 :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Tiếp</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tục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Extract all”</a:t>
            </a:r>
            <a:endParaRPr kumimoji="1" lang="en-US" altLang="en-US" sz="1937" b="1"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32A62EEA-660B-4098-A16F-48B3ACC5EB90}"/>
              </a:ext>
            </a:extLst>
          </p:cNvPr>
          <p:cNvSpPr/>
          <p:nvPr/>
        </p:nvSpPr>
        <p:spPr>
          <a:xfrm>
            <a:off x="7972502" y="3748363"/>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D2AAC64-B6CD-46EE-92EC-CF16226A9B4C}"/>
              </a:ext>
            </a:extLst>
          </p:cNvPr>
          <p:cNvSpPr/>
          <p:nvPr/>
        </p:nvSpPr>
        <p:spPr>
          <a:xfrm>
            <a:off x="5177454" y="5738094"/>
            <a:ext cx="1008018" cy="1533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peech Bubble: Oval 26">
            <a:extLst>
              <a:ext uri="{FF2B5EF4-FFF2-40B4-BE49-F238E27FC236}">
                <a16:creationId xmlns:a16="http://schemas.microsoft.com/office/drawing/2014/main" id="{6251B825-8D7D-4050-B8C1-B8AEFB150662}"/>
              </a:ext>
            </a:extLst>
          </p:cNvPr>
          <p:cNvSpPr/>
          <p:nvPr/>
        </p:nvSpPr>
        <p:spPr>
          <a:xfrm>
            <a:off x="9882378" y="4324461"/>
            <a:ext cx="3033202" cy="1011711"/>
          </a:xfrm>
          <a:prstGeom prst="wedgeEllipseCallout">
            <a:avLst>
              <a:gd name="adj1" fmla="val -169459"/>
              <a:gd name="adj2" fmla="val 9445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file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công</a:t>
            </a:r>
          </a:p>
        </p:txBody>
      </p:sp>
    </p:spTree>
    <p:extLst>
      <p:ext uri="{BB962C8B-B14F-4D97-AF65-F5344CB8AC3E}">
        <p14:creationId xmlns:p14="http://schemas.microsoft.com/office/powerpoint/2010/main" val="2463047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8.2. Phát </a:t>
            </a:r>
            <a:r>
              <a:rPr lang="en-US" sz="2152" b="1" dirty="0" err="1">
                <a:latin typeface="Times New Roman" panose="02020603050405020304" pitchFamily="18" charset="0"/>
                <a:cs typeface="Times New Roman" panose="02020603050405020304" pitchFamily="18" charset="0"/>
              </a:rPr>
              <a:t>hành</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tem</a:t>
            </a:r>
            <a:endParaRPr lang="en-US" sz="3444" dirty="0">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A9E17F3-AA96-447C-B352-7F3EC4844974}"/>
              </a:ext>
            </a:extLst>
          </p:cNvPr>
          <p:cNvPicPr>
            <a:picLocks noChangeAspect="1"/>
          </p:cNvPicPr>
          <p:nvPr/>
        </p:nvPicPr>
        <p:blipFill>
          <a:blip r:embed="rId2"/>
          <a:stretch>
            <a:fillRect/>
          </a:stretch>
        </p:blipFill>
        <p:spPr>
          <a:xfrm>
            <a:off x="2398682" y="1207245"/>
            <a:ext cx="8323324" cy="5545466"/>
          </a:xfrm>
          <a:prstGeom prst="rect">
            <a:avLst/>
          </a:prstGeom>
        </p:spPr>
      </p:pic>
      <p:sp>
        <p:nvSpPr>
          <p:cNvPr id="16" name="Rectangle: Rounded Corners 15">
            <a:extLst>
              <a:ext uri="{FF2B5EF4-FFF2-40B4-BE49-F238E27FC236}">
                <a16:creationId xmlns:a16="http://schemas.microsoft.com/office/drawing/2014/main" id="{D20A8810-8084-43B3-8071-E3B8FEE5B6EF}"/>
              </a:ext>
            </a:extLst>
          </p:cNvPr>
          <p:cNvSpPr/>
          <p:nvPr/>
        </p:nvSpPr>
        <p:spPr>
          <a:xfrm>
            <a:off x="4281294" y="4018179"/>
            <a:ext cx="1853059" cy="2172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121593" y="635043"/>
            <a:ext cx="10945732" cy="388101"/>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 :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Mở</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công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cụ</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phát</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hành</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tem</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tải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từ</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trang web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rồi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D-Label Issue Tool.exe</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782274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15343-8B4F-4562-86D5-51922636808D}"/>
              </a:ext>
            </a:extLst>
          </p:cNvPr>
          <p:cNvPicPr>
            <a:picLocks noChangeAspect="1"/>
          </p:cNvPicPr>
          <p:nvPr/>
        </p:nvPicPr>
        <p:blipFill>
          <a:blip r:embed="rId2"/>
          <a:stretch>
            <a:fillRect/>
          </a:stretch>
        </p:blipFill>
        <p:spPr>
          <a:xfrm>
            <a:off x="2190262" y="1861344"/>
            <a:ext cx="8610335" cy="4756185"/>
          </a:xfrm>
          <a:prstGeom prst="rect">
            <a:avLst/>
          </a:prstGeom>
        </p:spPr>
      </p:pic>
      <p:sp>
        <p:nvSpPr>
          <p:cNvPr id="9" name="Rectangle: Rounded Corners 8">
            <a:extLst>
              <a:ext uri="{FF2B5EF4-FFF2-40B4-BE49-F238E27FC236}">
                <a16:creationId xmlns:a16="http://schemas.microsoft.com/office/drawing/2014/main" id="{C20BFBE3-D637-404A-947B-6A1633236F6E}"/>
              </a:ext>
            </a:extLst>
          </p:cNvPr>
          <p:cNvSpPr/>
          <p:nvPr/>
        </p:nvSpPr>
        <p:spPr>
          <a:xfrm>
            <a:off x="6270809" y="2923114"/>
            <a:ext cx="1853059" cy="11757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20">
            <a:extLst>
              <a:ext uri="{FF2B5EF4-FFF2-40B4-BE49-F238E27FC236}">
                <a16:creationId xmlns:a16="http://schemas.microsoft.com/office/drawing/2014/main" id="{82F56AAB-1CA8-42C1-A4EC-EE2099838CC1}"/>
              </a:ext>
            </a:extLst>
          </p:cNvPr>
          <p:cNvCxnSpPr>
            <a:cxnSpLocks/>
            <a:stCxn id="9" idx="2"/>
          </p:cNvCxnSpPr>
          <p:nvPr/>
        </p:nvCxnSpPr>
        <p:spPr>
          <a:xfrm rot="16200000" flipH="1">
            <a:off x="9030093" y="2266104"/>
            <a:ext cx="281159" cy="3946667"/>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6" name="Rectangle: Rounded Corners 25">
            <a:extLst>
              <a:ext uri="{FF2B5EF4-FFF2-40B4-BE49-F238E27FC236}">
                <a16:creationId xmlns:a16="http://schemas.microsoft.com/office/drawing/2014/main" id="{55843DC7-3DD4-428A-93E3-D99303AFD0EF}"/>
              </a:ext>
            </a:extLst>
          </p:cNvPr>
          <p:cNvSpPr/>
          <p:nvPr/>
        </p:nvSpPr>
        <p:spPr>
          <a:xfrm>
            <a:off x="11131227" y="3751676"/>
            <a:ext cx="1680577" cy="1278035"/>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sz="1937" dirty="0" err="1">
                <a:solidFill>
                  <a:prstClr val="black"/>
                </a:solidFill>
                <a:latin typeface="Times New Roman" panose="02020603050405020304" pitchFamily="18" charset="0"/>
                <a:cs typeface="Times New Roman" panose="02020603050405020304" pitchFamily="18" charset="0"/>
              </a:rPr>
              <a:t>ức</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năng</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cho</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nhà</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cung</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cấp</a:t>
            </a:r>
            <a:r>
              <a:rPr lang="en-US" sz="1937" dirty="0">
                <a:solidFill>
                  <a:prstClr val="black"/>
                </a:solidFill>
                <a:latin typeface="Times New Roman" panose="02020603050405020304" pitchFamily="18" charset="0"/>
                <a:cs typeface="Times New Roman" panose="02020603050405020304" pitchFamily="18" charset="0"/>
              </a:rPr>
              <a:t> </a:t>
            </a:r>
            <a:r>
              <a:rPr lang="en-US" sz="1937" b="1" dirty="0">
                <a:solidFill>
                  <a:prstClr val="black"/>
                </a:solidFill>
                <a:latin typeface="Times New Roman" panose="02020603050405020304" pitchFamily="18" charset="0"/>
                <a:cs typeface="Times New Roman" panose="02020603050405020304" pitchFamily="18" charset="0"/>
              </a:rPr>
              <a:t>Standard</a:t>
            </a:r>
            <a:endPar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6">
            <a:extLst>
              <a:ext uri="{FF2B5EF4-FFF2-40B4-BE49-F238E27FC236}">
                <a16:creationId xmlns:a16="http://schemas.microsoft.com/office/drawing/2014/main" id="{9B921E4C-FBAD-4F21-BCB8-DB0CFAF5D3EA}"/>
              </a:ext>
            </a:extLst>
          </p:cNvPr>
          <p:cNvSpPr txBox="1">
            <a:spLocks/>
          </p:cNvSpPr>
          <p:nvPr/>
        </p:nvSpPr>
        <p:spPr>
          <a:xfrm>
            <a:off x="61591" y="174195"/>
            <a:ext cx="12997505" cy="791753"/>
          </a:xfrm>
          <a:prstGeom prst="rect">
            <a:avLst/>
          </a:prstGeom>
          <a:noFill/>
          <a:ln>
            <a:noFill/>
          </a:ln>
        </p:spPr>
        <p:txBody>
          <a:bodyPr vert="horz" lIns="91440" tIns="45720" rIns="91440" bIns="45720" rtlCol="0" anchor="t">
            <a:noAutofit/>
          </a:bodyPr>
          <a:lstStyle>
            <a:lvl1pPr algn="l" defTabSz="984077" rtl="0" eaLnBrk="1" latinLnBrk="0" hangingPunct="1">
              <a:lnSpc>
                <a:spcPct val="90000"/>
              </a:lnSpc>
              <a:spcBef>
                <a:spcPct val="0"/>
              </a:spcBef>
              <a:buNone/>
              <a:defRPr sz="4735" kern="1200">
                <a:solidFill>
                  <a:schemeClr val="tx1"/>
                </a:solidFill>
                <a:latin typeface="+mj-lt"/>
                <a:ea typeface="+mj-ea"/>
                <a:cs typeface="+mj-cs"/>
              </a:defRPr>
            </a:lvl1pPr>
          </a:lstStyle>
          <a:p>
            <a:pPr>
              <a:lnSpc>
                <a:spcPct val="150000"/>
              </a:lnSpc>
            </a:pPr>
            <a:r>
              <a:rPr lang="en-US" sz="2152" b="1" dirty="0">
                <a:latin typeface="Times New Roman" panose="02020603050405020304" pitchFamily="18" charset="0"/>
                <a:cs typeface="Times New Roman" panose="02020603050405020304" pitchFamily="18" charset="0"/>
              </a:rPr>
              <a:t>8.2. Phát </a:t>
            </a:r>
            <a:r>
              <a:rPr lang="en-US" sz="2152" b="1" dirty="0" err="1">
                <a:latin typeface="Times New Roman" panose="02020603050405020304" pitchFamily="18" charset="0"/>
                <a:cs typeface="Times New Roman" panose="02020603050405020304" pitchFamily="18" charset="0"/>
              </a:rPr>
              <a:t>hành</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tem</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0" name="Title 3">
            <a:extLst>
              <a:ext uri="{FF2B5EF4-FFF2-40B4-BE49-F238E27FC236}">
                <a16:creationId xmlns:a16="http://schemas.microsoft.com/office/drawing/2014/main" id="{EF124BB6-413D-4DA9-BEA0-E41904A41BA6}"/>
              </a:ext>
            </a:extLst>
          </p:cNvPr>
          <p:cNvSpPr txBox="1">
            <a:spLocks/>
          </p:cNvSpPr>
          <p:nvPr/>
        </p:nvSpPr>
        <p:spPr>
          <a:xfrm>
            <a:off x="121593" y="641349"/>
            <a:ext cx="12747672" cy="581635"/>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2 :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NON-AN SUPPLIERS</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bạn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là</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nhà</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cung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cấp</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lang="en-US" altLang="en-US" sz="1937" b="1" dirty="0">
                <a:solidFill>
                  <a:prstClr val="black"/>
                </a:solidFill>
                <a:latin typeface="Times New Roman" panose="02020603050405020304" pitchFamily="18" charset="0"/>
                <a:cs typeface="Times New Roman" panose="02020603050405020304" pitchFamily="18" charset="0"/>
              </a:rPr>
              <a:t>Standard</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endParaRPr kumimoji="1" lang="en-US" altLang="en-US" sz="1937" b="1"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sp>
        <p:nvSpPr>
          <p:cNvPr id="2" name="Rectangle 1">
            <a:extLst>
              <a:ext uri="{FF2B5EF4-FFF2-40B4-BE49-F238E27FC236}">
                <a16:creationId xmlns:a16="http://schemas.microsoft.com/office/drawing/2014/main" id="{4B4FF76B-388D-44A1-A5D6-42A525A756FB}"/>
              </a:ext>
            </a:extLst>
          </p:cNvPr>
          <p:cNvSpPr/>
          <p:nvPr/>
        </p:nvSpPr>
        <p:spPr>
          <a:xfrm>
            <a:off x="8312944" y="2775744"/>
            <a:ext cx="1981200" cy="1447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220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8.2. Phát </a:t>
            </a:r>
            <a:r>
              <a:rPr lang="en-US" sz="2152" b="1" dirty="0" err="1">
                <a:latin typeface="Times New Roman" panose="02020603050405020304" pitchFamily="18" charset="0"/>
                <a:cs typeface="Times New Roman" panose="02020603050405020304" pitchFamily="18" charset="0"/>
              </a:rPr>
              <a:t>hành</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tem</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235744" y="534470"/>
            <a:ext cx="11472977" cy="93232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3 :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Điền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và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các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thông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tin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cần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thiết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phía</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trên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tiếp</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theo</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ấn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Import PO excel file</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file PO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tải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từ</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b</a:t>
            </a:r>
            <a:r>
              <a:rPr kumimoji="1" lang="vi-VN"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7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Download PO”</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rồi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ấn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Open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4D928CEE-AE67-4A26-9D52-24AB94E7CEAD}"/>
              </a:ext>
            </a:extLst>
          </p:cNvPr>
          <p:cNvPicPr>
            <a:picLocks noChangeAspect="1"/>
          </p:cNvPicPr>
          <p:nvPr/>
        </p:nvPicPr>
        <p:blipFill>
          <a:blip r:embed="rId2"/>
          <a:stretch>
            <a:fillRect/>
          </a:stretch>
        </p:blipFill>
        <p:spPr>
          <a:xfrm>
            <a:off x="2904363" y="1749994"/>
            <a:ext cx="7655660" cy="50179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9" name="Group 8">
            <a:extLst>
              <a:ext uri="{FF2B5EF4-FFF2-40B4-BE49-F238E27FC236}">
                <a16:creationId xmlns:a16="http://schemas.microsoft.com/office/drawing/2014/main" id="{E2419A47-5929-44C7-AE62-19BCAD855A4A}"/>
              </a:ext>
            </a:extLst>
          </p:cNvPr>
          <p:cNvGrpSpPr/>
          <p:nvPr/>
        </p:nvGrpSpPr>
        <p:grpSpPr>
          <a:xfrm>
            <a:off x="61591" y="2051792"/>
            <a:ext cx="3734074" cy="1947713"/>
            <a:chOff x="-2675574" y="2206307"/>
            <a:chExt cx="2440675" cy="1809877"/>
          </a:xfrm>
        </p:grpSpPr>
        <p:sp>
          <p:nvSpPr>
            <p:cNvPr id="10" name="TextBox 15">
              <a:extLst>
                <a:ext uri="{FF2B5EF4-FFF2-40B4-BE49-F238E27FC236}">
                  <a16:creationId xmlns:a16="http://schemas.microsoft.com/office/drawing/2014/main" id="{B84DC296-BCC5-417B-A791-EFE10BBD91ED}"/>
                </a:ext>
              </a:extLst>
            </p:cNvPr>
            <p:cNvSpPr txBox="1"/>
            <p:nvPr/>
          </p:nvSpPr>
          <p:spPr>
            <a:xfrm>
              <a:off x="-2675574" y="2206307"/>
              <a:ext cx="1279592" cy="1809877"/>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Điền</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endPar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Invoice (bao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giao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endParaRPr kumimoji="0" lang="vi-VN"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9CC7F4D-9B4E-41C3-ACA3-88EB0CB7AA7B}"/>
                </a:ext>
              </a:extLst>
            </p:cNvPr>
            <p:cNvSpPr/>
            <p:nvPr/>
          </p:nvSpPr>
          <p:spPr>
            <a:xfrm>
              <a:off x="-800769" y="2389933"/>
              <a:ext cx="565870" cy="1448631"/>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AEBF0C51-64BF-4448-B1E0-25051F5299C1}"/>
              </a:ext>
            </a:extLst>
          </p:cNvPr>
          <p:cNvSpPr/>
          <p:nvPr/>
        </p:nvSpPr>
        <p:spPr>
          <a:xfrm>
            <a:off x="5738251" y="2287741"/>
            <a:ext cx="1290684" cy="1150004"/>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5">
            <a:extLst>
              <a:ext uri="{FF2B5EF4-FFF2-40B4-BE49-F238E27FC236}">
                <a16:creationId xmlns:a16="http://schemas.microsoft.com/office/drawing/2014/main" id="{0BA1FEA7-B2FB-4BA9-AB0E-13DDA8FBFE76}"/>
              </a:ext>
            </a:extLst>
          </p:cNvPr>
          <p:cNvSpPr txBox="1"/>
          <p:nvPr/>
        </p:nvSpPr>
        <p:spPr>
          <a:xfrm>
            <a:off x="10990236" y="2146003"/>
            <a:ext cx="1957693" cy="1483868"/>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toán</a:t>
            </a:r>
            <a:endPar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giao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endPar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Ph</a:t>
            </a:r>
            <a:r>
              <a:rPr kumimoji="0" lang="vi-VN"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endPar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149935C-A77E-4C95-8D16-22A7CD51A6BC}"/>
              </a:ext>
            </a:extLst>
          </p:cNvPr>
          <p:cNvSpPr/>
          <p:nvPr/>
        </p:nvSpPr>
        <p:spPr>
          <a:xfrm>
            <a:off x="3591189" y="4005966"/>
            <a:ext cx="984038" cy="4159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84A5C497-6173-4FDA-BB2F-3562B621663B}"/>
              </a:ext>
            </a:extLst>
          </p:cNvPr>
          <p:cNvSpPr/>
          <p:nvPr/>
        </p:nvSpPr>
        <p:spPr>
          <a:xfrm>
            <a:off x="6719413" y="6223723"/>
            <a:ext cx="984038" cy="2664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D502BAFC-9A2C-426C-8D6A-22A96980C33E}"/>
              </a:ext>
            </a:extLst>
          </p:cNvPr>
          <p:cNvSpPr/>
          <p:nvPr/>
        </p:nvSpPr>
        <p:spPr>
          <a:xfrm>
            <a:off x="3226105" y="4052412"/>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Flowchart: Connector 20">
            <a:extLst>
              <a:ext uri="{FF2B5EF4-FFF2-40B4-BE49-F238E27FC236}">
                <a16:creationId xmlns:a16="http://schemas.microsoft.com/office/drawing/2014/main" id="{92A4FA5F-9591-4F54-A343-9ED20B9684B8}"/>
              </a:ext>
            </a:extLst>
          </p:cNvPr>
          <p:cNvSpPr/>
          <p:nvPr/>
        </p:nvSpPr>
        <p:spPr>
          <a:xfrm>
            <a:off x="6383592" y="6207594"/>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cxnSp>
        <p:nvCxnSpPr>
          <p:cNvPr id="22" name="Connector: Elbow 21">
            <a:extLst>
              <a:ext uri="{FF2B5EF4-FFF2-40B4-BE49-F238E27FC236}">
                <a16:creationId xmlns:a16="http://schemas.microsoft.com/office/drawing/2014/main" id="{D5132DAB-0D0A-475A-BCD6-6B6FA94C9A24}"/>
              </a:ext>
            </a:extLst>
          </p:cNvPr>
          <p:cNvCxnSpPr>
            <a:cxnSpLocks/>
            <a:stCxn id="12" idx="1"/>
            <a:endCxn id="10" idx="3"/>
          </p:cNvCxnSpPr>
          <p:nvPr/>
        </p:nvCxnSpPr>
        <p:spPr>
          <a:xfrm rot="10800000">
            <a:off x="2019285" y="3025649"/>
            <a:ext cx="910637" cy="3232"/>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8C8123FD-6142-4F54-8C52-3B32EA8E24B7}"/>
              </a:ext>
            </a:extLst>
          </p:cNvPr>
          <p:cNvPicPr>
            <a:picLocks noChangeAspect="1"/>
          </p:cNvPicPr>
          <p:nvPr/>
        </p:nvPicPr>
        <p:blipFill>
          <a:blip r:embed="rId3"/>
          <a:stretch>
            <a:fillRect/>
          </a:stretch>
        </p:blipFill>
        <p:spPr>
          <a:xfrm>
            <a:off x="4447558" y="6767977"/>
            <a:ext cx="4722622" cy="556987"/>
          </a:xfrm>
          <a:prstGeom prst="rect">
            <a:avLst/>
          </a:prstGeom>
        </p:spPr>
      </p:pic>
      <p:sp>
        <p:nvSpPr>
          <p:cNvPr id="24" name="Rectangle: Rounded Corners 23">
            <a:extLst>
              <a:ext uri="{FF2B5EF4-FFF2-40B4-BE49-F238E27FC236}">
                <a16:creationId xmlns:a16="http://schemas.microsoft.com/office/drawing/2014/main" id="{1DA62BD4-A4DC-424C-993A-C7D068833893}"/>
              </a:ext>
            </a:extLst>
          </p:cNvPr>
          <p:cNvSpPr/>
          <p:nvPr/>
        </p:nvSpPr>
        <p:spPr>
          <a:xfrm>
            <a:off x="7527343" y="7045820"/>
            <a:ext cx="851304" cy="2444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lowchart: Connector 26">
            <a:extLst>
              <a:ext uri="{FF2B5EF4-FFF2-40B4-BE49-F238E27FC236}">
                <a16:creationId xmlns:a16="http://schemas.microsoft.com/office/drawing/2014/main" id="{23B915E8-D6A0-450D-B702-6A452FAB0D84}"/>
              </a:ext>
            </a:extLst>
          </p:cNvPr>
          <p:cNvSpPr/>
          <p:nvPr/>
        </p:nvSpPr>
        <p:spPr>
          <a:xfrm>
            <a:off x="7209179" y="699199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3</a:t>
            </a:r>
          </a:p>
        </p:txBody>
      </p:sp>
      <p:cxnSp>
        <p:nvCxnSpPr>
          <p:cNvPr id="29" name="Connector: Elbow 28">
            <a:extLst>
              <a:ext uri="{FF2B5EF4-FFF2-40B4-BE49-F238E27FC236}">
                <a16:creationId xmlns:a16="http://schemas.microsoft.com/office/drawing/2014/main" id="{836F3847-1B45-4F44-80D7-77A01DD71CB9}"/>
              </a:ext>
            </a:extLst>
          </p:cNvPr>
          <p:cNvCxnSpPr>
            <a:cxnSpLocks/>
          </p:cNvCxnSpPr>
          <p:nvPr/>
        </p:nvCxnSpPr>
        <p:spPr>
          <a:xfrm rot="10800000">
            <a:off x="7028934" y="2896074"/>
            <a:ext cx="3961301" cy="1"/>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564574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8.2. Phát </a:t>
            </a:r>
            <a:r>
              <a:rPr lang="en-US" sz="2152" b="1" dirty="0" err="1">
                <a:latin typeface="Times New Roman" panose="02020603050405020304" pitchFamily="18" charset="0"/>
                <a:cs typeface="Times New Roman" panose="02020603050405020304" pitchFamily="18" charset="0"/>
              </a:rPr>
              <a:t>hành</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tem</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227043" y="718344"/>
            <a:ext cx="10945732" cy="2277260"/>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4 :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các</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PO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phát</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hành</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tem</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nhập</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sửa</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thông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tin ở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những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cột</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màu</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xanh</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DELIVERY TIME: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Là</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lần</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giao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thứ</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mấy</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của</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PO :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lần</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lần</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2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điền</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a:t>
            </a:r>
            <a:r>
              <a:rPr kumimoji="1" lang="vi-VN"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ơng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ứng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 2 …</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DELIVERY QTY :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l</a:t>
            </a:r>
            <a:r>
              <a:rPr kumimoji="1" lang="vi-VN"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ợng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giao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thực</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tế</a:t>
            </a:r>
            <a:endPar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PACKAGE COUNT : </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Đ</a:t>
            </a:r>
            <a:r>
              <a:rPr kumimoji="1" lang="vi-VN"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ơ</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vị</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đóng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gói</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( 1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thùng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hộp</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hoăc</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2,3,…</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thùng</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hộp</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ORIGIN ( </a:t>
            </a:r>
            <a:r>
              <a:rPr kumimoji="1" lang="en-US" altLang="en-US" sz="1722" b="0" i="0" u="none" strike="noStrike" kern="1200" cap="none" spc="0" normalizeH="0" baseline="0" noProof="0" dirty="0" err="1">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Xuất</a:t>
            </a:r>
            <a:r>
              <a:rPr kumimoji="1" lang="en-US" altLang="en-US" sz="1722"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xứ</a:t>
            </a:r>
            <a:r>
              <a:rPr kumimoji="1" lang="en-US" altLang="en-US" sz="1722"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j-ea"/>
                <a:cs typeface="Times New Roman" panose="02020603050405020304" pitchFamily="18" charset="0"/>
              </a:rPr>
              <a:t>) :   </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Trung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Quốc</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Nhật, Việt Nam…..</a:t>
            </a:r>
          </a:p>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1" lang="vi-VN"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ớc</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5: Click “ </a:t>
            </a:r>
            <a:r>
              <a:rPr kumimoji="1" lang="en-US" altLang="en-US" sz="1722"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Issue</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rồi</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chọn</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vị</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trí</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l</a:t>
            </a:r>
            <a:r>
              <a:rPr kumimoji="1" lang="vi-VN"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ư</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u file và click “</a:t>
            </a:r>
            <a:r>
              <a:rPr kumimoji="1" lang="en-US" altLang="en-US" sz="1722"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OK</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14B94F48-32BD-4536-A794-AF27CA4F7B03}"/>
              </a:ext>
            </a:extLst>
          </p:cNvPr>
          <p:cNvPicPr>
            <a:picLocks noChangeAspect="1"/>
          </p:cNvPicPr>
          <p:nvPr/>
        </p:nvPicPr>
        <p:blipFill>
          <a:blip r:embed="rId2"/>
          <a:stretch>
            <a:fillRect/>
          </a:stretch>
        </p:blipFill>
        <p:spPr>
          <a:xfrm>
            <a:off x="9393184" y="2941605"/>
            <a:ext cx="2206458" cy="3797510"/>
          </a:xfrm>
          <a:prstGeom prst="rect">
            <a:avLst/>
          </a:prstGeom>
        </p:spPr>
      </p:pic>
      <p:pic>
        <p:nvPicPr>
          <p:cNvPr id="10" name="Picture 9">
            <a:extLst>
              <a:ext uri="{FF2B5EF4-FFF2-40B4-BE49-F238E27FC236}">
                <a16:creationId xmlns:a16="http://schemas.microsoft.com/office/drawing/2014/main" id="{676D1152-F0B9-4006-89B8-D5C8882B37CA}"/>
              </a:ext>
            </a:extLst>
          </p:cNvPr>
          <p:cNvPicPr>
            <a:picLocks noChangeAspect="1"/>
          </p:cNvPicPr>
          <p:nvPr/>
        </p:nvPicPr>
        <p:blipFill>
          <a:blip r:embed="rId3"/>
          <a:stretch>
            <a:fillRect/>
          </a:stretch>
        </p:blipFill>
        <p:spPr>
          <a:xfrm>
            <a:off x="497233" y="2937542"/>
            <a:ext cx="8895950" cy="3797510"/>
          </a:xfrm>
          <a:prstGeom prst="rect">
            <a:avLst/>
          </a:prstGeom>
        </p:spPr>
      </p:pic>
      <p:pic>
        <p:nvPicPr>
          <p:cNvPr id="5" name="Picture 4">
            <a:extLst>
              <a:ext uri="{FF2B5EF4-FFF2-40B4-BE49-F238E27FC236}">
                <a16:creationId xmlns:a16="http://schemas.microsoft.com/office/drawing/2014/main" id="{9E06702A-DE9E-44B3-A32E-4F6259D7068B}"/>
              </a:ext>
            </a:extLst>
          </p:cNvPr>
          <p:cNvPicPr>
            <a:picLocks noChangeAspect="1"/>
          </p:cNvPicPr>
          <p:nvPr/>
        </p:nvPicPr>
        <p:blipFill>
          <a:blip r:embed="rId4"/>
          <a:stretch>
            <a:fillRect/>
          </a:stretch>
        </p:blipFill>
        <p:spPr>
          <a:xfrm>
            <a:off x="9095621" y="3265499"/>
            <a:ext cx="595125" cy="1376207"/>
          </a:xfrm>
          <a:prstGeom prst="rect">
            <a:avLst/>
          </a:prstGeom>
        </p:spPr>
      </p:pic>
      <p:pic>
        <p:nvPicPr>
          <p:cNvPr id="8" name="Picture 7">
            <a:extLst>
              <a:ext uri="{FF2B5EF4-FFF2-40B4-BE49-F238E27FC236}">
                <a16:creationId xmlns:a16="http://schemas.microsoft.com/office/drawing/2014/main" id="{CE39345E-E598-405C-B38E-5428B6790225}"/>
              </a:ext>
            </a:extLst>
          </p:cNvPr>
          <p:cNvPicPr>
            <a:picLocks noChangeAspect="1"/>
          </p:cNvPicPr>
          <p:nvPr/>
        </p:nvPicPr>
        <p:blipFill>
          <a:blip r:embed="rId5"/>
          <a:stretch>
            <a:fillRect/>
          </a:stretch>
        </p:blipFill>
        <p:spPr>
          <a:xfrm>
            <a:off x="10820747" y="5722639"/>
            <a:ext cx="527734" cy="624361"/>
          </a:xfrm>
          <a:prstGeom prst="rect">
            <a:avLst/>
          </a:prstGeom>
        </p:spPr>
      </p:pic>
      <p:sp>
        <p:nvSpPr>
          <p:cNvPr id="13" name="Rectangle: Rounded Corners 12">
            <a:extLst>
              <a:ext uri="{FF2B5EF4-FFF2-40B4-BE49-F238E27FC236}">
                <a16:creationId xmlns:a16="http://schemas.microsoft.com/office/drawing/2014/main" id="{B057861C-2F71-4E9E-9EFD-F080636593CD}"/>
              </a:ext>
            </a:extLst>
          </p:cNvPr>
          <p:cNvSpPr/>
          <p:nvPr/>
        </p:nvSpPr>
        <p:spPr>
          <a:xfrm>
            <a:off x="8802557" y="5374769"/>
            <a:ext cx="2797085" cy="4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9479038-F08C-42C1-B116-7BCF01CCAFD8}"/>
              </a:ext>
            </a:extLst>
          </p:cNvPr>
          <p:cNvSpPr/>
          <p:nvPr/>
        </p:nvSpPr>
        <p:spPr>
          <a:xfrm>
            <a:off x="2543254" y="4731179"/>
            <a:ext cx="613427" cy="4188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184F36F4-805E-452C-B424-DD66193AEAC8}"/>
              </a:ext>
            </a:extLst>
          </p:cNvPr>
          <p:cNvSpPr/>
          <p:nvPr/>
        </p:nvSpPr>
        <p:spPr>
          <a:xfrm>
            <a:off x="8529183" y="511535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6" name="Flowchart: Connector 15">
            <a:extLst>
              <a:ext uri="{FF2B5EF4-FFF2-40B4-BE49-F238E27FC236}">
                <a16:creationId xmlns:a16="http://schemas.microsoft.com/office/drawing/2014/main" id="{748A8DA8-DB57-42AA-AF07-41F4E99627F5}"/>
              </a:ext>
            </a:extLst>
          </p:cNvPr>
          <p:cNvSpPr/>
          <p:nvPr/>
        </p:nvSpPr>
        <p:spPr>
          <a:xfrm>
            <a:off x="2269880" y="451402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pic>
        <p:nvPicPr>
          <p:cNvPr id="12" name="Picture 11">
            <a:extLst>
              <a:ext uri="{FF2B5EF4-FFF2-40B4-BE49-F238E27FC236}">
                <a16:creationId xmlns:a16="http://schemas.microsoft.com/office/drawing/2014/main" id="{6E84E7E5-6B02-40DF-B895-6175F769FE9C}"/>
              </a:ext>
            </a:extLst>
          </p:cNvPr>
          <p:cNvPicPr>
            <a:picLocks noChangeAspect="1"/>
          </p:cNvPicPr>
          <p:nvPr/>
        </p:nvPicPr>
        <p:blipFill>
          <a:blip r:embed="rId6"/>
          <a:stretch>
            <a:fillRect/>
          </a:stretch>
        </p:blipFill>
        <p:spPr>
          <a:xfrm>
            <a:off x="4730831" y="4641706"/>
            <a:ext cx="2014837" cy="2242120"/>
          </a:xfrm>
          <a:prstGeom prst="rect">
            <a:avLst/>
          </a:prstGeom>
        </p:spPr>
      </p:pic>
      <p:sp>
        <p:nvSpPr>
          <p:cNvPr id="18" name="Rectangle: Rounded Corners 17">
            <a:extLst>
              <a:ext uri="{FF2B5EF4-FFF2-40B4-BE49-F238E27FC236}">
                <a16:creationId xmlns:a16="http://schemas.microsoft.com/office/drawing/2014/main" id="{9FBD9686-508A-4896-8B20-BBED9D434E90}"/>
              </a:ext>
            </a:extLst>
          </p:cNvPr>
          <p:cNvSpPr/>
          <p:nvPr/>
        </p:nvSpPr>
        <p:spPr>
          <a:xfrm>
            <a:off x="4730831" y="5115353"/>
            <a:ext cx="613427" cy="2094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A18E64A0-0E81-4C67-BE40-CD06CCBB536B}"/>
              </a:ext>
            </a:extLst>
          </p:cNvPr>
          <p:cNvSpPr/>
          <p:nvPr/>
        </p:nvSpPr>
        <p:spPr>
          <a:xfrm>
            <a:off x="5623283" y="6622574"/>
            <a:ext cx="536631" cy="1740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940D50D8-27F9-4E61-85E9-2DB9C8E4CCFF}"/>
              </a:ext>
            </a:extLst>
          </p:cNvPr>
          <p:cNvSpPr/>
          <p:nvPr/>
        </p:nvSpPr>
        <p:spPr>
          <a:xfrm>
            <a:off x="4932429" y="481293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3</a:t>
            </a:r>
          </a:p>
        </p:txBody>
      </p:sp>
      <p:sp>
        <p:nvSpPr>
          <p:cNvPr id="23" name="Flowchart: Connector 22">
            <a:extLst>
              <a:ext uri="{FF2B5EF4-FFF2-40B4-BE49-F238E27FC236}">
                <a16:creationId xmlns:a16="http://schemas.microsoft.com/office/drawing/2014/main" id="{04008236-2545-4870-949D-D88B0D769EF4}"/>
              </a:ext>
            </a:extLst>
          </p:cNvPr>
          <p:cNvSpPr/>
          <p:nvPr/>
        </p:nvSpPr>
        <p:spPr>
          <a:xfrm>
            <a:off x="5699909" y="6272248"/>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4</a:t>
            </a:r>
          </a:p>
        </p:txBody>
      </p:sp>
    </p:spTree>
    <p:extLst>
      <p:ext uri="{BB962C8B-B14F-4D97-AF65-F5344CB8AC3E}">
        <p14:creationId xmlns:p14="http://schemas.microsoft.com/office/powerpoint/2010/main" val="2681114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11081-89A4-47D6-AF69-A0CA7EB4872E}"/>
              </a:ext>
            </a:extLst>
          </p:cNvPr>
          <p:cNvPicPr>
            <a:picLocks noChangeAspect="1"/>
          </p:cNvPicPr>
          <p:nvPr/>
        </p:nvPicPr>
        <p:blipFill rotWithShape="1">
          <a:blip r:embed="rId2"/>
          <a:srcRect t="17552" r="47730" b="35986"/>
          <a:stretch/>
        </p:blipFill>
        <p:spPr>
          <a:xfrm>
            <a:off x="845344" y="1404144"/>
            <a:ext cx="86868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98D250A-0EA7-465A-94C8-9019946CC112}"/>
              </a:ext>
            </a:extLst>
          </p:cNvPr>
          <p:cNvSpPr txBox="1"/>
          <p:nvPr/>
        </p:nvSpPr>
        <p:spPr>
          <a:xfrm>
            <a:off x="299912" y="535103"/>
            <a:ext cx="984183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B6: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1 email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 : </a:t>
            </a:r>
            <a:r>
              <a:rPr kumimoji="0" lang="fr-FR"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ordersender-prod@ansmtp.ariba.com</a:t>
            </a:r>
            <a:endPar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8" name="Flowchart: Process 7">
            <a:extLst>
              <a:ext uri="{FF2B5EF4-FFF2-40B4-BE49-F238E27FC236}">
                <a16:creationId xmlns:a16="http://schemas.microsoft.com/office/drawing/2014/main" id="{3036110C-3EDA-4942-A1DE-71353520BE4E}"/>
              </a:ext>
            </a:extLst>
          </p:cNvPr>
          <p:cNvSpPr/>
          <p:nvPr/>
        </p:nvSpPr>
        <p:spPr bwMode="gray">
          <a:xfrm>
            <a:off x="2402556" y="4223544"/>
            <a:ext cx="1338387" cy="228600"/>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9" name="Straight Connector 8">
            <a:extLst>
              <a:ext uri="{FF2B5EF4-FFF2-40B4-BE49-F238E27FC236}">
                <a16:creationId xmlns:a16="http://schemas.microsoft.com/office/drawing/2014/main" id="{22A7D05C-7D0B-4E30-BC82-8E49C3562FB6}"/>
              </a:ext>
            </a:extLst>
          </p:cNvPr>
          <p:cNvCxnSpPr>
            <a:cxnSpLocks/>
          </p:cNvCxnSpPr>
          <p:nvPr/>
        </p:nvCxnSpPr>
        <p:spPr>
          <a:xfrm flipV="1">
            <a:off x="3740943" y="4306888"/>
            <a:ext cx="5943601" cy="1"/>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0" name="Flowchart: Process 9">
            <a:extLst>
              <a:ext uri="{FF2B5EF4-FFF2-40B4-BE49-F238E27FC236}">
                <a16:creationId xmlns:a16="http://schemas.microsoft.com/office/drawing/2014/main" id="{7CC41A95-940F-445D-9D05-95C8CE466D69}"/>
              </a:ext>
            </a:extLst>
          </p:cNvPr>
          <p:cNvSpPr/>
          <p:nvPr/>
        </p:nvSpPr>
        <p:spPr bwMode="gray">
          <a:xfrm>
            <a:off x="9684544" y="3274398"/>
            <a:ext cx="3276600" cy="2854146"/>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FFC000"/>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96291F69-AF65-47DF-9F37-9ED64284B47C}"/>
              </a:ext>
            </a:extLst>
          </p:cNvPr>
          <p:cNvSpPr txBox="1"/>
          <p:nvPr/>
        </p:nvSpPr>
        <p:spPr>
          <a:xfrm>
            <a:off x="9754853" y="3531553"/>
            <a:ext cx="3201069" cy="1969770"/>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Đây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  Network ID(ANID)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quý</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ty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chị</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vui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lòng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copy ANID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này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phòng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mua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trong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2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ngày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làm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việc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endPar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hlinkClick r:id="rId3"/>
              </a:rPr>
              <a:t>dgi-fbhp-nonpro-group@fujifilm.com</a:t>
            </a:r>
            <a:endPar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Tiêu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đề</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[Ariba] ANID Standard supplier</a:t>
            </a:r>
          </a:p>
        </p:txBody>
      </p:sp>
      <p:sp>
        <p:nvSpPr>
          <p:cNvPr id="2" name="TextBox 1">
            <a:extLst>
              <a:ext uri="{FF2B5EF4-FFF2-40B4-BE49-F238E27FC236}">
                <a16:creationId xmlns:a16="http://schemas.microsoft.com/office/drawing/2014/main" id="{031981F8-66DC-9B72-D463-CAE0B09D3046}"/>
              </a:ext>
            </a:extLst>
          </p:cNvPr>
          <p:cNvSpPr txBox="1"/>
          <p:nvPr/>
        </p:nvSpPr>
        <p:spPr>
          <a:xfrm>
            <a:off x="897481" y="92278"/>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3179040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123094" y="19645"/>
            <a:ext cx="11316441" cy="989953"/>
          </a:xfrm>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8.3. H</a:t>
            </a:r>
            <a:r>
              <a:rPr lang="vi-VN" sz="2152" b="1" dirty="0">
                <a:latin typeface="Times New Roman" panose="02020603050405020304" pitchFamily="18" charset="0"/>
                <a:cs typeface="Times New Roman" panose="02020603050405020304" pitchFamily="18" charset="0"/>
              </a:rPr>
              <a:t>ư</a:t>
            </a:r>
            <a:r>
              <a:rPr lang="en-US" sz="2152" b="1" dirty="0" err="1">
                <a:latin typeface="Times New Roman" panose="02020603050405020304" pitchFamily="18" charset="0"/>
                <a:cs typeface="Times New Roman" panose="02020603050405020304" pitchFamily="18" charset="0"/>
              </a:rPr>
              <a:t>ớng</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dẫn</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giao</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hàng</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cho</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Nhà</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cung</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cấp</a:t>
            </a:r>
            <a:r>
              <a:rPr lang="en-US" sz="2152" b="1" dirty="0">
                <a:latin typeface="Times New Roman" panose="02020603050405020304" pitchFamily="18" charset="0"/>
                <a:cs typeface="Times New Roman" panose="02020603050405020304" pitchFamily="18" charset="0"/>
              </a:rPr>
              <a:t> </a:t>
            </a:r>
            <a:br>
              <a:rPr lang="en-US" sz="2152" b="1" dirty="0">
                <a:latin typeface="Times New Roman" panose="02020603050405020304" pitchFamily="18" charset="0"/>
                <a:cs typeface="Times New Roman" panose="02020603050405020304" pitchFamily="18" charset="0"/>
              </a:rPr>
            </a:br>
            <a:br>
              <a:rPr lang="en-US" sz="2152" dirty="0">
                <a:latin typeface="Times New Roman" panose="02020603050405020304" pitchFamily="18" charset="0"/>
                <a:cs typeface="Times New Roman" panose="02020603050405020304" pitchFamily="18" charset="0"/>
              </a:rPr>
            </a:br>
            <a:br>
              <a:rPr lang="en-US" sz="3444" dirty="0">
                <a:latin typeface="Times New Roman" panose="02020603050405020304" pitchFamily="18" charset="0"/>
                <a:cs typeface="Times New Roman" panose="02020603050405020304" pitchFamily="18" charset="0"/>
              </a:rPr>
            </a:br>
            <a:endParaRPr lang="en-US" sz="3444"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7E0380A-8C24-4CBB-820B-11C8A5F87262}"/>
              </a:ext>
            </a:extLst>
          </p:cNvPr>
          <p:cNvSpPr txBox="1"/>
          <p:nvPr/>
        </p:nvSpPr>
        <p:spPr>
          <a:xfrm>
            <a:off x="123094" y="718344"/>
            <a:ext cx="7402242" cy="1284711"/>
          </a:xfrm>
          <a:prstGeom prst="rect">
            <a:avLst/>
          </a:prstGeom>
          <a:solidFill>
            <a:srgbClr val="CCECFF"/>
          </a:solidFill>
          <a:ln>
            <a:solidFill>
              <a:schemeClr val="accent1"/>
            </a:solidFill>
          </a:ln>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file excel ( Invoice &amp; packing list)</a:t>
            </a:r>
          </a:p>
          <a:p>
            <a:pPr lvl="0" defTabSz="984077">
              <a:defRPr/>
            </a:pP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t>
            </a:r>
            <a:r>
              <a:rPr kumimoji="0" lang="vi-VN"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giao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t>
            </a:r>
            <a:r>
              <a:rPr kumimoji="0" lang="vi-VN"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t>
            </a:r>
            <a:r>
              <a:rPr kumimoji="0" lang="vi-VN"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giao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lang="en-US" u="sng" dirty="0">
                <a:latin typeface="Times New Roman" panose="02020603050405020304" pitchFamily="18" charset="0"/>
                <a:cs typeface="Times New Roman" panose="02020603050405020304" pitchFamily="18" charset="0"/>
                <a:hlinkClick r:id="rId2"/>
              </a:rPr>
              <a:t>dgi-fbhp-nonpro-msd@fujifilm.com</a:t>
            </a:r>
            <a:r>
              <a:rPr lang="en-US" sz="1800" u="sng" dirty="0">
                <a:latin typeface="Times New Roman" panose="02020603050405020304" pitchFamily="18" charset="0"/>
                <a:cs typeface="Times New Roman" panose="02020603050405020304" pitchFamily="18" charset="0"/>
              </a:rPr>
              <a:t>”</a:t>
            </a:r>
            <a:endPar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F8680A3-5A15-456F-A096-BE9C754BEAE3}"/>
              </a:ext>
            </a:extLst>
          </p:cNvPr>
          <p:cNvSpPr txBox="1"/>
          <p:nvPr/>
        </p:nvSpPr>
        <p:spPr>
          <a:xfrm>
            <a:off x="7844706" y="718344"/>
            <a:ext cx="4949508" cy="986617"/>
          </a:xfrm>
          <a:prstGeom prst="rect">
            <a:avLst/>
          </a:prstGeom>
          <a:solidFill>
            <a:srgbClr val="CCECFF"/>
          </a:solidFill>
          <a:ln>
            <a:solidFill>
              <a:schemeClr val="accent1"/>
            </a:solidFill>
          </a:ln>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file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tem</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dán</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thùng</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endPar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dán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thùng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endPar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3EAAE39-EB4C-443B-8535-EA70FB81E987}"/>
              </a:ext>
            </a:extLst>
          </p:cNvPr>
          <p:cNvPicPr>
            <a:picLocks noChangeAspect="1"/>
          </p:cNvPicPr>
          <p:nvPr/>
        </p:nvPicPr>
        <p:blipFill>
          <a:blip r:embed="rId3"/>
          <a:stretch>
            <a:fillRect/>
          </a:stretch>
        </p:blipFill>
        <p:spPr>
          <a:xfrm>
            <a:off x="7844706" y="2158251"/>
            <a:ext cx="4949508" cy="3908817"/>
          </a:xfrm>
          <a:prstGeom prst="rect">
            <a:avLst/>
          </a:prstGeom>
        </p:spPr>
      </p:pic>
      <p:pic>
        <p:nvPicPr>
          <p:cNvPr id="12" name="Picture 11">
            <a:extLst>
              <a:ext uri="{FF2B5EF4-FFF2-40B4-BE49-F238E27FC236}">
                <a16:creationId xmlns:a16="http://schemas.microsoft.com/office/drawing/2014/main" id="{61891F37-21F3-4D27-B9CE-D7975C25020F}"/>
              </a:ext>
            </a:extLst>
          </p:cNvPr>
          <p:cNvPicPr>
            <a:picLocks noChangeAspect="1"/>
          </p:cNvPicPr>
          <p:nvPr/>
        </p:nvPicPr>
        <p:blipFill>
          <a:blip r:embed="rId4"/>
          <a:stretch>
            <a:fillRect/>
          </a:stretch>
        </p:blipFill>
        <p:spPr>
          <a:xfrm>
            <a:off x="170251" y="2233256"/>
            <a:ext cx="7320621" cy="3908817"/>
          </a:xfrm>
          <a:prstGeom prst="rect">
            <a:avLst/>
          </a:prstGeom>
        </p:spPr>
      </p:pic>
    </p:spTree>
    <p:extLst>
      <p:ext uri="{BB962C8B-B14F-4D97-AF65-F5344CB8AC3E}">
        <p14:creationId xmlns:p14="http://schemas.microsoft.com/office/powerpoint/2010/main" val="1180362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29E72C-0A01-4D7E-80D4-839AB45B991F}"/>
              </a:ext>
            </a:extLst>
          </p:cNvPr>
          <p:cNvPicPr>
            <a:picLocks noChangeAspect="1"/>
          </p:cNvPicPr>
          <p:nvPr/>
        </p:nvPicPr>
        <p:blipFill rotWithShape="1">
          <a:blip r:embed="rId2"/>
          <a:srcRect l="28325" t="11348" r="28875" b="12749"/>
          <a:stretch/>
        </p:blipFill>
        <p:spPr>
          <a:xfrm>
            <a:off x="664988" y="2358736"/>
            <a:ext cx="1846380" cy="1832903"/>
          </a:xfrm>
          <a:prstGeom prst="rect">
            <a:avLst/>
          </a:prstGeom>
        </p:spPr>
      </p:pic>
      <p:pic>
        <p:nvPicPr>
          <p:cNvPr id="10" name="Picture 9">
            <a:extLst>
              <a:ext uri="{FF2B5EF4-FFF2-40B4-BE49-F238E27FC236}">
                <a16:creationId xmlns:a16="http://schemas.microsoft.com/office/drawing/2014/main" id="{BC756E08-A269-4974-9FA1-73CF004E1725}"/>
              </a:ext>
            </a:extLst>
          </p:cNvPr>
          <p:cNvPicPr>
            <a:picLocks noChangeAspect="1"/>
          </p:cNvPicPr>
          <p:nvPr/>
        </p:nvPicPr>
        <p:blipFill>
          <a:blip r:embed="rId3"/>
          <a:stretch>
            <a:fillRect/>
          </a:stretch>
        </p:blipFill>
        <p:spPr>
          <a:xfrm>
            <a:off x="905218" y="2975247"/>
            <a:ext cx="660270" cy="599880"/>
          </a:xfrm>
          <a:prstGeom prst="rect">
            <a:avLst/>
          </a:prstGeom>
        </p:spPr>
      </p:pic>
      <p:sp>
        <p:nvSpPr>
          <p:cNvPr id="13" name="Title 3">
            <a:extLst>
              <a:ext uri="{FF2B5EF4-FFF2-40B4-BE49-F238E27FC236}">
                <a16:creationId xmlns:a16="http://schemas.microsoft.com/office/drawing/2014/main" id="{03037C53-5CFA-4C0C-81B6-05362D66D22B}"/>
              </a:ext>
            </a:extLst>
          </p:cNvPr>
          <p:cNvSpPr txBox="1">
            <a:spLocks/>
          </p:cNvSpPr>
          <p:nvPr/>
        </p:nvSpPr>
        <p:spPr>
          <a:xfrm>
            <a:off x="336239" y="1320335"/>
            <a:ext cx="2796083"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PO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đóng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thùng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hàng</a:t>
            </a:r>
            <a:endPar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Dán</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tem</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ngoài</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thùng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p:txBody>
      </p:sp>
      <p:sp>
        <p:nvSpPr>
          <p:cNvPr id="16" name="Title 3">
            <a:extLst>
              <a:ext uri="{FF2B5EF4-FFF2-40B4-BE49-F238E27FC236}">
                <a16:creationId xmlns:a16="http://schemas.microsoft.com/office/drawing/2014/main" id="{0D26228F-71D0-4461-9845-B048EBFB3B4D}"/>
              </a:ext>
            </a:extLst>
          </p:cNvPr>
          <p:cNvSpPr txBox="1">
            <a:spLocks/>
          </p:cNvSpPr>
          <p:nvPr/>
        </p:nvSpPr>
        <p:spPr>
          <a:xfrm>
            <a:off x="3483478" y="1320335"/>
            <a:ext cx="5168477"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Nhiều</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PO,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nhiều</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hàng</a:t>
            </a:r>
            <a:endPar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Dán</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tem</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lên</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từng</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PO, VD 100pcs but 1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tem</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3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cái</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tẩy</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tem</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p:txBody>
      </p:sp>
      <p:pic>
        <p:nvPicPr>
          <p:cNvPr id="2" name="Picture 1">
            <a:extLst>
              <a:ext uri="{FF2B5EF4-FFF2-40B4-BE49-F238E27FC236}">
                <a16:creationId xmlns:a16="http://schemas.microsoft.com/office/drawing/2014/main" id="{2E77EDC7-EC26-4B5B-A43D-20CBB0366993}"/>
              </a:ext>
            </a:extLst>
          </p:cNvPr>
          <p:cNvPicPr>
            <a:picLocks noChangeAspect="1"/>
          </p:cNvPicPr>
          <p:nvPr/>
        </p:nvPicPr>
        <p:blipFill>
          <a:blip r:embed="rId4"/>
          <a:stretch>
            <a:fillRect/>
          </a:stretch>
        </p:blipFill>
        <p:spPr>
          <a:xfrm>
            <a:off x="3483479" y="1891399"/>
            <a:ext cx="5168476" cy="2964894"/>
          </a:xfrm>
          <a:prstGeom prst="rect">
            <a:avLst/>
          </a:prstGeom>
          <a:ln>
            <a:solidFill>
              <a:schemeClr val="accent1"/>
            </a:solidFill>
          </a:ln>
        </p:spPr>
      </p:pic>
      <p:sp>
        <p:nvSpPr>
          <p:cNvPr id="18" name="Title 3">
            <a:extLst>
              <a:ext uri="{FF2B5EF4-FFF2-40B4-BE49-F238E27FC236}">
                <a16:creationId xmlns:a16="http://schemas.microsoft.com/office/drawing/2014/main" id="{3402759B-DF4E-4203-8145-083A2EE41701}"/>
              </a:ext>
            </a:extLst>
          </p:cNvPr>
          <p:cNvSpPr txBox="1">
            <a:spLocks/>
          </p:cNvSpPr>
          <p:nvPr/>
        </p:nvSpPr>
        <p:spPr>
          <a:xfrm>
            <a:off x="336239" y="1897788"/>
            <a:ext cx="2796084"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19" name="Picture 18">
            <a:extLst>
              <a:ext uri="{FF2B5EF4-FFF2-40B4-BE49-F238E27FC236}">
                <a16:creationId xmlns:a16="http://schemas.microsoft.com/office/drawing/2014/main" id="{314A1089-08D0-495D-9657-2B0B88A1FCEA}"/>
              </a:ext>
            </a:extLst>
          </p:cNvPr>
          <p:cNvPicPr>
            <a:picLocks noChangeAspect="1"/>
          </p:cNvPicPr>
          <p:nvPr/>
        </p:nvPicPr>
        <p:blipFill>
          <a:blip r:embed="rId3"/>
          <a:stretch>
            <a:fillRect/>
          </a:stretch>
        </p:blipFill>
        <p:spPr>
          <a:xfrm>
            <a:off x="3578411" y="4025611"/>
            <a:ext cx="551981" cy="501495"/>
          </a:xfrm>
          <a:prstGeom prst="rect">
            <a:avLst/>
          </a:prstGeom>
        </p:spPr>
      </p:pic>
      <p:pic>
        <p:nvPicPr>
          <p:cNvPr id="20" name="Picture 19">
            <a:extLst>
              <a:ext uri="{FF2B5EF4-FFF2-40B4-BE49-F238E27FC236}">
                <a16:creationId xmlns:a16="http://schemas.microsoft.com/office/drawing/2014/main" id="{965EB502-A599-4BED-9577-E1D6AF596CA9}"/>
              </a:ext>
            </a:extLst>
          </p:cNvPr>
          <p:cNvPicPr>
            <a:picLocks noChangeAspect="1"/>
          </p:cNvPicPr>
          <p:nvPr/>
        </p:nvPicPr>
        <p:blipFill>
          <a:blip r:embed="rId3"/>
          <a:stretch>
            <a:fillRect/>
          </a:stretch>
        </p:blipFill>
        <p:spPr>
          <a:xfrm>
            <a:off x="4533869" y="3690144"/>
            <a:ext cx="551981" cy="501495"/>
          </a:xfrm>
          <a:prstGeom prst="rect">
            <a:avLst/>
          </a:prstGeom>
        </p:spPr>
      </p:pic>
      <p:pic>
        <p:nvPicPr>
          <p:cNvPr id="21" name="Picture 20">
            <a:extLst>
              <a:ext uri="{FF2B5EF4-FFF2-40B4-BE49-F238E27FC236}">
                <a16:creationId xmlns:a16="http://schemas.microsoft.com/office/drawing/2014/main" id="{FA4C9103-CFCD-444D-B5AD-D272AD6762ED}"/>
              </a:ext>
            </a:extLst>
          </p:cNvPr>
          <p:cNvPicPr>
            <a:picLocks noChangeAspect="1"/>
          </p:cNvPicPr>
          <p:nvPr/>
        </p:nvPicPr>
        <p:blipFill>
          <a:blip r:embed="rId3"/>
          <a:stretch>
            <a:fillRect/>
          </a:stretch>
        </p:blipFill>
        <p:spPr>
          <a:xfrm>
            <a:off x="6589276" y="4373825"/>
            <a:ext cx="337422" cy="306560"/>
          </a:xfrm>
          <a:prstGeom prst="rect">
            <a:avLst/>
          </a:prstGeom>
        </p:spPr>
      </p:pic>
      <p:pic>
        <p:nvPicPr>
          <p:cNvPr id="22" name="Picture 21">
            <a:extLst>
              <a:ext uri="{FF2B5EF4-FFF2-40B4-BE49-F238E27FC236}">
                <a16:creationId xmlns:a16="http://schemas.microsoft.com/office/drawing/2014/main" id="{5AF4287E-B7C4-4C66-A507-7FF360FDA216}"/>
              </a:ext>
            </a:extLst>
          </p:cNvPr>
          <p:cNvPicPr>
            <a:picLocks noChangeAspect="1"/>
          </p:cNvPicPr>
          <p:nvPr/>
        </p:nvPicPr>
        <p:blipFill>
          <a:blip r:embed="rId3"/>
          <a:stretch>
            <a:fillRect/>
          </a:stretch>
        </p:blipFill>
        <p:spPr>
          <a:xfrm>
            <a:off x="5870240" y="2880549"/>
            <a:ext cx="551981" cy="501495"/>
          </a:xfrm>
          <a:prstGeom prst="rect">
            <a:avLst/>
          </a:prstGeom>
        </p:spPr>
      </p:pic>
      <p:pic>
        <p:nvPicPr>
          <p:cNvPr id="23" name="Picture 22">
            <a:extLst>
              <a:ext uri="{FF2B5EF4-FFF2-40B4-BE49-F238E27FC236}">
                <a16:creationId xmlns:a16="http://schemas.microsoft.com/office/drawing/2014/main" id="{A844FE0A-E3B3-44B5-9A86-2E2A239F2F21}"/>
              </a:ext>
            </a:extLst>
          </p:cNvPr>
          <p:cNvPicPr>
            <a:picLocks noChangeAspect="1"/>
          </p:cNvPicPr>
          <p:nvPr/>
        </p:nvPicPr>
        <p:blipFill>
          <a:blip r:embed="rId3"/>
          <a:stretch>
            <a:fillRect/>
          </a:stretch>
        </p:blipFill>
        <p:spPr>
          <a:xfrm>
            <a:off x="6563999" y="3101651"/>
            <a:ext cx="387974" cy="352489"/>
          </a:xfrm>
          <a:prstGeom prst="rect">
            <a:avLst/>
          </a:prstGeom>
        </p:spPr>
      </p:pic>
      <p:pic>
        <p:nvPicPr>
          <p:cNvPr id="24" name="Picture 23">
            <a:extLst>
              <a:ext uri="{FF2B5EF4-FFF2-40B4-BE49-F238E27FC236}">
                <a16:creationId xmlns:a16="http://schemas.microsoft.com/office/drawing/2014/main" id="{DC584E6E-B43C-412A-99A7-155688A092C6}"/>
              </a:ext>
            </a:extLst>
          </p:cNvPr>
          <p:cNvPicPr>
            <a:picLocks noChangeAspect="1"/>
          </p:cNvPicPr>
          <p:nvPr/>
        </p:nvPicPr>
        <p:blipFill>
          <a:blip r:embed="rId3"/>
          <a:stretch>
            <a:fillRect/>
          </a:stretch>
        </p:blipFill>
        <p:spPr>
          <a:xfrm>
            <a:off x="3854401" y="2289276"/>
            <a:ext cx="551981" cy="501495"/>
          </a:xfrm>
          <a:prstGeom prst="rect">
            <a:avLst/>
          </a:prstGeom>
        </p:spPr>
      </p:pic>
      <p:sp>
        <p:nvSpPr>
          <p:cNvPr id="25" name="Title 3">
            <a:extLst>
              <a:ext uri="{FF2B5EF4-FFF2-40B4-BE49-F238E27FC236}">
                <a16:creationId xmlns:a16="http://schemas.microsoft.com/office/drawing/2014/main" id="{37C1B452-66B1-4223-861A-680F88AB01A7}"/>
              </a:ext>
            </a:extLst>
          </p:cNvPr>
          <p:cNvSpPr txBox="1">
            <a:spLocks/>
          </p:cNvSpPr>
          <p:nvPr/>
        </p:nvSpPr>
        <p:spPr>
          <a:xfrm>
            <a:off x="9343814" y="1320335"/>
            <a:ext cx="3440635"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PO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đóng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nhiều</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thùng</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hàng</a:t>
            </a:r>
            <a:endPar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Dán</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tem</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ngoài</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thùng</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theo</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packcount</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p:txBody>
      </p:sp>
      <p:sp>
        <p:nvSpPr>
          <p:cNvPr id="26" name="Title 3">
            <a:extLst>
              <a:ext uri="{FF2B5EF4-FFF2-40B4-BE49-F238E27FC236}">
                <a16:creationId xmlns:a16="http://schemas.microsoft.com/office/drawing/2014/main" id="{A8211B04-8184-437A-845C-582D259CBA41}"/>
              </a:ext>
            </a:extLst>
          </p:cNvPr>
          <p:cNvSpPr txBox="1">
            <a:spLocks/>
          </p:cNvSpPr>
          <p:nvPr/>
        </p:nvSpPr>
        <p:spPr>
          <a:xfrm>
            <a:off x="9343813" y="1897788"/>
            <a:ext cx="3440637"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7" name="Picture 26">
            <a:extLst>
              <a:ext uri="{FF2B5EF4-FFF2-40B4-BE49-F238E27FC236}">
                <a16:creationId xmlns:a16="http://schemas.microsoft.com/office/drawing/2014/main" id="{AED021D5-17D0-463A-B79D-29AA55640E98}"/>
              </a:ext>
            </a:extLst>
          </p:cNvPr>
          <p:cNvPicPr>
            <a:picLocks noChangeAspect="1"/>
          </p:cNvPicPr>
          <p:nvPr/>
        </p:nvPicPr>
        <p:blipFill rotWithShape="1">
          <a:blip r:embed="rId2"/>
          <a:srcRect l="28325" t="11348" r="28875" b="12749"/>
          <a:stretch/>
        </p:blipFill>
        <p:spPr>
          <a:xfrm>
            <a:off x="9529390" y="2050836"/>
            <a:ext cx="1145918" cy="1137553"/>
          </a:xfrm>
          <a:prstGeom prst="rect">
            <a:avLst/>
          </a:prstGeom>
        </p:spPr>
      </p:pic>
      <p:pic>
        <p:nvPicPr>
          <p:cNvPr id="28" name="Picture 27">
            <a:extLst>
              <a:ext uri="{FF2B5EF4-FFF2-40B4-BE49-F238E27FC236}">
                <a16:creationId xmlns:a16="http://schemas.microsoft.com/office/drawing/2014/main" id="{49CD1521-A61D-4935-9D60-D7D7E2C831CB}"/>
              </a:ext>
            </a:extLst>
          </p:cNvPr>
          <p:cNvPicPr>
            <a:picLocks noChangeAspect="1"/>
          </p:cNvPicPr>
          <p:nvPr/>
        </p:nvPicPr>
        <p:blipFill>
          <a:blip r:embed="rId3"/>
          <a:stretch>
            <a:fillRect/>
          </a:stretch>
        </p:blipFill>
        <p:spPr>
          <a:xfrm>
            <a:off x="9613579" y="2444076"/>
            <a:ext cx="457258" cy="415436"/>
          </a:xfrm>
          <a:prstGeom prst="rect">
            <a:avLst/>
          </a:prstGeom>
        </p:spPr>
      </p:pic>
      <p:pic>
        <p:nvPicPr>
          <p:cNvPr id="29" name="Picture 28">
            <a:extLst>
              <a:ext uri="{FF2B5EF4-FFF2-40B4-BE49-F238E27FC236}">
                <a16:creationId xmlns:a16="http://schemas.microsoft.com/office/drawing/2014/main" id="{7146FEB7-EF38-4A7A-8FC8-A746B1EBFD77}"/>
              </a:ext>
            </a:extLst>
          </p:cNvPr>
          <p:cNvPicPr>
            <a:picLocks noChangeAspect="1"/>
          </p:cNvPicPr>
          <p:nvPr/>
        </p:nvPicPr>
        <p:blipFill rotWithShape="1">
          <a:blip r:embed="rId2"/>
          <a:srcRect l="28325" t="11348" r="28875" b="12749"/>
          <a:stretch/>
        </p:blipFill>
        <p:spPr>
          <a:xfrm>
            <a:off x="11129980" y="2050836"/>
            <a:ext cx="1145918" cy="1137553"/>
          </a:xfrm>
          <a:prstGeom prst="rect">
            <a:avLst/>
          </a:prstGeom>
        </p:spPr>
      </p:pic>
      <p:pic>
        <p:nvPicPr>
          <p:cNvPr id="30" name="Picture 29">
            <a:extLst>
              <a:ext uri="{FF2B5EF4-FFF2-40B4-BE49-F238E27FC236}">
                <a16:creationId xmlns:a16="http://schemas.microsoft.com/office/drawing/2014/main" id="{79443589-4407-4308-84CA-2D0725FF8ABD}"/>
              </a:ext>
            </a:extLst>
          </p:cNvPr>
          <p:cNvPicPr>
            <a:picLocks noChangeAspect="1"/>
          </p:cNvPicPr>
          <p:nvPr/>
        </p:nvPicPr>
        <p:blipFill>
          <a:blip r:embed="rId3"/>
          <a:stretch>
            <a:fillRect/>
          </a:stretch>
        </p:blipFill>
        <p:spPr>
          <a:xfrm>
            <a:off x="11214168" y="2444076"/>
            <a:ext cx="457258" cy="415436"/>
          </a:xfrm>
          <a:prstGeom prst="rect">
            <a:avLst/>
          </a:prstGeom>
        </p:spPr>
      </p:pic>
      <p:pic>
        <p:nvPicPr>
          <p:cNvPr id="31" name="Picture 30">
            <a:extLst>
              <a:ext uri="{FF2B5EF4-FFF2-40B4-BE49-F238E27FC236}">
                <a16:creationId xmlns:a16="http://schemas.microsoft.com/office/drawing/2014/main" id="{7950B7CB-2B8E-41C1-A89E-0CC4F8EFB5C8}"/>
              </a:ext>
            </a:extLst>
          </p:cNvPr>
          <p:cNvPicPr>
            <a:picLocks noChangeAspect="1"/>
          </p:cNvPicPr>
          <p:nvPr/>
        </p:nvPicPr>
        <p:blipFill rotWithShape="1">
          <a:blip r:embed="rId2"/>
          <a:srcRect l="28325" t="11348" r="28875" b="12749"/>
          <a:stretch/>
        </p:blipFill>
        <p:spPr>
          <a:xfrm>
            <a:off x="9470324" y="3401515"/>
            <a:ext cx="1145918" cy="1137553"/>
          </a:xfrm>
          <a:prstGeom prst="rect">
            <a:avLst/>
          </a:prstGeom>
        </p:spPr>
      </p:pic>
      <p:pic>
        <p:nvPicPr>
          <p:cNvPr id="32" name="Picture 31">
            <a:extLst>
              <a:ext uri="{FF2B5EF4-FFF2-40B4-BE49-F238E27FC236}">
                <a16:creationId xmlns:a16="http://schemas.microsoft.com/office/drawing/2014/main" id="{1C8C949D-B078-450B-AB52-28E8F28EF56E}"/>
              </a:ext>
            </a:extLst>
          </p:cNvPr>
          <p:cNvPicPr>
            <a:picLocks noChangeAspect="1"/>
          </p:cNvPicPr>
          <p:nvPr/>
        </p:nvPicPr>
        <p:blipFill>
          <a:blip r:embed="rId3"/>
          <a:stretch>
            <a:fillRect/>
          </a:stretch>
        </p:blipFill>
        <p:spPr>
          <a:xfrm>
            <a:off x="9554513" y="3794755"/>
            <a:ext cx="457258" cy="415436"/>
          </a:xfrm>
          <a:prstGeom prst="rect">
            <a:avLst/>
          </a:prstGeom>
        </p:spPr>
      </p:pic>
      <p:pic>
        <p:nvPicPr>
          <p:cNvPr id="33" name="Picture 32">
            <a:extLst>
              <a:ext uri="{FF2B5EF4-FFF2-40B4-BE49-F238E27FC236}">
                <a16:creationId xmlns:a16="http://schemas.microsoft.com/office/drawing/2014/main" id="{54A89422-8E7D-4AC6-83EF-BD57BF3B7B60}"/>
              </a:ext>
            </a:extLst>
          </p:cNvPr>
          <p:cNvPicPr>
            <a:picLocks noChangeAspect="1"/>
          </p:cNvPicPr>
          <p:nvPr/>
        </p:nvPicPr>
        <p:blipFill rotWithShape="1">
          <a:blip r:embed="rId2"/>
          <a:srcRect l="28325" t="11348" r="28875" b="12749"/>
          <a:stretch/>
        </p:blipFill>
        <p:spPr>
          <a:xfrm>
            <a:off x="11098467" y="3314402"/>
            <a:ext cx="1145918" cy="1137553"/>
          </a:xfrm>
          <a:prstGeom prst="rect">
            <a:avLst/>
          </a:prstGeom>
        </p:spPr>
      </p:pic>
      <p:pic>
        <p:nvPicPr>
          <p:cNvPr id="34" name="Picture 33">
            <a:extLst>
              <a:ext uri="{FF2B5EF4-FFF2-40B4-BE49-F238E27FC236}">
                <a16:creationId xmlns:a16="http://schemas.microsoft.com/office/drawing/2014/main" id="{7A155598-8C65-443C-9EBE-EB81A301FF6A}"/>
              </a:ext>
            </a:extLst>
          </p:cNvPr>
          <p:cNvPicPr>
            <a:picLocks noChangeAspect="1"/>
          </p:cNvPicPr>
          <p:nvPr/>
        </p:nvPicPr>
        <p:blipFill>
          <a:blip r:embed="rId3"/>
          <a:stretch>
            <a:fillRect/>
          </a:stretch>
        </p:blipFill>
        <p:spPr>
          <a:xfrm>
            <a:off x="11182655" y="3707642"/>
            <a:ext cx="457258" cy="415436"/>
          </a:xfrm>
          <a:prstGeom prst="rect">
            <a:avLst/>
          </a:prstGeom>
        </p:spPr>
      </p:pic>
      <p:sp>
        <p:nvSpPr>
          <p:cNvPr id="35" name="Title 6">
            <a:extLst>
              <a:ext uri="{FF2B5EF4-FFF2-40B4-BE49-F238E27FC236}">
                <a16:creationId xmlns:a16="http://schemas.microsoft.com/office/drawing/2014/main" id="{ECA33E32-1ACE-48BE-9456-DEB10030C9AC}"/>
              </a:ext>
            </a:extLst>
          </p:cNvPr>
          <p:cNvSpPr>
            <a:spLocks noGrp="1"/>
          </p:cNvSpPr>
          <p:nvPr>
            <p:ph type="title"/>
          </p:nvPr>
        </p:nvSpPr>
        <p:spPr>
          <a:xfrm>
            <a:off x="123094" y="19645"/>
            <a:ext cx="11316441" cy="989953"/>
          </a:xfrm>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8.3. H</a:t>
            </a:r>
            <a:r>
              <a:rPr lang="vi-VN" sz="2152" b="1" dirty="0">
                <a:latin typeface="Times New Roman" panose="02020603050405020304" pitchFamily="18" charset="0"/>
                <a:cs typeface="Times New Roman" panose="02020603050405020304" pitchFamily="18" charset="0"/>
              </a:rPr>
              <a:t>ư</a:t>
            </a:r>
            <a:r>
              <a:rPr lang="en-US" sz="2152" b="1" dirty="0" err="1">
                <a:latin typeface="Times New Roman" panose="02020603050405020304" pitchFamily="18" charset="0"/>
                <a:cs typeface="Times New Roman" panose="02020603050405020304" pitchFamily="18" charset="0"/>
              </a:rPr>
              <a:t>ớng</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dẫn</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giao</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hàng</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cho</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Nhà</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cung</a:t>
            </a:r>
            <a:r>
              <a:rPr lang="en-US" sz="2152" b="1" dirty="0">
                <a:latin typeface="Times New Roman" panose="02020603050405020304" pitchFamily="18" charset="0"/>
                <a:cs typeface="Times New Roman" panose="02020603050405020304" pitchFamily="18" charset="0"/>
              </a:rPr>
              <a:t> </a:t>
            </a:r>
            <a:r>
              <a:rPr lang="en-US" sz="2152" b="1" dirty="0" err="1">
                <a:latin typeface="Times New Roman" panose="02020603050405020304" pitchFamily="18" charset="0"/>
                <a:cs typeface="Times New Roman" panose="02020603050405020304" pitchFamily="18" charset="0"/>
              </a:rPr>
              <a:t>cấp</a:t>
            </a:r>
            <a:r>
              <a:rPr lang="en-US" sz="2152" b="1" dirty="0">
                <a:latin typeface="Times New Roman" panose="02020603050405020304" pitchFamily="18" charset="0"/>
                <a:cs typeface="Times New Roman" panose="02020603050405020304" pitchFamily="18" charset="0"/>
              </a:rPr>
              <a:t> </a:t>
            </a:r>
            <a:br>
              <a:rPr lang="en-US" sz="2152" b="1" dirty="0">
                <a:latin typeface="Times New Roman" panose="02020603050405020304" pitchFamily="18" charset="0"/>
                <a:cs typeface="Times New Roman" panose="02020603050405020304" pitchFamily="18" charset="0"/>
              </a:rPr>
            </a:br>
            <a:br>
              <a:rPr lang="en-US" sz="2152" dirty="0">
                <a:latin typeface="Times New Roman" panose="02020603050405020304" pitchFamily="18" charset="0"/>
                <a:cs typeface="Times New Roman" panose="02020603050405020304" pitchFamily="18" charset="0"/>
              </a:rPr>
            </a:br>
            <a:br>
              <a:rPr lang="en-US" sz="3444" dirty="0">
                <a:latin typeface="Times New Roman" panose="02020603050405020304" pitchFamily="18" charset="0"/>
                <a:cs typeface="Times New Roman" panose="02020603050405020304" pitchFamily="18" charset="0"/>
              </a:rPr>
            </a:br>
            <a:endParaRPr lang="en-US" sz="3444"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6BC70AA-9002-4946-BB07-1B0662AAB3D1}"/>
              </a:ext>
            </a:extLst>
          </p:cNvPr>
          <p:cNvSpPr/>
          <p:nvPr/>
        </p:nvSpPr>
        <p:spPr>
          <a:xfrm>
            <a:off x="366532" y="669809"/>
            <a:ext cx="5334000" cy="505055"/>
          </a:xfrm>
          <a:prstGeom prst="rect">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thùng</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endPar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8954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B64BC-21D5-45E3-9C1C-DD6F4B0FFB66}"/>
              </a:ext>
            </a:extLst>
          </p:cNvPr>
          <p:cNvPicPr>
            <a:picLocks noChangeAspect="1"/>
          </p:cNvPicPr>
          <p:nvPr/>
        </p:nvPicPr>
        <p:blipFill>
          <a:blip r:embed="rId2"/>
          <a:stretch>
            <a:fillRect/>
          </a:stretch>
        </p:blipFill>
        <p:spPr>
          <a:xfrm>
            <a:off x="1124184" y="1969446"/>
            <a:ext cx="3372203" cy="4172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5FF11393-4D55-4966-BB09-1BDC6DDD8520}"/>
              </a:ext>
            </a:extLst>
          </p:cNvPr>
          <p:cNvGrpSpPr/>
          <p:nvPr/>
        </p:nvGrpSpPr>
        <p:grpSpPr>
          <a:xfrm>
            <a:off x="3784852" y="1696941"/>
            <a:ext cx="787231" cy="696397"/>
            <a:chOff x="3516924" y="1237222"/>
            <a:chExt cx="731520" cy="647114"/>
          </a:xfrm>
        </p:grpSpPr>
        <p:sp>
          <p:nvSpPr>
            <p:cNvPr id="6" name="Rectangle 5">
              <a:extLst>
                <a:ext uri="{FF2B5EF4-FFF2-40B4-BE49-F238E27FC236}">
                  <a16:creationId xmlns:a16="http://schemas.microsoft.com/office/drawing/2014/main" id="{09CA4C05-3299-4FD8-9D48-3153B88A0665}"/>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7" name="Oval 6">
              <a:extLst>
                <a:ext uri="{FF2B5EF4-FFF2-40B4-BE49-F238E27FC236}">
                  <a16:creationId xmlns:a16="http://schemas.microsoft.com/office/drawing/2014/main" id="{9C1E9BC6-4912-4C34-AA23-72D2F2C928D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2583" b="1" dirty="0">
                  <a:solidFill>
                    <a:prstClr val="black"/>
                  </a:solidFill>
                  <a:latin typeface="Times New Roman" panose="02020603050405020304" pitchFamily="18" charset="0"/>
                  <a:cs typeface="Times New Roman" panose="02020603050405020304" pitchFamily="18" charset="0"/>
                </a:rPr>
                <a:t>1</a:t>
              </a:r>
            </a:p>
          </p:txBody>
        </p:sp>
      </p:grpSp>
      <p:sp>
        <p:nvSpPr>
          <p:cNvPr id="8" name="TextBox 7">
            <a:extLst>
              <a:ext uri="{FF2B5EF4-FFF2-40B4-BE49-F238E27FC236}">
                <a16:creationId xmlns:a16="http://schemas.microsoft.com/office/drawing/2014/main" id="{DCC8D045-F5A6-46BE-861F-8C8FB45BBF86}"/>
              </a:ext>
            </a:extLst>
          </p:cNvPr>
          <p:cNvSpPr txBox="1"/>
          <p:nvPr/>
        </p:nvSpPr>
        <p:spPr>
          <a:xfrm>
            <a:off x="347807" y="1172511"/>
            <a:ext cx="10445945" cy="390428"/>
          </a:xfrm>
          <a:prstGeom prst="rect">
            <a:avLst/>
          </a:prstGeom>
          <a:noFill/>
        </p:spPr>
        <p:txBody>
          <a:bodyPr wrap="square" rtlCol="0">
            <a:spAutoFit/>
          </a:bodyPr>
          <a:lstStyle/>
          <a:p>
            <a:pPr defTabSz="984077"/>
            <a:r>
              <a:rPr lang="en-US" sz="1937" dirty="0" err="1">
                <a:solidFill>
                  <a:prstClr val="black"/>
                </a:solidFill>
                <a:latin typeface="Times New Roman" panose="02020603050405020304" pitchFamily="18" charset="0"/>
                <a:cs typeface="Times New Roman" panose="02020603050405020304" pitchFamily="18" charset="0"/>
              </a:rPr>
              <a:t>Mở</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trình</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duyệt</a:t>
            </a:r>
            <a:r>
              <a:rPr lang="en-US" sz="1937" dirty="0">
                <a:solidFill>
                  <a:prstClr val="black"/>
                </a:solidFill>
                <a:latin typeface="Times New Roman" panose="02020603050405020304" pitchFamily="18" charset="0"/>
                <a:cs typeface="Times New Roman" panose="02020603050405020304" pitchFamily="18" charset="0"/>
              </a:rPr>
              <a:t> </a:t>
            </a:r>
            <a:r>
              <a:rPr lang="en-US" sz="1937" b="1" dirty="0">
                <a:solidFill>
                  <a:prstClr val="black"/>
                </a:solidFill>
                <a:latin typeface="Times New Roman" panose="02020603050405020304" pitchFamily="18" charset="0"/>
                <a:cs typeface="Times New Roman" panose="02020603050405020304" pitchFamily="18" charset="0"/>
              </a:rPr>
              <a:t>Google Chrome; </a:t>
            </a:r>
            <a:r>
              <a:rPr lang="en-US" sz="1937" b="1" dirty="0" err="1">
                <a:solidFill>
                  <a:prstClr val="black"/>
                </a:solidFill>
                <a:latin typeface="Times New Roman" panose="02020603050405020304" pitchFamily="18" charset="0"/>
                <a:cs typeface="Times New Roman" panose="02020603050405020304" pitchFamily="18" charset="0"/>
              </a:rPr>
              <a:t>c</a:t>
            </a:r>
            <a:r>
              <a:rPr lang="en-US" sz="1937" dirty="0" err="1">
                <a:solidFill>
                  <a:prstClr val="black"/>
                </a:solidFill>
                <a:latin typeface="Times New Roman" panose="02020603050405020304" pitchFamily="18" charset="0"/>
                <a:cs typeface="Times New Roman" panose="02020603050405020304" pitchFamily="18" charset="0"/>
              </a:rPr>
              <a:t>họn</a:t>
            </a:r>
            <a:r>
              <a:rPr lang="en-US" sz="1937"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Cài</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đặt</a:t>
            </a:r>
            <a:r>
              <a:rPr lang="en-US" sz="1937" dirty="0">
                <a:solidFill>
                  <a:prstClr val="black"/>
                </a:solidFill>
                <a:latin typeface="Times New Roman" panose="02020603050405020304" pitchFamily="18" charset="0"/>
                <a:cs typeface="Times New Roman" panose="02020603050405020304" pitchFamily="18" charset="0"/>
              </a:rPr>
              <a:t> =&gt; </a:t>
            </a:r>
            <a:r>
              <a:rPr lang="en-US" sz="1937" b="1" dirty="0">
                <a:solidFill>
                  <a:prstClr val="black"/>
                </a:solidFill>
                <a:latin typeface="Times New Roman" panose="02020603050405020304" pitchFamily="18" charset="0"/>
                <a:cs typeface="Times New Roman" panose="02020603050405020304" pitchFamily="18" charset="0"/>
              </a:rPr>
              <a:t>Nâng </a:t>
            </a:r>
            <a:r>
              <a:rPr lang="en-US" sz="1937" b="1" dirty="0" err="1">
                <a:solidFill>
                  <a:prstClr val="black"/>
                </a:solidFill>
                <a:latin typeface="Times New Roman" panose="02020603050405020304" pitchFamily="18" charset="0"/>
                <a:cs typeface="Times New Roman" panose="02020603050405020304" pitchFamily="18" charset="0"/>
              </a:rPr>
              <a:t>cao</a:t>
            </a:r>
            <a:endParaRPr lang="en-US" sz="1937" b="1" dirty="0">
              <a:solidFill>
                <a:prstClr val="black"/>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B1D5F3D2-87AE-4713-BA50-31108402BD49}"/>
              </a:ext>
            </a:extLst>
          </p:cNvPr>
          <p:cNvGrpSpPr/>
          <p:nvPr/>
        </p:nvGrpSpPr>
        <p:grpSpPr>
          <a:xfrm>
            <a:off x="1124183" y="5025009"/>
            <a:ext cx="919676" cy="590423"/>
            <a:chOff x="3516924" y="1237222"/>
            <a:chExt cx="854592" cy="548640"/>
          </a:xfrm>
        </p:grpSpPr>
        <p:sp>
          <p:nvSpPr>
            <p:cNvPr id="11" name="Rectangle 10">
              <a:extLst>
                <a:ext uri="{FF2B5EF4-FFF2-40B4-BE49-F238E27FC236}">
                  <a16:creationId xmlns:a16="http://schemas.microsoft.com/office/drawing/2014/main" id="{9E6E0693-A09B-4180-931B-6EFD8F3E91A7}"/>
                </a:ext>
              </a:extLst>
            </p:cNvPr>
            <p:cNvSpPr/>
            <p:nvPr/>
          </p:nvSpPr>
          <p:spPr>
            <a:xfrm>
              <a:off x="3699803" y="1420102"/>
              <a:ext cx="671713"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2" name="Oval 11">
              <a:extLst>
                <a:ext uri="{FF2B5EF4-FFF2-40B4-BE49-F238E27FC236}">
                  <a16:creationId xmlns:a16="http://schemas.microsoft.com/office/drawing/2014/main" id="{40C00F54-715C-41F4-B032-A7BB187D0864}"/>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2583" b="1" dirty="0">
                  <a:solidFill>
                    <a:prstClr val="black"/>
                  </a:solidFill>
                  <a:latin typeface="Times New Roman" panose="02020603050405020304" pitchFamily="18" charset="0"/>
                  <a:cs typeface="Times New Roman" panose="02020603050405020304" pitchFamily="18" charset="0"/>
                </a:rPr>
                <a:t>2</a:t>
              </a:r>
            </a:p>
          </p:txBody>
        </p:sp>
      </p:grpSp>
      <p:pic>
        <p:nvPicPr>
          <p:cNvPr id="13" name="Picture 12">
            <a:extLst>
              <a:ext uri="{FF2B5EF4-FFF2-40B4-BE49-F238E27FC236}">
                <a16:creationId xmlns:a16="http://schemas.microsoft.com/office/drawing/2014/main" id="{CFEF63C4-1A65-4D16-9743-E44DB39AD3DB}"/>
              </a:ext>
            </a:extLst>
          </p:cNvPr>
          <p:cNvPicPr>
            <a:picLocks noChangeAspect="1"/>
          </p:cNvPicPr>
          <p:nvPr/>
        </p:nvPicPr>
        <p:blipFill rotWithShape="1">
          <a:blip r:embed="rId3"/>
          <a:srcRect b="8467"/>
          <a:stretch/>
        </p:blipFill>
        <p:spPr>
          <a:xfrm>
            <a:off x="8196036" y="1893749"/>
            <a:ext cx="3218223" cy="5413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7ABF6184-EF8A-4F25-A420-B581B0A102A3}"/>
              </a:ext>
            </a:extLst>
          </p:cNvPr>
          <p:cNvGrpSpPr/>
          <p:nvPr/>
        </p:nvGrpSpPr>
        <p:grpSpPr>
          <a:xfrm>
            <a:off x="9805148" y="5615431"/>
            <a:ext cx="787231" cy="696397"/>
            <a:chOff x="3516924" y="1237222"/>
            <a:chExt cx="731520" cy="647114"/>
          </a:xfrm>
        </p:grpSpPr>
        <p:sp>
          <p:nvSpPr>
            <p:cNvPr id="15" name="Rectangle 14">
              <a:extLst>
                <a:ext uri="{FF2B5EF4-FFF2-40B4-BE49-F238E27FC236}">
                  <a16:creationId xmlns:a16="http://schemas.microsoft.com/office/drawing/2014/main" id="{B2912208-BDE5-4AEF-83C1-112C896FFCD9}"/>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6" name="Oval 15">
              <a:extLst>
                <a:ext uri="{FF2B5EF4-FFF2-40B4-BE49-F238E27FC236}">
                  <a16:creationId xmlns:a16="http://schemas.microsoft.com/office/drawing/2014/main" id="{B69220F3-9764-419F-955E-7BBFD2C765C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2583" b="1" dirty="0">
                  <a:solidFill>
                    <a:prstClr val="black"/>
                  </a:solidFill>
                  <a:latin typeface="Times New Roman" panose="02020603050405020304" pitchFamily="18" charset="0"/>
                  <a:cs typeface="Times New Roman" panose="02020603050405020304" pitchFamily="18" charset="0"/>
                </a:rPr>
                <a:t>3</a:t>
              </a:r>
            </a:p>
          </p:txBody>
        </p:sp>
      </p:grpSp>
      <p:sp>
        <p:nvSpPr>
          <p:cNvPr id="17" name="TextBox 16">
            <a:extLst>
              <a:ext uri="{FF2B5EF4-FFF2-40B4-BE49-F238E27FC236}">
                <a16:creationId xmlns:a16="http://schemas.microsoft.com/office/drawing/2014/main" id="{D7A727D1-788A-43AB-A218-3E0716AEA39A}"/>
              </a:ext>
            </a:extLst>
          </p:cNvPr>
          <p:cNvSpPr txBox="1"/>
          <p:nvPr/>
        </p:nvSpPr>
        <p:spPr>
          <a:xfrm>
            <a:off x="347807" y="343632"/>
            <a:ext cx="10273648" cy="390428"/>
          </a:xfrm>
          <a:prstGeom prst="rect">
            <a:avLst/>
          </a:prstGeom>
          <a:noFill/>
        </p:spPr>
        <p:txBody>
          <a:bodyPr wrap="square" rtlCol="0">
            <a:spAutoFit/>
          </a:bodyPr>
          <a:lstStyle/>
          <a:p>
            <a:pPr defTabSz="984077"/>
            <a:r>
              <a:rPr lang="en-US" sz="1937" b="1" dirty="0">
                <a:solidFill>
                  <a:prstClr val="black"/>
                </a:solidFill>
                <a:latin typeface="Times New Roman" panose="02020603050405020304" pitchFamily="18" charset="0"/>
                <a:cs typeface="Times New Roman" panose="02020603050405020304" pitchFamily="18" charset="0"/>
              </a:rPr>
              <a:t>9. H</a:t>
            </a:r>
            <a:r>
              <a:rPr lang="vi-VN" sz="1937" b="1" dirty="0">
                <a:solidFill>
                  <a:prstClr val="black"/>
                </a:solidFill>
                <a:latin typeface="Times New Roman" panose="02020603050405020304" pitchFamily="18" charset="0"/>
                <a:cs typeface="Times New Roman" panose="02020603050405020304" pitchFamily="18" charset="0"/>
              </a:rPr>
              <a:t>ư</a:t>
            </a:r>
            <a:r>
              <a:rPr lang="en-US" sz="1937" b="1" dirty="0" err="1">
                <a:solidFill>
                  <a:prstClr val="black"/>
                </a:solidFill>
                <a:latin typeface="Times New Roman" panose="02020603050405020304" pitchFamily="18" charset="0"/>
                <a:cs typeface="Times New Roman" panose="02020603050405020304" pitchFamily="18" charset="0"/>
              </a:rPr>
              <a:t>ớng</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dẫn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thay</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đổi</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ngôn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ngữ</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hiển</a:t>
            </a:r>
            <a:r>
              <a:rPr lang="en-US" sz="1937" b="1" dirty="0">
                <a:solidFill>
                  <a:prstClr val="black"/>
                </a:solidFill>
                <a:latin typeface="Times New Roman" panose="02020603050405020304" pitchFamily="18" charset="0"/>
                <a:cs typeface="Times New Roman" panose="02020603050405020304" pitchFamily="18" charset="0"/>
              </a:rPr>
              <a:t> thị </a:t>
            </a:r>
            <a:r>
              <a:rPr lang="en-US" sz="1937" b="1" dirty="0" err="1">
                <a:solidFill>
                  <a:prstClr val="black"/>
                </a:solidFill>
                <a:latin typeface="Times New Roman" panose="02020603050405020304" pitchFamily="18" charset="0"/>
                <a:cs typeface="Times New Roman" panose="02020603050405020304" pitchFamily="18" charset="0"/>
              </a:rPr>
              <a:t>của</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trình</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duyệt</a:t>
            </a:r>
            <a:r>
              <a:rPr lang="en-US" sz="1937" b="1" dirty="0">
                <a:solidFill>
                  <a:prstClr val="black"/>
                </a:solidFill>
                <a:latin typeface="Times New Roman" panose="02020603050405020304" pitchFamily="18" charset="0"/>
                <a:cs typeface="Times New Roman" panose="02020603050405020304" pitchFamily="18" charset="0"/>
              </a:rPr>
              <a:t> Google Chrome.</a:t>
            </a:r>
          </a:p>
        </p:txBody>
      </p:sp>
      <p:sp>
        <p:nvSpPr>
          <p:cNvPr id="18" name="Isosceles Triangle 17">
            <a:hlinkClick r:id="rId4" action="ppaction://hlinksldjump"/>
            <a:extLst>
              <a:ext uri="{FF2B5EF4-FFF2-40B4-BE49-F238E27FC236}">
                <a16:creationId xmlns:a16="http://schemas.microsoft.com/office/drawing/2014/main" id="{B668CDB2-5C8A-44AC-9D51-DC7EC435C533}"/>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47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D78B2-28DA-4895-90CC-1C181A80C82E}"/>
              </a:ext>
            </a:extLst>
          </p:cNvPr>
          <p:cNvPicPr>
            <a:picLocks noChangeAspect="1"/>
          </p:cNvPicPr>
          <p:nvPr/>
        </p:nvPicPr>
        <p:blipFill>
          <a:blip r:embed="rId2"/>
          <a:stretch>
            <a:fillRect/>
          </a:stretch>
        </p:blipFill>
        <p:spPr>
          <a:xfrm>
            <a:off x="1078695" y="1076325"/>
            <a:ext cx="10963298" cy="6091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D4C2EC03-D060-4894-8317-4824023AA392}"/>
              </a:ext>
            </a:extLst>
          </p:cNvPr>
          <p:cNvGrpSpPr/>
          <p:nvPr/>
        </p:nvGrpSpPr>
        <p:grpSpPr>
          <a:xfrm>
            <a:off x="963943" y="4795760"/>
            <a:ext cx="1685478" cy="590423"/>
            <a:chOff x="3516924" y="1237222"/>
            <a:chExt cx="1566200" cy="548640"/>
          </a:xfrm>
        </p:grpSpPr>
        <p:sp>
          <p:nvSpPr>
            <p:cNvPr id="4" name="Rectangle 3">
              <a:extLst>
                <a:ext uri="{FF2B5EF4-FFF2-40B4-BE49-F238E27FC236}">
                  <a16:creationId xmlns:a16="http://schemas.microsoft.com/office/drawing/2014/main" id="{E962AB44-BE22-48DC-9D5F-545C56602FFA}"/>
                </a:ext>
              </a:extLst>
            </p:cNvPr>
            <p:cNvSpPr/>
            <p:nvPr/>
          </p:nvSpPr>
          <p:spPr>
            <a:xfrm>
              <a:off x="3699803" y="1420102"/>
              <a:ext cx="1383321"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5" name="Oval 4">
              <a:extLst>
                <a:ext uri="{FF2B5EF4-FFF2-40B4-BE49-F238E27FC236}">
                  <a16:creationId xmlns:a16="http://schemas.microsoft.com/office/drawing/2014/main" id="{A1A5FFBD-03B0-4471-BAC4-8C94B8F3101D}"/>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2583" b="1" dirty="0">
                  <a:solidFill>
                    <a:prstClr val="black"/>
                  </a:solidFill>
                  <a:latin typeface="Times New Roman" panose="02020603050405020304" pitchFamily="18" charset="0"/>
                  <a:cs typeface="Times New Roman" panose="02020603050405020304" pitchFamily="18" charset="0"/>
                </a:rPr>
                <a:t>4</a:t>
              </a:r>
            </a:p>
          </p:txBody>
        </p:sp>
      </p:grpSp>
      <p:grpSp>
        <p:nvGrpSpPr>
          <p:cNvPr id="6" name="Group 5">
            <a:extLst>
              <a:ext uri="{FF2B5EF4-FFF2-40B4-BE49-F238E27FC236}">
                <a16:creationId xmlns:a16="http://schemas.microsoft.com/office/drawing/2014/main" id="{D66D56CE-CA39-4B78-8412-25FA817D367B}"/>
              </a:ext>
            </a:extLst>
          </p:cNvPr>
          <p:cNvGrpSpPr/>
          <p:nvPr/>
        </p:nvGrpSpPr>
        <p:grpSpPr>
          <a:xfrm>
            <a:off x="10683214" y="1979897"/>
            <a:ext cx="787231" cy="696397"/>
            <a:chOff x="3516924" y="1237222"/>
            <a:chExt cx="731520" cy="647114"/>
          </a:xfrm>
        </p:grpSpPr>
        <p:sp>
          <p:nvSpPr>
            <p:cNvPr id="7" name="Rectangle 6">
              <a:extLst>
                <a:ext uri="{FF2B5EF4-FFF2-40B4-BE49-F238E27FC236}">
                  <a16:creationId xmlns:a16="http://schemas.microsoft.com/office/drawing/2014/main" id="{A7D074CE-E918-4CB4-8EC2-74D2A268FBF8}"/>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8" name="Oval 7">
              <a:extLst>
                <a:ext uri="{FF2B5EF4-FFF2-40B4-BE49-F238E27FC236}">
                  <a16:creationId xmlns:a16="http://schemas.microsoft.com/office/drawing/2014/main" id="{4525F8AB-CA20-4787-8DD6-E594248A7AC2}"/>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2583" b="1" dirty="0">
                  <a:solidFill>
                    <a:prstClr val="black"/>
                  </a:solidFill>
                  <a:latin typeface="Times New Roman" panose="02020603050405020304" pitchFamily="18" charset="0"/>
                  <a:cs typeface="Times New Roman" panose="02020603050405020304" pitchFamily="18" charset="0"/>
                </a:rPr>
                <a:t>5</a:t>
              </a:r>
            </a:p>
          </p:txBody>
        </p:sp>
      </p:grpSp>
      <p:sp>
        <p:nvSpPr>
          <p:cNvPr id="9" name="TextBox 8">
            <a:extLst>
              <a:ext uri="{FF2B5EF4-FFF2-40B4-BE49-F238E27FC236}">
                <a16:creationId xmlns:a16="http://schemas.microsoft.com/office/drawing/2014/main" id="{E9A8C79C-CAE6-4191-8B4C-AFB7004324C8}"/>
              </a:ext>
            </a:extLst>
          </p:cNvPr>
          <p:cNvSpPr txBox="1"/>
          <p:nvPr/>
        </p:nvSpPr>
        <p:spPr>
          <a:xfrm>
            <a:off x="752829" y="720352"/>
            <a:ext cx="10445945" cy="390428"/>
          </a:xfrm>
          <a:prstGeom prst="rect">
            <a:avLst/>
          </a:prstGeom>
          <a:noFill/>
        </p:spPr>
        <p:txBody>
          <a:bodyPr wrap="square" rtlCol="0">
            <a:spAutoFit/>
          </a:bodyPr>
          <a:lstStyle/>
          <a:p>
            <a:pPr defTabSz="984077"/>
            <a:r>
              <a:rPr lang="en-US" sz="1937" dirty="0" err="1">
                <a:solidFill>
                  <a:prstClr val="black"/>
                </a:solidFill>
                <a:latin typeface="Times New Roman" panose="02020603050405020304" pitchFamily="18" charset="0"/>
                <a:cs typeface="Times New Roman" panose="02020603050405020304" pitchFamily="18" charset="0"/>
              </a:rPr>
              <a:t>Chọn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Ngôn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ngữ</a:t>
            </a:r>
            <a:r>
              <a:rPr lang="en-US" sz="1937" b="1" dirty="0">
                <a:solidFill>
                  <a:prstClr val="black"/>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F6569281-9445-4F14-AC08-6980B72782F8}"/>
              </a:ext>
            </a:extLst>
          </p:cNvPr>
          <p:cNvSpPr txBox="1"/>
          <p:nvPr/>
        </p:nvSpPr>
        <p:spPr>
          <a:xfrm>
            <a:off x="409566" y="198015"/>
            <a:ext cx="10273648" cy="390428"/>
          </a:xfrm>
          <a:prstGeom prst="rect">
            <a:avLst/>
          </a:prstGeom>
          <a:noFill/>
        </p:spPr>
        <p:txBody>
          <a:bodyPr wrap="square" rtlCol="0">
            <a:spAutoFit/>
          </a:bodyPr>
          <a:lstStyle/>
          <a:p>
            <a:pPr defTabSz="984077"/>
            <a:r>
              <a:rPr lang="en-US" sz="1937" b="1" dirty="0">
                <a:solidFill>
                  <a:prstClr val="black"/>
                </a:solidFill>
                <a:latin typeface="Times New Roman" panose="02020603050405020304" pitchFamily="18" charset="0"/>
                <a:cs typeface="Times New Roman" panose="02020603050405020304" pitchFamily="18" charset="0"/>
              </a:rPr>
              <a:t>9. H</a:t>
            </a:r>
            <a:r>
              <a:rPr lang="vi-VN" sz="1937" b="1" dirty="0">
                <a:solidFill>
                  <a:prstClr val="black"/>
                </a:solidFill>
                <a:latin typeface="Times New Roman" panose="02020603050405020304" pitchFamily="18" charset="0"/>
                <a:cs typeface="Times New Roman" panose="02020603050405020304" pitchFamily="18" charset="0"/>
              </a:rPr>
              <a:t>ư</a:t>
            </a:r>
            <a:r>
              <a:rPr lang="en-US" sz="1937" b="1" dirty="0" err="1">
                <a:solidFill>
                  <a:prstClr val="black"/>
                </a:solidFill>
                <a:latin typeface="Times New Roman" panose="02020603050405020304" pitchFamily="18" charset="0"/>
                <a:cs typeface="Times New Roman" panose="02020603050405020304" pitchFamily="18" charset="0"/>
              </a:rPr>
              <a:t>ớng</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dẫn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thay</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đổi</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ngôn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ngữ</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hiển</a:t>
            </a:r>
            <a:r>
              <a:rPr lang="en-US" sz="1937" b="1" dirty="0">
                <a:solidFill>
                  <a:prstClr val="black"/>
                </a:solidFill>
                <a:latin typeface="Times New Roman" panose="02020603050405020304" pitchFamily="18" charset="0"/>
                <a:cs typeface="Times New Roman" panose="02020603050405020304" pitchFamily="18" charset="0"/>
              </a:rPr>
              <a:t> thị </a:t>
            </a:r>
            <a:r>
              <a:rPr lang="en-US" sz="1937" b="1" dirty="0" err="1">
                <a:solidFill>
                  <a:prstClr val="black"/>
                </a:solidFill>
                <a:latin typeface="Times New Roman" panose="02020603050405020304" pitchFamily="18" charset="0"/>
                <a:cs typeface="Times New Roman" panose="02020603050405020304" pitchFamily="18" charset="0"/>
              </a:rPr>
              <a:t>của</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trình</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duyệt</a:t>
            </a:r>
            <a:r>
              <a:rPr lang="en-US" sz="1937" b="1" dirty="0">
                <a:solidFill>
                  <a:prstClr val="black"/>
                </a:solidFill>
                <a:latin typeface="Times New Roman" panose="02020603050405020304" pitchFamily="18" charset="0"/>
                <a:cs typeface="Times New Roman" panose="02020603050405020304" pitchFamily="18" charset="0"/>
              </a:rPr>
              <a:t> Google Chrome.</a:t>
            </a:r>
          </a:p>
        </p:txBody>
      </p:sp>
    </p:spTree>
    <p:extLst>
      <p:ext uri="{BB962C8B-B14F-4D97-AF65-F5344CB8AC3E}">
        <p14:creationId xmlns:p14="http://schemas.microsoft.com/office/powerpoint/2010/main" val="27348145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E4398-9A2C-42DC-BB8E-6582474FBEFE}"/>
              </a:ext>
            </a:extLst>
          </p:cNvPr>
          <p:cNvPicPr>
            <a:picLocks noChangeAspect="1"/>
          </p:cNvPicPr>
          <p:nvPr/>
        </p:nvPicPr>
        <p:blipFill>
          <a:blip r:embed="rId2"/>
          <a:stretch>
            <a:fillRect/>
          </a:stretch>
        </p:blipFill>
        <p:spPr>
          <a:xfrm>
            <a:off x="2532892" y="916991"/>
            <a:ext cx="7461358" cy="638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B6F7C87F-256B-4CA8-9B3E-DEAE701F2AEC}"/>
              </a:ext>
            </a:extLst>
          </p:cNvPr>
          <p:cNvGrpSpPr/>
          <p:nvPr/>
        </p:nvGrpSpPr>
        <p:grpSpPr>
          <a:xfrm>
            <a:off x="6036485" y="4776175"/>
            <a:ext cx="590423" cy="590423"/>
            <a:chOff x="3516924" y="1237222"/>
            <a:chExt cx="548640" cy="548640"/>
          </a:xfrm>
        </p:grpSpPr>
        <p:sp>
          <p:nvSpPr>
            <p:cNvPr id="4" name="Rectangle 3">
              <a:extLst>
                <a:ext uri="{FF2B5EF4-FFF2-40B4-BE49-F238E27FC236}">
                  <a16:creationId xmlns:a16="http://schemas.microsoft.com/office/drawing/2014/main" id="{5683E7F6-AACF-47F8-BFBB-724DEC2CE335}"/>
                </a:ext>
              </a:extLst>
            </p:cNvPr>
            <p:cNvSpPr/>
            <p:nvPr/>
          </p:nvSpPr>
          <p:spPr>
            <a:xfrm>
              <a:off x="3699804" y="1420102"/>
              <a:ext cx="365760"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5" name="Oval 4">
              <a:extLst>
                <a:ext uri="{FF2B5EF4-FFF2-40B4-BE49-F238E27FC236}">
                  <a16:creationId xmlns:a16="http://schemas.microsoft.com/office/drawing/2014/main" id="{D1E2512F-554C-4E25-A54E-B57ABE857C31}"/>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2583" b="1" dirty="0">
                  <a:solidFill>
                    <a:prstClr val="black"/>
                  </a:solidFill>
                  <a:latin typeface="Times New Roman" panose="02020603050405020304" pitchFamily="18" charset="0"/>
                  <a:cs typeface="Times New Roman" panose="02020603050405020304" pitchFamily="18" charset="0"/>
                </a:rPr>
                <a:t>5</a:t>
              </a:r>
            </a:p>
          </p:txBody>
        </p:sp>
      </p:grpSp>
      <p:sp>
        <p:nvSpPr>
          <p:cNvPr id="6" name="TextBox 5">
            <a:extLst>
              <a:ext uri="{FF2B5EF4-FFF2-40B4-BE49-F238E27FC236}">
                <a16:creationId xmlns:a16="http://schemas.microsoft.com/office/drawing/2014/main" id="{C674F638-6776-4BA0-8EDC-C813C44668AE}"/>
              </a:ext>
            </a:extLst>
          </p:cNvPr>
          <p:cNvSpPr txBox="1"/>
          <p:nvPr/>
        </p:nvSpPr>
        <p:spPr>
          <a:xfrm>
            <a:off x="464344" y="564233"/>
            <a:ext cx="10445945" cy="390428"/>
          </a:xfrm>
          <a:prstGeom prst="rect">
            <a:avLst/>
          </a:prstGeom>
          <a:noFill/>
        </p:spPr>
        <p:txBody>
          <a:bodyPr wrap="square" rtlCol="0">
            <a:spAutoFit/>
          </a:bodyPr>
          <a:lstStyle/>
          <a:p>
            <a:pPr defTabSz="984077"/>
            <a:r>
              <a:rPr lang="en-US" sz="1937" dirty="0" err="1">
                <a:solidFill>
                  <a:prstClr val="black"/>
                </a:solidFill>
                <a:latin typeface="Times New Roman" panose="02020603050405020304" pitchFamily="18" charset="0"/>
                <a:cs typeface="Times New Roman" panose="02020603050405020304" pitchFamily="18" charset="0"/>
              </a:rPr>
              <a:t>Chọn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Tiếng</a:t>
            </a:r>
            <a:r>
              <a:rPr lang="en-US" sz="1937" b="1" dirty="0">
                <a:solidFill>
                  <a:prstClr val="black"/>
                </a:solidFill>
                <a:latin typeface="Times New Roman" panose="02020603050405020304" pitchFamily="18" charset="0"/>
                <a:cs typeface="Times New Roman" panose="02020603050405020304" pitchFamily="18" charset="0"/>
              </a:rPr>
              <a:t> Anh” </a:t>
            </a:r>
            <a:r>
              <a:rPr lang="en-US" sz="1937" dirty="0" err="1">
                <a:solidFill>
                  <a:prstClr val="black"/>
                </a:solidFill>
                <a:latin typeface="Times New Roman" panose="02020603050405020304" pitchFamily="18" charset="0"/>
                <a:cs typeface="Times New Roman" panose="02020603050405020304" pitchFamily="18" charset="0"/>
              </a:rPr>
              <a:t>làm</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ngôn</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ngữ</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hiển</a:t>
            </a:r>
            <a:r>
              <a:rPr lang="en-US" sz="1937" dirty="0">
                <a:solidFill>
                  <a:prstClr val="black"/>
                </a:solidFill>
                <a:latin typeface="Times New Roman" panose="02020603050405020304" pitchFamily="18" charset="0"/>
                <a:cs typeface="Times New Roman" panose="02020603050405020304" pitchFamily="18" charset="0"/>
              </a:rPr>
              <a:t> thị</a:t>
            </a:r>
          </a:p>
        </p:txBody>
      </p:sp>
      <p:sp>
        <p:nvSpPr>
          <p:cNvPr id="7" name="TextBox 6">
            <a:extLst>
              <a:ext uri="{FF2B5EF4-FFF2-40B4-BE49-F238E27FC236}">
                <a16:creationId xmlns:a16="http://schemas.microsoft.com/office/drawing/2014/main" id="{A87D8A90-0C17-4A8D-B985-34E20464DA03}"/>
              </a:ext>
            </a:extLst>
          </p:cNvPr>
          <p:cNvSpPr txBox="1"/>
          <p:nvPr/>
        </p:nvSpPr>
        <p:spPr>
          <a:xfrm>
            <a:off x="235744" y="211474"/>
            <a:ext cx="10273648" cy="390428"/>
          </a:xfrm>
          <a:prstGeom prst="rect">
            <a:avLst/>
          </a:prstGeom>
          <a:noFill/>
        </p:spPr>
        <p:txBody>
          <a:bodyPr wrap="square" rtlCol="0">
            <a:spAutoFit/>
          </a:bodyPr>
          <a:lstStyle/>
          <a:p>
            <a:pPr defTabSz="984077"/>
            <a:r>
              <a:rPr lang="en-US" sz="1937" b="1" dirty="0">
                <a:solidFill>
                  <a:prstClr val="black"/>
                </a:solidFill>
                <a:latin typeface="Times New Roman" panose="02020603050405020304" pitchFamily="18" charset="0"/>
                <a:cs typeface="Times New Roman" panose="02020603050405020304" pitchFamily="18" charset="0"/>
              </a:rPr>
              <a:t>9. H</a:t>
            </a:r>
            <a:r>
              <a:rPr lang="vi-VN" sz="1937" b="1" dirty="0">
                <a:solidFill>
                  <a:prstClr val="black"/>
                </a:solidFill>
                <a:latin typeface="Times New Roman" panose="02020603050405020304" pitchFamily="18" charset="0"/>
                <a:cs typeface="Times New Roman" panose="02020603050405020304" pitchFamily="18" charset="0"/>
              </a:rPr>
              <a:t>ư</a:t>
            </a:r>
            <a:r>
              <a:rPr lang="en-US" sz="1937" b="1" dirty="0" err="1">
                <a:solidFill>
                  <a:prstClr val="black"/>
                </a:solidFill>
                <a:latin typeface="Times New Roman" panose="02020603050405020304" pitchFamily="18" charset="0"/>
                <a:cs typeface="Times New Roman" panose="02020603050405020304" pitchFamily="18" charset="0"/>
              </a:rPr>
              <a:t>ớng</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dẫn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thay</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đổi</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ngôn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ngữ</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hiển</a:t>
            </a:r>
            <a:r>
              <a:rPr lang="en-US" sz="1937" b="1" dirty="0">
                <a:solidFill>
                  <a:prstClr val="black"/>
                </a:solidFill>
                <a:latin typeface="Times New Roman" panose="02020603050405020304" pitchFamily="18" charset="0"/>
                <a:cs typeface="Times New Roman" panose="02020603050405020304" pitchFamily="18" charset="0"/>
              </a:rPr>
              <a:t> thị </a:t>
            </a:r>
            <a:r>
              <a:rPr lang="en-US" sz="1937" b="1" dirty="0" err="1">
                <a:solidFill>
                  <a:prstClr val="black"/>
                </a:solidFill>
                <a:latin typeface="Times New Roman" panose="02020603050405020304" pitchFamily="18" charset="0"/>
                <a:cs typeface="Times New Roman" panose="02020603050405020304" pitchFamily="18" charset="0"/>
              </a:rPr>
              <a:t>của</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trình</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duyệt</a:t>
            </a:r>
            <a:r>
              <a:rPr lang="en-US" sz="1937" b="1" dirty="0">
                <a:solidFill>
                  <a:prstClr val="black"/>
                </a:solidFill>
                <a:latin typeface="Times New Roman" panose="02020603050405020304" pitchFamily="18" charset="0"/>
                <a:cs typeface="Times New Roman" panose="02020603050405020304" pitchFamily="18" charset="0"/>
              </a:rPr>
              <a:t> Google Chrome.</a:t>
            </a:r>
          </a:p>
        </p:txBody>
      </p:sp>
    </p:spTree>
    <p:extLst>
      <p:ext uri="{BB962C8B-B14F-4D97-AF65-F5344CB8AC3E}">
        <p14:creationId xmlns:p14="http://schemas.microsoft.com/office/powerpoint/2010/main" val="16000199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34EF5-263B-46E2-A7B5-7876EE5B44E1}"/>
              </a:ext>
            </a:extLst>
          </p:cNvPr>
          <p:cNvPicPr>
            <a:picLocks noChangeAspect="1"/>
          </p:cNvPicPr>
          <p:nvPr/>
        </p:nvPicPr>
        <p:blipFill>
          <a:blip r:embed="rId2"/>
          <a:stretch>
            <a:fillRect/>
          </a:stretch>
        </p:blipFill>
        <p:spPr>
          <a:xfrm>
            <a:off x="559544" y="656021"/>
            <a:ext cx="6000800" cy="4743098"/>
          </a:xfrm>
          <a:prstGeom prst="rect">
            <a:avLst/>
          </a:prstGeom>
        </p:spPr>
      </p:pic>
      <p:pic>
        <p:nvPicPr>
          <p:cNvPr id="3" name="Picture 2">
            <a:extLst>
              <a:ext uri="{FF2B5EF4-FFF2-40B4-BE49-F238E27FC236}">
                <a16:creationId xmlns:a16="http://schemas.microsoft.com/office/drawing/2014/main" id="{3653FA8C-6F29-49B1-9F4E-5E7A463EBEB1}"/>
              </a:ext>
            </a:extLst>
          </p:cNvPr>
          <p:cNvPicPr>
            <a:picLocks noChangeAspect="1"/>
          </p:cNvPicPr>
          <p:nvPr/>
        </p:nvPicPr>
        <p:blipFill>
          <a:blip r:embed="rId3"/>
          <a:stretch>
            <a:fillRect/>
          </a:stretch>
        </p:blipFill>
        <p:spPr>
          <a:xfrm>
            <a:off x="6757152" y="2232172"/>
            <a:ext cx="6154145" cy="4898197"/>
          </a:xfrm>
          <a:prstGeom prst="rect">
            <a:avLst/>
          </a:prstGeom>
        </p:spPr>
      </p:pic>
      <p:grpSp>
        <p:nvGrpSpPr>
          <p:cNvPr id="4" name="Group 3">
            <a:extLst>
              <a:ext uri="{FF2B5EF4-FFF2-40B4-BE49-F238E27FC236}">
                <a16:creationId xmlns:a16="http://schemas.microsoft.com/office/drawing/2014/main" id="{BA82BBD8-CB78-4CB7-9E08-B6D29064BC85}"/>
              </a:ext>
            </a:extLst>
          </p:cNvPr>
          <p:cNvGrpSpPr/>
          <p:nvPr/>
        </p:nvGrpSpPr>
        <p:grpSpPr>
          <a:xfrm>
            <a:off x="5442937" y="3027569"/>
            <a:ext cx="799725" cy="1002299"/>
            <a:chOff x="3516924" y="1237222"/>
            <a:chExt cx="743130" cy="931368"/>
          </a:xfrm>
        </p:grpSpPr>
        <p:sp>
          <p:nvSpPr>
            <p:cNvPr id="5" name="Rectangle 4">
              <a:extLst>
                <a:ext uri="{FF2B5EF4-FFF2-40B4-BE49-F238E27FC236}">
                  <a16:creationId xmlns:a16="http://schemas.microsoft.com/office/drawing/2014/main" id="{9F43E721-8587-458B-B9A6-038E670056CB}"/>
                </a:ext>
              </a:extLst>
            </p:cNvPr>
            <p:cNvSpPr/>
            <p:nvPr/>
          </p:nvSpPr>
          <p:spPr>
            <a:xfrm>
              <a:off x="3699804" y="1420102"/>
              <a:ext cx="560250" cy="7484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6" name="Oval 5">
              <a:extLst>
                <a:ext uri="{FF2B5EF4-FFF2-40B4-BE49-F238E27FC236}">
                  <a16:creationId xmlns:a16="http://schemas.microsoft.com/office/drawing/2014/main" id="{7B663753-BE4E-4852-B6AE-E1742529496A}"/>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2583" b="1" dirty="0">
                  <a:solidFill>
                    <a:prstClr val="black"/>
                  </a:solidFill>
                  <a:latin typeface="Times New Roman" panose="02020603050405020304" pitchFamily="18" charset="0"/>
                  <a:cs typeface="Times New Roman" panose="02020603050405020304" pitchFamily="18" charset="0"/>
                </a:rPr>
                <a:t>6</a:t>
              </a:r>
            </a:p>
          </p:txBody>
        </p:sp>
      </p:grpSp>
      <p:sp>
        <p:nvSpPr>
          <p:cNvPr id="7" name="Rectangle 6">
            <a:extLst>
              <a:ext uri="{FF2B5EF4-FFF2-40B4-BE49-F238E27FC236}">
                <a16:creationId xmlns:a16="http://schemas.microsoft.com/office/drawing/2014/main" id="{A7C134BC-7B07-449A-B32A-D285CC511C95}"/>
              </a:ext>
            </a:extLst>
          </p:cNvPr>
          <p:cNvSpPr/>
          <p:nvPr/>
        </p:nvSpPr>
        <p:spPr>
          <a:xfrm>
            <a:off x="12050384" y="4930529"/>
            <a:ext cx="602917" cy="8054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2" name="Arrow: Bent 11">
            <a:extLst>
              <a:ext uri="{FF2B5EF4-FFF2-40B4-BE49-F238E27FC236}">
                <a16:creationId xmlns:a16="http://schemas.microsoft.com/office/drawing/2014/main" id="{00E92342-9284-44C3-990A-964F2BC526F1}"/>
              </a:ext>
            </a:extLst>
          </p:cNvPr>
          <p:cNvSpPr/>
          <p:nvPr/>
        </p:nvSpPr>
        <p:spPr>
          <a:xfrm flipV="1">
            <a:off x="5909129" y="4029867"/>
            <a:ext cx="1213522" cy="1566059"/>
          </a:xfrm>
          <a:prstGeom prst="bentArrow">
            <a:avLst>
              <a:gd name="adj1" fmla="val 9554"/>
              <a:gd name="adj2" fmla="val 14059"/>
              <a:gd name="adj3" fmla="val 18565"/>
              <a:gd name="adj4" fmla="val 43750"/>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black"/>
              </a:solidFill>
              <a:latin typeface="Calibri" panose="020F0502020204030204"/>
            </a:endParaRPr>
          </a:p>
        </p:txBody>
      </p:sp>
      <p:sp>
        <p:nvSpPr>
          <p:cNvPr id="13" name="TextBox 12">
            <a:extLst>
              <a:ext uri="{FF2B5EF4-FFF2-40B4-BE49-F238E27FC236}">
                <a16:creationId xmlns:a16="http://schemas.microsoft.com/office/drawing/2014/main" id="{332CBB49-1029-4DC6-89D3-F45F977C1703}"/>
              </a:ext>
            </a:extLst>
          </p:cNvPr>
          <p:cNvSpPr txBox="1"/>
          <p:nvPr/>
        </p:nvSpPr>
        <p:spPr>
          <a:xfrm>
            <a:off x="1435776" y="557566"/>
            <a:ext cx="10445945" cy="390428"/>
          </a:xfrm>
          <a:prstGeom prst="rect">
            <a:avLst/>
          </a:prstGeom>
          <a:noFill/>
        </p:spPr>
        <p:txBody>
          <a:bodyPr wrap="square" rtlCol="0">
            <a:spAutoFit/>
          </a:bodyPr>
          <a:lstStyle/>
          <a:p>
            <a:pPr defTabSz="984077"/>
            <a:r>
              <a:rPr lang="en-US" sz="1937" dirty="0" err="1">
                <a:solidFill>
                  <a:prstClr val="black"/>
                </a:solidFill>
                <a:latin typeface="Times New Roman" panose="02020603050405020304" pitchFamily="18" charset="0"/>
                <a:cs typeface="Times New Roman" panose="02020603050405020304" pitchFamily="18" charset="0"/>
              </a:rPr>
              <a:t>Bỏ</a:t>
            </a:r>
            <a:r>
              <a:rPr lang="en-US" sz="1937" dirty="0">
                <a:solidFill>
                  <a:prstClr val="black"/>
                </a:solidFill>
                <a:latin typeface="Times New Roman" panose="02020603050405020304" pitchFamily="18" charset="0"/>
                <a:cs typeface="Times New Roman" panose="02020603050405020304" pitchFamily="18" charset="0"/>
              </a:rPr>
              <a:t> check </a:t>
            </a:r>
            <a:r>
              <a:rPr lang="en-US" sz="1937" dirty="0" err="1">
                <a:solidFill>
                  <a:prstClr val="black"/>
                </a:solidFill>
                <a:latin typeface="Times New Roman" panose="02020603050405020304" pitchFamily="18" charset="0"/>
                <a:cs typeface="Times New Roman" panose="02020603050405020304" pitchFamily="18" charset="0"/>
              </a:rPr>
              <a:t>chính</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tả</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tiếng</a:t>
            </a:r>
            <a:r>
              <a:rPr lang="en-US" sz="1937" dirty="0">
                <a:solidFill>
                  <a:prstClr val="black"/>
                </a:solidFill>
                <a:latin typeface="Times New Roman" panose="02020603050405020304" pitchFamily="18" charset="0"/>
                <a:cs typeface="Times New Roman" panose="02020603050405020304" pitchFamily="18" charset="0"/>
              </a:rPr>
              <a:t> Việt </a:t>
            </a:r>
            <a:r>
              <a:rPr lang="en-US" sz="1937" dirty="0" err="1">
                <a:solidFill>
                  <a:prstClr val="black"/>
                </a:solidFill>
                <a:latin typeface="Times New Roman" panose="02020603050405020304" pitchFamily="18" charset="0"/>
                <a:cs typeface="Times New Roman" panose="02020603050405020304" pitchFamily="18" charset="0"/>
              </a:rPr>
              <a:t>và</a:t>
            </a:r>
            <a:r>
              <a:rPr lang="en-US" sz="1937" dirty="0">
                <a:solidFill>
                  <a:prstClr val="black"/>
                </a:solidFill>
                <a:latin typeface="Times New Roman" panose="02020603050405020304" pitchFamily="18" charset="0"/>
                <a:cs typeface="Times New Roman" panose="02020603050405020304" pitchFamily="18" charset="0"/>
              </a:rPr>
              <a:t> </a:t>
            </a:r>
            <a:r>
              <a:rPr lang="en-US" sz="1937" dirty="0" err="1">
                <a:solidFill>
                  <a:prstClr val="black"/>
                </a:solidFill>
                <a:latin typeface="Times New Roman" panose="02020603050405020304" pitchFamily="18" charset="0"/>
                <a:cs typeface="Times New Roman" panose="02020603050405020304" pitchFamily="18" charset="0"/>
              </a:rPr>
              <a:t>bật</a:t>
            </a:r>
            <a:r>
              <a:rPr lang="en-US" sz="1937" dirty="0">
                <a:solidFill>
                  <a:prstClr val="black"/>
                </a:solidFill>
                <a:latin typeface="Times New Roman" panose="02020603050405020304" pitchFamily="18" charset="0"/>
                <a:cs typeface="Times New Roman" panose="02020603050405020304" pitchFamily="18" charset="0"/>
              </a:rPr>
              <a:t> check </a:t>
            </a:r>
            <a:r>
              <a:rPr lang="en-US" sz="1937" dirty="0" err="1">
                <a:solidFill>
                  <a:prstClr val="black"/>
                </a:solidFill>
                <a:latin typeface="Times New Roman" panose="02020603050405020304" pitchFamily="18" charset="0"/>
                <a:cs typeface="Times New Roman" panose="02020603050405020304" pitchFamily="18" charset="0"/>
              </a:rPr>
              <a:t>Tiếng</a:t>
            </a:r>
            <a:r>
              <a:rPr lang="en-US" sz="1937" dirty="0">
                <a:solidFill>
                  <a:prstClr val="black"/>
                </a:solidFill>
                <a:latin typeface="Times New Roman" panose="02020603050405020304" pitchFamily="18" charset="0"/>
                <a:cs typeface="Times New Roman" panose="02020603050405020304" pitchFamily="18" charset="0"/>
              </a:rPr>
              <a:t> Anh </a:t>
            </a:r>
            <a:r>
              <a:rPr lang="en-US" sz="1937" dirty="0" err="1">
                <a:solidFill>
                  <a:prstClr val="black"/>
                </a:solidFill>
                <a:latin typeface="Times New Roman" panose="02020603050405020304" pitchFamily="18" charset="0"/>
                <a:cs typeface="Times New Roman" panose="02020603050405020304" pitchFamily="18" charset="0"/>
              </a:rPr>
              <a:t>nh</a:t>
            </a:r>
            <a:r>
              <a:rPr lang="vi-VN" sz="1937" dirty="0">
                <a:solidFill>
                  <a:prstClr val="black"/>
                </a:solidFill>
                <a:latin typeface="Times New Roman" panose="02020603050405020304" pitchFamily="18" charset="0"/>
                <a:cs typeface="Times New Roman" panose="02020603050405020304" pitchFamily="18" charset="0"/>
              </a:rPr>
              <a:t>ư</a:t>
            </a:r>
            <a:r>
              <a:rPr lang="en-US" sz="1937" dirty="0">
                <a:solidFill>
                  <a:prstClr val="black"/>
                </a:solidFill>
                <a:latin typeface="Times New Roman" panose="02020603050405020304" pitchFamily="18" charset="0"/>
                <a:cs typeface="Times New Roman" panose="02020603050405020304" pitchFamily="18" charset="0"/>
              </a:rPr>
              <a:t> d</a:t>
            </a:r>
            <a:r>
              <a:rPr lang="vi-VN" sz="1937" dirty="0">
                <a:solidFill>
                  <a:prstClr val="black"/>
                </a:solidFill>
                <a:latin typeface="Times New Roman" panose="02020603050405020304" pitchFamily="18" charset="0"/>
                <a:cs typeface="Times New Roman" panose="02020603050405020304" pitchFamily="18" charset="0"/>
              </a:rPr>
              <a:t>ư</a:t>
            </a:r>
            <a:r>
              <a:rPr lang="en-US" sz="1937" dirty="0" err="1">
                <a:solidFill>
                  <a:prstClr val="black"/>
                </a:solidFill>
                <a:latin typeface="Times New Roman" panose="02020603050405020304" pitchFamily="18" charset="0"/>
                <a:cs typeface="Times New Roman" panose="02020603050405020304" pitchFamily="18" charset="0"/>
              </a:rPr>
              <a:t>ới</a:t>
            </a:r>
            <a:r>
              <a:rPr lang="en-US" sz="1937" dirty="0">
                <a:solidFill>
                  <a:prstClr val="black"/>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0D3291F3-5DBE-49E9-B99B-F9D29B660117}"/>
              </a:ext>
            </a:extLst>
          </p:cNvPr>
          <p:cNvSpPr txBox="1"/>
          <p:nvPr/>
        </p:nvSpPr>
        <p:spPr>
          <a:xfrm>
            <a:off x="219965" y="6326808"/>
            <a:ext cx="5616588" cy="390428"/>
          </a:xfrm>
          <a:prstGeom prst="rect">
            <a:avLst/>
          </a:prstGeom>
          <a:noFill/>
        </p:spPr>
        <p:txBody>
          <a:bodyPr wrap="square" rtlCol="0">
            <a:spAutoFit/>
          </a:bodyPr>
          <a:lstStyle/>
          <a:p>
            <a:pPr defTabSz="984077"/>
            <a:r>
              <a:rPr lang="en-US" sz="1937" b="1" dirty="0">
                <a:solidFill>
                  <a:prstClr val="black"/>
                </a:solidFill>
                <a:latin typeface="Times New Roman" panose="02020603050405020304" pitchFamily="18" charset="0"/>
                <a:cs typeface="Times New Roman" panose="02020603050405020304" pitchFamily="18" charset="0"/>
              </a:rPr>
              <a:t>=&gt; </a:t>
            </a:r>
            <a:r>
              <a:rPr lang="en-US" sz="1937" b="1" dirty="0" err="1">
                <a:solidFill>
                  <a:prstClr val="black"/>
                </a:solidFill>
                <a:latin typeface="Times New Roman" panose="02020603050405020304" pitchFamily="18" charset="0"/>
                <a:cs typeface="Times New Roman" panose="02020603050405020304" pitchFamily="18" charset="0"/>
              </a:rPr>
              <a:t>Tắt</a:t>
            </a:r>
            <a:r>
              <a:rPr lang="en-US" sz="1937" b="1" dirty="0">
                <a:solidFill>
                  <a:prstClr val="black"/>
                </a:solidFill>
                <a:latin typeface="Times New Roman" panose="02020603050405020304" pitchFamily="18" charset="0"/>
                <a:cs typeface="Times New Roman" panose="02020603050405020304" pitchFamily="18" charset="0"/>
              </a:rPr>
              <a:t> toàn </a:t>
            </a:r>
            <a:r>
              <a:rPr lang="en-US" sz="1937" b="1" dirty="0" err="1">
                <a:solidFill>
                  <a:prstClr val="black"/>
                </a:solidFill>
                <a:latin typeface="Times New Roman" panose="02020603050405020304" pitchFamily="18" charset="0"/>
                <a:cs typeface="Times New Roman" panose="02020603050405020304" pitchFamily="18" charset="0"/>
              </a:rPr>
              <a:t>bộ</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trình</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duyệt</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sau</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đó</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mở</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lại</a:t>
            </a:r>
            <a:r>
              <a:rPr lang="en-US" sz="1937" b="1" dirty="0">
                <a:solidFill>
                  <a:prstClr val="black"/>
                </a:solidFill>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11907844-0FE1-4D67-85BF-2293B1AD6ED5}"/>
              </a:ext>
            </a:extLst>
          </p:cNvPr>
          <p:cNvSpPr txBox="1"/>
          <p:nvPr/>
        </p:nvSpPr>
        <p:spPr>
          <a:xfrm>
            <a:off x="235744" y="211474"/>
            <a:ext cx="10273648" cy="390428"/>
          </a:xfrm>
          <a:prstGeom prst="rect">
            <a:avLst/>
          </a:prstGeom>
          <a:noFill/>
        </p:spPr>
        <p:txBody>
          <a:bodyPr wrap="square" rtlCol="0">
            <a:spAutoFit/>
          </a:bodyPr>
          <a:lstStyle/>
          <a:p>
            <a:pPr defTabSz="984077"/>
            <a:r>
              <a:rPr lang="en-US" sz="1937" b="1" dirty="0">
                <a:solidFill>
                  <a:prstClr val="black"/>
                </a:solidFill>
                <a:latin typeface="Times New Roman" panose="02020603050405020304" pitchFamily="18" charset="0"/>
                <a:cs typeface="Times New Roman" panose="02020603050405020304" pitchFamily="18" charset="0"/>
              </a:rPr>
              <a:t>9. H</a:t>
            </a:r>
            <a:r>
              <a:rPr lang="vi-VN" sz="1937" b="1" dirty="0">
                <a:solidFill>
                  <a:prstClr val="black"/>
                </a:solidFill>
                <a:latin typeface="Times New Roman" panose="02020603050405020304" pitchFamily="18" charset="0"/>
                <a:cs typeface="Times New Roman" panose="02020603050405020304" pitchFamily="18" charset="0"/>
              </a:rPr>
              <a:t>ư</a:t>
            </a:r>
            <a:r>
              <a:rPr lang="en-US" sz="1937" b="1" dirty="0" err="1">
                <a:solidFill>
                  <a:prstClr val="black"/>
                </a:solidFill>
                <a:latin typeface="Times New Roman" panose="02020603050405020304" pitchFamily="18" charset="0"/>
                <a:cs typeface="Times New Roman" panose="02020603050405020304" pitchFamily="18" charset="0"/>
              </a:rPr>
              <a:t>ớng</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dẫn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thay</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đổi</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ngôn</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ngữ</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hiển</a:t>
            </a:r>
            <a:r>
              <a:rPr lang="en-US" sz="1937" b="1" dirty="0">
                <a:solidFill>
                  <a:prstClr val="black"/>
                </a:solidFill>
                <a:latin typeface="Times New Roman" panose="02020603050405020304" pitchFamily="18" charset="0"/>
                <a:cs typeface="Times New Roman" panose="02020603050405020304" pitchFamily="18" charset="0"/>
              </a:rPr>
              <a:t> thị </a:t>
            </a:r>
            <a:r>
              <a:rPr lang="en-US" sz="1937" b="1" dirty="0" err="1">
                <a:solidFill>
                  <a:prstClr val="black"/>
                </a:solidFill>
                <a:latin typeface="Times New Roman" panose="02020603050405020304" pitchFamily="18" charset="0"/>
                <a:cs typeface="Times New Roman" panose="02020603050405020304" pitchFamily="18" charset="0"/>
              </a:rPr>
              <a:t>của</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trình</a:t>
            </a:r>
            <a:r>
              <a:rPr lang="en-US" sz="1937" b="1" dirty="0">
                <a:solidFill>
                  <a:prstClr val="black"/>
                </a:solidFill>
                <a:latin typeface="Times New Roman" panose="02020603050405020304" pitchFamily="18" charset="0"/>
                <a:cs typeface="Times New Roman" panose="02020603050405020304" pitchFamily="18" charset="0"/>
              </a:rPr>
              <a:t> </a:t>
            </a:r>
            <a:r>
              <a:rPr lang="en-US" sz="1937" b="1" dirty="0" err="1">
                <a:solidFill>
                  <a:prstClr val="black"/>
                </a:solidFill>
                <a:latin typeface="Times New Roman" panose="02020603050405020304" pitchFamily="18" charset="0"/>
                <a:cs typeface="Times New Roman" panose="02020603050405020304" pitchFamily="18" charset="0"/>
              </a:rPr>
              <a:t>duyệt</a:t>
            </a:r>
            <a:r>
              <a:rPr lang="en-US" sz="1937" b="1" dirty="0">
                <a:solidFill>
                  <a:prstClr val="black"/>
                </a:solidFill>
                <a:latin typeface="Times New Roman" panose="02020603050405020304" pitchFamily="18" charset="0"/>
                <a:cs typeface="Times New Roman" panose="02020603050405020304" pitchFamily="18" charset="0"/>
              </a:rPr>
              <a:t> Google Chrome.</a:t>
            </a:r>
          </a:p>
        </p:txBody>
      </p:sp>
    </p:spTree>
    <p:extLst>
      <p:ext uri="{BB962C8B-B14F-4D97-AF65-F5344CB8AC3E}">
        <p14:creationId xmlns:p14="http://schemas.microsoft.com/office/powerpoint/2010/main" val="1255186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6510E-E791-4E61-A690-7A26B94EBA47}"/>
              </a:ext>
            </a:extLst>
          </p:cNvPr>
          <p:cNvPicPr>
            <a:picLocks noChangeAspect="1"/>
          </p:cNvPicPr>
          <p:nvPr/>
        </p:nvPicPr>
        <p:blipFill rotWithShape="1">
          <a:blip r:embed="rId2"/>
          <a:srcRect t="4149" b="6637"/>
          <a:stretch/>
        </p:blipFill>
        <p:spPr>
          <a:xfrm>
            <a:off x="769144" y="1480344"/>
            <a:ext cx="10598856" cy="5318831"/>
          </a:xfrm>
          <a:prstGeom prst="rect">
            <a:avLst/>
          </a:prstGeom>
          <a:ln>
            <a:solidFill>
              <a:srgbClr val="595959"/>
            </a:solidFill>
          </a:ln>
        </p:spPr>
      </p:pic>
      <p:sp>
        <p:nvSpPr>
          <p:cNvPr id="3" name="TextBox 2">
            <a:extLst>
              <a:ext uri="{FF2B5EF4-FFF2-40B4-BE49-F238E27FC236}">
                <a16:creationId xmlns:a16="http://schemas.microsoft.com/office/drawing/2014/main" id="{9BADD90A-BAE0-4DDC-850B-025D887C23AC}"/>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H</a:t>
            </a:r>
            <a:r>
              <a:rPr kumimoji="0" lang="vi-VN"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FBHP qua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Send message</a:t>
            </a:r>
          </a:p>
        </p:txBody>
      </p:sp>
      <p:sp>
        <p:nvSpPr>
          <p:cNvPr id="4" name="TextBox 3">
            <a:extLst>
              <a:ext uri="{FF2B5EF4-FFF2-40B4-BE49-F238E27FC236}">
                <a16:creationId xmlns:a16="http://schemas.microsoft.com/office/drawing/2014/main" id="{D0BDD6A0-E1C2-45D1-ADEC-0B4D942A43F3}"/>
              </a:ext>
            </a:extLst>
          </p:cNvPr>
          <p:cNvSpPr txBox="1"/>
          <p:nvPr/>
        </p:nvSpPr>
        <p:spPr>
          <a:xfrm>
            <a:off x="259285" y="601902"/>
            <a:ext cx="11887200" cy="690702"/>
          </a:xfrm>
          <a:prstGeom prst="rect">
            <a:avLst/>
          </a:prstGeom>
          <a:noFill/>
        </p:spPr>
        <p:txBody>
          <a:bodyPr wrap="square" rtlCol="0">
            <a:spAutoFit/>
          </a:bodyPr>
          <a:lstStyle/>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FBHP:</a:t>
            </a:r>
          </a:p>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kích</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Send message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a:extLst>
              <a:ext uri="{FF2B5EF4-FFF2-40B4-BE49-F238E27FC236}">
                <a16:creationId xmlns:a16="http://schemas.microsoft.com/office/drawing/2014/main" id="{B0010FD2-B555-4263-9832-0FBAE43FC6F8}"/>
              </a:ext>
            </a:extLst>
          </p:cNvPr>
          <p:cNvSpPr/>
          <p:nvPr/>
        </p:nvSpPr>
        <p:spPr>
          <a:xfrm>
            <a:off x="9760744" y="2667751"/>
            <a:ext cx="6096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CAB5B0F-49C9-4E2E-B217-74AAF9ADBA86}"/>
              </a:ext>
            </a:extLst>
          </p:cNvPr>
          <p:cNvSpPr/>
          <p:nvPr/>
        </p:nvSpPr>
        <p:spPr>
          <a:xfrm>
            <a:off x="10122845" y="4877551"/>
            <a:ext cx="1066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7AF44CB-F14F-42F8-8575-B83831E2FF19}"/>
              </a:ext>
            </a:extLst>
          </p:cNvPr>
          <p:cNvSpPr/>
          <p:nvPr/>
        </p:nvSpPr>
        <p:spPr>
          <a:xfrm>
            <a:off x="9227344" y="2603764"/>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 name="Oval 7">
            <a:extLst>
              <a:ext uri="{FF2B5EF4-FFF2-40B4-BE49-F238E27FC236}">
                <a16:creationId xmlns:a16="http://schemas.microsoft.com/office/drawing/2014/main" id="{96B7EE41-9301-4274-B84F-6344B28AB8FB}"/>
              </a:ext>
            </a:extLst>
          </p:cNvPr>
          <p:cNvSpPr/>
          <p:nvPr/>
        </p:nvSpPr>
        <p:spPr>
          <a:xfrm>
            <a:off x="9620959" y="4833143"/>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 name="Isosceles Triangle 8">
            <a:hlinkClick r:id="rId3" action="ppaction://hlinksldjump"/>
            <a:extLst>
              <a:ext uri="{FF2B5EF4-FFF2-40B4-BE49-F238E27FC236}">
                <a16:creationId xmlns:a16="http://schemas.microsoft.com/office/drawing/2014/main" id="{8BB06746-0DAA-4681-86B9-C05B7471D171}"/>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59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06C28-0775-4818-80C8-3058AEB7C207}"/>
              </a:ext>
            </a:extLst>
          </p:cNvPr>
          <p:cNvPicPr>
            <a:picLocks noChangeAspect="1"/>
          </p:cNvPicPr>
          <p:nvPr/>
        </p:nvPicPr>
        <p:blipFill rotWithShape="1">
          <a:blip r:embed="rId2"/>
          <a:srcRect t="4554" b="4571"/>
          <a:stretch/>
        </p:blipFill>
        <p:spPr>
          <a:xfrm>
            <a:off x="1226344" y="1664056"/>
            <a:ext cx="10522656" cy="5378888"/>
          </a:xfrm>
          <a:prstGeom prst="rect">
            <a:avLst/>
          </a:prstGeom>
          <a:ln>
            <a:solidFill>
              <a:schemeClr val="bg1">
                <a:lumMod val="75000"/>
              </a:schemeClr>
            </a:solidFill>
          </a:ln>
        </p:spPr>
      </p:pic>
      <p:sp>
        <p:nvSpPr>
          <p:cNvPr id="3" name="TextBox 2">
            <a:extLst>
              <a:ext uri="{FF2B5EF4-FFF2-40B4-BE49-F238E27FC236}">
                <a16:creationId xmlns:a16="http://schemas.microsoft.com/office/drawing/2014/main" id="{4AA375F8-C79E-4CBB-9D23-85A992AEA634}"/>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H</a:t>
            </a:r>
            <a:r>
              <a:rPr kumimoji="0" lang="vi-VN"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FBHP qua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Send message</a:t>
            </a:r>
          </a:p>
        </p:txBody>
      </p:sp>
      <p:sp>
        <p:nvSpPr>
          <p:cNvPr id="4" name="Rectangle 3">
            <a:extLst>
              <a:ext uri="{FF2B5EF4-FFF2-40B4-BE49-F238E27FC236}">
                <a16:creationId xmlns:a16="http://schemas.microsoft.com/office/drawing/2014/main" id="{85A2C5E7-5322-4FB5-A27A-C47F1135A635}"/>
              </a:ext>
            </a:extLst>
          </p:cNvPr>
          <p:cNvSpPr/>
          <p:nvPr/>
        </p:nvSpPr>
        <p:spPr>
          <a:xfrm>
            <a:off x="1835944" y="3147100"/>
            <a:ext cx="4114800" cy="1371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CF1623EE-1DEF-4368-BAE1-E8600F6C1BF2}"/>
              </a:ext>
            </a:extLst>
          </p:cNvPr>
          <p:cNvSpPr/>
          <p:nvPr/>
        </p:nvSpPr>
        <p:spPr>
          <a:xfrm>
            <a:off x="1347502" y="3636092"/>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6" name="Oval 5">
            <a:extLst>
              <a:ext uri="{FF2B5EF4-FFF2-40B4-BE49-F238E27FC236}">
                <a16:creationId xmlns:a16="http://schemas.microsoft.com/office/drawing/2014/main" id="{C787B1F2-E176-4C2E-95D8-8F7A102DF9D4}"/>
              </a:ext>
            </a:extLst>
          </p:cNvPr>
          <p:cNvSpPr/>
          <p:nvPr/>
        </p:nvSpPr>
        <p:spPr>
          <a:xfrm>
            <a:off x="9760744" y="2524885"/>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 name="Rectangle 6">
            <a:extLst>
              <a:ext uri="{FF2B5EF4-FFF2-40B4-BE49-F238E27FC236}">
                <a16:creationId xmlns:a16="http://schemas.microsoft.com/office/drawing/2014/main" id="{24E2407D-5300-4BE4-80C6-B9E432FB16C4}"/>
              </a:ext>
            </a:extLst>
          </p:cNvPr>
          <p:cNvSpPr/>
          <p:nvPr/>
        </p:nvSpPr>
        <p:spPr>
          <a:xfrm>
            <a:off x="10217944" y="2524885"/>
            <a:ext cx="714798" cy="3936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4AE6666-4F91-4A36-A240-A1AD0D733617}"/>
              </a:ext>
            </a:extLst>
          </p:cNvPr>
          <p:cNvSpPr txBox="1"/>
          <p:nvPr/>
        </p:nvSpPr>
        <p:spPr>
          <a:xfrm>
            <a:off x="259285" y="601902"/>
            <a:ext cx="11887200" cy="989886"/>
          </a:xfrm>
          <a:prstGeom prst="rect">
            <a:avLst/>
          </a:prstGeom>
          <a:noFill/>
        </p:spPr>
        <p:txBody>
          <a:bodyPr wrap="square" rtlCol="0">
            <a:spAutoFit/>
          </a:bodyPr>
          <a:lstStyle/>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Điền</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Subject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Message,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file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đính</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kèm</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kích</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nút</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Add</a:t>
            </a:r>
          </a:p>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Kích</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nút</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nhắn</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FBHP</a:t>
            </a:r>
          </a:p>
        </p:txBody>
      </p:sp>
    </p:spTree>
    <p:extLst>
      <p:ext uri="{BB962C8B-B14F-4D97-AF65-F5344CB8AC3E}">
        <p14:creationId xmlns:p14="http://schemas.microsoft.com/office/powerpoint/2010/main" val="1875699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7"/>
          <p:cNvSpPr txBox="1">
            <a:spLocks/>
          </p:cNvSpPr>
          <p:nvPr/>
        </p:nvSpPr>
        <p:spPr>
          <a:xfrm>
            <a:off x="6205501" y="7893512"/>
            <a:ext cx="712035" cy="207528"/>
          </a:xfrm>
          <a:prstGeom prst="rect">
            <a:avLst/>
          </a:prstGeom>
        </p:spPr>
        <p:txBody>
          <a:bodyPr/>
          <a:ls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a:lstStyle>
          <a:p>
            <a:pPr defTabSz="975413">
              <a:spcBef>
                <a:spcPct val="0"/>
              </a:spcBef>
              <a:spcAft>
                <a:spcPct val="0"/>
              </a:spcAft>
              <a:defRPr/>
            </a:pPr>
            <a:fld id="{EB0432B6-DF3A-4012-B234-A14B088B809D}" type="slidenum">
              <a:rPr lang="en-US" altLang="ja-JP" sz="994" kern="0">
                <a:solidFill>
                  <a:srgbClr val="000000"/>
                </a:solidFill>
                <a:latin typeface="Arial" panose="020B0604020202020204" pitchFamily="34" charset="0"/>
                <a:ea typeface="HG丸ｺﾞｼｯｸM-PRO"/>
                <a:cs typeface="Arial" panose="020B0604020202020204" pitchFamily="34" charset="0"/>
              </a:rPr>
              <a:pPr defTabSz="975413">
                <a:spcBef>
                  <a:spcPct val="0"/>
                </a:spcBef>
                <a:spcAft>
                  <a:spcPct val="0"/>
                </a:spcAft>
                <a:defRPr/>
              </a:pPr>
              <a:t>78</a:t>
            </a:fld>
            <a:endParaRPr lang="en-US" altLang="en-US" sz="994" kern="0" dirty="0">
              <a:solidFill>
                <a:srgbClr val="000000"/>
              </a:solidFill>
              <a:latin typeface="Arial" panose="020B0604020202020204" pitchFamily="34" charset="0"/>
              <a:ea typeface="HG丸ｺﾞｼｯｸM-PRO"/>
              <a:cs typeface="Arial" panose="020B0604020202020204" pitchFamily="34" charset="0"/>
            </a:endParaRPr>
          </a:p>
        </p:txBody>
      </p:sp>
      <p:pic>
        <p:nvPicPr>
          <p:cNvPr id="3" name="Picture 2">
            <a:extLst>
              <a:ext uri="{FF2B5EF4-FFF2-40B4-BE49-F238E27FC236}">
                <a16:creationId xmlns:a16="http://schemas.microsoft.com/office/drawing/2014/main" id="{D1BB1CC9-9782-4133-9AA7-5FAD1F4E7619}"/>
              </a:ext>
            </a:extLst>
          </p:cNvPr>
          <p:cNvPicPr>
            <a:picLocks noChangeAspect="1"/>
          </p:cNvPicPr>
          <p:nvPr/>
        </p:nvPicPr>
        <p:blipFill>
          <a:blip r:embed="rId2"/>
          <a:stretch>
            <a:fillRect/>
          </a:stretch>
        </p:blipFill>
        <p:spPr>
          <a:xfrm>
            <a:off x="3417094" y="3031942"/>
            <a:ext cx="6286500" cy="1316404"/>
          </a:xfrm>
          <a:prstGeom prst="rect">
            <a:avLst/>
          </a:prstGeom>
        </p:spPr>
      </p:pic>
    </p:spTree>
    <p:extLst>
      <p:ext uri="{BB962C8B-B14F-4D97-AF65-F5344CB8AC3E}">
        <p14:creationId xmlns:p14="http://schemas.microsoft.com/office/powerpoint/2010/main" val="126590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28A02-75A9-40CD-839B-0A8989EAAF8B}"/>
              </a:ext>
            </a:extLst>
          </p:cNvPr>
          <p:cNvPicPr>
            <a:picLocks noChangeAspect="1"/>
          </p:cNvPicPr>
          <p:nvPr/>
        </p:nvPicPr>
        <p:blipFill>
          <a:blip r:embed="rId3"/>
          <a:stretch>
            <a:fillRect/>
          </a:stretch>
        </p:blipFill>
        <p:spPr>
          <a:xfrm>
            <a:off x="0" y="755457"/>
            <a:ext cx="13120688" cy="6437338"/>
          </a:xfrm>
          <a:prstGeom prst="rect">
            <a:avLst/>
          </a:prstGeom>
          <a:ln>
            <a:solidFill>
              <a:schemeClr val="tx1"/>
            </a:solidFill>
          </a:ln>
        </p:spPr>
      </p:pic>
      <p:pic>
        <p:nvPicPr>
          <p:cNvPr id="3" name="Picture 2">
            <a:extLst>
              <a:ext uri="{FF2B5EF4-FFF2-40B4-BE49-F238E27FC236}">
                <a16:creationId xmlns:a16="http://schemas.microsoft.com/office/drawing/2014/main" id="{1092AD5D-A277-4D4D-812E-A6CDF815774E}"/>
              </a:ext>
            </a:extLst>
          </p:cNvPr>
          <p:cNvPicPr>
            <a:picLocks noChangeAspect="1"/>
          </p:cNvPicPr>
          <p:nvPr/>
        </p:nvPicPr>
        <p:blipFill>
          <a:blip r:embed="rId4"/>
          <a:stretch>
            <a:fillRect/>
          </a:stretch>
        </p:blipFill>
        <p:spPr>
          <a:xfrm>
            <a:off x="1223482" y="3435809"/>
            <a:ext cx="2093025" cy="295872"/>
          </a:xfrm>
          <a:prstGeom prst="rect">
            <a:avLst/>
          </a:prstGeom>
        </p:spPr>
      </p:pic>
      <p:pic>
        <p:nvPicPr>
          <p:cNvPr id="7" name="Picture 6">
            <a:extLst>
              <a:ext uri="{FF2B5EF4-FFF2-40B4-BE49-F238E27FC236}">
                <a16:creationId xmlns:a16="http://schemas.microsoft.com/office/drawing/2014/main" id="{98DBE595-4F59-48AC-B2A8-FEE2FBABE747}"/>
              </a:ext>
            </a:extLst>
          </p:cNvPr>
          <p:cNvPicPr>
            <a:picLocks noChangeAspect="1"/>
          </p:cNvPicPr>
          <p:nvPr/>
        </p:nvPicPr>
        <p:blipFill>
          <a:blip r:embed="rId4"/>
          <a:stretch>
            <a:fillRect/>
          </a:stretch>
        </p:blipFill>
        <p:spPr>
          <a:xfrm>
            <a:off x="1123750" y="4066317"/>
            <a:ext cx="2093025" cy="295872"/>
          </a:xfrm>
          <a:prstGeom prst="rect">
            <a:avLst/>
          </a:prstGeom>
        </p:spPr>
      </p:pic>
      <p:sp>
        <p:nvSpPr>
          <p:cNvPr id="10" name="Rectangle 9">
            <a:extLst>
              <a:ext uri="{FF2B5EF4-FFF2-40B4-BE49-F238E27FC236}">
                <a16:creationId xmlns:a16="http://schemas.microsoft.com/office/drawing/2014/main" id="{25A05C91-E6EE-4930-9E41-D1840E7BCD3B}"/>
              </a:ext>
            </a:extLst>
          </p:cNvPr>
          <p:cNvSpPr/>
          <p:nvPr/>
        </p:nvSpPr>
        <p:spPr>
          <a:xfrm>
            <a:off x="1012060" y="4943235"/>
            <a:ext cx="1736482" cy="295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Callout: Line 14">
            <a:extLst>
              <a:ext uri="{FF2B5EF4-FFF2-40B4-BE49-F238E27FC236}">
                <a16:creationId xmlns:a16="http://schemas.microsoft.com/office/drawing/2014/main" id="{956FA6B1-7CBD-4ABD-AAFB-7E62B608B147}"/>
              </a:ext>
            </a:extLst>
          </p:cNvPr>
          <p:cNvSpPr/>
          <p:nvPr/>
        </p:nvSpPr>
        <p:spPr>
          <a:xfrm>
            <a:off x="3534135" y="5074476"/>
            <a:ext cx="5066986" cy="113026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err="1">
                <a:solidFill>
                  <a:srgbClr val="000000"/>
                </a:solidFill>
                <a:latin typeface="Times New Roman" panose="02020603050405020304" pitchFamily="18" charset="0"/>
                <a:cs typeface="Times New Roman" panose="02020603050405020304" pitchFamily="18" charset="0"/>
              </a:rPr>
              <a:t>Nếu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quên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thông</a:t>
            </a:r>
            <a:r>
              <a:rPr lang="en-US" sz="1800" dirty="0">
                <a:solidFill>
                  <a:srgbClr val="000000"/>
                </a:solidFill>
                <a:latin typeface="Times New Roman" panose="02020603050405020304" pitchFamily="18" charset="0"/>
                <a:cs typeface="Times New Roman" panose="02020603050405020304" pitchFamily="18" charset="0"/>
              </a:rPr>
              <a:t> tin </a:t>
            </a:r>
            <a:r>
              <a:rPr lang="en-US" sz="1800" dirty="0" err="1">
                <a:solidFill>
                  <a:srgbClr val="000000"/>
                </a:solidFill>
                <a:latin typeface="Times New Roman" panose="02020603050405020304" pitchFamily="18" charset="0"/>
                <a:cs typeface="Times New Roman" panose="02020603050405020304" pitchFamily="18" charset="0"/>
              </a:rPr>
              <a:t>đăng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nhập</a:t>
            </a:r>
            <a:r>
              <a:rPr lang="en-US" sz="1800" dirty="0">
                <a:solidFill>
                  <a:srgbClr val="000000"/>
                </a:solidFill>
                <a:latin typeface="Times New Roman" panose="02020603050405020304" pitchFamily="18" charset="0"/>
                <a:cs typeface="Times New Roman" panose="02020603050405020304" pitchFamily="18" charset="0"/>
              </a:rPr>
              <a:t> nh</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hoặc</a:t>
            </a:r>
            <a:r>
              <a:rPr lang="en-US" sz="1800" dirty="0">
                <a:solidFill>
                  <a:srgbClr val="000000"/>
                </a:solidFill>
                <a:latin typeface="Times New Roman" panose="02020603050405020304" pitchFamily="18" charset="0"/>
                <a:cs typeface="Times New Roman" panose="02020603050405020304" pitchFamily="18" charset="0"/>
              </a:rPr>
              <a:t> Password,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Forgot Username </a:t>
            </a:r>
            <a:r>
              <a:rPr lang="en-US" sz="1800" dirty="0" err="1">
                <a:solidFill>
                  <a:srgbClr val="000000"/>
                </a:solidFill>
                <a:latin typeface="Times New Roman" panose="02020603050405020304" pitchFamily="18" charset="0"/>
                <a:cs typeface="Times New Roman" panose="02020603050405020304" pitchFamily="18" charset="0"/>
              </a:rPr>
              <a:t>hoặc</a:t>
            </a:r>
            <a:r>
              <a:rPr lang="en-US" sz="1800" b="1" dirty="0">
                <a:solidFill>
                  <a:srgbClr val="000000"/>
                </a:solidFill>
                <a:latin typeface="Times New Roman" panose="02020603050405020304" pitchFamily="18" charset="0"/>
                <a:cs typeface="Times New Roman" panose="02020603050405020304" pitchFamily="18" charset="0"/>
              </a:rPr>
              <a:t> Password </a:t>
            </a:r>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tìm</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lai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đăng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nhập</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hoặc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đặt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lại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mật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khẩu</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E198FDF-CD0B-4D39-AD8C-9E8E08CA84CD}"/>
              </a:ext>
            </a:extLst>
          </p:cNvPr>
          <p:cNvSpPr txBox="1"/>
          <p:nvPr/>
        </p:nvSpPr>
        <p:spPr>
          <a:xfrm>
            <a:off x="235744" y="266932"/>
            <a:ext cx="5650831"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1.2.Quên thông tin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1967611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487E06-402C-45D6-82C8-74EEE09F0861}"/>
              </a:ext>
            </a:extLst>
          </p:cNvPr>
          <p:cNvPicPr>
            <a:picLocks noChangeAspect="1"/>
          </p:cNvPicPr>
          <p:nvPr/>
        </p:nvPicPr>
        <p:blipFill rotWithShape="1">
          <a:blip r:embed="rId3"/>
          <a:srcRect l="21301" r="-1125" b="7265"/>
          <a:stretch/>
        </p:blipFill>
        <p:spPr>
          <a:xfrm>
            <a:off x="6063396" y="448909"/>
            <a:ext cx="6096000" cy="3342538"/>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8D6D9618-E9D6-40EB-AB93-DDB47A23F78D}"/>
              </a:ext>
            </a:extLst>
          </p:cNvPr>
          <p:cNvSpPr/>
          <p:nvPr/>
        </p:nvSpPr>
        <p:spPr bwMode="gray">
          <a:xfrm>
            <a:off x="10700815" y="1271400"/>
            <a:ext cx="1065526" cy="30777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 Placeholder 1">
            <a:extLst>
              <a:ext uri="{FF2B5EF4-FFF2-40B4-BE49-F238E27FC236}">
                <a16:creationId xmlns:a16="http://schemas.microsoft.com/office/drawing/2014/main" id="{C3135B29-05DD-4791-98BF-D5347249686A}"/>
              </a:ext>
            </a:extLst>
          </p:cNvPr>
          <p:cNvSpPr txBox="1">
            <a:spLocks/>
          </p:cNvSpPr>
          <p:nvPr/>
        </p:nvSpPr>
        <p:spPr bwMode="black">
          <a:xfrm>
            <a:off x="307056" y="794544"/>
            <a:ext cx="5338888" cy="2996903"/>
          </a:xfrm>
          <a:prstGeom prst="rect">
            <a:avLst/>
          </a:prstGeom>
          <a:solidFill>
            <a:schemeClr val="accent3">
              <a:lumMod val="20000"/>
              <a:lumOff val="80000"/>
            </a:schemeClr>
          </a:solidFill>
          <a:ln>
            <a:solidFill>
              <a:schemeClr val="tx1"/>
            </a:solidFill>
          </a:ln>
        </p:spPr>
        <p:txBody>
          <a:bodyPr vert="horz" lIns="0" tIns="0" rIns="0" bIns="0" rtlCol="0">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thay</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đổi</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tài</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khoản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đăng</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nhập</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Ariba</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cập</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Ariba</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biểu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Account setting ở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hình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tròn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xanh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lá</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cây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My Account</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Thay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đổi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địa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chỉ</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địa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chỉ</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m</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User name/Email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addresss</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“Save”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vừa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7" name="図 2" descr="image004">
            <a:extLst>
              <a:ext uri="{FF2B5EF4-FFF2-40B4-BE49-F238E27FC236}">
                <a16:creationId xmlns:a16="http://schemas.microsoft.com/office/drawing/2014/main" id="{EA4E7DD5-26D3-4A72-9038-C799B9603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396" y="3994944"/>
            <a:ext cx="612231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D9ED795-3158-45AD-BA31-97EA7DB02A3C}"/>
              </a:ext>
            </a:extLst>
          </p:cNvPr>
          <p:cNvPicPr>
            <a:picLocks noChangeAspect="1"/>
          </p:cNvPicPr>
          <p:nvPr/>
        </p:nvPicPr>
        <p:blipFill rotWithShape="1">
          <a:blip r:embed="rId5"/>
          <a:srcRect l="25920" r="12573"/>
          <a:stretch/>
        </p:blipFill>
        <p:spPr>
          <a:xfrm>
            <a:off x="234769" y="3981699"/>
            <a:ext cx="5411175" cy="3138463"/>
          </a:xfrm>
          <a:prstGeom prst="rect">
            <a:avLst/>
          </a:prstGeom>
          <a:ln>
            <a:solidFill>
              <a:schemeClr val="bg1">
                <a:lumMod val="85000"/>
              </a:schemeClr>
            </a:solidFill>
          </a:ln>
        </p:spPr>
      </p:pic>
      <p:sp>
        <p:nvSpPr>
          <p:cNvPr id="19" name="Rectangle 18">
            <a:extLst>
              <a:ext uri="{FF2B5EF4-FFF2-40B4-BE49-F238E27FC236}">
                <a16:creationId xmlns:a16="http://schemas.microsoft.com/office/drawing/2014/main" id="{E457F980-7EBA-4CDC-BD3E-48547BD4C307}"/>
              </a:ext>
            </a:extLst>
          </p:cNvPr>
          <p:cNvSpPr/>
          <p:nvPr/>
        </p:nvSpPr>
        <p:spPr bwMode="gray">
          <a:xfrm>
            <a:off x="477773" y="5976144"/>
            <a:ext cx="9144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1" name="TextBox 20">
            <a:extLst>
              <a:ext uri="{FF2B5EF4-FFF2-40B4-BE49-F238E27FC236}">
                <a16:creationId xmlns:a16="http://schemas.microsoft.com/office/drawing/2014/main" id="{08F9F32A-66FA-4329-8E13-968EC1B8ABFD}"/>
              </a:ext>
            </a:extLst>
          </p:cNvPr>
          <p:cNvSpPr txBox="1"/>
          <p:nvPr/>
        </p:nvSpPr>
        <p:spPr>
          <a:xfrm>
            <a:off x="1546497" y="5942704"/>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60684E78-A58F-4D59-BEA5-A30C1817F270}"/>
              </a:ext>
            </a:extLst>
          </p:cNvPr>
          <p:cNvSpPr txBox="1"/>
          <p:nvPr/>
        </p:nvSpPr>
        <p:spPr>
          <a:xfrm>
            <a:off x="10419206" y="1271400"/>
            <a:ext cx="563217" cy="31763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7CD71506-F36A-4682-AB4F-A780DF0F343A}"/>
              </a:ext>
            </a:extLst>
          </p:cNvPr>
          <p:cNvSpPr txBox="1"/>
          <p:nvPr/>
        </p:nvSpPr>
        <p:spPr>
          <a:xfrm>
            <a:off x="9905624" y="5360124"/>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24" name="TextBox 23">
            <a:extLst>
              <a:ext uri="{FF2B5EF4-FFF2-40B4-BE49-F238E27FC236}">
                <a16:creationId xmlns:a16="http://schemas.microsoft.com/office/drawing/2014/main" id="{1C75806F-D1B4-4445-B95C-493D73FB9469}"/>
              </a:ext>
            </a:extLst>
          </p:cNvPr>
          <p:cNvSpPr txBox="1"/>
          <p:nvPr/>
        </p:nvSpPr>
        <p:spPr>
          <a:xfrm>
            <a:off x="10598944" y="4310868"/>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3" name="TextBox 12">
            <a:extLst>
              <a:ext uri="{FF2B5EF4-FFF2-40B4-BE49-F238E27FC236}">
                <a16:creationId xmlns:a16="http://schemas.microsoft.com/office/drawing/2014/main" id="{375031AF-BB16-4AF3-AFC7-85927CEA6A11}"/>
              </a:ext>
            </a:extLst>
          </p:cNvPr>
          <p:cNvSpPr txBox="1"/>
          <p:nvPr/>
        </p:nvSpPr>
        <p:spPr>
          <a:xfrm>
            <a:off x="299912" y="162295"/>
            <a:ext cx="5117431"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1.3.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Thay</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đổi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thông tin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3556593382"/>
      </p:ext>
    </p:extLst>
  </p:cSld>
  <p:clrMapOvr>
    <a:masterClrMapping/>
  </p:clrMapOvr>
</p:sld>
</file>

<file path=ppt/theme/theme1.xml><?xml version="1.0" encoding="utf-8"?>
<a:theme xmlns:a="http://schemas.openxmlformats.org/drawingml/2006/main" name="2_fx_presentation_Blue_J">
  <a:themeElements>
    <a:clrScheme name="ColorSet5">
      <a:dk1>
        <a:sysClr val="windowText" lastClr="000000"/>
      </a:dk1>
      <a:lt1>
        <a:sysClr val="window" lastClr="FFFFFF"/>
      </a:lt1>
      <a:dk2>
        <a:srgbClr val="2895D5"/>
      </a:dk2>
      <a:lt2>
        <a:srgbClr val="737373"/>
      </a:lt2>
      <a:accent1>
        <a:srgbClr val="2895D5"/>
      </a:accent1>
      <a:accent2>
        <a:srgbClr val="7EBFE6"/>
      </a:accent2>
      <a:accent3>
        <a:srgbClr val="BEDFF2"/>
      </a:accent3>
      <a:accent4>
        <a:srgbClr val="9B2583"/>
      </a:accent4>
      <a:accent5>
        <a:srgbClr val="C37CB5"/>
      </a:accent5>
      <a:accent6>
        <a:srgbClr val="E1BEDA"/>
      </a:accent6>
      <a:hlink>
        <a:srgbClr val="0000FF"/>
      </a:hlink>
      <a:folHlink>
        <a:srgbClr val="800080"/>
      </a:folHlink>
    </a:clrScheme>
    <a:fontScheme name="fx テンプレート　J">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tx1"/>
          </a:solidFill>
        </a:ln>
      </a:spPr>
      <a:bodyPr vert="horz" wrap="square" lIns="91440" tIns="45720" rIns="91440" bIns="45720" numCol="1" rtlCol="0" anchor="ctr" anchorCtr="0" compatLnSpc="1">
        <a:prstTxWarp prst="textNoShape">
          <a:avLst/>
        </a:prstTxWarp>
      </a:bodyPr>
      <a:lstStyle>
        <a:defPPr algn="ctr">
          <a:defRPr kumimoji="1" sz="1600" dirty="0" err="1" smtClean="0"/>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600" dirty="0" err="1" smtClean="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x_presentation_blue_J">
  <a:themeElements>
    <a:clrScheme name="Blue">
      <a:dk1>
        <a:srgbClr val="000000"/>
      </a:dk1>
      <a:lt1>
        <a:srgbClr val="FFFFFF"/>
      </a:lt1>
      <a:dk2>
        <a:srgbClr val="737373"/>
      </a:dk2>
      <a:lt2>
        <a:srgbClr val="2895D5"/>
      </a:lt2>
      <a:accent1>
        <a:srgbClr val="2895D5"/>
      </a:accent1>
      <a:accent2>
        <a:srgbClr val="7EBFE6"/>
      </a:accent2>
      <a:accent3>
        <a:srgbClr val="BEDFF2"/>
      </a:accent3>
      <a:accent4>
        <a:srgbClr val="E67600"/>
      </a:accent4>
      <a:accent5>
        <a:srgbClr val="F0AD66"/>
      </a:accent5>
      <a:accent6>
        <a:srgbClr val="F7D6B2"/>
      </a:accent6>
      <a:hlink>
        <a:srgbClr val="0000FF"/>
      </a:hlink>
      <a:folHlink>
        <a:srgbClr val="800080"/>
      </a:folHlink>
    </a:clrScheme>
    <a:fontScheme name="Xerox">
      <a:majorFont>
        <a:latin typeface="HG丸ｺﾞｼｯｸM-PRO"/>
        <a:ea typeface="HG丸ｺﾞｼｯｸM-PRO"/>
        <a:cs typeface=""/>
      </a:majorFont>
      <a:minorFont>
        <a:latin typeface="HG丸ｺﾞｼｯｸM-PRO"/>
        <a:ea typeface="HG丸ｺﾞｼｯｸM-PRO"/>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0" marR="0" indent="0" algn="l" defTabSz="987415" rtl="0" eaLnBrk="1" fontAlgn="base" latinLnBrk="0" hangingPunct="1">
          <a:lnSpc>
            <a:spcPct val="100000"/>
          </a:lnSpc>
          <a:spcBef>
            <a:spcPts val="0"/>
          </a:spcBef>
          <a:spcAft>
            <a:spcPts val="0"/>
          </a:spcAft>
          <a:buClrTx/>
          <a:buSzTx/>
          <a:buFontTx/>
          <a:buNone/>
          <a:tabLst/>
          <a:defRPr kumimoji="1" sz="1600" kern="0" dirty="0" smtClean="0">
            <a:ea typeface="HG丸ｺﾞｼｯｸM-PRO"/>
          </a:defRPr>
        </a:defPPr>
      </a:lstStyle>
    </a:txDef>
  </a:objectDefaults>
  <a:extraClrSchemeLst>
    <a:extraClrScheme>
      <a:clrScheme name="Blue">
        <a:dk1>
          <a:srgbClr val="000000"/>
        </a:dk1>
        <a:lt1>
          <a:srgbClr val="FFFFFF"/>
        </a:lt1>
        <a:dk2>
          <a:srgbClr val="737373"/>
        </a:dk2>
        <a:lt2>
          <a:srgbClr val="2895D5"/>
        </a:lt2>
        <a:accent1>
          <a:srgbClr val="2895D5"/>
        </a:accent1>
        <a:accent2>
          <a:srgbClr val="7EBFE6"/>
        </a:accent2>
        <a:accent3>
          <a:srgbClr val="BEDFF2"/>
        </a:accent3>
        <a:accent4>
          <a:srgbClr val="E67600"/>
        </a:accent4>
        <a:accent5>
          <a:srgbClr val="F0AD66"/>
        </a:accent5>
        <a:accent6>
          <a:srgbClr val="F7D6B2"/>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Green">
        <a:dk1>
          <a:srgbClr val="000000"/>
        </a:dk1>
        <a:lt1>
          <a:srgbClr val="FFFFFF"/>
        </a:lt1>
        <a:dk2>
          <a:srgbClr val="737373"/>
        </a:dk2>
        <a:lt2>
          <a:srgbClr val="6DAF3D"/>
        </a:lt2>
        <a:accent1>
          <a:srgbClr val="6DAF3D"/>
        </a:accent1>
        <a:accent2>
          <a:srgbClr val="A7CF8B"/>
        </a:accent2>
        <a:accent3>
          <a:srgbClr val="D3E7C4"/>
        </a:accent3>
        <a:accent4>
          <a:srgbClr val="E67600"/>
        </a:accent4>
        <a:accent5>
          <a:srgbClr val="F0AD66"/>
        </a:accent5>
        <a:accent6>
          <a:srgbClr val="F7D6B2"/>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range">
        <a:dk1>
          <a:srgbClr val="000000"/>
        </a:dk1>
        <a:lt1>
          <a:srgbClr val="FFFFFF"/>
        </a:lt1>
        <a:dk2>
          <a:srgbClr val="737373"/>
        </a:dk2>
        <a:lt2>
          <a:srgbClr val="E67600"/>
        </a:lt2>
        <a:accent1>
          <a:srgbClr val="E67600"/>
        </a:accent1>
        <a:accent2>
          <a:srgbClr val="F0AD66"/>
        </a:accent2>
        <a:accent3>
          <a:srgbClr val="F7D6B2"/>
        </a:accent3>
        <a:accent4>
          <a:srgbClr val="6DAF3D"/>
        </a:accent4>
        <a:accent5>
          <a:srgbClr val="A7CF8B"/>
        </a:accent5>
        <a:accent6>
          <a:srgbClr val="D3E7C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Violet">
        <a:dk1>
          <a:srgbClr val="000000"/>
        </a:dk1>
        <a:lt1>
          <a:srgbClr val="FFFFFF"/>
        </a:lt1>
        <a:dk2>
          <a:srgbClr val="737373"/>
        </a:dk2>
        <a:lt2>
          <a:srgbClr val="9B2583"/>
        </a:lt2>
        <a:accent1>
          <a:srgbClr val="9B2583"/>
        </a:accent1>
        <a:accent2>
          <a:srgbClr val="C37CB5"/>
        </a:accent2>
        <a:accent3>
          <a:srgbClr val="E1BEDA"/>
        </a:accent3>
        <a:accent4>
          <a:srgbClr val="2895D5"/>
        </a:accent4>
        <a:accent5>
          <a:srgbClr val="7EBFE6"/>
        </a:accent5>
        <a:accent6>
          <a:srgbClr val="BEDFF2"/>
        </a:accent6>
        <a:hlink>
          <a:srgbClr val="0000FF"/>
        </a:hlink>
        <a:folHlink>
          <a:srgbClr val="9B2583"/>
        </a:folHlink>
      </a:clrScheme>
      <a:clrMap bg1="lt1" tx1="dk1" bg2="lt2" tx2="dk2" accent1="accent1" accent2="accent2" accent3="accent3" accent4="accent4" accent5="accent5" accent6="accent6" hlink="hlink" folHlink="folHlink"/>
    </a:extraClrScheme>
  </a:extraClrSchemeLst>
  <a:custClrLst>
    <a:custClr name="bk60">
      <a:srgbClr val="808285"/>
    </a:custClr>
    <a:custClr name="bk30">
      <a:srgbClr val="B2B2B2"/>
    </a:custClr>
    <a:custClr name="bk10">
      <a:srgbClr val="E5E5E5"/>
    </a:custClr>
    <a:custClr name="green100">
      <a:srgbClr val="6DAF3D"/>
    </a:custClr>
    <a:custClr name="green60">
      <a:srgbClr val="A7CF8B"/>
    </a:custClr>
    <a:custClr name="green30">
      <a:srgbClr val="D3E7C4"/>
    </a:custClr>
    <a:custClr name="gold100">
      <a:srgbClr val="FD9F13"/>
    </a:custClr>
    <a:custClr name="gold60">
      <a:srgbClr val="FEC571"/>
    </a:custClr>
    <a:custClr name="gold30">
      <a:srgbClr val="FEE2B8"/>
    </a:custClr>
    <a:custClr name="violet">
      <a:srgbClr val="9B2583"/>
    </a:custClr>
  </a:custClrLst>
  <a:extLst>
    <a:ext uri="{05A4C25C-085E-4340-85A3-A5531E510DB2}">
      <thm15:themeFamily xmlns:thm15="http://schemas.microsoft.com/office/thememl/2012/main" name="fx_presentation_blue_J.pptx" id="{F2B632DE-4478-4A79-8635-AA52D8F90EC5}" vid="{E3B7D474-92C6-4DB8-8510-70740BF4B845}"/>
    </a:ext>
  </a:extLst>
</a:theme>
</file>

<file path=ppt/theme/theme3.xml><?xml version="1.0" encoding="utf-8"?>
<a:theme xmlns:a="http://schemas.openxmlformats.org/drawingml/2006/main" name="SAP Ariba 2018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18_16x9_white.potx" id="{A32D36BE-64FF-489C-A352-3CDDCA513F23}" vid="{83865A1E-DA43-42A2-8E10-033C37C8FE47}"/>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AP Ariba 2020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20_16x9_white" id="{26F69DB5-EC42-7C43-8DB3-A24871AD838A}" vid="{575079F9-F693-284C-B0E2-F5F49C6F9CD0}"/>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fx_presentation_Blue_J">
  <a:themeElements>
    <a:clrScheme name="ColorSet5">
      <a:dk1>
        <a:sysClr val="windowText" lastClr="000000"/>
      </a:dk1>
      <a:lt1>
        <a:sysClr val="window" lastClr="FFFFFF"/>
      </a:lt1>
      <a:dk2>
        <a:srgbClr val="2895D5"/>
      </a:dk2>
      <a:lt2>
        <a:srgbClr val="737373"/>
      </a:lt2>
      <a:accent1>
        <a:srgbClr val="2895D5"/>
      </a:accent1>
      <a:accent2>
        <a:srgbClr val="7EBFE6"/>
      </a:accent2>
      <a:accent3>
        <a:srgbClr val="BEDFF2"/>
      </a:accent3>
      <a:accent4>
        <a:srgbClr val="9B2583"/>
      </a:accent4>
      <a:accent5>
        <a:srgbClr val="C37CB5"/>
      </a:accent5>
      <a:accent6>
        <a:srgbClr val="E1BEDA"/>
      </a:accent6>
      <a:hlink>
        <a:srgbClr val="0000FF"/>
      </a:hlink>
      <a:folHlink>
        <a:srgbClr val="800080"/>
      </a:folHlink>
    </a:clrScheme>
    <a:fontScheme name="fx テンプレート　J">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tx1"/>
          </a:solidFill>
        </a:ln>
      </a:spPr>
      <a:bodyPr vert="horz" wrap="square" lIns="91440" tIns="45720" rIns="91440" bIns="45720" numCol="1" rtlCol="0" anchor="ctr" anchorCtr="0" compatLnSpc="1">
        <a:prstTxWarp prst="textNoShape">
          <a:avLst/>
        </a:prstTxWarp>
      </a:bodyPr>
      <a:lstStyle>
        <a:defPPr algn="ctr">
          <a:defRPr kumimoji="1" sz="1600" dirty="0" err="1" smtClean="0"/>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600" dirty="0" err="1" smtClean="0"/>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ustomAttrDateTime10 xmlns="100de3f4-da7f-4f5e-ad54-e0fe018ef34c" xsi:nil="true"/>
    <CustomAttrDateTime05 xmlns="100de3f4-da7f-4f5e-ad54-e0fe018ef34c" xsi:nil="true"/>
    <CustomAttrChoice10 xmlns="100de3f4-da7f-4f5e-ad54-e0fe018ef34c" xsi:nil="true"/>
    <Archiveable xmlns="100de3f4-da7f-4f5e-ad54-e0fe018ef34c">false</Archiveable>
    <CustomAttrString04 xmlns="100de3f4-da7f-4f5e-ad54-e0fe018ef34c" xsi:nil="true"/>
    <CustomAttrChoice07 xmlns="100de3f4-da7f-4f5e-ad54-e0fe018ef34c" xsi:nil="true"/>
    <RetentionDate xmlns="100de3f4-da7f-4f5e-ad54-e0fe018ef34c" xsi:nil="true"/>
    <CustomAttrDateTime01 xmlns="100de3f4-da7f-4f5e-ad54-e0fe018ef34c" xsi:nil="true"/>
    <CustomAttrString10 xmlns="100de3f4-da7f-4f5e-ad54-e0fe018ef34c" xsi:nil="true"/>
    <CustomAttrString05 xmlns="100de3f4-da7f-4f5e-ad54-e0fe018ef34c" xsi:nil="true"/>
    <CustomAttrChoice01 xmlns="100de3f4-da7f-4f5e-ad54-e0fe018ef34c" xsi:nil="true"/>
    <CustomAttrChoice04 xmlns="100de3f4-da7f-4f5e-ad54-e0fe018ef34c" xsi:nil="true"/>
    <TaxCatchAll xmlns="af5c3bd7-519f-4507-b047-ac88e7ba35d7" xsi:nil="true"/>
    <AutoArchive xmlns="100de3f4-da7f-4f5e-ad54-e0fe018ef34c">true</AutoArchive>
    <CustomAttrDateTime06 xmlns="100de3f4-da7f-4f5e-ad54-e0fe018ef34c" xsi:nil="true"/>
    <CustomAttrDateTime08 xmlns="100de3f4-da7f-4f5e-ad54-e0fe018ef34c" xsi:nil="true"/>
    <DocumentLanguage xmlns="100de3f4-da7f-4f5e-ad54-e0fe018ef34c">en</DocumentLanguage>
    <CustomAttrString01 xmlns="100de3f4-da7f-4f5e-ad54-e0fe018ef34c" xsi:nil="true"/>
    <CustomAttrString06 xmlns="100de3f4-da7f-4f5e-ad54-e0fe018ef34c" xsi:nil="true"/>
    <CustomAttrChoice05 xmlns="100de3f4-da7f-4f5e-ad54-e0fe018ef34c" xsi:nil="true"/>
    <CustomAttrDateTime02 xmlns="100de3f4-da7f-4f5e-ad54-e0fe018ef34c" xsi:nil="true"/>
    <CustomAttrDateTime07 xmlns="100de3f4-da7f-4f5e-ad54-e0fe018ef34c" xsi:nil="true"/>
    <CustomAttrDateTime09 xmlns="100de3f4-da7f-4f5e-ad54-e0fe018ef34c" xsi:nil="true"/>
    <CustomAttrString02 xmlns="100de3f4-da7f-4f5e-ad54-e0fe018ef34c" xsi:nil="true"/>
    <CustomAttrString07 xmlns="100de3f4-da7f-4f5e-ad54-e0fe018ef34c" xsi:nil="true"/>
    <CustomAttrString08 xmlns="100de3f4-da7f-4f5e-ad54-e0fe018ef34c" xsi:nil="true"/>
    <CustomAttrChoice02 xmlns="100de3f4-da7f-4f5e-ad54-e0fe018ef34c" xsi:nil="true"/>
    <CustomAttrChoice08 xmlns="100de3f4-da7f-4f5e-ad54-e0fe018ef34c" xsi:nil="true"/>
    <lcf76f155ced4ddcb4097134ff3c332f xmlns="a6da730f-3d71-474e-a145-293d48b86eb1">
      <Terms xmlns="http://schemas.microsoft.com/office/infopath/2007/PartnerControls"/>
    </lcf76f155ced4ddcb4097134ff3c332f>
    <CustomAttrDateTime03 xmlns="100de3f4-da7f-4f5e-ad54-e0fe018ef34c" xsi:nil="true"/>
    <CustomAttrDateTime04 xmlns="100de3f4-da7f-4f5e-ad54-e0fe018ef34c" xsi:nil="true"/>
    <CustomAttrString03 xmlns="100de3f4-da7f-4f5e-ad54-e0fe018ef34c" xsi:nil="true"/>
    <CustomAttrString09 xmlns="100de3f4-da7f-4f5e-ad54-e0fe018ef34c" xsi:nil="true"/>
    <CustomAttrChoice03 xmlns="100de3f4-da7f-4f5e-ad54-e0fe018ef34c" xsi:nil="true"/>
    <CustomAttrChoice06 xmlns="100de3f4-da7f-4f5e-ad54-e0fe018ef34c" xsi:nil="true"/>
    <CustomAttrChoice09 xmlns="100de3f4-da7f-4f5e-ad54-e0fe018ef34c" xsi:nil="true"/>
    <_dlc_DocId xmlns="af5c3bd7-519f-4507-b047-ac88e7ba35d7">S6USSCRNR6KF-1955960295-3106813</_dlc_DocId>
    <_dlc_DocIdUrl xmlns="af5c3bd7-519f-4507-b047-ac88e7ba35d7">
      <Url>https://fujifilm0.sharepoint.com/sites/jp-dms-fbhp1/01/_layouts/15/DocIdRedir.aspx?ID=S6USSCRNR6KF-1955960295-3106813</Url>
      <Description>S6USSCRNR6KF-1955960295-3106813</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General document" ma:contentTypeID="0x010100EDD0ECE172EDB142B5548E7F6B1A64E7009AA0D7C577AC7843BB0965843FE9EF97" ma:contentTypeVersion="81" ma:contentTypeDescription="Create a new document." ma:contentTypeScope="" ma:versionID="3f7a47a5606c69b5363d21691c3d938f">
  <xsd:schema xmlns:xsd="http://www.w3.org/2001/XMLSchema" xmlns:xs="http://www.w3.org/2001/XMLSchema" xmlns:p="http://schemas.microsoft.com/office/2006/metadata/properties" xmlns:ns2="100de3f4-da7f-4f5e-ad54-e0fe018ef34c" xmlns:ns3="af5c3bd7-519f-4507-b047-ac88e7ba35d7" xmlns:ns4="814b7ce8-6ae4-47fc-bd29-bd2983c441e0" xmlns:ns5="a6da730f-3d71-474e-a145-293d48b86eb1" targetNamespace="http://schemas.microsoft.com/office/2006/metadata/properties" ma:root="true" ma:fieldsID="f697e6e8ccb1eaa23b8b8bc24a998c68" ns2:_="" ns3:_="" ns4:_="" ns5:_="">
    <xsd:import namespace="100de3f4-da7f-4f5e-ad54-e0fe018ef34c"/>
    <xsd:import namespace="af5c3bd7-519f-4507-b047-ac88e7ba35d7"/>
    <xsd:import namespace="814b7ce8-6ae4-47fc-bd29-bd2983c441e0"/>
    <xsd:import namespace="a6da730f-3d71-474e-a145-293d48b86eb1"/>
    <xsd:element name="properties">
      <xsd:complexType>
        <xsd:sequence>
          <xsd:element name="documentManagement">
            <xsd:complexType>
              <xsd:all>
                <xsd:element ref="ns2:Archiveable" minOccurs="0"/>
                <xsd:element ref="ns2:AutoArchive" minOccurs="0"/>
                <xsd:element ref="ns2:RetentionDate" minOccurs="0"/>
                <xsd:element ref="ns2:DocumentLanguage" minOccurs="0"/>
                <xsd:element ref="ns2:CustomAttrString01" minOccurs="0"/>
                <xsd:element ref="ns2:CustomAttrString02" minOccurs="0"/>
                <xsd:element ref="ns2:CustomAttrString03" minOccurs="0"/>
                <xsd:element ref="ns2:CustomAttrString04" minOccurs="0"/>
                <xsd:element ref="ns2:CustomAttrString05" minOccurs="0"/>
                <xsd:element ref="ns2:CustomAttrString06" minOccurs="0"/>
                <xsd:element ref="ns2:CustomAttrString07" minOccurs="0"/>
                <xsd:element ref="ns2:CustomAttrString08" minOccurs="0"/>
                <xsd:element ref="ns2:CustomAttrString09" minOccurs="0"/>
                <xsd:element ref="ns2:CustomAttrString10" minOccurs="0"/>
                <xsd:element ref="ns2:CustomAttrChoice01" minOccurs="0"/>
                <xsd:element ref="ns2:CustomAttrChoice02" minOccurs="0"/>
                <xsd:element ref="ns2:CustomAttrChoice03" minOccurs="0"/>
                <xsd:element ref="ns2:CustomAttrChoice04" minOccurs="0"/>
                <xsd:element ref="ns2:CustomAttrChoice05" minOccurs="0"/>
                <xsd:element ref="ns2:CustomAttrChoice06" minOccurs="0"/>
                <xsd:element ref="ns2:CustomAttrChoice07" minOccurs="0"/>
                <xsd:element ref="ns2:CustomAttrChoice08" minOccurs="0"/>
                <xsd:element ref="ns2:CustomAttrChoice09" minOccurs="0"/>
                <xsd:element ref="ns2:CustomAttrChoice10" minOccurs="0"/>
                <xsd:element ref="ns2:CustomAttrDateTime01" minOccurs="0"/>
                <xsd:element ref="ns2:CustomAttrDateTime02" minOccurs="0"/>
                <xsd:element ref="ns2:CustomAttrDateTime03" minOccurs="0"/>
                <xsd:element ref="ns2:CustomAttrDateTime04" minOccurs="0"/>
                <xsd:element ref="ns2:CustomAttrDateTime05" minOccurs="0"/>
                <xsd:element ref="ns2:CustomAttrDateTime06" minOccurs="0"/>
                <xsd:element ref="ns2:CustomAttrDateTime07" minOccurs="0"/>
                <xsd:element ref="ns2:CustomAttrDateTime08" minOccurs="0"/>
                <xsd:element ref="ns2:CustomAttrDateTime09" minOccurs="0"/>
                <xsd:element ref="ns2:CustomAttrDateTime10" minOccurs="0"/>
                <xsd:element ref="ns3:_dlc_DocId" minOccurs="0"/>
                <xsd:element ref="ns3:_dlc_DocIdUrl" minOccurs="0"/>
                <xsd:element ref="ns3:_dlc_DocIdPersistId" minOccurs="0"/>
                <xsd:element ref="ns4:SharedWithUsers" minOccurs="0"/>
                <xsd:element ref="ns4:SharedWithDetails" minOccurs="0"/>
                <xsd:element ref="ns5:MediaServiceMetadata" minOccurs="0"/>
                <xsd:element ref="ns5:MediaServiceFastMetadata" minOccurs="0"/>
                <xsd:element ref="ns5:MediaServiceObjectDetectorVersions" minOccurs="0"/>
                <xsd:element ref="ns5:lcf76f155ced4ddcb4097134ff3c332f" minOccurs="0"/>
                <xsd:element ref="ns3:TaxCatchAll" minOccurs="0"/>
                <xsd:element ref="ns5:MediaServiceOCR" minOccurs="0"/>
                <xsd:element ref="ns5:MediaServiceGenerationTime" minOccurs="0"/>
                <xsd:element ref="ns5:MediaServiceEventHashCode" minOccurs="0"/>
                <xsd:element ref="ns5:MediaServiceDateTaken" minOccurs="0"/>
                <xsd:element ref="ns5:MediaServiceLocation" minOccurs="0"/>
                <xsd:element ref="ns5:MediaServiceSearchProperties"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de3f4-da7f-4f5e-ad54-e0fe018ef34c" elementFormDefault="qualified">
    <xsd:import namespace="http://schemas.microsoft.com/office/2006/documentManagement/types"/>
    <xsd:import namespace="http://schemas.microsoft.com/office/infopath/2007/PartnerControls"/>
    <xsd:element name="Archiveable" ma:index="2" nillable="true" ma:displayName="Archiveable" ma:default="0" ma:internalName="Archiveable">
      <xsd:simpleType>
        <xsd:restriction base="dms:Boolean"/>
      </xsd:simpleType>
    </xsd:element>
    <xsd:element name="AutoArchive" ma:index="3" nillable="true" ma:displayName="Auto Archive" ma:default="1" ma:internalName="AutoArchive">
      <xsd:simpleType>
        <xsd:restriction base="dms:Boolean"/>
      </xsd:simpleType>
    </xsd:element>
    <xsd:element name="RetentionDate" ma:index="4" nillable="true" ma:displayName="Retention Date" ma:decimals="0" ma:internalName="RetentionDate" ma:percentage="FALSE">
      <xsd:simpleType>
        <xsd:restriction base="dms:Number">
          <xsd:minInclusive value="2000"/>
        </xsd:restriction>
      </xsd:simpleType>
    </xsd:element>
    <xsd:element name="DocumentLanguage" ma:index="5" nillable="true" ma:displayName="Document Language" ma:default="en" ma:format="Dropdown" ma:internalName="DocumentLanguage">
      <xsd:simpleType>
        <xsd:restriction base="dms:Choice">
          <xsd:enumeration value="ja"/>
          <xsd:enumeration value="en"/>
        </xsd:restriction>
      </xsd:simpleType>
    </xsd:element>
    <xsd:element name="CustomAttrString01" ma:index="6" nillable="true" ma:displayName="CustomAttrString01" ma:hidden="true" ma:internalName="CustomAttrString01" ma:readOnly="false">
      <xsd:simpleType>
        <xsd:restriction base="dms:Text">
          <xsd:maxLength value="255"/>
        </xsd:restriction>
      </xsd:simpleType>
    </xsd:element>
    <xsd:element name="CustomAttrString02" ma:index="7" nillable="true" ma:displayName="CustomAttrString02" ma:hidden="true" ma:internalName="CustomAttrString02" ma:readOnly="false">
      <xsd:simpleType>
        <xsd:restriction base="dms:Text">
          <xsd:maxLength value="255"/>
        </xsd:restriction>
      </xsd:simpleType>
    </xsd:element>
    <xsd:element name="CustomAttrString03" ma:index="8" nillable="true" ma:displayName="CustomAttrString03" ma:hidden="true" ma:internalName="CustomAttrString03" ma:readOnly="false">
      <xsd:simpleType>
        <xsd:restriction base="dms:Text">
          <xsd:maxLength value="255"/>
        </xsd:restriction>
      </xsd:simpleType>
    </xsd:element>
    <xsd:element name="CustomAttrString04" ma:index="9" nillable="true" ma:displayName="CustomAttrString04" ma:hidden="true" ma:internalName="CustomAttrString04" ma:readOnly="false">
      <xsd:simpleType>
        <xsd:restriction base="dms:Text">
          <xsd:maxLength value="255"/>
        </xsd:restriction>
      </xsd:simpleType>
    </xsd:element>
    <xsd:element name="CustomAttrString05" ma:index="10" nillable="true" ma:displayName="CustomAttrString05" ma:hidden="true" ma:internalName="CustomAttrString05" ma:readOnly="false">
      <xsd:simpleType>
        <xsd:restriction base="dms:Text">
          <xsd:maxLength value="255"/>
        </xsd:restriction>
      </xsd:simpleType>
    </xsd:element>
    <xsd:element name="CustomAttrString06" ma:index="11" nillable="true" ma:displayName="CustomAttrString06" ma:hidden="true" ma:internalName="CustomAttrString06" ma:readOnly="false">
      <xsd:simpleType>
        <xsd:restriction base="dms:Text">
          <xsd:maxLength value="255"/>
        </xsd:restriction>
      </xsd:simpleType>
    </xsd:element>
    <xsd:element name="CustomAttrString07" ma:index="12" nillable="true" ma:displayName="CustomAttrString07" ma:hidden="true" ma:internalName="CustomAttrString07" ma:readOnly="false">
      <xsd:simpleType>
        <xsd:restriction base="dms:Text">
          <xsd:maxLength value="255"/>
        </xsd:restriction>
      </xsd:simpleType>
    </xsd:element>
    <xsd:element name="CustomAttrString08" ma:index="13" nillable="true" ma:displayName="CustomAttrString08" ma:hidden="true" ma:internalName="CustomAttrString08" ma:readOnly="false">
      <xsd:simpleType>
        <xsd:restriction base="dms:Text">
          <xsd:maxLength value="255"/>
        </xsd:restriction>
      </xsd:simpleType>
    </xsd:element>
    <xsd:element name="CustomAttrString09" ma:index="14" nillable="true" ma:displayName="CustomAttrString09" ma:hidden="true" ma:internalName="CustomAttrString09" ma:readOnly="false">
      <xsd:simpleType>
        <xsd:restriction base="dms:Text">
          <xsd:maxLength value="255"/>
        </xsd:restriction>
      </xsd:simpleType>
    </xsd:element>
    <xsd:element name="CustomAttrString10" ma:index="15" nillable="true" ma:displayName="CustomAttrString10" ma:hidden="true" ma:internalName="CustomAttrString10" ma:readOnly="false">
      <xsd:simpleType>
        <xsd:restriction base="dms:Text">
          <xsd:maxLength value="255"/>
        </xsd:restriction>
      </xsd:simpleType>
    </xsd:element>
    <xsd:element name="CustomAttrChoice01" ma:index="16" nillable="true" ma:displayName="CustomAttrChoice01" ma:format="Dropdown" ma:hidden="true" ma:internalName="CustomAttrChoice01" ma:readOnly="false">
      <xsd:simpleType>
        <xsd:restriction base="dms:Choice">
          <xsd:enumeration value="Enter Choice #1"/>
          <xsd:enumeration value="Enter Choice #2"/>
          <xsd:enumeration value="Enter Choice #3"/>
        </xsd:restriction>
      </xsd:simpleType>
    </xsd:element>
    <xsd:element name="CustomAttrChoice02" ma:index="17" nillable="true" ma:displayName="CustomAttrChoice02" ma:format="Dropdown" ma:hidden="true" ma:internalName="CustomAttrChoice02" ma:readOnly="false">
      <xsd:simpleType>
        <xsd:restriction base="dms:Choice">
          <xsd:enumeration value="Enter Choice #1"/>
          <xsd:enumeration value="Enter Choice #2"/>
          <xsd:enumeration value="Enter Choice #3"/>
        </xsd:restriction>
      </xsd:simpleType>
    </xsd:element>
    <xsd:element name="CustomAttrChoice03" ma:index="18" nillable="true" ma:displayName="CustomAttrChoice03" ma:format="Dropdown" ma:hidden="true" ma:internalName="CustomAttrChoice03" ma:readOnly="false">
      <xsd:simpleType>
        <xsd:restriction base="dms:Choice">
          <xsd:enumeration value="Enter Choice #1"/>
          <xsd:enumeration value="Enter Choice #2"/>
          <xsd:enumeration value="Enter Choice #3"/>
        </xsd:restriction>
      </xsd:simpleType>
    </xsd:element>
    <xsd:element name="CustomAttrChoice04" ma:index="19" nillable="true" ma:displayName="CustomAttrChoice04" ma:format="Dropdown" ma:hidden="true" ma:internalName="CustomAttrChoice04" ma:readOnly="false">
      <xsd:simpleType>
        <xsd:restriction base="dms:Choice">
          <xsd:enumeration value="Enter Choice #1"/>
          <xsd:enumeration value="Enter Choice #2"/>
          <xsd:enumeration value="Enter Choice #3"/>
        </xsd:restriction>
      </xsd:simpleType>
    </xsd:element>
    <xsd:element name="CustomAttrChoice05" ma:index="20" nillable="true" ma:displayName="CustomAttrChoice05" ma:format="Dropdown" ma:hidden="true" ma:internalName="CustomAttrChoice05" ma:readOnly="false">
      <xsd:simpleType>
        <xsd:restriction base="dms:Choice">
          <xsd:enumeration value="Enter Choice #1"/>
          <xsd:enumeration value="Enter Choice #2"/>
          <xsd:enumeration value="Enter Choice #3"/>
        </xsd:restriction>
      </xsd:simpleType>
    </xsd:element>
    <xsd:element name="CustomAttrChoice06" ma:index="21" nillable="true" ma:displayName="CustomAttrChoice06" ma:format="Dropdown" ma:hidden="true" ma:internalName="CustomAttrChoice06" ma:readOnly="false">
      <xsd:simpleType>
        <xsd:restriction base="dms:Choice">
          <xsd:enumeration value="Enter Choice #1"/>
          <xsd:enumeration value="Enter Choice #2"/>
          <xsd:enumeration value="Enter Choice #3"/>
        </xsd:restriction>
      </xsd:simpleType>
    </xsd:element>
    <xsd:element name="CustomAttrChoice07" ma:index="22" nillable="true" ma:displayName="CustomAttrChoice07" ma:format="Dropdown" ma:hidden="true" ma:internalName="CustomAttrChoice07" ma:readOnly="false">
      <xsd:simpleType>
        <xsd:restriction base="dms:Choice">
          <xsd:enumeration value="Enter Choice #1"/>
          <xsd:enumeration value="Enter Choice #2"/>
          <xsd:enumeration value="Enter Choice #3"/>
        </xsd:restriction>
      </xsd:simpleType>
    </xsd:element>
    <xsd:element name="CustomAttrChoice08" ma:index="23" nillable="true" ma:displayName="CustomAttrChoice08" ma:format="Dropdown" ma:hidden="true" ma:internalName="CustomAttrChoice08" ma:readOnly="false">
      <xsd:simpleType>
        <xsd:restriction base="dms:Choice">
          <xsd:enumeration value="Enter Choice #1"/>
          <xsd:enumeration value="Enter Choice #2"/>
          <xsd:enumeration value="Enter Choice #3"/>
        </xsd:restriction>
      </xsd:simpleType>
    </xsd:element>
    <xsd:element name="CustomAttrChoice09" ma:index="24" nillable="true" ma:displayName="CustomAttrChoice09" ma:format="Dropdown" ma:hidden="true" ma:internalName="CustomAttrChoice09" ma:readOnly="false">
      <xsd:simpleType>
        <xsd:restriction base="dms:Choice">
          <xsd:enumeration value="Enter Choice #1"/>
          <xsd:enumeration value="Enter Choice #2"/>
          <xsd:enumeration value="Enter Choice #3"/>
        </xsd:restriction>
      </xsd:simpleType>
    </xsd:element>
    <xsd:element name="CustomAttrChoice10" ma:index="25" nillable="true" ma:displayName="CustomAttrChoice10" ma:format="Dropdown" ma:hidden="true" ma:internalName="CustomAttrChoice10" ma:readOnly="false">
      <xsd:simpleType>
        <xsd:restriction base="dms:Choice">
          <xsd:enumeration value="Enter Choice #1"/>
          <xsd:enumeration value="Enter Choice #2"/>
          <xsd:enumeration value="Enter Choice #3"/>
        </xsd:restriction>
      </xsd:simpleType>
    </xsd:element>
    <xsd:element name="CustomAttrDateTime01" ma:index="26" nillable="true" ma:displayName="CustomAttrDateTime01" ma:format="DateOnly" ma:hidden="true" ma:internalName="CustomAttrDateTime01" ma:readOnly="false">
      <xsd:simpleType>
        <xsd:restriction base="dms:DateTime"/>
      </xsd:simpleType>
    </xsd:element>
    <xsd:element name="CustomAttrDateTime02" ma:index="27" nillable="true" ma:displayName="CustomAttrDateTime02" ma:format="DateOnly" ma:hidden="true" ma:internalName="CustomAttrDateTime02" ma:readOnly="false">
      <xsd:simpleType>
        <xsd:restriction base="dms:DateTime"/>
      </xsd:simpleType>
    </xsd:element>
    <xsd:element name="CustomAttrDateTime03" ma:index="28" nillable="true" ma:displayName="CustomAttrDateTime03" ma:format="DateOnly" ma:hidden="true" ma:internalName="CustomAttrDateTime03" ma:readOnly="false">
      <xsd:simpleType>
        <xsd:restriction base="dms:DateTime"/>
      </xsd:simpleType>
    </xsd:element>
    <xsd:element name="CustomAttrDateTime04" ma:index="29" nillable="true" ma:displayName="CustomAttrDateTime04" ma:format="DateOnly" ma:hidden="true" ma:internalName="CustomAttrDateTime04" ma:readOnly="false">
      <xsd:simpleType>
        <xsd:restriction base="dms:DateTime"/>
      </xsd:simpleType>
    </xsd:element>
    <xsd:element name="CustomAttrDateTime05" ma:index="30" nillable="true" ma:displayName="CustomAttrDateTime05" ma:format="DateOnly" ma:hidden="true" ma:internalName="CustomAttrDateTime05" ma:readOnly="false">
      <xsd:simpleType>
        <xsd:restriction base="dms:DateTime"/>
      </xsd:simpleType>
    </xsd:element>
    <xsd:element name="CustomAttrDateTime06" ma:index="31" nillable="true" ma:displayName="CustomAttrDateTime06" ma:format="DateOnly" ma:hidden="true" ma:internalName="CustomAttrDateTime06" ma:readOnly="false">
      <xsd:simpleType>
        <xsd:restriction base="dms:DateTime"/>
      </xsd:simpleType>
    </xsd:element>
    <xsd:element name="CustomAttrDateTime07" ma:index="32" nillable="true" ma:displayName="CustomAttrDateTime07" ma:format="DateOnly" ma:hidden="true" ma:internalName="CustomAttrDateTime07" ma:readOnly="false">
      <xsd:simpleType>
        <xsd:restriction base="dms:DateTime"/>
      </xsd:simpleType>
    </xsd:element>
    <xsd:element name="CustomAttrDateTime08" ma:index="33" nillable="true" ma:displayName="CustomAttrDateTime08" ma:format="DateOnly" ma:hidden="true" ma:internalName="CustomAttrDateTime08" ma:readOnly="false">
      <xsd:simpleType>
        <xsd:restriction base="dms:DateTime"/>
      </xsd:simpleType>
    </xsd:element>
    <xsd:element name="CustomAttrDateTime09" ma:index="34" nillable="true" ma:displayName="CustomAttrDateTime09" ma:format="DateOnly" ma:hidden="true" ma:internalName="CustomAttrDateTime09" ma:readOnly="false">
      <xsd:simpleType>
        <xsd:restriction base="dms:DateTime"/>
      </xsd:simpleType>
    </xsd:element>
    <xsd:element name="CustomAttrDateTime10" ma:index="35" nillable="true" ma:displayName="CustomAttrDateTime10" ma:format="DateOnly" ma:hidden="true" ma:internalName="CustomAttrDateTime10"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f5c3bd7-519f-4507-b047-ac88e7ba35d7" elementFormDefault="qualified">
    <xsd:import namespace="http://schemas.microsoft.com/office/2006/documentManagement/types"/>
    <xsd:import namespace="http://schemas.microsoft.com/office/infopath/2007/PartnerControls"/>
    <xsd:element name="_dlc_DocId" ma:index="40" nillable="true" ma:displayName="Document ID Value" ma:description="The value of the document ID assigned to this item." ma:indexed="true"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element name="TaxCatchAll" ma:index="52" nillable="true" ma:displayName="Taxonomy Catch All Column" ma:hidden="true" ma:list="{ab73a538-251f-41ad-ab0f-9112bd052c79}" ma:internalName="TaxCatchAll" ma:showField="CatchAllData" ma:web="af5c3bd7-519f-4507-b047-ac88e7ba35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4b7ce8-6ae4-47fc-bd29-bd2983c441e0" elementFormDefault="qualified">
    <xsd:import namespace="http://schemas.microsoft.com/office/2006/documentManagement/types"/>
    <xsd:import namespace="http://schemas.microsoft.com/office/infopath/2007/PartnerControls"/>
    <xsd:element name="SharedWithUsers" ma:index="4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da730f-3d71-474e-a145-293d48b86eb1" elementFormDefault="qualified">
    <xsd:import namespace="http://schemas.microsoft.com/office/2006/documentManagement/types"/>
    <xsd:import namespace="http://schemas.microsoft.com/office/infopath/2007/PartnerControls"/>
    <xsd:element name="MediaServiceMetadata" ma:index="47" nillable="true" ma:displayName="MediaServiceMetadata" ma:hidden="true" ma:internalName="MediaServiceMetadata" ma:readOnly="true">
      <xsd:simpleType>
        <xsd:restriction base="dms:Note"/>
      </xsd:simpleType>
    </xsd:element>
    <xsd:element name="MediaServiceFastMetadata" ma:index="48" nillable="true" ma:displayName="MediaServiceFastMetadata" ma:hidden="true" ma:internalName="MediaServiceFastMetadata" ma:readOnly="true">
      <xsd:simpleType>
        <xsd:restriction base="dms:Note"/>
      </xsd:simpleType>
    </xsd:element>
    <xsd:element name="MediaServiceObjectDetectorVersions" ma:index="49" nillable="true" ma:displayName="MediaServiceObjectDetectorVersions" ma:hidden="true" ma:indexed="true" ma:internalName="MediaServiceObjectDetectorVersions" ma:readOnly="true">
      <xsd:simpleType>
        <xsd:restriction base="dms:Text"/>
      </xsd:simpleType>
    </xsd:element>
    <xsd:element name="lcf76f155ced4ddcb4097134ff3c332f" ma:index="51" nillable="true" ma:taxonomy="true" ma:internalName="lcf76f155ced4ddcb4097134ff3c332f" ma:taxonomyFieldName="MediaServiceImageTags" ma:displayName="Image Tags" ma:readOnly="false" ma:fieldId="{5cf76f15-5ced-4ddc-b409-7134ff3c332f}" ma:taxonomyMulti="true" ma:sspId="7c342a8c-b427-4ddf-ac8c-7978289b67cc" ma:termSetId="09814cd3-568e-fe90-9814-8d621ff8fb84" ma:anchorId="fba54fb3-c3e1-fe81-a776-ca4b69148c4d" ma:open="true" ma:isKeyword="false">
      <xsd:complexType>
        <xsd:sequence>
          <xsd:element ref="pc:Terms" minOccurs="0" maxOccurs="1"/>
        </xsd:sequence>
      </xsd:complexType>
    </xsd:element>
    <xsd:element name="MediaServiceOCR" ma:index="53" nillable="true" ma:displayName="Extracted Text" ma:internalName="MediaServiceOCR" ma:readOnly="true">
      <xsd:simpleType>
        <xsd:restriction base="dms:Note">
          <xsd:maxLength value="255"/>
        </xsd:restriction>
      </xsd:simpleType>
    </xsd:element>
    <xsd:element name="MediaServiceGenerationTime" ma:index="54" nillable="true" ma:displayName="MediaServiceGenerationTime" ma:hidden="true" ma:internalName="MediaServiceGenerationTime" ma:readOnly="true">
      <xsd:simpleType>
        <xsd:restriction base="dms:Text"/>
      </xsd:simpleType>
    </xsd:element>
    <xsd:element name="MediaServiceEventHashCode" ma:index="55" nillable="true" ma:displayName="MediaServiceEventHashCode" ma:hidden="true" ma:internalName="MediaServiceEventHashCode" ma:readOnly="true">
      <xsd:simpleType>
        <xsd:restriction base="dms:Text"/>
      </xsd:simpleType>
    </xsd:element>
    <xsd:element name="MediaServiceDateTaken" ma:index="56" nillable="true" ma:displayName="MediaServiceDateTaken" ma:hidden="true" ma:indexed="true" ma:internalName="MediaServiceDateTaken" ma:readOnly="true">
      <xsd:simpleType>
        <xsd:restriction base="dms:Text"/>
      </xsd:simpleType>
    </xsd:element>
    <xsd:element name="MediaServiceLocation" ma:index="57" nillable="true" ma:displayName="Location" ma:indexed="true" ma:internalName="MediaServiceLocation" ma:readOnly="true">
      <xsd:simpleType>
        <xsd:restriction base="dms:Text"/>
      </xsd:simpleType>
    </xsd:element>
    <xsd:element name="MediaServiceSearchProperties" ma:index="58" nillable="true" ma:displayName="MediaServiceSearchProperties" ma:hidden="true" ma:internalName="MediaServiceSearchProperties" ma:readOnly="true">
      <xsd:simpleType>
        <xsd:restriction base="dms:Note"/>
      </xsd:simpleType>
    </xsd:element>
    <xsd:element name="MediaLengthInSeconds" ma:index="5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340728-15F1-42EB-89B5-24FF31833B8E}">
  <ds:schemaRefs>
    <ds:schemaRef ds:uri="http://schemas.microsoft.com/office/infopath/2007/PartnerControls"/>
    <ds:schemaRef ds:uri="http://purl.org/dc/terms/"/>
    <ds:schemaRef ds:uri="af5c3bd7-519f-4507-b047-ac88e7ba35d7"/>
    <ds:schemaRef ds:uri="http://schemas.microsoft.com/office/2006/documentManagement/types"/>
    <ds:schemaRef ds:uri="http://purl.org/dc/elements/1.1/"/>
    <ds:schemaRef ds:uri="http://schemas.openxmlformats.org/package/2006/metadata/core-properties"/>
    <ds:schemaRef ds:uri="a6da730f-3d71-474e-a145-293d48b86eb1"/>
    <ds:schemaRef ds:uri="100de3f4-da7f-4f5e-ad54-e0fe018ef34c"/>
    <ds:schemaRef ds:uri="http://www.w3.org/XML/1998/namespace"/>
    <ds:schemaRef ds:uri="814b7ce8-6ae4-47fc-bd29-bd2983c441e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81BF093-DDD1-4D67-8BDC-935B161AE025}">
  <ds:schemaRefs>
    <ds:schemaRef ds:uri="http://schemas.microsoft.com/sharepoint/events"/>
  </ds:schemaRefs>
</ds:datastoreItem>
</file>

<file path=customXml/itemProps3.xml><?xml version="1.0" encoding="utf-8"?>
<ds:datastoreItem xmlns:ds="http://schemas.openxmlformats.org/officeDocument/2006/customXml" ds:itemID="{A10955FF-5FF0-41EE-ACB7-945C2AED4F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de3f4-da7f-4f5e-ad54-e0fe018ef34c"/>
    <ds:schemaRef ds:uri="af5c3bd7-519f-4507-b047-ac88e7ba35d7"/>
    <ds:schemaRef ds:uri="814b7ce8-6ae4-47fc-bd29-bd2983c441e0"/>
    <ds:schemaRef ds:uri="a6da730f-3d71-474e-a145-293d48b86e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0F8696B-2D4D-4868-98B2-4385EC889D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5165</Words>
  <Application>Microsoft Office PowerPoint</Application>
  <PresentationFormat>Custom</PresentationFormat>
  <Paragraphs>523</Paragraphs>
  <Slides>78</Slides>
  <Notes>40</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78</vt:i4>
      </vt:variant>
    </vt:vector>
  </HeadingPairs>
  <TitlesOfParts>
    <vt:vector size="100" baseType="lpstr">
      <vt:lpstr>72</vt:lpstr>
      <vt:lpstr>等线</vt:lpstr>
      <vt:lpstr>HG丸ｺﾞｼｯｸM-PRO</vt:lpstr>
      <vt:lpstr>ＭＳ Ｐゴシック</vt:lpstr>
      <vt:lpstr>Museo Sans For Dell</vt:lpstr>
      <vt:lpstr>游ゴシック</vt:lpstr>
      <vt:lpstr>Arial</vt:lpstr>
      <vt:lpstr>Calibri</vt:lpstr>
      <vt:lpstr>Calibri Light</vt:lpstr>
      <vt:lpstr>Courier New</vt:lpstr>
      <vt:lpstr>Segoe UI</vt:lpstr>
      <vt:lpstr>Symbol</vt:lpstr>
      <vt:lpstr>Times New Roman</vt:lpstr>
      <vt:lpstr>Wingdings</vt:lpstr>
      <vt:lpstr>2_fx_presentation_Blue_J</vt:lpstr>
      <vt:lpstr>3_fx_presentation_blue_J</vt:lpstr>
      <vt:lpstr>SAP Ariba 2018 16x9 white</vt:lpstr>
      <vt:lpstr>Office Theme</vt:lpstr>
      <vt:lpstr>SAP Ariba 2020 16x9 white</vt:lpstr>
      <vt:lpstr>1_Office Theme</vt:lpstr>
      <vt:lpstr>2_Office Theme</vt:lpstr>
      <vt:lpstr>4_fx_presentation_Blue_J</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6.2. Kiểm tra màn hình chi tiết của đơn hàng</vt:lpstr>
      <vt:lpstr>6.2. Kiểm tra màn hình chi tiết đơn hàng</vt:lpstr>
      <vt:lpstr>6.2. Kiểm tra màn hình chi tiết của đơn hàng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8.1. Tải công cụ phát hành tem</vt:lpstr>
      <vt:lpstr>8.1. Tải công cụ phát hành tem</vt:lpstr>
      <vt:lpstr>8.1. Tải công cụ phát hành tem</vt:lpstr>
      <vt:lpstr>8.2. Phát hành tem</vt:lpstr>
      <vt:lpstr>PowerPoint Presentation</vt:lpstr>
      <vt:lpstr>8.2. Phát hành tem</vt:lpstr>
      <vt:lpstr>8.2. Phát hành tem</vt:lpstr>
      <vt:lpstr>8.3. Hướng dẫn giao hàng cho Nhà cung cấp    </vt:lpstr>
      <vt:lpstr>8.3. Hướng dẫn giao hàng cho Nhà cung cấp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2017-10-24T07:13:45Z</dcterms:created>
  <dcterms:modified xsi:type="dcterms:W3CDTF">2025-11-18T05:19:44Z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0x010100EDD0ECE172EDB142B5548E7F6B1A64E7009AA0D7C577AC7843BB0965843FE9EF97</vt:lpwstr>
  </property>
  <property fmtid="{D5CDD505-2E9C-101B-9397-08002B2CF9AE}" pid="3" name="_dlc_DocIdItemGuid">
    <vt:lpwstr>ca223ee0-d442-4a08-a315-c8f2ca5d7bc9</vt:lpwstr>
  </property>
  <property fmtid="{D5CDD505-2E9C-101B-9397-08002B2CF9AE}" pid="4" name="MediaServiceImageTags">
    <vt:lpwstr/>
  </property>
</Properties>
</file>