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lsm" ContentType="application/vnd.ms-excel.sheet.macroEnabled.12"/>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2"/>
  </p:notesMasterIdLst>
  <p:handoutMasterIdLst>
    <p:handoutMasterId r:id="rId33"/>
  </p:handoutMasterIdLst>
  <p:sldIdLst>
    <p:sldId id="433" r:id="rId5"/>
    <p:sldId id="344" r:id="rId6"/>
    <p:sldId id="446" r:id="rId7"/>
    <p:sldId id="460" r:id="rId8"/>
    <p:sldId id="364" r:id="rId9"/>
    <p:sldId id="416" r:id="rId10"/>
    <p:sldId id="434" r:id="rId11"/>
    <p:sldId id="436" r:id="rId12"/>
    <p:sldId id="454" r:id="rId13"/>
    <p:sldId id="457" r:id="rId14"/>
    <p:sldId id="444" r:id="rId15"/>
    <p:sldId id="440" r:id="rId16"/>
    <p:sldId id="448" r:id="rId17"/>
    <p:sldId id="455" r:id="rId18"/>
    <p:sldId id="461" r:id="rId19"/>
    <p:sldId id="456" r:id="rId20"/>
    <p:sldId id="435" r:id="rId21"/>
    <p:sldId id="438" r:id="rId22"/>
    <p:sldId id="458" r:id="rId23"/>
    <p:sldId id="443" r:id="rId24"/>
    <p:sldId id="442" r:id="rId25"/>
    <p:sldId id="453" r:id="rId26"/>
    <p:sldId id="459" r:id="rId27"/>
    <p:sldId id="452" r:id="rId28"/>
    <p:sldId id="451" r:id="rId29"/>
    <p:sldId id="388" r:id="rId30"/>
    <p:sldId id="265" r:id="rId31"/>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1022" userDrawn="1">
          <p15:clr>
            <a:srgbClr val="A4A3A4"/>
          </p15:clr>
        </p15:guide>
        <p15:guide id="3" orient="horz" pos="4004" userDrawn="1">
          <p15:clr>
            <a:srgbClr val="A4A3A4"/>
          </p15:clr>
        </p15:guide>
        <p15:guide id="4" pos="303" userDrawn="1">
          <p15:clr>
            <a:srgbClr val="A4A3A4"/>
          </p15:clr>
        </p15:guide>
        <p15:guide id="5" pos="7356" userDrawn="1">
          <p15:clr>
            <a:srgbClr val="A4A3A4"/>
          </p15:clr>
        </p15:guide>
        <p15:guide id="7" orient="horz" pos="30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4747"/>
    <a:srgbClr val="BF3D23"/>
    <a:srgbClr val="FF9393"/>
    <a:srgbClr val="0F46A7"/>
    <a:srgbClr val="970A82"/>
    <a:srgbClr val="FF3399"/>
    <a:srgbClr val="FF0000"/>
    <a:srgbClr val="FFFFFF"/>
    <a:srgbClr val="FEE3A1"/>
    <a:srgbClr val="FFF1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CE60C4-67A1-45E5-ADF8-82D580BFE0EF}" v="2" dt="2024-02-07T14:37:29.361"/>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27" autoAdjust="0"/>
    <p:restoredTop sz="84388" autoAdjust="0"/>
  </p:normalViewPr>
  <p:slideViewPr>
    <p:cSldViewPr snapToGrid="0" showGuides="1">
      <p:cViewPr varScale="1">
        <p:scale>
          <a:sx n="76" d="100"/>
          <a:sy n="76" d="100"/>
        </p:scale>
        <p:origin x="356" y="64"/>
      </p:cViewPr>
      <p:guideLst>
        <p:guide pos="3841"/>
        <p:guide orient="horz" pos="1022"/>
        <p:guide orient="horz" pos="4004"/>
        <p:guide pos="303"/>
        <p:guide pos="7356"/>
        <p:guide orient="horz" pos="300"/>
      </p:guideLst>
    </p:cSldViewPr>
  </p:slideViewPr>
  <p:outlineViewPr>
    <p:cViewPr>
      <p:scale>
        <a:sx n="33" d="100"/>
        <a:sy n="33" d="100"/>
      </p:scale>
      <p:origin x="0" y="-6394"/>
    </p:cViewPr>
  </p:outlineViewPr>
  <p:notesTextViewPr>
    <p:cViewPr>
      <p:scale>
        <a:sx n="75" d="100"/>
        <a:sy n="75" d="100"/>
      </p:scale>
      <p:origin x="0" y="0"/>
    </p:cViewPr>
  </p:notesTextViewPr>
  <p:sorterViewPr>
    <p:cViewPr varScale="1">
      <p:scale>
        <a:sx n="1" d="1"/>
        <a:sy n="1" d="1"/>
      </p:scale>
      <p:origin x="0" y="0"/>
    </p:cViewPr>
  </p:sorterViewPr>
  <p:notesViewPr>
    <p:cSldViewPr snapToGrid="0" showGuides="1">
      <p:cViewPr varScale="1">
        <p:scale>
          <a:sx n="59" d="100"/>
          <a:sy n="59" d="100"/>
        </p:scale>
        <p:origin x="1604" y="6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tley-Corbett, Hal" userId="73d5a1cd-7670-43a7-b1b7-5905d5c881e1" providerId="ADAL" clId="{F6459610-1AFA-45E9-971F-1EDA0C22EE51}"/>
    <pc:docChg chg="modSld">
      <pc:chgData name="Astley-Corbett, Hal" userId="73d5a1cd-7670-43a7-b1b7-5905d5c881e1" providerId="ADAL" clId="{F6459610-1AFA-45E9-971F-1EDA0C22EE51}" dt="2019-04-24T09:58:00.863" v="1"/>
      <pc:docMkLst>
        <pc:docMk/>
      </pc:docMkLst>
      <pc:sldChg chg="modSp">
        <pc:chgData name="Astley-Corbett, Hal" userId="73d5a1cd-7670-43a7-b1b7-5905d5c881e1" providerId="ADAL" clId="{F6459610-1AFA-45E9-971F-1EDA0C22EE51}" dt="2019-04-24T09:58:00.863" v="1"/>
        <pc:sldMkLst>
          <pc:docMk/>
          <pc:sldMk cId="42108366" sldId="388"/>
        </pc:sldMkLst>
        <pc:graphicFrameChg chg="mod">
          <ac:chgData name="Astley-Corbett, Hal" userId="73d5a1cd-7670-43a7-b1b7-5905d5c881e1" providerId="ADAL" clId="{F6459610-1AFA-45E9-971F-1EDA0C22EE51}" dt="2019-04-24T09:58:00.863" v="1"/>
          <ac:graphicFrameMkLst>
            <pc:docMk/>
            <pc:sldMk cId="42108366" sldId="388"/>
            <ac:graphicFrameMk id="7" creationId="{6846A7C2-F909-485C-A958-D3705CDA4F6E}"/>
          </ac:graphicFrameMkLst>
        </pc:graphicFrameChg>
      </pc:sldChg>
      <pc:sldChg chg="modSp">
        <pc:chgData name="Astley-Corbett, Hal" userId="73d5a1cd-7670-43a7-b1b7-5905d5c881e1" providerId="ADAL" clId="{F6459610-1AFA-45E9-971F-1EDA0C22EE51}" dt="2019-04-10T12:08:31.528" v="0" actId="20577"/>
        <pc:sldMkLst>
          <pc:docMk/>
          <pc:sldMk cId="3382596607" sldId="436"/>
        </pc:sldMkLst>
        <pc:spChg chg="mod">
          <ac:chgData name="Astley-Corbett, Hal" userId="73d5a1cd-7670-43a7-b1b7-5905d5c881e1" providerId="ADAL" clId="{F6459610-1AFA-45E9-971F-1EDA0C22EE51}" dt="2019-04-10T12:08:31.528" v="0" actId="20577"/>
          <ac:spMkLst>
            <pc:docMk/>
            <pc:sldMk cId="3382596607" sldId="436"/>
            <ac:spMk id="3" creationId="{00000000-0000-0000-0000-000000000000}"/>
          </ac:spMkLst>
        </pc:spChg>
      </pc:sldChg>
    </pc:docChg>
  </pc:docChgLst>
  <pc:docChgLst>
    <pc:chgData name="Mikhaylov, Kirill" userId="0867ee2d-5e7d-48ea-b18f-16caf0793fd6" providerId="ADAL" clId="{F3C9C222-4672-4DF2-8766-65F225CF34B9}"/>
    <pc:docChg chg="undo custSel delSld modSld">
      <pc:chgData name="Mikhaylov, Kirill" userId="0867ee2d-5e7d-48ea-b18f-16caf0793fd6" providerId="ADAL" clId="{F3C9C222-4672-4DF2-8766-65F225CF34B9}" dt="2021-04-23T10:50:30.725" v="21" actId="478"/>
      <pc:docMkLst>
        <pc:docMk/>
      </pc:docMkLst>
      <pc:sldChg chg="addSp modSp mod">
        <pc:chgData name="Mikhaylov, Kirill" userId="0867ee2d-5e7d-48ea-b18f-16caf0793fd6" providerId="ADAL" clId="{F3C9C222-4672-4DF2-8766-65F225CF34B9}" dt="2021-04-23T10:05:03.616" v="4" actId="1076"/>
        <pc:sldMkLst>
          <pc:docMk/>
          <pc:sldMk cId="1819205958" sldId="433"/>
        </pc:sldMkLst>
        <pc:picChg chg="add mod">
          <ac:chgData name="Mikhaylov, Kirill" userId="0867ee2d-5e7d-48ea-b18f-16caf0793fd6" providerId="ADAL" clId="{F3C9C222-4672-4DF2-8766-65F225CF34B9}" dt="2021-04-23T10:05:03.616" v="4" actId="1076"/>
          <ac:picMkLst>
            <pc:docMk/>
            <pc:sldMk cId="1819205958" sldId="433"/>
            <ac:picMk id="3" creationId="{4F91AAEA-66FE-4337-BAF4-BC41D4FBE059}"/>
          </ac:picMkLst>
        </pc:picChg>
      </pc:sldChg>
      <pc:sldChg chg="addSp delSp modSp mod">
        <pc:chgData name="Mikhaylov, Kirill" userId="0867ee2d-5e7d-48ea-b18f-16caf0793fd6" providerId="ADAL" clId="{F3C9C222-4672-4DF2-8766-65F225CF34B9}" dt="2021-04-23T10:50:27.784" v="18" actId="478"/>
        <pc:sldMkLst>
          <pc:docMk/>
          <pc:sldMk cId="614702236" sldId="434"/>
        </pc:sldMkLst>
        <pc:spChg chg="add del mod">
          <ac:chgData name="Mikhaylov, Kirill" userId="0867ee2d-5e7d-48ea-b18f-16caf0793fd6" providerId="ADAL" clId="{F3C9C222-4672-4DF2-8766-65F225CF34B9}" dt="2021-04-23T10:50:27.784" v="18" actId="478"/>
          <ac:spMkLst>
            <pc:docMk/>
            <pc:sldMk cId="614702236" sldId="434"/>
            <ac:spMk id="4" creationId="{D5A3E9F6-3284-4D79-95F0-6F78523409A3}"/>
          </ac:spMkLst>
        </pc:spChg>
        <pc:picChg chg="add del">
          <ac:chgData name="Mikhaylov, Kirill" userId="0867ee2d-5e7d-48ea-b18f-16caf0793fd6" providerId="ADAL" clId="{F3C9C222-4672-4DF2-8766-65F225CF34B9}" dt="2021-04-23T10:50:27.784" v="18" actId="478"/>
          <ac:picMkLst>
            <pc:docMk/>
            <pc:sldMk cId="614702236" sldId="434"/>
            <ac:picMk id="19" creationId="{00000000-0000-0000-0000-000000000000}"/>
          </ac:picMkLst>
        </pc:picChg>
        <pc:picChg chg="add del mod">
          <ac:chgData name="Mikhaylov, Kirill" userId="0867ee2d-5e7d-48ea-b18f-16caf0793fd6" providerId="ADAL" clId="{F3C9C222-4672-4DF2-8766-65F225CF34B9}" dt="2021-04-23T10:50:27.038" v="17"/>
          <ac:picMkLst>
            <pc:docMk/>
            <pc:sldMk cId="614702236" sldId="434"/>
            <ac:picMk id="3074" creationId="{5C3398A8-68A7-4939-814C-5E5C5A2C3833}"/>
          </ac:picMkLst>
        </pc:picChg>
      </pc:sldChg>
      <pc:sldChg chg="del">
        <pc:chgData name="Mikhaylov, Kirill" userId="0867ee2d-5e7d-48ea-b18f-16caf0793fd6" providerId="ADAL" clId="{F3C9C222-4672-4DF2-8766-65F225CF34B9}" dt="2021-04-23T10:47:10.882" v="5" actId="2696"/>
        <pc:sldMkLst>
          <pc:docMk/>
          <pc:sldMk cId="2746472788" sldId="450"/>
        </pc:sldMkLst>
      </pc:sldChg>
      <pc:sldChg chg="modSp mod">
        <pc:chgData name="Mikhaylov, Kirill" userId="0867ee2d-5e7d-48ea-b18f-16caf0793fd6" providerId="ADAL" clId="{F3C9C222-4672-4DF2-8766-65F225CF34B9}" dt="2021-04-23T10:50:08.712" v="13" actId="1076"/>
        <pc:sldMkLst>
          <pc:docMk/>
          <pc:sldMk cId="1629886089" sldId="456"/>
        </pc:sldMkLst>
        <pc:picChg chg="mod">
          <ac:chgData name="Mikhaylov, Kirill" userId="0867ee2d-5e7d-48ea-b18f-16caf0793fd6" providerId="ADAL" clId="{F3C9C222-4672-4DF2-8766-65F225CF34B9}" dt="2021-04-23T10:50:08.712" v="13" actId="1076"/>
          <ac:picMkLst>
            <pc:docMk/>
            <pc:sldMk cId="1629886089" sldId="456"/>
            <ac:picMk id="7" creationId="{00000000-0000-0000-0000-000000000000}"/>
          </ac:picMkLst>
        </pc:picChg>
      </pc:sldChg>
      <pc:sldChg chg="addSp delSp modSp mod">
        <pc:chgData name="Mikhaylov, Kirill" userId="0867ee2d-5e7d-48ea-b18f-16caf0793fd6" providerId="ADAL" clId="{F3C9C222-4672-4DF2-8766-65F225CF34B9}" dt="2021-04-23T10:50:30.725" v="21" actId="478"/>
        <pc:sldMkLst>
          <pc:docMk/>
          <pc:sldMk cId="2854441945" sldId="457"/>
        </pc:sldMkLst>
        <pc:picChg chg="add del">
          <ac:chgData name="Mikhaylov, Kirill" userId="0867ee2d-5e7d-48ea-b18f-16caf0793fd6" providerId="ADAL" clId="{F3C9C222-4672-4DF2-8766-65F225CF34B9}" dt="2021-04-23T10:50:30.725" v="21" actId="478"/>
          <ac:picMkLst>
            <pc:docMk/>
            <pc:sldMk cId="2854441945" sldId="457"/>
            <ac:picMk id="4" creationId="{00000000-0000-0000-0000-000000000000}"/>
          </ac:picMkLst>
        </pc:picChg>
        <pc:picChg chg="add del mod">
          <ac:chgData name="Mikhaylov, Kirill" userId="0867ee2d-5e7d-48ea-b18f-16caf0793fd6" providerId="ADAL" clId="{F3C9C222-4672-4DF2-8766-65F225CF34B9}" dt="2021-04-23T10:50:30.070" v="20"/>
          <ac:picMkLst>
            <pc:docMk/>
            <pc:sldMk cId="2854441945" sldId="457"/>
            <ac:picMk id="2050" creationId="{B4D0AE50-93CB-4014-9C21-67A4A750FD08}"/>
          </ac:picMkLst>
        </pc:picChg>
      </pc:sldChg>
    </pc:docChg>
  </pc:docChgLst>
  <pc:docChgLst>
    <pc:chgData name="Astley-Corbett, Hal" userId="73d5a1cd-7670-43a7-b1b7-5905d5c881e1" providerId="ADAL" clId="{E2D8973D-EAC7-42EC-AFB0-25581556FC6A}"/>
    <pc:docChg chg="undo custSel modSld modMainMaster">
      <pc:chgData name="Astley-Corbett, Hal" userId="73d5a1cd-7670-43a7-b1b7-5905d5c881e1" providerId="ADAL" clId="{E2D8973D-EAC7-42EC-AFB0-25581556FC6A}" dt="2020-04-29T07:17:32" v="89" actId="115"/>
      <pc:docMkLst>
        <pc:docMk/>
      </pc:docMkLst>
      <pc:sldChg chg="modSp">
        <pc:chgData name="Astley-Corbett, Hal" userId="73d5a1cd-7670-43a7-b1b7-5905d5c881e1" providerId="ADAL" clId="{E2D8973D-EAC7-42EC-AFB0-25581556FC6A}" dt="2020-04-29T07:17:32" v="89" actId="115"/>
        <pc:sldMkLst>
          <pc:docMk/>
          <pc:sldMk cId="2520420072" sldId="440"/>
        </pc:sldMkLst>
        <pc:spChg chg="mod">
          <ac:chgData name="Astley-Corbett, Hal" userId="73d5a1cd-7670-43a7-b1b7-5905d5c881e1" providerId="ADAL" clId="{E2D8973D-EAC7-42EC-AFB0-25581556FC6A}" dt="2020-04-29T07:14:35.868" v="1"/>
          <ac:spMkLst>
            <pc:docMk/>
            <pc:sldMk cId="2520420072" sldId="440"/>
            <ac:spMk id="3" creationId="{00000000-0000-0000-0000-000000000000}"/>
          </ac:spMkLst>
        </pc:spChg>
        <pc:spChg chg="mod">
          <ac:chgData name="Astley-Corbett, Hal" userId="73d5a1cd-7670-43a7-b1b7-5905d5c881e1" providerId="ADAL" clId="{E2D8973D-EAC7-42EC-AFB0-25581556FC6A}" dt="2020-04-29T07:17:32" v="89" actId="115"/>
          <ac:spMkLst>
            <pc:docMk/>
            <pc:sldMk cId="2520420072" sldId="440"/>
            <ac:spMk id="5" creationId="{00000000-0000-0000-0000-000000000000}"/>
          </ac:spMkLst>
        </pc:spChg>
      </pc:sldChg>
      <pc:sldChg chg="modSp">
        <pc:chgData name="Astley-Corbett, Hal" userId="73d5a1cd-7670-43a7-b1b7-5905d5c881e1" providerId="ADAL" clId="{E2D8973D-EAC7-42EC-AFB0-25581556FC6A}" dt="2020-04-29T07:15:46.708" v="51" actId="20577"/>
        <pc:sldMkLst>
          <pc:docMk/>
          <pc:sldMk cId="1321952132" sldId="448"/>
        </pc:sldMkLst>
        <pc:spChg chg="mod">
          <ac:chgData name="Astley-Corbett, Hal" userId="73d5a1cd-7670-43a7-b1b7-5905d5c881e1" providerId="ADAL" clId="{E2D8973D-EAC7-42EC-AFB0-25581556FC6A}" dt="2020-04-29T07:14:35.868" v="1"/>
          <ac:spMkLst>
            <pc:docMk/>
            <pc:sldMk cId="1321952132" sldId="448"/>
            <ac:spMk id="3" creationId="{00000000-0000-0000-0000-000000000000}"/>
          </ac:spMkLst>
        </pc:spChg>
        <pc:spChg chg="mod">
          <ac:chgData name="Astley-Corbett, Hal" userId="73d5a1cd-7670-43a7-b1b7-5905d5c881e1" providerId="ADAL" clId="{E2D8973D-EAC7-42EC-AFB0-25581556FC6A}" dt="2020-04-29T07:15:46.708" v="51" actId="20577"/>
          <ac:spMkLst>
            <pc:docMk/>
            <pc:sldMk cId="1321952132" sldId="448"/>
            <ac:spMk id="5" creationId="{00000000-0000-0000-0000-000000000000}"/>
          </ac:spMkLst>
        </pc:spChg>
      </pc:sldChg>
      <pc:sldChg chg="modSp">
        <pc:chgData name="Astley-Corbett, Hal" userId="73d5a1cd-7670-43a7-b1b7-5905d5c881e1" providerId="ADAL" clId="{E2D8973D-EAC7-42EC-AFB0-25581556FC6A}" dt="2020-04-29T07:14:35.868" v="1"/>
        <pc:sldMkLst>
          <pc:docMk/>
          <pc:sldMk cId="2095533329" sldId="451"/>
        </pc:sldMkLst>
        <pc:spChg chg="mod">
          <ac:chgData name="Astley-Corbett, Hal" userId="73d5a1cd-7670-43a7-b1b7-5905d5c881e1" providerId="ADAL" clId="{E2D8973D-EAC7-42EC-AFB0-25581556FC6A}" dt="2020-04-29T07:14:35.868" v="1"/>
          <ac:spMkLst>
            <pc:docMk/>
            <pc:sldMk cId="2095533329" sldId="451"/>
            <ac:spMk id="9" creationId="{00000000-0000-0000-0000-000000000000}"/>
          </ac:spMkLst>
        </pc:spChg>
      </pc:sldChg>
      <pc:sldMasterChg chg="modSldLayout">
        <pc:chgData name="Astley-Corbett, Hal" userId="73d5a1cd-7670-43a7-b1b7-5905d5c881e1" providerId="ADAL" clId="{E2D8973D-EAC7-42EC-AFB0-25581556FC6A}" dt="2020-04-29T07:14:35.868" v="1"/>
        <pc:sldMasterMkLst>
          <pc:docMk/>
          <pc:sldMasterMk cId="3408294523" sldId="2147483733"/>
        </pc:sldMasterMkLst>
        <pc:sldLayoutChg chg="modSp">
          <pc:chgData name="Astley-Corbett, Hal" userId="73d5a1cd-7670-43a7-b1b7-5905d5c881e1" providerId="ADAL" clId="{E2D8973D-EAC7-42EC-AFB0-25581556FC6A}" dt="2020-04-29T07:14:35.868" v="1"/>
          <pc:sldLayoutMkLst>
            <pc:docMk/>
            <pc:sldMasterMk cId="3408294523" sldId="2147483733"/>
            <pc:sldLayoutMk cId="451925193" sldId="2147483754"/>
          </pc:sldLayoutMkLst>
          <pc:spChg chg="mod">
            <ac:chgData name="Astley-Corbett, Hal" userId="73d5a1cd-7670-43a7-b1b7-5905d5c881e1" providerId="ADAL" clId="{E2D8973D-EAC7-42EC-AFB0-25581556FC6A}" dt="2020-04-29T07:14:35.868" v="1"/>
            <ac:spMkLst>
              <pc:docMk/>
              <pc:sldMasterMk cId="3408294523" sldId="2147483733"/>
              <pc:sldLayoutMk cId="451925193" sldId="2147483754"/>
              <ac:spMk id="4" creationId="{00000000-0000-0000-0000-000000000000}"/>
            </ac:spMkLst>
          </pc:spChg>
        </pc:sldLayoutChg>
        <pc:sldLayoutChg chg="modSp">
          <pc:chgData name="Astley-Corbett, Hal" userId="73d5a1cd-7670-43a7-b1b7-5905d5c881e1" providerId="ADAL" clId="{E2D8973D-EAC7-42EC-AFB0-25581556FC6A}" dt="2020-04-29T07:14:35.868" v="1"/>
          <pc:sldLayoutMkLst>
            <pc:docMk/>
            <pc:sldMasterMk cId="3408294523" sldId="2147483733"/>
            <pc:sldLayoutMk cId="1911862759" sldId="2147483755"/>
          </pc:sldLayoutMkLst>
          <pc:spChg chg="mod">
            <ac:chgData name="Astley-Corbett, Hal" userId="73d5a1cd-7670-43a7-b1b7-5905d5c881e1" providerId="ADAL" clId="{E2D8973D-EAC7-42EC-AFB0-25581556FC6A}" dt="2020-04-29T07:14:35.868" v="1"/>
            <ac:spMkLst>
              <pc:docMk/>
              <pc:sldMasterMk cId="3408294523" sldId="2147483733"/>
              <pc:sldLayoutMk cId="1911862759" sldId="2147483755"/>
              <ac:spMk id="4" creationId="{00000000-0000-0000-0000-000000000000}"/>
            </ac:spMkLst>
          </pc:spChg>
        </pc:sldLayoutChg>
      </pc:sldMasterChg>
    </pc:docChg>
  </pc:docChgLst>
  <pc:docChgLst>
    <pc:chgData name="Richard, Penelope" userId="30829c91-d600-4b4d-b972-f210e2c668b0" providerId="ADAL" clId="{73CE60C4-67A1-45E5-ADF8-82D580BFE0EF}"/>
    <pc:docChg chg="custSel modSld modMainMaster">
      <pc:chgData name="Richard, Penelope" userId="30829c91-d600-4b4d-b972-f210e2c668b0" providerId="ADAL" clId="{73CE60C4-67A1-45E5-ADF8-82D580BFE0EF}" dt="2024-02-07T14:37:29.361" v="14"/>
      <pc:docMkLst>
        <pc:docMk/>
      </pc:docMkLst>
      <pc:sldChg chg="modSp">
        <pc:chgData name="Richard, Penelope" userId="30829c91-d600-4b4d-b972-f210e2c668b0" providerId="ADAL" clId="{73CE60C4-67A1-45E5-ADF8-82D580BFE0EF}" dt="2024-02-07T14:37:29.361" v="14"/>
        <pc:sldMkLst>
          <pc:docMk/>
          <pc:sldMk cId="42108366" sldId="388"/>
        </pc:sldMkLst>
        <pc:graphicFrameChg chg="mod">
          <ac:chgData name="Richard, Penelope" userId="30829c91-d600-4b4d-b972-f210e2c668b0" providerId="ADAL" clId="{73CE60C4-67A1-45E5-ADF8-82D580BFE0EF}" dt="2024-02-07T14:37:29.361" v="14"/>
          <ac:graphicFrameMkLst>
            <pc:docMk/>
            <pc:sldMk cId="42108366" sldId="388"/>
            <ac:graphicFrameMk id="2" creationId="{00000000-0000-0000-0000-000000000000}"/>
          </ac:graphicFrameMkLst>
        </pc:graphicFrameChg>
        <pc:graphicFrameChg chg="mod">
          <ac:chgData name="Richard, Penelope" userId="30829c91-d600-4b4d-b972-f210e2c668b0" providerId="ADAL" clId="{73CE60C4-67A1-45E5-ADF8-82D580BFE0EF}" dt="2024-02-07T14:37:09.442" v="13"/>
          <ac:graphicFrameMkLst>
            <pc:docMk/>
            <pc:sldMk cId="42108366" sldId="388"/>
            <ac:graphicFrameMk id="3" creationId="{00000000-0000-0000-0000-000000000000}"/>
          </ac:graphicFrameMkLst>
        </pc:graphicFrameChg>
      </pc:sldChg>
      <pc:sldChg chg="delSp mod">
        <pc:chgData name="Richard, Penelope" userId="30829c91-d600-4b4d-b972-f210e2c668b0" providerId="ADAL" clId="{73CE60C4-67A1-45E5-ADF8-82D580BFE0EF}" dt="2024-02-07T14:34:57.775" v="0" actId="478"/>
        <pc:sldMkLst>
          <pc:docMk/>
          <pc:sldMk cId="1819205958" sldId="433"/>
        </pc:sldMkLst>
        <pc:picChg chg="del">
          <ac:chgData name="Richard, Penelope" userId="30829c91-d600-4b4d-b972-f210e2c668b0" providerId="ADAL" clId="{73CE60C4-67A1-45E5-ADF8-82D580BFE0EF}" dt="2024-02-07T14:34:57.775" v="0" actId="478"/>
          <ac:picMkLst>
            <pc:docMk/>
            <pc:sldMk cId="1819205958" sldId="433"/>
            <ac:picMk id="3" creationId="{4F91AAEA-66FE-4337-BAF4-BC41D4FBE059}"/>
          </ac:picMkLst>
        </pc:picChg>
      </pc:sldChg>
      <pc:sldMasterChg chg="modSp mod modSldLayout">
        <pc:chgData name="Richard, Penelope" userId="30829c91-d600-4b4d-b972-f210e2c668b0" providerId="ADAL" clId="{73CE60C4-67A1-45E5-ADF8-82D580BFE0EF}" dt="2024-02-07T14:36:35.866" v="12" actId="20577"/>
        <pc:sldMasterMkLst>
          <pc:docMk/>
          <pc:sldMasterMk cId="3408294523" sldId="2147483733"/>
        </pc:sldMasterMkLst>
        <pc:spChg chg="mod">
          <ac:chgData name="Richard, Penelope" userId="30829c91-d600-4b4d-b972-f210e2c668b0" providerId="ADAL" clId="{73CE60C4-67A1-45E5-ADF8-82D580BFE0EF}" dt="2024-02-07T14:36:12.177" v="4" actId="20577"/>
          <ac:spMkLst>
            <pc:docMk/>
            <pc:sldMasterMk cId="3408294523" sldId="2147483733"/>
            <ac:spMk id="10" creationId="{00000000-0000-0000-0000-000000000000}"/>
          </ac:spMkLst>
        </pc:spChg>
        <pc:sldLayoutChg chg="modSp mod">
          <pc:chgData name="Richard, Penelope" userId="30829c91-d600-4b4d-b972-f210e2c668b0" providerId="ADAL" clId="{73CE60C4-67A1-45E5-ADF8-82D580BFE0EF}" dt="2024-02-07T14:36:30.384" v="8" actId="20577"/>
          <pc:sldLayoutMkLst>
            <pc:docMk/>
            <pc:sldMasterMk cId="3408294523" sldId="2147483733"/>
            <pc:sldLayoutMk cId="451925193" sldId="2147483754"/>
          </pc:sldLayoutMkLst>
          <pc:spChg chg="mod">
            <ac:chgData name="Richard, Penelope" userId="30829c91-d600-4b4d-b972-f210e2c668b0" providerId="ADAL" clId="{73CE60C4-67A1-45E5-ADF8-82D580BFE0EF}" dt="2024-02-07T14:36:30.384" v="8" actId="20577"/>
            <ac:spMkLst>
              <pc:docMk/>
              <pc:sldMasterMk cId="3408294523" sldId="2147483733"/>
              <pc:sldLayoutMk cId="451925193" sldId="2147483754"/>
              <ac:spMk id="5" creationId="{00000000-0000-0000-0000-000000000000}"/>
            </ac:spMkLst>
          </pc:spChg>
        </pc:sldLayoutChg>
        <pc:sldLayoutChg chg="modSp mod">
          <pc:chgData name="Richard, Penelope" userId="30829c91-d600-4b4d-b972-f210e2c668b0" providerId="ADAL" clId="{73CE60C4-67A1-45E5-ADF8-82D580BFE0EF}" dt="2024-02-07T14:36:35.866" v="12" actId="20577"/>
          <pc:sldLayoutMkLst>
            <pc:docMk/>
            <pc:sldMasterMk cId="3408294523" sldId="2147483733"/>
            <pc:sldLayoutMk cId="1911862759" sldId="2147483755"/>
          </pc:sldLayoutMkLst>
          <pc:spChg chg="mod">
            <ac:chgData name="Richard, Penelope" userId="30829c91-d600-4b4d-b972-f210e2c668b0" providerId="ADAL" clId="{73CE60C4-67A1-45E5-ADF8-82D580BFE0EF}" dt="2024-02-07T14:36:35.866" v="12" actId="20577"/>
            <ac:spMkLst>
              <pc:docMk/>
              <pc:sldMasterMk cId="3408294523" sldId="2147483733"/>
              <pc:sldLayoutMk cId="1911862759" sldId="2147483755"/>
              <ac:spMk id="5"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r>
              <a:rPr lang="en-US" dirty="0"/>
              <a:t>Index needs to match titles</a:t>
            </a:r>
          </a:p>
        </p:txBody>
      </p:sp>
    </p:spTree>
    <p:extLst>
      <p:ext uri="{BB962C8B-B14F-4D97-AF65-F5344CB8AC3E}">
        <p14:creationId xmlns:p14="http://schemas.microsoft.com/office/powerpoint/2010/main" val="9796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232764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Catalogue</a:t>
            </a:r>
            <a:r>
              <a:rPr lang="fr-FR" dirty="0"/>
              <a:t>: set up in the Extended</a:t>
            </a:r>
            <a:r>
              <a:rPr lang="fr-FR" baseline="0" dirty="0"/>
              <a:t> CIF catalogue</a:t>
            </a:r>
          </a:p>
          <a:p>
            <a:r>
              <a:rPr lang="fr-FR" b="1" baseline="0" dirty="0"/>
              <a:t>In the UI</a:t>
            </a:r>
            <a:r>
              <a:rPr lang="fr-FR" baseline="0" dirty="0"/>
              <a:t>: </a:t>
            </a:r>
            <a:r>
              <a:rPr lang="fr-FR" baseline="0" dirty="0" err="1"/>
              <a:t>what</a:t>
            </a:r>
            <a:r>
              <a:rPr lang="fr-FR" baseline="0" dirty="0"/>
              <a:t> </a:t>
            </a:r>
            <a:r>
              <a:rPr lang="fr-FR" baseline="0" dirty="0" err="1"/>
              <a:t>is</a:t>
            </a:r>
            <a:r>
              <a:rPr lang="fr-FR" baseline="0" dirty="0"/>
              <a:t> </a:t>
            </a:r>
            <a:r>
              <a:rPr lang="fr-FR" baseline="0" dirty="0" err="1"/>
              <a:t>seen</a:t>
            </a:r>
            <a:r>
              <a:rPr lang="fr-FR" baseline="0" dirty="0"/>
              <a:t> in the UI + </a:t>
            </a:r>
            <a:r>
              <a:rPr lang="fr-FR" baseline="0" dirty="0" err="1"/>
              <a:t>which</a:t>
            </a:r>
            <a:r>
              <a:rPr lang="fr-FR" baseline="0" dirty="0"/>
              <a:t> image </a:t>
            </a:r>
          </a:p>
          <a:p>
            <a:r>
              <a:rPr lang="fr-FR" b="1" baseline="0" dirty="0"/>
              <a:t>	</a:t>
            </a:r>
            <a:r>
              <a:rPr lang="fr-FR" b="1" baseline="0" dirty="0" err="1"/>
              <a:t>e.g</a:t>
            </a:r>
            <a:r>
              <a:rPr lang="fr-FR" b="1" baseline="0" dirty="0"/>
              <a:t>.</a:t>
            </a:r>
            <a:r>
              <a:rPr lang="fr-FR" baseline="0" dirty="0"/>
              <a:t>: </a:t>
            </a:r>
          </a:p>
          <a:p>
            <a:r>
              <a:rPr lang="fr-FR" baseline="0" dirty="0"/>
              <a:t>	        in </a:t>
            </a:r>
            <a:r>
              <a:rPr lang="fr-FR" baseline="0" dirty="0" err="1"/>
              <a:t>example</a:t>
            </a:r>
            <a:r>
              <a:rPr lang="fr-FR" baseline="0" dirty="0"/>
              <a:t> 1, </a:t>
            </a:r>
            <a:r>
              <a:rPr lang="fr-FR" baseline="0" dirty="0" err="1"/>
              <a:t>only</a:t>
            </a:r>
            <a:r>
              <a:rPr lang="fr-FR" baseline="0" dirty="0"/>
              <a:t> the </a:t>
            </a:r>
            <a:r>
              <a:rPr lang="fr-FR" b="1" i="1" baseline="0" dirty="0" err="1"/>
              <a:t>Detail</a:t>
            </a:r>
            <a:r>
              <a:rPr lang="fr-FR" b="1" i="1" baseline="0" dirty="0"/>
              <a:t> Image </a:t>
            </a:r>
            <a:r>
              <a:rPr lang="fr-FR" i="0" baseline="0" dirty="0" err="1"/>
              <a:t>was</a:t>
            </a:r>
            <a:r>
              <a:rPr lang="fr-FR" i="0" baseline="0" dirty="0"/>
              <a:t> </a:t>
            </a:r>
            <a:r>
              <a:rPr lang="fr-FR" baseline="0" dirty="0"/>
              <a:t> </a:t>
            </a:r>
            <a:r>
              <a:rPr lang="fr-FR" baseline="0" dirty="0" err="1"/>
              <a:t>provided</a:t>
            </a:r>
            <a:r>
              <a:rPr lang="fr-FR" baseline="0" dirty="0"/>
              <a:t> and the </a:t>
            </a:r>
            <a:r>
              <a:rPr lang="fr-FR" b="1" i="1" baseline="0" dirty="0" err="1"/>
              <a:t>Detail</a:t>
            </a:r>
            <a:r>
              <a:rPr lang="fr-FR" b="1" i="1" baseline="0" dirty="0"/>
              <a:t> Image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 </a:t>
            </a:r>
            <a:r>
              <a:rPr lang="fr-FR" i="1" baseline="0" dirty="0"/>
              <a:t>and </a:t>
            </a:r>
            <a:r>
              <a:rPr lang="fr-FR" b="1" i="1" baseline="0" dirty="0" err="1"/>
              <a:t>Detail</a:t>
            </a:r>
            <a:r>
              <a:rPr lang="fr-FR" b="1" i="1" baseline="0" dirty="0"/>
              <a:t> Image</a:t>
            </a:r>
            <a:r>
              <a:rPr lang="fr-FR" b="1" baseline="0" dirty="0"/>
              <a:t> </a:t>
            </a:r>
          </a:p>
          <a:p>
            <a:endParaRPr lang="fr-FR" b="1" baseline="0" dirty="0"/>
          </a:p>
          <a:p>
            <a:r>
              <a:rPr lang="fr-FR" baseline="0" dirty="0"/>
              <a:t>	        in </a:t>
            </a:r>
            <a:r>
              <a:rPr lang="fr-FR" baseline="0" dirty="0" err="1"/>
              <a:t>example</a:t>
            </a:r>
            <a:r>
              <a:rPr lang="fr-FR" baseline="0" dirty="0"/>
              <a:t> 2, </a:t>
            </a:r>
            <a:r>
              <a:rPr lang="fr-FR" baseline="0" dirty="0" err="1"/>
              <a:t>only</a:t>
            </a:r>
            <a:r>
              <a:rPr lang="fr-FR" baseline="0" dirty="0"/>
              <a:t> the </a:t>
            </a:r>
            <a:r>
              <a:rPr lang="fr-FR" b="1" i="1" baseline="0" dirty="0"/>
              <a:t>Normal Image </a:t>
            </a:r>
            <a:r>
              <a:rPr lang="fr-FR" i="0" baseline="0" dirty="0" err="1"/>
              <a:t>was</a:t>
            </a:r>
            <a:r>
              <a:rPr lang="fr-FR" i="0" baseline="0" dirty="0"/>
              <a:t> </a:t>
            </a:r>
            <a:r>
              <a:rPr lang="fr-FR" baseline="0" dirty="0"/>
              <a:t> </a:t>
            </a:r>
            <a:r>
              <a:rPr lang="fr-FR" baseline="0" dirty="0" err="1"/>
              <a:t>provided</a:t>
            </a:r>
            <a:r>
              <a:rPr lang="fr-FR" baseline="0" dirty="0"/>
              <a:t> but </a:t>
            </a:r>
            <a:r>
              <a:rPr lang="fr-FR" baseline="0" dirty="0" err="1"/>
              <a:t>it</a:t>
            </a:r>
            <a:r>
              <a:rPr lang="fr-FR" baseline="0" dirty="0"/>
              <a:t>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a:t>
            </a:r>
            <a:r>
              <a:rPr lang="fr-FR" b="0" i="1" baseline="0" dirty="0"/>
              <a:t>, but </a:t>
            </a:r>
            <a:r>
              <a:rPr lang="fr-FR" b="1" i="0" u="sng" baseline="0" dirty="0"/>
              <a:t>not</a:t>
            </a:r>
            <a:r>
              <a:rPr lang="fr-FR" b="1" i="0" u="none" baseline="0" dirty="0"/>
              <a:t> </a:t>
            </a:r>
            <a:r>
              <a:rPr lang="fr-FR" i="1" baseline="0" dirty="0"/>
              <a:t>in the </a:t>
            </a:r>
            <a:r>
              <a:rPr lang="fr-FR" b="1" i="1" baseline="0" dirty="0" err="1"/>
              <a:t>Detail</a:t>
            </a:r>
            <a:r>
              <a:rPr lang="fr-FR" b="1" i="1" baseline="0" dirty="0"/>
              <a:t> Image</a:t>
            </a:r>
            <a:r>
              <a:rPr lang="fr-FR" b="1" baseline="0" dirty="0"/>
              <a:t> </a:t>
            </a:r>
            <a:endParaRPr lang="fr-FR" b="1"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2080653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21</a:t>
            </a:fld>
            <a:endParaRPr lang="de-DE" dirty="0"/>
          </a:p>
        </p:txBody>
      </p:sp>
    </p:spTree>
    <p:extLst>
      <p:ext uri="{BB962C8B-B14F-4D97-AF65-F5344CB8AC3E}">
        <p14:creationId xmlns:p14="http://schemas.microsoft.com/office/powerpoint/2010/main" val="3695803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22</a:t>
            </a:fld>
            <a:endParaRPr lang="de-DE" dirty="0"/>
          </a:p>
        </p:txBody>
      </p:sp>
    </p:spTree>
    <p:extLst>
      <p:ext uri="{BB962C8B-B14F-4D97-AF65-F5344CB8AC3E}">
        <p14:creationId xmlns:p14="http://schemas.microsoft.com/office/powerpoint/2010/main" val="1836672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25</a:t>
            </a:fld>
            <a:endParaRPr lang="de-DE" dirty="0"/>
          </a:p>
        </p:txBody>
      </p:sp>
    </p:spTree>
    <p:extLst>
      <p:ext uri="{BB962C8B-B14F-4D97-AF65-F5344CB8AC3E}">
        <p14:creationId xmlns:p14="http://schemas.microsoft.com/office/powerpoint/2010/main" val="1839523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5742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1136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4856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371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6290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24022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1316157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White</a:t>
            </a:r>
            <a:r>
              <a:rPr lang="fr-FR" b="0" dirty="0"/>
              <a:t>: do not alter (but has to </a:t>
            </a:r>
            <a:r>
              <a:rPr lang="fr-FR" b="0" dirty="0" err="1"/>
              <a:t>be</a:t>
            </a:r>
            <a:r>
              <a:rPr lang="fr-FR" b="0" dirty="0"/>
              <a:t> </a:t>
            </a:r>
            <a:r>
              <a:rPr lang="fr-FR" b="0" dirty="0" err="1"/>
              <a:t>present</a:t>
            </a:r>
            <a:r>
              <a:rPr lang="fr-FR" b="0" dirty="0"/>
              <a:t> in the </a:t>
            </a:r>
            <a:r>
              <a:rPr lang="fr-FR" b="0" dirty="0" err="1"/>
              <a:t>field</a:t>
            </a:r>
            <a:r>
              <a:rPr lang="fr-FR" b="0" dirty="0"/>
              <a:t>, </a:t>
            </a:r>
            <a:r>
              <a:rPr lang="fr-FR" b="0" dirty="0" err="1"/>
              <a:t>else</a:t>
            </a:r>
            <a:r>
              <a:rPr lang="fr-FR" b="0" baseline="0" dirty="0"/>
              <a:t> </a:t>
            </a:r>
            <a:r>
              <a:rPr lang="fr-FR" b="0" baseline="0" dirty="0" err="1"/>
              <a:t>it</a:t>
            </a:r>
            <a:r>
              <a:rPr lang="fr-FR" b="0" baseline="0" dirty="0"/>
              <a:t> </a:t>
            </a:r>
            <a:r>
              <a:rPr lang="fr-FR" b="0" baseline="0" dirty="0" err="1"/>
              <a:t>will</a:t>
            </a:r>
            <a:r>
              <a:rPr lang="fr-FR" b="0" baseline="0" dirty="0"/>
              <a:t> </a:t>
            </a:r>
            <a:r>
              <a:rPr lang="fr-FR" b="0" baseline="0" dirty="0" err="1"/>
              <a:t>fail</a:t>
            </a:r>
            <a:r>
              <a:rPr lang="fr-FR" b="0" baseline="0" dirty="0"/>
              <a:t>)</a:t>
            </a:r>
            <a:endParaRPr lang="fr-FR" b="0" dirty="0"/>
          </a:p>
          <a:p>
            <a:r>
              <a:rPr lang="fr-FR" b="1" dirty="0"/>
              <a:t>Yellow</a:t>
            </a:r>
            <a:r>
              <a:rPr lang="fr-FR" b="0" dirty="0"/>
              <a:t>: </a:t>
            </a:r>
            <a:r>
              <a:rPr lang="fr-FR" b="0" dirty="0" err="1"/>
              <a:t>field</a:t>
            </a:r>
            <a:r>
              <a:rPr lang="fr-FR" b="0" dirty="0"/>
              <a:t> </a:t>
            </a:r>
            <a:r>
              <a:rPr lang="fr-FR" b="0" dirty="0" err="1"/>
              <a:t>name</a:t>
            </a:r>
            <a:r>
              <a:rPr lang="fr-FR" b="0" dirty="0"/>
              <a:t> </a:t>
            </a:r>
            <a:r>
              <a:rPr lang="fr-FR" b="0" dirty="0" err="1"/>
              <a:t>you</a:t>
            </a:r>
            <a:r>
              <a:rPr lang="fr-FR" b="0" baseline="0" dirty="0"/>
              <a:t> </a:t>
            </a:r>
            <a:r>
              <a:rPr lang="fr-FR" b="0" baseline="0" dirty="0" err="1"/>
              <a:t>would</a:t>
            </a:r>
            <a:r>
              <a:rPr lang="fr-FR" b="0" baseline="0" dirty="0"/>
              <a:t> </a:t>
            </a:r>
            <a:r>
              <a:rPr lang="fr-FR" b="0" baseline="0" dirty="0" err="1"/>
              <a:t>need</a:t>
            </a:r>
            <a:r>
              <a:rPr lang="fr-FR" b="0" baseline="0" dirty="0"/>
              <a:t> to change </a:t>
            </a:r>
            <a:r>
              <a:rPr lang="fr-FR" b="0" baseline="0" dirty="0" err="1"/>
              <a:t>based</a:t>
            </a:r>
            <a:r>
              <a:rPr lang="fr-FR" b="0" baseline="0" dirty="0"/>
              <a:t> on </a:t>
            </a:r>
            <a:r>
              <a:rPr lang="fr-FR" b="0" baseline="0" dirty="0" err="1"/>
              <a:t>your</a:t>
            </a:r>
            <a:r>
              <a:rPr lang="fr-FR" b="0" baseline="0" dirty="0"/>
              <a:t> </a:t>
            </a:r>
            <a:r>
              <a:rPr lang="fr-FR" b="0" baseline="0" dirty="0" err="1"/>
              <a:t>needs</a:t>
            </a:r>
            <a:r>
              <a:rPr lang="fr-FR" b="0" baseline="0" dirty="0"/>
              <a:t> as a catalogue </a:t>
            </a:r>
            <a:r>
              <a:rPr lang="fr-FR" b="0" baseline="0" dirty="0" err="1"/>
              <a:t>creator</a:t>
            </a:r>
            <a:endParaRPr lang="fr-FR" b="0" dirty="0"/>
          </a:p>
          <a:p>
            <a:r>
              <a:rPr lang="fr-FR" b="1" dirty="0"/>
              <a:t>Blues</a:t>
            </a:r>
            <a:r>
              <a:rPr lang="fr-FR" dirty="0"/>
              <a:t>:</a:t>
            </a:r>
            <a:r>
              <a:rPr lang="fr-FR" baseline="0" dirty="0"/>
              <a:t> </a:t>
            </a:r>
            <a:r>
              <a:rPr lang="fr-FR" baseline="0" dirty="0" err="1"/>
              <a:t>actual</a:t>
            </a:r>
            <a:r>
              <a:rPr lang="fr-FR" baseline="0" dirty="0"/>
              <a:t> value </a:t>
            </a:r>
            <a:r>
              <a:rPr lang="fr-FR" baseline="0" dirty="0" err="1"/>
              <a:t>entered</a:t>
            </a:r>
            <a:r>
              <a:rPr lang="fr-FR" baseline="0" dirty="0"/>
              <a:t> by catalogue </a:t>
            </a:r>
            <a:r>
              <a:rPr lang="fr-FR" baseline="0" dirty="0" err="1"/>
              <a:t>creator</a:t>
            </a:r>
            <a:endParaRPr lang="fr-FR" dirty="0"/>
          </a:p>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1707781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71173" y="0"/>
            <a:ext cx="3024002"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2477"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2477"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2477"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504941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9277"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9277"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1639"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1639"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727667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3878220"/>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4877"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7626"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51252"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680594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grpSp>
        <p:nvGrpSpPr>
          <p:cNvPr id="3" name="Group 2"/>
          <p:cNvGrpSpPr/>
          <p:nvPr userDrawn="1"/>
        </p:nvGrpSpPr>
        <p:grpSpPr>
          <a:xfrm>
            <a:off x="-1" y="0"/>
            <a:ext cx="12195176" cy="251942"/>
            <a:chOff x="-1" y="0"/>
            <a:chExt cx="12195176" cy="251942"/>
          </a:xfrm>
        </p:grpSpPr>
        <p:sp>
          <p:nvSpPr>
            <p:cNvPr id="9" name="Rectangle 8"/>
            <p:cNvSpPr/>
            <p:nvPr userDrawn="1"/>
          </p:nvSpPr>
          <p:spPr bwMode="gray">
            <a:xfrm>
              <a:off x="-1" y="0"/>
              <a:ext cx="12195175" cy="251942"/>
            </a:xfrm>
            <a:prstGeom prst="rect">
              <a:avLst/>
            </a:prstGeom>
            <a:solidFill>
              <a:schemeClr val="bg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4" name="Secondary Motion Band"/>
            <p:cNvGrpSpPr/>
            <p:nvPr userDrawn="1"/>
          </p:nvGrpSpPr>
          <p:grpSpPr>
            <a:xfrm>
              <a:off x="10682127" y="0"/>
              <a:ext cx="1513048" cy="251942"/>
              <a:chOff x="10682127" y="0"/>
              <a:chExt cx="1513048" cy="252000"/>
            </a:xfrm>
          </p:grpSpPr>
          <p:sp>
            <p:nvSpPr>
              <p:cNvPr id="6" name="Rectangle 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932785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709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11175" y="252000"/>
            <a:ext cx="6084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511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1"/>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427153326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2477" y="1601628"/>
            <a:ext cx="5328000" cy="4230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4000" y="1620000"/>
            <a:ext cx="11185200"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220" y="1142735"/>
            <a:ext cx="11795760" cy="220929"/>
          </a:xfrm>
          <a:prstGeom prst="rect">
            <a:avLst/>
          </a:prstGeom>
          <a:solidFill>
            <a:schemeClr val="bg1"/>
          </a:solidFill>
          <a:ln w="6350" algn="ctr">
            <a:noFill/>
            <a:miter lim="800000"/>
            <a:headEnd/>
            <a:tailEnd/>
          </a:ln>
        </p:spPr>
        <p:txBody>
          <a:bodyPr lIns="89979" tIns="71983" rIns="89979" bIns="71983"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
        <p:nvSpPr>
          <p:cNvPr id="93" name="Contact information"/>
          <p:cNvSpPr>
            <a:spLocks noGrp="1"/>
          </p:cNvSpPr>
          <p:nvPr>
            <p:ph type="body" sz="quarter" idx="10" hasCustomPrompt="1"/>
          </p:nvPr>
        </p:nvSpPr>
        <p:spPr>
          <a:xfrm>
            <a:off x="504000" y="2905487"/>
            <a:ext cx="5328000"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328000"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10"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999" y="1620000"/>
            <a:ext cx="11185200"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https://global.sap.com/corporate-en/legal/copyright/index.epx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4000" y="719834"/>
            <a:ext cx="9540674"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2024 SAP SE or an SAP affiliate company. All rights reserved.</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https://www.sap.com/corporate-de/legal/copyright/index.epx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4000" y="719834"/>
            <a:ext cx="1118520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a:t>
            </a:r>
            <a:r>
              <a:rPr lang="de-DE" sz="2400" b="0" noProof="0" dirty="0"/>
              <a:t>2024 SAP SE oder ein SAP-Konzernunternehmen. Alle Rechte vorbehalten.</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spTree>
      <p:nvGrpSpPr>
        <p:cNvPr id="1" name=""/>
        <p:cNvGrpSpPr/>
        <p:nvPr/>
      </p:nvGrpSpPr>
      <p:grpSpPr>
        <a:xfrm>
          <a:off x="0" y="0"/>
          <a:ext cx="0" cy="0"/>
          <a:chOff x="0" y="0"/>
          <a:chExt cx="0" cy="0"/>
        </a:xfrm>
      </p:grpSpPr>
      <p:sp>
        <p:nvSpPr>
          <p:cNvPr id="10" name="Presentation Title"/>
          <p:cNvSpPr>
            <a:spLocks noGrp="1"/>
          </p:cNvSpPr>
          <p:nvPr>
            <p:ph type="body" sz="quarter" idx="14" hasCustomPrompt="1"/>
          </p:nvPr>
        </p:nvSpPr>
        <p:spPr>
          <a:xfrm>
            <a:off x="288000" y="2706317"/>
            <a:ext cx="8595171"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71173" y="0"/>
            <a:ext cx="3024002"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CUSTOMER</a:t>
            </a:r>
            <a:endParaRPr lang="en-US" sz="900" b="0" dirty="0"/>
          </a:p>
        </p:txBody>
      </p:sp>
      <p:sp>
        <p:nvSpPr>
          <p:cNvPr id="6" name="Speaker"/>
          <p:cNvSpPr>
            <a:spLocks noGrp="1"/>
          </p:cNvSpPr>
          <p:nvPr userDrawn="1">
            <p:ph type="subTitle" idx="1" hasCustomPrompt="1"/>
          </p:nvPr>
        </p:nvSpPr>
        <p:spPr bwMode="gray">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10" name="Presentation Title"/>
          <p:cNvSpPr>
            <a:spLocks noGrp="1"/>
          </p:cNvSpPr>
          <p:nvPr>
            <p:ph type="body" sz="quarter" idx="14" hasCustomPrompt="1"/>
          </p:nvPr>
        </p:nvSpPr>
        <p:spPr>
          <a:xfrm>
            <a:off x="288001" y="2706317"/>
            <a:ext cx="6373430"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pic>
        <p:nvPicPr>
          <p:cNvPr id="15"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7" name="Picture Placeholder 6"/>
          <p:cNvSpPr>
            <a:spLocks noGrp="1"/>
          </p:cNvSpPr>
          <p:nvPr>
            <p:ph type="pic" sz="quarter" idx="16"/>
          </p:nvPr>
        </p:nvSpPr>
        <p:spPr>
          <a:xfrm>
            <a:off x="6954855" y="963000"/>
            <a:ext cx="4932000" cy="4932000"/>
          </a:xfrm>
        </p:spPr>
        <p:txBody>
          <a:bodyPr/>
          <a:lstStyle/>
          <a:p>
            <a:endParaRPr lang="de-DE" dirty="0"/>
          </a:p>
        </p:txBody>
      </p:sp>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230000"/>
          </a:xfrm>
        </p:spPr>
        <p:txBody>
          <a:bodyPr>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 scene art</a:t>
            </a:r>
          </a:p>
        </p:txBody>
      </p:sp>
      <p:sp>
        <p:nvSpPr>
          <p:cNvPr id="2" name="Divider text"/>
          <p:cNvSpPr>
            <a:spLocks noGrp="1"/>
          </p:cNvSpPr>
          <p:nvPr>
            <p:ph type="ctrTitle" hasCustomPrompt="1"/>
          </p:nvPr>
        </p:nvSpPr>
        <p:spPr bwMode="gray">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999" y="1620000"/>
            <a:ext cx="11186477"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06188" y="6559834"/>
            <a:ext cx="40716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EXTERNAL</a:t>
            </a: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2024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4001" y="1620000"/>
            <a:ext cx="11186476"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9" name="Secondary Motion Band"/>
          <p:cNvGrpSpPr/>
          <p:nvPr userDrawn="1"/>
        </p:nvGrpSpPr>
        <p:grpSpPr>
          <a:xfrm>
            <a:off x="10682127" y="0"/>
            <a:ext cx="1513048" cy="251942"/>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57" r:id="rId16"/>
    <p:sldLayoutId id="2147483748" r:id="rId17"/>
    <p:sldLayoutId id="2147483762" r:id="rId18"/>
    <p:sldLayoutId id="2147483771" r:id="rId19"/>
    <p:sldLayoutId id="2147483763" r:id="rId20"/>
    <p:sldLayoutId id="2147483751" r:id="rId21"/>
    <p:sldLayoutId id="2147483753" r:id="rId22"/>
    <p:sldLayoutId id="2147483756" r:id="rId23"/>
    <p:sldLayoutId id="2147483740" r:id="rId24"/>
    <p:sldLayoutId id="2147483754" r:id="rId25"/>
    <p:sldLayoutId id="2147483755"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29.wmf"/><Relationship Id="rId7" Type="http://schemas.openxmlformats.org/officeDocument/2006/relationships/package" Target="../embeddings/Microsoft_Excel_Worksheet1.xlsx"/><Relationship Id="rId2" Type="http://schemas.openxmlformats.org/officeDocument/2006/relationships/package" Target="../embeddings/Microsoft_Excel_Macro-Enabled_Worksheet.xlsm"/><Relationship Id="rId1" Type="http://schemas.openxmlformats.org/officeDocument/2006/relationships/slideLayout" Target="../slideLayouts/slideLayout9.xml"/><Relationship Id="rId6" Type="http://schemas.openxmlformats.org/officeDocument/2006/relationships/image" Target="../media/image31.png"/><Relationship Id="rId5" Type="http://schemas.openxmlformats.org/officeDocument/2006/relationships/image" Target="../media/image30.wmf"/><Relationship Id="rId4" Type="http://schemas.openxmlformats.org/officeDocument/2006/relationships/package" Target="../embeddings/Microsoft_Excel_Worksheet.xlsx"/></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88000" y="4024430"/>
            <a:ext cx="10899174" cy="498598"/>
          </a:xfrm>
        </p:spPr>
        <p:txBody>
          <a:bodyPr/>
          <a:lstStyle/>
          <a:p>
            <a:r>
              <a:rPr lang="en-US" dirty="0">
                <a:solidFill>
                  <a:srgbClr val="FFC000"/>
                </a:solidFill>
              </a:rPr>
              <a:t>Extended-CIF </a:t>
            </a:r>
            <a:r>
              <a:rPr lang="en-US" dirty="0"/>
              <a:t>–</a:t>
            </a:r>
            <a:r>
              <a:rPr lang="en-US" dirty="0">
                <a:solidFill>
                  <a:srgbClr val="FFC000"/>
                </a:solidFill>
              </a:rPr>
              <a:t> Lite </a:t>
            </a:r>
            <a:r>
              <a:rPr lang="en-US" dirty="0"/>
              <a:t>Manual</a:t>
            </a:r>
          </a:p>
        </p:txBody>
      </p:sp>
      <p:pic>
        <p:nvPicPr>
          <p:cNvPr id="7" name="Picture Placeholder 2"/>
          <p:cNvPicPr>
            <a:picLocks noGrp="1" noChangeAspect="1"/>
          </p:cNvPicPr>
          <p:nvPr>
            <p:ph type="pic" sz="quarter" idx="12"/>
          </p:nvPr>
        </p:nvPicPr>
        <p:blipFill>
          <a:blip r:embed="rId2"/>
          <a:srcRect t="3112" b="3112"/>
          <a:stretch>
            <a:fillRect/>
          </a:stretch>
        </p:blipFill>
        <p:spPr/>
      </p:pic>
    </p:spTree>
    <p:extLst>
      <p:ext uri="{BB962C8B-B14F-4D97-AF65-F5344CB8AC3E}">
        <p14:creationId xmlns:p14="http://schemas.microsoft.com/office/powerpoint/2010/main" val="1819205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37454" y="3099261"/>
            <a:ext cx="11185200" cy="677108"/>
          </a:xfrm>
        </p:spPr>
        <p:txBody>
          <a:bodyPr/>
          <a:lstStyle/>
          <a:p>
            <a:r>
              <a:rPr lang="en-US" dirty="0"/>
              <a:t>Auxiliary </a:t>
            </a:r>
            <a:r>
              <a:rPr lang="en-US" dirty="0">
                <a:solidFill>
                  <a:schemeClr val="accent1"/>
                </a:solidFill>
              </a:rPr>
              <a:t>Images</a:t>
            </a:r>
          </a:p>
        </p:txBody>
      </p:sp>
      <p:sp>
        <p:nvSpPr>
          <p:cNvPr id="3" name="Rectangle 2"/>
          <p:cNvSpPr/>
          <p:nvPr/>
        </p:nvSpPr>
        <p:spPr bwMode="gray">
          <a:xfrm>
            <a:off x="7722360" y="100361"/>
            <a:ext cx="964440" cy="802888"/>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7722360" y="1061720"/>
            <a:ext cx="1066040" cy="375920"/>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p:nvSpPr>
        <p:spPr bwMode="gray">
          <a:xfrm>
            <a:off x="8911280" y="78058"/>
            <a:ext cx="2697140" cy="241981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854441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gray">
          <a:xfrm>
            <a:off x="298376" y="1168400"/>
            <a:ext cx="2881727" cy="4572000"/>
          </a:xfrm>
          <a:prstGeom prst="rect">
            <a:avLst/>
          </a:prstGeom>
          <a:solidFill>
            <a:schemeClr val="accent3">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p:cNvSpPr/>
          <p:nvPr/>
        </p:nvSpPr>
        <p:spPr bwMode="gray">
          <a:xfrm>
            <a:off x="3222002" y="1168400"/>
            <a:ext cx="8674100" cy="4572000"/>
          </a:xfrm>
          <a:prstGeom prst="rect">
            <a:avLst/>
          </a:prstGeom>
          <a:solidFill>
            <a:schemeClr val="accent1">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a:xfrm>
            <a:off x="504000" y="4349727"/>
            <a:ext cx="2415600" cy="1341479"/>
          </a:xfrm>
        </p:spPr>
        <p:txBody>
          <a:bodyPr/>
          <a:lstStyle/>
          <a:p>
            <a:pPr lvl="0"/>
            <a:r>
              <a:rPr lang="en-US" b="1" dirty="0"/>
              <a:t>Search Thumbnail</a:t>
            </a:r>
          </a:p>
          <a:p>
            <a:pPr lvl="1"/>
            <a:r>
              <a:rPr lang="en-US" sz="1400" dirty="0"/>
              <a:t>Field: </a:t>
            </a:r>
            <a:r>
              <a:rPr lang="en-US" sz="1400" dirty="0" err="1">
                <a:solidFill>
                  <a:schemeClr val="tx2"/>
                </a:solidFill>
              </a:rPr>
              <a:t>Auxiliary</a:t>
            </a:r>
            <a:r>
              <a:rPr lang="en-US" sz="1400" b="1" u="sng" dirty="0" err="1">
                <a:solidFill>
                  <a:schemeClr val="tx2"/>
                </a:solidFill>
              </a:rPr>
              <a:t>Images</a:t>
            </a:r>
            <a:endParaRPr lang="en-US" sz="1400" b="1" u="sng" dirty="0">
              <a:solidFill>
                <a:schemeClr val="tx2"/>
              </a:solidFill>
            </a:endParaRPr>
          </a:p>
          <a:p>
            <a:pPr lvl="1"/>
            <a:r>
              <a:rPr lang="en-US" sz="1400" dirty="0"/>
              <a:t>Taken from the </a:t>
            </a:r>
            <a:r>
              <a:rPr lang="en-US" sz="1400" b="1" dirty="0"/>
              <a:t>first</a:t>
            </a:r>
            <a:r>
              <a:rPr lang="en-US" sz="1400" dirty="0"/>
              <a:t> "</a:t>
            </a:r>
            <a:r>
              <a:rPr lang="en-US" sz="1400" b="1" dirty="0" err="1">
                <a:solidFill>
                  <a:srgbClr val="FFC000"/>
                </a:solidFill>
              </a:rPr>
              <a:t>mimepurpose</a:t>
            </a:r>
            <a:r>
              <a:rPr lang="en-US" sz="1400" dirty="0"/>
              <a:t>"="</a:t>
            </a:r>
            <a:r>
              <a:rPr lang="en-US" sz="1400" dirty="0">
                <a:solidFill>
                  <a:srgbClr val="00B0F0"/>
                </a:solidFill>
              </a:rPr>
              <a:t>normal</a:t>
            </a:r>
            <a:r>
              <a:rPr lang="en-US" sz="1400" dirty="0"/>
              <a:t>"</a:t>
            </a:r>
          </a:p>
          <a:p>
            <a:endParaRPr lang="en-US" dirty="0"/>
          </a:p>
        </p:txBody>
      </p:sp>
      <p:sp>
        <p:nvSpPr>
          <p:cNvPr id="5" name="Text Placeholder 4"/>
          <p:cNvSpPr>
            <a:spLocks noGrp="1"/>
          </p:cNvSpPr>
          <p:nvPr>
            <p:ph type="body" sz="quarter" idx="13"/>
          </p:nvPr>
        </p:nvSpPr>
        <p:spPr>
          <a:xfrm>
            <a:off x="9274877" y="4349727"/>
            <a:ext cx="2415600" cy="1341479"/>
          </a:xfrm>
        </p:spPr>
        <p:txBody>
          <a:bodyPr/>
          <a:lstStyle/>
          <a:p>
            <a:pPr lvl="0"/>
            <a:r>
              <a:rPr lang="en-US" b="1" dirty="0"/>
              <a:t>Image "Detail"</a:t>
            </a:r>
          </a:p>
          <a:p>
            <a:pPr lvl="1"/>
            <a:r>
              <a:rPr lang="en-US" sz="1400" dirty="0"/>
              <a:t>Field: </a:t>
            </a:r>
            <a:r>
              <a:rPr lang="en-US" sz="1400" dirty="0" err="1">
                <a:solidFill>
                  <a:schemeClr val="tx2"/>
                </a:solidFill>
              </a:rPr>
              <a:t>Auxiliary</a:t>
            </a:r>
            <a:r>
              <a:rPr lang="en-US" sz="1400" b="1" u="sng" dirty="0" err="1">
                <a:solidFill>
                  <a:schemeClr val="tx2"/>
                </a:solidFill>
              </a:rPr>
              <a:t>Images</a:t>
            </a:r>
            <a:endParaRPr lang="en-US" b="1" u="sng" dirty="0"/>
          </a:p>
          <a:p>
            <a:pPr lvl="1"/>
            <a:r>
              <a:rPr lang="en-US" sz="1400" dirty="0"/>
              <a:t>Taken from the first "</a:t>
            </a:r>
            <a:r>
              <a:rPr lang="en-US" sz="1400" b="1" dirty="0" err="1">
                <a:solidFill>
                  <a:srgbClr val="FFC000"/>
                </a:solidFill>
              </a:rPr>
              <a:t>mimepurpose</a:t>
            </a:r>
            <a:r>
              <a:rPr lang="en-US" sz="1400" dirty="0"/>
              <a:t>"="</a:t>
            </a:r>
            <a:r>
              <a:rPr lang="en-US" sz="1400" dirty="0">
                <a:solidFill>
                  <a:srgbClr val="00B0F0"/>
                </a:solidFill>
              </a:rPr>
              <a:t>detail</a:t>
            </a:r>
            <a:r>
              <a:rPr lang="en-US" sz="1400" dirty="0"/>
              <a:t>"</a:t>
            </a:r>
          </a:p>
        </p:txBody>
      </p:sp>
      <p:sp>
        <p:nvSpPr>
          <p:cNvPr id="7" name="Text Placeholder 6"/>
          <p:cNvSpPr>
            <a:spLocks noGrp="1"/>
          </p:cNvSpPr>
          <p:nvPr>
            <p:ph type="body" sz="quarter" idx="15"/>
          </p:nvPr>
        </p:nvSpPr>
        <p:spPr>
          <a:xfrm>
            <a:off x="3427626" y="4349727"/>
            <a:ext cx="2501536" cy="1341479"/>
          </a:xfrm>
        </p:spPr>
        <p:txBody>
          <a:bodyPr/>
          <a:lstStyle/>
          <a:p>
            <a:pPr lvl="0"/>
            <a:r>
              <a:rPr lang="en-US" b="1" dirty="0"/>
              <a:t>Image Thumbnails</a:t>
            </a:r>
          </a:p>
          <a:p>
            <a:pPr lvl="1"/>
            <a:r>
              <a:rPr lang="en-US" sz="1400" dirty="0"/>
              <a:t>Field: </a:t>
            </a:r>
            <a:r>
              <a:rPr lang="en-US" sz="1400" dirty="0">
                <a:solidFill>
                  <a:schemeClr val="tx2"/>
                </a:solidFill>
              </a:rPr>
              <a:t> </a:t>
            </a:r>
            <a:r>
              <a:rPr lang="en-US" sz="1400" dirty="0" err="1">
                <a:solidFill>
                  <a:schemeClr val="tx2"/>
                </a:solidFill>
              </a:rPr>
              <a:t>Auxiliary</a:t>
            </a:r>
            <a:r>
              <a:rPr lang="en-US" sz="1400" b="1" u="sng" dirty="0" err="1">
                <a:solidFill>
                  <a:schemeClr val="tx2"/>
                </a:solidFill>
              </a:rPr>
              <a:t>Thumbnails</a:t>
            </a:r>
            <a:endParaRPr lang="en-US" sz="1400" b="1" u="sng" dirty="0">
              <a:solidFill>
                <a:schemeClr val="tx2"/>
              </a:solidFill>
            </a:endParaRPr>
          </a:p>
          <a:p>
            <a:pPr lvl="1"/>
            <a:r>
              <a:rPr lang="en-US" sz="1400" dirty="0"/>
              <a:t>Taken from the first "</a:t>
            </a:r>
            <a:r>
              <a:rPr lang="en-US" sz="1400" b="1" dirty="0" err="1">
                <a:solidFill>
                  <a:srgbClr val="FFC000"/>
                </a:solidFill>
              </a:rPr>
              <a:t>mimepurpose</a:t>
            </a:r>
            <a:r>
              <a:rPr lang="en-US" sz="1400" dirty="0"/>
              <a:t>"="</a:t>
            </a:r>
            <a:r>
              <a:rPr lang="en-US" sz="1400" dirty="0">
                <a:solidFill>
                  <a:srgbClr val="00B0F0"/>
                </a:solidFill>
              </a:rPr>
              <a:t>thumbnail</a:t>
            </a:r>
            <a:r>
              <a:rPr lang="en-US" sz="1400" dirty="0"/>
              <a:t>"</a:t>
            </a:r>
          </a:p>
        </p:txBody>
      </p:sp>
      <p:sp>
        <p:nvSpPr>
          <p:cNvPr id="9" name="Text Placeholder 8"/>
          <p:cNvSpPr>
            <a:spLocks noGrp="1"/>
          </p:cNvSpPr>
          <p:nvPr>
            <p:ph type="body" sz="quarter" idx="17"/>
          </p:nvPr>
        </p:nvSpPr>
        <p:spPr>
          <a:xfrm>
            <a:off x="6351252" y="4349727"/>
            <a:ext cx="2415600" cy="1341479"/>
          </a:xfrm>
        </p:spPr>
        <p:txBody>
          <a:bodyPr/>
          <a:lstStyle/>
          <a:p>
            <a:pPr lvl="0"/>
            <a:r>
              <a:rPr lang="en-US" b="1" dirty="0"/>
              <a:t>Image "Normal"</a:t>
            </a:r>
          </a:p>
          <a:p>
            <a:pPr lvl="1"/>
            <a:r>
              <a:rPr lang="en-US" sz="1400" dirty="0"/>
              <a:t>Field: </a:t>
            </a:r>
            <a:r>
              <a:rPr lang="en-US" sz="1400" dirty="0" err="1">
                <a:solidFill>
                  <a:schemeClr val="tx2"/>
                </a:solidFill>
              </a:rPr>
              <a:t>Auxiliary</a:t>
            </a:r>
            <a:r>
              <a:rPr lang="en-US" sz="1400" b="1" u="sng" dirty="0" err="1">
                <a:solidFill>
                  <a:schemeClr val="tx2"/>
                </a:solidFill>
              </a:rPr>
              <a:t>Images</a:t>
            </a:r>
            <a:endParaRPr lang="en-US" sz="1400" b="1" u="sng" dirty="0">
              <a:solidFill>
                <a:schemeClr val="tx2"/>
              </a:solidFill>
            </a:endParaRPr>
          </a:p>
          <a:p>
            <a:pPr lvl="1"/>
            <a:r>
              <a:rPr lang="en-US" sz="1400" dirty="0"/>
              <a:t>Taken from the first "</a:t>
            </a:r>
            <a:r>
              <a:rPr lang="en-US" sz="1400" b="1" dirty="0" err="1">
                <a:solidFill>
                  <a:srgbClr val="FFC000"/>
                </a:solidFill>
              </a:rPr>
              <a:t>mimepurpose</a:t>
            </a:r>
            <a:r>
              <a:rPr lang="en-US" sz="1400" dirty="0"/>
              <a:t>"="</a:t>
            </a:r>
            <a:r>
              <a:rPr lang="en-US" sz="1400" dirty="0">
                <a:solidFill>
                  <a:srgbClr val="00B0F0"/>
                </a:solidFill>
              </a:rPr>
              <a:t>normal</a:t>
            </a:r>
            <a:r>
              <a:rPr lang="en-US" sz="1400" dirty="0"/>
              <a:t>"</a:t>
            </a:r>
          </a:p>
        </p:txBody>
      </p:sp>
      <p:pic>
        <p:nvPicPr>
          <p:cNvPr id="10" name="Picture Placeholder 9"/>
          <p:cNvPicPr>
            <a:picLocks noGrp="1" noChangeAspect="1"/>
          </p:cNvPicPr>
          <p:nvPr>
            <p:ph type="pic" sz="quarter" idx="14"/>
          </p:nvPr>
        </p:nvPicPr>
        <p:blipFill>
          <a:blip r:embed="rId3"/>
          <a:srcRect l="4982" r="4982"/>
          <a:stretch>
            <a:fillRect/>
          </a:stretch>
        </p:blipFill>
        <p:spPr>
          <a:xfrm>
            <a:off x="9274877" y="2091506"/>
            <a:ext cx="2415600" cy="1728000"/>
          </a:xfrm>
          <a:prstGeom prst="rect">
            <a:avLst/>
          </a:prstGeom>
        </p:spPr>
      </p:pic>
      <p:pic>
        <p:nvPicPr>
          <p:cNvPr id="12" name="Picture Placeholder 11"/>
          <p:cNvPicPr>
            <a:picLocks noGrp="1" noChangeAspect="1"/>
          </p:cNvPicPr>
          <p:nvPr>
            <p:ph type="pic" sz="quarter" idx="18"/>
          </p:nvPr>
        </p:nvPicPr>
        <p:blipFill rotWithShape="1">
          <a:blip r:embed="rId4"/>
          <a:srcRect t="13353" b="2857"/>
          <a:stretch/>
        </p:blipFill>
        <p:spPr>
          <a:xfrm>
            <a:off x="6351252" y="2091506"/>
            <a:ext cx="2415600" cy="1728000"/>
          </a:xfrm>
          <a:prstGeom prst="rect">
            <a:avLst/>
          </a:prstGeom>
        </p:spPr>
      </p:pic>
      <p:pic>
        <p:nvPicPr>
          <p:cNvPr id="15" name="Picture Placeholder 14"/>
          <p:cNvPicPr>
            <a:picLocks noGrp="1" noChangeAspect="1"/>
          </p:cNvPicPr>
          <p:nvPr>
            <p:ph type="pic" sz="quarter" idx="16"/>
          </p:nvPr>
        </p:nvPicPr>
        <p:blipFill rotWithShape="1">
          <a:blip r:embed="rId5"/>
          <a:srcRect t="3689" r="14251" b="30651"/>
          <a:stretch/>
        </p:blipFill>
        <p:spPr>
          <a:xfrm>
            <a:off x="3427626" y="2091506"/>
            <a:ext cx="2415600" cy="1728000"/>
          </a:xfrm>
          <a:prstGeom prst="rect">
            <a:avLst/>
          </a:prstGeom>
        </p:spPr>
      </p:pic>
      <p:pic>
        <p:nvPicPr>
          <p:cNvPr id="18" name="Picture Placeholder 17"/>
          <p:cNvPicPr>
            <a:picLocks noGrp="1" noChangeAspect="1"/>
          </p:cNvPicPr>
          <p:nvPr>
            <p:ph type="pic" sz="quarter" idx="12"/>
          </p:nvPr>
        </p:nvPicPr>
        <p:blipFill rotWithShape="1">
          <a:blip r:embed="rId6"/>
          <a:srcRect l="5922" t="4715" r="8013" b="6212"/>
          <a:stretch/>
        </p:blipFill>
        <p:spPr>
          <a:xfrm>
            <a:off x="504000" y="2091506"/>
            <a:ext cx="2415600" cy="1728000"/>
          </a:xfrm>
          <a:prstGeom prst="rect">
            <a:avLst/>
          </a:prstGeom>
        </p:spPr>
      </p:pic>
      <p:sp>
        <p:nvSpPr>
          <p:cNvPr id="20" name="TextBox 19"/>
          <p:cNvSpPr txBox="1"/>
          <p:nvPr/>
        </p:nvSpPr>
        <p:spPr>
          <a:xfrm>
            <a:off x="3427626"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ITEM LEVEL</a:t>
            </a:r>
          </a:p>
        </p:txBody>
      </p:sp>
      <p:sp>
        <p:nvSpPr>
          <p:cNvPr id="27" name="TextBox 26"/>
          <p:cNvSpPr txBox="1"/>
          <p:nvPr/>
        </p:nvSpPr>
        <p:spPr>
          <a:xfrm>
            <a:off x="504000"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SEARCH LEVEL</a:t>
            </a:r>
          </a:p>
        </p:txBody>
      </p:sp>
    </p:spTree>
    <p:extLst>
      <p:ext uri="{BB962C8B-B14F-4D97-AF65-F5344CB8AC3E}">
        <p14:creationId xmlns:p14="http://schemas.microsoft.com/office/powerpoint/2010/main" val="1250162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83099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2"/>
            <a:ext cx="5963583" cy="4492042"/>
          </a:xfrm>
          <a:ln w="28575">
            <a:solidFill>
              <a:schemeClr val="tx1"/>
            </a:solidFill>
            <a:prstDash val="lgDash"/>
          </a:ln>
        </p:spPr>
        <p:txBody>
          <a:bodyPr lIns="91440" tIns="91440" rIns="45720"/>
          <a:lstStyle/>
          <a:p>
            <a:pPr lvl="0">
              <a:spcBef>
                <a:spcPts val="600"/>
              </a:spcBef>
              <a:spcAft>
                <a:spcPts val="300"/>
              </a:spcAft>
            </a:pPr>
            <a:r>
              <a:rPr lang="en-US" sz="1600" b="1" dirty="0"/>
              <a:t>[{</a:t>
            </a:r>
          </a:p>
          <a:p>
            <a:pPr lvl="0">
              <a:spcBef>
                <a:spcPts val="600"/>
              </a:spcBef>
              <a:spcAft>
                <a:spcPts val="300"/>
              </a:spcAft>
            </a:pPr>
            <a:r>
              <a:rPr lang="en-US" sz="1600" dirty="0"/>
              <a:t>"</a:t>
            </a:r>
            <a:r>
              <a:rPr lang="en-US" sz="1600" b="1" dirty="0" err="1">
                <a:solidFill>
                  <a:srgbClr val="FFC000"/>
                </a:solidFill>
              </a:rPr>
              <a:t>mimesource</a:t>
            </a:r>
            <a:r>
              <a:rPr lang="en-US" sz="1600" dirty="0"/>
              <a:t>"="</a:t>
            </a:r>
            <a:r>
              <a:rPr lang="en-US" sz="1600" dirty="0">
                <a:solidFill>
                  <a:srgbClr val="00B0F0"/>
                </a:solidFill>
              </a:rPr>
              <a:t>https://abc.com/normalimage1.jpg</a:t>
            </a:r>
            <a:r>
              <a:rPr lang="en-US" sz="1600" kern="0" dirty="0">
                <a:ea typeface="Arial Unicode MS" pitchFamily="34" charset="-128"/>
                <a:cs typeface="Arial Unicode MS" pitchFamily="34" charset="-128"/>
              </a:rPr>
              <a:t>"; </a:t>
            </a:r>
            <a:r>
              <a:rPr lang="en-US" sz="1600" dirty="0"/>
              <a:t>"</a:t>
            </a:r>
            <a:r>
              <a:rPr lang="en-US" sz="1600" b="1" dirty="0" err="1">
                <a:solidFill>
                  <a:srgbClr val="FFC000"/>
                </a:solidFill>
              </a:rPr>
              <a:t>mimepurpose</a:t>
            </a:r>
            <a:r>
              <a:rPr lang="en-US" sz="1600" dirty="0"/>
              <a:t>"="</a:t>
            </a:r>
            <a:r>
              <a:rPr lang="en-US" sz="1600" dirty="0">
                <a:solidFill>
                  <a:srgbClr val="00B0F0"/>
                </a:solidFill>
              </a:rPr>
              <a:t>normal</a:t>
            </a:r>
            <a:r>
              <a:rPr lang="en-US" sz="1600" dirty="0"/>
              <a:t>";</a:t>
            </a:r>
          </a:p>
          <a:p>
            <a:pPr lvl="0">
              <a:spcBef>
                <a:spcPts val="600"/>
              </a:spcBef>
              <a:spcAft>
                <a:spcPts val="300"/>
              </a:spcAft>
            </a:pPr>
            <a:r>
              <a:rPr lang="en-US" sz="1600" dirty="0"/>
              <a:t>"</a:t>
            </a:r>
            <a:r>
              <a:rPr lang="en-US" sz="1600" b="1" dirty="0" err="1">
                <a:solidFill>
                  <a:srgbClr val="FFC000"/>
                </a:solidFill>
              </a:rPr>
              <a:t>mimeorder</a:t>
            </a:r>
            <a:r>
              <a:rPr lang="en-US" sz="1600" dirty="0"/>
              <a:t>"="</a:t>
            </a:r>
            <a:r>
              <a:rPr lang="en-US" sz="1600" dirty="0">
                <a:solidFill>
                  <a:srgbClr val="00B0F0"/>
                </a:solidFill>
              </a:rPr>
              <a:t>1</a:t>
            </a:r>
            <a:r>
              <a:rPr lang="en-US" sz="1600" dirty="0"/>
              <a:t>"</a:t>
            </a:r>
          </a:p>
          <a:p>
            <a:pPr lvl="0">
              <a:spcBef>
                <a:spcPts val="600"/>
              </a:spcBef>
              <a:spcAft>
                <a:spcPts val="300"/>
              </a:spcAft>
            </a:pPr>
            <a:r>
              <a:rPr lang="en-US" sz="1600" b="1" dirty="0"/>
              <a:t>};{</a:t>
            </a:r>
          </a:p>
          <a:p>
            <a:pPr lvl="0">
              <a:spcBef>
                <a:spcPts val="600"/>
              </a:spcBef>
              <a:spcAft>
                <a:spcPts val="300"/>
              </a:spcAft>
            </a:pPr>
            <a:r>
              <a:rPr lang="en-US" sz="1600" dirty="0"/>
              <a:t>"</a:t>
            </a:r>
            <a:r>
              <a:rPr lang="en-US" sz="1600" b="1" dirty="0" err="1">
                <a:solidFill>
                  <a:srgbClr val="FFC000"/>
                </a:solidFill>
              </a:rPr>
              <a:t>mimesource</a:t>
            </a:r>
            <a:r>
              <a:rPr lang="en-US" sz="1600" dirty="0"/>
              <a:t>"="</a:t>
            </a:r>
            <a:r>
              <a:rPr lang="en-US" sz="1600" dirty="0">
                <a:solidFill>
                  <a:srgbClr val="00B0F0"/>
                </a:solidFill>
              </a:rPr>
              <a:t>https://abc.com/detailimage1.jpg</a:t>
            </a:r>
            <a:r>
              <a:rPr lang="en-US" sz="1600" dirty="0"/>
              <a:t>";</a:t>
            </a:r>
          </a:p>
          <a:p>
            <a:pPr lvl="0">
              <a:spcBef>
                <a:spcPts val="600"/>
              </a:spcBef>
              <a:spcAft>
                <a:spcPts val="300"/>
              </a:spcAft>
            </a:pPr>
            <a:r>
              <a:rPr lang="en-US" sz="1600" dirty="0"/>
              <a:t>"</a:t>
            </a:r>
            <a:r>
              <a:rPr lang="en-US" sz="1600" b="1" dirty="0" err="1">
                <a:solidFill>
                  <a:srgbClr val="FFC000"/>
                </a:solidFill>
              </a:rPr>
              <a:t>mimepurpose</a:t>
            </a:r>
            <a:r>
              <a:rPr lang="en-US" sz="1600" dirty="0"/>
              <a:t>"="</a:t>
            </a:r>
            <a:r>
              <a:rPr lang="en-US" sz="1600" dirty="0">
                <a:solidFill>
                  <a:srgbClr val="00B0F0"/>
                </a:solidFill>
              </a:rPr>
              <a:t>detail</a:t>
            </a:r>
            <a:r>
              <a:rPr lang="en-US" sz="1600" dirty="0"/>
              <a:t>";</a:t>
            </a:r>
          </a:p>
          <a:p>
            <a:pPr lvl="0">
              <a:spcBef>
                <a:spcPts val="600"/>
              </a:spcBef>
              <a:spcAft>
                <a:spcPts val="300"/>
              </a:spcAft>
            </a:pPr>
            <a:r>
              <a:rPr lang="en-US" sz="1600" dirty="0"/>
              <a:t>"</a:t>
            </a:r>
            <a:r>
              <a:rPr lang="en-US" sz="1600" b="1" dirty="0" err="1">
                <a:solidFill>
                  <a:srgbClr val="FFC000"/>
                </a:solidFill>
              </a:rPr>
              <a:t>mimeorder</a:t>
            </a:r>
            <a:r>
              <a:rPr lang="en-US" sz="1600" dirty="0"/>
              <a:t>"="</a:t>
            </a:r>
            <a:r>
              <a:rPr lang="en-US" sz="1600" dirty="0">
                <a:solidFill>
                  <a:srgbClr val="00B0F0"/>
                </a:solidFill>
              </a:rPr>
              <a:t>1</a:t>
            </a:r>
            <a:r>
              <a:rPr lang="en-US" sz="1600" dirty="0"/>
              <a:t>"</a:t>
            </a:r>
          </a:p>
          <a:p>
            <a:pPr lvl="0">
              <a:spcBef>
                <a:spcPts val="600"/>
              </a:spcBef>
              <a:spcAft>
                <a:spcPts val="300"/>
              </a:spcAft>
            </a:pPr>
            <a:r>
              <a:rPr lang="en-US" sz="1600" b="1" dirty="0"/>
              <a:t>}</a:t>
            </a:r>
          </a:p>
          <a:p>
            <a:pPr lvl="0">
              <a:spcBef>
                <a:spcPts val="600"/>
              </a:spcBef>
              <a:spcAft>
                <a:spcPts val="300"/>
              </a:spcAft>
            </a:pPr>
            <a:r>
              <a:rPr lang="en-US" sz="1100" dirty="0">
                <a:solidFill>
                  <a:schemeClr val="tx2"/>
                </a:solidFill>
              </a:rPr>
              <a:t>;{"</a:t>
            </a:r>
            <a:r>
              <a:rPr lang="en-US" sz="1100" dirty="0" err="1">
                <a:solidFill>
                  <a:schemeClr val="tx2"/>
                </a:solidFill>
              </a:rPr>
              <a:t>mimesource</a:t>
            </a:r>
            <a:r>
              <a:rPr lang="en-US" sz="1100" dirty="0">
                <a:solidFill>
                  <a:schemeClr val="tx2"/>
                </a:solidFill>
              </a:rPr>
              <a:t>"="https://abc.com/normalimage2.jpg";"mimepurpose"="normal";"</a:t>
            </a:r>
            <a:r>
              <a:rPr lang="en-US" sz="1100" dirty="0" err="1">
                <a:solidFill>
                  <a:schemeClr val="tx2"/>
                </a:solidFill>
              </a:rPr>
              <a:t>mimeorder</a:t>
            </a:r>
            <a:r>
              <a:rPr lang="en-US" sz="1100" dirty="0">
                <a:solidFill>
                  <a:schemeClr val="tx2"/>
                </a:solidFill>
              </a:rPr>
              <a:t>"="2"};{"</a:t>
            </a:r>
            <a:r>
              <a:rPr lang="en-US" sz="1100" dirty="0" err="1">
                <a:solidFill>
                  <a:schemeClr val="tx2"/>
                </a:solidFill>
              </a:rPr>
              <a:t>mimesource</a:t>
            </a:r>
            <a:r>
              <a:rPr lang="en-US" sz="1100" dirty="0">
                <a:solidFill>
                  <a:schemeClr val="tx2"/>
                </a:solidFill>
              </a:rPr>
              <a:t>"="https://abc.com/detailimage2.jpg";"mimepurpose"="detail";"mimeorder"="2"};{"</a:t>
            </a:r>
            <a:r>
              <a:rPr lang="en-US" sz="1100" dirty="0" err="1">
                <a:solidFill>
                  <a:schemeClr val="tx2"/>
                </a:solidFill>
              </a:rPr>
              <a:t>mimesource</a:t>
            </a:r>
            <a:r>
              <a:rPr lang="en-US" sz="1100" dirty="0">
                <a:solidFill>
                  <a:schemeClr val="tx2"/>
                </a:solidFill>
              </a:rPr>
              <a:t>"="https://abc.com/normalimage3.jpg";"mimepurpose"="normal";"mimeorder"="3"};{"</a:t>
            </a:r>
            <a:r>
              <a:rPr lang="en-US" sz="1100" dirty="0" err="1">
                <a:solidFill>
                  <a:schemeClr val="tx2"/>
                </a:solidFill>
              </a:rPr>
              <a:t>mimesource</a:t>
            </a:r>
            <a:r>
              <a:rPr lang="en-US" sz="1100" dirty="0">
                <a:solidFill>
                  <a:schemeClr val="tx2"/>
                </a:solidFill>
              </a:rPr>
              <a:t>"="https://abc.com/detailimage3.jpg";"mimepurpose"="detail";"mimeorder"="3"}</a:t>
            </a:r>
          </a:p>
          <a:p>
            <a:pPr lvl="0">
              <a:spcBef>
                <a:spcPts val="600"/>
              </a:spcBef>
              <a:spcAft>
                <a:spcPts val="300"/>
              </a:spcAft>
            </a:pPr>
            <a:r>
              <a:rPr lang="en-US" sz="1600" b="1" dirty="0"/>
              <a:t>]</a:t>
            </a:r>
          </a:p>
        </p:txBody>
      </p:sp>
      <p:sp>
        <p:nvSpPr>
          <p:cNvPr id="4" name="Title 3"/>
          <p:cNvSpPr>
            <a:spLocks noGrp="1"/>
          </p:cNvSpPr>
          <p:nvPr>
            <p:ph type="title"/>
          </p:nvPr>
        </p:nvSpPr>
        <p:spPr>
          <a:xfrm>
            <a:off x="349997" y="321120"/>
            <a:ext cx="11186476" cy="369332"/>
          </a:xfrm>
        </p:spPr>
        <p:txBody>
          <a:bodyPr/>
          <a:lstStyle/>
          <a:p>
            <a:r>
              <a:rPr lang="en-US" dirty="0">
                <a:solidFill>
                  <a:srgbClr val="FFC000"/>
                </a:solidFill>
              </a:rPr>
              <a:t>Auxiliary Image</a:t>
            </a:r>
            <a:r>
              <a:rPr lang="en-US" dirty="0"/>
              <a:t>: </a:t>
            </a:r>
            <a:r>
              <a:rPr lang="en-US" sz="2000" dirty="0"/>
              <a:t>Catalogue Setup and Explanation</a:t>
            </a:r>
            <a:endParaRPr lang="en-US" dirty="0"/>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9144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800" b="1" dirty="0">
              <a:solidFill>
                <a:srgbClr val="FFC000"/>
              </a:solidFill>
            </a:endParaRPr>
          </a:p>
          <a:p>
            <a:r>
              <a:rPr lang="en-US" sz="1800" b="1" dirty="0">
                <a:solidFill>
                  <a:srgbClr val="FFC000"/>
                </a:solidFill>
              </a:rPr>
              <a:t>Mime Source</a:t>
            </a:r>
            <a:r>
              <a:rPr lang="en-US" sz="1800" dirty="0"/>
              <a:t>: </a:t>
            </a:r>
            <a:r>
              <a:rPr lang="en-US" sz="1400" dirty="0"/>
              <a:t>URL linking to the image starting with “http</a:t>
            </a:r>
            <a:r>
              <a:rPr lang="en-US" sz="1400" b="1" u="sng" dirty="0"/>
              <a:t>s</a:t>
            </a:r>
            <a:r>
              <a:rPr lang="en-US" sz="1400" dirty="0"/>
              <a:t>://” (can be a static image, but this is not recommended)</a:t>
            </a:r>
          </a:p>
          <a:p>
            <a:r>
              <a:rPr lang="en-US" sz="1800" b="1" dirty="0">
                <a:solidFill>
                  <a:srgbClr val="FFC000"/>
                </a:solidFill>
              </a:rPr>
              <a:t>Mime Purpose</a:t>
            </a:r>
            <a:r>
              <a:rPr lang="en-US" sz="1800" dirty="0"/>
              <a:t>: </a:t>
            </a:r>
            <a:r>
              <a:rPr lang="en-US" sz="1400" dirty="0"/>
              <a:t>defines the type of image (see previous slide to see what "</a:t>
            </a:r>
            <a:r>
              <a:rPr lang="en-US" sz="1400" b="1" dirty="0"/>
              <a:t>normal</a:t>
            </a:r>
            <a:r>
              <a:rPr lang="en-US" sz="1400" dirty="0"/>
              <a:t>" and "</a:t>
            </a:r>
            <a:r>
              <a:rPr lang="en-US" sz="1400" b="1" dirty="0"/>
              <a:t>details</a:t>
            </a:r>
            <a:r>
              <a:rPr lang="en-US" sz="1400" dirty="0"/>
              <a:t>"</a:t>
            </a:r>
            <a:r>
              <a:rPr lang="en-US" sz="1800" dirty="0"/>
              <a:t> </a:t>
            </a:r>
            <a:r>
              <a:rPr lang="en-US" sz="1400" dirty="0"/>
              <a:t>looks like</a:t>
            </a:r>
          </a:p>
          <a:p>
            <a:r>
              <a:rPr lang="en-US" sz="1800" b="1" dirty="0">
                <a:solidFill>
                  <a:srgbClr val="FFC000"/>
                </a:solidFill>
              </a:rPr>
              <a:t>Mime Order</a:t>
            </a:r>
            <a:r>
              <a:rPr lang="en-US" sz="1800" dirty="0"/>
              <a:t>: </a:t>
            </a:r>
            <a:r>
              <a:rPr lang="en-US" sz="1400" dirty="0"/>
              <a:t>use this for when you have more than one image</a:t>
            </a:r>
          </a:p>
          <a:p>
            <a:endParaRPr lang="en-US" sz="1800" dirty="0"/>
          </a:p>
          <a:p>
            <a:r>
              <a:rPr lang="en-US" sz="1200" b="1" u="sng" dirty="0">
                <a:solidFill>
                  <a:schemeClr val="tx2"/>
                </a:solidFill>
              </a:rPr>
              <a:t>Second</a:t>
            </a:r>
            <a:r>
              <a:rPr lang="en-US" sz="1200" b="1" dirty="0">
                <a:solidFill>
                  <a:schemeClr val="tx2"/>
                </a:solidFill>
              </a:rPr>
              <a:t> </a:t>
            </a:r>
            <a:r>
              <a:rPr lang="en-US" sz="1200" dirty="0">
                <a:solidFill>
                  <a:schemeClr val="tx2"/>
                </a:solidFill>
              </a:rPr>
              <a:t>and </a:t>
            </a:r>
            <a:r>
              <a:rPr lang="en-US" sz="1200" b="1" u="sng" dirty="0">
                <a:solidFill>
                  <a:schemeClr val="tx2"/>
                </a:solidFill>
              </a:rPr>
              <a:t>third</a:t>
            </a:r>
            <a:r>
              <a:rPr lang="en-US" sz="1200" b="1" dirty="0">
                <a:solidFill>
                  <a:schemeClr val="tx2"/>
                </a:solidFill>
              </a:rPr>
              <a:t> </a:t>
            </a:r>
            <a:r>
              <a:rPr lang="en-US" sz="1200" dirty="0">
                <a:solidFill>
                  <a:schemeClr val="tx2"/>
                </a:solidFill>
              </a:rPr>
              <a:t>tiers, each separated by </a:t>
            </a:r>
            <a:r>
              <a:rPr lang="en-US" sz="1400" b="1" dirty="0">
                <a:solidFill>
                  <a:schemeClr val="tx2"/>
                </a:solidFill>
              </a:rPr>
              <a:t>;</a:t>
            </a:r>
            <a:r>
              <a:rPr lang="en-US" sz="1200" dirty="0">
                <a:solidFill>
                  <a:schemeClr val="tx2"/>
                </a:solidFill>
              </a:rPr>
              <a:t> and their </a:t>
            </a:r>
            <a:r>
              <a:rPr lang="en-US" sz="1200" b="1" dirty="0" err="1">
                <a:solidFill>
                  <a:schemeClr val="tx2"/>
                </a:solidFill>
              </a:rPr>
              <a:t>mimeorder</a:t>
            </a:r>
            <a:r>
              <a:rPr lang="en-US" sz="1200" dirty="0">
                <a:solidFill>
                  <a:schemeClr val="tx2"/>
                </a:solidFill>
              </a:rPr>
              <a:t> is set to "</a:t>
            </a:r>
            <a:r>
              <a:rPr lang="en-US" sz="1200" b="1" dirty="0">
                <a:solidFill>
                  <a:schemeClr val="tx2"/>
                </a:solidFill>
              </a:rPr>
              <a:t>2</a:t>
            </a:r>
            <a:r>
              <a:rPr lang="en-US" sz="1200" dirty="0">
                <a:solidFill>
                  <a:schemeClr val="tx2"/>
                </a:solidFill>
              </a:rPr>
              <a:t>" and "</a:t>
            </a:r>
            <a:r>
              <a:rPr lang="en-US" sz="1200" b="1" dirty="0">
                <a:solidFill>
                  <a:schemeClr val="tx2"/>
                </a:solidFill>
              </a:rPr>
              <a:t>3</a:t>
            </a:r>
            <a:r>
              <a:rPr lang="en-US" sz="1200" dirty="0">
                <a:solidFill>
                  <a:schemeClr val="tx2"/>
                </a:solidFill>
              </a:rPr>
              <a:t>"</a:t>
            </a:r>
            <a:endParaRPr lang="en-US" sz="1200" b="1" dirty="0">
              <a:solidFill>
                <a:schemeClr val="tx2"/>
              </a:solidFill>
            </a:endParaRPr>
          </a:p>
        </p:txBody>
      </p:sp>
      <p:sp>
        <p:nvSpPr>
          <p:cNvPr id="3" name="TextBox 2"/>
          <p:cNvSpPr txBox="1"/>
          <p:nvPr/>
        </p:nvSpPr>
        <p:spPr>
          <a:xfrm>
            <a:off x="2569945" y="5713304"/>
            <a:ext cx="9120532" cy="830997"/>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700" kern="0" dirty="0">
                <a:solidFill>
                  <a:schemeClr val="tx1"/>
                </a:solidFill>
                <a:ea typeface="Arial Unicode MS" pitchFamily="34" charset="-128"/>
                <a:cs typeface="Arial Unicode MS" pitchFamily="34" charset="-128"/>
              </a:rPr>
              <a:t>[{"</a:t>
            </a:r>
            <a:r>
              <a:rPr lang="fr-FR" sz="700" kern="0" dirty="0" err="1">
                <a:solidFill>
                  <a:schemeClr val="tx1"/>
                </a:solidFill>
                <a:ea typeface="Arial Unicode MS" pitchFamily="34" charset="-128"/>
                <a:cs typeface="Arial Unicode MS" pitchFamily="34" charset="-128"/>
              </a:rPr>
              <a:t>mimesource</a:t>
            </a:r>
            <a:r>
              <a:rPr lang="fr-FR" sz="700" kern="0" dirty="0">
                <a:solidFill>
                  <a:schemeClr val="tx1"/>
                </a:solidFill>
                <a:ea typeface="Arial Unicode MS" pitchFamily="34" charset="-128"/>
                <a:cs typeface="Arial Unicode MS" pitchFamily="34" charset="-128"/>
              </a:rPr>
              <a:t>"="https://media.licdn.com/</a:t>
            </a:r>
            <a:r>
              <a:rPr lang="fr-FR" sz="700" kern="0" dirty="0" err="1">
                <a:solidFill>
                  <a:schemeClr val="tx1"/>
                </a:solidFill>
                <a:ea typeface="Arial Unicode MS" pitchFamily="34" charset="-128"/>
                <a:cs typeface="Arial Unicode MS" pitchFamily="34" charset="-128"/>
              </a:rPr>
              <a:t>mpr</a:t>
            </a:r>
            <a:r>
              <a:rPr lang="fr-FR" sz="700" kern="0" dirty="0">
                <a:solidFill>
                  <a:schemeClr val="tx1"/>
                </a:solidFill>
                <a:ea typeface="Arial Unicode MS" pitchFamily="34" charset="-128"/>
                <a:cs typeface="Arial Unicode MS" pitchFamily="34" charset="-128"/>
              </a:rPr>
              <a:t>/</a:t>
            </a:r>
            <a:r>
              <a:rPr lang="fr-FR" sz="700" kern="0" dirty="0" err="1">
                <a:solidFill>
                  <a:schemeClr val="tx1"/>
                </a:solidFill>
                <a:ea typeface="Arial Unicode MS" pitchFamily="34" charset="-128"/>
                <a:cs typeface="Arial Unicode MS" pitchFamily="34" charset="-128"/>
              </a:rPr>
              <a:t>mpr</a:t>
            </a:r>
            <a:r>
              <a:rPr lang="fr-FR" sz="700" kern="0" dirty="0">
                <a:solidFill>
                  <a:schemeClr val="tx1"/>
                </a:solidFill>
                <a:ea typeface="Arial Unicode MS" pitchFamily="34" charset="-128"/>
                <a:cs typeface="Arial Unicode MS" pitchFamily="34" charset="-128"/>
              </a:rPr>
              <a:t>/shrink_200_200/AAEAAQAAAAAAAAUoAAAAJDFlZDY4NzA4LWJjN2EtNDBhMC1iNDkyLTljOWQ1ZjNmZGJmYg.png";"mimepurpose"="normal";"</a:t>
            </a:r>
            <a:r>
              <a:rPr lang="fr-FR" sz="700" kern="0" dirty="0" err="1">
                <a:solidFill>
                  <a:schemeClr val="tx1"/>
                </a:solidFill>
                <a:ea typeface="Arial Unicode MS" pitchFamily="34" charset="-128"/>
                <a:cs typeface="Arial Unicode MS" pitchFamily="34" charset="-128"/>
              </a:rPr>
              <a:t>mimeorder</a:t>
            </a:r>
            <a:r>
              <a:rPr lang="fr-FR" sz="700" kern="0" dirty="0">
                <a:solidFill>
                  <a:schemeClr val="tx1"/>
                </a:solidFill>
                <a:ea typeface="Arial Unicode MS" pitchFamily="34" charset="-128"/>
                <a:cs typeface="Arial Unicode MS" pitchFamily="34" charset="-128"/>
              </a:rPr>
              <a:t>"="1"};{"</a:t>
            </a:r>
            <a:r>
              <a:rPr lang="fr-FR" sz="700" kern="0" dirty="0" err="1">
                <a:solidFill>
                  <a:schemeClr val="tx1"/>
                </a:solidFill>
                <a:ea typeface="Arial Unicode MS" pitchFamily="34" charset="-128"/>
                <a:cs typeface="Arial Unicode MS" pitchFamily="34" charset="-128"/>
              </a:rPr>
              <a:t>mimesource</a:t>
            </a:r>
            <a:r>
              <a:rPr lang="fr-FR" sz="700" kern="0" dirty="0">
                <a:solidFill>
                  <a:schemeClr val="tx1"/>
                </a:solidFill>
                <a:ea typeface="Arial Unicode MS" pitchFamily="34" charset="-128"/>
                <a:cs typeface="Arial Unicode MS" pitchFamily="34" charset="-128"/>
              </a:rPr>
              <a:t>"="https://is1.mzstatic.com/image/</a:t>
            </a:r>
            <a:r>
              <a:rPr lang="fr-FR" sz="700" kern="0" dirty="0" err="1">
                <a:solidFill>
                  <a:schemeClr val="tx1"/>
                </a:solidFill>
                <a:ea typeface="Arial Unicode MS" pitchFamily="34" charset="-128"/>
                <a:cs typeface="Arial Unicode MS" pitchFamily="34" charset="-128"/>
              </a:rPr>
              <a:t>thumb</a:t>
            </a:r>
            <a:r>
              <a:rPr lang="fr-FR" sz="700" kern="0" dirty="0">
                <a:solidFill>
                  <a:schemeClr val="tx1"/>
                </a:solidFill>
                <a:ea typeface="Arial Unicode MS" pitchFamily="34" charset="-128"/>
                <a:cs typeface="Arial Unicode MS" pitchFamily="34" charset="-128"/>
              </a:rPr>
              <a:t>/Purple118/v4/59/4f/0c/594f0c46-6d1c-fbff-dd9d-9a0927566b9d/source/1200x630bb.jpg";"mimepurpose"="</a:t>
            </a:r>
            <a:r>
              <a:rPr lang="fr-FR" sz="700" kern="0" dirty="0" err="1">
                <a:solidFill>
                  <a:schemeClr val="tx1"/>
                </a:solidFill>
                <a:ea typeface="Arial Unicode MS" pitchFamily="34" charset="-128"/>
                <a:cs typeface="Arial Unicode MS" pitchFamily="34" charset="-128"/>
              </a:rPr>
              <a:t>detail</a:t>
            </a:r>
            <a:r>
              <a:rPr lang="fr-FR" sz="700" kern="0" dirty="0">
                <a:solidFill>
                  <a:schemeClr val="tx1"/>
                </a:solidFill>
                <a:ea typeface="Arial Unicode MS" pitchFamily="34" charset="-128"/>
                <a:cs typeface="Arial Unicode MS" pitchFamily="34" charset="-128"/>
              </a:rPr>
              <a:t>";"</a:t>
            </a:r>
            <a:r>
              <a:rPr lang="fr-FR" sz="700" kern="0" dirty="0" err="1">
                <a:solidFill>
                  <a:schemeClr val="tx1"/>
                </a:solidFill>
                <a:ea typeface="Arial Unicode MS" pitchFamily="34" charset="-128"/>
                <a:cs typeface="Arial Unicode MS" pitchFamily="34" charset="-128"/>
              </a:rPr>
              <a:t>mimeorder</a:t>
            </a:r>
            <a:r>
              <a:rPr lang="fr-FR" sz="700" kern="0" dirty="0">
                <a:solidFill>
                  <a:schemeClr val="tx1"/>
                </a:solidFill>
                <a:ea typeface="Arial Unicode MS" pitchFamily="34" charset="-128"/>
                <a:cs typeface="Arial Unicode MS" pitchFamily="34" charset="-128"/>
              </a:rPr>
              <a:t>"="1"};{"</a:t>
            </a:r>
            <a:r>
              <a:rPr lang="fr-FR" sz="700" kern="0" dirty="0" err="1">
                <a:solidFill>
                  <a:schemeClr val="tx1"/>
                </a:solidFill>
                <a:ea typeface="Arial Unicode MS" pitchFamily="34" charset="-128"/>
                <a:cs typeface="Arial Unicode MS" pitchFamily="34" charset="-128"/>
              </a:rPr>
              <a:t>mimesource</a:t>
            </a:r>
            <a:r>
              <a:rPr lang="fr-FR" sz="700" kern="0" dirty="0">
                <a:solidFill>
                  <a:schemeClr val="tx1"/>
                </a:solidFill>
                <a:ea typeface="Arial Unicode MS" pitchFamily="34" charset="-128"/>
                <a:cs typeface="Arial Unicode MS" pitchFamily="34" charset="-128"/>
              </a:rPr>
              <a:t>"="https://www.brandsoftheworld.com/sites/default/files/styles/logo-thumbnail/public/0001/4508/brand.gif";"mimepurpose"="normal";"mimeorder"="2"};{"mimesource"="https://www.brandsoftheworld.com/sites/default/files/styles/logo-thumbnail/public/0001/4508/brand.gif";"mimepurpose"="detail";"mimeorder"="2"};{"mimesource"="https://d9hhrg4mnvzow.cloudfront.net/www.crystalreports.com/jp/5421a2e0-icon-data.png";"mimepurpose"="normal";"mimeorder"="3"};{"mimesource"="https://d9hhrg4mnvzow.cloudfront.net/www.crystalreports.com/jp/5421a2e0-icon-data.png";"mimepurpose"="detail";"mimeorder"="3"}]</a:t>
            </a:r>
          </a:p>
        </p:txBody>
      </p:sp>
      <p:sp>
        <p:nvSpPr>
          <p:cNvPr id="7" name="TextBox 6"/>
          <p:cNvSpPr txBox="1"/>
          <p:nvPr/>
        </p:nvSpPr>
        <p:spPr>
          <a:xfrm>
            <a:off x="727718" y="5913358"/>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2520420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800220"/>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2"/>
            <a:ext cx="5925675" cy="4492042"/>
          </a:xfrm>
          <a:ln w="28575">
            <a:solidFill>
              <a:schemeClr val="tx1"/>
            </a:solidFill>
            <a:prstDash val="lgDash"/>
          </a:ln>
        </p:spPr>
        <p:txBody>
          <a:bodyPr lIns="91440" tIns="91440"/>
          <a:lstStyle/>
          <a:p>
            <a:pPr lvl="0">
              <a:spcBef>
                <a:spcPts val="600"/>
              </a:spcBef>
            </a:pPr>
            <a:r>
              <a:rPr lang="en-US" sz="1600" b="1" dirty="0"/>
              <a:t>[{</a:t>
            </a:r>
          </a:p>
          <a:p>
            <a:pPr lvl="0">
              <a:spcBef>
                <a:spcPts val="600"/>
              </a:spcBef>
            </a:pPr>
            <a:endParaRPr lang="en-US" sz="1600" dirty="0"/>
          </a:p>
          <a:p>
            <a:pPr lvl="0">
              <a:spcBef>
                <a:spcPts val="600"/>
              </a:spcBef>
            </a:pPr>
            <a:r>
              <a:rPr lang="en-US" sz="1600" dirty="0"/>
              <a:t>"</a:t>
            </a:r>
            <a:r>
              <a:rPr lang="en-US" sz="1600" b="1" dirty="0" err="1">
                <a:solidFill>
                  <a:srgbClr val="FFC000"/>
                </a:solidFill>
              </a:rPr>
              <a:t>mimesource</a:t>
            </a:r>
            <a:r>
              <a:rPr lang="en-US" sz="1600" dirty="0"/>
              <a:t>"="</a:t>
            </a:r>
            <a:r>
              <a:rPr lang="en-US" sz="1600" dirty="0">
                <a:solidFill>
                  <a:srgbClr val="00B0F0"/>
                </a:solidFill>
              </a:rPr>
              <a:t>https://abc.com/thumbnailimage1.jpg</a:t>
            </a:r>
            <a:r>
              <a:rPr lang="en-US" sz="1600" kern="0" dirty="0">
                <a:ea typeface="Arial Unicode MS" pitchFamily="34" charset="-128"/>
                <a:cs typeface="Arial Unicode MS" pitchFamily="34" charset="-128"/>
              </a:rPr>
              <a:t>"; </a:t>
            </a:r>
            <a:r>
              <a:rPr lang="en-US" sz="1600" dirty="0"/>
              <a:t>"</a:t>
            </a:r>
            <a:r>
              <a:rPr lang="en-US" sz="1600" b="1" dirty="0" err="1"/>
              <a:t>mimepurpose</a:t>
            </a:r>
            <a:r>
              <a:rPr lang="en-US" sz="1600" dirty="0"/>
              <a:t>"="thumbnail";</a:t>
            </a:r>
          </a:p>
          <a:p>
            <a:pPr lvl="0">
              <a:spcBef>
                <a:spcPts val="600"/>
              </a:spcBef>
            </a:pPr>
            <a:r>
              <a:rPr lang="en-US" sz="1600" dirty="0"/>
              <a:t>"</a:t>
            </a:r>
            <a:r>
              <a:rPr lang="en-US" sz="1600" b="1" dirty="0" err="1">
                <a:solidFill>
                  <a:srgbClr val="FFC000"/>
                </a:solidFill>
              </a:rPr>
              <a:t>mimeorder</a:t>
            </a:r>
            <a:r>
              <a:rPr lang="en-US" sz="1600" dirty="0"/>
              <a:t>"="</a:t>
            </a:r>
            <a:r>
              <a:rPr lang="en-US" sz="1600" dirty="0">
                <a:solidFill>
                  <a:srgbClr val="00B0F0"/>
                </a:solidFill>
              </a:rPr>
              <a:t>1</a:t>
            </a:r>
            <a:r>
              <a:rPr lang="en-US" sz="1600" dirty="0"/>
              <a:t>"</a:t>
            </a:r>
          </a:p>
          <a:p>
            <a:pPr lvl="0">
              <a:spcBef>
                <a:spcPts val="600"/>
              </a:spcBef>
            </a:pPr>
            <a:endParaRPr lang="en-US" sz="1600" b="1" dirty="0"/>
          </a:p>
          <a:p>
            <a:pPr lvl="0">
              <a:spcBef>
                <a:spcPts val="600"/>
              </a:spcBef>
            </a:pPr>
            <a:r>
              <a:rPr lang="en-US" sz="1600" b="1" dirty="0"/>
              <a:t>}</a:t>
            </a:r>
          </a:p>
          <a:p>
            <a:pPr lvl="0">
              <a:spcBef>
                <a:spcPts val="600"/>
              </a:spcBef>
            </a:pPr>
            <a:endParaRPr lang="en-US" sz="1600" b="1" dirty="0"/>
          </a:p>
          <a:p>
            <a:pPr lvl="0">
              <a:spcBef>
                <a:spcPts val="600"/>
              </a:spcBef>
            </a:pPr>
            <a:r>
              <a:rPr lang="en-US" sz="1200" dirty="0">
                <a:solidFill>
                  <a:schemeClr val="tx2"/>
                </a:solidFill>
              </a:rPr>
              <a:t>;{"</a:t>
            </a:r>
            <a:r>
              <a:rPr lang="en-US" sz="1200" dirty="0" err="1">
                <a:solidFill>
                  <a:schemeClr val="tx2"/>
                </a:solidFill>
              </a:rPr>
              <a:t>mimesource</a:t>
            </a:r>
            <a:r>
              <a:rPr lang="en-US" sz="1200" dirty="0">
                <a:solidFill>
                  <a:schemeClr val="tx2"/>
                </a:solidFill>
              </a:rPr>
              <a:t>"="https://abc.com/thumbnailimage2.jpg";"mimepurpose"="thumbnail";"mimeorder"="2"};{"</a:t>
            </a:r>
            <a:r>
              <a:rPr lang="en-US" sz="1200" dirty="0" err="1">
                <a:solidFill>
                  <a:schemeClr val="tx2"/>
                </a:solidFill>
              </a:rPr>
              <a:t>mimesource</a:t>
            </a:r>
            <a:r>
              <a:rPr lang="en-US" sz="1200" dirty="0">
                <a:solidFill>
                  <a:schemeClr val="tx2"/>
                </a:solidFill>
              </a:rPr>
              <a:t>"="https://abc.com/thumbnailimage3.jpg";"mimepurpose"="thumbnail";"mimeorder"="3"}</a:t>
            </a:r>
          </a:p>
          <a:p>
            <a:pPr lvl="0">
              <a:spcBef>
                <a:spcPts val="600"/>
              </a:spcBef>
            </a:pPr>
            <a:endParaRPr lang="en-US" sz="1600" b="1" dirty="0"/>
          </a:p>
          <a:p>
            <a:pPr lvl="0">
              <a:spcBef>
                <a:spcPts val="600"/>
              </a:spcBef>
            </a:pPr>
            <a:r>
              <a:rPr lang="en-US" sz="1600" b="1" dirty="0"/>
              <a:t>]</a:t>
            </a:r>
          </a:p>
        </p:txBody>
      </p:sp>
      <p:sp>
        <p:nvSpPr>
          <p:cNvPr id="4" name="Title 3"/>
          <p:cNvSpPr>
            <a:spLocks noGrp="1"/>
          </p:cNvSpPr>
          <p:nvPr>
            <p:ph type="title"/>
          </p:nvPr>
        </p:nvSpPr>
        <p:spPr>
          <a:xfrm>
            <a:off x="349997" y="321120"/>
            <a:ext cx="11186476" cy="369332"/>
          </a:xfrm>
        </p:spPr>
        <p:txBody>
          <a:bodyPr/>
          <a:lstStyle/>
          <a:p>
            <a:r>
              <a:rPr lang="en-US" dirty="0">
                <a:solidFill>
                  <a:srgbClr val="FFC000"/>
                </a:solidFill>
              </a:rPr>
              <a:t>Auxiliary Thumbnail</a:t>
            </a:r>
            <a:r>
              <a:rPr lang="en-US" dirty="0"/>
              <a:t>: Catalogue Setup and Explanation</a:t>
            </a:r>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800" b="1" dirty="0">
              <a:solidFill>
                <a:srgbClr val="FFC000"/>
              </a:solidFill>
            </a:endParaRPr>
          </a:p>
          <a:p>
            <a:r>
              <a:rPr lang="en-US" sz="1800" b="1" dirty="0">
                <a:solidFill>
                  <a:srgbClr val="FFC000"/>
                </a:solidFill>
              </a:rPr>
              <a:t>Mime Source</a:t>
            </a:r>
            <a:r>
              <a:rPr lang="en-US" sz="1800" dirty="0"/>
              <a:t>: </a:t>
            </a:r>
            <a:r>
              <a:rPr lang="en-US" sz="1400" dirty="0"/>
              <a:t>URL linking to the image starting with “http</a:t>
            </a:r>
            <a:r>
              <a:rPr lang="en-US" sz="1400" b="1" u="sng" dirty="0"/>
              <a:t>s</a:t>
            </a:r>
            <a:r>
              <a:rPr lang="en-US" sz="1400" dirty="0"/>
              <a:t>://” (can be a static image, but this is not recommended)</a:t>
            </a:r>
          </a:p>
          <a:p>
            <a:r>
              <a:rPr lang="en-US" sz="1800" b="1" dirty="0">
                <a:solidFill>
                  <a:srgbClr val="FFC000"/>
                </a:solidFill>
              </a:rPr>
              <a:t>Mime Purpose</a:t>
            </a:r>
            <a:r>
              <a:rPr lang="en-US" sz="1800" dirty="0"/>
              <a:t>: </a:t>
            </a:r>
            <a:r>
              <a:rPr lang="en-US" sz="1400" dirty="0"/>
              <a:t>this is always set to "</a:t>
            </a:r>
            <a:r>
              <a:rPr lang="en-US" sz="1400" b="1" dirty="0"/>
              <a:t>thumbnail</a:t>
            </a:r>
            <a:r>
              <a:rPr lang="en-US" sz="1400" dirty="0"/>
              <a:t>"</a:t>
            </a:r>
          </a:p>
          <a:p>
            <a:r>
              <a:rPr lang="en-US" sz="1800" b="1" dirty="0">
                <a:solidFill>
                  <a:srgbClr val="FFC000"/>
                </a:solidFill>
              </a:rPr>
              <a:t>Mime Order</a:t>
            </a:r>
            <a:r>
              <a:rPr lang="en-US" sz="1800" dirty="0"/>
              <a:t>: </a:t>
            </a:r>
            <a:r>
              <a:rPr lang="en-US" sz="1400" dirty="0"/>
              <a:t>use this for when you have more than one image</a:t>
            </a:r>
          </a:p>
          <a:p>
            <a:endParaRPr lang="en-US" sz="1800" dirty="0"/>
          </a:p>
          <a:p>
            <a:r>
              <a:rPr lang="en-US" sz="1200" b="1" u="sng" dirty="0">
                <a:solidFill>
                  <a:schemeClr val="tx2"/>
                </a:solidFill>
              </a:rPr>
              <a:t>Second</a:t>
            </a:r>
            <a:r>
              <a:rPr lang="en-US" sz="1200" b="1" dirty="0">
                <a:solidFill>
                  <a:schemeClr val="tx2"/>
                </a:solidFill>
              </a:rPr>
              <a:t> </a:t>
            </a:r>
            <a:r>
              <a:rPr lang="en-US" sz="1200" dirty="0">
                <a:solidFill>
                  <a:schemeClr val="tx2"/>
                </a:solidFill>
              </a:rPr>
              <a:t>and </a:t>
            </a:r>
            <a:r>
              <a:rPr lang="en-US" sz="1200" b="1" u="sng" dirty="0">
                <a:solidFill>
                  <a:schemeClr val="tx2"/>
                </a:solidFill>
              </a:rPr>
              <a:t>third</a:t>
            </a:r>
            <a:r>
              <a:rPr lang="en-US" sz="1200" b="1" dirty="0">
                <a:solidFill>
                  <a:schemeClr val="tx2"/>
                </a:solidFill>
              </a:rPr>
              <a:t> </a:t>
            </a:r>
            <a:r>
              <a:rPr lang="en-US" sz="1200" dirty="0">
                <a:solidFill>
                  <a:schemeClr val="tx2"/>
                </a:solidFill>
              </a:rPr>
              <a:t>tiers, each separated by </a:t>
            </a:r>
            <a:r>
              <a:rPr lang="en-US" sz="1400" b="1" dirty="0">
                <a:solidFill>
                  <a:schemeClr val="tx2"/>
                </a:solidFill>
              </a:rPr>
              <a:t>;</a:t>
            </a:r>
            <a:r>
              <a:rPr lang="en-US" sz="1200" dirty="0">
                <a:solidFill>
                  <a:schemeClr val="tx2"/>
                </a:solidFill>
              </a:rPr>
              <a:t> and their </a:t>
            </a:r>
            <a:r>
              <a:rPr lang="en-US" sz="1200" b="1" dirty="0" err="1">
                <a:solidFill>
                  <a:schemeClr val="tx2"/>
                </a:solidFill>
              </a:rPr>
              <a:t>mimeorder</a:t>
            </a:r>
            <a:r>
              <a:rPr lang="en-US" sz="1200" dirty="0">
                <a:solidFill>
                  <a:schemeClr val="tx2"/>
                </a:solidFill>
              </a:rPr>
              <a:t> is set to "</a:t>
            </a:r>
            <a:r>
              <a:rPr lang="en-US" sz="1200" b="1" dirty="0">
                <a:solidFill>
                  <a:schemeClr val="tx2"/>
                </a:solidFill>
              </a:rPr>
              <a:t>2</a:t>
            </a:r>
            <a:r>
              <a:rPr lang="en-US" sz="1200" dirty="0">
                <a:solidFill>
                  <a:schemeClr val="tx2"/>
                </a:solidFill>
              </a:rPr>
              <a:t>" and "</a:t>
            </a:r>
            <a:r>
              <a:rPr lang="en-US" sz="1200" b="1" dirty="0">
                <a:solidFill>
                  <a:schemeClr val="tx2"/>
                </a:solidFill>
              </a:rPr>
              <a:t>3</a:t>
            </a:r>
            <a:r>
              <a:rPr lang="en-US" sz="1200" dirty="0">
                <a:solidFill>
                  <a:schemeClr val="tx2"/>
                </a:solidFill>
              </a:rPr>
              <a:t>"</a:t>
            </a:r>
            <a:endParaRPr lang="en-US" sz="1200" b="1" dirty="0">
              <a:solidFill>
                <a:schemeClr val="tx2"/>
              </a:solidFill>
            </a:endParaRPr>
          </a:p>
        </p:txBody>
      </p:sp>
      <p:sp>
        <p:nvSpPr>
          <p:cNvPr id="3" name="TextBox 2"/>
          <p:cNvSpPr txBox="1"/>
          <p:nvPr/>
        </p:nvSpPr>
        <p:spPr>
          <a:xfrm>
            <a:off x="2569945" y="5713304"/>
            <a:ext cx="9120532" cy="800219"/>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1000" kern="0" dirty="0">
                <a:solidFill>
                  <a:schemeClr val="tx1"/>
                </a:solidFill>
                <a:ea typeface="Arial Unicode MS" pitchFamily="34" charset="-128"/>
                <a:cs typeface="Arial Unicode MS" pitchFamily="34" charset="-128"/>
              </a:rPr>
              <a:t>[{"</a:t>
            </a:r>
            <a:r>
              <a:rPr lang="fr-FR" sz="1000" kern="0" dirty="0" err="1">
                <a:solidFill>
                  <a:schemeClr val="tx1"/>
                </a:solidFill>
                <a:ea typeface="Arial Unicode MS" pitchFamily="34" charset="-128"/>
                <a:cs typeface="Arial Unicode MS" pitchFamily="34" charset="-128"/>
              </a:rPr>
              <a:t>mimesource</a:t>
            </a:r>
            <a:r>
              <a:rPr lang="fr-FR" sz="1000" kern="0" dirty="0">
                <a:solidFill>
                  <a:schemeClr val="tx1"/>
                </a:solidFill>
                <a:ea typeface="Arial Unicode MS" pitchFamily="34" charset="-128"/>
                <a:cs typeface="Arial Unicode MS" pitchFamily="34" charset="-128"/>
              </a:rPr>
              <a:t>"="https://www.sap-investor.com/typo3temp/pics/Ariba_Logo_2fd1c71bfb.png";"mimepurpose"="thumbnail";"mimeorder"="1"};{"mimesource"="https://www.sap-investor.com/typo3temp/pics/Ariba_Logo_2fd1c71bfb.png";"mimepurpose"="thumbnail";"mimeorder"="2"};{"mimesource"="https://www.sap-investor.com/typo3temp/pics/Ariba_Logo_2fd1c71bfb.png";"mimepurpose"="thumbnail";"mimeorder"="3"}]</a:t>
            </a:r>
          </a:p>
        </p:txBody>
      </p:sp>
      <p:sp>
        <p:nvSpPr>
          <p:cNvPr id="7" name="TextBox 6"/>
          <p:cNvSpPr txBox="1"/>
          <p:nvPr/>
        </p:nvSpPr>
        <p:spPr>
          <a:xfrm>
            <a:off x="727718" y="5897969"/>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1321952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55546" y="1696997"/>
            <a:ext cx="5426183" cy="3976844"/>
          </a:xfrm>
          <a:prstGeom prst="rect">
            <a:avLst/>
          </a:prstGeom>
        </p:spPr>
      </p:pic>
      <p:sp>
        <p:nvSpPr>
          <p:cNvPr id="60" name="Rectangle 59"/>
          <p:cNvSpPr/>
          <p:nvPr/>
        </p:nvSpPr>
        <p:spPr bwMode="gray">
          <a:xfrm>
            <a:off x="6714511" y="1985073"/>
            <a:ext cx="3313748" cy="2760357"/>
          </a:xfrm>
          <a:prstGeom prst="rect">
            <a:avLst/>
          </a:prstGeom>
          <a:noFill/>
          <a:ln w="57150">
            <a:solidFill>
              <a:schemeClr val="accent2">
                <a:lumMod val="60000"/>
                <a:lumOff val="40000"/>
              </a:schemeClr>
            </a:solidFill>
            <a:prstDash val="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Title 7"/>
          <p:cNvSpPr>
            <a:spLocks noGrp="1"/>
          </p:cNvSpPr>
          <p:nvPr>
            <p:ph type="title"/>
          </p:nvPr>
        </p:nvSpPr>
        <p:spPr/>
        <p:txBody>
          <a:bodyPr/>
          <a:lstStyle/>
          <a:p>
            <a:r>
              <a:rPr lang="en-US" dirty="0"/>
              <a:t>From Code to Visual</a:t>
            </a:r>
          </a:p>
        </p:txBody>
      </p:sp>
      <p:sp>
        <p:nvSpPr>
          <p:cNvPr id="3" name="Text Placeholder 2"/>
          <p:cNvSpPr>
            <a:spLocks noGrp="1"/>
          </p:cNvSpPr>
          <p:nvPr>
            <p:ph type="body" sz="quarter" idx="10"/>
          </p:nvPr>
        </p:nvSpPr>
        <p:spPr>
          <a:xfrm>
            <a:off x="7093086" y="5939236"/>
            <a:ext cx="2869949" cy="369583"/>
          </a:xfrm>
        </p:spPr>
        <p:txBody>
          <a:bodyPr/>
          <a:lstStyle/>
          <a:p>
            <a:pPr lvl="0"/>
            <a:r>
              <a:rPr lang="en-US" sz="2000" dirty="0"/>
              <a:t>"</a:t>
            </a:r>
            <a:r>
              <a:rPr lang="en-US" sz="2000" b="1" dirty="0" err="1">
                <a:solidFill>
                  <a:srgbClr val="FFC000"/>
                </a:solidFill>
              </a:rPr>
              <a:t>mimepurpose</a:t>
            </a:r>
            <a:r>
              <a:rPr lang="en-US" sz="2000" dirty="0"/>
              <a:t>"="</a:t>
            </a:r>
            <a:r>
              <a:rPr lang="en-US" sz="2000" dirty="0">
                <a:solidFill>
                  <a:srgbClr val="00B0F0"/>
                </a:solidFill>
              </a:rPr>
              <a:t>detail</a:t>
            </a:r>
            <a:r>
              <a:rPr lang="en-US" sz="2000" dirty="0"/>
              <a:t>"</a:t>
            </a:r>
          </a:p>
        </p:txBody>
      </p:sp>
      <p:sp>
        <p:nvSpPr>
          <p:cNvPr id="11" name="Text Placeholder 2"/>
          <p:cNvSpPr>
            <a:spLocks noGrp="1"/>
          </p:cNvSpPr>
          <p:nvPr>
            <p:ph type="body" sz="quarter" idx="10"/>
          </p:nvPr>
        </p:nvSpPr>
        <p:spPr>
          <a:xfrm>
            <a:off x="1915239" y="4104910"/>
            <a:ext cx="2000250" cy="401662"/>
          </a:xfrm>
        </p:spPr>
        <p:txBody>
          <a:bodyPr/>
          <a:lstStyle/>
          <a:p>
            <a:pPr lvl="0"/>
            <a:r>
              <a:rPr lang="en-US" sz="2000" dirty="0"/>
              <a:t>"</a:t>
            </a:r>
            <a:r>
              <a:rPr lang="en-US" sz="2000" b="1" dirty="0" err="1">
                <a:solidFill>
                  <a:srgbClr val="FFC000"/>
                </a:solidFill>
              </a:rPr>
              <a:t>mimeorder</a:t>
            </a:r>
            <a:r>
              <a:rPr lang="en-US" sz="2000" dirty="0"/>
              <a:t>"="</a:t>
            </a:r>
            <a:r>
              <a:rPr lang="en-US" sz="2000" dirty="0">
                <a:solidFill>
                  <a:schemeClr val="accent6"/>
                </a:solidFill>
              </a:rPr>
              <a:t>1</a:t>
            </a:r>
            <a:r>
              <a:rPr lang="en-US" sz="2000" dirty="0"/>
              <a:t>"</a:t>
            </a:r>
          </a:p>
        </p:txBody>
      </p:sp>
      <p:sp>
        <p:nvSpPr>
          <p:cNvPr id="12" name="Text Placeholder 2"/>
          <p:cNvSpPr>
            <a:spLocks noGrp="1"/>
          </p:cNvSpPr>
          <p:nvPr>
            <p:ph type="body" sz="quarter" idx="10"/>
          </p:nvPr>
        </p:nvSpPr>
        <p:spPr>
          <a:xfrm>
            <a:off x="5322510" y="769395"/>
            <a:ext cx="5277007" cy="369332"/>
          </a:xfrm>
        </p:spPr>
        <p:txBody>
          <a:bodyPr/>
          <a:lstStyle/>
          <a:p>
            <a:pPr lvl="0"/>
            <a:r>
              <a:rPr lang="en-US" sz="2000" dirty="0"/>
              <a:t>"</a:t>
            </a:r>
            <a:r>
              <a:rPr lang="en-US" sz="2000" b="1" dirty="0" err="1">
                <a:solidFill>
                  <a:srgbClr val="FFC000"/>
                </a:solidFill>
              </a:rPr>
              <a:t>mimesource</a:t>
            </a:r>
            <a:r>
              <a:rPr lang="en-US" sz="2000" dirty="0"/>
              <a:t>"="</a:t>
            </a:r>
            <a:r>
              <a:rPr lang="en-US" sz="2000" dirty="0">
                <a:solidFill>
                  <a:srgbClr val="00B0F0"/>
                </a:solidFill>
              </a:rPr>
              <a:t> https://abc.com/ximagex.jpg</a:t>
            </a:r>
            <a:r>
              <a:rPr lang="en-US" sz="2000" dirty="0"/>
              <a:t>"</a:t>
            </a:r>
          </a:p>
        </p:txBody>
      </p:sp>
      <p:cxnSp>
        <p:nvCxnSpPr>
          <p:cNvPr id="19" name="Straight Arrow Connector 18"/>
          <p:cNvCxnSpPr>
            <a:stCxn id="3" idx="0"/>
            <a:endCxn id="60" idx="2"/>
          </p:cNvCxnSpPr>
          <p:nvPr/>
        </p:nvCxnSpPr>
        <p:spPr>
          <a:xfrm flipH="1" flipV="1">
            <a:off x="8371385" y="4745430"/>
            <a:ext cx="156676" cy="1193806"/>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18" name="Text Placeholder 2"/>
          <p:cNvSpPr>
            <a:spLocks noGrp="1"/>
          </p:cNvSpPr>
          <p:nvPr>
            <p:ph type="body" sz="quarter" idx="10"/>
          </p:nvPr>
        </p:nvSpPr>
        <p:spPr>
          <a:xfrm>
            <a:off x="1194919" y="2823989"/>
            <a:ext cx="3320867" cy="329396"/>
          </a:xfrm>
        </p:spPr>
        <p:txBody>
          <a:bodyPr/>
          <a:lstStyle/>
          <a:p>
            <a:pPr lvl="0"/>
            <a:r>
              <a:rPr lang="en-US" sz="2000" dirty="0"/>
              <a:t>"</a:t>
            </a:r>
            <a:r>
              <a:rPr lang="en-US" sz="2000" b="1" dirty="0" err="1"/>
              <a:t>mimepurpose</a:t>
            </a:r>
            <a:r>
              <a:rPr lang="en-US" sz="2000" dirty="0"/>
              <a:t>"="thumbnail"</a:t>
            </a:r>
          </a:p>
        </p:txBody>
      </p:sp>
      <p:sp>
        <p:nvSpPr>
          <p:cNvPr id="20" name="Text Placeholder 2"/>
          <p:cNvSpPr>
            <a:spLocks noGrp="1"/>
          </p:cNvSpPr>
          <p:nvPr>
            <p:ph type="body" sz="quarter" idx="10"/>
          </p:nvPr>
        </p:nvSpPr>
        <p:spPr>
          <a:xfrm>
            <a:off x="1609565" y="1908892"/>
            <a:ext cx="2967920" cy="266251"/>
          </a:xfrm>
        </p:spPr>
        <p:txBody>
          <a:bodyPr/>
          <a:lstStyle/>
          <a:p>
            <a:pPr lvl="0"/>
            <a:r>
              <a:rPr lang="en-US" sz="2000" dirty="0"/>
              <a:t>"</a:t>
            </a:r>
            <a:r>
              <a:rPr lang="en-US" sz="2000" b="1" dirty="0" err="1">
                <a:solidFill>
                  <a:srgbClr val="FFC000"/>
                </a:solidFill>
              </a:rPr>
              <a:t>mimepurpose</a:t>
            </a:r>
            <a:r>
              <a:rPr lang="en-US" sz="2000" dirty="0"/>
              <a:t>"="</a:t>
            </a:r>
            <a:r>
              <a:rPr lang="en-US" sz="2000" dirty="0">
                <a:solidFill>
                  <a:srgbClr val="00B0F0"/>
                </a:solidFill>
              </a:rPr>
              <a:t>normal</a:t>
            </a:r>
            <a:r>
              <a:rPr lang="en-US" sz="2000" dirty="0"/>
              <a:t>"</a:t>
            </a:r>
          </a:p>
        </p:txBody>
      </p:sp>
      <p:sp>
        <p:nvSpPr>
          <p:cNvPr id="21" name="Text Placeholder 2"/>
          <p:cNvSpPr>
            <a:spLocks noGrp="1"/>
          </p:cNvSpPr>
          <p:nvPr>
            <p:ph type="body" sz="quarter" idx="10"/>
          </p:nvPr>
        </p:nvSpPr>
        <p:spPr>
          <a:xfrm>
            <a:off x="2356439" y="4398501"/>
            <a:ext cx="2010163" cy="329349"/>
          </a:xfrm>
        </p:spPr>
        <p:txBody>
          <a:bodyPr/>
          <a:lstStyle/>
          <a:p>
            <a:pPr lvl="0"/>
            <a:r>
              <a:rPr lang="en-US" sz="2000" dirty="0"/>
              <a:t>"</a:t>
            </a:r>
            <a:r>
              <a:rPr lang="en-US" sz="2000" b="1" dirty="0" err="1">
                <a:solidFill>
                  <a:srgbClr val="FFC000"/>
                </a:solidFill>
              </a:rPr>
              <a:t>mimeorder</a:t>
            </a:r>
            <a:r>
              <a:rPr lang="en-US" sz="2000" dirty="0"/>
              <a:t>"="</a:t>
            </a:r>
            <a:r>
              <a:rPr lang="en-US" sz="2000" dirty="0">
                <a:solidFill>
                  <a:schemeClr val="accent4"/>
                </a:solidFill>
              </a:rPr>
              <a:t>2</a:t>
            </a:r>
            <a:r>
              <a:rPr lang="en-US" sz="2000" dirty="0"/>
              <a:t>"</a:t>
            </a:r>
          </a:p>
        </p:txBody>
      </p:sp>
      <p:sp>
        <p:nvSpPr>
          <p:cNvPr id="22" name="Text Placeholder 2"/>
          <p:cNvSpPr>
            <a:spLocks noGrp="1"/>
          </p:cNvSpPr>
          <p:nvPr>
            <p:ph type="body" sz="quarter" idx="10"/>
          </p:nvPr>
        </p:nvSpPr>
        <p:spPr>
          <a:xfrm>
            <a:off x="2734032" y="4745430"/>
            <a:ext cx="2014689" cy="275710"/>
          </a:xfrm>
        </p:spPr>
        <p:txBody>
          <a:bodyPr/>
          <a:lstStyle/>
          <a:p>
            <a:pPr lvl="0"/>
            <a:r>
              <a:rPr lang="en-US" sz="2000" dirty="0"/>
              <a:t>"</a:t>
            </a:r>
            <a:r>
              <a:rPr lang="en-US" sz="2000" b="1" dirty="0" err="1">
                <a:solidFill>
                  <a:srgbClr val="FFC000"/>
                </a:solidFill>
              </a:rPr>
              <a:t>mimeorder</a:t>
            </a:r>
            <a:r>
              <a:rPr lang="en-US" sz="2000" dirty="0"/>
              <a:t>"="</a:t>
            </a:r>
            <a:r>
              <a:rPr lang="en-US" sz="2000" dirty="0">
                <a:solidFill>
                  <a:schemeClr val="accent5"/>
                </a:solidFill>
              </a:rPr>
              <a:t>3</a:t>
            </a:r>
            <a:r>
              <a:rPr lang="en-US" sz="2000" dirty="0"/>
              <a:t>"</a:t>
            </a:r>
          </a:p>
        </p:txBody>
      </p:sp>
      <p:cxnSp>
        <p:nvCxnSpPr>
          <p:cNvPr id="26" name="Straight Arrow Connector 25"/>
          <p:cNvCxnSpPr>
            <a:stCxn id="12" idx="2"/>
          </p:cNvCxnSpPr>
          <p:nvPr/>
        </p:nvCxnSpPr>
        <p:spPr>
          <a:xfrm flipH="1">
            <a:off x="6330124" y="1138727"/>
            <a:ext cx="1630890" cy="2173310"/>
          </a:xfrm>
          <a:prstGeom prst="straightConnector1">
            <a:avLst/>
          </a:prstGeom>
          <a:ln w="57150">
            <a:solidFill>
              <a:schemeClr val="accent2"/>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2" idx="2"/>
          </p:cNvCxnSpPr>
          <p:nvPr/>
        </p:nvCxnSpPr>
        <p:spPr>
          <a:xfrm>
            <a:off x="7961014" y="1138727"/>
            <a:ext cx="145158" cy="1537096"/>
          </a:xfrm>
          <a:prstGeom prst="straightConnector1">
            <a:avLst/>
          </a:prstGeom>
          <a:ln w="57150">
            <a:solidFill>
              <a:schemeClr val="accent2"/>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bwMode="gray">
          <a:xfrm>
            <a:off x="5085815" y="3089910"/>
            <a:ext cx="409051" cy="446932"/>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54" name="Straight Arrow Connector 53"/>
          <p:cNvCxnSpPr>
            <a:stCxn id="18" idx="3"/>
            <a:endCxn id="61" idx="1"/>
          </p:cNvCxnSpPr>
          <p:nvPr/>
        </p:nvCxnSpPr>
        <p:spPr>
          <a:xfrm>
            <a:off x="4515786" y="2988687"/>
            <a:ext cx="570029" cy="324689"/>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bwMode="gray">
          <a:xfrm>
            <a:off x="5138252" y="1837468"/>
            <a:ext cx="1175750" cy="1061375"/>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57" name="Straight Arrow Connector 56"/>
          <p:cNvCxnSpPr>
            <a:stCxn id="20" idx="3"/>
            <a:endCxn id="62" idx="1"/>
          </p:cNvCxnSpPr>
          <p:nvPr/>
        </p:nvCxnSpPr>
        <p:spPr>
          <a:xfrm>
            <a:off x="4577485" y="2042018"/>
            <a:ext cx="560767" cy="326138"/>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1" idx="3"/>
          </p:cNvCxnSpPr>
          <p:nvPr/>
        </p:nvCxnSpPr>
        <p:spPr>
          <a:xfrm flipV="1">
            <a:off x="3915489" y="3449892"/>
            <a:ext cx="1274578" cy="855849"/>
          </a:xfrm>
          <a:prstGeom prst="straightConnector1">
            <a:avLst/>
          </a:prstGeom>
          <a:ln w="57150">
            <a:solidFill>
              <a:schemeClr val="accent6"/>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21" idx="3"/>
          </p:cNvCxnSpPr>
          <p:nvPr/>
        </p:nvCxnSpPr>
        <p:spPr>
          <a:xfrm flipV="1">
            <a:off x="4366602" y="3449892"/>
            <a:ext cx="1445765" cy="1113284"/>
          </a:xfrm>
          <a:prstGeom prst="straightConnector1">
            <a:avLst/>
          </a:prstGeom>
          <a:ln w="57150">
            <a:solidFill>
              <a:schemeClr val="accent4"/>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stCxn id="22" idx="3"/>
          </p:cNvCxnSpPr>
          <p:nvPr/>
        </p:nvCxnSpPr>
        <p:spPr>
          <a:xfrm flipV="1">
            <a:off x="4748721" y="3449892"/>
            <a:ext cx="1645079" cy="1433393"/>
          </a:xfrm>
          <a:prstGeom prst="straightConnector1">
            <a:avLst/>
          </a:prstGeom>
          <a:ln w="57150">
            <a:solidFill>
              <a:schemeClr val="accent5"/>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12" idx="2"/>
          </p:cNvCxnSpPr>
          <p:nvPr/>
        </p:nvCxnSpPr>
        <p:spPr>
          <a:xfrm flipH="1">
            <a:off x="5985754" y="1138727"/>
            <a:ext cx="1975260" cy="1168685"/>
          </a:xfrm>
          <a:prstGeom prst="straightConnector1">
            <a:avLst/>
          </a:prstGeom>
          <a:ln w="57150">
            <a:solidFill>
              <a:schemeClr val="accent2"/>
            </a:solidFill>
            <a:headEnd type="none"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604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833507" y="298199"/>
            <a:ext cx="4192315" cy="6388456"/>
          </a:xfrm>
          <a:prstGeom prst="rect">
            <a:avLst/>
          </a:prstGeom>
        </p:spPr>
      </p:pic>
      <p:sp>
        <p:nvSpPr>
          <p:cNvPr id="8" name="Title 7"/>
          <p:cNvSpPr>
            <a:spLocks noGrp="1"/>
          </p:cNvSpPr>
          <p:nvPr>
            <p:ph type="title"/>
          </p:nvPr>
        </p:nvSpPr>
        <p:spPr>
          <a:xfrm>
            <a:off x="227955" y="107185"/>
            <a:ext cx="4982399" cy="738664"/>
          </a:xfrm>
        </p:spPr>
        <p:txBody>
          <a:bodyPr/>
          <a:lstStyle/>
          <a:p>
            <a:r>
              <a:rPr lang="en-US" dirty="0"/>
              <a:t>Image Table (the outcome to various combinations):</a:t>
            </a:r>
          </a:p>
        </p:txBody>
      </p:sp>
      <p:sp>
        <p:nvSpPr>
          <p:cNvPr id="28" name="TextBox 27"/>
          <p:cNvSpPr txBox="1"/>
          <p:nvPr/>
        </p:nvSpPr>
        <p:spPr>
          <a:xfrm>
            <a:off x="452244" y="2251495"/>
            <a:ext cx="5474104" cy="96949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b="1" kern="0" dirty="0">
                <a:solidFill>
                  <a:srgbClr val="FFC000"/>
                </a:solidFill>
                <a:ea typeface="Arial Unicode MS" pitchFamily="34" charset="-128"/>
                <a:cs typeface="Arial Unicode MS" pitchFamily="34" charset="-128"/>
              </a:rPr>
              <a:t>Nota Bene</a:t>
            </a:r>
            <a:r>
              <a:rPr lang="en-US" sz="1800" kern="0" dirty="0">
                <a:solidFill>
                  <a:srgbClr val="FFC000"/>
                </a:solidFill>
                <a:ea typeface="Arial Unicode MS" pitchFamily="34" charset="-128"/>
                <a:cs typeface="Arial Unicode MS" pitchFamily="34" charset="-128"/>
              </a:rPr>
              <a:t>: </a:t>
            </a:r>
          </a:p>
          <a:p>
            <a:pPr marL="342900" indent="-342900" fontAlgn="base">
              <a:spcBef>
                <a:spcPct val="50000"/>
              </a:spcBef>
              <a:spcAft>
                <a:spcPct val="0"/>
              </a:spcAft>
              <a:buClr>
                <a:srgbClr val="F0AB00"/>
              </a:buClr>
              <a:buSzPct val="80000"/>
              <a:buFont typeface="Arial" panose="020B0604020202020204" pitchFamily="34" charset="0"/>
              <a:buChar char="•"/>
            </a:pPr>
            <a:r>
              <a:rPr lang="en-US" sz="1800" kern="0" dirty="0">
                <a:ea typeface="Arial Unicode MS" pitchFamily="34" charset="-128"/>
                <a:cs typeface="Arial Unicode MS" pitchFamily="34" charset="-128"/>
              </a:rPr>
              <a:t>The ‘</a:t>
            </a:r>
            <a:r>
              <a:rPr lang="en-US" sz="1800" b="1" kern="0" dirty="0">
                <a:ea typeface="Arial Unicode MS" pitchFamily="34" charset="-128"/>
                <a:cs typeface="Arial Unicode MS" pitchFamily="34" charset="-128"/>
              </a:rPr>
              <a:t>Image</a:t>
            </a:r>
            <a:r>
              <a:rPr lang="en-US" sz="1800" kern="0" dirty="0">
                <a:ea typeface="Arial Unicode MS" pitchFamily="34" charset="-128"/>
                <a:cs typeface="Arial Unicode MS" pitchFamily="34" charset="-128"/>
              </a:rPr>
              <a:t>’ field is disabled the moment any of the Extended CIF image fields are used</a:t>
            </a:r>
          </a:p>
        </p:txBody>
      </p:sp>
      <p:sp>
        <p:nvSpPr>
          <p:cNvPr id="31" name="TextBox 30"/>
          <p:cNvSpPr txBox="1"/>
          <p:nvPr/>
        </p:nvSpPr>
        <p:spPr>
          <a:xfrm>
            <a:off x="951253" y="5688692"/>
            <a:ext cx="5324419" cy="523220"/>
          </a:xfrm>
          <a:prstGeom prst="rect">
            <a:avLst/>
          </a:prstGeom>
          <a:noFill/>
        </p:spPr>
        <p:txBody>
          <a:bodyPr wrap="square" lIns="0" tIns="0" rIns="0" bIns="0" rtlCol="0">
            <a:spAutoFit/>
          </a:bodyPr>
          <a:lstStyle/>
          <a:p>
            <a:pPr fontAlgn="base">
              <a:spcAft>
                <a:spcPct val="0"/>
              </a:spcAft>
              <a:buClr>
                <a:srgbClr val="F0AB00"/>
              </a:buClr>
              <a:buSzPct val="80000"/>
            </a:pPr>
            <a:r>
              <a:rPr lang="fr-FR" sz="2000" b="1" i="1" kern="0" dirty="0">
                <a:ea typeface="Arial Unicode MS" pitchFamily="34" charset="-128"/>
                <a:cs typeface="Arial Unicode MS" pitchFamily="34" charset="-128"/>
              </a:rPr>
              <a:t>*</a:t>
            </a:r>
            <a:r>
              <a:rPr lang="fr-FR" sz="1800" i="1" kern="0" dirty="0">
                <a:solidFill>
                  <a:schemeClr val="tx2">
                    <a:lumMod val="60000"/>
                    <a:lumOff val="40000"/>
                  </a:schemeClr>
                </a:solidFill>
                <a:ea typeface="Arial Unicode MS" pitchFamily="34" charset="-128"/>
                <a:cs typeface="Arial Unicode MS" pitchFamily="34" charset="-128"/>
              </a:rPr>
              <a:t> </a:t>
            </a:r>
            <a:r>
              <a:rPr lang="en-US" sz="1400" i="1" kern="0" dirty="0">
                <a:solidFill>
                  <a:schemeClr val="tx2">
                    <a:lumMod val="60000"/>
                    <a:lumOff val="40000"/>
                  </a:schemeClr>
                </a:solidFill>
                <a:ea typeface="Arial Unicode MS" pitchFamily="34" charset="-128"/>
                <a:cs typeface="Arial Unicode MS" pitchFamily="34" charset="-128"/>
              </a:rPr>
              <a:t>“with capitals” means that the </a:t>
            </a:r>
            <a:r>
              <a:rPr lang="en-US" sz="1400" b="1" dirty="0" err="1">
                <a:solidFill>
                  <a:srgbClr val="FFC000"/>
                </a:solidFill>
              </a:rPr>
              <a:t>mimepurpose</a:t>
            </a:r>
            <a:r>
              <a:rPr lang="en-US" sz="1400" b="1" dirty="0">
                <a:solidFill>
                  <a:srgbClr val="FFC000"/>
                </a:solidFill>
              </a:rPr>
              <a:t> </a:t>
            </a:r>
            <a:r>
              <a:rPr lang="en-US" sz="1400" i="1" kern="0" dirty="0">
                <a:solidFill>
                  <a:schemeClr val="tx2">
                    <a:lumMod val="60000"/>
                    <a:lumOff val="40000"/>
                  </a:schemeClr>
                </a:solidFill>
                <a:ea typeface="Arial Unicode MS" pitchFamily="34" charset="-128"/>
                <a:cs typeface="Arial Unicode MS" pitchFamily="34" charset="-128"/>
              </a:rPr>
              <a:t>has a capital (e.g.: </a:t>
            </a:r>
            <a:r>
              <a:rPr lang="en-US" sz="1400" dirty="0"/>
              <a:t>"</a:t>
            </a:r>
            <a:r>
              <a:rPr lang="en-US" sz="1400" b="1" dirty="0" err="1">
                <a:solidFill>
                  <a:srgbClr val="FFC000"/>
                </a:solidFill>
              </a:rPr>
              <a:t>mimepurpose</a:t>
            </a:r>
            <a:r>
              <a:rPr lang="en-US" sz="1400" dirty="0"/>
              <a:t>"=“</a:t>
            </a:r>
            <a:r>
              <a:rPr lang="en-US" sz="1400" b="1" u="sng" dirty="0">
                <a:solidFill>
                  <a:srgbClr val="FF0000"/>
                </a:solidFill>
              </a:rPr>
              <a:t>N</a:t>
            </a:r>
            <a:r>
              <a:rPr lang="en-US" sz="1400" dirty="0">
                <a:solidFill>
                  <a:srgbClr val="00B0F0"/>
                </a:solidFill>
              </a:rPr>
              <a:t>ormal</a:t>
            </a:r>
            <a:r>
              <a:rPr lang="en-US" sz="1400" dirty="0"/>
              <a:t>"</a:t>
            </a:r>
            <a:r>
              <a:rPr lang="en-US" sz="1400" i="1" kern="0" dirty="0">
                <a:solidFill>
                  <a:schemeClr val="tx2">
                    <a:lumMod val="60000"/>
                    <a:lumOff val="40000"/>
                  </a:schemeClr>
                </a:solidFill>
                <a:ea typeface="Arial Unicode MS" pitchFamily="34" charset="-128"/>
                <a:cs typeface="Arial Unicode MS" pitchFamily="34" charset="-128"/>
              </a:rPr>
              <a:t>)</a:t>
            </a:r>
            <a:endParaRPr lang="fr-FR" sz="1800" i="1" kern="0" dirty="0">
              <a:solidFill>
                <a:schemeClr val="tx2">
                  <a:lumMod val="60000"/>
                  <a:lumOff val="40000"/>
                </a:schemeClr>
              </a:solidFill>
              <a:ea typeface="Arial Unicode MS" pitchFamily="34" charset="-128"/>
              <a:cs typeface="Arial Unicode MS" pitchFamily="34" charset="-128"/>
            </a:endParaRPr>
          </a:p>
        </p:txBody>
      </p:sp>
      <p:sp>
        <p:nvSpPr>
          <p:cNvPr id="33" name="TextBox 32"/>
          <p:cNvSpPr txBox="1"/>
          <p:nvPr/>
        </p:nvSpPr>
        <p:spPr>
          <a:xfrm>
            <a:off x="9476546" y="4821249"/>
            <a:ext cx="138121"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400" b="1" i="1" kern="0" dirty="0">
                <a:solidFill>
                  <a:schemeClr val="bg1"/>
                </a:solidFill>
                <a:ea typeface="Arial Unicode MS" pitchFamily="34" charset="-128"/>
                <a:cs typeface="Arial Unicode MS" pitchFamily="34" charset="-128"/>
              </a:rPr>
              <a:t>*</a:t>
            </a:r>
            <a:endParaRPr lang="fr-FR" sz="1600" kern="0" dirty="0">
              <a:solidFill>
                <a:schemeClr val="bg1"/>
              </a:solidFill>
              <a:ea typeface="Arial Unicode MS" pitchFamily="34" charset="-128"/>
              <a:cs typeface="Arial Unicode MS" pitchFamily="34" charset="-128"/>
            </a:endParaRPr>
          </a:p>
        </p:txBody>
      </p:sp>
      <p:sp>
        <p:nvSpPr>
          <p:cNvPr id="39" name="Rectangle 38"/>
          <p:cNvSpPr/>
          <p:nvPr/>
        </p:nvSpPr>
        <p:spPr bwMode="gray">
          <a:xfrm>
            <a:off x="798897" y="5621153"/>
            <a:ext cx="5621154" cy="702643"/>
          </a:xfrm>
          <a:prstGeom prst="rect">
            <a:avLst/>
          </a:prstGeom>
          <a:noFill/>
          <a:ln w="12700" algn="ctr">
            <a:solidFill>
              <a:schemeClr val="bg2">
                <a:lumMod val="50000"/>
              </a:schemeClr>
            </a:solidFill>
            <a:prstDash val="lg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249813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5"/>
            <a:ext cx="7201494" cy="1637671"/>
          </a:xfrm>
        </p:spPr>
        <p:txBody>
          <a:bodyPr/>
          <a:lstStyle/>
          <a:p>
            <a:r>
              <a:rPr lang="en-US" dirty="0">
                <a:solidFill>
                  <a:schemeClr val="accent1"/>
                </a:solidFill>
              </a:rPr>
              <a:t>Quantity</a:t>
            </a:r>
            <a:r>
              <a:rPr lang="en-US" dirty="0"/>
              <a:t> Interval &amp; Minimum </a:t>
            </a:r>
            <a:r>
              <a:rPr lang="en-US" dirty="0">
                <a:solidFill>
                  <a:schemeClr val="accent1"/>
                </a:solidFill>
              </a:rPr>
              <a:t>Quantity</a:t>
            </a:r>
          </a:p>
        </p:txBody>
      </p:sp>
      <p:sp>
        <p:nvSpPr>
          <p:cNvPr id="3" name="Rectangle 2"/>
          <p:cNvSpPr/>
          <p:nvPr/>
        </p:nvSpPr>
        <p:spPr bwMode="gray">
          <a:xfrm>
            <a:off x="11608420" y="557562"/>
            <a:ext cx="367990" cy="200722"/>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16536" y="4549697"/>
            <a:ext cx="3371386" cy="624469"/>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629886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Minimum Quantity</a:t>
            </a:r>
          </a:p>
        </p:txBody>
      </p:sp>
      <p:sp>
        <p:nvSpPr>
          <p:cNvPr id="12" name="Text Placeholder 11"/>
          <p:cNvSpPr>
            <a:spLocks noGrp="1"/>
          </p:cNvSpPr>
          <p:nvPr>
            <p:ph type="body" sz="quarter" idx="13"/>
          </p:nvPr>
        </p:nvSpPr>
        <p:spPr/>
        <p:txBody>
          <a:bodyPr/>
          <a:lstStyle/>
          <a:p>
            <a:pPr lvl="0"/>
            <a:r>
              <a:rPr lang="en-US" dirty="0"/>
              <a:t>If the minimum quantity or interval is not respected, the ‘</a:t>
            </a:r>
            <a:r>
              <a:rPr lang="en-US" dirty="0" err="1"/>
              <a:t>Qty</a:t>
            </a:r>
            <a:r>
              <a:rPr lang="en-US" dirty="0"/>
              <a:t>’ field will be red </a:t>
            </a:r>
            <a:r>
              <a:rPr lang="en-US" sz="1600" dirty="0"/>
              <a:t>(the purchase requisition will fail if you try to purchase cart)</a:t>
            </a:r>
            <a:endParaRPr lang="en-US" dirty="0"/>
          </a:p>
        </p:txBody>
      </p:sp>
      <p:sp>
        <p:nvSpPr>
          <p:cNvPr id="14" name="Text Placeholder 13"/>
          <p:cNvSpPr>
            <a:spLocks noGrp="1"/>
          </p:cNvSpPr>
          <p:nvPr>
            <p:ph type="body" sz="quarter" idx="15"/>
          </p:nvPr>
        </p:nvSpPr>
        <p:spPr/>
        <p:txBody>
          <a:bodyPr/>
          <a:lstStyle/>
          <a:p>
            <a:pPr lvl="0"/>
            <a:r>
              <a:rPr lang="en-US" dirty="0"/>
              <a:t>Interval Quantity</a:t>
            </a:r>
          </a:p>
        </p:txBody>
      </p:sp>
      <p:pic>
        <p:nvPicPr>
          <p:cNvPr id="5" name="Picture Placeholder 4"/>
          <p:cNvPicPr>
            <a:picLocks noGrp="1" noChangeAspect="1"/>
          </p:cNvPicPr>
          <p:nvPr>
            <p:ph type="pic" sz="quarter" idx="16"/>
          </p:nvPr>
        </p:nvPicPr>
        <p:blipFill rotWithShape="1">
          <a:blip r:embed="rId2"/>
          <a:srcRect l="25916" t="14983"/>
          <a:stretch/>
        </p:blipFill>
        <p:spPr>
          <a:prstGeom prst="rect">
            <a:avLst/>
          </a:prstGeom>
        </p:spPr>
      </p:pic>
      <p:pic>
        <p:nvPicPr>
          <p:cNvPr id="7" name="Picture Placeholder 6"/>
          <p:cNvPicPr>
            <a:picLocks noGrp="1" noChangeAspect="1"/>
          </p:cNvPicPr>
          <p:nvPr>
            <p:ph type="pic" sz="quarter" idx="12"/>
          </p:nvPr>
        </p:nvPicPr>
        <p:blipFill rotWithShape="1">
          <a:blip r:embed="rId3"/>
          <a:srcRect l="16343" t="14983" r="1698"/>
          <a:stretch/>
        </p:blipFill>
        <p:spPr>
          <a:prstGeom prst="rect">
            <a:avLst/>
          </a:prstGeom>
        </p:spPr>
      </p:pic>
      <p:pic>
        <p:nvPicPr>
          <p:cNvPr id="11" name="Picture Placeholder 10"/>
          <p:cNvPicPr>
            <a:picLocks noGrp="1" noChangeAspect="1"/>
          </p:cNvPicPr>
          <p:nvPr>
            <p:ph type="pic" sz="quarter" idx="14"/>
          </p:nvPr>
        </p:nvPicPr>
        <p:blipFill rotWithShape="1">
          <a:blip r:embed="rId4"/>
          <a:srcRect l="22344" t="20828" r="1" b="-1"/>
          <a:stretch/>
        </p:blipFill>
        <p:spPr>
          <a:prstGeom prst="rect">
            <a:avLst/>
          </a:prstGeom>
        </p:spPr>
      </p:pic>
    </p:spTree>
    <p:extLst>
      <p:ext uri="{BB962C8B-B14F-4D97-AF65-F5344CB8AC3E}">
        <p14:creationId xmlns:p14="http://schemas.microsoft.com/office/powerpoint/2010/main" val="3617444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17650" y="2092843"/>
            <a:ext cx="4436018" cy="2211761"/>
          </a:xfrm>
          <a:prstGeom prst="rect">
            <a:avLst/>
          </a:prstGeom>
          <a:ln w="38100">
            <a:solidFill>
              <a:srgbClr val="FFC000"/>
            </a:solidFill>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2" name="TextBox 11"/>
          <p:cNvSpPr txBox="1"/>
          <p:nvPr/>
        </p:nvSpPr>
        <p:spPr>
          <a:xfrm>
            <a:off x="7016284" y="2244616"/>
            <a:ext cx="3789248" cy="190821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640080" rIns="0" bIns="640080" rtlCol="0">
            <a:spAutoFit/>
          </a:bodyPr>
          <a:lstStyle/>
          <a:p>
            <a:pPr fontAlgn="base">
              <a:spcBef>
                <a:spcPct val="50000"/>
              </a:spcBef>
              <a:spcAft>
                <a:spcPct val="0"/>
              </a:spcAft>
              <a:buClr>
                <a:srgbClr val="F0AB00"/>
              </a:buClr>
              <a:buSzPct val="80000"/>
            </a:pPr>
            <a:r>
              <a:rPr lang="fr-FR" sz="2000" b="1" kern="0" dirty="0">
                <a:solidFill>
                  <a:schemeClr val="tx1"/>
                </a:solidFill>
                <a:ea typeface="Arial Unicode MS" pitchFamily="34" charset="-128"/>
                <a:cs typeface="Arial Unicode MS" pitchFamily="34" charset="-128"/>
              </a:rPr>
              <a:t>Field type</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integer</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number</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without</a:t>
            </a:r>
            <a:r>
              <a:rPr lang="fr-FR" sz="2000" kern="0" dirty="0">
                <a:solidFill>
                  <a:schemeClr val="tx1"/>
                </a:solidFill>
                <a:ea typeface="Arial Unicode MS" pitchFamily="34" charset="-128"/>
                <a:cs typeface="Arial Unicode MS" pitchFamily="34" charset="-128"/>
              </a:rPr>
              <a:t> </a:t>
            </a:r>
            <a:r>
              <a:rPr lang="fr-FR" sz="2000" kern="0" dirty="0" err="1">
                <a:solidFill>
                  <a:schemeClr val="tx1"/>
                </a:solidFill>
                <a:ea typeface="Arial Unicode MS" pitchFamily="34" charset="-128"/>
                <a:cs typeface="Arial Unicode MS" pitchFamily="34" charset="-128"/>
              </a:rPr>
              <a:t>decimal</a:t>
            </a:r>
            <a:r>
              <a:rPr lang="fr-FR" sz="2000" kern="0" dirty="0">
                <a:solidFill>
                  <a:schemeClr val="tx1"/>
                </a:solidFill>
                <a:ea typeface="Arial Unicode MS" pitchFamily="34" charset="-128"/>
                <a:cs typeface="Arial Unicode MS" pitchFamily="34" charset="-128"/>
              </a:rPr>
              <a:t> point)</a:t>
            </a:r>
          </a:p>
        </p:txBody>
      </p:sp>
      <p:sp>
        <p:nvSpPr>
          <p:cNvPr id="3" name="Rectangle 2"/>
          <p:cNvSpPr/>
          <p:nvPr/>
        </p:nvSpPr>
        <p:spPr bwMode="gray">
          <a:xfrm>
            <a:off x="6648294" y="2092843"/>
            <a:ext cx="4436018" cy="2211761"/>
          </a:xfrm>
          <a:prstGeom prst="rect">
            <a:avLst/>
          </a:prstGeom>
          <a:noFill/>
          <a:ln w="28575" algn="ctr">
            <a:solidFill>
              <a:srgbClr val="FFC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876342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4413688" cy="677108"/>
          </a:xfrm>
        </p:spPr>
        <p:txBody>
          <a:bodyPr/>
          <a:lstStyle/>
          <a:p>
            <a:r>
              <a:rPr lang="en-US" dirty="0"/>
              <a:t>Related </a:t>
            </a:r>
            <a:r>
              <a:rPr lang="en-US" dirty="0">
                <a:solidFill>
                  <a:srgbClr val="FFC000"/>
                </a:solidFill>
              </a:rPr>
              <a:t>Items</a:t>
            </a:r>
            <a:endParaRPr lang="en-US" dirty="0">
              <a:solidFill>
                <a:schemeClr val="accent1"/>
              </a:solidFill>
            </a:endParaRPr>
          </a:p>
        </p:txBody>
      </p:sp>
      <p:sp>
        <p:nvSpPr>
          <p:cNvPr id="6" name="Rectangle 5"/>
          <p:cNvSpPr/>
          <p:nvPr/>
        </p:nvSpPr>
        <p:spPr bwMode="gray">
          <a:xfrm flipV="1">
            <a:off x="8823790" y="5655733"/>
            <a:ext cx="3300477" cy="115993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p:nvSpPr>
        <p:spPr bwMode="gray">
          <a:xfrm flipV="1">
            <a:off x="8823791" y="905931"/>
            <a:ext cx="3300476" cy="95673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040201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73773" y="688666"/>
            <a:ext cx="4941427" cy="1468424"/>
          </a:xfrm>
        </p:spPr>
        <p:txBody>
          <a:bodyPr/>
          <a:lstStyle/>
          <a:p>
            <a:endParaRPr lang="en-US" sz="1600" b="1" dirty="0">
              <a:solidFill>
                <a:srgbClr val="0070C0"/>
              </a:solidFill>
            </a:endParaRPr>
          </a:p>
          <a:p>
            <a:pPr>
              <a:spcBef>
                <a:spcPts val="600"/>
              </a:spcBef>
            </a:pPr>
            <a:r>
              <a:rPr lang="en-US" sz="1600" b="1" dirty="0">
                <a:solidFill>
                  <a:srgbClr val="0070C0"/>
                </a:solidFill>
              </a:rPr>
              <a:t>The Extent of the Extended-CIF and FOREWORD</a:t>
            </a:r>
          </a:p>
          <a:p>
            <a:pPr marL="630238" lvl="1" indent="171450"/>
            <a:r>
              <a:rPr lang="en-US" sz="1400" dirty="0">
                <a:solidFill>
                  <a:schemeClr val="tx2">
                    <a:lumMod val="60000"/>
                    <a:lumOff val="40000"/>
                  </a:schemeClr>
                </a:solidFill>
              </a:rPr>
              <a:t>Outline of the guide’s goal and how to understand the format</a:t>
            </a:r>
          </a:p>
          <a:p>
            <a:pPr marL="630238" lvl="1" indent="171450"/>
            <a:r>
              <a:rPr lang="en-US" sz="1400" dirty="0">
                <a:solidFill>
                  <a:schemeClr val="tx2">
                    <a:lumMod val="60000"/>
                    <a:lumOff val="40000"/>
                  </a:schemeClr>
                </a:solidFill>
              </a:rPr>
              <a:t>Overview of the fields of the Extended-CIF</a:t>
            </a:r>
          </a:p>
        </p:txBody>
      </p:sp>
      <p:sp>
        <p:nvSpPr>
          <p:cNvPr id="2" name="Title 1"/>
          <p:cNvSpPr>
            <a:spLocks noGrp="1"/>
          </p:cNvSpPr>
          <p:nvPr>
            <p:ph type="title"/>
          </p:nvPr>
        </p:nvSpPr>
        <p:spPr/>
        <p:txBody>
          <a:bodyPr/>
          <a:lstStyle/>
          <a:p>
            <a:r>
              <a:rPr lang="en-US"/>
              <a:t>INDEX - AGENDA</a:t>
            </a:r>
            <a:endParaRPr lang="en-US" dirty="0"/>
          </a:p>
        </p:txBody>
      </p:sp>
      <p:sp>
        <p:nvSpPr>
          <p:cNvPr id="4" name="Text Placeholder 2"/>
          <p:cNvSpPr txBox="1">
            <a:spLocks/>
          </p:cNvSpPr>
          <p:nvPr/>
        </p:nvSpPr>
        <p:spPr bwMode="gray">
          <a:xfrm>
            <a:off x="7048501" y="1000331"/>
            <a:ext cx="4381500" cy="4889113"/>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Quantity Interval &amp; Minimum Quantity</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a:spcBef>
                <a:spcPts val="1800"/>
              </a:spcBef>
            </a:pPr>
            <a:r>
              <a:rPr lang="en-US" sz="1600" b="1" dirty="0">
                <a:solidFill>
                  <a:srgbClr val="FFC000"/>
                </a:solidFill>
              </a:rPr>
              <a:t>Related Items</a:t>
            </a:r>
            <a:r>
              <a:rPr lang="en-US" sz="1600" dirty="0">
                <a:solidFill>
                  <a:srgbClr val="FFC000"/>
                </a:solidFill>
              </a:rPr>
              <a:t> </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Warning - Limitation</a:t>
            </a: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FFC000"/>
                </a:solidFill>
              </a:rPr>
              <a:t>Attachments</a:t>
            </a:r>
          </a:p>
          <a:p>
            <a:pPr marL="630238" lvl="1" indent="171450">
              <a:buClr>
                <a:srgbClr val="0070C0"/>
              </a:buClr>
            </a:pPr>
            <a:r>
              <a:rPr lang="en-US" sz="1400" dirty="0">
                <a:solidFill>
                  <a:schemeClr val="tx2">
                    <a:lumMod val="60000"/>
                    <a:lumOff val="40000"/>
                  </a:schemeClr>
                </a:solidFill>
              </a:rPr>
              <a:t>What it looks like</a:t>
            </a:r>
            <a:endParaRPr lang="en-US" sz="1600" b="1" dirty="0">
              <a:solidFill>
                <a:srgbClr val="FFC000"/>
              </a:solidFill>
            </a:endParaRPr>
          </a:p>
          <a:p>
            <a:pPr marL="630238" lvl="1" indent="171450">
              <a:buClr>
                <a:srgbClr val="0070C0"/>
              </a:buClr>
            </a:pPr>
            <a:r>
              <a:rPr lang="en-US" sz="1400" dirty="0">
                <a:solidFill>
                  <a:schemeClr val="tx2">
                    <a:lumMod val="60000"/>
                    <a:lumOff val="40000"/>
                  </a:schemeClr>
                </a:solidFill>
              </a:rPr>
              <a:t>Setup within the catalogue</a:t>
            </a:r>
          </a:p>
          <a:p>
            <a:pPr marL="630238" lvl="1" indent="171450">
              <a:buClr>
                <a:srgbClr val="0070C0"/>
              </a:buClr>
            </a:pPr>
            <a:endParaRPr lang="en-US" sz="1400" dirty="0">
              <a:solidFill>
                <a:schemeClr val="tx2">
                  <a:lumMod val="60000"/>
                  <a:lumOff val="40000"/>
                </a:schemeClr>
              </a:solidFill>
            </a:endParaRP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0070C0"/>
                </a:solidFill>
              </a:rPr>
              <a:t>Guide &amp; References</a:t>
            </a:r>
          </a:p>
          <a:p>
            <a:pPr marL="630238" lvl="1" indent="171450">
              <a:buClr>
                <a:srgbClr val="FFC000"/>
              </a:buClr>
            </a:pPr>
            <a:r>
              <a:rPr lang="en-US" sz="1400" dirty="0">
                <a:solidFill>
                  <a:schemeClr val="tx2">
                    <a:lumMod val="60000"/>
                    <a:lumOff val="40000"/>
                  </a:schemeClr>
                </a:solidFill>
              </a:rPr>
              <a:t>Extended-CIF sample and converter</a:t>
            </a:r>
            <a:endParaRPr lang="en-US" sz="1600" b="1" dirty="0">
              <a:solidFill>
                <a:srgbClr val="FFC000"/>
              </a:solidFill>
            </a:endParaRPr>
          </a:p>
          <a:p>
            <a:pPr marL="630238" lvl="1" indent="171450">
              <a:buClr>
                <a:srgbClr val="FFC000"/>
              </a:buClr>
            </a:pPr>
            <a:r>
              <a:rPr lang="en-US" sz="1400" dirty="0">
                <a:solidFill>
                  <a:schemeClr val="tx2">
                    <a:lumMod val="60000"/>
                    <a:lumOff val="40000"/>
                  </a:schemeClr>
                </a:solidFill>
              </a:rPr>
              <a:t>Extended-CIF pdf Guide</a:t>
            </a:r>
          </a:p>
          <a:p>
            <a:pPr marL="630238" lvl="1" indent="171450">
              <a:buClr>
                <a:srgbClr val="0070C0"/>
              </a:buClr>
            </a:pPr>
            <a:endParaRPr lang="en-US" sz="1400" dirty="0">
              <a:solidFill>
                <a:schemeClr val="tx2">
                  <a:lumMod val="60000"/>
                  <a:lumOff val="40000"/>
                </a:schemeClr>
              </a:solidFill>
            </a:endParaRPr>
          </a:p>
        </p:txBody>
      </p:sp>
      <p:sp>
        <p:nvSpPr>
          <p:cNvPr id="5" name="Text Placeholder 2"/>
          <p:cNvSpPr txBox="1">
            <a:spLocks/>
          </p:cNvSpPr>
          <p:nvPr/>
        </p:nvSpPr>
        <p:spPr bwMode="gray">
          <a:xfrm>
            <a:off x="873773" y="2590800"/>
            <a:ext cx="5311199" cy="3861758"/>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Price Configuration</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From Code to Visual: Tier Breakdown</a:t>
            </a:r>
          </a:p>
          <a:p>
            <a:pPr>
              <a:spcBef>
                <a:spcPts val="1800"/>
              </a:spcBef>
            </a:pPr>
            <a:r>
              <a:rPr lang="en-US" sz="1600" b="1" dirty="0">
                <a:solidFill>
                  <a:srgbClr val="FFC000"/>
                </a:solidFill>
              </a:rPr>
              <a:t>Auxiliary Images</a:t>
            </a:r>
            <a:r>
              <a:rPr lang="en-US" sz="1600" dirty="0">
                <a:solidFill>
                  <a:srgbClr val="FFC000"/>
                </a:solidFill>
              </a:rPr>
              <a:t> </a:t>
            </a: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b="1" dirty="0">
                <a:solidFill>
                  <a:schemeClr val="tx2">
                    <a:lumMod val="60000"/>
                    <a:lumOff val="40000"/>
                  </a:schemeClr>
                </a:solidFill>
              </a:rPr>
              <a:t>Auxiliary Image</a:t>
            </a:r>
            <a:r>
              <a:rPr lang="en-US" sz="1400" dirty="0">
                <a:solidFill>
                  <a:schemeClr val="tx2">
                    <a:lumMod val="60000"/>
                    <a:lumOff val="40000"/>
                  </a:schemeClr>
                </a:solidFill>
              </a:rPr>
              <a:t>: Catalogue Setup and Explanation</a:t>
            </a:r>
          </a:p>
          <a:p>
            <a:pPr marL="630238" lvl="1" indent="171450">
              <a:buClr>
                <a:srgbClr val="0070C0"/>
              </a:buClr>
            </a:pPr>
            <a:r>
              <a:rPr lang="en-US" sz="1400" b="1" dirty="0">
                <a:solidFill>
                  <a:schemeClr val="tx2">
                    <a:lumMod val="60000"/>
                    <a:lumOff val="40000"/>
                  </a:schemeClr>
                </a:solidFill>
              </a:rPr>
              <a:t>Auxiliary Thumbnail</a:t>
            </a:r>
            <a:r>
              <a:rPr lang="en-US" sz="1400" dirty="0">
                <a:solidFill>
                  <a:schemeClr val="tx2">
                    <a:lumMod val="60000"/>
                    <a:lumOff val="40000"/>
                  </a:schemeClr>
                </a:solidFill>
              </a:rPr>
              <a:t>: Catalogue Setup and Explanation</a:t>
            </a:r>
          </a:p>
          <a:p>
            <a:pPr marL="630238" lvl="1" indent="171450">
              <a:buClr>
                <a:srgbClr val="0070C0"/>
              </a:buClr>
            </a:pPr>
            <a:r>
              <a:rPr lang="en-US" sz="1400" dirty="0">
                <a:solidFill>
                  <a:schemeClr val="tx2">
                    <a:lumMod val="60000"/>
                    <a:lumOff val="40000"/>
                  </a:schemeClr>
                </a:solidFill>
              </a:rPr>
              <a:t>From Code to Visual</a:t>
            </a:r>
          </a:p>
          <a:p>
            <a:pPr marL="630238" lvl="1" indent="171450">
              <a:buClr>
                <a:srgbClr val="0070C0"/>
              </a:buClr>
            </a:pPr>
            <a:r>
              <a:rPr lang="en-US" sz="1400" dirty="0">
                <a:solidFill>
                  <a:schemeClr val="tx2">
                    <a:lumMod val="60000"/>
                    <a:lumOff val="40000"/>
                  </a:schemeClr>
                </a:solidFill>
              </a:rPr>
              <a:t>Image Table (the outcome to various combinations)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rotWithShape="1">
          <a:blip r:embed="rId2"/>
          <a:srcRect l="-427" t="12391" r="427" b="12391"/>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Mandatory Items are found right underneath the select item, on top of the ‘Add to Cart’ button (they are added automatically)</a:t>
            </a:r>
          </a:p>
        </p:txBody>
      </p:sp>
      <p:sp>
        <p:nvSpPr>
          <p:cNvPr id="10" name="Text Placeholder 9"/>
          <p:cNvSpPr>
            <a:spLocks noGrp="1"/>
          </p:cNvSpPr>
          <p:nvPr>
            <p:ph type="body" sz="quarter" idx="13"/>
          </p:nvPr>
        </p:nvSpPr>
        <p:spPr/>
        <p:txBody>
          <a:bodyPr/>
          <a:lstStyle/>
          <a:p>
            <a:pPr lvl="0"/>
            <a:r>
              <a:rPr lang="en-US" dirty="0"/>
              <a:t>Related (non mandatory) Items are found at the bottom of the page</a:t>
            </a:r>
          </a:p>
        </p:txBody>
      </p:sp>
      <p:sp>
        <p:nvSpPr>
          <p:cNvPr id="17" name="Rectangle 16"/>
          <p:cNvSpPr/>
          <p:nvPr/>
        </p:nvSpPr>
        <p:spPr bwMode="gray">
          <a:xfrm>
            <a:off x="1197723" y="2411674"/>
            <a:ext cx="4525744" cy="1449126"/>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Placeholder 4"/>
          <p:cNvPicPr>
            <a:picLocks noGrp="1" noChangeAspect="1"/>
          </p:cNvPicPr>
          <p:nvPr>
            <p:ph type="pic" sz="quarter" idx="14"/>
          </p:nvPr>
        </p:nvPicPr>
        <p:blipFill rotWithShape="1">
          <a:blip r:embed="rId3"/>
          <a:srcRect l="4645" t="5300" r="8251" b="18197"/>
          <a:stretch/>
        </p:blipFill>
        <p:spPr>
          <a:prstGeom prst="rect">
            <a:avLst/>
          </a:prstGeom>
        </p:spPr>
      </p:pic>
    </p:spTree>
    <p:extLst>
      <p:ext uri="{BB962C8B-B14F-4D97-AF65-F5344CB8AC3E}">
        <p14:creationId xmlns:p14="http://schemas.microsoft.com/office/powerpoint/2010/main" val="1351561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677109"/>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1"/>
            <a:ext cx="5925675" cy="4682459"/>
          </a:xfrm>
          <a:ln w="28575">
            <a:solidFill>
              <a:schemeClr val="tx1"/>
            </a:solidFill>
            <a:prstDash val="lgDash"/>
          </a:ln>
        </p:spPr>
        <p:txBody>
          <a:bodyPr lIns="91440" tIns="91440"/>
          <a:lstStyle/>
          <a:p>
            <a:pPr lvl="0">
              <a:spcBef>
                <a:spcPts val="800"/>
              </a:spcBef>
              <a:spcAft>
                <a:spcPts val="600"/>
              </a:spcAft>
            </a:pPr>
            <a:r>
              <a:rPr lang="en-US" b="1" dirty="0"/>
              <a:t>[{</a:t>
            </a:r>
          </a:p>
          <a:p>
            <a:pPr lvl="0">
              <a:spcBef>
                <a:spcPts val="800"/>
              </a:spcBef>
              <a:spcAft>
                <a:spcPts val="600"/>
              </a:spcAft>
            </a:pPr>
            <a:r>
              <a:rPr lang="en-US" dirty="0"/>
              <a:t>"</a:t>
            </a:r>
            <a:r>
              <a:rPr lang="en-US" b="1" dirty="0">
                <a:solidFill>
                  <a:srgbClr val="FFC000"/>
                </a:solidFill>
              </a:rPr>
              <a:t>type</a:t>
            </a:r>
            <a:r>
              <a:rPr lang="en-US" dirty="0"/>
              <a:t>"="</a:t>
            </a:r>
            <a:r>
              <a:rPr lang="en-US" dirty="0">
                <a:solidFill>
                  <a:srgbClr val="00B0F0"/>
                </a:solidFill>
              </a:rPr>
              <a:t>mandatory</a:t>
            </a:r>
            <a:r>
              <a:rPr lang="en-US" dirty="0"/>
              <a:t>";</a:t>
            </a:r>
          </a:p>
          <a:p>
            <a:pPr lvl="0">
              <a:spcBef>
                <a:spcPts val="800"/>
              </a:spcBef>
              <a:spcAft>
                <a:spcPts val="600"/>
              </a:spcAft>
            </a:pPr>
            <a:r>
              <a:rPr lang="en-US" dirty="0"/>
              <a:t>"</a:t>
            </a:r>
            <a:r>
              <a:rPr lang="en-US" b="1" dirty="0" err="1">
                <a:solidFill>
                  <a:srgbClr val="FFC000"/>
                </a:solidFill>
              </a:rPr>
              <a:t>artidto</a:t>
            </a:r>
            <a:r>
              <a:rPr lang="en-US" dirty="0"/>
              <a:t>"="</a:t>
            </a:r>
            <a:r>
              <a:rPr lang="en-US" dirty="0" err="1">
                <a:solidFill>
                  <a:srgbClr val="00B0F0"/>
                </a:solidFill>
              </a:rPr>
              <a:t>ArmChair</a:t>
            </a:r>
            <a:r>
              <a:rPr lang="en-US" dirty="0"/>
              <a:t>"</a:t>
            </a:r>
          </a:p>
          <a:p>
            <a:pPr lvl="0">
              <a:spcBef>
                <a:spcPts val="800"/>
              </a:spcBef>
              <a:spcAft>
                <a:spcPts val="600"/>
              </a:spcAft>
            </a:pPr>
            <a:r>
              <a:rPr lang="en-US" b="1" dirty="0"/>
              <a:t>};{</a:t>
            </a:r>
          </a:p>
          <a:p>
            <a:pPr lvl="0">
              <a:spcBef>
                <a:spcPts val="800"/>
              </a:spcBef>
              <a:spcAft>
                <a:spcPts val="600"/>
              </a:spcAft>
            </a:pPr>
            <a:r>
              <a:rPr lang="en-US" dirty="0"/>
              <a:t>"</a:t>
            </a:r>
            <a:r>
              <a:rPr lang="en-US" b="1" dirty="0">
                <a:solidFill>
                  <a:srgbClr val="FFC000"/>
                </a:solidFill>
              </a:rPr>
              <a:t>type</a:t>
            </a:r>
            <a:r>
              <a:rPr lang="en-US" dirty="0"/>
              <a:t>"="</a:t>
            </a:r>
            <a:r>
              <a:rPr lang="en-US" dirty="0">
                <a:solidFill>
                  <a:srgbClr val="00B0F0"/>
                </a:solidFill>
              </a:rPr>
              <a:t>accessories</a:t>
            </a:r>
            <a:r>
              <a:rPr lang="en-US" dirty="0"/>
              <a:t>";</a:t>
            </a:r>
          </a:p>
          <a:p>
            <a:pPr lvl="0">
              <a:spcBef>
                <a:spcPts val="800"/>
              </a:spcBef>
              <a:spcAft>
                <a:spcPts val="600"/>
              </a:spcAft>
            </a:pPr>
            <a:r>
              <a:rPr lang="en-US" dirty="0"/>
              <a:t>"</a:t>
            </a:r>
            <a:r>
              <a:rPr lang="en-US" b="1" dirty="0" err="1">
                <a:solidFill>
                  <a:srgbClr val="FFC000"/>
                </a:solidFill>
              </a:rPr>
              <a:t>artidto</a:t>
            </a:r>
            <a:r>
              <a:rPr lang="en-US" dirty="0"/>
              <a:t>"="</a:t>
            </a:r>
            <a:r>
              <a:rPr lang="en-US" dirty="0">
                <a:solidFill>
                  <a:srgbClr val="00B0F0"/>
                </a:solidFill>
              </a:rPr>
              <a:t>Cushion1</a:t>
            </a:r>
            <a:r>
              <a:rPr lang="en-US" dirty="0"/>
              <a:t>";</a:t>
            </a:r>
          </a:p>
          <a:p>
            <a:pPr lvl="0">
              <a:spcBef>
                <a:spcPts val="800"/>
              </a:spcBef>
              <a:spcAft>
                <a:spcPts val="600"/>
              </a:spcAft>
            </a:pPr>
            <a:r>
              <a:rPr lang="en-US" dirty="0"/>
              <a:t>"</a:t>
            </a:r>
            <a:r>
              <a:rPr lang="en-US" b="1" dirty="0" err="1">
                <a:solidFill>
                  <a:schemeClr val="accent5">
                    <a:lumMod val="75000"/>
                  </a:schemeClr>
                </a:solidFill>
              </a:rPr>
              <a:t>artauxidto</a:t>
            </a:r>
            <a:r>
              <a:rPr lang="en-US" dirty="0"/>
              <a:t>"="</a:t>
            </a:r>
            <a:r>
              <a:rPr lang="en-US" dirty="0" err="1">
                <a:solidFill>
                  <a:srgbClr val="00B0F0"/>
                </a:solidFill>
              </a:rPr>
              <a:t>blue_type</a:t>
            </a:r>
            <a:r>
              <a:rPr lang="en-US" dirty="0"/>
              <a:t>" </a:t>
            </a:r>
            <a:r>
              <a:rPr lang="en-US" sz="1100" dirty="0">
                <a:solidFill>
                  <a:schemeClr val="accent5">
                    <a:lumMod val="75000"/>
                  </a:schemeClr>
                </a:solidFill>
              </a:rPr>
              <a:t>(if the related item has an </a:t>
            </a:r>
            <a:r>
              <a:rPr lang="en-US" sz="1100" b="1" dirty="0">
                <a:solidFill>
                  <a:schemeClr val="accent5">
                    <a:lumMod val="75000"/>
                  </a:schemeClr>
                </a:solidFill>
              </a:rPr>
              <a:t>auxiliary part ID</a:t>
            </a:r>
            <a:r>
              <a:rPr lang="en-US" sz="1100" dirty="0">
                <a:solidFill>
                  <a:schemeClr val="accent5">
                    <a:lumMod val="75000"/>
                  </a:schemeClr>
                </a:solidFill>
              </a:rPr>
              <a:t>)</a:t>
            </a:r>
            <a:r>
              <a:rPr lang="en-US" dirty="0">
                <a:solidFill>
                  <a:schemeClr val="tx2"/>
                </a:solidFill>
              </a:rPr>
              <a:t> </a:t>
            </a:r>
          </a:p>
          <a:p>
            <a:pPr lvl="0">
              <a:spcBef>
                <a:spcPts val="800"/>
              </a:spcBef>
              <a:spcAft>
                <a:spcPts val="600"/>
              </a:spcAft>
            </a:pPr>
            <a:r>
              <a:rPr lang="en-US" b="1" dirty="0"/>
              <a:t>}</a:t>
            </a:r>
          </a:p>
          <a:p>
            <a:pPr lvl="0">
              <a:spcBef>
                <a:spcPts val="800"/>
              </a:spcBef>
              <a:spcAft>
                <a:spcPts val="600"/>
              </a:spcAft>
            </a:pPr>
            <a:r>
              <a:rPr lang="en-US" sz="1150" dirty="0">
                <a:solidFill>
                  <a:schemeClr val="tx2"/>
                </a:solidFill>
              </a:rPr>
              <a:t>;{"type"="accessories";"</a:t>
            </a:r>
            <a:r>
              <a:rPr lang="en-US" sz="1150" dirty="0" err="1">
                <a:solidFill>
                  <a:schemeClr val="tx2"/>
                </a:solidFill>
              </a:rPr>
              <a:t>artidto</a:t>
            </a:r>
            <a:r>
              <a:rPr lang="en-US" sz="1150" dirty="0">
                <a:solidFill>
                  <a:schemeClr val="tx2"/>
                </a:solidFill>
              </a:rPr>
              <a:t>"="Cushion2"};{"type"="accessories";"</a:t>
            </a:r>
            <a:r>
              <a:rPr lang="en-US" sz="1150" dirty="0" err="1">
                <a:solidFill>
                  <a:schemeClr val="tx2"/>
                </a:solidFill>
              </a:rPr>
              <a:t>artidto</a:t>
            </a:r>
            <a:r>
              <a:rPr lang="en-US" sz="1150" dirty="0">
                <a:solidFill>
                  <a:schemeClr val="tx2"/>
                </a:solidFill>
              </a:rPr>
              <a:t>"="Cushion3"}</a:t>
            </a:r>
          </a:p>
          <a:p>
            <a:pPr lvl="0">
              <a:spcBef>
                <a:spcPts val="800"/>
              </a:spcBef>
              <a:spcAft>
                <a:spcPts val="600"/>
              </a:spcAft>
            </a:pPr>
            <a:r>
              <a:rPr lang="en-US" b="1" dirty="0"/>
              <a:t>]</a:t>
            </a:r>
          </a:p>
        </p:txBody>
      </p:sp>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6704591" y="907731"/>
            <a:ext cx="4985886" cy="4682459"/>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800" b="1" dirty="0">
              <a:solidFill>
                <a:srgbClr val="FFC000"/>
              </a:solidFill>
            </a:endParaRPr>
          </a:p>
          <a:p>
            <a:r>
              <a:rPr lang="en-US" sz="1800" b="1" dirty="0">
                <a:solidFill>
                  <a:srgbClr val="FFC000"/>
                </a:solidFill>
              </a:rPr>
              <a:t>Types</a:t>
            </a:r>
            <a:r>
              <a:rPr lang="en-US" sz="1800" dirty="0"/>
              <a:t>: </a:t>
            </a:r>
            <a:r>
              <a:rPr lang="en-US" sz="1600" dirty="0"/>
              <a:t>These are the options available which will create reels at the bottom of the item’s page</a:t>
            </a:r>
            <a:endParaRPr lang="en-US" sz="1800" dirty="0"/>
          </a:p>
          <a:p>
            <a:pPr marL="1662113" lvl="4" indent="-290513">
              <a:spcBef>
                <a:spcPts val="600"/>
              </a:spcBef>
              <a:buFont typeface="Arial" panose="020B0604020202020204" pitchFamily="34" charset="0"/>
              <a:buChar char="•"/>
            </a:pPr>
            <a:r>
              <a:rPr lang="en-US" dirty="0"/>
              <a:t>Mandatory (forces purchase)</a:t>
            </a:r>
          </a:p>
          <a:p>
            <a:pPr marL="1662113" lvl="4" indent="-290513">
              <a:buFont typeface="Arial" panose="020B0604020202020204" pitchFamily="34" charset="0"/>
              <a:buChar char="•"/>
            </a:pPr>
            <a:r>
              <a:rPr lang="en-US" dirty="0"/>
              <a:t>similar</a:t>
            </a:r>
          </a:p>
          <a:p>
            <a:pPr marL="1662113" lvl="4" indent="-290513">
              <a:buFont typeface="Arial" panose="020B0604020202020204" pitchFamily="34" charset="0"/>
              <a:buChar char="•"/>
            </a:pPr>
            <a:r>
              <a:rPr lang="en-US" dirty="0" err="1"/>
              <a:t>sparepart</a:t>
            </a:r>
            <a:endParaRPr lang="en-US" dirty="0"/>
          </a:p>
          <a:p>
            <a:pPr marL="1662113" lvl="4" indent="-290513">
              <a:buFont typeface="Arial" panose="020B0604020202020204" pitchFamily="34" charset="0"/>
              <a:buChar char="•"/>
            </a:pPr>
            <a:r>
              <a:rPr lang="en-US" dirty="0"/>
              <a:t>accessories</a:t>
            </a:r>
          </a:p>
          <a:p>
            <a:pPr marL="1662113" lvl="4" indent="-290513">
              <a:buFont typeface="Arial" panose="020B0604020202020204" pitchFamily="34" charset="0"/>
              <a:buChar char="•"/>
            </a:pPr>
            <a:r>
              <a:rPr lang="en-US" dirty="0" err="1"/>
              <a:t>followup</a:t>
            </a:r>
            <a:endParaRPr lang="en-US" dirty="0"/>
          </a:p>
          <a:p>
            <a:endParaRPr lang="en-US" sz="1800" b="1" dirty="0">
              <a:solidFill>
                <a:srgbClr val="FFC000"/>
              </a:solidFill>
            </a:endParaRPr>
          </a:p>
          <a:p>
            <a:r>
              <a:rPr lang="en-US" sz="1800" b="1" dirty="0">
                <a:solidFill>
                  <a:srgbClr val="FFC000"/>
                </a:solidFill>
              </a:rPr>
              <a:t>Art ID To</a:t>
            </a:r>
            <a:r>
              <a:rPr lang="en-US" sz="1800" dirty="0"/>
              <a:t>: </a:t>
            </a:r>
            <a:r>
              <a:rPr lang="en-US" sz="1400" dirty="0"/>
              <a:t>refers to another item </a:t>
            </a:r>
            <a:r>
              <a:rPr lang="en-US" sz="1400" b="1" dirty="0"/>
              <a:t>within the same catalogue</a:t>
            </a:r>
            <a:r>
              <a:rPr lang="en-US" sz="1400" dirty="0"/>
              <a:t>. This uses the </a:t>
            </a:r>
            <a:r>
              <a:rPr lang="en-US" sz="1400" b="1" dirty="0"/>
              <a:t>Supplier Part ID</a:t>
            </a:r>
            <a:r>
              <a:rPr lang="en-US" sz="1400" dirty="0"/>
              <a:t>.</a:t>
            </a:r>
          </a:p>
        </p:txBody>
      </p:sp>
      <p:sp>
        <p:nvSpPr>
          <p:cNvPr id="3" name="TextBox 2"/>
          <p:cNvSpPr txBox="1"/>
          <p:nvPr/>
        </p:nvSpPr>
        <p:spPr>
          <a:xfrm>
            <a:off x="2569945" y="5713304"/>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[{"type"="mandatory";"</a:t>
            </a:r>
            <a:r>
              <a:rPr lang="en-US" sz="1600" kern="0" dirty="0" err="1">
                <a:solidFill>
                  <a:schemeClr val="tx1"/>
                </a:solidFill>
                <a:ea typeface="Arial Unicode MS" pitchFamily="34" charset="-128"/>
                <a:cs typeface="Arial Unicode MS" pitchFamily="34" charset="-128"/>
              </a:rPr>
              <a:t>artidto</a:t>
            </a:r>
            <a:r>
              <a:rPr lang="en-US" sz="1600" kern="0" dirty="0">
                <a:solidFill>
                  <a:schemeClr val="tx1"/>
                </a:solidFill>
                <a:ea typeface="Arial Unicode MS" pitchFamily="34" charset="-128"/>
                <a:cs typeface="Arial Unicode MS" pitchFamily="34" charset="-128"/>
              </a:rPr>
              <a:t>"="</a:t>
            </a:r>
            <a:r>
              <a:rPr lang="en-US" sz="1600" kern="0" dirty="0" err="1">
                <a:solidFill>
                  <a:schemeClr val="tx1"/>
                </a:solidFill>
                <a:ea typeface="Arial Unicode MS" pitchFamily="34" charset="-128"/>
                <a:cs typeface="Arial Unicode MS" pitchFamily="34" charset="-128"/>
              </a:rPr>
              <a:t>ArmChair</a:t>
            </a:r>
            <a:r>
              <a:rPr lang="en-US" sz="1600" kern="0" dirty="0">
                <a:solidFill>
                  <a:schemeClr val="tx1"/>
                </a:solidFill>
                <a:ea typeface="Arial Unicode MS" pitchFamily="34" charset="-128"/>
                <a:cs typeface="Arial Unicode MS" pitchFamily="34" charset="-128"/>
              </a:rPr>
              <a:t>"}; {"type"="accessories";"</a:t>
            </a:r>
            <a:r>
              <a:rPr lang="en-US" sz="1600" kern="0" dirty="0" err="1">
                <a:solidFill>
                  <a:schemeClr val="tx1"/>
                </a:solidFill>
                <a:ea typeface="Arial Unicode MS" pitchFamily="34" charset="-128"/>
                <a:cs typeface="Arial Unicode MS" pitchFamily="34" charset="-128"/>
              </a:rPr>
              <a:t>artidto</a:t>
            </a:r>
            <a:r>
              <a:rPr lang="en-US" sz="1600" kern="0" dirty="0">
                <a:solidFill>
                  <a:schemeClr val="tx1"/>
                </a:solidFill>
                <a:ea typeface="Arial Unicode MS" pitchFamily="34" charset="-128"/>
                <a:cs typeface="Arial Unicode MS" pitchFamily="34" charset="-128"/>
              </a:rPr>
              <a:t>"="Cushion1"}; {"type"="accessories";"</a:t>
            </a:r>
            <a:r>
              <a:rPr lang="en-US" sz="1600" kern="0" dirty="0" err="1">
                <a:solidFill>
                  <a:schemeClr val="tx1"/>
                </a:solidFill>
                <a:ea typeface="Arial Unicode MS" pitchFamily="34" charset="-128"/>
                <a:cs typeface="Arial Unicode MS" pitchFamily="34" charset="-128"/>
              </a:rPr>
              <a:t>artidto</a:t>
            </a:r>
            <a:r>
              <a:rPr lang="en-US" sz="1600" kern="0" dirty="0">
                <a:solidFill>
                  <a:schemeClr val="tx1"/>
                </a:solidFill>
                <a:ea typeface="Arial Unicode MS" pitchFamily="34" charset="-128"/>
                <a:cs typeface="Arial Unicode MS" pitchFamily="34" charset="-128"/>
              </a:rPr>
              <a:t>"="Cushion2";"artauxidto"="</a:t>
            </a:r>
            <a:r>
              <a:rPr lang="en-US" sz="1600" kern="0" dirty="0" err="1">
                <a:solidFill>
                  <a:schemeClr val="tx1"/>
                </a:solidFill>
                <a:ea typeface="Arial Unicode MS" pitchFamily="34" charset="-128"/>
                <a:cs typeface="Arial Unicode MS" pitchFamily="34" charset="-128"/>
              </a:rPr>
              <a:t>blue_version</a:t>
            </a:r>
            <a:r>
              <a:rPr lang="en-US" sz="1600" kern="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7" name="TextBox 6"/>
          <p:cNvSpPr txBox="1"/>
          <p:nvPr/>
        </p:nvSpPr>
        <p:spPr>
          <a:xfrm>
            <a:off x="727718" y="5836413"/>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13870059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90009" y="1177141"/>
            <a:ext cx="10800468" cy="874643"/>
          </a:xfrm>
        </p:spPr>
        <p:txBody>
          <a:bodyPr/>
          <a:lstStyle/>
          <a:p>
            <a:pPr>
              <a:spcAft>
                <a:spcPts val="1200"/>
              </a:spcAft>
            </a:pPr>
            <a:r>
              <a:rPr lang="en-US" dirty="0"/>
              <a:t>Related items do not show if they have intervals and can have their minimum limit ignored, however when at the purchase requisition level, it will fail if these are not adhered to.</a:t>
            </a:r>
          </a:p>
        </p:txBody>
      </p:sp>
      <p:sp>
        <p:nvSpPr>
          <p:cNvPr id="7" name="Title 6"/>
          <p:cNvSpPr>
            <a:spLocks noGrp="1"/>
          </p:cNvSpPr>
          <p:nvPr>
            <p:ph type="title"/>
          </p:nvPr>
        </p:nvSpPr>
        <p:spPr/>
        <p:txBody>
          <a:bodyPr/>
          <a:lstStyle/>
          <a:p>
            <a:r>
              <a:rPr lang="en-US" dirty="0"/>
              <a:t>WARNING - LIMITATIONS</a:t>
            </a:r>
          </a:p>
        </p:txBody>
      </p:sp>
      <p:pic>
        <p:nvPicPr>
          <p:cNvPr id="2" name="Picture 1"/>
          <p:cNvPicPr>
            <a:picLocks noChangeAspect="1"/>
          </p:cNvPicPr>
          <p:nvPr/>
        </p:nvPicPr>
        <p:blipFill>
          <a:blip r:embed="rId3"/>
          <a:stretch>
            <a:fillRect/>
          </a:stretch>
        </p:blipFill>
        <p:spPr>
          <a:xfrm>
            <a:off x="2346565" y="2051784"/>
            <a:ext cx="4067175" cy="1323975"/>
          </a:xfrm>
          <a:prstGeom prst="rect">
            <a:avLst/>
          </a:prstGeom>
          <a:ln w="38100">
            <a:solidFill>
              <a:srgbClr val="0070C0"/>
            </a:solidFill>
          </a:ln>
        </p:spPr>
      </p:pic>
      <p:pic>
        <p:nvPicPr>
          <p:cNvPr id="3" name="Picture 2"/>
          <p:cNvPicPr>
            <a:picLocks noChangeAspect="1"/>
          </p:cNvPicPr>
          <p:nvPr/>
        </p:nvPicPr>
        <p:blipFill>
          <a:blip r:embed="rId4"/>
          <a:stretch>
            <a:fillRect/>
          </a:stretch>
        </p:blipFill>
        <p:spPr>
          <a:xfrm>
            <a:off x="6937816" y="2051784"/>
            <a:ext cx="4067175" cy="1403399"/>
          </a:xfrm>
          <a:prstGeom prst="rect">
            <a:avLst/>
          </a:prstGeom>
          <a:ln w="38100">
            <a:solidFill>
              <a:srgbClr val="0070C0"/>
            </a:solidFill>
          </a:ln>
        </p:spPr>
      </p:pic>
      <p:sp>
        <p:nvSpPr>
          <p:cNvPr id="6" name="Text Placeholder 7">
            <a:extLst>
              <a:ext uri="{FF2B5EF4-FFF2-40B4-BE49-F238E27FC236}">
                <a16:creationId xmlns:a16="http://schemas.microsoft.com/office/drawing/2014/main" id="{855A8ECB-F9C5-46E6-988A-8AD6DD68DCB3}"/>
              </a:ext>
            </a:extLst>
          </p:cNvPr>
          <p:cNvSpPr txBox="1">
            <a:spLocks/>
          </p:cNvSpPr>
          <p:nvPr/>
        </p:nvSpPr>
        <p:spPr bwMode="gray">
          <a:xfrm>
            <a:off x="890009" y="4329826"/>
            <a:ext cx="10800468" cy="1477999"/>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Aft>
                <a:spcPts val="1200"/>
              </a:spcAft>
            </a:pPr>
            <a:r>
              <a:rPr lang="en-US" dirty="0"/>
              <a:t>As you can see in the example in the previous slide, </a:t>
            </a:r>
            <a:r>
              <a:rPr lang="en-US" i="1" dirty="0"/>
              <a:t>Related Items</a:t>
            </a:r>
            <a:r>
              <a:rPr lang="en-US" dirty="0"/>
              <a:t> with </a:t>
            </a:r>
            <a:r>
              <a:rPr lang="en-US" b="1" u="sng" dirty="0"/>
              <a:t>Supplier Auxiliary Part ID</a:t>
            </a:r>
            <a:r>
              <a:rPr lang="en-US" dirty="0"/>
              <a:t> need to been mentioned in the “</a:t>
            </a:r>
            <a:r>
              <a:rPr lang="en-US" b="1" dirty="0" err="1"/>
              <a:t>artauxidto</a:t>
            </a:r>
            <a:r>
              <a:rPr lang="en-US" dirty="0"/>
              <a:t>” field. You can disregard this field if not needed.</a:t>
            </a:r>
          </a:p>
          <a:p>
            <a:pPr>
              <a:spcAft>
                <a:spcPts val="1200"/>
              </a:spcAft>
            </a:pPr>
            <a:r>
              <a:rPr lang="en-US" dirty="0"/>
              <a:t>We recommend you use the </a:t>
            </a:r>
            <a:r>
              <a:rPr lang="en-US" b="1" dirty="0">
                <a:solidFill>
                  <a:schemeClr val="accent5">
                    <a:lumMod val="75000"/>
                  </a:schemeClr>
                </a:solidFill>
              </a:rPr>
              <a:t>Extended-CIF Field Creator tool</a:t>
            </a:r>
            <a:r>
              <a:rPr lang="en-US" dirty="0"/>
              <a:t> found at page 26.</a:t>
            </a:r>
          </a:p>
        </p:txBody>
      </p:sp>
    </p:spTree>
    <p:extLst>
      <p:ext uri="{BB962C8B-B14F-4D97-AF65-F5344CB8AC3E}">
        <p14:creationId xmlns:p14="http://schemas.microsoft.com/office/powerpoint/2010/main" val="2130344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911561" cy="677108"/>
          </a:xfrm>
        </p:spPr>
        <p:txBody>
          <a:bodyPr/>
          <a:lstStyle/>
          <a:p>
            <a:r>
              <a:rPr lang="en-US" dirty="0"/>
              <a:t>Attachments</a:t>
            </a:r>
            <a:endParaRPr lang="en-US" dirty="0">
              <a:solidFill>
                <a:schemeClr val="accent1"/>
              </a:solidFill>
            </a:endParaRPr>
          </a:p>
        </p:txBody>
      </p:sp>
      <p:sp>
        <p:nvSpPr>
          <p:cNvPr id="6" name="Rectangle 5"/>
          <p:cNvSpPr/>
          <p:nvPr/>
        </p:nvSpPr>
        <p:spPr bwMode="gray">
          <a:xfrm flipV="1">
            <a:off x="8823789" y="5172306"/>
            <a:ext cx="3258144" cy="54269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09280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rotWithShape="1">
          <a:blip r:embed="rId2"/>
          <a:srcRect l="10000" t="4744" r="6686" b="17947"/>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Attachment Section with a list of available attachments </a:t>
            </a:r>
          </a:p>
        </p:txBody>
      </p:sp>
      <p:sp>
        <p:nvSpPr>
          <p:cNvPr id="10" name="Text Placeholder 9"/>
          <p:cNvSpPr>
            <a:spLocks noGrp="1"/>
          </p:cNvSpPr>
          <p:nvPr>
            <p:ph type="body" sz="quarter" idx="13"/>
          </p:nvPr>
        </p:nvSpPr>
        <p:spPr/>
        <p:txBody>
          <a:bodyPr/>
          <a:lstStyle/>
          <a:p>
            <a:pPr lvl="0"/>
            <a:r>
              <a:rPr lang="en-US" dirty="0"/>
              <a:t>Clicking on one of these links will open the attachment in a new window</a:t>
            </a:r>
          </a:p>
        </p:txBody>
      </p:sp>
      <p:pic>
        <p:nvPicPr>
          <p:cNvPr id="14" name="Picture Placeholder 13"/>
          <p:cNvPicPr>
            <a:picLocks noGrp="1" noChangeAspect="1"/>
          </p:cNvPicPr>
          <p:nvPr>
            <p:ph type="pic" sz="quarter" idx="14"/>
          </p:nvPr>
        </p:nvPicPr>
        <p:blipFill rotWithShape="1">
          <a:blip r:embed="rId3"/>
          <a:srcRect l="5229" r="18829" b="13600"/>
          <a:stretch/>
        </p:blipFill>
        <p:spPr>
          <a:prstGeom prst="rect">
            <a:avLst/>
          </a:prstGeom>
        </p:spPr>
      </p:pic>
    </p:spTree>
    <p:extLst>
      <p:ext uri="{BB962C8B-B14F-4D97-AF65-F5344CB8AC3E}">
        <p14:creationId xmlns:p14="http://schemas.microsoft.com/office/powerpoint/2010/main" val="4992418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a:xfrm>
            <a:off x="528657" y="907732"/>
            <a:ext cx="5986443" cy="4492042"/>
          </a:xfrm>
          <a:ln w="28575">
            <a:solidFill>
              <a:schemeClr val="tx1"/>
            </a:solidFill>
            <a:prstDash val="lgDash"/>
          </a:ln>
        </p:spPr>
        <p:txBody>
          <a:bodyPr lIns="91440" tIns="91440"/>
          <a:lstStyle/>
          <a:p>
            <a:pPr fontAlgn="base">
              <a:spcBef>
                <a:spcPct val="50000"/>
              </a:spcBef>
              <a:spcAft>
                <a:spcPts val="1200"/>
              </a:spcAft>
              <a:buClr>
                <a:srgbClr val="F0AB00"/>
              </a:buClr>
            </a:pPr>
            <a:r>
              <a:rPr lang="en-US" sz="1800" b="1"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solidFill>
                  <a:srgbClr val="FFC000"/>
                </a:solidFill>
              </a:rPr>
              <a:t>mimesource</a:t>
            </a:r>
            <a:r>
              <a:rPr lang="en-US" sz="1800" kern="0" dirty="0">
                <a:ea typeface="Arial Unicode MS" pitchFamily="34" charset="-128"/>
                <a:cs typeface="Arial Unicode MS" pitchFamily="34" charset="-128"/>
              </a:rPr>
              <a:t>"="</a:t>
            </a:r>
            <a:r>
              <a:rPr lang="en-US" sz="1700" dirty="0">
                <a:solidFill>
                  <a:srgbClr val="00B0F0"/>
                </a:solidFill>
              </a:rPr>
              <a:t>https://MyCompany.com/Attachment1.pdf</a:t>
            </a:r>
            <a:r>
              <a:rPr lang="en-US" sz="1800"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solidFill>
                  <a:srgbClr val="FFC000"/>
                </a:solidFill>
              </a:rPr>
              <a:t>mimedescr</a:t>
            </a:r>
            <a:r>
              <a:rPr lang="en-US" sz="1800" kern="0" dirty="0">
                <a:ea typeface="Arial Unicode MS" pitchFamily="34" charset="-128"/>
                <a:cs typeface="Arial Unicode MS" pitchFamily="34" charset="-128"/>
              </a:rPr>
              <a:t>"="</a:t>
            </a:r>
            <a:r>
              <a:rPr lang="en-US" sz="1800" dirty="0">
                <a:solidFill>
                  <a:srgbClr val="00B0F0"/>
                </a:solidFill>
              </a:rPr>
              <a:t>History of chairs</a:t>
            </a:r>
            <a:r>
              <a:rPr lang="en-US" sz="1800"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t>mimepurpose</a:t>
            </a:r>
            <a:r>
              <a:rPr lang="en-US" sz="1800" kern="0" dirty="0">
                <a:ea typeface="Arial Unicode MS" pitchFamily="34" charset="-128"/>
                <a:cs typeface="Arial Unicode MS" pitchFamily="34" charset="-128"/>
              </a:rPr>
              <a:t>"="</a:t>
            </a:r>
            <a:r>
              <a:rPr lang="en-US" sz="1800" dirty="0" err="1"/>
              <a:t>data_sheet</a:t>
            </a:r>
            <a:r>
              <a:rPr lang="en-US" sz="1800" kern="0" dirty="0">
                <a:ea typeface="Arial Unicode MS" pitchFamily="34" charset="-128"/>
                <a:cs typeface="Arial Unicode MS" pitchFamily="34" charset="-128"/>
              </a:rPr>
              <a:t>";</a:t>
            </a:r>
          </a:p>
          <a:p>
            <a:pPr fontAlgn="base">
              <a:spcBef>
                <a:spcPct val="50000"/>
              </a:spcBef>
              <a:spcAft>
                <a:spcPct val="0"/>
              </a:spcAft>
              <a:buClr>
                <a:srgbClr val="F0AB00"/>
              </a:buClr>
            </a:pPr>
            <a:r>
              <a:rPr lang="en-US" sz="1800" kern="0" dirty="0">
                <a:ea typeface="Arial Unicode MS" pitchFamily="34" charset="-128"/>
                <a:cs typeface="Arial Unicode MS" pitchFamily="34" charset="-128"/>
              </a:rPr>
              <a:t>"</a:t>
            </a:r>
            <a:r>
              <a:rPr lang="en-US" sz="1800" b="1" dirty="0" err="1">
                <a:solidFill>
                  <a:srgbClr val="FFC000"/>
                </a:solidFill>
              </a:rPr>
              <a:t>mimeorder</a:t>
            </a:r>
            <a:r>
              <a:rPr lang="en-US" sz="1800" kern="0" dirty="0">
                <a:ea typeface="Arial Unicode MS" pitchFamily="34" charset="-128"/>
                <a:cs typeface="Arial Unicode MS" pitchFamily="34" charset="-128"/>
              </a:rPr>
              <a:t>"="</a:t>
            </a:r>
            <a:r>
              <a:rPr lang="en-US" sz="1800" dirty="0">
                <a:solidFill>
                  <a:srgbClr val="00B0F0"/>
                </a:solidFill>
              </a:rPr>
              <a:t>1</a:t>
            </a:r>
            <a:r>
              <a:rPr lang="en-US" sz="1800" kern="0" dirty="0">
                <a:ea typeface="Arial Unicode MS" pitchFamily="34" charset="-128"/>
                <a:cs typeface="Arial Unicode MS" pitchFamily="34" charset="-128"/>
              </a:rPr>
              <a:t>"</a:t>
            </a:r>
          </a:p>
          <a:p>
            <a:pPr fontAlgn="base">
              <a:spcAft>
                <a:spcPts val="1200"/>
              </a:spcAft>
              <a:buClr>
                <a:srgbClr val="F0AB00"/>
              </a:buClr>
            </a:pPr>
            <a:r>
              <a:rPr lang="en-US" sz="1800" b="1" kern="0" dirty="0">
                <a:ea typeface="Arial Unicode MS" pitchFamily="34" charset="-128"/>
                <a:cs typeface="Arial Unicode MS" pitchFamily="34" charset="-128"/>
              </a:rPr>
              <a:t>}</a:t>
            </a:r>
          </a:p>
          <a:p>
            <a:pPr fontAlgn="base">
              <a:spcAft>
                <a:spcPts val="1200"/>
              </a:spcAft>
              <a:buClr>
                <a:srgbClr val="F0AB00"/>
              </a:buClr>
            </a:pPr>
            <a:r>
              <a:rPr lang="en-US" sz="1200" dirty="0">
                <a:solidFill>
                  <a:schemeClr val="tx2"/>
                </a:solidFill>
              </a:rPr>
              <a:t>;{"</a:t>
            </a:r>
            <a:r>
              <a:rPr lang="en-US" sz="1200" dirty="0" err="1">
                <a:solidFill>
                  <a:schemeClr val="tx2"/>
                </a:solidFill>
              </a:rPr>
              <a:t>mimesource</a:t>
            </a:r>
            <a:r>
              <a:rPr lang="en-US" sz="1200" dirty="0">
                <a:solidFill>
                  <a:schemeClr val="tx2"/>
                </a:solidFill>
              </a:rPr>
              <a:t>"="https://MyCompany.com/Attachment2.pdf";"mimedescr"="The Chair: its life and times";"</a:t>
            </a:r>
            <a:r>
              <a:rPr lang="en-US" sz="1200" dirty="0" err="1">
                <a:solidFill>
                  <a:schemeClr val="tx2"/>
                </a:solidFill>
              </a:rPr>
              <a:t>mimepurpose</a:t>
            </a:r>
            <a:r>
              <a:rPr lang="en-US" sz="1200" dirty="0">
                <a:solidFill>
                  <a:schemeClr val="tx2"/>
                </a:solidFill>
              </a:rPr>
              <a:t>"="data_sheet";"</a:t>
            </a:r>
            <a:r>
              <a:rPr lang="en-US" sz="1200" dirty="0" err="1">
                <a:solidFill>
                  <a:schemeClr val="tx2"/>
                </a:solidFill>
              </a:rPr>
              <a:t>mimeorder</a:t>
            </a:r>
            <a:r>
              <a:rPr lang="en-US" sz="1200" dirty="0">
                <a:solidFill>
                  <a:schemeClr val="tx2"/>
                </a:solidFill>
              </a:rPr>
              <a:t>"="2"}</a:t>
            </a:r>
          </a:p>
          <a:p>
            <a:pPr fontAlgn="base">
              <a:spcBef>
                <a:spcPct val="50000"/>
              </a:spcBef>
              <a:spcAft>
                <a:spcPts val="1200"/>
              </a:spcAft>
              <a:buClr>
                <a:srgbClr val="F0AB00"/>
              </a:buClr>
            </a:pPr>
            <a:r>
              <a:rPr lang="en-US" sz="1800" b="1" kern="0" dirty="0">
                <a:ea typeface="Arial Unicode MS" pitchFamily="34" charset="-128"/>
                <a:cs typeface="Arial Unicode MS" pitchFamily="34" charset="-128"/>
              </a:rPr>
              <a:t>]</a:t>
            </a:r>
            <a:endParaRPr lang="fr-FR" sz="1800" b="1" kern="0" dirty="0">
              <a:ea typeface="Arial Unicode MS" pitchFamily="34" charset="-128"/>
              <a:cs typeface="Arial Unicode MS" pitchFamily="34" charset="-128"/>
            </a:endParaRPr>
          </a:p>
        </p:txBody>
      </p:sp>
      <p:sp>
        <p:nvSpPr>
          <p:cNvPr id="4" name="Title 3"/>
          <p:cNvSpPr>
            <a:spLocks noGrp="1"/>
          </p:cNvSpPr>
          <p:nvPr>
            <p:ph type="title"/>
          </p:nvPr>
        </p:nvSpPr>
        <p:spPr>
          <a:xfrm>
            <a:off x="349997" y="321120"/>
            <a:ext cx="11186476" cy="369332"/>
          </a:xfrm>
        </p:spPr>
        <p:txBody>
          <a:bodyPr/>
          <a:lstStyle/>
          <a:p>
            <a:r>
              <a:rPr lang="en-US" dirty="0"/>
              <a:t>Setup within the catalogue</a:t>
            </a:r>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endParaRPr lang="en-US" sz="1600" b="1" dirty="0">
              <a:solidFill>
                <a:srgbClr val="FFC000"/>
              </a:solidFill>
            </a:endParaRPr>
          </a:p>
          <a:p>
            <a:r>
              <a:rPr lang="en-US" sz="1600" b="1" dirty="0">
                <a:solidFill>
                  <a:srgbClr val="FFC000"/>
                </a:solidFill>
              </a:rPr>
              <a:t>Mime Source</a:t>
            </a:r>
            <a:r>
              <a:rPr lang="en-US" sz="1600" dirty="0"/>
              <a:t>: </a:t>
            </a:r>
            <a:r>
              <a:rPr lang="en-US" sz="1400" dirty="0"/>
              <a:t>URL linking to the image (can be a static, but this is not recommended)</a:t>
            </a:r>
          </a:p>
          <a:p>
            <a:r>
              <a:rPr lang="en-US" sz="1600" b="1" dirty="0">
                <a:solidFill>
                  <a:srgbClr val="FFC000"/>
                </a:solidFill>
              </a:rPr>
              <a:t>Mime </a:t>
            </a:r>
            <a:r>
              <a:rPr lang="en-US" sz="1600" b="1" dirty="0" err="1">
                <a:solidFill>
                  <a:srgbClr val="FFC000"/>
                </a:solidFill>
              </a:rPr>
              <a:t>Descr</a:t>
            </a:r>
            <a:r>
              <a:rPr lang="en-US" sz="1600" dirty="0"/>
              <a:t>: </a:t>
            </a:r>
            <a:r>
              <a:rPr lang="en-US" sz="1400" dirty="0"/>
              <a:t>the name of the document within the item</a:t>
            </a:r>
            <a:endParaRPr lang="en-US" sz="1600" dirty="0"/>
          </a:p>
          <a:p>
            <a:r>
              <a:rPr lang="en-US" sz="1600" b="1" dirty="0">
                <a:solidFill>
                  <a:srgbClr val="FFC000"/>
                </a:solidFill>
              </a:rPr>
              <a:t>Mime Purpose</a:t>
            </a:r>
            <a:r>
              <a:rPr lang="en-US" sz="1600" dirty="0"/>
              <a:t>: </a:t>
            </a:r>
            <a:r>
              <a:rPr lang="en-US" sz="1400" dirty="0"/>
              <a:t>this is always set to "</a:t>
            </a:r>
            <a:r>
              <a:rPr lang="en-US" sz="1400" b="1" dirty="0" err="1"/>
              <a:t>data_sheet</a:t>
            </a:r>
            <a:r>
              <a:rPr lang="en-US" sz="1400" dirty="0"/>
              <a:t>"</a:t>
            </a:r>
            <a:endParaRPr lang="en-US" sz="1600" dirty="0"/>
          </a:p>
          <a:p>
            <a:r>
              <a:rPr lang="en-US" sz="1600" b="1" dirty="0">
                <a:solidFill>
                  <a:srgbClr val="FFC000"/>
                </a:solidFill>
              </a:rPr>
              <a:t>Mime Order</a:t>
            </a:r>
            <a:r>
              <a:rPr lang="en-US" sz="1600" dirty="0"/>
              <a:t>: </a:t>
            </a:r>
            <a:r>
              <a:rPr lang="en-US" sz="1400" dirty="0"/>
              <a:t>use this for when you have more than one attachment</a:t>
            </a:r>
            <a:endParaRPr lang="en-US" sz="1600" dirty="0"/>
          </a:p>
          <a:p>
            <a:pPr>
              <a:spcBef>
                <a:spcPts val="3000"/>
              </a:spcBef>
            </a:pPr>
            <a:r>
              <a:rPr lang="en-US" sz="1600" b="1" u="sng" dirty="0">
                <a:solidFill>
                  <a:schemeClr val="tx2"/>
                </a:solidFill>
              </a:rPr>
              <a:t>Second</a:t>
            </a:r>
            <a:r>
              <a:rPr lang="en-US" sz="1600" b="1" dirty="0">
                <a:solidFill>
                  <a:schemeClr val="tx2"/>
                </a:solidFill>
              </a:rPr>
              <a:t> </a:t>
            </a:r>
            <a:r>
              <a:rPr lang="en-US" sz="1600" dirty="0">
                <a:solidFill>
                  <a:schemeClr val="tx2"/>
                </a:solidFill>
              </a:rPr>
              <a:t>tier, each separated by </a:t>
            </a:r>
            <a:r>
              <a:rPr lang="en-US" sz="1800" b="1" dirty="0">
                <a:solidFill>
                  <a:schemeClr val="tx2"/>
                </a:solidFill>
              </a:rPr>
              <a:t>;</a:t>
            </a:r>
            <a:r>
              <a:rPr lang="en-US" sz="1600" dirty="0">
                <a:solidFill>
                  <a:schemeClr val="tx2"/>
                </a:solidFill>
              </a:rPr>
              <a:t> and its </a:t>
            </a:r>
            <a:r>
              <a:rPr lang="en-US" sz="1600" b="1" dirty="0" err="1">
                <a:solidFill>
                  <a:schemeClr val="tx2"/>
                </a:solidFill>
              </a:rPr>
              <a:t>mimeorder</a:t>
            </a:r>
            <a:r>
              <a:rPr lang="en-US" sz="1600" dirty="0">
                <a:solidFill>
                  <a:schemeClr val="tx2"/>
                </a:solidFill>
              </a:rPr>
              <a:t> is set to "</a:t>
            </a:r>
            <a:r>
              <a:rPr lang="en-US" sz="1600" b="1" dirty="0">
                <a:solidFill>
                  <a:schemeClr val="tx2"/>
                </a:solidFill>
              </a:rPr>
              <a:t>2</a:t>
            </a:r>
            <a:r>
              <a:rPr lang="en-US" sz="1600" dirty="0">
                <a:solidFill>
                  <a:schemeClr val="tx2"/>
                </a:solidFill>
              </a:rPr>
              <a:t>"</a:t>
            </a:r>
            <a:endParaRPr lang="en-US" sz="1400" dirty="0"/>
          </a:p>
        </p:txBody>
      </p:sp>
      <p:sp>
        <p:nvSpPr>
          <p:cNvPr id="8" name="Rectangle: Single Corner Snipped 7"/>
          <p:cNvSpPr/>
          <p:nvPr/>
        </p:nvSpPr>
        <p:spPr bwMode="gray">
          <a:xfrm flipH="1">
            <a:off x="530108" y="5616483"/>
            <a:ext cx="2040025" cy="861550"/>
          </a:xfrm>
          <a:prstGeom prst="snip1Rect">
            <a:avLst/>
          </a:prstGeom>
          <a:solidFill>
            <a:schemeClr val="accent1">
              <a:lumMod val="75000"/>
            </a:schemeClr>
          </a:solidFill>
          <a:ln w="19050" algn="ctr">
            <a:solidFill>
              <a:schemeClr val="accent1"/>
            </a:solidFill>
            <a:miter lim="800000"/>
            <a:headEnd/>
            <a:tailEnd/>
          </a:ln>
        </p:spPr>
        <p:txBody>
          <a:bodyPr lIns="89977" tIns="71981" rIns="89977" bIns="71981" rtlCol="0" anchor="ctr"/>
          <a:lstStyle/>
          <a:p>
            <a:pPr algn="ctr" defTabSz="914126" fontAlgn="base">
              <a:spcBef>
                <a:spcPct val="50000"/>
              </a:spcBef>
              <a:spcAft>
                <a:spcPct val="0"/>
              </a:spcAft>
              <a:buClr>
                <a:srgbClr val="F0AB00"/>
              </a:buClr>
              <a:buSzPct val="80000"/>
            </a:pPr>
            <a:endParaRPr lang="fr-FR" sz="1799" kern="0" dirty="0" err="1">
              <a:ea typeface="Arial Unicode MS" pitchFamily="34" charset="-128"/>
              <a:cs typeface="Arial Unicode MS" pitchFamily="34" charset="-128"/>
            </a:endParaRPr>
          </a:p>
        </p:txBody>
      </p:sp>
      <p:sp>
        <p:nvSpPr>
          <p:cNvPr id="9" name="TextBox 8"/>
          <p:cNvSpPr txBox="1"/>
          <p:nvPr/>
        </p:nvSpPr>
        <p:spPr>
          <a:xfrm>
            <a:off x="2570865" y="5616484"/>
            <a:ext cx="9118157" cy="861726"/>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16" tIns="91416" rIns="0" bIns="91416" rtlCol="0">
            <a:spAutoFit/>
          </a:bodyPr>
          <a:lstStyle/>
          <a:p>
            <a:pPr fontAlgn="base">
              <a:spcBef>
                <a:spcPct val="50000"/>
              </a:spcBef>
              <a:spcAft>
                <a:spcPct val="0"/>
              </a:spcAft>
              <a:buClr>
                <a:srgbClr val="F0AB00"/>
              </a:buClr>
              <a:buSzPct val="80000"/>
            </a:pPr>
            <a:r>
              <a:rPr lang="en-US" sz="1100" kern="0" dirty="0">
                <a:solidFill>
                  <a:schemeClr val="tx1"/>
                </a:solidFill>
                <a:ea typeface="Arial Unicode MS" pitchFamily="34" charset="-128"/>
                <a:cs typeface="Arial Unicode MS" pitchFamily="34" charset="-128"/>
              </a:rPr>
              <a:t>[{"</a:t>
            </a:r>
            <a:r>
              <a:rPr lang="en-US" sz="1100" kern="0" dirty="0" err="1">
                <a:solidFill>
                  <a:schemeClr val="tx1"/>
                </a:solidFill>
                <a:ea typeface="Arial Unicode MS" pitchFamily="34" charset="-128"/>
                <a:cs typeface="Arial Unicode MS" pitchFamily="34" charset="-128"/>
              </a:rPr>
              <a:t>mimesource</a:t>
            </a:r>
            <a:r>
              <a:rPr lang="en-US" sz="1100" kern="0" dirty="0">
                <a:solidFill>
                  <a:schemeClr val="tx1"/>
                </a:solidFill>
                <a:ea typeface="Arial Unicode MS" pitchFamily="34" charset="-128"/>
                <a:cs typeface="Arial Unicode MS" pitchFamily="34" charset="-128"/>
              </a:rPr>
              <a:t>"="https://connect.ariba.com/connect/Downloads/HAA/docs/buyer_9r1/</a:t>
            </a:r>
            <a:r>
              <a:rPr lang="en-US" sz="1100" kern="0" dirty="0" err="1">
                <a:solidFill>
                  <a:schemeClr val="tx1"/>
                </a:solidFill>
                <a:ea typeface="Arial Unicode MS" pitchFamily="34" charset="-128"/>
                <a:cs typeface="Arial Unicode MS" pitchFamily="34" charset="-128"/>
              </a:rPr>
              <a:t>en</a:t>
            </a:r>
            <a:r>
              <a:rPr lang="en-US" sz="1100" kern="0" dirty="0">
                <a:solidFill>
                  <a:schemeClr val="tx1"/>
                </a:solidFill>
                <a:ea typeface="Arial Unicode MS" pitchFamily="34" charset="-128"/>
                <a:cs typeface="Arial Unicode MS" pitchFamily="34" charset="-128"/>
              </a:rPr>
              <a:t>/documentation/</a:t>
            </a:r>
            <a:r>
              <a:rPr lang="en-US" sz="1100" kern="0" dirty="0" err="1">
                <a:solidFill>
                  <a:schemeClr val="tx1"/>
                </a:solidFill>
                <a:ea typeface="Arial Unicode MS" pitchFamily="34" charset="-128"/>
                <a:cs typeface="Arial Unicode MS" pitchFamily="34" charset="-128"/>
              </a:rPr>
              <a:t>all_buyer</a:t>
            </a:r>
            <a:r>
              <a:rPr lang="en-US" sz="1100" kern="0" dirty="0">
                <a:solidFill>
                  <a:schemeClr val="tx1"/>
                </a:solidFill>
                <a:ea typeface="Arial Unicode MS" pitchFamily="34" charset="-128"/>
                <a:cs typeface="Arial Unicode MS" pitchFamily="34" charset="-128"/>
              </a:rPr>
              <a:t>/proc_user.pdf";"</a:t>
            </a:r>
            <a:r>
              <a:rPr lang="en-US" sz="1100" kern="0" dirty="0" err="1">
                <a:solidFill>
                  <a:schemeClr val="tx1"/>
                </a:solidFill>
                <a:ea typeface="Arial Unicode MS" pitchFamily="34" charset="-128"/>
                <a:cs typeface="Arial Unicode MS" pitchFamily="34" charset="-128"/>
              </a:rPr>
              <a:t>mimedescr</a:t>
            </a:r>
            <a:r>
              <a:rPr lang="en-US" sz="1100" kern="0" dirty="0">
                <a:solidFill>
                  <a:schemeClr val="tx1"/>
                </a:solidFill>
                <a:ea typeface="Arial Unicode MS" pitchFamily="34" charset="-128"/>
                <a:cs typeface="Arial Unicode MS" pitchFamily="34" charset="-128"/>
              </a:rPr>
              <a:t>"="Procurement User Guide";"</a:t>
            </a:r>
            <a:r>
              <a:rPr lang="en-US" sz="1100" kern="0" dirty="0" err="1">
                <a:solidFill>
                  <a:schemeClr val="tx1"/>
                </a:solidFill>
                <a:ea typeface="Arial Unicode MS" pitchFamily="34" charset="-128"/>
                <a:cs typeface="Arial Unicode MS" pitchFamily="34" charset="-128"/>
              </a:rPr>
              <a:t>mimepurpose</a:t>
            </a:r>
            <a:r>
              <a:rPr lang="en-US" sz="1100" kern="0" dirty="0">
                <a:solidFill>
                  <a:schemeClr val="tx1"/>
                </a:solidFill>
                <a:ea typeface="Arial Unicode MS" pitchFamily="34" charset="-128"/>
                <a:cs typeface="Arial Unicode MS" pitchFamily="34" charset="-128"/>
              </a:rPr>
              <a:t>"="data_sheet";"</a:t>
            </a:r>
            <a:r>
              <a:rPr lang="en-US" sz="1100" kern="0" dirty="0" err="1">
                <a:solidFill>
                  <a:schemeClr val="tx1"/>
                </a:solidFill>
                <a:ea typeface="Arial Unicode MS" pitchFamily="34" charset="-128"/>
                <a:cs typeface="Arial Unicode MS" pitchFamily="34" charset="-128"/>
              </a:rPr>
              <a:t>mimeorder</a:t>
            </a:r>
            <a:r>
              <a:rPr lang="en-US" sz="1100" kern="0" dirty="0">
                <a:solidFill>
                  <a:schemeClr val="tx1"/>
                </a:solidFill>
                <a:ea typeface="Arial Unicode MS" pitchFamily="34" charset="-128"/>
                <a:cs typeface="Arial Unicode MS" pitchFamily="34" charset="-128"/>
              </a:rPr>
              <a:t>"="1"};{"</a:t>
            </a:r>
            <a:r>
              <a:rPr lang="en-US" sz="1100" kern="0" dirty="0" err="1">
                <a:solidFill>
                  <a:schemeClr val="tx1"/>
                </a:solidFill>
                <a:ea typeface="Arial Unicode MS" pitchFamily="34" charset="-128"/>
                <a:cs typeface="Arial Unicode MS" pitchFamily="34" charset="-128"/>
              </a:rPr>
              <a:t>mimesource</a:t>
            </a:r>
            <a:r>
              <a:rPr lang="en-US" sz="1100" kern="0" dirty="0">
                <a:solidFill>
                  <a:schemeClr val="tx1"/>
                </a:solidFill>
                <a:ea typeface="Arial Unicode MS" pitchFamily="34" charset="-128"/>
                <a:cs typeface="Arial Unicode MS" pitchFamily="34" charset="-128"/>
              </a:rPr>
              <a:t>"="https://xml.cxml.org/current/cXMLUsersGuide.pdf";"</a:t>
            </a:r>
            <a:r>
              <a:rPr lang="en-US" sz="1100" kern="0" dirty="0" err="1">
                <a:solidFill>
                  <a:schemeClr val="tx1"/>
                </a:solidFill>
                <a:ea typeface="Arial Unicode MS" pitchFamily="34" charset="-128"/>
                <a:cs typeface="Arial Unicode MS" pitchFamily="34" charset="-128"/>
              </a:rPr>
              <a:t>mimedescr</a:t>
            </a:r>
            <a:r>
              <a:rPr lang="en-US" sz="1100" kern="0" dirty="0">
                <a:solidFill>
                  <a:schemeClr val="tx1"/>
                </a:solidFill>
                <a:ea typeface="Arial Unicode MS" pitchFamily="34" charset="-128"/>
                <a:cs typeface="Arial Unicode MS" pitchFamily="34" charset="-128"/>
              </a:rPr>
              <a:t>"="cXML User's Guide";"</a:t>
            </a:r>
            <a:r>
              <a:rPr lang="en-US" sz="1100" kern="0" dirty="0" err="1">
                <a:solidFill>
                  <a:schemeClr val="tx1"/>
                </a:solidFill>
                <a:ea typeface="Arial Unicode MS" pitchFamily="34" charset="-128"/>
                <a:cs typeface="Arial Unicode MS" pitchFamily="34" charset="-128"/>
              </a:rPr>
              <a:t>mimepurpose</a:t>
            </a:r>
            <a:r>
              <a:rPr lang="en-US" sz="1100" kern="0" dirty="0">
                <a:solidFill>
                  <a:schemeClr val="tx1"/>
                </a:solidFill>
                <a:ea typeface="Arial Unicode MS" pitchFamily="34" charset="-128"/>
                <a:cs typeface="Arial Unicode MS" pitchFamily="34" charset="-128"/>
              </a:rPr>
              <a:t>"="data_sheet";"</a:t>
            </a:r>
            <a:r>
              <a:rPr lang="en-US" sz="1100" kern="0" dirty="0" err="1">
                <a:solidFill>
                  <a:schemeClr val="tx1"/>
                </a:solidFill>
                <a:ea typeface="Arial Unicode MS" pitchFamily="34" charset="-128"/>
                <a:cs typeface="Arial Unicode MS" pitchFamily="34" charset="-128"/>
              </a:rPr>
              <a:t>mimeorder</a:t>
            </a:r>
            <a:r>
              <a:rPr lang="en-US" sz="1100" kern="0" dirty="0">
                <a:solidFill>
                  <a:schemeClr val="tx1"/>
                </a:solidFill>
                <a:ea typeface="Arial Unicode MS" pitchFamily="34" charset="-128"/>
                <a:cs typeface="Arial Unicode MS" pitchFamily="34" charset="-128"/>
              </a:rPr>
              <a:t>"="2"}]</a:t>
            </a:r>
            <a:endParaRPr lang="fr-FR" sz="1100" kern="0" dirty="0">
              <a:solidFill>
                <a:schemeClr val="tx1"/>
              </a:solidFill>
              <a:ea typeface="Arial Unicode MS" pitchFamily="34" charset="-128"/>
              <a:cs typeface="Arial Unicode MS" pitchFamily="34" charset="-128"/>
            </a:endParaRPr>
          </a:p>
        </p:txBody>
      </p:sp>
      <p:sp>
        <p:nvSpPr>
          <p:cNvPr id="10" name="TextBox 9"/>
          <p:cNvSpPr txBox="1"/>
          <p:nvPr/>
        </p:nvSpPr>
        <p:spPr>
          <a:xfrm>
            <a:off x="729116" y="5831872"/>
            <a:ext cx="1642006" cy="43077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16"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2095533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4225629127"/>
              </p:ext>
            </p:extLst>
          </p:nvPr>
        </p:nvGraphicFramePr>
        <p:xfrm>
          <a:off x="4330383" y="2904795"/>
          <a:ext cx="681363" cy="1442218"/>
        </p:xfrm>
        <a:graphic>
          <a:graphicData uri="http://schemas.openxmlformats.org/presentationml/2006/ole">
            <mc:AlternateContent xmlns:mc="http://schemas.openxmlformats.org/markup-compatibility/2006">
              <mc:Choice xmlns:v="urn:schemas-microsoft-com:vml" Requires="v">
                <p:oleObj name="Macro-Enabled Worksheet" showAsIcon="1" r:id="rId2" imgW="380880" imgH="806400" progId="Excel.SheetMacroEnabled.12">
                  <p:embed/>
                </p:oleObj>
              </mc:Choice>
              <mc:Fallback>
                <p:oleObj name="Macro-Enabled Worksheet" showAsIcon="1" r:id="rId2" imgW="380880" imgH="806400" progId="Excel.SheetMacroEnabled.12">
                  <p:embed/>
                  <p:pic>
                    <p:nvPicPr>
                      <p:cNvPr id="2" name="Object 1"/>
                      <p:cNvPicPr/>
                      <p:nvPr/>
                    </p:nvPicPr>
                    <p:blipFill>
                      <a:blip r:embed="rId3"/>
                      <a:stretch>
                        <a:fillRect/>
                      </a:stretch>
                    </p:blipFill>
                    <p:spPr>
                      <a:xfrm>
                        <a:off x="4330383" y="2904795"/>
                        <a:ext cx="681363" cy="1442218"/>
                      </a:xfrm>
                      <a:prstGeom prst="rect">
                        <a:avLst/>
                      </a:prstGeom>
                    </p:spPr>
                  </p:pic>
                </p:oleObj>
              </mc:Fallback>
            </mc:AlternateContent>
          </a:graphicData>
        </a:graphic>
      </p:graphicFrame>
      <p:sp>
        <p:nvSpPr>
          <p:cNvPr id="11" name="Text Placeholder 10"/>
          <p:cNvSpPr>
            <a:spLocks noGrp="1"/>
          </p:cNvSpPr>
          <p:nvPr>
            <p:ph type="body" sz="quarter" idx="10"/>
          </p:nvPr>
        </p:nvSpPr>
        <p:spPr>
          <a:xfrm>
            <a:off x="828585" y="1586034"/>
            <a:ext cx="3343620" cy="803205"/>
          </a:xfrm>
        </p:spPr>
        <p:txBody>
          <a:bodyPr/>
          <a:lstStyle/>
          <a:p>
            <a:pPr lvl="0"/>
            <a:r>
              <a:rPr lang="en-US" sz="1600" dirty="0"/>
              <a:t>Example of a working Extended-CIF Catalogue </a:t>
            </a:r>
          </a:p>
        </p:txBody>
      </p:sp>
      <p:sp>
        <p:nvSpPr>
          <p:cNvPr id="4" name="Title 3"/>
          <p:cNvSpPr>
            <a:spLocks noGrp="1"/>
          </p:cNvSpPr>
          <p:nvPr>
            <p:ph type="title"/>
          </p:nvPr>
        </p:nvSpPr>
        <p:spPr>
          <a:xfrm>
            <a:off x="503999" y="470546"/>
            <a:ext cx="11186476" cy="369332"/>
          </a:xfrm>
        </p:spPr>
        <p:txBody>
          <a:bodyPr/>
          <a:lstStyle/>
          <a:p>
            <a:r>
              <a:rPr lang="en-US" dirty="0"/>
              <a:t>GUIDES &amp; REFERENCES</a:t>
            </a:r>
            <a:endParaRPr lang="en-US" sz="1800" b="0" dirty="0"/>
          </a:p>
        </p:txBody>
      </p:sp>
      <p:graphicFrame>
        <p:nvGraphicFramePr>
          <p:cNvPr id="3" name="Object 2"/>
          <p:cNvGraphicFramePr>
            <a:graphicFrameLocks noChangeAspect="1"/>
          </p:cNvGraphicFramePr>
          <p:nvPr>
            <p:extLst>
              <p:ext uri="{D42A27DB-BD31-4B8C-83A1-F6EECF244321}">
                <p14:modId xmlns:p14="http://schemas.microsoft.com/office/powerpoint/2010/main" val="391123139"/>
              </p:ext>
            </p:extLst>
          </p:nvPr>
        </p:nvGraphicFramePr>
        <p:xfrm>
          <a:off x="4330383" y="1502359"/>
          <a:ext cx="681363" cy="1442219"/>
        </p:xfrm>
        <a:graphic>
          <a:graphicData uri="http://schemas.openxmlformats.org/presentationml/2006/ole">
            <mc:AlternateContent xmlns:mc="http://schemas.openxmlformats.org/markup-compatibility/2006">
              <mc:Choice xmlns:v="urn:schemas-microsoft-com:vml" Requires="v">
                <p:oleObj name="Worksheet" showAsIcon="1" r:id="rId4" imgW="380880" imgH="806400" progId="Excel.Sheet.12">
                  <p:embed/>
                </p:oleObj>
              </mc:Choice>
              <mc:Fallback>
                <p:oleObj name="Worksheet" showAsIcon="1" r:id="rId4" imgW="380880" imgH="806400" progId="Excel.Sheet.12">
                  <p:embed/>
                  <p:pic>
                    <p:nvPicPr>
                      <p:cNvPr id="3" name="Object 2"/>
                      <p:cNvPicPr/>
                      <p:nvPr/>
                    </p:nvPicPr>
                    <p:blipFill>
                      <a:blip r:embed="rId5"/>
                      <a:stretch>
                        <a:fillRect/>
                      </a:stretch>
                    </p:blipFill>
                    <p:spPr>
                      <a:xfrm>
                        <a:off x="4330383" y="1502359"/>
                        <a:ext cx="681363" cy="1442219"/>
                      </a:xfrm>
                      <a:prstGeom prst="rect">
                        <a:avLst/>
                      </a:prstGeom>
                    </p:spPr>
                  </p:pic>
                </p:oleObj>
              </mc:Fallback>
            </mc:AlternateContent>
          </a:graphicData>
        </a:graphic>
      </p:graphicFrame>
      <p:sp>
        <p:nvSpPr>
          <p:cNvPr id="8" name="Text Placeholder 10"/>
          <p:cNvSpPr txBox="1">
            <a:spLocks/>
          </p:cNvSpPr>
          <p:nvPr/>
        </p:nvSpPr>
        <p:spPr bwMode="gray">
          <a:xfrm>
            <a:off x="871036" y="2845798"/>
            <a:ext cx="3310293" cy="79834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600" dirty="0"/>
              <a:t>Conversion Tool for Extended-CIF (</a:t>
            </a:r>
            <a:r>
              <a:rPr lang="en-US" sz="1200" dirty="0"/>
              <a:t>copy-paste CIF catalogue into this excel and press on “</a:t>
            </a:r>
            <a:r>
              <a:rPr lang="en-US" sz="1200" b="1" dirty="0"/>
              <a:t>Convert to CIF</a:t>
            </a:r>
            <a:r>
              <a:rPr lang="en-US" sz="1200" dirty="0"/>
              <a:t>”</a:t>
            </a:r>
            <a:r>
              <a:rPr lang="en-US" sz="1600" dirty="0"/>
              <a:t>)</a:t>
            </a:r>
            <a:r>
              <a:rPr lang="en-US" sz="1600" b="1" dirty="0">
                <a:solidFill>
                  <a:schemeClr val="accent5"/>
                </a:solidFill>
              </a:rPr>
              <a:t>*</a:t>
            </a:r>
          </a:p>
        </p:txBody>
      </p:sp>
      <p:sp>
        <p:nvSpPr>
          <p:cNvPr id="10" name="Text Placeholder 10"/>
          <p:cNvSpPr txBox="1">
            <a:spLocks/>
          </p:cNvSpPr>
          <p:nvPr/>
        </p:nvSpPr>
        <p:spPr bwMode="gray">
          <a:xfrm>
            <a:off x="5823371" y="2845798"/>
            <a:ext cx="3310293" cy="79834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600" dirty="0"/>
              <a:t>Extended-CIF Field Creator tool (</a:t>
            </a:r>
            <a:r>
              <a:rPr lang="en-US" sz="1200" dirty="0"/>
              <a:t>put in the relative data and it will create the formula for you</a:t>
            </a:r>
            <a:r>
              <a:rPr lang="en-US" sz="1600" dirty="0"/>
              <a:t>)</a:t>
            </a:r>
            <a:r>
              <a:rPr lang="en-US" sz="1600" b="1" dirty="0">
                <a:solidFill>
                  <a:schemeClr val="accent5"/>
                </a:solidFill>
              </a:rPr>
              <a:t>*</a:t>
            </a:r>
            <a:endParaRPr lang="en-US" sz="1600" b="1" dirty="0"/>
          </a:p>
        </p:txBody>
      </p:sp>
      <p:sp>
        <p:nvSpPr>
          <p:cNvPr id="12" name="TextBox 11"/>
          <p:cNvSpPr txBox="1"/>
          <p:nvPr/>
        </p:nvSpPr>
        <p:spPr>
          <a:xfrm>
            <a:off x="3936399" y="4549015"/>
            <a:ext cx="4577113" cy="40011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dirty="0">
                <a:solidFill>
                  <a:schemeClr val="accent5"/>
                </a:solidFill>
              </a:rPr>
              <a:t>*</a:t>
            </a:r>
            <a:r>
              <a:rPr lang="en-US" sz="1200" i="1" dirty="0"/>
              <a:t>For these tools to function correctly, please ensure you save them onto your computer before use </a:t>
            </a:r>
            <a:endParaRPr lang="fr-FR" sz="1400" i="1" kern="0" dirty="0" err="1">
              <a:ea typeface="Arial Unicode MS" pitchFamily="34" charset="-128"/>
              <a:cs typeface="Arial Unicode MS" pitchFamily="34" charset="-128"/>
            </a:endParaRPr>
          </a:p>
        </p:txBody>
      </p:sp>
      <p:sp>
        <p:nvSpPr>
          <p:cNvPr id="15" name="TextBox 14"/>
          <p:cNvSpPr txBox="1"/>
          <p:nvPr/>
        </p:nvSpPr>
        <p:spPr>
          <a:xfrm>
            <a:off x="3936399" y="5481349"/>
            <a:ext cx="4577113" cy="58477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dirty="0">
                <a:solidFill>
                  <a:schemeClr val="accent5"/>
                </a:solidFill>
              </a:rPr>
              <a:t>**</a:t>
            </a:r>
            <a:r>
              <a:rPr lang="en-US" sz="1200" i="1" dirty="0"/>
              <a:t>When opening the Conversion Tool to save it, you need to press on </a:t>
            </a:r>
            <a:r>
              <a:rPr lang="en-US" sz="1200" dirty="0"/>
              <a:t>‘Disable Macros’</a:t>
            </a:r>
            <a:r>
              <a:rPr lang="en-US" sz="1200" i="1" dirty="0"/>
              <a:t>, then save the file and open it from your computer</a:t>
            </a:r>
            <a:endParaRPr lang="fr-FR" sz="1400" i="1" kern="0" dirty="0" err="1">
              <a:ea typeface="Arial Unicode MS" pitchFamily="34" charset="-128"/>
              <a:cs typeface="Arial Unicode MS" pitchFamily="34" charset="-128"/>
            </a:endParaRPr>
          </a:p>
        </p:txBody>
      </p:sp>
      <p:sp>
        <p:nvSpPr>
          <p:cNvPr id="16" name="Text Placeholder 10"/>
          <p:cNvSpPr txBox="1">
            <a:spLocks/>
          </p:cNvSpPr>
          <p:nvPr/>
        </p:nvSpPr>
        <p:spPr bwMode="gray">
          <a:xfrm>
            <a:off x="4953567" y="2845798"/>
            <a:ext cx="207234" cy="158659"/>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600" b="1" dirty="0">
                <a:solidFill>
                  <a:schemeClr val="accent5"/>
                </a:solidFill>
              </a:rPr>
              <a:t>**</a:t>
            </a:r>
          </a:p>
        </p:txBody>
      </p:sp>
      <p:pic>
        <p:nvPicPr>
          <p:cNvPr id="1573" name="Picture 549" descr="image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90890" y="4547743"/>
            <a:ext cx="2065581" cy="157342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 name="Rectangle 16"/>
          <p:cNvSpPr/>
          <p:nvPr/>
        </p:nvSpPr>
        <p:spPr bwMode="gray">
          <a:xfrm>
            <a:off x="3748868" y="4395159"/>
            <a:ext cx="7413344" cy="1886108"/>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Rectangle 12"/>
          <p:cNvSpPr/>
          <p:nvPr/>
        </p:nvSpPr>
        <p:spPr bwMode="gray">
          <a:xfrm>
            <a:off x="10372271" y="5943357"/>
            <a:ext cx="537632" cy="122767"/>
          </a:xfrm>
          <a:prstGeom prst="rect">
            <a:avLst/>
          </a:prstGeom>
          <a:noFill/>
          <a:ln w="28575" algn="ctr">
            <a:solidFill>
              <a:schemeClr val="accent4"/>
            </a:solidFill>
            <a:miter lim="800000"/>
            <a:headEnd/>
            <a:tailEnd/>
          </a:ln>
          <a:effectLst>
            <a:outerShdw blurRad="50800" dist="50800" dir="5400000" algn="ctr" rotWithShape="0">
              <a:srgbClr val="000000">
                <a:alpha val="56000"/>
              </a:srgb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5" name="Arrow: Down 4"/>
          <p:cNvSpPr/>
          <p:nvPr/>
        </p:nvSpPr>
        <p:spPr bwMode="gray">
          <a:xfrm rot="18065295">
            <a:off x="9990465" y="5535235"/>
            <a:ext cx="293712" cy="519913"/>
          </a:xfrm>
          <a:prstGeom prst="downArrow">
            <a:avLst/>
          </a:prstGeom>
          <a:solidFill>
            <a:schemeClr val="accent4"/>
          </a:solidFill>
          <a:ln w="6350" algn="ctr">
            <a:solidFill>
              <a:schemeClr val="accent4"/>
            </a:solidFill>
            <a:miter lim="800000"/>
            <a:headEnd/>
            <a:tailEnd/>
          </a:ln>
          <a:effectLst>
            <a:outerShdw blurRad="50800" dist="50800" dir="5400000" algn="ctr" rotWithShape="0">
              <a:srgbClr val="000000">
                <a:alpha val="27000"/>
              </a:srgb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graphicFrame>
        <p:nvGraphicFramePr>
          <p:cNvPr id="7" name="Object 6">
            <a:extLst>
              <a:ext uri="{FF2B5EF4-FFF2-40B4-BE49-F238E27FC236}">
                <a16:creationId xmlns:a16="http://schemas.microsoft.com/office/drawing/2014/main" id="{6846A7C2-F909-485C-A958-D3705CDA4F6E}"/>
              </a:ext>
            </a:extLst>
          </p:cNvPr>
          <p:cNvGraphicFramePr>
            <a:graphicFrameLocks noChangeAspect="1"/>
          </p:cNvGraphicFramePr>
          <p:nvPr>
            <p:extLst>
              <p:ext uri="{D42A27DB-BD31-4B8C-83A1-F6EECF244321}">
                <p14:modId xmlns:p14="http://schemas.microsoft.com/office/powerpoint/2010/main" val="3265573710"/>
              </p:ext>
            </p:extLst>
          </p:nvPr>
        </p:nvGraphicFramePr>
        <p:xfrm>
          <a:off x="9368383" y="2935156"/>
          <a:ext cx="678392" cy="1435930"/>
        </p:xfrm>
        <a:graphic>
          <a:graphicData uri="http://schemas.openxmlformats.org/presentationml/2006/ole">
            <mc:AlternateContent xmlns:mc="http://schemas.openxmlformats.org/markup-compatibility/2006">
              <mc:Choice xmlns:v="urn:schemas-microsoft-com:vml" Requires="v">
                <p:oleObj name="Worksheet" showAsIcon="1" r:id="rId7" imgW="380880" imgH="806400" progId="Excel.Sheet.12">
                  <p:embed/>
                </p:oleObj>
              </mc:Choice>
              <mc:Fallback>
                <p:oleObj name="Worksheet" showAsIcon="1" r:id="rId7" imgW="380880" imgH="806400" progId="Excel.Sheet.12">
                  <p:embed/>
                  <p:pic>
                    <p:nvPicPr>
                      <p:cNvPr id="7" name="Object 6">
                        <a:extLst>
                          <a:ext uri="{FF2B5EF4-FFF2-40B4-BE49-F238E27FC236}">
                            <a16:creationId xmlns:a16="http://schemas.microsoft.com/office/drawing/2014/main" id="{6846A7C2-F909-485C-A958-D3705CDA4F6E}"/>
                          </a:ext>
                        </a:extLst>
                      </p:cNvPr>
                      <p:cNvPicPr/>
                      <p:nvPr/>
                    </p:nvPicPr>
                    <p:blipFill>
                      <a:blip r:embed="rId8"/>
                      <a:stretch>
                        <a:fillRect/>
                      </a:stretch>
                    </p:blipFill>
                    <p:spPr>
                      <a:xfrm>
                        <a:off x="9368383" y="2935156"/>
                        <a:ext cx="678392" cy="1435930"/>
                      </a:xfrm>
                      <a:prstGeom prst="rect">
                        <a:avLst/>
                      </a:prstGeom>
                    </p:spPr>
                  </p:pic>
                </p:oleObj>
              </mc:Fallback>
            </mc:AlternateContent>
          </a:graphicData>
        </a:graphic>
      </p:graphicFrame>
    </p:spTree>
    <p:extLst>
      <p:ext uri="{BB962C8B-B14F-4D97-AF65-F5344CB8AC3E}">
        <p14:creationId xmlns:p14="http://schemas.microsoft.com/office/powerpoint/2010/main" val="42108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630106" y="4174400"/>
            <a:ext cx="9182502" cy="1087148"/>
          </a:xfrm>
        </p:spPr>
        <p:txBody>
          <a:bodyPr/>
          <a:lstStyle/>
          <a:p>
            <a:pPr marL="625475" lvl="1" indent="-625475">
              <a:buClr>
                <a:schemeClr val="tx1"/>
              </a:buClr>
              <a:buFont typeface="+mj-lt"/>
              <a:buAutoNum type="arabicPeriod"/>
            </a:pPr>
            <a:r>
              <a:rPr lang="en-US" sz="2000" dirty="0"/>
              <a:t>Each field/headers starts with "</a:t>
            </a:r>
            <a:r>
              <a:rPr lang="en-US" sz="2800" b="1" dirty="0">
                <a:solidFill>
                  <a:srgbClr val="00B0F0"/>
                </a:solidFill>
              </a:rPr>
              <a:t>[</a:t>
            </a:r>
            <a:r>
              <a:rPr lang="en-US" sz="2000" dirty="0"/>
              <a:t>" and finishes with "</a:t>
            </a:r>
            <a:r>
              <a:rPr lang="en-US" sz="2800" b="1" dirty="0">
                <a:solidFill>
                  <a:srgbClr val="00B0F0"/>
                </a:solidFill>
              </a:rPr>
              <a:t>]</a:t>
            </a:r>
            <a:r>
              <a:rPr lang="en-US" sz="2000" dirty="0"/>
              <a:t>" </a:t>
            </a:r>
          </a:p>
          <a:p>
            <a:pPr marL="625475" lvl="1" indent="-625475">
              <a:buClr>
                <a:schemeClr val="tx1"/>
              </a:buClr>
              <a:buFont typeface="+mj-lt"/>
              <a:buAutoNum type="arabicPeriod"/>
            </a:pPr>
            <a:r>
              <a:rPr lang="en-US" sz="2000" dirty="0"/>
              <a:t>Each tier starts with "</a:t>
            </a:r>
            <a:r>
              <a:rPr lang="en-US" sz="2800" b="1" dirty="0">
                <a:solidFill>
                  <a:schemeClr val="accent4"/>
                </a:solidFill>
              </a:rPr>
              <a:t>{</a:t>
            </a:r>
            <a:r>
              <a:rPr lang="en-US" sz="2000" dirty="0"/>
              <a:t>" and finishes with "</a:t>
            </a:r>
            <a:r>
              <a:rPr lang="en-US" sz="2800" b="1" dirty="0">
                <a:solidFill>
                  <a:schemeClr val="accent4"/>
                </a:solidFill>
              </a:rPr>
              <a:t>}</a:t>
            </a:r>
            <a:r>
              <a:rPr lang="en-US" sz="2000" dirty="0"/>
              <a:t>" and is separated by a "</a:t>
            </a:r>
            <a:r>
              <a:rPr lang="en-US" sz="2800" b="1" dirty="0">
                <a:solidFill>
                  <a:schemeClr val="accent5"/>
                </a:solidFill>
              </a:rPr>
              <a:t>;</a:t>
            </a:r>
            <a:r>
              <a:rPr lang="en-US" sz="2000" dirty="0"/>
              <a:t>"</a:t>
            </a:r>
          </a:p>
        </p:txBody>
      </p:sp>
      <p:sp>
        <p:nvSpPr>
          <p:cNvPr id="7" name="Title 6"/>
          <p:cNvSpPr>
            <a:spLocks noGrp="1"/>
          </p:cNvSpPr>
          <p:nvPr>
            <p:ph type="title"/>
          </p:nvPr>
        </p:nvSpPr>
        <p:spPr/>
        <p:txBody>
          <a:bodyPr/>
          <a:lstStyle/>
          <a:p>
            <a:r>
              <a:rPr lang="en-US" dirty="0"/>
              <a:t>FOREWORD - 1</a:t>
            </a:r>
          </a:p>
        </p:txBody>
      </p:sp>
      <p:sp>
        <p:nvSpPr>
          <p:cNvPr id="6" name="Text Placeholder 7"/>
          <p:cNvSpPr>
            <a:spLocks noGrp="1"/>
          </p:cNvSpPr>
          <p:nvPr>
            <p:ph type="body" sz="quarter" idx="10"/>
          </p:nvPr>
        </p:nvSpPr>
        <p:spPr>
          <a:xfrm>
            <a:off x="1536973" y="1876308"/>
            <a:ext cx="9647583" cy="1264536"/>
          </a:xfrm>
        </p:spPr>
        <p:txBody>
          <a:bodyPr/>
          <a:lstStyle/>
          <a:p>
            <a:pPr lvl="0">
              <a:spcAft>
                <a:spcPts val="1200"/>
              </a:spcAft>
            </a:pPr>
            <a:r>
              <a:rPr lang="en-US" sz="2000" dirty="0"/>
              <a:t>This guide will endeavour to outline the </a:t>
            </a:r>
            <a:r>
              <a:rPr lang="en-US" sz="2000" b="1" u="sng" dirty="0"/>
              <a:t>basic</a:t>
            </a:r>
            <a:r>
              <a:rPr lang="en-US" dirty="0"/>
              <a:t> requirements for an </a:t>
            </a:r>
            <a:r>
              <a:rPr lang="en-US" i="1" dirty="0"/>
              <a:t>extended-CIF</a:t>
            </a:r>
            <a:r>
              <a:rPr lang="en-US" dirty="0"/>
              <a:t> </a:t>
            </a:r>
            <a:r>
              <a:rPr lang="en-US" sz="2000" dirty="0"/>
              <a:t>field to function. Some fields have more options, but as they are neither mandatory nor essential to the functioning of the field itself, they have been left out (can be found within the guide on </a:t>
            </a:r>
            <a:r>
              <a:rPr lang="en-US" sz="2000" b="1" dirty="0"/>
              <a:t>page 25</a:t>
            </a:r>
            <a:r>
              <a:rPr lang="en-US" sz="2000" dirty="0"/>
              <a:t>).</a:t>
            </a:r>
            <a:endParaRPr lang="en-US" sz="2400" dirty="0"/>
          </a:p>
        </p:txBody>
      </p:sp>
      <p:sp>
        <p:nvSpPr>
          <p:cNvPr id="5" name="TextBox 4"/>
          <p:cNvSpPr txBox="1"/>
          <p:nvPr/>
        </p:nvSpPr>
        <p:spPr>
          <a:xfrm>
            <a:off x="2220369" y="5778362"/>
            <a:ext cx="7880076" cy="646331"/>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1200" b="1" kern="0" dirty="0">
                <a:solidFill>
                  <a:schemeClr val="accent3">
                    <a:lumMod val="60000"/>
                    <a:lumOff val="40000"/>
                  </a:schemeClr>
                </a:solidFill>
                <a:ea typeface="Arial Unicode MS" pitchFamily="34" charset="-128"/>
                <a:cs typeface="Arial Unicode MS" pitchFamily="34" charset="-128"/>
              </a:rPr>
              <a:t>[</a:t>
            </a:r>
            <a:r>
              <a:rPr lang="fr-FR" sz="1200" b="1" kern="0" dirty="0">
                <a:solidFill>
                  <a:schemeClr val="accent4"/>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datetime</a:t>
            </a:r>
            <a:r>
              <a:rPr lang="fr-FR" sz="1200" kern="0" dirty="0">
                <a:solidFill>
                  <a:schemeClr val="tx2">
                    <a:lumMod val="60000"/>
                    <a:lumOff val="40000"/>
                  </a:schemeClr>
                </a:solidFill>
                <a:ea typeface="Arial Unicode MS" pitchFamily="34" charset="-128"/>
                <a:cs typeface="Arial Unicode MS" pitchFamily="34" charset="-128"/>
              </a:rPr>
              <a:t>"= </a:t>
            </a:r>
            <a:r>
              <a:rPr lang="fr-FR" sz="1200" b="1" kern="0" dirty="0">
                <a:solidFill>
                  <a:schemeClr val="accent3">
                    <a:lumMod val="60000"/>
                    <a:lumOff val="40000"/>
                  </a:schemeClr>
                </a:solidFill>
                <a:ea typeface="Arial Unicode MS" pitchFamily="34" charset="-128"/>
                <a:cs typeface="Arial Unicode MS" pitchFamily="34" charset="-128"/>
              </a:rPr>
              <a:t>[]</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articleprice</a:t>
            </a:r>
            <a:r>
              <a:rPr lang="fr-FR" sz="1200" kern="0" dirty="0">
                <a:solidFill>
                  <a:schemeClr val="tx2">
                    <a:lumMod val="60000"/>
                    <a:lumOff val="40000"/>
                  </a:schemeClr>
                </a:solidFill>
                <a:ea typeface="Arial Unicode MS" pitchFamily="34" charset="-128"/>
                <a:cs typeface="Arial Unicode MS" pitchFamily="34" charset="-128"/>
              </a:rPr>
              <a:t>"= </a:t>
            </a:r>
            <a:r>
              <a:rPr lang="fr-FR" sz="1200" b="1" kern="0" dirty="0">
                <a:solidFill>
                  <a:schemeClr val="accent3">
                    <a:lumMod val="60000"/>
                    <a:lumOff val="40000"/>
                  </a:schemeClr>
                </a:solidFill>
                <a:ea typeface="Arial Unicode MS" pitchFamily="34" charset="-128"/>
                <a:cs typeface="Arial Unicode MS" pitchFamily="34" charset="-128"/>
              </a:rPr>
              <a:t>[</a:t>
            </a:r>
            <a:r>
              <a:rPr lang="fr-FR" sz="1200" b="1" kern="0" dirty="0">
                <a:solidFill>
                  <a:schemeClr val="accent4"/>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priceType</a:t>
            </a:r>
            <a:r>
              <a:rPr lang="fr-FR" sz="1200" kern="0" dirty="0">
                <a:solidFill>
                  <a:schemeClr val="tx2">
                    <a:lumMod val="60000"/>
                    <a:lumOff val="40000"/>
                  </a:schemeClr>
                </a:solidFill>
                <a:ea typeface="Arial Unicode MS" pitchFamily="34" charset="-128"/>
                <a:cs typeface="Arial Unicode MS" pitchFamily="34" charset="-128"/>
              </a:rPr>
              <a:t>"=net_</a:t>
            </a:r>
            <a:r>
              <a:rPr lang="fr-FR" sz="1200" kern="0" dirty="0" err="1">
                <a:solidFill>
                  <a:schemeClr val="tx2">
                    <a:lumMod val="60000"/>
                    <a:lumOff val="40000"/>
                  </a:schemeClr>
                </a:solidFill>
                <a:ea typeface="Arial Unicode MS" pitchFamily="34" charset="-128"/>
                <a:cs typeface="Arial Unicode MS" pitchFamily="34" charset="-128"/>
              </a:rPr>
              <a:t>customer</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priceamount</a:t>
            </a:r>
            <a:r>
              <a:rPr lang="fr-FR" sz="1200" kern="0" dirty="0">
                <a:solidFill>
                  <a:schemeClr val="tx2">
                    <a:lumMod val="60000"/>
                    <a:lumOff val="40000"/>
                  </a:schemeClr>
                </a:solidFill>
                <a:ea typeface="Arial Unicode MS" pitchFamily="34" charset="-128"/>
                <a:cs typeface="Arial Unicode MS" pitchFamily="34" charset="-128"/>
              </a:rPr>
              <a:t>"=100</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"pricecurrency"=GBP</a:t>
            </a:r>
            <a:r>
              <a:rPr lang="fr-FR" sz="1200" b="1" kern="0" dirty="0">
                <a:solidFill>
                  <a:schemeClr val="accent5"/>
                </a:solidFill>
                <a:ea typeface="Arial Unicode MS" pitchFamily="34" charset="-128"/>
                <a:cs typeface="Arial Unicode MS" pitchFamily="34" charset="-128"/>
              </a:rPr>
              <a:t>;</a:t>
            </a:r>
            <a:endParaRPr lang="fr-FR" sz="1200" kern="0" dirty="0">
              <a:solidFill>
                <a:schemeClr val="tx2">
                  <a:lumMod val="60000"/>
                  <a:lumOff val="40000"/>
                </a:schemeClr>
              </a:solidFill>
              <a:ea typeface="Arial Unicode MS" pitchFamily="34" charset="-128"/>
              <a:cs typeface="Arial Unicode MS" pitchFamily="34" charset="-128"/>
            </a:endParaRPr>
          </a:p>
          <a:p>
            <a:pPr fontAlgn="base">
              <a:spcBef>
                <a:spcPct val="50000"/>
              </a:spcBef>
              <a:spcAft>
                <a:spcPct val="0"/>
              </a:spcAft>
              <a:buClr>
                <a:srgbClr val="F0AB00"/>
              </a:buClr>
              <a:buSzPct val="80000"/>
            </a:pP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lowerbound</a:t>
            </a:r>
            <a:r>
              <a:rPr lang="fr-FR" sz="1200" kern="0" dirty="0">
                <a:solidFill>
                  <a:schemeClr val="tx2">
                    <a:lumMod val="60000"/>
                    <a:lumOff val="40000"/>
                  </a:schemeClr>
                </a:solidFill>
                <a:ea typeface="Arial Unicode MS" pitchFamily="34" charset="-128"/>
                <a:cs typeface="Arial Unicode MS" pitchFamily="34" charset="-128"/>
              </a:rPr>
              <a:t>"="5"</a:t>
            </a:r>
            <a:r>
              <a:rPr lang="fr-FR" sz="1200" b="1" kern="0" dirty="0">
                <a:solidFill>
                  <a:schemeClr val="accent4"/>
                </a:solidFill>
                <a:ea typeface="Arial Unicode MS" pitchFamily="34" charset="-128"/>
                <a:cs typeface="Arial Unicode MS" pitchFamily="34" charset="-128"/>
              </a:rPr>
              <a:t>}</a:t>
            </a:r>
            <a:r>
              <a:rPr lang="fr-FR" sz="1200" b="1" kern="0" dirty="0">
                <a:solidFill>
                  <a:schemeClr val="accent5"/>
                </a:solidFill>
                <a:ea typeface="Arial Unicode MS" pitchFamily="34" charset="-128"/>
                <a:cs typeface="Arial Unicode MS" pitchFamily="34" charset="-128"/>
              </a:rPr>
              <a:t>;</a:t>
            </a:r>
            <a:r>
              <a:rPr lang="fr-FR" sz="1200" b="1" kern="0" dirty="0">
                <a:solidFill>
                  <a:schemeClr val="accent4"/>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priceType</a:t>
            </a:r>
            <a:r>
              <a:rPr lang="fr-FR" sz="1200" kern="0" dirty="0">
                <a:solidFill>
                  <a:schemeClr val="tx2">
                    <a:lumMod val="60000"/>
                    <a:lumOff val="40000"/>
                  </a:schemeClr>
                </a:solidFill>
                <a:ea typeface="Arial Unicode MS" pitchFamily="34" charset="-128"/>
                <a:cs typeface="Arial Unicode MS" pitchFamily="34" charset="-128"/>
              </a:rPr>
              <a:t>"=net_</a:t>
            </a:r>
            <a:r>
              <a:rPr lang="fr-FR" sz="1200" kern="0" dirty="0" err="1">
                <a:solidFill>
                  <a:schemeClr val="tx2">
                    <a:lumMod val="60000"/>
                    <a:lumOff val="40000"/>
                  </a:schemeClr>
                </a:solidFill>
                <a:ea typeface="Arial Unicode MS" pitchFamily="34" charset="-128"/>
                <a:cs typeface="Arial Unicode MS" pitchFamily="34" charset="-128"/>
              </a:rPr>
              <a:t>customer</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priceamount</a:t>
            </a:r>
            <a:r>
              <a:rPr lang="fr-FR" sz="1200" kern="0" dirty="0">
                <a:solidFill>
                  <a:schemeClr val="tx2">
                    <a:lumMod val="60000"/>
                    <a:lumOff val="40000"/>
                  </a:schemeClr>
                </a:solidFill>
                <a:ea typeface="Arial Unicode MS" pitchFamily="34" charset="-128"/>
                <a:cs typeface="Arial Unicode MS" pitchFamily="34" charset="-128"/>
              </a:rPr>
              <a:t>"=90</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"pricecurrency"=GBP</a:t>
            </a:r>
            <a:r>
              <a:rPr lang="fr-FR" sz="1200" b="1" kern="0" dirty="0">
                <a:solidFill>
                  <a:schemeClr val="accent5"/>
                </a:solidFill>
                <a:ea typeface="Arial Unicode MS" pitchFamily="34" charset="-128"/>
                <a:cs typeface="Arial Unicode MS" pitchFamily="34" charset="-128"/>
              </a:rPr>
              <a:t>;</a:t>
            </a:r>
            <a:r>
              <a:rPr lang="fr-FR" sz="1200" kern="0" dirty="0">
                <a:solidFill>
                  <a:schemeClr val="tx2">
                    <a:lumMod val="60000"/>
                    <a:lumOff val="40000"/>
                  </a:schemeClr>
                </a:solidFill>
                <a:ea typeface="Arial Unicode MS" pitchFamily="34" charset="-128"/>
                <a:cs typeface="Arial Unicode MS" pitchFamily="34" charset="-128"/>
              </a:rPr>
              <a:t>"</a:t>
            </a:r>
            <a:r>
              <a:rPr lang="fr-FR" sz="1200" kern="0" dirty="0" err="1">
                <a:solidFill>
                  <a:schemeClr val="tx2">
                    <a:lumMod val="60000"/>
                    <a:lumOff val="40000"/>
                  </a:schemeClr>
                </a:solidFill>
                <a:ea typeface="Arial Unicode MS" pitchFamily="34" charset="-128"/>
                <a:cs typeface="Arial Unicode MS" pitchFamily="34" charset="-128"/>
              </a:rPr>
              <a:t>lowerbound</a:t>
            </a:r>
            <a:r>
              <a:rPr lang="fr-FR" sz="1200" kern="0" dirty="0">
                <a:solidFill>
                  <a:schemeClr val="tx2">
                    <a:lumMod val="60000"/>
                    <a:lumOff val="40000"/>
                  </a:schemeClr>
                </a:solidFill>
                <a:ea typeface="Arial Unicode MS" pitchFamily="34" charset="-128"/>
                <a:cs typeface="Arial Unicode MS" pitchFamily="34" charset="-128"/>
              </a:rPr>
              <a:t>"="</a:t>
            </a:r>
            <a:r>
              <a:rPr lang="fr-FR" sz="1200" kern="0">
                <a:solidFill>
                  <a:schemeClr val="tx2">
                    <a:lumMod val="60000"/>
                    <a:lumOff val="40000"/>
                  </a:schemeClr>
                </a:solidFill>
                <a:ea typeface="Arial Unicode MS" pitchFamily="34" charset="-128"/>
                <a:cs typeface="Arial Unicode MS" pitchFamily="34" charset="-128"/>
              </a:rPr>
              <a:t>10"</a:t>
            </a:r>
            <a:r>
              <a:rPr lang="fr-FR" sz="1200" b="1" kern="0">
                <a:solidFill>
                  <a:schemeClr val="accent4"/>
                </a:solidFill>
                <a:ea typeface="Arial Unicode MS" pitchFamily="34" charset="-128"/>
                <a:cs typeface="Arial Unicode MS" pitchFamily="34" charset="-128"/>
              </a:rPr>
              <a:t>}</a:t>
            </a:r>
            <a:r>
              <a:rPr lang="fr-FR" sz="1200" b="1" kern="0">
                <a:solidFill>
                  <a:schemeClr val="accent3">
                    <a:lumMod val="60000"/>
                    <a:lumOff val="40000"/>
                  </a:schemeClr>
                </a:solidFill>
                <a:ea typeface="Arial Unicode MS" pitchFamily="34" charset="-128"/>
                <a:cs typeface="Arial Unicode MS" pitchFamily="34" charset="-128"/>
              </a:rPr>
              <a:t>]</a:t>
            </a:r>
            <a:r>
              <a:rPr lang="fr-FR" sz="1200" b="1" kern="0">
                <a:solidFill>
                  <a:schemeClr val="accent4"/>
                </a:solidFill>
                <a:ea typeface="Arial Unicode MS" pitchFamily="34" charset="-128"/>
                <a:cs typeface="Arial Unicode MS" pitchFamily="34" charset="-128"/>
              </a:rPr>
              <a:t>}</a:t>
            </a:r>
            <a:r>
              <a:rPr lang="fr-FR" sz="1200" b="1" kern="0">
                <a:solidFill>
                  <a:schemeClr val="accent3">
                    <a:lumMod val="60000"/>
                    <a:lumOff val="40000"/>
                  </a:schemeClr>
                </a:solidFill>
                <a:ea typeface="Arial Unicode MS" pitchFamily="34" charset="-128"/>
                <a:cs typeface="Arial Unicode MS" pitchFamily="34" charset="-128"/>
              </a:rPr>
              <a:t>]</a:t>
            </a:r>
            <a:endParaRPr lang="fr-FR" sz="1200" b="1" kern="0" dirty="0">
              <a:solidFill>
                <a:schemeClr val="accent4"/>
              </a:solidFill>
              <a:ea typeface="Arial Unicode MS" pitchFamily="34" charset="-128"/>
              <a:cs typeface="Arial Unicode MS" pitchFamily="34" charset="-128"/>
            </a:endParaRPr>
          </a:p>
        </p:txBody>
      </p:sp>
      <p:sp>
        <p:nvSpPr>
          <p:cNvPr id="2" name="TextBox 1"/>
          <p:cNvSpPr txBox="1"/>
          <p:nvPr/>
        </p:nvSpPr>
        <p:spPr>
          <a:xfrm>
            <a:off x="2323504" y="5482233"/>
            <a:ext cx="990327"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b="1" kern="0" dirty="0">
                <a:ea typeface="Arial Unicode MS" pitchFamily="34" charset="-128"/>
                <a:cs typeface="Arial Unicode MS" pitchFamily="34" charset="-128"/>
              </a:rPr>
              <a:t>Example</a:t>
            </a:r>
          </a:p>
        </p:txBody>
      </p:sp>
      <p:sp>
        <p:nvSpPr>
          <p:cNvPr id="9" name="TextBox 8"/>
          <p:cNvSpPr txBox="1"/>
          <p:nvPr/>
        </p:nvSpPr>
        <p:spPr>
          <a:xfrm>
            <a:off x="2220367" y="5463104"/>
            <a:ext cx="1196602" cy="31525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endParaRPr lang="fr-FR" sz="1000" kern="0" dirty="0">
              <a:solidFill>
                <a:schemeClr val="tx1"/>
              </a:solidFill>
              <a:ea typeface="Arial Unicode MS" pitchFamily="34" charset="-128"/>
              <a:cs typeface="Arial Unicode MS" pitchFamily="34" charset="-128"/>
            </a:endParaRPr>
          </a:p>
        </p:txBody>
      </p:sp>
      <p:sp>
        <p:nvSpPr>
          <p:cNvPr id="10" name="Text Placeholder 7"/>
          <p:cNvSpPr>
            <a:spLocks noGrp="1"/>
          </p:cNvSpPr>
          <p:nvPr>
            <p:ph type="body" sz="quarter" idx="10"/>
          </p:nvPr>
        </p:nvSpPr>
        <p:spPr>
          <a:xfrm>
            <a:off x="855114" y="1288368"/>
            <a:ext cx="1079564" cy="488161"/>
          </a:xfrm>
        </p:spPr>
        <p:txBody>
          <a:bodyPr/>
          <a:lstStyle/>
          <a:p>
            <a:pPr lvl="0">
              <a:spcAft>
                <a:spcPts val="1200"/>
              </a:spcAft>
            </a:pPr>
            <a:r>
              <a:rPr lang="en-US" sz="2800" b="1" dirty="0">
                <a:solidFill>
                  <a:schemeClr val="accent4"/>
                </a:solidFill>
              </a:rPr>
              <a:t>Goal:</a:t>
            </a:r>
            <a:endParaRPr lang="en-US" sz="2400" dirty="0"/>
          </a:p>
        </p:txBody>
      </p:sp>
      <p:sp>
        <p:nvSpPr>
          <p:cNvPr id="11" name="Text Placeholder 7"/>
          <p:cNvSpPr>
            <a:spLocks noGrp="1"/>
          </p:cNvSpPr>
          <p:nvPr>
            <p:ph type="body" sz="quarter" idx="10"/>
          </p:nvPr>
        </p:nvSpPr>
        <p:spPr>
          <a:xfrm>
            <a:off x="855114" y="3529465"/>
            <a:ext cx="6132827" cy="454111"/>
          </a:xfrm>
        </p:spPr>
        <p:txBody>
          <a:bodyPr/>
          <a:lstStyle/>
          <a:p>
            <a:pPr lvl="0">
              <a:spcAft>
                <a:spcPts val="1200"/>
              </a:spcAft>
            </a:pPr>
            <a:r>
              <a:rPr lang="en-US" sz="2800" b="1" dirty="0">
                <a:solidFill>
                  <a:srgbClr val="00B0F0"/>
                </a:solidFill>
              </a:rPr>
              <a:t>Understanding the basic syntax:</a:t>
            </a:r>
          </a:p>
        </p:txBody>
      </p:sp>
    </p:spTree>
    <p:extLst>
      <p:ext uri="{BB962C8B-B14F-4D97-AF65-F5344CB8AC3E}">
        <p14:creationId xmlns:p14="http://schemas.microsoft.com/office/powerpoint/2010/main" val="172829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329317" y="4305281"/>
            <a:ext cx="9219972" cy="802507"/>
          </a:xfrm>
        </p:spPr>
        <p:txBody>
          <a:bodyPr/>
          <a:lstStyle/>
          <a:p>
            <a:pPr marL="0" lvl="1" indent="0">
              <a:buClr>
                <a:schemeClr val="tx1"/>
              </a:buClr>
              <a:buNone/>
            </a:pPr>
            <a:r>
              <a:rPr lang="en-US" sz="2000" dirty="0"/>
              <a:t>Permits a catalogue to have the </a:t>
            </a:r>
            <a:r>
              <a:rPr lang="en-US" sz="2000" dirty="0" err="1"/>
              <a:t>BMEcat</a:t>
            </a:r>
            <a:r>
              <a:rPr lang="en-US" sz="2000" dirty="0"/>
              <a:t> features </a:t>
            </a:r>
            <a:r>
              <a:rPr lang="en-US" sz="2000" u="sng" dirty="0"/>
              <a:t>as well as</a:t>
            </a:r>
            <a:r>
              <a:rPr lang="en-US" sz="2000" dirty="0"/>
              <a:t> parametric data (not available in the </a:t>
            </a:r>
            <a:r>
              <a:rPr lang="en-US" sz="2000" dirty="0" err="1"/>
              <a:t>BMEcat</a:t>
            </a:r>
            <a:r>
              <a:rPr lang="en-US" sz="2000" dirty="0"/>
              <a:t> format)</a:t>
            </a:r>
          </a:p>
        </p:txBody>
      </p:sp>
      <p:sp>
        <p:nvSpPr>
          <p:cNvPr id="7" name="Title 6"/>
          <p:cNvSpPr>
            <a:spLocks noGrp="1"/>
          </p:cNvSpPr>
          <p:nvPr>
            <p:ph type="title"/>
          </p:nvPr>
        </p:nvSpPr>
        <p:spPr/>
        <p:txBody>
          <a:bodyPr/>
          <a:lstStyle/>
          <a:p>
            <a:r>
              <a:rPr lang="en-US" dirty="0"/>
              <a:t>FOREWORD - 2</a:t>
            </a:r>
          </a:p>
        </p:txBody>
      </p:sp>
      <p:sp>
        <p:nvSpPr>
          <p:cNvPr id="6" name="Text Placeholder 7"/>
          <p:cNvSpPr>
            <a:spLocks noGrp="1"/>
          </p:cNvSpPr>
          <p:nvPr>
            <p:ph type="body" sz="quarter" idx="10"/>
          </p:nvPr>
        </p:nvSpPr>
        <p:spPr>
          <a:xfrm>
            <a:off x="1329317" y="2007536"/>
            <a:ext cx="9219972" cy="832816"/>
          </a:xfrm>
        </p:spPr>
        <p:txBody>
          <a:bodyPr/>
          <a:lstStyle/>
          <a:p>
            <a:pPr lvl="0">
              <a:spcBef>
                <a:spcPts val="0"/>
              </a:spcBef>
              <a:spcAft>
                <a:spcPts val="1200"/>
              </a:spcAft>
            </a:pPr>
            <a:r>
              <a:rPr lang="en-US" dirty="0"/>
              <a:t>As with </a:t>
            </a:r>
            <a:r>
              <a:rPr lang="en-US" dirty="0" err="1"/>
              <a:t>BMEcat</a:t>
            </a:r>
            <a:r>
              <a:rPr lang="en-US" dirty="0"/>
              <a:t>, CMS needs to be enabled along with all the required technical setups </a:t>
            </a:r>
          </a:p>
        </p:txBody>
      </p:sp>
      <p:sp>
        <p:nvSpPr>
          <p:cNvPr id="9" name="Title 6"/>
          <p:cNvSpPr txBox="1">
            <a:spLocks/>
          </p:cNvSpPr>
          <p:nvPr/>
        </p:nvSpPr>
        <p:spPr bwMode="gray">
          <a:xfrm>
            <a:off x="504001" y="504000"/>
            <a:ext cx="11186476"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a:t>FOREWORD - 1</a:t>
            </a:r>
            <a:endParaRPr lang="en-US" dirty="0"/>
          </a:p>
        </p:txBody>
      </p:sp>
      <p:sp>
        <p:nvSpPr>
          <p:cNvPr id="14" name="Text Placeholder 7"/>
          <p:cNvSpPr>
            <a:spLocks noGrp="1"/>
          </p:cNvSpPr>
          <p:nvPr>
            <p:ph type="body" sz="quarter" idx="10"/>
          </p:nvPr>
        </p:nvSpPr>
        <p:spPr>
          <a:xfrm>
            <a:off x="855114" y="1288368"/>
            <a:ext cx="5102924" cy="488161"/>
          </a:xfrm>
        </p:spPr>
        <p:txBody>
          <a:bodyPr/>
          <a:lstStyle/>
          <a:p>
            <a:pPr lvl="0">
              <a:spcAft>
                <a:spcPts val="1200"/>
              </a:spcAft>
            </a:pPr>
            <a:r>
              <a:rPr lang="en-US" sz="2800" b="1" dirty="0">
                <a:solidFill>
                  <a:srgbClr val="FFC000"/>
                </a:solidFill>
              </a:rPr>
              <a:t>Prerequisites:</a:t>
            </a:r>
          </a:p>
        </p:txBody>
      </p:sp>
      <p:sp>
        <p:nvSpPr>
          <p:cNvPr id="15" name="Text Placeholder 7"/>
          <p:cNvSpPr>
            <a:spLocks noGrp="1"/>
          </p:cNvSpPr>
          <p:nvPr>
            <p:ph type="body" sz="quarter" idx="10"/>
          </p:nvPr>
        </p:nvSpPr>
        <p:spPr>
          <a:xfrm>
            <a:off x="778112" y="3546388"/>
            <a:ext cx="6132827" cy="454111"/>
          </a:xfrm>
        </p:spPr>
        <p:txBody>
          <a:bodyPr/>
          <a:lstStyle/>
          <a:p>
            <a:pPr lvl="0">
              <a:spcAft>
                <a:spcPts val="1200"/>
              </a:spcAft>
            </a:pPr>
            <a:r>
              <a:rPr lang="en-US" sz="2800" b="1" dirty="0">
                <a:solidFill>
                  <a:srgbClr val="FF4747"/>
                </a:solidFill>
              </a:rPr>
              <a:t>Added Advantage over </a:t>
            </a:r>
            <a:r>
              <a:rPr lang="en-US" sz="2800" b="1" dirty="0" err="1">
                <a:solidFill>
                  <a:srgbClr val="FF4747"/>
                </a:solidFill>
              </a:rPr>
              <a:t>BMEcat</a:t>
            </a:r>
            <a:r>
              <a:rPr lang="en-US" sz="2800" b="1" dirty="0">
                <a:solidFill>
                  <a:srgbClr val="FF4747"/>
                </a:solidFill>
              </a:rPr>
              <a:t>:</a:t>
            </a:r>
          </a:p>
        </p:txBody>
      </p:sp>
    </p:spTree>
    <p:extLst>
      <p:ext uri="{BB962C8B-B14F-4D97-AF65-F5344CB8AC3E}">
        <p14:creationId xmlns:p14="http://schemas.microsoft.com/office/powerpoint/2010/main" val="26700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4135967" y="1077458"/>
            <a:ext cx="4123150" cy="3944262"/>
          </a:xfrm>
          <a:prstGeom prst="rect">
            <a:avLst/>
          </a:prstGeom>
          <a:ln w="38100">
            <a:solidFill>
              <a:schemeClr val="accent1"/>
            </a:solidFill>
            <a:prstDash val="solid"/>
          </a:ln>
        </p:spPr>
      </p:pic>
      <p:pic>
        <p:nvPicPr>
          <p:cNvPr id="18" name="Picture 17"/>
          <p:cNvPicPr>
            <a:picLocks noChangeAspect="1"/>
          </p:cNvPicPr>
          <p:nvPr/>
        </p:nvPicPr>
        <p:blipFill rotWithShape="1">
          <a:blip r:embed="rId4"/>
          <a:srcRect l="-1" r="848"/>
          <a:stretch/>
        </p:blipFill>
        <p:spPr>
          <a:xfrm>
            <a:off x="229421" y="1077458"/>
            <a:ext cx="3630281" cy="5026196"/>
          </a:xfrm>
          <a:prstGeom prst="rect">
            <a:avLst/>
          </a:prstGeom>
          <a:ln w="57150">
            <a:solidFill>
              <a:srgbClr val="0070C0"/>
            </a:solidFill>
            <a:prstDash val="solid"/>
          </a:ln>
        </p:spPr>
      </p:pic>
      <p:sp>
        <p:nvSpPr>
          <p:cNvPr id="24" name="Title 23"/>
          <p:cNvSpPr>
            <a:spLocks noGrp="1"/>
          </p:cNvSpPr>
          <p:nvPr>
            <p:ph type="title"/>
          </p:nvPr>
        </p:nvSpPr>
        <p:spPr>
          <a:xfrm>
            <a:off x="504001" y="504000"/>
            <a:ext cx="11186476" cy="369332"/>
          </a:xfrm>
        </p:spPr>
        <p:txBody>
          <a:bodyPr/>
          <a:lstStyle/>
          <a:p>
            <a:r>
              <a:rPr lang="en-US" dirty="0"/>
              <a:t>OVERVIEW OF AN EXTENDED-CIF ITEM</a:t>
            </a:r>
          </a:p>
        </p:txBody>
      </p:sp>
      <p:sp>
        <p:nvSpPr>
          <p:cNvPr id="8" name="Rectangle 7"/>
          <p:cNvSpPr/>
          <p:nvPr/>
        </p:nvSpPr>
        <p:spPr bwMode="gray">
          <a:xfrm>
            <a:off x="229420" y="1077458"/>
            <a:ext cx="3630282" cy="2714412"/>
          </a:xfrm>
          <a:prstGeom prst="rect">
            <a:avLst/>
          </a:prstGeom>
          <a:noFill/>
          <a:ln w="28575" algn="ctr">
            <a:solidFill>
              <a:schemeClr val="accent1"/>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Rectangle 10"/>
          <p:cNvSpPr/>
          <p:nvPr/>
        </p:nvSpPr>
        <p:spPr bwMode="gray">
          <a:xfrm>
            <a:off x="229420" y="3822700"/>
            <a:ext cx="3630282" cy="2262641"/>
          </a:xfrm>
          <a:prstGeom prst="rect">
            <a:avLst/>
          </a:prstGeom>
          <a:noFill/>
          <a:ln w="28575" algn="ctr">
            <a:solidFill>
              <a:schemeClr val="accent4"/>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6" name="Picture 15"/>
          <p:cNvPicPr>
            <a:picLocks noChangeAspect="1"/>
          </p:cNvPicPr>
          <p:nvPr/>
        </p:nvPicPr>
        <p:blipFill>
          <a:blip r:embed="rId5"/>
          <a:stretch>
            <a:fillRect/>
          </a:stretch>
        </p:blipFill>
        <p:spPr>
          <a:xfrm>
            <a:off x="8396749" y="2898193"/>
            <a:ext cx="3678572" cy="3593885"/>
          </a:xfrm>
          <a:prstGeom prst="rect">
            <a:avLst/>
          </a:prstGeom>
          <a:ln w="38100">
            <a:solidFill>
              <a:schemeClr val="accent4"/>
            </a:solidFill>
            <a:prstDash val="solid"/>
          </a:ln>
        </p:spPr>
      </p:pic>
      <p:sp>
        <p:nvSpPr>
          <p:cNvPr id="14" name="Rectangle 13"/>
          <p:cNvSpPr/>
          <p:nvPr/>
        </p:nvSpPr>
        <p:spPr bwMode="gray">
          <a:xfrm>
            <a:off x="3231033" y="1435100"/>
            <a:ext cx="512831" cy="192824"/>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14"/>
          <p:cNvSpPr/>
          <p:nvPr/>
        </p:nvSpPr>
        <p:spPr bwMode="gray">
          <a:xfrm>
            <a:off x="1041628" y="1700654"/>
            <a:ext cx="2702236" cy="745616"/>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p:cNvSpPr/>
          <p:nvPr/>
        </p:nvSpPr>
        <p:spPr bwMode="gray">
          <a:xfrm>
            <a:off x="284633" y="1127610"/>
            <a:ext cx="721207" cy="1021042"/>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Arrow: Striped Right 1"/>
          <p:cNvSpPr/>
          <p:nvPr/>
        </p:nvSpPr>
        <p:spPr bwMode="gray">
          <a:xfrm>
            <a:off x="3426884" y="2819400"/>
            <a:ext cx="709084" cy="474463"/>
          </a:xfrm>
          <a:prstGeom prst="striped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Arrow: Striped Right 12"/>
          <p:cNvSpPr/>
          <p:nvPr/>
        </p:nvSpPr>
        <p:spPr bwMode="gray">
          <a:xfrm>
            <a:off x="3673929" y="5225846"/>
            <a:ext cx="4722819" cy="474463"/>
          </a:xfrm>
          <a:prstGeom prst="stripedRightArrow">
            <a:avLst/>
          </a:prstGeom>
          <a:solidFill>
            <a:schemeClr val="accent4"/>
          </a:solid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bwMode="gray">
          <a:xfrm>
            <a:off x="1041628" y="3861282"/>
            <a:ext cx="2558822" cy="2178837"/>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60274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487815" cy="677108"/>
          </a:xfrm>
        </p:spPr>
        <p:txBody>
          <a:bodyPr/>
          <a:lstStyle/>
          <a:p>
            <a:r>
              <a:rPr lang="en-US" dirty="0"/>
              <a:t>Price </a:t>
            </a:r>
            <a:r>
              <a:rPr lang="en-US" dirty="0">
                <a:solidFill>
                  <a:schemeClr val="accent1"/>
                </a:solidFill>
              </a:rPr>
              <a:t>Configuration</a:t>
            </a:r>
          </a:p>
        </p:txBody>
      </p:sp>
      <p:sp>
        <p:nvSpPr>
          <p:cNvPr id="3" name="Rectangle 2"/>
          <p:cNvSpPr/>
          <p:nvPr/>
        </p:nvSpPr>
        <p:spPr bwMode="gray">
          <a:xfrm>
            <a:off x="11369689" y="468351"/>
            <a:ext cx="669073" cy="122664"/>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21213" y="3767553"/>
            <a:ext cx="3116826" cy="84377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9920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4"/>
          </p:nvPr>
        </p:nvPicPr>
        <p:blipFill rotWithShape="1">
          <a:blip r:embed="rId2"/>
          <a:srcRect l="22934" r="381" b="40141"/>
          <a:stretch/>
        </p:blipFill>
        <p:spPr>
          <a:prstGeom prst="rect">
            <a:avLst/>
          </a:prstGeom>
        </p:spPr>
      </p:pic>
      <p:sp>
        <p:nvSpPr>
          <p:cNvPr id="2" name="Title 1"/>
          <p:cNvSpPr>
            <a:spLocks noGrp="1"/>
          </p:cNvSpPr>
          <p:nvPr>
            <p:ph type="title"/>
          </p:nvPr>
        </p:nvSpPr>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At item’s price level</a:t>
            </a:r>
          </a:p>
        </p:txBody>
      </p:sp>
      <p:sp>
        <p:nvSpPr>
          <p:cNvPr id="12" name="Text Placeholder 11"/>
          <p:cNvSpPr>
            <a:spLocks noGrp="1"/>
          </p:cNvSpPr>
          <p:nvPr>
            <p:ph type="body" sz="quarter" idx="13"/>
          </p:nvPr>
        </p:nvSpPr>
        <p:spPr/>
        <p:txBody>
          <a:bodyPr/>
          <a:lstStyle/>
          <a:p>
            <a:pPr lvl="0"/>
            <a:r>
              <a:rPr lang="en-US" dirty="0"/>
              <a:t>At purchase requisition level</a:t>
            </a:r>
          </a:p>
        </p:txBody>
      </p:sp>
      <p:sp>
        <p:nvSpPr>
          <p:cNvPr id="14" name="Text Placeholder 13"/>
          <p:cNvSpPr>
            <a:spLocks noGrp="1"/>
          </p:cNvSpPr>
          <p:nvPr>
            <p:ph type="body" sz="quarter" idx="15"/>
          </p:nvPr>
        </p:nvSpPr>
        <p:spPr/>
        <p:txBody>
          <a:bodyPr/>
          <a:lstStyle/>
          <a:p>
            <a:pPr lvl="0"/>
            <a:r>
              <a:rPr lang="en-US" dirty="0"/>
              <a:t>At detail/description’s level</a:t>
            </a:r>
          </a:p>
        </p:txBody>
      </p:sp>
      <p:sp>
        <p:nvSpPr>
          <p:cNvPr id="26" name="Rectangle 25"/>
          <p:cNvSpPr/>
          <p:nvPr/>
        </p:nvSpPr>
        <p:spPr bwMode="gray">
          <a:xfrm>
            <a:off x="9857226" y="1927123"/>
            <a:ext cx="771445"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Rectangle 26"/>
          <p:cNvSpPr/>
          <p:nvPr/>
        </p:nvSpPr>
        <p:spPr bwMode="gray">
          <a:xfrm>
            <a:off x="9152072" y="1927123"/>
            <a:ext cx="411921"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3" name="Picture Placeholder 12"/>
          <p:cNvPicPr>
            <a:picLocks noGrp="1" noChangeAspect="1"/>
          </p:cNvPicPr>
          <p:nvPr>
            <p:ph type="pic" sz="quarter" idx="12"/>
          </p:nvPr>
        </p:nvPicPr>
        <p:blipFill rotWithShape="1">
          <a:blip r:embed="rId3"/>
          <a:srcRect l="15314"/>
          <a:stretch/>
        </p:blipFill>
        <p:spPr>
          <a:prstGeom prst="rect">
            <a:avLst/>
          </a:prstGeom>
        </p:spPr>
      </p:pic>
      <p:pic>
        <p:nvPicPr>
          <p:cNvPr id="9" name="Picture Placeholder 8"/>
          <p:cNvPicPr>
            <a:picLocks noGrp="1" noChangeAspect="1"/>
          </p:cNvPicPr>
          <p:nvPr>
            <p:ph type="pic" sz="quarter" idx="16"/>
          </p:nvPr>
        </p:nvPicPr>
        <p:blipFill rotWithShape="1">
          <a:blip r:embed="rId4"/>
          <a:srcRect l="16988" t="14263" r="10786"/>
          <a:stretch/>
        </p:blipFill>
        <p:spPr>
          <a:prstGeom prst="rect">
            <a:avLst/>
          </a:prstGeom>
        </p:spPr>
      </p:pic>
    </p:spTree>
    <p:extLst>
      <p:ext uri="{BB962C8B-B14F-4D97-AF65-F5344CB8AC3E}">
        <p14:creationId xmlns:p14="http://schemas.microsoft.com/office/powerpoint/2010/main" val="61470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Single Corner Snipped 5"/>
          <p:cNvSpPr/>
          <p:nvPr/>
        </p:nvSpPr>
        <p:spPr bwMode="gray">
          <a:xfrm flipH="1">
            <a:off x="528657" y="5713303"/>
            <a:ext cx="2040556" cy="738665"/>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 Placeholder 10"/>
          <p:cNvSpPr>
            <a:spLocks noGrp="1"/>
          </p:cNvSpPr>
          <p:nvPr>
            <p:ph type="body" sz="quarter" idx="10"/>
          </p:nvPr>
        </p:nvSpPr>
        <p:spPr>
          <a:xfrm>
            <a:off x="528657" y="907732"/>
            <a:ext cx="5925675" cy="4492042"/>
          </a:xfrm>
          <a:ln w="28575">
            <a:solidFill>
              <a:schemeClr val="tx1"/>
            </a:solidFill>
            <a:prstDash val="lgDash"/>
          </a:ln>
        </p:spPr>
        <p:txBody>
          <a:bodyPr lIns="91440" tIns="91440"/>
          <a:lstStyle/>
          <a:p>
            <a:pPr lvl="0"/>
            <a:r>
              <a:rPr lang="en-US" dirty="0"/>
              <a:t>[{"</a:t>
            </a:r>
            <a:r>
              <a:rPr lang="en-US" b="1" dirty="0" err="1"/>
              <a:t>datetime</a:t>
            </a:r>
            <a:r>
              <a:rPr lang="en-US" dirty="0"/>
              <a:t>"= []; </a:t>
            </a:r>
          </a:p>
          <a:p>
            <a:pPr lvl="0"/>
            <a:r>
              <a:rPr lang="en-US" dirty="0"/>
              <a:t>"</a:t>
            </a:r>
            <a:r>
              <a:rPr lang="en-US" b="1" dirty="0" err="1"/>
              <a:t>articleprice</a:t>
            </a:r>
            <a:r>
              <a:rPr lang="en-US" dirty="0"/>
              <a:t>"=[</a:t>
            </a:r>
          </a:p>
          <a:p>
            <a:pPr lvl="0"/>
            <a:r>
              <a:rPr lang="en-US" dirty="0"/>
              <a:t>{"</a:t>
            </a:r>
            <a:r>
              <a:rPr lang="en-US" b="1" dirty="0" err="1"/>
              <a:t>pricetype</a:t>
            </a:r>
            <a:r>
              <a:rPr lang="en-US" dirty="0"/>
              <a:t>"=</a:t>
            </a:r>
            <a:r>
              <a:rPr lang="en-US" dirty="0" err="1"/>
              <a:t>net_customer</a:t>
            </a:r>
            <a:r>
              <a:rPr lang="en-US" dirty="0"/>
              <a:t>;</a:t>
            </a:r>
          </a:p>
          <a:p>
            <a:pPr lvl="0"/>
            <a:r>
              <a:rPr lang="en-US" dirty="0"/>
              <a:t>"</a:t>
            </a:r>
            <a:r>
              <a:rPr lang="en-US" b="1" dirty="0" err="1">
                <a:solidFill>
                  <a:srgbClr val="FFC000"/>
                </a:solidFill>
              </a:rPr>
              <a:t>priceamount</a:t>
            </a:r>
            <a:r>
              <a:rPr lang="en-US" dirty="0"/>
              <a:t>"=</a:t>
            </a:r>
            <a:r>
              <a:rPr lang="en-US" dirty="0">
                <a:solidFill>
                  <a:srgbClr val="00B0F0"/>
                </a:solidFill>
              </a:rPr>
              <a:t>100</a:t>
            </a:r>
            <a:r>
              <a:rPr lang="en-US" dirty="0"/>
              <a:t>;</a:t>
            </a:r>
          </a:p>
          <a:p>
            <a:pPr lvl="0"/>
            <a:r>
              <a:rPr lang="en-US" dirty="0"/>
              <a:t>"</a:t>
            </a:r>
            <a:r>
              <a:rPr lang="en-US" b="1" dirty="0" err="1">
                <a:solidFill>
                  <a:srgbClr val="FFC000"/>
                </a:solidFill>
              </a:rPr>
              <a:t>pricecurrency</a:t>
            </a:r>
            <a:r>
              <a:rPr lang="en-US" dirty="0"/>
              <a:t>"=</a:t>
            </a:r>
            <a:r>
              <a:rPr lang="en-US" dirty="0">
                <a:solidFill>
                  <a:srgbClr val="00B0F0"/>
                </a:solidFill>
              </a:rPr>
              <a:t>GBP</a:t>
            </a:r>
            <a:r>
              <a:rPr lang="en-US" dirty="0"/>
              <a:t>;</a:t>
            </a:r>
          </a:p>
          <a:p>
            <a:pPr lvl="0"/>
            <a:r>
              <a:rPr lang="en-US" dirty="0"/>
              <a:t>"</a:t>
            </a:r>
            <a:r>
              <a:rPr lang="en-US" b="1" dirty="0" err="1">
                <a:solidFill>
                  <a:srgbClr val="FFC000"/>
                </a:solidFill>
              </a:rPr>
              <a:t>lowerbound</a:t>
            </a:r>
            <a:r>
              <a:rPr lang="en-US" dirty="0"/>
              <a:t>"="</a:t>
            </a:r>
            <a:r>
              <a:rPr lang="en-US" dirty="0">
                <a:solidFill>
                  <a:srgbClr val="00B0F0"/>
                </a:solidFill>
              </a:rPr>
              <a:t>5</a:t>
            </a:r>
            <a:r>
              <a:rPr lang="en-US" dirty="0"/>
              <a:t>"}</a:t>
            </a:r>
          </a:p>
          <a:p>
            <a:pPr lvl="0"/>
            <a:r>
              <a:rPr lang="en-US" sz="1150" dirty="0">
                <a:solidFill>
                  <a:schemeClr val="tx2"/>
                </a:solidFill>
              </a:rPr>
              <a:t>;{"</a:t>
            </a:r>
            <a:r>
              <a:rPr lang="en-US" sz="1150" dirty="0" err="1">
                <a:solidFill>
                  <a:schemeClr val="tx2"/>
                </a:solidFill>
              </a:rPr>
              <a:t>priceType</a:t>
            </a:r>
            <a:r>
              <a:rPr lang="en-US" sz="1150" dirty="0">
                <a:solidFill>
                  <a:schemeClr val="tx2"/>
                </a:solidFill>
              </a:rPr>
              <a:t>"=net_customer;"</a:t>
            </a:r>
            <a:r>
              <a:rPr lang="en-US" sz="1150" dirty="0" err="1">
                <a:solidFill>
                  <a:schemeClr val="tx2"/>
                </a:solidFill>
              </a:rPr>
              <a:t>priceamount</a:t>
            </a:r>
            <a:r>
              <a:rPr lang="en-US" sz="1150" dirty="0">
                <a:solidFill>
                  <a:schemeClr val="tx2"/>
                </a:solidFill>
              </a:rPr>
              <a:t>"=90;"pricecurrency"=GBP;"</a:t>
            </a:r>
            <a:r>
              <a:rPr lang="en-US" sz="1150" dirty="0" err="1">
                <a:solidFill>
                  <a:schemeClr val="tx2"/>
                </a:solidFill>
              </a:rPr>
              <a:t>lowerbound</a:t>
            </a:r>
            <a:r>
              <a:rPr lang="en-US" sz="1150" dirty="0">
                <a:solidFill>
                  <a:schemeClr val="tx2"/>
                </a:solidFill>
              </a:rPr>
              <a:t>"="10"}</a:t>
            </a:r>
          </a:p>
          <a:p>
            <a:pPr lvl="0">
              <a:spcBef>
                <a:spcPts val="0"/>
              </a:spcBef>
            </a:pPr>
            <a:r>
              <a:rPr lang="en-US" sz="1150" dirty="0">
                <a:solidFill>
                  <a:schemeClr val="tx2"/>
                </a:solidFill>
              </a:rPr>
              <a:t>;{"</a:t>
            </a:r>
            <a:r>
              <a:rPr lang="en-US" sz="1150" dirty="0" err="1">
                <a:solidFill>
                  <a:schemeClr val="tx2"/>
                </a:solidFill>
              </a:rPr>
              <a:t>priceType</a:t>
            </a:r>
            <a:r>
              <a:rPr lang="en-US" sz="1150" dirty="0">
                <a:solidFill>
                  <a:schemeClr val="tx2"/>
                </a:solidFill>
              </a:rPr>
              <a:t>"=net_customer;"</a:t>
            </a:r>
            <a:r>
              <a:rPr lang="en-US" sz="1150" dirty="0" err="1">
                <a:solidFill>
                  <a:schemeClr val="tx2"/>
                </a:solidFill>
              </a:rPr>
              <a:t>priceamount</a:t>
            </a:r>
            <a:r>
              <a:rPr lang="en-US" sz="1150" dirty="0">
                <a:solidFill>
                  <a:schemeClr val="tx2"/>
                </a:solidFill>
              </a:rPr>
              <a:t>"=85;"pricecurrency"=GBP;"</a:t>
            </a:r>
            <a:r>
              <a:rPr lang="en-US" sz="1150" dirty="0" err="1">
                <a:solidFill>
                  <a:schemeClr val="tx2"/>
                </a:solidFill>
              </a:rPr>
              <a:t>lowerbound</a:t>
            </a:r>
            <a:r>
              <a:rPr lang="en-US" sz="1150" dirty="0">
                <a:solidFill>
                  <a:schemeClr val="tx2"/>
                </a:solidFill>
              </a:rPr>
              <a:t>"="20"}</a:t>
            </a:r>
          </a:p>
          <a:p>
            <a:pPr lvl="0"/>
            <a:r>
              <a:rPr lang="en-US" dirty="0"/>
              <a:t>]}]</a:t>
            </a:r>
          </a:p>
        </p:txBody>
      </p:sp>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6704591" y="907731"/>
            <a:ext cx="4985886" cy="4492043"/>
          </a:xfrm>
          <a:prstGeom prst="rect">
            <a:avLst/>
          </a:prstGeom>
          <a:ln w="28575">
            <a:solidFill>
              <a:schemeClr val="tx1"/>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t>Date Time</a:t>
            </a:r>
            <a:r>
              <a:rPr lang="en-US" sz="1800" dirty="0"/>
              <a:t>: </a:t>
            </a:r>
            <a:r>
              <a:rPr lang="en-US" sz="1400" dirty="0"/>
              <a:t>Leave as is</a:t>
            </a:r>
            <a:r>
              <a:rPr lang="en-US" sz="1400"/>
              <a:t>, not required </a:t>
            </a:r>
            <a:r>
              <a:rPr lang="en-US" sz="1400" dirty="0"/>
              <a:t>to be present for the field to work</a:t>
            </a:r>
            <a:endParaRPr lang="en-US" sz="1400" b="1" dirty="0"/>
          </a:p>
          <a:p>
            <a:r>
              <a:rPr lang="en-US" sz="1800" b="1" dirty="0"/>
              <a:t>Article Price</a:t>
            </a:r>
            <a:r>
              <a:rPr lang="en-US" sz="1800" dirty="0"/>
              <a:t>: </a:t>
            </a:r>
            <a:r>
              <a:rPr lang="en-US" sz="1400" dirty="0"/>
              <a:t>header to tiered pricing details</a:t>
            </a:r>
          </a:p>
          <a:p>
            <a:r>
              <a:rPr lang="en-US" sz="1800" b="1" dirty="0"/>
              <a:t>Price Type</a:t>
            </a:r>
            <a:r>
              <a:rPr lang="en-US" sz="1800" dirty="0"/>
              <a:t>: </a:t>
            </a:r>
            <a:r>
              <a:rPr lang="en-US" sz="1400" dirty="0"/>
              <a:t>needs to be set as "</a:t>
            </a:r>
            <a:r>
              <a:rPr lang="en-US" sz="1400" dirty="0" err="1"/>
              <a:t>net_customer</a:t>
            </a:r>
            <a:r>
              <a:rPr lang="en-US" sz="1800" dirty="0"/>
              <a:t>" </a:t>
            </a:r>
          </a:p>
          <a:p>
            <a:r>
              <a:rPr lang="en-US" sz="1800" b="1" dirty="0">
                <a:solidFill>
                  <a:srgbClr val="FFC000"/>
                </a:solidFill>
              </a:rPr>
              <a:t>Price Amount</a:t>
            </a:r>
            <a:r>
              <a:rPr lang="en-US" sz="1800" dirty="0"/>
              <a:t>: </a:t>
            </a:r>
            <a:r>
              <a:rPr lang="en-US" sz="1400" dirty="0"/>
              <a:t>decimal price</a:t>
            </a:r>
            <a:r>
              <a:rPr lang="en-US" sz="1800" dirty="0"/>
              <a:t> </a:t>
            </a:r>
          </a:p>
          <a:p>
            <a:r>
              <a:rPr lang="en-US" sz="1800" b="1" dirty="0">
                <a:solidFill>
                  <a:srgbClr val="FFC000"/>
                </a:solidFill>
              </a:rPr>
              <a:t>Price Currency</a:t>
            </a:r>
            <a:r>
              <a:rPr lang="en-US" sz="1800" dirty="0"/>
              <a:t>: </a:t>
            </a:r>
            <a:r>
              <a:rPr lang="en-US" sz="1400" dirty="0"/>
              <a:t>currency</a:t>
            </a:r>
            <a:endParaRPr lang="en-US" sz="1800" dirty="0"/>
          </a:p>
          <a:p>
            <a:r>
              <a:rPr lang="en-US" sz="1800" b="1" dirty="0">
                <a:solidFill>
                  <a:srgbClr val="FFC000"/>
                </a:solidFill>
              </a:rPr>
              <a:t>Lower Bound</a:t>
            </a:r>
            <a:r>
              <a:rPr lang="en-US" sz="1800" dirty="0"/>
              <a:t> : </a:t>
            </a:r>
            <a:r>
              <a:rPr lang="en-US" sz="1400" dirty="0"/>
              <a:t>quantity at which the </a:t>
            </a:r>
            <a:r>
              <a:rPr lang="en-US" sz="1400" b="1" dirty="0"/>
              <a:t>Price Amount </a:t>
            </a:r>
            <a:r>
              <a:rPr lang="en-US" sz="1400" dirty="0"/>
              <a:t>is applicable (next tier needs to be higher than the previous one)</a:t>
            </a:r>
            <a:r>
              <a:rPr lang="en-US" sz="1800" b="1" dirty="0">
                <a:solidFill>
                  <a:srgbClr val="FFC000"/>
                </a:solidFill>
              </a:rPr>
              <a:t> </a:t>
            </a:r>
            <a:endParaRPr lang="en-US" sz="1800" dirty="0"/>
          </a:p>
          <a:p>
            <a:r>
              <a:rPr lang="en-US" sz="1200" b="1" u="sng" dirty="0">
                <a:solidFill>
                  <a:schemeClr val="tx2"/>
                </a:solidFill>
              </a:rPr>
              <a:t>Second</a:t>
            </a:r>
            <a:r>
              <a:rPr lang="en-US" sz="1200" b="1" dirty="0">
                <a:solidFill>
                  <a:schemeClr val="tx2"/>
                </a:solidFill>
              </a:rPr>
              <a:t> </a:t>
            </a:r>
            <a:r>
              <a:rPr lang="en-US" sz="1200" dirty="0">
                <a:solidFill>
                  <a:schemeClr val="tx2"/>
                </a:solidFill>
              </a:rPr>
              <a:t>and </a:t>
            </a:r>
            <a:r>
              <a:rPr lang="en-US" sz="1200" b="1" u="sng" dirty="0">
                <a:solidFill>
                  <a:schemeClr val="tx2"/>
                </a:solidFill>
              </a:rPr>
              <a:t>third</a:t>
            </a:r>
            <a:r>
              <a:rPr lang="en-US" sz="1200" b="1" dirty="0">
                <a:solidFill>
                  <a:schemeClr val="tx2"/>
                </a:solidFill>
              </a:rPr>
              <a:t> </a:t>
            </a:r>
            <a:r>
              <a:rPr lang="en-US" sz="1200" dirty="0">
                <a:solidFill>
                  <a:schemeClr val="tx2"/>
                </a:solidFill>
              </a:rPr>
              <a:t>tiers, each separated by </a:t>
            </a:r>
            <a:r>
              <a:rPr lang="en-US" sz="1400" b="1" dirty="0">
                <a:solidFill>
                  <a:schemeClr val="tx2"/>
                </a:solidFill>
              </a:rPr>
              <a:t>;</a:t>
            </a:r>
            <a:r>
              <a:rPr lang="en-US" sz="1200" dirty="0">
                <a:solidFill>
                  <a:schemeClr val="tx2"/>
                </a:solidFill>
              </a:rPr>
              <a:t> </a:t>
            </a:r>
          </a:p>
        </p:txBody>
      </p:sp>
      <p:sp>
        <p:nvSpPr>
          <p:cNvPr id="3" name="TextBox 2"/>
          <p:cNvSpPr txBox="1"/>
          <p:nvPr/>
        </p:nvSpPr>
        <p:spPr>
          <a:xfrm>
            <a:off x="2569945" y="5713304"/>
            <a:ext cx="9120532" cy="738664"/>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datetime</a:t>
            </a:r>
            <a:r>
              <a:rPr lang="fr-FR" sz="1200" kern="0" dirty="0">
                <a:solidFill>
                  <a:schemeClr val="tx1"/>
                </a:solidFill>
                <a:ea typeface="Arial Unicode MS" pitchFamily="34" charset="-128"/>
                <a:cs typeface="Arial Unicode MS" pitchFamily="34" charset="-128"/>
              </a:rPr>
              <a:t>"= []; "</a:t>
            </a:r>
            <a:r>
              <a:rPr lang="fr-FR" sz="1200" kern="0" dirty="0" err="1">
                <a:solidFill>
                  <a:schemeClr val="tx1"/>
                </a:solidFill>
                <a:ea typeface="Arial Unicode MS" pitchFamily="34" charset="-128"/>
                <a:cs typeface="Arial Unicode MS" pitchFamily="34" charset="-128"/>
              </a:rPr>
              <a:t>articleprice</a:t>
            </a:r>
            <a:r>
              <a:rPr lang="fr-FR" sz="1200" kern="0" dirty="0">
                <a:solidFill>
                  <a:schemeClr val="tx1"/>
                </a:solidFill>
                <a:ea typeface="Arial Unicode MS" pitchFamily="34" charset="-128"/>
                <a:cs typeface="Arial Unicode MS" pitchFamily="34" charset="-128"/>
              </a:rPr>
              <a:t>"= [{"</a:t>
            </a:r>
            <a:r>
              <a:rPr lang="fr-FR" sz="1200" kern="0">
                <a:solidFill>
                  <a:schemeClr val="tx1"/>
                </a:solidFill>
                <a:ea typeface="Arial Unicode MS" pitchFamily="34" charset="-128"/>
                <a:cs typeface="Arial Unicode MS" pitchFamily="34" charset="-128"/>
              </a:rPr>
              <a:t>priceType</a:t>
            </a:r>
            <a:r>
              <a:rPr lang="fr-FR" sz="1200" kern="0" dirty="0">
                <a:solidFill>
                  <a:schemeClr val="tx1"/>
                </a:solidFill>
                <a:ea typeface="Arial Unicode MS" pitchFamily="34" charset="-128"/>
                <a:cs typeface="Arial Unicode MS" pitchFamily="34" charset="-128"/>
              </a:rPr>
              <a:t>"=net_</a:t>
            </a:r>
            <a:r>
              <a:rPr lang="fr-FR" sz="1200" kern="0" dirty="0" err="1">
                <a:solidFill>
                  <a:schemeClr val="tx1"/>
                </a:solidFill>
                <a:ea typeface="Arial Unicode MS" pitchFamily="34" charset="-128"/>
                <a:cs typeface="Arial Unicode MS" pitchFamily="34" charset="-128"/>
              </a:rPr>
              <a:t>customer</a:t>
            </a: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priceamount</a:t>
            </a:r>
            <a:r>
              <a:rPr lang="fr-FR" sz="1200" kern="0" dirty="0">
                <a:solidFill>
                  <a:schemeClr val="tx1"/>
                </a:solidFill>
                <a:ea typeface="Arial Unicode MS" pitchFamily="34" charset="-128"/>
                <a:cs typeface="Arial Unicode MS" pitchFamily="34" charset="-128"/>
              </a:rPr>
              <a:t>"=100;"pricecurrency"=GBP;"</a:t>
            </a:r>
            <a:r>
              <a:rPr lang="fr-FR" sz="1200" kern="0" dirty="0" err="1">
                <a:solidFill>
                  <a:schemeClr val="tx1"/>
                </a:solidFill>
                <a:ea typeface="Arial Unicode MS" pitchFamily="34" charset="-128"/>
                <a:cs typeface="Arial Unicode MS" pitchFamily="34" charset="-128"/>
              </a:rPr>
              <a:t>lowerbound</a:t>
            </a:r>
            <a:r>
              <a:rPr lang="fr-FR" sz="1200" kern="0" dirty="0">
                <a:solidFill>
                  <a:schemeClr val="tx1"/>
                </a:solidFill>
                <a:ea typeface="Arial Unicode MS" pitchFamily="34" charset="-128"/>
                <a:cs typeface="Arial Unicode MS" pitchFamily="34" charset="-128"/>
              </a:rPr>
              <a:t>"="5"};{"</a:t>
            </a:r>
            <a:r>
              <a:rPr lang="fr-FR" sz="1200" kern="0" dirty="0" err="1">
                <a:solidFill>
                  <a:schemeClr val="tx1"/>
                </a:solidFill>
                <a:ea typeface="Arial Unicode MS" pitchFamily="34" charset="-128"/>
                <a:cs typeface="Arial Unicode MS" pitchFamily="34" charset="-128"/>
              </a:rPr>
              <a:t>priceType</a:t>
            </a:r>
            <a:r>
              <a:rPr lang="fr-FR" sz="1200" kern="0" dirty="0">
                <a:solidFill>
                  <a:schemeClr val="tx1"/>
                </a:solidFill>
                <a:ea typeface="Arial Unicode MS" pitchFamily="34" charset="-128"/>
                <a:cs typeface="Arial Unicode MS" pitchFamily="34" charset="-128"/>
              </a:rPr>
              <a:t>"=net_</a:t>
            </a:r>
            <a:r>
              <a:rPr lang="fr-FR" sz="1200" kern="0" dirty="0" err="1">
                <a:solidFill>
                  <a:schemeClr val="tx1"/>
                </a:solidFill>
                <a:ea typeface="Arial Unicode MS" pitchFamily="34" charset="-128"/>
                <a:cs typeface="Arial Unicode MS" pitchFamily="34" charset="-128"/>
              </a:rPr>
              <a:t>customer</a:t>
            </a: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priceamount</a:t>
            </a:r>
            <a:r>
              <a:rPr lang="fr-FR" sz="1200" kern="0" dirty="0">
                <a:solidFill>
                  <a:schemeClr val="tx1"/>
                </a:solidFill>
                <a:ea typeface="Arial Unicode MS" pitchFamily="34" charset="-128"/>
                <a:cs typeface="Arial Unicode MS" pitchFamily="34" charset="-128"/>
              </a:rPr>
              <a:t>"=90;"pricecurrency"=GBP;"</a:t>
            </a:r>
            <a:r>
              <a:rPr lang="fr-FR" sz="1200" kern="0" dirty="0" err="1">
                <a:solidFill>
                  <a:schemeClr val="tx1"/>
                </a:solidFill>
                <a:ea typeface="Arial Unicode MS" pitchFamily="34" charset="-128"/>
                <a:cs typeface="Arial Unicode MS" pitchFamily="34" charset="-128"/>
              </a:rPr>
              <a:t>lowerbound</a:t>
            </a:r>
            <a:r>
              <a:rPr lang="fr-FR" sz="1200" kern="0" dirty="0">
                <a:solidFill>
                  <a:schemeClr val="tx1"/>
                </a:solidFill>
                <a:ea typeface="Arial Unicode MS" pitchFamily="34" charset="-128"/>
                <a:cs typeface="Arial Unicode MS" pitchFamily="34" charset="-128"/>
              </a:rPr>
              <a:t>"="10"};{"</a:t>
            </a:r>
            <a:r>
              <a:rPr lang="fr-FR" sz="1200" kern="0" dirty="0" err="1">
                <a:solidFill>
                  <a:schemeClr val="tx1"/>
                </a:solidFill>
                <a:ea typeface="Arial Unicode MS" pitchFamily="34" charset="-128"/>
                <a:cs typeface="Arial Unicode MS" pitchFamily="34" charset="-128"/>
              </a:rPr>
              <a:t>priceType</a:t>
            </a:r>
            <a:r>
              <a:rPr lang="fr-FR" sz="1200" kern="0" dirty="0">
                <a:solidFill>
                  <a:schemeClr val="tx1"/>
                </a:solidFill>
                <a:ea typeface="Arial Unicode MS" pitchFamily="34" charset="-128"/>
                <a:cs typeface="Arial Unicode MS" pitchFamily="34" charset="-128"/>
              </a:rPr>
              <a:t>"=net_</a:t>
            </a:r>
            <a:r>
              <a:rPr lang="fr-FR" sz="1200" kern="0" dirty="0" err="1">
                <a:solidFill>
                  <a:schemeClr val="tx1"/>
                </a:solidFill>
                <a:ea typeface="Arial Unicode MS" pitchFamily="34" charset="-128"/>
                <a:cs typeface="Arial Unicode MS" pitchFamily="34" charset="-128"/>
              </a:rPr>
              <a:t>customer</a:t>
            </a:r>
            <a:r>
              <a:rPr lang="fr-FR" sz="1200" kern="0" dirty="0">
                <a:solidFill>
                  <a:schemeClr val="tx1"/>
                </a:solidFill>
                <a:ea typeface="Arial Unicode MS" pitchFamily="34" charset="-128"/>
                <a:cs typeface="Arial Unicode MS" pitchFamily="34" charset="-128"/>
              </a:rPr>
              <a:t>;"</a:t>
            </a:r>
            <a:r>
              <a:rPr lang="fr-FR" sz="1200" kern="0" dirty="0" err="1">
                <a:solidFill>
                  <a:schemeClr val="tx1"/>
                </a:solidFill>
                <a:ea typeface="Arial Unicode MS" pitchFamily="34" charset="-128"/>
                <a:cs typeface="Arial Unicode MS" pitchFamily="34" charset="-128"/>
              </a:rPr>
              <a:t>priceamount</a:t>
            </a:r>
            <a:r>
              <a:rPr lang="fr-FR" sz="1200" kern="0" dirty="0">
                <a:solidFill>
                  <a:schemeClr val="tx1"/>
                </a:solidFill>
                <a:ea typeface="Arial Unicode MS" pitchFamily="34" charset="-128"/>
                <a:cs typeface="Arial Unicode MS" pitchFamily="34" charset="-128"/>
              </a:rPr>
              <a:t>"=85;"pricecurrency"=GBP;"</a:t>
            </a:r>
            <a:r>
              <a:rPr lang="fr-FR" sz="1200" kern="0" dirty="0" err="1">
                <a:solidFill>
                  <a:schemeClr val="tx1"/>
                </a:solidFill>
                <a:ea typeface="Arial Unicode MS" pitchFamily="34" charset="-128"/>
                <a:cs typeface="Arial Unicode MS" pitchFamily="34" charset="-128"/>
              </a:rPr>
              <a:t>lowerbound</a:t>
            </a:r>
            <a:r>
              <a:rPr lang="fr-FR" sz="1200" kern="0" dirty="0">
                <a:solidFill>
                  <a:schemeClr val="tx1"/>
                </a:solidFill>
                <a:ea typeface="Arial Unicode MS" pitchFamily="34" charset="-128"/>
                <a:cs typeface="Arial Unicode MS" pitchFamily="34" charset="-128"/>
              </a:rPr>
              <a:t>"="20"}]}]</a:t>
            </a:r>
          </a:p>
        </p:txBody>
      </p:sp>
      <p:sp>
        <p:nvSpPr>
          <p:cNvPr id="7" name="TextBox 6"/>
          <p:cNvSpPr txBox="1"/>
          <p:nvPr/>
        </p:nvSpPr>
        <p:spPr>
          <a:xfrm>
            <a:off x="727718" y="5867191"/>
            <a:ext cx="1642434" cy="43088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400" b="1" kern="0" dirty="0">
                <a:solidFill>
                  <a:schemeClr val="tx1"/>
                </a:solidFill>
                <a:ea typeface="Arial Unicode MS" pitchFamily="34" charset="-128"/>
                <a:cs typeface="Arial Unicode MS" pitchFamily="34" charset="-128"/>
              </a:rPr>
              <a:t>READY-TO-USE EXAMPLE</a:t>
            </a:r>
          </a:p>
        </p:txBody>
      </p:sp>
    </p:spTree>
    <p:extLst>
      <p:ext uri="{BB962C8B-B14F-4D97-AF65-F5344CB8AC3E}">
        <p14:creationId xmlns:p14="http://schemas.microsoft.com/office/powerpoint/2010/main" val="338259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2"/>
          </p:nvPr>
        </p:nvPicPr>
        <p:blipFill>
          <a:blip r:embed="rId3"/>
          <a:srcRect t="3343" b="3343"/>
          <a:stretch>
            <a:fillRect/>
          </a:stretch>
        </p:blipFill>
        <p:spPr>
          <a:xfrm>
            <a:off x="3132609" y="2598607"/>
            <a:ext cx="5328000" cy="2631000"/>
          </a:xfrm>
          <a:prstGeom prst="rect">
            <a:avLst/>
          </a:prstGeom>
        </p:spPr>
      </p:pic>
      <p:sp>
        <p:nvSpPr>
          <p:cNvPr id="8" name="Title 7"/>
          <p:cNvSpPr>
            <a:spLocks noGrp="1"/>
          </p:cNvSpPr>
          <p:nvPr>
            <p:ph type="title"/>
          </p:nvPr>
        </p:nvSpPr>
        <p:spPr/>
        <p:txBody>
          <a:bodyPr/>
          <a:lstStyle/>
          <a:p>
            <a:r>
              <a:rPr lang="en-US" dirty="0"/>
              <a:t>From Code to Visual: Tier Breakdown</a:t>
            </a:r>
          </a:p>
        </p:txBody>
      </p:sp>
      <p:sp>
        <p:nvSpPr>
          <p:cNvPr id="3" name="Text Placeholder 2"/>
          <p:cNvSpPr>
            <a:spLocks noGrp="1"/>
          </p:cNvSpPr>
          <p:nvPr>
            <p:ph type="body" sz="quarter" idx="10"/>
          </p:nvPr>
        </p:nvSpPr>
        <p:spPr>
          <a:xfrm>
            <a:off x="8772592" y="2833850"/>
            <a:ext cx="2278957" cy="386819"/>
          </a:xfrm>
          <a:ln w="19050">
            <a:solidFill>
              <a:schemeClr val="accent2"/>
            </a:solidFill>
          </a:ln>
        </p:spPr>
        <p:txBody>
          <a:bodyPr lIns="27432" tIns="27432"/>
          <a:lstStyle/>
          <a:p>
            <a:pPr lvl="0"/>
            <a:r>
              <a:rPr lang="en-US" sz="2000" dirty="0"/>
              <a:t>"</a:t>
            </a:r>
            <a:r>
              <a:rPr lang="en-US" sz="2000" b="1" dirty="0" err="1">
                <a:solidFill>
                  <a:srgbClr val="FFC000"/>
                </a:solidFill>
              </a:rPr>
              <a:t>priceamount</a:t>
            </a:r>
            <a:r>
              <a:rPr lang="en-US" sz="2000" dirty="0"/>
              <a:t>"=</a:t>
            </a:r>
            <a:r>
              <a:rPr lang="en-US" sz="2000" dirty="0">
                <a:solidFill>
                  <a:srgbClr val="00B0F0"/>
                </a:solidFill>
              </a:rPr>
              <a:t>90</a:t>
            </a:r>
            <a:endParaRPr lang="en-US" sz="2000" dirty="0"/>
          </a:p>
        </p:txBody>
      </p:sp>
      <p:sp>
        <p:nvSpPr>
          <p:cNvPr id="11" name="Text Placeholder 2"/>
          <p:cNvSpPr>
            <a:spLocks noGrp="1"/>
          </p:cNvSpPr>
          <p:nvPr>
            <p:ph type="body" sz="quarter" idx="10"/>
          </p:nvPr>
        </p:nvSpPr>
        <p:spPr>
          <a:xfrm>
            <a:off x="312233" y="3027259"/>
            <a:ext cx="2434375" cy="364130"/>
          </a:xfrm>
          <a:ln w="19050">
            <a:solidFill>
              <a:schemeClr val="accent2"/>
            </a:solidFill>
          </a:ln>
        </p:spPr>
        <p:txBody>
          <a:bodyPr lIns="27432" tIns="27432"/>
          <a:lstStyle/>
          <a:p>
            <a:pPr lvl="0"/>
            <a:r>
              <a:rPr lang="en-US" sz="2000" dirty="0"/>
              <a:t>"</a:t>
            </a:r>
            <a:r>
              <a:rPr lang="en-US" sz="2000" b="1" dirty="0" err="1">
                <a:solidFill>
                  <a:srgbClr val="FFC000"/>
                </a:solidFill>
              </a:rPr>
              <a:t>lowerbound</a:t>
            </a:r>
            <a:r>
              <a:rPr lang="en-US" sz="2000" dirty="0"/>
              <a:t>"="</a:t>
            </a:r>
            <a:r>
              <a:rPr lang="en-US" sz="2000" dirty="0">
                <a:solidFill>
                  <a:srgbClr val="00B0F0"/>
                </a:solidFill>
              </a:rPr>
              <a:t>10</a:t>
            </a:r>
            <a:r>
              <a:rPr lang="en-US" sz="2000" dirty="0"/>
              <a:t>"</a:t>
            </a:r>
          </a:p>
        </p:txBody>
      </p:sp>
      <p:sp>
        <p:nvSpPr>
          <p:cNvPr id="12" name="Text Placeholder 2"/>
          <p:cNvSpPr>
            <a:spLocks noGrp="1"/>
          </p:cNvSpPr>
          <p:nvPr>
            <p:ph type="body" sz="quarter" idx="10"/>
          </p:nvPr>
        </p:nvSpPr>
        <p:spPr>
          <a:xfrm>
            <a:off x="8799471" y="3685627"/>
            <a:ext cx="2662227" cy="379523"/>
          </a:xfrm>
          <a:ln w="19050">
            <a:solidFill>
              <a:schemeClr val="accent2"/>
            </a:solidFill>
          </a:ln>
        </p:spPr>
        <p:txBody>
          <a:bodyPr lIns="27432" tIns="27432"/>
          <a:lstStyle/>
          <a:p>
            <a:pPr lvl="0"/>
            <a:r>
              <a:rPr lang="en-US" sz="2000" dirty="0"/>
              <a:t>"</a:t>
            </a:r>
            <a:r>
              <a:rPr lang="en-US" sz="2000" b="1" dirty="0" err="1">
                <a:solidFill>
                  <a:srgbClr val="FFC000"/>
                </a:solidFill>
              </a:rPr>
              <a:t>pricecurrency</a:t>
            </a:r>
            <a:r>
              <a:rPr lang="en-US" sz="2000" dirty="0"/>
              <a:t>"=</a:t>
            </a:r>
            <a:r>
              <a:rPr lang="en-US" sz="2000" dirty="0">
                <a:solidFill>
                  <a:srgbClr val="00B0F0"/>
                </a:solidFill>
              </a:rPr>
              <a:t>GBP</a:t>
            </a:r>
            <a:endParaRPr lang="en-US" sz="2000" dirty="0"/>
          </a:p>
        </p:txBody>
      </p:sp>
      <p:cxnSp>
        <p:nvCxnSpPr>
          <p:cNvPr id="9" name="Straight Arrow Connector 8"/>
          <p:cNvCxnSpPr>
            <a:stCxn id="3" idx="1"/>
          </p:cNvCxnSpPr>
          <p:nvPr/>
        </p:nvCxnSpPr>
        <p:spPr>
          <a:xfrm flipH="1">
            <a:off x="7183200" y="3027260"/>
            <a:ext cx="1589392" cy="1578144"/>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7799293" y="3875389"/>
            <a:ext cx="1000178" cy="730015"/>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p:cNvCxnSpPr>
          <p:nvPr/>
        </p:nvCxnSpPr>
        <p:spPr>
          <a:xfrm>
            <a:off x="2746608" y="3209324"/>
            <a:ext cx="3078599" cy="1399027"/>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9" name="Rectangle: Single Corner Snipped 28"/>
          <p:cNvSpPr/>
          <p:nvPr/>
        </p:nvSpPr>
        <p:spPr bwMode="gray">
          <a:xfrm flipH="1">
            <a:off x="1088798" y="1404031"/>
            <a:ext cx="9866810" cy="406266"/>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fr-FR" sz="1800" b="1" kern="0" dirty="0">
                <a:ea typeface="Arial Unicode MS" pitchFamily="34" charset="-128"/>
                <a:cs typeface="Arial Unicode MS" pitchFamily="34" charset="-128"/>
              </a:rPr>
              <a:t>BREAKING DOWN THIS LINE</a:t>
            </a:r>
            <a:endParaRPr kumimoji="0" lang="fr-FR" sz="1800" b="1"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0" name="TextBox 29"/>
          <p:cNvSpPr txBox="1"/>
          <p:nvPr/>
        </p:nvSpPr>
        <p:spPr>
          <a:xfrm>
            <a:off x="1088799" y="1810297"/>
            <a:ext cx="9866810" cy="461665"/>
          </a:xfrm>
          <a:prstGeom prst="rect">
            <a:avLst/>
          </a:prstGeom>
          <a:noFill/>
        </p:spPr>
        <p:style>
          <a:lnRef idx="2">
            <a:schemeClr val="accent1"/>
          </a:lnRef>
          <a:fillRef idx="1">
            <a:schemeClr val="lt1"/>
          </a:fillRef>
          <a:effectRef idx="0">
            <a:schemeClr val="accent1"/>
          </a:effectRef>
          <a:fontRef idx="minor">
            <a:schemeClr val="dk1"/>
          </a:fontRef>
        </p:style>
        <p:txBody>
          <a:bodyPr wrap="square" lIns="45720" tIns="91440" rIns="0" bIns="91440" rtlCol="0">
            <a:spAutoFit/>
          </a:bodyPr>
          <a:lstStyle/>
          <a:p>
            <a:pPr fontAlgn="base">
              <a:spcBef>
                <a:spcPct val="50000"/>
              </a:spcBef>
              <a:spcAft>
                <a:spcPct val="0"/>
              </a:spcAft>
              <a:buClr>
                <a:srgbClr val="F0AB00"/>
              </a:buClr>
              <a:buSzPct val="80000"/>
            </a:pPr>
            <a:r>
              <a:rPr lang="en-US" sz="1800" b="1" dirty="0">
                <a:solidFill>
                  <a:schemeClr val="tx1"/>
                </a:solidFill>
              </a:rPr>
              <a:t>{"</a:t>
            </a:r>
            <a:r>
              <a:rPr lang="en-US" sz="1800" b="1" dirty="0" err="1">
                <a:solidFill>
                  <a:schemeClr val="tx1"/>
                </a:solidFill>
              </a:rPr>
              <a:t>priceType</a:t>
            </a:r>
            <a:r>
              <a:rPr lang="en-US" sz="1800" b="1" dirty="0">
                <a:solidFill>
                  <a:schemeClr val="tx1"/>
                </a:solidFill>
              </a:rPr>
              <a:t>"=net_customer;"</a:t>
            </a:r>
            <a:r>
              <a:rPr lang="en-US" sz="1800" b="1" dirty="0" err="1">
                <a:solidFill>
                  <a:schemeClr val="tx1"/>
                </a:solidFill>
              </a:rPr>
              <a:t>priceamount</a:t>
            </a:r>
            <a:r>
              <a:rPr lang="en-US" sz="1800" b="1" dirty="0">
                <a:solidFill>
                  <a:schemeClr val="tx1"/>
                </a:solidFill>
              </a:rPr>
              <a:t>"=9;"pricecurrency"=GBP;"</a:t>
            </a:r>
            <a:r>
              <a:rPr lang="en-US" sz="1800" b="1" dirty="0" err="1">
                <a:solidFill>
                  <a:schemeClr val="tx1"/>
                </a:solidFill>
              </a:rPr>
              <a:t>lowerbound</a:t>
            </a:r>
            <a:r>
              <a:rPr lang="en-US" sz="1800" b="1" dirty="0">
                <a:solidFill>
                  <a:schemeClr val="tx1"/>
                </a:solidFill>
              </a:rPr>
              <a:t>"="100"}</a:t>
            </a:r>
            <a:endParaRPr lang="fr-FR" sz="1800" b="1" kern="0" dirty="0" err="1">
              <a:solidFill>
                <a:schemeClr val="tx1"/>
              </a:solidFill>
              <a:ea typeface="Arial Unicode MS" pitchFamily="34" charset="-128"/>
              <a:cs typeface="Arial Unicode MS" pitchFamily="34" charset="-128"/>
            </a:endParaRPr>
          </a:p>
        </p:txBody>
      </p:sp>
      <p:sp>
        <p:nvSpPr>
          <p:cNvPr id="31" name="TextBox 30"/>
          <p:cNvSpPr txBox="1"/>
          <p:nvPr/>
        </p:nvSpPr>
        <p:spPr>
          <a:xfrm>
            <a:off x="1088798" y="5691272"/>
            <a:ext cx="9866810" cy="553998"/>
          </a:xfrm>
          <a:prstGeom prst="rect">
            <a:avLst/>
          </a:prstGeom>
          <a:noFill/>
        </p:spPr>
        <p:style>
          <a:lnRef idx="2">
            <a:schemeClr val="accent1"/>
          </a:lnRef>
          <a:fillRef idx="1">
            <a:schemeClr val="lt1"/>
          </a:fillRef>
          <a:effectRef idx="0">
            <a:schemeClr val="accent1"/>
          </a:effectRef>
          <a:fontRef idx="minor">
            <a:schemeClr val="dk1"/>
          </a:fontRef>
        </p:style>
        <p:txBody>
          <a:bodyPr wrap="square" lIns="182880" tIns="0" rIns="0" bIns="0" rtlCol="0">
            <a:spAutoFit/>
          </a:bodyPr>
          <a:lstStyle/>
          <a:p>
            <a:pPr fontAlgn="base">
              <a:spcBef>
                <a:spcPct val="50000"/>
              </a:spcBef>
              <a:spcAft>
                <a:spcPct val="0"/>
              </a:spcAft>
              <a:buClr>
                <a:srgbClr val="F0AB00"/>
              </a:buClr>
              <a:buSzPct val="80000"/>
            </a:pPr>
            <a:r>
              <a:rPr lang="en-US" sz="1800" b="1" dirty="0">
                <a:solidFill>
                  <a:schemeClr val="tx1"/>
                </a:solidFill>
              </a:rPr>
              <a:t>Note: as </a:t>
            </a:r>
            <a:r>
              <a:rPr lang="en-US" sz="1800" b="1" dirty="0">
                <a:solidFill>
                  <a:schemeClr val="tx2"/>
                </a:solidFill>
              </a:rPr>
              <a:t>"</a:t>
            </a:r>
            <a:r>
              <a:rPr lang="en-US" sz="1800" b="1" dirty="0" err="1">
                <a:solidFill>
                  <a:schemeClr val="tx2"/>
                </a:solidFill>
              </a:rPr>
              <a:t>priceType</a:t>
            </a:r>
            <a:r>
              <a:rPr lang="en-US" sz="1800" b="1" dirty="0">
                <a:solidFill>
                  <a:schemeClr val="tx2"/>
                </a:solidFill>
              </a:rPr>
              <a:t>"=</a:t>
            </a:r>
            <a:r>
              <a:rPr lang="en-US" sz="1800" b="1" dirty="0" err="1">
                <a:solidFill>
                  <a:schemeClr val="tx2"/>
                </a:solidFill>
              </a:rPr>
              <a:t>net_customer</a:t>
            </a:r>
            <a:r>
              <a:rPr lang="en-US" sz="1800" b="1" dirty="0">
                <a:solidFill>
                  <a:schemeClr val="tx2"/>
                </a:solidFill>
              </a:rPr>
              <a:t> </a:t>
            </a:r>
            <a:r>
              <a:rPr lang="en-US" sz="1800" b="1" dirty="0">
                <a:solidFill>
                  <a:schemeClr val="tx1"/>
                </a:solidFill>
              </a:rPr>
              <a:t>is predefined and has no bearing on the returned visuals (has to be included by default)</a:t>
            </a:r>
            <a:r>
              <a:rPr lang="en-US" sz="1800" dirty="0">
                <a:solidFill>
                  <a:schemeClr val="tx1"/>
                </a:solidFill>
              </a:rPr>
              <a:t> </a:t>
            </a:r>
            <a:endParaRPr lang="fr-FR" sz="1800" kern="0" dirty="0" err="1">
              <a:solidFill>
                <a:schemeClr val="tx1"/>
              </a:solidFill>
              <a:ea typeface="Arial Unicode MS" pitchFamily="34" charset="-128"/>
              <a:cs typeface="Arial Unicode MS" pitchFamily="34" charset="-128"/>
            </a:endParaRPr>
          </a:p>
        </p:txBody>
      </p:sp>
    </p:spTree>
    <p:extLst>
      <p:ext uri="{BB962C8B-B14F-4D97-AF65-F5344CB8AC3E}">
        <p14:creationId xmlns:p14="http://schemas.microsoft.com/office/powerpoint/2010/main" val="1049322424"/>
      </p:ext>
    </p:extLst>
  </p:cSld>
  <p:clrMapOvr>
    <a:masterClrMapping/>
  </p:clrMapOvr>
</p:sld>
</file>

<file path=ppt/theme/theme1.xml><?xml version="1.0" encoding="utf-8"?>
<a:theme xmlns:a="http://schemas.openxmlformats.org/drawingml/2006/main" name="SAP_Ariba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7_16x9_black.potx" id="{5FC1422B-7C28-498C-9888-9A863EC6E5BB}" vid="{49222AC5-E220-46FA-AF65-2F51888047A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aa377506-530f-4d38-a904-aae4766f8a34">
      <Value>10</Value>
    </TaxCatchAll>
    <Region xmlns="6B054888-AC77-4724-88B3-B25E0C106EB9" xsi:nil="true"/>
    <lcf76f155ced4ddcb4097134ff3c332f xmlns="6b054888-ac77-4724-88b3-b25e0c106eb9">
      <Terms xmlns="http://schemas.microsoft.com/office/infopath/2007/PartnerControls"/>
    </lcf76f155ced4ddcb4097134ff3c332f>
    <CustomTag xmlns="6B054888-AC77-4724-88B3-B25E0C106EB9" xsi:nil="true"/>
    <Solution xmlns="6B054888-AC77-4724-88B3-B25E0C106EB9" xsi:nil="true"/>
    <DeploymentStartDate xmlns="6B054888-AC77-4724-88B3-B25E0C106EB9" xsi:nil="true"/>
    <SAP_x0020_Activate_x0020_Phase xmlns="6B054888-AC77-4724-88B3-B25E0C106EB9" xsi:nil="true"/>
    <SAP_x0020_Activate_x0020_Workstream xmlns="6B054888-AC77-4724-88B3-B25E0C106EB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DAB006D7BEE364F84B95745DB45438C" ma:contentTypeVersion="8" ma:contentTypeDescription="Create a new document." ma:contentTypeScope="" ma:versionID="b70f7be02c6c418077026db8ff4a1141">
  <xsd:schema xmlns:xsd="http://www.w3.org/2001/XMLSchema" xmlns:xs="http://www.w3.org/2001/XMLSchema" xmlns:p="http://schemas.microsoft.com/office/2006/metadata/properties" xmlns:ns2="6B054888-AC77-4724-88B3-B25E0C106EB9" xmlns:ns3="aa377506-530f-4d38-a904-aae4766f8a34" xmlns:ns4="c3523a0f-ac6d-4565-a766-e48f96ee1a21" xmlns:ns5="6b054888-ac77-4724-88b3-b25e0c106eb9" targetNamespace="http://schemas.microsoft.com/office/2006/metadata/properties" ma:root="true" ma:fieldsID="beafb4725486fb532d2de7efa00d2cd1" ns2:_="" ns3:_="" ns4:_="" ns5:_="">
    <xsd:import namespace="6B054888-AC77-4724-88B3-B25E0C106EB9"/>
    <xsd:import namespace="aa377506-530f-4d38-a904-aae4766f8a34"/>
    <xsd:import namespace="c3523a0f-ac6d-4565-a766-e48f96ee1a21"/>
    <xsd:import namespace="6b054888-ac77-4724-88b3-b25e0c106eb9"/>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lcf76f155ced4ddcb4097134ff3c332f" minOccurs="0"/>
                <xsd:element ref="ns3:TaxCatchAll" minOccurs="0"/>
                <xsd:element ref="ns5:MediaServiceObjectDetectorVersions" minOccurs="0"/>
                <xsd:element ref="ns5:MediaServiceOCR" minOccurs="0"/>
                <xsd:element ref="ns5:MediaServiceGenerationTime" minOccurs="0"/>
                <xsd:element ref="ns5:MediaServiceEventHashCode"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0"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B57207-9045-4403-A238-00BC76E51C3E}">
  <ds:schemaRefs>
    <ds:schemaRef ds:uri="http://schemas.microsoft.com/sharepoint/v3/contenttype/forms"/>
  </ds:schemaRefs>
</ds:datastoreItem>
</file>

<file path=customXml/itemProps2.xml><?xml version="1.0" encoding="utf-8"?>
<ds:datastoreItem xmlns:ds="http://schemas.openxmlformats.org/officeDocument/2006/customXml" ds:itemID="{923D1297-CC5F-46DB-8EE4-0F7F13C57306}">
  <ds:schemaRefs>
    <ds:schemaRef ds:uri="http://schemas.microsoft.com/sharepoint/v3/fields"/>
    <ds:schemaRef ds:uri="http://schemas.microsoft.com/office/2006/documentManagement/types"/>
    <ds:schemaRef ds:uri="http://purl.org/dc/dcmitype/"/>
    <ds:schemaRef ds:uri="http://www.w3.org/XML/1998/namespace"/>
    <ds:schemaRef ds:uri="http://purl.org/dc/elements/1.1/"/>
    <ds:schemaRef ds:uri="http://schemas.openxmlformats.org/package/2006/metadata/core-properties"/>
    <ds:schemaRef ds:uri="fa810d4b-4b60-435e-870b-75af4e5051c9"/>
    <ds:schemaRef ds:uri="http://schemas.microsoft.com/office/2006/metadata/properties"/>
    <ds:schemaRef ds:uri="http://schemas.microsoft.com/office/infopath/2007/PartnerControls"/>
    <ds:schemaRef ds:uri="750d8dd5-8fd0-4936-a430-a5b4a0afcad3"/>
    <ds:schemaRef ds:uri="http://purl.org/dc/terms/"/>
    <ds:schemaRef ds:uri="aa377506-530f-4d38-a904-aae4766f8a34"/>
    <ds:schemaRef ds:uri="6B054888-AC77-4724-88B3-B25E0C106EB9"/>
    <ds:schemaRef ds:uri="6b054888-ac77-4724-88b3-b25e0c106eb9"/>
  </ds:schemaRefs>
</ds:datastoreItem>
</file>

<file path=customXml/itemProps3.xml><?xml version="1.0" encoding="utf-8"?>
<ds:datastoreItem xmlns:ds="http://schemas.openxmlformats.org/officeDocument/2006/customXml" ds:itemID="{C198DC4C-FB4E-44FF-A73A-112C9CD858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054888-AC77-4724-88B3-B25E0C106EB9"/>
    <ds:schemaRef ds:uri="aa377506-530f-4d38-a904-aae4766f8a34"/>
    <ds:schemaRef ds:uri="c3523a0f-ac6d-4565-a766-e48f96ee1a21"/>
    <ds:schemaRef ds:uri="6b054888-ac77-4724-88b3-b25e0c106e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2318</TotalTime>
  <Words>2521</Words>
  <Application>Microsoft Office PowerPoint</Application>
  <PresentationFormat>Custom</PresentationFormat>
  <Paragraphs>248</Paragraphs>
  <Slides>27</Slides>
  <Notes>15</Notes>
  <HiddenSlides>1</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27</vt:i4>
      </vt:variant>
    </vt:vector>
  </HeadingPairs>
  <TitlesOfParts>
    <vt:vector size="36" baseType="lpstr">
      <vt:lpstr>Arial</vt:lpstr>
      <vt:lpstr>Courier New</vt:lpstr>
      <vt:lpstr>Symbol</vt:lpstr>
      <vt:lpstr>Wingdings</vt:lpstr>
      <vt:lpstr>Wingdings</vt:lpstr>
      <vt:lpstr>SAP_Ariba_2017_16x9_black</vt:lpstr>
      <vt:lpstr>Microsoft Excel Macro-Enabled Worksheet</vt:lpstr>
      <vt:lpstr>Microsoft Excel Worksheet</vt:lpstr>
      <vt:lpstr>Worksheet</vt:lpstr>
      <vt:lpstr>PowerPoint Presentation</vt:lpstr>
      <vt:lpstr>INDEX - AGENDA</vt:lpstr>
      <vt:lpstr>FOREWORD - 1</vt:lpstr>
      <vt:lpstr>FOREWORD - 2</vt:lpstr>
      <vt:lpstr>OVERVIEW OF AN EXTENDED-CIF ITEM</vt:lpstr>
      <vt:lpstr>Price Configuration</vt:lpstr>
      <vt:lpstr>What the field looks like in the User Interface</vt:lpstr>
      <vt:lpstr>Catalogue Setup and Explanation</vt:lpstr>
      <vt:lpstr>From Code to Visual: Tier Breakdown</vt:lpstr>
      <vt:lpstr>Auxiliary Images</vt:lpstr>
      <vt:lpstr>What the field looks like in the User Interface</vt:lpstr>
      <vt:lpstr>Auxiliary Image: Catalogue Setup and Explanation</vt:lpstr>
      <vt:lpstr>Auxiliary Thumbnail: Catalogue Setup and Explanation</vt:lpstr>
      <vt:lpstr>From Code to Visual</vt:lpstr>
      <vt:lpstr>Image Table (the outcome to various combinations):</vt:lpstr>
      <vt:lpstr>Quantity Interval &amp; Minimum Quantity</vt:lpstr>
      <vt:lpstr>What the field looks like in the User Interface</vt:lpstr>
      <vt:lpstr>Catalogue Setup and Explanation</vt:lpstr>
      <vt:lpstr>Related Items</vt:lpstr>
      <vt:lpstr>What the field looks like in the User Interface</vt:lpstr>
      <vt:lpstr>Catalogue Setup and Explanation</vt:lpstr>
      <vt:lpstr>WARNING - LIMITATIONS</vt:lpstr>
      <vt:lpstr>Attachments</vt:lpstr>
      <vt:lpstr>What the field looks like in the User Interface</vt:lpstr>
      <vt:lpstr>Setup within the catalogue</vt:lpstr>
      <vt:lpstr>GUIDES &amp; REFERENCES</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 SE</dc:creator>
  <cp:keywords>2017/16:9/black</cp:keywords>
  <cp:lastModifiedBy>Richard, Penelope</cp:lastModifiedBy>
  <cp:revision>570</cp:revision>
  <dcterms:created xsi:type="dcterms:W3CDTF">2015-10-14T11:21:43Z</dcterms:created>
  <dcterms:modified xsi:type="dcterms:W3CDTF">2024-02-07T14:37:38Z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ContentTypeId">
    <vt:lpwstr>0x010100ADAB006D7BEE364F84B95745DB45438C</vt:lpwstr>
  </property>
  <property fmtid="{D5CDD505-2E9C-101B-9397-08002B2CF9AE}" pid="8" name="TaxKeyword">
    <vt:lpwstr>10;#2017/16:9/black|2cb5ccb0-ceb5-413d-a02d-abcfaca923c2</vt:lpwstr>
  </property>
</Properties>
</file>