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3" r:id="rId4"/>
  </p:sldMasterIdLst>
  <p:notesMasterIdLst>
    <p:notesMasterId r:id="rId25"/>
  </p:notesMasterIdLst>
  <p:handoutMasterIdLst>
    <p:handoutMasterId r:id="rId26"/>
  </p:handoutMasterIdLst>
  <p:sldIdLst>
    <p:sldId id="485" r:id="rId5"/>
    <p:sldId id="453" r:id="rId6"/>
    <p:sldId id="497" r:id="rId7"/>
    <p:sldId id="495" r:id="rId8"/>
    <p:sldId id="498" r:id="rId9"/>
    <p:sldId id="500" r:id="rId10"/>
    <p:sldId id="499" r:id="rId11"/>
    <p:sldId id="502" r:id="rId12"/>
    <p:sldId id="508" r:id="rId13"/>
    <p:sldId id="503" r:id="rId14"/>
    <p:sldId id="501" r:id="rId15"/>
    <p:sldId id="505" r:id="rId16"/>
    <p:sldId id="504" r:id="rId17"/>
    <p:sldId id="506" r:id="rId18"/>
    <p:sldId id="507" r:id="rId19"/>
    <p:sldId id="459" r:id="rId20"/>
    <p:sldId id="463" r:id="rId21"/>
    <p:sldId id="491" r:id="rId22"/>
    <p:sldId id="265" r:id="rId23"/>
    <p:sldId id="435" r:id="rId24"/>
  </p:sldIdLst>
  <p:sldSz cx="12195175" cy="6858000"/>
  <p:notesSz cx="6858000" cy="9144000"/>
  <p:defaultTextStyle>
    <a:defPPr>
      <a:defRPr lang="de-DE"/>
    </a:defPPr>
    <a:lvl1pPr marL="0" algn="l" defTabSz="1088776" rtl="0" eaLnBrk="1" latinLnBrk="0" hangingPunct="1">
      <a:defRPr lang="de-DE" sz="2100" kern="1200">
        <a:solidFill>
          <a:schemeClr val="tx1"/>
        </a:solidFill>
        <a:latin typeface="Arial"/>
        <a:ea typeface="+mn-ea"/>
        <a:cs typeface="+mn-cs"/>
      </a:defRPr>
    </a:lvl1pPr>
    <a:lvl2pPr marL="544388" algn="l" defTabSz="1088776" rtl="0" eaLnBrk="1" latinLnBrk="0" hangingPunct="1">
      <a:buClr>
        <a:srgbClr val="FDB913"/>
      </a:buClr>
      <a:buSzPct val="100000"/>
      <a:buFont typeface="wingdings"/>
      <a:buChar char=""/>
      <a:defRPr lang="de-DE" sz="2100" kern="1200">
        <a:solidFill>
          <a:schemeClr val="tx1"/>
        </a:solidFill>
        <a:latin typeface="Arial"/>
        <a:ea typeface="+mn-ea"/>
        <a:cs typeface="+mn-cs"/>
      </a:defRPr>
    </a:lvl2pPr>
    <a:lvl3pPr marL="1088776" algn="l" defTabSz="1088776" rtl="0" eaLnBrk="1" latinLnBrk="0" hangingPunct="1">
      <a:buClr>
        <a:srgbClr val="666666"/>
      </a:buClr>
      <a:buSzPct val="80000"/>
      <a:buFont typeface="Wingdings"/>
      <a:buChar char="n"/>
      <a:defRPr lang="de-DE" sz="1700" kern="1200">
        <a:solidFill>
          <a:schemeClr val="tx1"/>
        </a:solidFill>
        <a:latin typeface="Arial"/>
        <a:ea typeface="+mn-ea"/>
        <a:cs typeface="+mn-cs"/>
      </a:defRPr>
    </a:lvl3pPr>
    <a:lvl4pPr marL="1633164" algn="l" defTabSz="1088776" rtl="0" eaLnBrk="1" latinLnBrk="0" hangingPunct="1">
      <a:buClr>
        <a:srgbClr val="666666"/>
      </a:buClr>
      <a:buSzPct val="80000"/>
      <a:buFont typeface="Arial"/>
      <a:buChar char=""/>
      <a:defRPr lang="de-DE" sz="1400" kern="1200">
        <a:solidFill>
          <a:schemeClr val="tx1"/>
        </a:solidFill>
        <a:latin typeface="Arial"/>
        <a:ea typeface="+mn-ea"/>
        <a:cs typeface="+mn-cs"/>
      </a:defRPr>
    </a:lvl4pPr>
    <a:lvl5pPr marL="2177552" algn="l" defTabSz="1088776" rtl="0" eaLnBrk="1" latinLnBrk="0" hangingPunct="1">
      <a:buClr>
        <a:srgbClr val="666666"/>
      </a:buClr>
      <a:buSzPct val="80000"/>
      <a:buFont typeface="Arial"/>
      <a:buChar char=""/>
      <a:defRPr lang="de-DE" sz="1200" kern="1200">
        <a:solidFill>
          <a:schemeClr val="tx1"/>
        </a:solidFill>
        <a:latin typeface="Arial"/>
        <a:ea typeface="+mn-ea"/>
        <a:cs typeface="+mn-cs"/>
      </a:defRPr>
    </a:lvl5pPr>
    <a:lvl6pPr marL="2721940" algn="l" defTabSz="1088776" rtl="0" eaLnBrk="1" latinLnBrk="0" hangingPunct="1">
      <a:defRPr sz="2100" kern="1200">
        <a:solidFill>
          <a:schemeClr val="tx1"/>
        </a:solidFill>
        <a:latin typeface="+mn-lt"/>
        <a:ea typeface="+mn-ea"/>
        <a:cs typeface="+mn-cs"/>
      </a:defRPr>
    </a:lvl6pPr>
    <a:lvl7pPr marL="3266328" algn="l" defTabSz="1088776" rtl="0" eaLnBrk="1" latinLnBrk="0" hangingPunct="1">
      <a:defRPr sz="2100" kern="1200">
        <a:solidFill>
          <a:schemeClr val="tx1"/>
        </a:solidFill>
        <a:latin typeface="+mn-lt"/>
        <a:ea typeface="+mn-ea"/>
        <a:cs typeface="+mn-cs"/>
      </a:defRPr>
    </a:lvl7pPr>
    <a:lvl8pPr marL="3810716" algn="l" defTabSz="1088776" rtl="0" eaLnBrk="1" latinLnBrk="0" hangingPunct="1">
      <a:defRPr sz="2100" kern="1200">
        <a:solidFill>
          <a:schemeClr val="tx1"/>
        </a:solidFill>
        <a:latin typeface="+mn-lt"/>
        <a:ea typeface="+mn-ea"/>
        <a:cs typeface="+mn-cs"/>
      </a:defRPr>
    </a:lvl8pPr>
    <a:lvl9pPr marL="4355104" algn="l" defTabSz="108877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1"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beeb, Abdul Razack" initials="HAR" lastIdx="17" clrIdx="0">
    <p:extLst>
      <p:ext uri="{19B8F6BF-5375-455C-9EA6-DF929625EA0E}">
        <p15:presenceInfo xmlns:p15="http://schemas.microsoft.com/office/powerpoint/2012/main" userId="S::abdul.razack.habeeb@sap.com::b07e092b-5edd-41e4-ad89-74384a14b9be" providerId="AD"/>
      </p:ext>
    </p:extLst>
  </p:cmAuthor>
  <p:cmAuthor id="2" name="Ratchiappan, Sampathkumar" initials="RS" lastIdx="9" clrIdx="1">
    <p:extLst>
      <p:ext uri="{19B8F6BF-5375-455C-9EA6-DF929625EA0E}">
        <p15:presenceInfo xmlns:p15="http://schemas.microsoft.com/office/powerpoint/2012/main" userId="S::sampathkumar.ratchiappan@sap.com::ee2b6b24-8e1e-48ab-9fd7-6ea168c9c3dd" providerId="AD"/>
      </p:ext>
    </p:extLst>
  </p:cmAuthor>
  <p:cmAuthor id="3" name="Lang, Joshua" initials="LJ" lastIdx="3" clrIdx="2">
    <p:extLst>
      <p:ext uri="{19B8F6BF-5375-455C-9EA6-DF929625EA0E}">
        <p15:presenceInfo xmlns:p15="http://schemas.microsoft.com/office/powerpoint/2012/main" userId="S::joshua.lang@sap.com::ac94ff7a-9d1d-4545-8369-636496129fc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195A"/>
    <a:srgbClr val="0F46A7"/>
    <a:srgbClr val="970A82"/>
    <a:srgbClr val="FF3399"/>
    <a:srgbClr val="FF0000"/>
    <a:srgbClr val="FEE3A1"/>
    <a:srgbClr val="FFF1D0"/>
    <a:srgbClr val="FFF8E7"/>
    <a:srgbClr val="FECE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2" y="102"/>
      </p:cViewPr>
      <p:guideLst>
        <p:guide pos="3841"/>
        <p:guide orient="horz" pos="216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1926008" y="9430091"/>
            <a:ext cx="2945659" cy="496411"/>
          </a:xfrm>
          <a:prstGeom prst="rect">
            <a:avLst/>
          </a:prstGeom>
        </p:spPr>
        <p:txBody>
          <a:bodyPr vert="horz" lIns="91440" tIns="45720" rIns="91440" bIns="45720" rtlCol="0" anchor="b"/>
          <a:lstStyle>
            <a:lvl1pPr algn="r">
              <a:defRPr sz="1200"/>
            </a:lvl1pPr>
          </a:lstStyle>
          <a:p>
            <a:pPr algn="ctr"/>
            <a:fld id="{47855BD9-AF71-426C-9B9B-B0E52B88852E}" type="slidenum">
              <a:rPr lang="de-DE" sz="1000" smtClean="0"/>
              <a:pPr algn="ctr"/>
              <a:t>‹#›</a:t>
            </a:fld>
            <a:endParaRPr lang="de-DE" sz="1000"/>
          </a:p>
        </p:txBody>
      </p:sp>
    </p:spTree>
    <p:extLst>
      <p:ext uri="{BB962C8B-B14F-4D97-AF65-F5344CB8AC3E}">
        <p14:creationId xmlns:p14="http://schemas.microsoft.com/office/powerpoint/2010/main" val="2359932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269875" y="665163"/>
            <a:ext cx="6257925" cy="3519487"/>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544171" y="4473523"/>
            <a:ext cx="5709333" cy="4954949"/>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p:txBody>
      </p:sp>
      <p:sp>
        <p:nvSpPr>
          <p:cNvPr id="7" name="Slide Number Placeholder 6"/>
          <p:cNvSpPr>
            <a:spLocks noGrp="1"/>
          </p:cNvSpPr>
          <p:nvPr>
            <p:ph type="sldNum" sz="quarter" idx="5"/>
          </p:nvPr>
        </p:nvSpPr>
        <p:spPr>
          <a:xfrm>
            <a:off x="2931497" y="9702084"/>
            <a:ext cx="934681" cy="222970"/>
          </a:xfrm>
          <a:prstGeom prst="rect">
            <a:avLst/>
          </a:prstGeom>
        </p:spPr>
        <p:txBody>
          <a:bodyPr vert="horz" lIns="91440" tIns="45720" rIns="91440" bIns="45720" rtlCol="0" anchor="b"/>
          <a:lstStyle>
            <a:lvl1pPr algn="ctr">
              <a:defRPr sz="800"/>
            </a:lvl1pPr>
          </a:lstStyle>
          <a:p>
            <a:fld id="{7D8C2C35-2B8A-446E-BEC0-FD36716C29AC}" type="slidenum">
              <a:rPr lang="de-DE" smtClean="0"/>
              <a:pPr/>
              <a:t>‹#›</a:t>
            </a:fld>
            <a:endParaRPr lang="de-DE"/>
          </a:p>
        </p:txBody>
      </p:sp>
    </p:spTree>
    <p:extLst>
      <p:ext uri="{BB962C8B-B14F-4D97-AF65-F5344CB8AC3E}">
        <p14:creationId xmlns:p14="http://schemas.microsoft.com/office/powerpoint/2010/main" val="2847385487"/>
      </p:ext>
    </p:extLst>
  </p:cSld>
  <p:clrMap bg1="lt1" tx1="dk1" bg2="lt2" tx2="dk2" accent1="accent1" accent2="accent2" accent3="accent3" accent4="accent4" accent5="accent5" accent6="accent6" hlink="hlink" folHlink="folHlink"/>
  <p:notesStyle>
    <a:lvl1pPr marL="0" algn="l" defTabSz="1088776" rtl="0" eaLnBrk="1" latinLnBrk="0" hangingPunct="1">
      <a:defRPr sz="1400" kern="1200">
        <a:solidFill>
          <a:schemeClr val="tx1"/>
        </a:solidFill>
        <a:latin typeface="+mn-lt"/>
        <a:ea typeface="+mn-ea"/>
        <a:cs typeface="+mn-cs"/>
      </a:defRPr>
    </a:lvl1pPr>
    <a:lvl2pPr marL="180000" indent="-180000" algn="l" defTabSz="1088776" rtl="0" eaLnBrk="1" latinLnBrk="0" hangingPunct="1">
      <a:buClr>
        <a:schemeClr val="accent1"/>
      </a:buClr>
      <a:buSzPct val="100000"/>
      <a:buFont typeface="Wingdings" pitchFamily="2" charset="2"/>
      <a:buChar char=""/>
      <a:defRPr sz="1400" kern="1200">
        <a:solidFill>
          <a:schemeClr val="tx1"/>
        </a:solidFill>
        <a:latin typeface="+mn-lt"/>
        <a:ea typeface="+mn-ea"/>
        <a:cs typeface="+mn-cs"/>
      </a:defRPr>
    </a:lvl2pPr>
    <a:lvl3pPr marL="360000" indent="-180000" algn="l" defTabSz="1088776" rtl="0" eaLnBrk="1" latinLnBrk="0" hangingPunct="1">
      <a:buClr>
        <a:schemeClr val="accent2"/>
      </a:buClr>
      <a:buSzPct val="80000"/>
      <a:buFont typeface="Symbol" pitchFamily="18" charset="2"/>
      <a:buChar char="-"/>
      <a:defRPr sz="1200" kern="1200">
        <a:solidFill>
          <a:schemeClr val="tx1"/>
        </a:solidFill>
        <a:latin typeface="+mn-lt"/>
        <a:ea typeface="+mn-ea"/>
        <a:cs typeface="+mn-cs"/>
      </a:defRPr>
    </a:lvl3pPr>
    <a:lvl4pPr marL="674815" indent="-158780" algn="l" defTabSz="1088776" rtl="0" eaLnBrk="1" latinLnBrk="0" hangingPunct="1">
      <a:buClr>
        <a:schemeClr val="accent2"/>
      </a:buClr>
      <a:buFont typeface="Arial" pitchFamily="34" charset="0"/>
      <a:buChar char="–"/>
      <a:defRPr sz="1200" kern="1200">
        <a:solidFill>
          <a:schemeClr val="tx1"/>
        </a:solidFill>
        <a:latin typeface="+mn-lt"/>
        <a:ea typeface="+mn-ea"/>
        <a:cs typeface="+mn-cs"/>
      </a:defRPr>
    </a:lvl4pPr>
    <a:lvl5pPr marL="2177552" algn="l" defTabSz="1088776" rtl="0" eaLnBrk="1" latinLnBrk="0" hangingPunct="1">
      <a:defRPr sz="1400" kern="1200">
        <a:solidFill>
          <a:schemeClr val="tx1"/>
        </a:solidFill>
        <a:latin typeface="+mn-lt"/>
        <a:ea typeface="+mn-ea"/>
        <a:cs typeface="+mn-cs"/>
      </a:defRPr>
    </a:lvl5pPr>
    <a:lvl6pPr marL="2721940" algn="l" defTabSz="1088776" rtl="0" eaLnBrk="1" latinLnBrk="0" hangingPunct="1">
      <a:defRPr sz="1400" kern="1200">
        <a:solidFill>
          <a:schemeClr val="tx1"/>
        </a:solidFill>
        <a:latin typeface="+mn-lt"/>
        <a:ea typeface="+mn-ea"/>
        <a:cs typeface="+mn-cs"/>
      </a:defRPr>
    </a:lvl6pPr>
    <a:lvl7pPr marL="3266328" algn="l" defTabSz="1088776" rtl="0" eaLnBrk="1" latinLnBrk="0" hangingPunct="1">
      <a:defRPr sz="1400" kern="1200">
        <a:solidFill>
          <a:schemeClr val="tx1"/>
        </a:solidFill>
        <a:latin typeface="+mn-lt"/>
        <a:ea typeface="+mn-ea"/>
        <a:cs typeface="+mn-cs"/>
      </a:defRPr>
    </a:lvl7pPr>
    <a:lvl8pPr marL="3810716" algn="l" defTabSz="1088776" rtl="0" eaLnBrk="1" latinLnBrk="0" hangingPunct="1">
      <a:defRPr sz="1400" kern="1200">
        <a:solidFill>
          <a:schemeClr val="tx1"/>
        </a:solidFill>
        <a:latin typeface="+mn-lt"/>
        <a:ea typeface="+mn-ea"/>
        <a:cs typeface="+mn-cs"/>
      </a:defRPr>
    </a:lvl8pPr>
    <a:lvl9pPr marL="4355104" algn="l" defTabSz="108877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8C2C35-2B8A-446E-BEC0-FD36716C29AC}" type="slidenum">
              <a:rPr lang="de-DE" smtClean="0"/>
              <a:pPr/>
              <a:t>1</a:t>
            </a:fld>
            <a:endParaRPr lang="de-DE"/>
          </a:p>
        </p:txBody>
      </p:sp>
    </p:spTree>
    <p:extLst>
      <p:ext uri="{BB962C8B-B14F-4D97-AF65-F5344CB8AC3E}">
        <p14:creationId xmlns:p14="http://schemas.microsoft.com/office/powerpoint/2010/main" val="2535800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D8C2C35-2B8A-446E-BEC0-FD36716C29AC}" type="slidenum">
              <a:rPr lang="de-DE" smtClean="0"/>
              <a:pPr/>
              <a:t>19</a:t>
            </a:fld>
            <a:endParaRPr lang="de-DE"/>
          </a:p>
        </p:txBody>
      </p:sp>
      <p:sp>
        <p:nvSpPr>
          <p:cNvPr id="6" name="Slide Image Placeholder 5"/>
          <p:cNvSpPr>
            <a:spLocks noGrp="1" noRot="1" noChangeAspect="1"/>
          </p:cNvSpPr>
          <p:nvPr>
            <p:ph type="sldImg"/>
          </p:nvPr>
        </p:nvSpPr>
        <p:spPr>
          <a:xfrm>
            <a:off x="269875" y="665163"/>
            <a:ext cx="6257925" cy="3519487"/>
          </a:xfrm>
        </p:spPr>
      </p:sp>
      <p:sp>
        <p:nvSpPr>
          <p:cNvPr id="7" name="Notes Placeholder 6"/>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5442643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2.png"/><Relationship Id="rId3" Type="http://schemas.openxmlformats.org/officeDocument/2006/relationships/hyperlink" Target="https://www.sap.com/copyright" TargetMode="External"/><Relationship Id="rId7" Type="http://schemas.openxmlformats.org/officeDocument/2006/relationships/hyperlink" Target="https://www.youtube.com/user/SAP" TargetMode="External"/><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3.png"/><Relationship Id="rId11" Type="http://schemas.openxmlformats.org/officeDocument/2006/relationships/hyperlink" Target="https://www.facebook.com/SAP" TargetMode="External"/><Relationship Id="rId5" Type="http://schemas.openxmlformats.org/officeDocument/2006/relationships/hyperlink" Target="https://www.linkedin.com/company/sap" TargetMode="External"/><Relationship Id="rId10" Type="http://schemas.openxmlformats.org/officeDocument/2006/relationships/image" Target="../media/image5.png"/><Relationship Id="rId4" Type="http://schemas.openxmlformats.org/officeDocument/2006/relationships/hyperlink" Target="https://www.sap.com/registration/contact.html" TargetMode="External"/><Relationship Id="rId9" Type="http://schemas.openxmlformats.org/officeDocument/2006/relationships/hyperlink" Target="https://twitter.com/sap" TargetMode="External"/></Relationships>
</file>

<file path=ppt/slideLayouts/_rels/slideLayout26.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2.png"/><Relationship Id="rId3" Type="http://schemas.openxmlformats.org/officeDocument/2006/relationships/hyperlink" Target="http://www.sap.com/corporate/de/legal/copyright.html" TargetMode="External"/><Relationship Id="rId7" Type="http://schemas.openxmlformats.org/officeDocument/2006/relationships/hyperlink" Target="https://www.youtube.com/user/SAP" TargetMode="External"/><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3.png"/><Relationship Id="rId11" Type="http://schemas.openxmlformats.org/officeDocument/2006/relationships/hyperlink" Target="https://www.facebook.com/SAP" TargetMode="External"/><Relationship Id="rId5" Type="http://schemas.openxmlformats.org/officeDocument/2006/relationships/hyperlink" Target="https://www.linkedin.com/company/sap" TargetMode="External"/><Relationship Id="rId10" Type="http://schemas.openxmlformats.org/officeDocument/2006/relationships/image" Target="../media/image5.png"/><Relationship Id="rId4" Type="http://schemas.openxmlformats.org/officeDocument/2006/relationships/hyperlink" Target="https://www.sap.com/germany/registration/contact.html" TargetMode="External"/><Relationship Id="rId9" Type="http://schemas.openxmlformats.org/officeDocument/2006/relationships/hyperlink" Target="https://twitter.com/sap" TargetMode="Externa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with Image or Illustration">
    <p:spTree>
      <p:nvGrpSpPr>
        <p:cNvPr id="1" name=""/>
        <p:cNvGrpSpPr/>
        <p:nvPr/>
      </p:nvGrpSpPr>
      <p:grpSpPr>
        <a:xfrm>
          <a:off x="0" y="0"/>
          <a:ext cx="0" cy="0"/>
          <a:chOff x="0" y="0"/>
          <a:chExt cx="0" cy="0"/>
        </a:xfrm>
      </p:grpSpPr>
      <p:pic>
        <p:nvPicPr>
          <p:cNvPr id="11" name="SAP Logo" descr="SAP Logo" title="SAP Logo"/>
          <p:cNvPicPr>
            <a:picLocks noChangeAspect="1"/>
          </p:cNvPicPr>
          <p:nvPr userDrawn="1"/>
        </p:nvPicPr>
        <p:blipFill>
          <a:blip r:embed="rId2"/>
          <a:stretch>
            <a:fillRect/>
          </a:stretch>
        </p:blipFill>
        <p:spPr>
          <a:xfrm>
            <a:off x="9950552" y="6217668"/>
            <a:ext cx="1963636" cy="360000"/>
          </a:xfrm>
          <a:prstGeom prst="rect">
            <a:avLst/>
          </a:prstGeom>
        </p:spPr>
      </p:pic>
      <p:sp>
        <p:nvSpPr>
          <p:cNvPr id="13" name="Classification"/>
          <p:cNvSpPr txBox="1"/>
          <p:nvPr userDrawn="1"/>
        </p:nvSpPr>
        <p:spPr>
          <a:xfrm>
            <a:off x="288000" y="5769666"/>
            <a:ext cx="4204855" cy="138499"/>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lvl="0" algn="l"/>
            <a:r>
              <a:rPr lang="en-US" sz="900" b="0"/>
              <a:t>PUBLIC</a:t>
            </a:r>
          </a:p>
        </p:txBody>
      </p:sp>
      <p:sp>
        <p:nvSpPr>
          <p:cNvPr id="19" name="Speaker"/>
          <p:cNvSpPr>
            <a:spLocks noGrp="1"/>
          </p:cNvSpPr>
          <p:nvPr userDrawn="1">
            <p:ph type="subTitle" idx="1" hasCustomPrompt="1"/>
          </p:nvPr>
        </p:nvSpPr>
        <p:spPr bwMode="black">
          <a:xfrm>
            <a:off x="288000" y="5130489"/>
            <a:ext cx="11628000" cy="430887"/>
          </a:xfrm>
        </p:spPr>
        <p:txBody>
          <a:bodyPr wrap="square" anchor="t" anchorCtr="0">
            <a:noAutofit/>
          </a:bodyPr>
          <a:lstStyle>
            <a:lvl1pPr marL="0" marR="0" indent="0" algn="l" defTabSz="1088558" rtl="0" eaLnBrk="1" fontAlgn="auto" latinLnBrk="0" hangingPunct="1">
              <a:lnSpc>
                <a:spcPct val="100000"/>
              </a:lnSpc>
              <a:spcBef>
                <a:spcPts val="0"/>
              </a:spcBef>
              <a:spcAft>
                <a:spcPts val="0"/>
              </a:spcAft>
              <a:buClr>
                <a:schemeClr val="accent1"/>
              </a:buClr>
              <a:buSzPct val="80000"/>
              <a:buFontTx/>
              <a:buNone/>
              <a:tabLst/>
              <a:defRPr sz="1400" b="0" baseline="0">
                <a:solidFill>
                  <a:schemeClr val="tx1"/>
                </a:solidFill>
              </a:defRPr>
            </a:lvl1pPr>
            <a:lvl2pPr marL="544279" indent="0" algn="ctr">
              <a:buNone/>
              <a:defRPr>
                <a:solidFill>
                  <a:schemeClr val="tx1">
                    <a:tint val="75000"/>
                  </a:schemeClr>
                </a:solidFill>
              </a:defRPr>
            </a:lvl2pPr>
            <a:lvl3pPr marL="1088558" indent="0" algn="ctr">
              <a:buNone/>
              <a:defRPr>
                <a:solidFill>
                  <a:schemeClr val="tx1">
                    <a:tint val="75000"/>
                  </a:schemeClr>
                </a:solidFill>
              </a:defRPr>
            </a:lvl3pPr>
            <a:lvl4pPr marL="1632837" indent="0" algn="ctr">
              <a:buNone/>
              <a:defRPr>
                <a:solidFill>
                  <a:schemeClr val="tx1">
                    <a:tint val="75000"/>
                  </a:schemeClr>
                </a:solidFill>
              </a:defRPr>
            </a:lvl4pPr>
            <a:lvl5pPr marL="2177116" indent="0" algn="ctr">
              <a:buNone/>
              <a:defRPr>
                <a:solidFill>
                  <a:schemeClr val="tx1">
                    <a:tint val="75000"/>
                  </a:schemeClr>
                </a:solidFill>
              </a:defRPr>
            </a:lvl5pPr>
            <a:lvl6pPr marL="2721396" indent="0" algn="ctr">
              <a:buNone/>
              <a:defRPr>
                <a:solidFill>
                  <a:schemeClr val="tx1">
                    <a:tint val="75000"/>
                  </a:schemeClr>
                </a:solidFill>
              </a:defRPr>
            </a:lvl6pPr>
            <a:lvl7pPr marL="3265675" indent="0" algn="ctr">
              <a:buNone/>
              <a:defRPr>
                <a:solidFill>
                  <a:schemeClr val="tx1">
                    <a:tint val="75000"/>
                  </a:schemeClr>
                </a:solidFill>
              </a:defRPr>
            </a:lvl7pPr>
            <a:lvl8pPr marL="3809954" indent="0" algn="ctr">
              <a:buNone/>
              <a:defRPr>
                <a:solidFill>
                  <a:schemeClr val="tx1">
                    <a:tint val="75000"/>
                  </a:schemeClr>
                </a:solidFill>
              </a:defRPr>
            </a:lvl8pPr>
            <a:lvl9pPr marL="4354233" indent="0" algn="ctr">
              <a:buNone/>
              <a:defRPr>
                <a:solidFill>
                  <a:schemeClr val="tx1">
                    <a:tint val="75000"/>
                  </a:schemeClr>
                </a:solidFill>
              </a:defRPr>
            </a:lvl9pPr>
          </a:lstStyle>
          <a:p>
            <a:r>
              <a:rPr lang="en-US"/>
              <a:t>Speaker’s Name, SAP</a:t>
            </a:r>
          </a:p>
          <a:p>
            <a:pPr marL="0" marR="0" lvl="0" indent="0" algn="l" defTabSz="1088558" rtl="0" eaLnBrk="1" fontAlgn="auto" latinLnBrk="0" hangingPunct="1">
              <a:lnSpc>
                <a:spcPct val="100000"/>
              </a:lnSpc>
              <a:spcBef>
                <a:spcPts val="0"/>
              </a:spcBef>
              <a:spcAft>
                <a:spcPts val="0"/>
              </a:spcAft>
              <a:buClr>
                <a:schemeClr val="accent1"/>
              </a:buClr>
              <a:buSzPct val="80000"/>
              <a:buFontTx/>
              <a:buNone/>
              <a:tabLst/>
              <a:defRPr/>
            </a:pPr>
            <a:r>
              <a:rPr lang="en-US"/>
              <a:t>Month 00, 2020</a:t>
            </a:r>
          </a:p>
        </p:txBody>
      </p:sp>
      <p:sp>
        <p:nvSpPr>
          <p:cNvPr id="3" name="Title"/>
          <p:cNvSpPr>
            <a:spLocks noGrp="1"/>
          </p:cNvSpPr>
          <p:nvPr>
            <p:ph type="title" hasCustomPrompt="1"/>
          </p:nvPr>
        </p:nvSpPr>
        <p:spPr>
          <a:xfrm>
            <a:off x="288000" y="4024430"/>
            <a:ext cx="11628000" cy="997196"/>
          </a:xfrm>
        </p:spPr>
        <p:txBody>
          <a:bodyPr vert="horz" wrap="square" lIns="0" tIns="0" rIns="0" bIns="0" rtlCol="0">
            <a:noAutofit/>
          </a:bodyPr>
          <a:lstStyle>
            <a:lvl1pPr>
              <a:lnSpc>
                <a:spcPct val="90000"/>
              </a:lnSpc>
              <a:defRPr lang="de-DE" sz="3600" dirty="0">
                <a:latin typeface="+mn-lt"/>
                <a:ea typeface="+mn-ea"/>
                <a:cs typeface="+mn-cs"/>
              </a:defRPr>
            </a:lvl1pPr>
          </a:lstStyle>
          <a:p>
            <a:pPr lvl="0"/>
            <a:r>
              <a:rPr lang="en-US"/>
              <a:t>Presentation Title </a:t>
            </a:r>
            <a:br>
              <a:rPr lang="en-US"/>
            </a:br>
            <a:r>
              <a:rPr lang="en-US"/>
              <a:t>Goes Here and Here.</a:t>
            </a:r>
          </a:p>
        </p:txBody>
      </p:sp>
      <p:sp>
        <p:nvSpPr>
          <p:cNvPr id="5" name="Title Image Placeholder" descr="Placeholder title image" title="Title image"/>
          <p:cNvSpPr>
            <a:spLocks noGrp="1"/>
          </p:cNvSpPr>
          <p:nvPr>
            <p:ph type="pic" sz="quarter" idx="12" hasCustomPrompt="1"/>
          </p:nvPr>
        </p:nvSpPr>
        <p:spPr bwMode="gray">
          <a:xfrm>
            <a:off x="1" y="0"/>
            <a:ext cx="12193200" cy="3430006"/>
          </a:xfrm>
          <a:noFill/>
        </p:spPr>
        <p:txBody>
          <a:bodyPr tIns="504000"/>
          <a:lstStyle>
            <a:lvl1pPr algn="ctr">
              <a:defRPr sz="1600">
                <a:solidFill>
                  <a:schemeClr val="tx1"/>
                </a:solidFill>
              </a:defRPr>
            </a:lvl1pPr>
          </a:lstStyle>
          <a:p>
            <a:r>
              <a:rPr lang="en-US"/>
              <a:t>Click to insert title image or illustration</a:t>
            </a:r>
          </a:p>
        </p:txBody>
      </p:sp>
      <p:pic>
        <p:nvPicPr>
          <p:cNvPr id="7" name="SAP Ariba Logo" descr="SAP Ariba Logo" title="SAP Ariba Logo">
            <a:extLst>
              <a:ext uri="{FF2B5EF4-FFF2-40B4-BE49-F238E27FC236}">
                <a16:creationId xmlns:a16="http://schemas.microsoft.com/office/drawing/2014/main" id="{2E14B538-2723-4513-9074-4DD260306D8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288000" y="3646672"/>
            <a:ext cx="1108174" cy="216000"/>
          </a:xfrm>
          <a:prstGeom prst="rect">
            <a:avLst/>
          </a:prstGeom>
        </p:spPr>
      </p:pic>
    </p:spTree>
    <p:extLst>
      <p:ext uri="{BB962C8B-B14F-4D97-AF65-F5344CB8AC3E}">
        <p14:creationId xmlns:p14="http://schemas.microsoft.com/office/powerpoint/2010/main" val="2452717617"/>
      </p:ext>
    </p:extLst>
  </p:cSld>
  <p:clrMapOvr>
    <a:masterClrMapping/>
  </p:clrMapOvr>
  <p:extLst>
    <p:ext uri="{DCECCB84-F9BA-43D5-87BE-67443E8EF086}">
      <p15:sldGuideLst xmlns:p15="http://schemas.microsoft.com/office/powerpoint/2012/main">
        <p15:guide id="1" pos="7505" userDrawn="1">
          <p15:clr>
            <a:srgbClr val="FBAE40"/>
          </p15:clr>
        </p15:guide>
        <p15:guide id="2" orient="horz" pos="4144" userDrawn="1">
          <p15:clr>
            <a:srgbClr val="FBAE40"/>
          </p15:clr>
        </p15:guide>
        <p15:guide id="3" orient="horz" pos="2162" userDrawn="1">
          <p15:clr>
            <a:srgbClr val="FBAE40"/>
          </p15:clr>
        </p15:guide>
        <p15:guide id="4" pos="181" userDrawn="1">
          <p15:clr>
            <a:srgbClr val="FBAE40"/>
          </p15:clr>
        </p15:guide>
        <p15:guide id="5" orient="horz" pos="2534" userDrawn="1">
          <p15:clr>
            <a:srgbClr val="FBAE40"/>
          </p15:clr>
        </p15:guide>
        <p15:guide id="6" orient="horz" pos="3164" userDrawn="1">
          <p15:clr>
            <a:srgbClr val="FBAE40"/>
          </p15:clr>
        </p15:guide>
        <p15:guide id="7" orient="horz" pos="3232" userDrawn="1">
          <p15:clr>
            <a:srgbClr val="FBAE40"/>
          </p15:clr>
        </p15:guide>
        <p15:guide id="8" orient="horz" pos="350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ext - blue">
    <p:bg>
      <p:bgPr>
        <a:solidFill>
          <a:srgbClr val="00195A"/>
        </a:solidFill>
        <a:effectLst/>
      </p:bgPr>
    </p:bg>
    <p:spTree>
      <p:nvGrpSpPr>
        <p:cNvPr id="1" name=""/>
        <p:cNvGrpSpPr/>
        <p:nvPr/>
      </p:nvGrpSpPr>
      <p:grpSpPr>
        <a:xfrm>
          <a:off x="0" y="0"/>
          <a:ext cx="0" cy="0"/>
          <a:chOff x="0" y="0"/>
          <a:chExt cx="0" cy="0"/>
        </a:xfrm>
      </p:grpSpPr>
      <p:sp>
        <p:nvSpPr>
          <p:cNvPr id="4" name="Text placeholder"/>
          <p:cNvSpPr>
            <a:spLocks noGrp="1"/>
          </p:cNvSpPr>
          <p:nvPr>
            <p:ph type="body" sz="quarter" idx="10" hasCustomPrompt="1"/>
          </p:nvPr>
        </p:nvSpPr>
        <p:spPr>
          <a:xfrm>
            <a:off x="503999" y="1620000"/>
            <a:ext cx="11186477"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p>
        </p:txBody>
      </p:sp>
      <p:sp>
        <p:nvSpPr>
          <p:cNvPr id="3" name="Title"/>
          <p:cNvSpPr>
            <a:spLocks noGrp="1"/>
          </p:cNvSpPr>
          <p:nvPr>
            <p:ph type="title" hasCustomPrompt="1"/>
          </p:nvPr>
        </p:nvSpPr>
        <p:spPr>
          <a:xfrm>
            <a:off x="504001" y="504000"/>
            <a:ext cx="11186476"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1197318721"/>
      </p:ext>
    </p:extLst>
  </p:cSld>
  <p:clrMapOvr>
    <a:masterClrMapping/>
  </p:clrMapOvr>
  <p:extLst>
    <p:ext uri="{DCECCB84-F9BA-43D5-87BE-67443E8EF086}">
      <p15:sldGuideLst xmlns:p15="http://schemas.microsoft.com/office/powerpoint/2012/main">
        <p15:guide id="1" pos="316">
          <p15:clr>
            <a:srgbClr val="FBAE40"/>
          </p15:clr>
        </p15:guide>
        <p15:guide id="2" orient="horz" pos="3991">
          <p15:clr>
            <a:srgbClr val="FBAE40"/>
          </p15:clr>
        </p15:guide>
        <p15:guide id="3" pos="7364">
          <p15:clr>
            <a:srgbClr val="FBAE40"/>
          </p15:clr>
        </p15:guide>
        <p15:guide id="4" orient="horz" pos="318">
          <p15:clr>
            <a:srgbClr val="FBAE40"/>
          </p15:clr>
        </p15:guide>
        <p15:guide id="5" orient="horz" pos="552">
          <p15:clr>
            <a:srgbClr val="FBAE40"/>
          </p15:clr>
        </p15:guide>
        <p15:guide id="6" orient="horz" pos="1019">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ext: 2 Columns">
    <p:spTree>
      <p:nvGrpSpPr>
        <p:cNvPr id="1" name=""/>
        <p:cNvGrpSpPr/>
        <p:nvPr/>
      </p:nvGrpSpPr>
      <p:grpSpPr>
        <a:xfrm>
          <a:off x="0" y="0"/>
          <a:ext cx="0" cy="0"/>
          <a:chOff x="0" y="0"/>
          <a:chExt cx="0" cy="0"/>
        </a:xfrm>
      </p:grpSpPr>
      <p:sp>
        <p:nvSpPr>
          <p:cNvPr id="5" name="Text placeholder - column 2"/>
          <p:cNvSpPr>
            <a:spLocks noGrp="1"/>
          </p:cNvSpPr>
          <p:nvPr>
            <p:ph type="body" sz="quarter" idx="11" hasCustomPrompt="1"/>
          </p:nvPr>
        </p:nvSpPr>
        <p:spPr>
          <a:xfrm>
            <a:off x="6362477" y="1620000"/>
            <a:ext cx="5328000"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p>
        </p:txBody>
      </p:sp>
      <p:sp>
        <p:nvSpPr>
          <p:cNvPr id="4" name="Text placeholder - column 1"/>
          <p:cNvSpPr>
            <a:spLocks noGrp="1"/>
          </p:cNvSpPr>
          <p:nvPr>
            <p:ph type="body" sz="quarter" idx="10" hasCustomPrompt="1"/>
          </p:nvPr>
        </p:nvSpPr>
        <p:spPr>
          <a:xfrm>
            <a:off x="504000" y="1620000"/>
            <a:ext cx="5328000"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p>
        </p:txBody>
      </p:sp>
      <p:sp>
        <p:nvSpPr>
          <p:cNvPr id="3" name="Title"/>
          <p:cNvSpPr>
            <a:spLocks noGrp="1"/>
          </p:cNvSpPr>
          <p:nvPr>
            <p:ph type="title" hasCustomPrompt="1"/>
          </p:nvPr>
        </p:nvSpPr>
        <p:spPr>
          <a:xfrm>
            <a:off x="504001" y="504000"/>
            <a:ext cx="11186476"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2630481451"/>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3991" userDrawn="1">
          <p15:clr>
            <a:srgbClr val="FBAE40"/>
          </p15:clr>
        </p15:guide>
        <p15:guide id="3" pos="7364" userDrawn="1">
          <p15:clr>
            <a:srgbClr val="FBAE40"/>
          </p15:clr>
        </p15:guide>
        <p15:guide id="4" pos="3674" userDrawn="1">
          <p15:clr>
            <a:srgbClr val="FBAE40"/>
          </p15:clr>
        </p15:guide>
        <p15:guide id="5" pos="4007" userDrawn="1">
          <p15:clr>
            <a:srgbClr val="FBAE40"/>
          </p15:clr>
        </p15:guide>
        <p15:guide id="6" orient="horz" pos="317" userDrawn="1">
          <p15:clr>
            <a:srgbClr val="FBAE40"/>
          </p15:clr>
        </p15:guide>
        <p15:guide id="7" orient="horz" pos="551" userDrawn="1">
          <p15:clr>
            <a:srgbClr val="FBAE40"/>
          </p15:clr>
        </p15:guide>
        <p15:guide id="8" orient="horz" pos="10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ext: 3 Columns">
    <p:spTree>
      <p:nvGrpSpPr>
        <p:cNvPr id="1" name=""/>
        <p:cNvGrpSpPr/>
        <p:nvPr/>
      </p:nvGrpSpPr>
      <p:grpSpPr>
        <a:xfrm>
          <a:off x="0" y="0"/>
          <a:ext cx="0" cy="0"/>
          <a:chOff x="0" y="0"/>
          <a:chExt cx="0" cy="0"/>
        </a:xfrm>
      </p:grpSpPr>
      <p:sp>
        <p:nvSpPr>
          <p:cNvPr id="7" name="Text Placeholder - column 3"/>
          <p:cNvSpPr>
            <a:spLocks noGrp="1"/>
          </p:cNvSpPr>
          <p:nvPr>
            <p:ph type="body" sz="quarter" idx="13" hasCustomPrompt="1"/>
          </p:nvPr>
        </p:nvSpPr>
        <p:spPr>
          <a:xfrm>
            <a:off x="8126477" y="1620000"/>
            <a:ext cx="3564000"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p>
        </p:txBody>
      </p:sp>
      <p:sp>
        <p:nvSpPr>
          <p:cNvPr id="6" name="Text Placeholder - column 2"/>
          <p:cNvSpPr>
            <a:spLocks noGrp="1"/>
          </p:cNvSpPr>
          <p:nvPr>
            <p:ph type="body" sz="quarter" idx="12" hasCustomPrompt="1"/>
          </p:nvPr>
        </p:nvSpPr>
        <p:spPr>
          <a:xfrm>
            <a:off x="4315238" y="1620000"/>
            <a:ext cx="3564000"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p>
        </p:txBody>
      </p:sp>
      <p:sp>
        <p:nvSpPr>
          <p:cNvPr id="4" name="Text Placeholder - column 1"/>
          <p:cNvSpPr>
            <a:spLocks noGrp="1"/>
          </p:cNvSpPr>
          <p:nvPr>
            <p:ph type="body" sz="quarter" idx="10" hasCustomPrompt="1"/>
          </p:nvPr>
        </p:nvSpPr>
        <p:spPr>
          <a:xfrm>
            <a:off x="504000" y="1620000"/>
            <a:ext cx="3564000"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p>
        </p:txBody>
      </p:sp>
      <p:sp>
        <p:nvSpPr>
          <p:cNvPr id="2" name="Title"/>
          <p:cNvSpPr>
            <a:spLocks noGrp="1"/>
          </p:cNvSpPr>
          <p:nvPr>
            <p:ph type="title" hasCustomPrompt="1"/>
          </p:nvPr>
        </p:nvSpPr>
        <p:spPr>
          <a:xfrm>
            <a:off x="504001" y="504000"/>
            <a:ext cx="11186476"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866416376"/>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317" userDrawn="1">
          <p15:clr>
            <a:srgbClr val="FBAE40"/>
          </p15:clr>
        </p15:guide>
        <p15:guide id="3" pos="2563" userDrawn="1">
          <p15:clr>
            <a:srgbClr val="FBAE40"/>
          </p15:clr>
        </p15:guide>
        <p15:guide id="4" pos="2717" userDrawn="1">
          <p15:clr>
            <a:srgbClr val="FBAE40"/>
          </p15:clr>
        </p15:guide>
        <p15:guide id="5" pos="4964" userDrawn="1">
          <p15:clr>
            <a:srgbClr val="FBAE40"/>
          </p15:clr>
        </p15:guide>
        <p15:guide id="6" pos="5119" userDrawn="1">
          <p15:clr>
            <a:srgbClr val="FBAE40"/>
          </p15:clr>
        </p15:guide>
        <p15:guide id="7" pos="7364" userDrawn="1">
          <p15:clr>
            <a:srgbClr val="FBAE40"/>
          </p15:clr>
        </p15:guide>
        <p15:guide id="8" orient="horz" pos="551" userDrawn="1">
          <p15:clr>
            <a:srgbClr val="FBAE40"/>
          </p15:clr>
        </p15:guide>
        <p15:guide id="9" orient="horz" pos="1020" userDrawn="1">
          <p15:clr>
            <a:srgbClr val="FBAE40"/>
          </p15:clr>
        </p15:guide>
        <p15:guide id="10" orient="horz" pos="399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s - Text and Images">
    <p:spTree>
      <p:nvGrpSpPr>
        <p:cNvPr id="1" name=""/>
        <p:cNvGrpSpPr/>
        <p:nvPr/>
      </p:nvGrpSpPr>
      <p:grpSpPr>
        <a:xfrm>
          <a:off x="0" y="0"/>
          <a:ext cx="0" cy="0"/>
          <a:chOff x="0" y="0"/>
          <a:chExt cx="0" cy="0"/>
        </a:xfrm>
      </p:grpSpPr>
      <p:sp>
        <p:nvSpPr>
          <p:cNvPr id="17" name="Text placeholder 2"/>
          <p:cNvSpPr>
            <a:spLocks noGrp="1"/>
          </p:cNvSpPr>
          <p:nvPr>
            <p:ph type="body" sz="quarter" idx="13" hasCustomPrompt="1"/>
          </p:nvPr>
        </p:nvSpPr>
        <p:spPr>
          <a:xfrm>
            <a:off x="6362477" y="4770000"/>
            <a:ext cx="5328000" cy="1566000"/>
          </a:xfrm>
        </p:spPr>
        <p:txBody>
          <a:bodyPr/>
          <a:lstStyle>
            <a:lvl1pPr>
              <a:spcBef>
                <a:spcPts val="600"/>
              </a:spcBef>
              <a:defRPr sz="1800"/>
            </a:lvl1pPr>
            <a:lvl2pPr>
              <a:defRPr sz="1600"/>
            </a:lvl2pPr>
            <a:lvl3pPr>
              <a:defRPr sz="1400"/>
            </a:lvl3pPr>
          </a:lstStyle>
          <a:p>
            <a:pPr lvl="0"/>
            <a:r>
              <a:rPr lang="en-US" noProof="0"/>
              <a:t>First level</a:t>
            </a:r>
          </a:p>
          <a:p>
            <a:pPr lvl="1"/>
            <a:r>
              <a:rPr lang="en-US"/>
              <a:t>Second level</a:t>
            </a:r>
          </a:p>
          <a:p>
            <a:pPr lvl="2"/>
            <a:r>
              <a:rPr lang="en-US"/>
              <a:t>Third level</a:t>
            </a:r>
          </a:p>
        </p:txBody>
      </p:sp>
      <p:sp>
        <p:nvSpPr>
          <p:cNvPr id="18" name="Picture Placeholder 2"/>
          <p:cNvSpPr>
            <a:spLocks noGrp="1"/>
          </p:cNvSpPr>
          <p:nvPr>
            <p:ph type="pic" sz="quarter" idx="14" hasCustomPrompt="1"/>
          </p:nvPr>
        </p:nvSpPr>
        <p:spPr bwMode="gray">
          <a:xfrm>
            <a:off x="6362477" y="1620000"/>
            <a:ext cx="5328000" cy="2631000"/>
          </a:xfr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 or pictogram</a:t>
            </a:r>
            <a:endParaRPr lang="de-DE"/>
          </a:p>
        </p:txBody>
      </p:sp>
      <p:sp>
        <p:nvSpPr>
          <p:cNvPr id="3" name="Text placeholder 1"/>
          <p:cNvSpPr>
            <a:spLocks noGrp="1"/>
          </p:cNvSpPr>
          <p:nvPr>
            <p:ph type="body" sz="quarter" idx="10" hasCustomPrompt="1"/>
          </p:nvPr>
        </p:nvSpPr>
        <p:spPr>
          <a:xfrm>
            <a:off x="504000" y="4770000"/>
            <a:ext cx="5328000" cy="1566000"/>
          </a:xfrm>
        </p:spPr>
        <p:txBody>
          <a:bodyPr/>
          <a:lstStyle>
            <a:lvl1pPr>
              <a:spcBef>
                <a:spcPts val="600"/>
              </a:spcBef>
              <a:defRPr sz="1800"/>
            </a:lvl1pPr>
            <a:lvl2pPr>
              <a:defRPr sz="1600"/>
            </a:lvl2pPr>
            <a:lvl3pPr>
              <a:defRPr sz="1400"/>
            </a:lvl3pPr>
          </a:lstStyle>
          <a:p>
            <a:pPr lvl="0"/>
            <a:r>
              <a:rPr lang="en-US" noProof="0"/>
              <a:t>First level</a:t>
            </a:r>
          </a:p>
          <a:p>
            <a:pPr lvl="1"/>
            <a:r>
              <a:rPr lang="en-US"/>
              <a:t>Second level</a:t>
            </a:r>
          </a:p>
          <a:p>
            <a:pPr lvl="2"/>
            <a:r>
              <a:rPr lang="en-US"/>
              <a:t>Third level</a:t>
            </a:r>
          </a:p>
        </p:txBody>
      </p:sp>
      <p:sp>
        <p:nvSpPr>
          <p:cNvPr id="5" name="Picture Placeholder 1"/>
          <p:cNvSpPr>
            <a:spLocks noGrp="1"/>
          </p:cNvSpPr>
          <p:nvPr>
            <p:ph type="pic" sz="quarter" idx="12" hasCustomPrompt="1"/>
          </p:nvPr>
        </p:nvSpPr>
        <p:spPr bwMode="gray">
          <a:xfrm>
            <a:off x="504000" y="1620000"/>
            <a:ext cx="5328000" cy="2631000"/>
          </a:xfr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 or pictogram</a:t>
            </a:r>
            <a:endParaRPr lang="de-DE"/>
          </a:p>
        </p:txBody>
      </p:sp>
      <p:sp>
        <p:nvSpPr>
          <p:cNvPr id="2" name="Title"/>
          <p:cNvSpPr>
            <a:spLocks noGrp="1"/>
          </p:cNvSpPr>
          <p:nvPr>
            <p:ph type="title" hasCustomPrompt="1"/>
          </p:nvPr>
        </p:nvSpPr>
        <p:spPr>
          <a:xfrm>
            <a:off x="504001" y="504000"/>
            <a:ext cx="11186476"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2504941297"/>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317" userDrawn="1">
          <p15:clr>
            <a:srgbClr val="FBAE40"/>
          </p15:clr>
        </p15:guide>
        <p15:guide id="3" orient="horz" pos="551" userDrawn="1">
          <p15:clr>
            <a:srgbClr val="FBAE40"/>
          </p15:clr>
        </p15:guide>
        <p15:guide id="4" orient="horz" pos="1020" userDrawn="1">
          <p15:clr>
            <a:srgbClr val="FBAE40"/>
          </p15:clr>
        </p15:guide>
        <p15:guide id="5" orient="horz" pos="2678" userDrawn="1">
          <p15:clr>
            <a:srgbClr val="FBAE40"/>
          </p15:clr>
        </p15:guide>
        <p15:guide id="6" orient="horz" pos="3004" userDrawn="1">
          <p15:clr>
            <a:srgbClr val="FBAE40"/>
          </p15:clr>
        </p15:guide>
        <p15:guide id="7" orient="horz" pos="3991" userDrawn="1">
          <p15:clr>
            <a:srgbClr val="FBAE40"/>
          </p15:clr>
        </p15:guide>
        <p15:guide id="8" pos="3682" userDrawn="1">
          <p15:clr>
            <a:srgbClr val="FBAE40"/>
          </p15:clr>
        </p15:guide>
        <p15:guide id="9" pos="4000" userDrawn="1">
          <p15:clr>
            <a:srgbClr val="FBAE40"/>
          </p15:clr>
        </p15:guide>
        <p15:guide id="10" pos="736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lumns - Text and Images">
    <p:spTree>
      <p:nvGrpSpPr>
        <p:cNvPr id="1" name=""/>
        <p:cNvGrpSpPr/>
        <p:nvPr/>
      </p:nvGrpSpPr>
      <p:grpSpPr>
        <a:xfrm>
          <a:off x="0" y="0"/>
          <a:ext cx="0" cy="0"/>
          <a:chOff x="0" y="0"/>
          <a:chExt cx="0" cy="0"/>
        </a:xfrm>
      </p:grpSpPr>
      <p:sp>
        <p:nvSpPr>
          <p:cNvPr id="17" name="Text placeholder 3"/>
          <p:cNvSpPr>
            <a:spLocks noGrp="1"/>
          </p:cNvSpPr>
          <p:nvPr>
            <p:ph type="body" sz="quarter" idx="13" hasCustomPrompt="1"/>
          </p:nvPr>
        </p:nvSpPr>
        <p:spPr>
          <a:xfrm>
            <a:off x="8299277" y="4354921"/>
            <a:ext cx="3391200" cy="1981079"/>
          </a:xfrm>
        </p:spPr>
        <p:txBody>
          <a:bodyPr/>
          <a:lstStyle>
            <a:lvl1pPr>
              <a:spcBef>
                <a:spcPts val="600"/>
              </a:spcBef>
              <a:defRPr sz="1800"/>
            </a:lvl1pPr>
            <a:lvl2pPr>
              <a:defRPr sz="1600"/>
            </a:lvl2pPr>
            <a:lvl3pPr>
              <a:defRPr sz="1400"/>
            </a:lvl3pPr>
          </a:lstStyle>
          <a:p>
            <a:pPr lvl="0"/>
            <a:r>
              <a:rPr lang="en-US" noProof="0"/>
              <a:t>First level</a:t>
            </a:r>
          </a:p>
          <a:p>
            <a:pPr lvl="1"/>
            <a:r>
              <a:rPr lang="en-US"/>
              <a:t>Second level</a:t>
            </a:r>
          </a:p>
          <a:p>
            <a:pPr lvl="2"/>
            <a:r>
              <a:rPr lang="en-US"/>
              <a:t>Third level</a:t>
            </a:r>
          </a:p>
        </p:txBody>
      </p:sp>
      <p:sp>
        <p:nvSpPr>
          <p:cNvPr id="18" name="Picture placeholder 3"/>
          <p:cNvSpPr>
            <a:spLocks noGrp="1"/>
          </p:cNvSpPr>
          <p:nvPr>
            <p:ph type="pic" sz="quarter" idx="14" hasCustomPrompt="1"/>
          </p:nvPr>
        </p:nvSpPr>
        <p:spPr bwMode="gray">
          <a:xfrm>
            <a:off x="8299277" y="1620000"/>
            <a:ext cx="3391200" cy="2232000"/>
          </a:xfr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 or pictogram</a:t>
            </a:r>
            <a:endParaRPr lang="de-DE"/>
          </a:p>
        </p:txBody>
      </p:sp>
      <p:sp>
        <p:nvSpPr>
          <p:cNvPr id="9" name="Text placeholder 2"/>
          <p:cNvSpPr>
            <a:spLocks noGrp="1"/>
          </p:cNvSpPr>
          <p:nvPr>
            <p:ph type="body" sz="quarter" idx="15" hasCustomPrompt="1"/>
          </p:nvPr>
        </p:nvSpPr>
        <p:spPr>
          <a:xfrm>
            <a:off x="4401639" y="4354921"/>
            <a:ext cx="3391200" cy="1981079"/>
          </a:xfrm>
        </p:spPr>
        <p:txBody>
          <a:bodyPr/>
          <a:lstStyle>
            <a:lvl1pPr>
              <a:spcBef>
                <a:spcPts val="600"/>
              </a:spcBef>
              <a:defRPr sz="1800"/>
            </a:lvl1pPr>
            <a:lvl2pPr>
              <a:defRPr sz="1600"/>
            </a:lvl2pPr>
            <a:lvl3pPr>
              <a:defRPr sz="1400"/>
            </a:lvl3pPr>
          </a:lstStyle>
          <a:p>
            <a:pPr lvl="0"/>
            <a:r>
              <a:rPr lang="en-US" noProof="0"/>
              <a:t>First level</a:t>
            </a:r>
          </a:p>
          <a:p>
            <a:pPr lvl="1"/>
            <a:r>
              <a:rPr lang="en-US"/>
              <a:t>Second level</a:t>
            </a:r>
          </a:p>
          <a:p>
            <a:pPr lvl="2"/>
            <a:r>
              <a:rPr lang="en-US"/>
              <a:t>Third level</a:t>
            </a:r>
          </a:p>
        </p:txBody>
      </p:sp>
      <p:sp>
        <p:nvSpPr>
          <p:cNvPr id="10" name="Picture placeholder 2"/>
          <p:cNvSpPr>
            <a:spLocks noGrp="1"/>
          </p:cNvSpPr>
          <p:nvPr>
            <p:ph type="pic" sz="quarter" idx="16" hasCustomPrompt="1"/>
          </p:nvPr>
        </p:nvSpPr>
        <p:spPr bwMode="gray">
          <a:xfrm>
            <a:off x="4401639" y="1620000"/>
            <a:ext cx="3391200" cy="2232000"/>
          </a:xfr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 or pictogram</a:t>
            </a:r>
            <a:endParaRPr lang="de-DE"/>
          </a:p>
        </p:txBody>
      </p:sp>
      <p:sp>
        <p:nvSpPr>
          <p:cNvPr id="3" name="Text placeholder 1"/>
          <p:cNvSpPr>
            <a:spLocks noGrp="1"/>
          </p:cNvSpPr>
          <p:nvPr>
            <p:ph type="body" sz="quarter" idx="10" hasCustomPrompt="1"/>
          </p:nvPr>
        </p:nvSpPr>
        <p:spPr>
          <a:xfrm>
            <a:off x="504000" y="4354921"/>
            <a:ext cx="3391200" cy="1981079"/>
          </a:xfrm>
        </p:spPr>
        <p:txBody>
          <a:bodyPr/>
          <a:lstStyle>
            <a:lvl1pPr>
              <a:spcBef>
                <a:spcPts val="600"/>
              </a:spcBef>
              <a:defRPr sz="1800"/>
            </a:lvl1pPr>
            <a:lvl2pPr>
              <a:defRPr sz="1600"/>
            </a:lvl2pPr>
            <a:lvl3pPr>
              <a:defRPr sz="1400"/>
            </a:lvl3pPr>
          </a:lstStyle>
          <a:p>
            <a:pPr lvl="0"/>
            <a:r>
              <a:rPr lang="en-US" noProof="0"/>
              <a:t>First level</a:t>
            </a:r>
          </a:p>
          <a:p>
            <a:pPr lvl="1"/>
            <a:r>
              <a:rPr lang="en-US"/>
              <a:t>Second level</a:t>
            </a:r>
          </a:p>
          <a:p>
            <a:pPr lvl="2"/>
            <a:r>
              <a:rPr lang="en-US"/>
              <a:t>Third level</a:t>
            </a:r>
          </a:p>
        </p:txBody>
      </p:sp>
      <p:sp>
        <p:nvSpPr>
          <p:cNvPr id="5" name="Picture placeholder 1"/>
          <p:cNvSpPr>
            <a:spLocks noGrp="1"/>
          </p:cNvSpPr>
          <p:nvPr>
            <p:ph type="pic" sz="quarter" idx="12" hasCustomPrompt="1"/>
          </p:nvPr>
        </p:nvSpPr>
        <p:spPr bwMode="gray">
          <a:xfrm>
            <a:off x="504000" y="1620000"/>
            <a:ext cx="3391200" cy="2232000"/>
          </a:xfr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 or pictogram</a:t>
            </a:r>
            <a:endParaRPr lang="de-DE"/>
          </a:p>
        </p:txBody>
      </p:sp>
      <p:sp>
        <p:nvSpPr>
          <p:cNvPr id="2" name="Title"/>
          <p:cNvSpPr>
            <a:spLocks noGrp="1"/>
          </p:cNvSpPr>
          <p:nvPr>
            <p:ph type="title" hasCustomPrompt="1"/>
          </p:nvPr>
        </p:nvSpPr>
        <p:spPr>
          <a:xfrm>
            <a:off x="504001" y="504000"/>
            <a:ext cx="11186476"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727667599"/>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317" userDrawn="1">
          <p15:clr>
            <a:srgbClr val="FBAE40"/>
          </p15:clr>
        </p15:guide>
        <p15:guide id="3" pos="2455" userDrawn="1">
          <p15:clr>
            <a:srgbClr val="FBAE40"/>
          </p15:clr>
        </p15:guide>
        <p15:guide id="4" pos="2773" userDrawn="1">
          <p15:clr>
            <a:srgbClr val="FBAE40"/>
          </p15:clr>
        </p15:guide>
        <p15:guide id="5" pos="4910" userDrawn="1">
          <p15:clr>
            <a:srgbClr val="FBAE40"/>
          </p15:clr>
        </p15:guide>
        <p15:guide id="6" pos="5227" userDrawn="1">
          <p15:clr>
            <a:srgbClr val="FBAE40"/>
          </p15:clr>
        </p15:guide>
        <p15:guide id="7" pos="7364" userDrawn="1">
          <p15:clr>
            <a:srgbClr val="FBAE40"/>
          </p15:clr>
        </p15:guide>
        <p15:guide id="8" orient="horz" pos="551" userDrawn="1">
          <p15:clr>
            <a:srgbClr val="FBAE40"/>
          </p15:clr>
        </p15:guide>
        <p15:guide id="9" orient="horz" pos="1019" userDrawn="1">
          <p15:clr>
            <a:srgbClr val="FBAE40"/>
          </p15:clr>
        </p15:guide>
        <p15:guide id="10" orient="horz" pos="2428" userDrawn="1">
          <p15:clr>
            <a:srgbClr val="FBAE40"/>
          </p15:clr>
        </p15:guide>
        <p15:guide id="11" orient="horz" pos="2743" userDrawn="1">
          <p15:clr>
            <a:srgbClr val="FBAE40"/>
          </p15:clr>
        </p15:guide>
        <p15:guide id="12" orient="horz" pos="399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 Columns - Text and Images">
    <p:spTree>
      <p:nvGrpSpPr>
        <p:cNvPr id="1" name=""/>
        <p:cNvGrpSpPr/>
        <p:nvPr/>
      </p:nvGrpSpPr>
      <p:grpSpPr>
        <a:xfrm>
          <a:off x="0" y="0"/>
          <a:ext cx="0" cy="0"/>
          <a:chOff x="0" y="0"/>
          <a:chExt cx="0" cy="0"/>
        </a:xfrm>
      </p:grpSpPr>
      <p:sp>
        <p:nvSpPr>
          <p:cNvPr id="3" name="Text placeholder - column 2"/>
          <p:cNvSpPr>
            <a:spLocks noGrp="1"/>
          </p:cNvSpPr>
          <p:nvPr>
            <p:ph type="body" sz="quarter" idx="10" hasCustomPrompt="1"/>
          </p:nvPr>
        </p:nvSpPr>
        <p:spPr>
          <a:xfrm>
            <a:off x="504000" y="3878220"/>
            <a:ext cx="2415600" cy="2457780"/>
          </a:xfrm>
        </p:spPr>
        <p:txBody>
          <a:bodyPr/>
          <a:lstStyle>
            <a:lvl1pPr>
              <a:spcBef>
                <a:spcPts val="600"/>
              </a:spcBef>
              <a:defRPr sz="1800"/>
            </a:lvl1pPr>
            <a:lvl2pPr>
              <a:defRPr sz="1600"/>
            </a:lvl2pPr>
            <a:lvl3pPr>
              <a:defRPr sz="1400"/>
            </a:lvl3pPr>
          </a:lstStyle>
          <a:p>
            <a:pPr lvl="0"/>
            <a:r>
              <a:rPr lang="en-US" noProof="0"/>
              <a:t>First level</a:t>
            </a:r>
          </a:p>
          <a:p>
            <a:pPr lvl="1"/>
            <a:r>
              <a:rPr lang="en-US"/>
              <a:t>Second level</a:t>
            </a:r>
          </a:p>
          <a:p>
            <a:pPr lvl="2"/>
            <a:r>
              <a:rPr lang="en-US"/>
              <a:t>Third level</a:t>
            </a:r>
          </a:p>
        </p:txBody>
      </p:sp>
      <p:sp>
        <p:nvSpPr>
          <p:cNvPr id="5" name="Picture Placeholder 4"/>
          <p:cNvSpPr>
            <a:spLocks noGrp="1"/>
          </p:cNvSpPr>
          <p:nvPr>
            <p:ph type="pic" sz="quarter" idx="12" hasCustomPrompt="1"/>
          </p:nvPr>
        </p:nvSpPr>
        <p:spPr bwMode="gray">
          <a:xfrm>
            <a:off x="504000" y="1620000"/>
            <a:ext cx="2415600" cy="1728000"/>
          </a:xfr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 or pictogram</a:t>
            </a:r>
            <a:endParaRPr lang="de-DE"/>
          </a:p>
        </p:txBody>
      </p:sp>
      <p:sp>
        <p:nvSpPr>
          <p:cNvPr id="17" name="Text placeholder - column 2"/>
          <p:cNvSpPr>
            <a:spLocks noGrp="1"/>
          </p:cNvSpPr>
          <p:nvPr>
            <p:ph type="body" sz="quarter" idx="13" hasCustomPrompt="1"/>
          </p:nvPr>
        </p:nvSpPr>
        <p:spPr>
          <a:xfrm>
            <a:off x="9274877" y="3878221"/>
            <a:ext cx="2415600" cy="2457780"/>
          </a:xfrm>
        </p:spPr>
        <p:txBody>
          <a:bodyPr/>
          <a:lstStyle>
            <a:lvl1pPr>
              <a:spcBef>
                <a:spcPts val="600"/>
              </a:spcBef>
              <a:defRPr sz="1800"/>
            </a:lvl1pPr>
            <a:lvl2pPr>
              <a:defRPr sz="1600"/>
            </a:lvl2pPr>
            <a:lvl3pPr>
              <a:defRPr sz="1400"/>
            </a:lvl3pPr>
          </a:lstStyle>
          <a:p>
            <a:pPr lvl="0"/>
            <a:r>
              <a:rPr lang="en-US" noProof="0"/>
              <a:t>First level</a:t>
            </a:r>
          </a:p>
          <a:p>
            <a:pPr lvl="1"/>
            <a:r>
              <a:rPr lang="en-US"/>
              <a:t>Second level</a:t>
            </a:r>
          </a:p>
          <a:p>
            <a:pPr lvl="2"/>
            <a:r>
              <a:rPr lang="en-US"/>
              <a:t>Third level</a:t>
            </a:r>
          </a:p>
        </p:txBody>
      </p:sp>
      <p:sp>
        <p:nvSpPr>
          <p:cNvPr id="18" name="Picture Placeholder 4"/>
          <p:cNvSpPr>
            <a:spLocks noGrp="1"/>
          </p:cNvSpPr>
          <p:nvPr>
            <p:ph type="pic" sz="quarter" idx="14" hasCustomPrompt="1"/>
          </p:nvPr>
        </p:nvSpPr>
        <p:spPr bwMode="gray">
          <a:xfrm>
            <a:off x="9274877" y="1620000"/>
            <a:ext cx="2415600" cy="1728000"/>
          </a:xfr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 or pictogram</a:t>
            </a:r>
            <a:endParaRPr lang="de-DE"/>
          </a:p>
        </p:txBody>
      </p:sp>
      <p:sp>
        <p:nvSpPr>
          <p:cNvPr id="9" name="Text placeholder - column 2"/>
          <p:cNvSpPr>
            <a:spLocks noGrp="1"/>
          </p:cNvSpPr>
          <p:nvPr>
            <p:ph type="body" sz="quarter" idx="15" hasCustomPrompt="1"/>
          </p:nvPr>
        </p:nvSpPr>
        <p:spPr>
          <a:xfrm>
            <a:off x="3427626" y="3878221"/>
            <a:ext cx="2415600" cy="2457780"/>
          </a:xfrm>
        </p:spPr>
        <p:txBody>
          <a:bodyPr/>
          <a:lstStyle>
            <a:lvl1pPr>
              <a:spcBef>
                <a:spcPts val="600"/>
              </a:spcBef>
              <a:defRPr sz="1800"/>
            </a:lvl1pPr>
            <a:lvl2pPr>
              <a:defRPr sz="1600"/>
            </a:lvl2pPr>
            <a:lvl3pPr>
              <a:defRPr sz="1400"/>
            </a:lvl3pPr>
          </a:lstStyle>
          <a:p>
            <a:pPr lvl="0"/>
            <a:r>
              <a:rPr lang="en-US" noProof="0"/>
              <a:t>First level</a:t>
            </a:r>
          </a:p>
          <a:p>
            <a:pPr lvl="1"/>
            <a:r>
              <a:rPr lang="en-US"/>
              <a:t>Second level</a:t>
            </a:r>
          </a:p>
          <a:p>
            <a:pPr lvl="2"/>
            <a:r>
              <a:rPr lang="en-US"/>
              <a:t>Third level</a:t>
            </a:r>
          </a:p>
        </p:txBody>
      </p:sp>
      <p:sp>
        <p:nvSpPr>
          <p:cNvPr id="10" name="Picture Placeholder 4"/>
          <p:cNvSpPr>
            <a:spLocks noGrp="1"/>
          </p:cNvSpPr>
          <p:nvPr>
            <p:ph type="pic" sz="quarter" idx="16" hasCustomPrompt="1"/>
          </p:nvPr>
        </p:nvSpPr>
        <p:spPr bwMode="gray">
          <a:xfrm>
            <a:off x="3427626" y="1620000"/>
            <a:ext cx="2415600" cy="1728000"/>
          </a:xfr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 or pictogram</a:t>
            </a:r>
            <a:endParaRPr lang="de-DE"/>
          </a:p>
        </p:txBody>
      </p:sp>
      <p:sp>
        <p:nvSpPr>
          <p:cNvPr id="13" name="Text placeholder - column 2"/>
          <p:cNvSpPr>
            <a:spLocks noGrp="1"/>
          </p:cNvSpPr>
          <p:nvPr>
            <p:ph type="body" sz="quarter" idx="17" hasCustomPrompt="1"/>
          </p:nvPr>
        </p:nvSpPr>
        <p:spPr>
          <a:xfrm>
            <a:off x="6351252" y="3878221"/>
            <a:ext cx="2415600" cy="2457780"/>
          </a:xfrm>
        </p:spPr>
        <p:txBody>
          <a:bodyPr/>
          <a:lstStyle>
            <a:lvl1pPr>
              <a:spcBef>
                <a:spcPts val="600"/>
              </a:spcBef>
              <a:defRPr sz="1800"/>
            </a:lvl1pPr>
            <a:lvl2pPr>
              <a:defRPr sz="1600"/>
            </a:lvl2pPr>
            <a:lvl3pPr>
              <a:defRPr sz="1400"/>
            </a:lvl3pPr>
          </a:lstStyle>
          <a:p>
            <a:pPr lvl="0"/>
            <a:r>
              <a:rPr lang="en-US" noProof="0"/>
              <a:t>First level</a:t>
            </a:r>
          </a:p>
          <a:p>
            <a:pPr lvl="1"/>
            <a:r>
              <a:rPr lang="en-US"/>
              <a:t>Second level</a:t>
            </a:r>
          </a:p>
          <a:p>
            <a:pPr lvl="2"/>
            <a:r>
              <a:rPr lang="en-US"/>
              <a:t>Third level</a:t>
            </a:r>
          </a:p>
        </p:txBody>
      </p:sp>
      <p:sp>
        <p:nvSpPr>
          <p:cNvPr id="14" name="Picture Placeholder 4"/>
          <p:cNvSpPr>
            <a:spLocks noGrp="1"/>
          </p:cNvSpPr>
          <p:nvPr>
            <p:ph type="pic" sz="quarter" idx="18" hasCustomPrompt="1"/>
          </p:nvPr>
        </p:nvSpPr>
        <p:spPr bwMode="gray">
          <a:xfrm>
            <a:off x="6351252" y="1620000"/>
            <a:ext cx="2415600" cy="1728000"/>
          </a:xfrm>
          <a:no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 or pictogram</a:t>
            </a:r>
            <a:endParaRPr lang="de-DE"/>
          </a:p>
        </p:txBody>
      </p:sp>
      <p:sp>
        <p:nvSpPr>
          <p:cNvPr id="2" name="Title"/>
          <p:cNvSpPr>
            <a:spLocks noGrp="1"/>
          </p:cNvSpPr>
          <p:nvPr>
            <p:ph type="title" hasCustomPrompt="1"/>
          </p:nvPr>
        </p:nvSpPr>
        <p:spPr>
          <a:xfrm>
            <a:off x="504001" y="504000"/>
            <a:ext cx="11186476"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2680594478"/>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317" userDrawn="1">
          <p15:clr>
            <a:srgbClr val="FBAE40"/>
          </p15:clr>
        </p15:guide>
        <p15:guide id="3" orient="horz" pos="551" userDrawn="1">
          <p15:clr>
            <a:srgbClr val="FBAE40"/>
          </p15:clr>
        </p15:guide>
        <p15:guide id="4" orient="horz" pos="1021" userDrawn="1">
          <p15:clr>
            <a:srgbClr val="FBAE40"/>
          </p15:clr>
        </p15:guide>
        <p15:guide id="5" orient="horz" pos="2110" userDrawn="1">
          <p15:clr>
            <a:srgbClr val="FBAE40"/>
          </p15:clr>
        </p15:guide>
        <p15:guide id="6" orient="horz" pos="2442" userDrawn="1">
          <p15:clr>
            <a:srgbClr val="FBAE40"/>
          </p15:clr>
        </p15:guide>
        <p15:guide id="7" orient="horz" pos="3990" userDrawn="1">
          <p15:clr>
            <a:srgbClr val="FBAE40"/>
          </p15:clr>
        </p15:guide>
        <p15:guide id="8" pos="1840" userDrawn="1">
          <p15:clr>
            <a:srgbClr val="FBAE40"/>
          </p15:clr>
        </p15:guide>
        <p15:guide id="9" pos="2159" userDrawn="1">
          <p15:clr>
            <a:srgbClr val="FBAE40"/>
          </p15:clr>
        </p15:guide>
        <p15:guide id="10" pos="3683" userDrawn="1">
          <p15:clr>
            <a:srgbClr val="FBAE40"/>
          </p15:clr>
        </p15:guide>
        <p15:guide id="11" pos="4000" userDrawn="1">
          <p15:clr>
            <a:srgbClr val="FBAE40"/>
          </p15:clr>
        </p15:guide>
        <p15:guide id="12" pos="5525" userDrawn="1">
          <p15:clr>
            <a:srgbClr val="FBAE40"/>
          </p15:clr>
        </p15:guide>
        <p15:guide id="13" pos="5842" userDrawn="1">
          <p15:clr>
            <a:srgbClr val="FBAE40"/>
          </p15:clr>
        </p15:guide>
        <p15:guide id="14" pos="736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bg1"/>
        </a:solidFill>
        <a:effectLst/>
      </p:bgPr>
    </p:bg>
    <p:spTree>
      <p:nvGrpSpPr>
        <p:cNvPr id="1" name=""/>
        <p:cNvGrpSpPr/>
        <p:nvPr/>
      </p:nvGrpSpPr>
      <p:grpSpPr>
        <a:xfrm>
          <a:off x="0" y="0"/>
          <a:ext cx="0" cy="0"/>
          <a:chOff x="0" y="0"/>
          <a:chExt cx="0" cy="0"/>
        </a:xfrm>
      </p:grpSpPr>
      <p:sp>
        <p:nvSpPr>
          <p:cNvPr id="5" name="Quote placeholder"/>
          <p:cNvSpPr>
            <a:spLocks noGrp="1"/>
          </p:cNvSpPr>
          <p:nvPr>
            <p:ph type="body" sz="quarter" idx="10" hasCustomPrompt="1"/>
          </p:nvPr>
        </p:nvSpPr>
        <p:spPr>
          <a:xfrm>
            <a:off x="504000" y="1800000"/>
            <a:ext cx="11185200" cy="3285032"/>
          </a:xfrm>
        </p:spPr>
        <p:txBody>
          <a:bodyPr/>
          <a:lstStyle>
            <a:lvl1pPr marL="395921" indent="-395921">
              <a:lnSpc>
                <a:spcPct val="90000"/>
              </a:lnSpc>
              <a:spcBef>
                <a:spcPts val="600"/>
              </a:spcBef>
              <a:defRPr sz="5999" b="1"/>
            </a:lvl1pPr>
            <a:lvl2pPr marL="395921" indent="0">
              <a:buNone/>
              <a:defRPr sz="1600"/>
            </a:lvl2pPr>
          </a:lstStyle>
          <a:p>
            <a:pPr lvl="0"/>
            <a:r>
              <a:rPr lang="en-US" noProof="0"/>
              <a:t>“Quote goes here </a:t>
            </a:r>
            <a:br>
              <a:rPr lang="en-US" noProof="0"/>
            </a:br>
            <a:r>
              <a:rPr lang="en-US" noProof="0"/>
              <a:t>and here.”</a:t>
            </a:r>
          </a:p>
          <a:p>
            <a:pPr lvl="1"/>
            <a:r>
              <a:rPr lang="en-US" noProof="0"/>
              <a:t>Source</a:t>
            </a:r>
          </a:p>
        </p:txBody>
      </p:sp>
    </p:spTree>
    <p:extLst>
      <p:ext uri="{BB962C8B-B14F-4D97-AF65-F5344CB8AC3E}">
        <p14:creationId xmlns:p14="http://schemas.microsoft.com/office/powerpoint/2010/main" val="932785900"/>
      </p:ext>
    </p:extLst>
  </p:cSld>
  <p:clrMapOvr>
    <a:masterClrMapping/>
  </p:clrMapOvr>
  <p:extLst>
    <p:ext uri="{DCECCB84-F9BA-43D5-87BE-67443E8EF086}">
      <p15:sldGuideLst xmlns:p15="http://schemas.microsoft.com/office/powerpoint/2012/main">
        <p15:guide id="1" pos="317" userDrawn="1">
          <p15:clr>
            <a:srgbClr val="FBAE40"/>
          </p15:clr>
        </p15:guide>
        <p15:guide id="4" orient="horz" pos="1133" userDrawn="1">
          <p15:clr>
            <a:srgbClr val="FBAE40"/>
          </p15:clr>
        </p15:guide>
        <p15:guide id="5" orient="horz" pos="3204" userDrawn="1">
          <p15:clr>
            <a:srgbClr val="FBAE40"/>
          </p15:clr>
        </p15:guide>
        <p15:guide id="6" pos="7363"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 blue">
    <p:bg>
      <p:bgPr>
        <a:solidFill>
          <a:srgbClr val="00195A"/>
        </a:solidFill>
        <a:effectLst/>
      </p:bgPr>
    </p:bg>
    <p:spTree>
      <p:nvGrpSpPr>
        <p:cNvPr id="1" name=""/>
        <p:cNvGrpSpPr/>
        <p:nvPr/>
      </p:nvGrpSpPr>
      <p:grpSpPr>
        <a:xfrm>
          <a:off x="0" y="0"/>
          <a:ext cx="0" cy="0"/>
          <a:chOff x="0" y="0"/>
          <a:chExt cx="0" cy="0"/>
        </a:xfrm>
      </p:grpSpPr>
      <p:sp>
        <p:nvSpPr>
          <p:cNvPr id="5" name="Quote placeholder"/>
          <p:cNvSpPr>
            <a:spLocks noGrp="1"/>
          </p:cNvSpPr>
          <p:nvPr>
            <p:ph type="body" sz="quarter" idx="10" hasCustomPrompt="1"/>
          </p:nvPr>
        </p:nvSpPr>
        <p:spPr>
          <a:xfrm>
            <a:off x="504000" y="1800000"/>
            <a:ext cx="11185200" cy="3285032"/>
          </a:xfrm>
        </p:spPr>
        <p:txBody>
          <a:bodyPr/>
          <a:lstStyle>
            <a:lvl1pPr marL="395921" indent="-395921">
              <a:lnSpc>
                <a:spcPct val="90000"/>
              </a:lnSpc>
              <a:spcBef>
                <a:spcPts val="600"/>
              </a:spcBef>
              <a:defRPr sz="5999" b="1"/>
            </a:lvl1pPr>
            <a:lvl2pPr marL="395921" indent="0">
              <a:buNone/>
              <a:defRPr sz="1600"/>
            </a:lvl2pPr>
          </a:lstStyle>
          <a:p>
            <a:pPr lvl="0"/>
            <a:r>
              <a:rPr lang="en-US" noProof="0"/>
              <a:t>“Quote goes here </a:t>
            </a:r>
            <a:br>
              <a:rPr lang="en-US" noProof="0"/>
            </a:br>
            <a:r>
              <a:rPr lang="en-US" noProof="0"/>
              <a:t>and here.”</a:t>
            </a:r>
          </a:p>
          <a:p>
            <a:pPr lvl="1"/>
            <a:r>
              <a:rPr lang="en-US" noProof="0"/>
              <a:t>Source</a:t>
            </a:r>
          </a:p>
        </p:txBody>
      </p:sp>
    </p:spTree>
    <p:extLst>
      <p:ext uri="{BB962C8B-B14F-4D97-AF65-F5344CB8AC3E}">
        <p14:creationId xmlns:p14="http://schemas.microsoft.com/office/powerpoint/2010/main" val="3647991447"/>
      </p:ext>
    </p:extLst>
  </p:cSld>
  <p:clrMapOvr>
    <a:masterClrMapping/>
  </p:clrMapOvr>
  <p:extLst>
    <p:ext uri="{DCECCB84-F9BA-43D5-87BE-67443E8EF086}">
      <p15:sldGuideLst xmlns:p15="http://schemas.microsoft.com/office/powerpoint/2012/main">
        <p15:guide id="1" pos="317">
          <p15:clr>
            <a:srgbClr val="FBAE40"/>
          </p15:clr>
        </p15:guide>
        <p15:guide id="4" orient="horz" pos="1133">
          <p15:clr>
            <a:srgbClr val="FBAE40"/>
          </p15:clr>
        </p15:guide>
        <p15:guide id="5" orient="horz" pos="3204">
          <p15:clr>
            <a:srgbClr val="FBAE40"/>
          </p15:clr>
        </p15:guide>
        <p15:guide id="6" pos="736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with Image 1/3">
    <p:spTree>
      <p:nvGrpSpPr>
        <p:cNvPr id="1" name=""/>
        <p:cNvGrpSpPr/>
        <p:nvPr/>
      </p:nvGrpSpPr>
      <p:grpSpPr>
        <a:xfrm>
          <a:off x="0" y="0"/>
          <a:ext cx="0" cy="0"/>
          <a:chOff x="0" y="0"/>
          <a:chExt cx="0" cy="0"/>
        </a:xfrm>
      </p:grpSpPr>
      <p:sp>
        <p:nvSpPr>
          <p:cNvPr id="5" name="Picture Placeholder 1/3 right"/>
          <p:cNvSpPr>
            <a:spLocks noGrp="1"/>
          </p:cNvSpPr>
          <p:nvPr>
            <p:ph type="pic" sz="quarter" idx="10" hasCustomPrompt="1"/>
          </p:nvPr>
        </p:nvSpPr>
        <p:spPr bwMode="gray">
          <a:xfrm>
            <a:off x="8127175" y="0"/>
            <a:ext cx="4068000" cy="6858000"/>
          </a:xfrm>
          <a:no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a:t>
            </a:r>
            <a:endParaRPr lang="de-DE"/>
          </a:p>
        </p:txBody>
      </p:sp>
      <p:sp>
        <p:nvSpPr>
          <p:cNvPr id="7" name="Text Placeholder"/>
          <p:cNvSpPr>
            <a:spLocks noGrp="1"/>
          </p:cNvSpPr>
          <p:nvPr>
            <p:ph type="body" sz="quarter" idx="11" hasCustomPrompt="1"/>
          </p:nvPr>
        </p:nvSpPr>
        <p:spPr bwMode="black">
          <a:xfrm>
            <a:off x="503999" y="1620000"/>
            <a:ext cx="7092000"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endParaRPr lang="de-DE"/>
          </a:p>
        </p:txBody>
      </p:sp>
      <p:sp>
        <p:nvSpPr>
          <p:cNvPr id="3" name="Title"/>
          <p:cNvSpPr>
            <a:spLocks noGrp="1"/>
          </p:cNvSpPr>
          <p:nvPr>
            <p:ph type="title" hasCustomPrompt="1"/>
          </p:nvPr>
        </p:nvSpPr>
        <p:spPr>
          <a:xfrm>
            <a:off x="504001" y="504000"/>
            <a:ext cx="7092000"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3425020262"/>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3991" userDrawn="1">
          <p15:clr>
            <a:srgbClr val="FBAE40"/>
          </p15:clr>
        </p15:guide>
        <p15:guide id="3" pos="4786" userDrawn="1">
          <p15:clr>
            <a:srgbClr val="FBAE40"/>
          </p15:clr>
        </p15:guide>
        <p15:guide id="4" pos="5119" userDrawn="1">
          <p15:clr>
            <a:srgbClr val="FBAE40"/>
          </p15:clr>
        </p15:guide>
        <p15:guide id="5" orient="horz" pos="317" userDrawn="1">
          <p15:clr>
            <a:srgbClr val="FBAE40"/>
          </p15:clr>
        </p15:guide>
        <p15:guide id="6" orient="horz" pos="551" userDrawn="1">
          <p15:clr>
            <a:srgbClr val="FBAE40"/>
          </p15:clr>
        </p15:guide>
        <p15:guide id="7" orient="horz" pos="10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with Image 1/2">
    <p:spTree>
      <p:nvGrpSpPr>
        <p:cNvPr id="1" name=""/>
        <p:cNvGrpSpPr/>
        <p:nvPr/>
      </p:nvGrpSpPr>
      <p:grpSpPr>
        <a:xfrm>
          <a:off x="0" y="0"/>
          <a:ext cx="0" cy="0"/>
          <a:chOff x="0" y="0"/>
          <a:chExt cx="0" cy="0"/>
        </a:xfrm>
      </p:grpSpPr>
      <p:sp>
        <p:nvSpPr>
          <p:cNvPr id="5" name="Picture Placeholder 1/2 right"/>
          <p:cNvSpPr>
            <a:spLocks noGrp="1"/>
          </p:cNvSpPr>
          <p:nvPr>
            <p:ph type="pic" sz="quarter" idx="10" hasCustomPrompt="1"/>
          </p:nvPr>
        </p:nvSpPr>
        <p:spPr bwMode="gray">
          <a:xfrm>
            <a:off x="6097588" y="0"/>
            <a:ext cx="6097587" cy="6858000"/>
          </a:xfrm>
          <a:no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a:t>
            </a:r>
            <a:endParaRPr lang="de-DE"/>
          </a:p>
        </p:txBody>
      </p:sp>
      <p:sp>
        <p:nvSpPr>
          <p:cNvPr id="7" name="Text Placeholder 1/2"/>
          <p:cNvSpPr>
            <a:spLocks noGrp="1"/>
          </p:cNvSpPr>
          <p:nvPr>
            <p:ph type="body" sz="quarter" idx="11" hasCustomPrompt="1"/>
          </p:nvPr>
        </p:nvSpPr>
        <p:spPr bwMode="black">
          <a:xfrm>
            <a:off x="503999" y="1620000"/>
            <a:ext cx="5112000"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endParaRPr lang="de-DE"/>
          </a:p>
        </p:txBody>
      </p:sp>
      <p:sp>
        <p:nvSpPr>
          <p:cNvPr id="2" name="Title"/>
          <p:cNvSpPr>
            <a:spLocks noGrp="1"/>
          </p:cNvSpPr>
          <p:nvPr>
            <p:ph type="title" hasCustomPrompt="1"/>
          </p:nvPr>
        </p:nvSpPr>
        <p:spPr>
          <a:xfrm>
            <a:off x="504001" y="504000"/>
            <a:ext cx="5112000"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552787710"/>
      </p:ext>
    </p:extLst>
  </p:cSld>
  <p:clrMapOvr>
    <a:masterClrMapping/>
  </p:clrMapOvr>
  <p:extLst>
    <p:ext uri="{DCECCB84-F9BA-43D5-87BE-67443E8EF086}">
      <p15:sldGuideLst xmlns:p15="http://schemas.microsoft.com/office/powerpoint/2012/main">
        <p15:guide id="1" pos="3841" userDrawn="1">
          <p15:clr>
            <a:srgbClr val="FBAE40"/>
          </p15:clr>
        </p15:guide>
        <p15:guide id="2" orient="horz" pos="317" userDrawn="1">
          <p15:clr>
            <a:srgbClr val="FBAE40"/>
          </p15:clr>
        </p15:guide>
        <p15:guide id="3" orient="horz" pos="551" userDrawn="1">
          <p15:clr>
            <a:srgbClr val="FBAE40"/>
          </p15:clr>
        </p15:guide>
        <p15:guide id="4" orient="horz" pos="1020" userDrawn="1">
          <p15:clr>
            <a:srgbClr val="FBAE40"/>
          </p15:clr>
        </p15:guide>
        <p15:guide id="5" orient="horz" pos="3991" userDrawn="1">
          <p15:clr>
            <a:srgbClr val="FBAE40"/>
          </p15:clr>
        </p15:guide>
        <p15:guide id="6" pos="3538" userDrawn="1">
          <p15:clr>
            <a:srgbClr val="FBAE40"/>
          </p15:clr>
        </p15:guide>
        <p15:guide id="7" pos="31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without Image">
    <p:spTree>
      <p:nvGrpSpPr>
        <p:cNvPr id="1" name=""/>
        <p:cNvGrpSpPr/>
        <p:nvPr/>
      </p:nvGrpSpPr>
      <p:grpSpPr>
        <a:xfrm>
          <a:off x="0" y="0"/>
          <a:ext cx="0" cy="0"/>
          <a:chOff x="0" y="0"/>
          <a:chExt cx="0" cy="0"/>
        </a:xfrm>
      </p:grpSpPr>
      <p:sp>
        <p:nvSpPr>
          <p:cNvPr id="24" name="Classification"/>
          <p:cNvSpPr txBox="1"/>
          <p:nvPr userDrawn="1"/>
        </p:nvSpPr>
        <p:spPr>
          <a:xfrm>
            <a:off x="288000" y="5093865"/>
            <a:ext cx="4204855" cy="153852"/>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lvl="0" algn="l"/>
            <a:r>
              <a:rPr lang="en-US" sz="900" b="0"/>
              <a:t>PUBLIC</a:t>
            </a:r>
          </a:p>
        </p:txBody>
      </p:sp>
      <p:sp>
        <p:nvSpPr>
          <p:cNvPr id="6" name="Speaker"/>
          <p:cNvSpPr>
            <a:spLocks noGrp="1"/>
          </p:cNvSpPr>
          <p:nvPr userDrawn="1">
            <p:ph type="subTitle" idx="1" hasCustomPrompt="1"/>
          </p:nvPr>
        </p:nvSpPr>
        <p:spPr bwMode="black">
          <a:xfrm>
            <a:off x="287999" y="4268503"/>
            <a:ext cx="11628000" cy="430887"/>
          </a:xfrm>
        </p:spPr>
        <p:txBody>
          <a:bodyPr wrap="square" anchor="t" anchorCtr="0">
            <a:noAutofit/>
          </a:bodyPr>
          <a:lstStyle>
            <a:lvl1pPr marL="0" marR="0" indent="0" algn="l" defTabSz="1088558" rtl="0" eaLnBrk="1" fontAlgn="auto" latinLnBrk="0" hangingPunct="1">
              <a:lnSpc>
                <a:spcPct val="100000"/>
              </a:lnSpc>
              <a:spcBef>
                <a:spcPts val="0"/>
              </a:spcBef>
              <a:spcAft>
                <a:spcPts val="0"/>
              </a:spcAft>
              <a:buClr>
                <a:schemeClr val="accent1"/>
              </a:buClr>
              <a:buSzPct val="80000"/>
              <a:buFontTx/>
              <a:buNone/>
              <a:tabLst/>
              <a:defRPr sz="1400" b="0" baseline="0">
                <a:solidFill>
                  <a:schemeClr val="tx1"/>
                </a:solidFill>
              </a:defRPr>
            </a:lvl1pPr>
            <a:lvl2pPr marL="544279" indent="0" algn="ctr">
              <a:buNone/>
              <a:defRPr>
                <a:solidFill>
                  <a:schemeClr val="tx1">
                    <a:tint val="75000"/>
                  </a:schemeClr>
                </a:solidFill>
              </a:defRPr>
            </a:lvl2pPr>
            <a:lvl3pPr marL="1088558" indent="0" algn="ctr">
              <a:buNone/>
              <a:defRPr>
                <a:solidFill>
                  <a:schemeClr val="tx1">
                    <a:tint val="75000"/>
                  </a:schemeClr>
                </a:solidFill>
              </a:defRPr>
            </a:lvl3pPr>
            <a:lvl4pPr marL="1632837" indent="0" algn="ctr">
              <a:buNone/>
              <a:defRPr>
                <a:solidFill>
                  <a:schemeClr val="tx1">
                    <a:tint val="75000"/>
                  </a:schemeClr>
                </a:solidFill>
              </a:defRPr>
            </a:lvl4pPr>
            <a:lvl5pPr marL="2177116" indent="0" algn="ctr">
              <a:buNone/>
              <a:defRPr>
                <a:solidFill>
                  <a:schemeClr val="tx1">
                    <a:tint val="75000"/>
                  </a:schemeClr>
                </a:solidFill>
              </a:defRPr>
            </a:lvl5pPr>
            <a:lvl6pPr marL="2721396" indent="0" algn="ctr">
              <a:buNone/>
              <a:defRPr>
                <a:solidFill>
                  <a:schemeClr val="tx1">
                    <a:tint val="75000"/>
                  </a:schemeClr>
                </a:solidFill>
              </a:defRPr>
            </a:lvl6pPr>
            <a:lvl7pPr marL="3265675" indent="0" algn="ctr">
              <a:buNone/>
              <a:defRPr>
                <a:solidFill>
                  <a:schemeClr val="tx1">
                    <a:tint val="75000"/>
                  </a:schemeClr>
                </a:solidFill>
              </a:defRPr>
            </a:lvl7pPr>
            <a:lvl8pPr marL="3809954" indent="0" algn="ctr">
              <a:buNone/>
              <a:defRPr>
                <a:solidFill>
                  <a:schemeClr val="tx1">
                    <a:tint val="75000"/>
                  </a:schemeClr>
                </a:solidFill>
              </a:defRPr>
            </a:lvl8pPr>
            <a:lvl9pPr marL="4354233" indent="0" algn="ctr">
              <a:buNone/>
              <a:defRPr>
                <a:solidFill>
                  <a:schemeClr val="tx1">
                    <a:tint val="75000"/>
                  </a:schemeClr>
                </a:solidFill>
              </a:defRPr>
            </a:lvl9pPr>
          </a:lstStyle>
          <a:p>
            <a:r>
              <a:rPr lang="en-US"/>
              <a:t>Speaker’s Name, SAP</a:t>
            </a:r>
          </a:p>
          <a:p>
            <a:pPr marL="0" marR="0" lvl="0" indent="0" algn="l" defTabSz="1088558" rtl="0" eaLnBrk="1" fontAlgn="auto" latinLnBrk="0" hangingPunct="1">
              <a:lnSpc>
                <a:spcPct val="100000"/>
              </a:lnSpc>
              <a:spcBef>
                <a:spcPts val="0"/>
              </a:spcBef>
              <a:spcAft>
                <a:spcPts val="0"/>
              </a:spcAft>
              <a:buClr>
                <a:schemeClr val="accent1"/>
              </a:buClr>
              <a:buSzPct val="80000"/>
              <a:buFontTx/>
              <a:buNone/>
              <a:tabLst/>
              <a:defRPr/>
            </a:pPr>
            <a:r>
              <a:rPr lang="en-US"/>
              <a:t>Month 00, 2020</a:t>
            </a:r>
          </a:p>
        </p:txBody>
      </p:sp>
      <p:sp>
        <p:nvSpPr>
          <p:cNvPr id="4" name="Title 3"/>
          <p:cNvSpPr>
            <a:spLocks noGrp="1"/>
          </p:cNvSpPr>
          <p:nvPr>
            <p:ph type="title" hasCustomPrompt="1"/>
          </p:nvPr>
        </p:nvSpPr>
        <p:spPr>
          <a:xfrm>
            <a:off x="288000" y="2706317"/>
            <a:ext cx="11628000" cy="997196"/>
          </a:xfrm>
        </p:spPr>
        <p:txBody>
          <a:bodyPr>
            <a:noAutofit/>
          </a:bodyPr>
          <a:lstStyle>
            <a:lvl1pPr>
              <a:lnSpc>
                <a:spcPct val="90000"/>
              </a:lnSpc>
              <a:defRPr sz="3600"/>
            </a:lvl1pPr>
          </a:lstStyle>
          <a:p>
            <a:pPr fontAlgn="base">
              <a:spcBef>
                <a:spcPct val="50000"/>
              </a:spcBef>
              <a:spcAft>
                <a:spcPct val="0"/>
              </a:spcAft>
              <a:buClr>
                <a:srgbClr val="F0AB00"/>
              </a:buClr>
              <a:buSzPct val="80000"/>
            </a:pPr>
            <a:r>
              <a:rPr lang="en-US" sz="3600"/>
              <a:t>Presentation Title </a:t>
            </a:r>
            <a:br>
              <a:rPr lang="en-US" sz="3600"/>
            </a:br>
            <a:r>
              <a:rPr lang="en-US" sz="3600"/>
              <a:t>Goes Here and Here.</a:t>
            </a:r>
            <a:endParaRPr lang="de-DE" sz="3600" kern="0" err="1">
              <a:ea typeface="Arial Unicode MS" pitchFamily="34" charset="-128"/>
              <a:cs typeface="Arial Unicode MS" pitchFamily="34" charset="-128"/>
            </a:endParaRPr>
          </a:p>
        </p:txBody>
      </p:sp>
      <p:pic>
        <p:nvPicPr>
          <p:cNvPr id="11" name="SAP Logo" descr="SAP Logo" title="SAP Logo">
            <a:extLst>
              <a:ext uri="{FF2B5EF4-FFF2-40B4-BE49-F238E27FC236}">
                <a16:creationId xmlns:a16="http://schemas.microsoft.com/office/drawing/2014/main" id="{6F2859FE-B410-4A33-8F65-BF8D846379ED}"/>
              </a:ext>
            </a:extLst>
          </p:cNvPr>
          <p:cNvPicPr>
            <a:picLocks noChangeAspect="1"/>
          </p:cNvPicPr>
          <p:nvPr userDrawn="1"/>
        </p:nvPicPr>
        <p:blipFill>
          <a:blip r:embed="rId2"/>
          <a:stretch>
            <a:fillRect/>
          </a:stretch>
        </p:blipFill>
        <p:spPr>
          <a:xfrm>
            <a:off x="9950552" y="6217668"/>
            <a:ext cx="1963636" cy="360000"/>
          </a:xfrm>
          <a:prstGeom prst="rect">
            <a:avLst/>
          </a:prstGeom>
        </p:spPr>
      </p:pic>
      <p:pic>
        <p:nvPicPr>
          <p:cNvPr id="7" name="SAP Ariba Logo" descr="SAP Ariba Logo" title="SAP Ariba Logo">
            <a:extLst>
              <a:ext uri="{FF2B5EF4-FFF2-40B4-BE49-F238E27FC236}">
                <a16:creationId xmlns:a16="http://schemas.microsoft.com/office/drawing/2014/main" id="{06AF123D-7459-4F1F-9994-80A407155E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288000" y="1880235"/>
            <a:ext cx="1108174" cy="216000"/>
          </a:xfrm>
          <a:prstGeom prst="rect">
            <a:avLst/>
          </a:prstGeom>
        </p:spPr>
      </p:pic>
    </p:spTree>
    <p:extLst>
      <p:ext uri="{BB962C8B-B14F-4D97-AF65-F5344CB8AC3E}">
        <p14:creationId xmlns:p14="http://schemas.microsoft.com/office/powerpoint/2010/main" val="1982410628"/>
      </p:ext>
    </p:extLst>
  </p:cSld>
  <p:clrMapOvr>
    <a:masterClrMapping/>
  </p:clrMapOvr>
  <p:extLst>
    <p:ext uri="{DCECCB84-F9BA-43D5-87BE-67443E8EF086}">
      <p15:sldGuideLst xmlns:p15="http://schemas.microsoft.com/office/powerpoint/2012/main">
        <p15:guide id="1" pos="181" userDrawn="1">
          <p15:clr>
            <a:srgbClr val="FBAE40"/>
          </p15:clr>
        </p15:guide>
        <p15:guide id="2" orient="horz" pos="1704" userDrawn="1">
          <p15:clr>
            <a:srgbClr val="FBAE40"/>
          </p15:clr>
        </p15:guide>
        <p15:guide id="3" orient="horz" pos="2688" userDrawn="1">
          <p15:clr>
            <a:srgbClr val="FBAE40"/>
          </p15:clr>
        </p15:guide>
        <p15:guide id="4" orient="horz" pos="2334" userDrawn="1">
          <p15:clr>
            <a:srgbClr val="FBAE40"/>
          </p15:clr>
        </p15:guide>
        <p15:guide id="5" orient="horz" pos="2960" userDrawn="1">
          <p15:clr>
            <a:srgbClr val="FBAE40"/>
          </p15:clr>
        </p15:guide>
        <p15:guide id="6" pos="7506" userDrawn="1">
          <p15:clr>
            <a:srgbClr val="FBAE40"/>
          </p15:clr>
        </p15:guide>
        <p15:guide id="7" orient="horz" pos="414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Full Bleed Image ">
    <p:spTree>
      <p:nvGrpSpPr>
        <p:cNvPr id="1" name=""/>
        <p:cNvGrpSpPr/>
        <p:nvPr/>
      </p:nvGrpSpPr>
      <p:grpSpPr>
        <a:xfrm>
          <a:off x="0" y="0"/>
          <a:ext cx="0" cy="0"/>
          <a:chOff x="0" y="0"/>
          <a:chExt cx="0" cy="0"/>
        </a:xfrm>
      </p:grpSpPr>
      <p:sp>
        <p:nvSpPr>
          <p:cNvPr id="5" name="Picture Placeholder full image"/>
          <p:cNvSpPr>
            <a:spLocks noGrp="1"/>
          </p:cNvSpPr>
          <p:nvPr>
            <p:ph type="pic" sz="quarter" idx="10" hasCustomPrompt="1"/>
          </p:nvPr>
        </p:nvSpPr>
        <p:spPr bwMode="gray">
          <a:xfrm>
            <a:off x="1" y="0"/>
            <a:ext cx="12195175" cy="6858000"/>
          </a:xfrm>
          <a:no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a:t>
            </a:r>
            <a:endParaRPr lang="de-DE"/>
          </a:p>
        </p:txBody>
      </p:sp>
    </p:spTree>
    <p:extLst>
      <p:ext uri="{BB962C8B-B14F-4D97-AF65-F5344CB8AC3E}">
        <p14:creationId xmlns:p14="http://schemas.microsoft.com/office/powerpoint/2010/main" val="41397911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and Screenshot">
    <p:spTree>
      <p:nvGrpSpPr>
        <p:cNvPr id="1" name=""/>
        <p:cNvGrpSpPr/>
        <p:nvPr/>
      </p:nvGrpSpPr>
      <p:grpSpPr>
        <a:xfrm>
          <a:off x="0" y="0"/>
          <a:ext cx="0" cy="0"/>
          <a:chOff x="0" y="0"/>
          <a:chExt cx="0" cy="0"/>
        </a:xfrm>
      </p:grpSpPr>
      <p:sp>
        <p:nvSpPr>
          <p:cNvPr id="5" name="Picture Placeholder"/>
          <p:cNvSpPr>
            <a:spLocks noGrp="1"/>
          </p:cNvSpPr>
          <p:nvPr>
            <p:ph type="pic" sz="quarter" idx="13" hasCustomPrompt="1"/>
          </p:nvPr>
        </p:nvSpPr>
        <p:spPr bwMode="gray">
          <a:xfrm>
            <a:off x="6362477" y="1620000"/>
            <a:ext cx="5328000" cy="4716000"/>
          </a:xfrm>
          <a:noFill/>
        </p:spPr>
        <p:txBody>
          <a:bodyPr vert="horz" lIns="0" tIns="1512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screenshot</a:t>
            </a:r>
            <a:endParaRPr lang="de-DE"/>
          </a:p>
        </p:txBody>
      </p:sp>
      <p:sp>
        <p:nvSpPr>
          <p:cNvPr id="4" name="Text Placeholder"/>
          <p:cNvSpPr>
            <a:spLocks noGrp="1"/>
          </p:cNvSpPr>
          <p:nvPr>
            <p:ph type="body" sz="quarter" idx="10" hasCustomPrompt="1"/>
          </p:nvPr>
        </p:nvSpPr>
        <p:spPr>
          <a:xfrm>
            <a:off x="504000" y="1620000"/>
            <a:ext cx="5328000"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p>
        </p:txBody>
      </p:sp>
      <p:sp>
        <p:nvSpPr>
          <p:cNvPr id="3" name="Title"/>
          <p:cNvSpPr>
            <a:spLocks noGrp="1"/>
          </p:cNvSpPr>
          <p:nvPr>
            <p:ph type="title" hasCustomPrompt="1"/>
          </p:nvPr>
        </p:nvSpPr>
        <p:spPr>
          <a:xfrm>
            <a:off x="504001" y="504000"/>
            <a:ext cx="11186476"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1287227243"/>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1020" userDrawn="1">
          <p15:clr>
            <a:srgbClr val="FBAE40"/>
          </p15:clr>
        </p15:guide>
        <p15:guide id="3" pos="3674" userDrawn="1">
          <p15:clr>
            <a:srgbClr val="FBAE40"/>
          </p15:clr>
        </p15:guide>
        <p15:guide id="4" pos="4008" userDrawn="1">
          <p15:clr>
            <a:srgbClr val="FBAE40"/>
          </p15:clr>
        </p15:guide>
        <p15:guide id="5" pos="7364" userDrawn="1">
          <p15:clr>
            <a:srgbClr val="FBAE40"/>
          </p15:clr>
        </p15:guide>
        <p15:guide id="6" orient="horz" pos="317" userDrawn="1">
          <p15:clr>
            <a:srgbClr val="FBAE40"/>
          </p15:clr>
        </p15:guide>
        <p15:guide id="7" orient="horz" pos="551" userDrawn="1">
          <p15:clr>
            <a:srgbClr val="FBAE40"/>
          </p15:clr>
        </p15:guide>
        <p15:guide id="8" orient="horz" pos="3991"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Content Placeholder"/>
          <p:cNvSpPr>
            <a:spLocks noGrp="1"/>
          </p:cNvSpPr>
          <p:nvPr>
            <p:ph idx="1" hasCustomPrompt="1"/>
          </p:nvPr>
        </p:nvSpPr>
        <p:spPr bwMode="gray">
          <a:xfrm>
            <a:off x="504000" y="1620000"/>
            <a:ext cx="11185200" cy="4716000"/>
          </a:xfrm>
          <a:noFill/>
        </p:spPr>
        <p:txBody>
          <a:bodyPr tIns="1368000"/>
          <a:lstStyle>
            <a:lvl1pPr algn="ctr">
              <a:defRPr sz="1400" b="0"/>
            </a:lvl1pPr>
          </a:lstStyle>
          <a:p>
            <a:pPr lvl="0"/>
            <a:r>
              <a:rPr lang="en-US"/>
              <a:t>Click to add content</a:t>
            </a:r>
          </a:p>
        </p:txBody>
      </p:sp>
      <p:sp>
        <p:nvSpPr>
          <p:cNvPr id="2" name="Title"/>
          <p:cNvSpPr>
            <a:spLocks noGrp="1"/>
          </p:cNvSpPr>
          <p:nvPr>
            <p:ph type="title" hasCustomPrompt="1"/>
          </p:nvPr>
        </p:nvSpPr>
        <p:spPr/>
        <p:txBody>
          <a:bodyPr/>
          <a:lstStyle/>
          <a:p>
            <a:r>
              <a:rPr lang="en-US" noProof="0"/>
              <a:t>Insert page title (sentence case)</a:t>
            </a:r>
            <a:endParaRPr lang="en-US"/>
          </a:p>
        </p:txBody>
      </p:sp>
    </p:spTree>
    <p:extLst>
      <p:ext uri="{BB962C8B-B14F-4D97-AF65-F5344CB8AC3E}">
        <p14:creationId xmlns:p14="http://schemas.microsoft.com/office/powerpoint/2010/main" val="4186098743"/>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317" userDrawn="1">
          <p15:clr>
            <a:srgbClr val="FBAE40"/>
          </p15:clr>
        </p15:guide>
        <p15:guide id="3" orient="horz" pos="551" userDrawn="1">
          <p15:clr>
            <a:srgbClr val="FBAE40"/>
          </p15:clr>
        </p15:guide>
        <p15:guide id="4" orient="horz" pos="1020" userDrawn="1">
          <p15:clr>
            <a:srgbClr val="FBAE40"/>
          </p15:clr>
        </p15:guide>
        <p15:guide id="5" orient="horz" pos="3991" userDrawn="1">
          <p15:clr>
            <a:srgbClr val="FBAE40"/>
          </p15:clr>
        </p15:guide>
        <p15:guide id="6" pos="7364"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34218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Thank You and Contact Information">
    <p:spTree>
      <p:nvGrpSpPr>
        <p:cNvPr id="1" name=""/>
        <p:cNvGrpSpPr/>
        <p:nvPr/>
      </p:nvGrpSpPr>
      <p:grpSpPr>
        <a:xfrm>
          <a:off x="0" y="0"/>
          <a:ext cx="0" cy="0"/>
          <a:chOff x="0" y="0"/>
          <a:chExt cx="0" cy="0"/>
        </a:xfrm>
      </p:grpSpPr>
      <p:pic>
        <p:nvPicPr>
          <p:cNvPr id="6" name="SAP Logo" descr="SAP Logo" title="SAP Logo"/>
          <p:cNvPicPr>
            <a:picLocks noChangeAspect="1"/>
          </p:cNvPicPr>
          <p:nvPr userDrawn="1"/>
        </p:nvPicPr>
        <p:blipFill>
          <a:blip r:embed="rId2"/>
          <a:stretch>
            <a:fillRect/>
          </a:stretch>
        </p:blipFill>
        <p:spPr>
          <a:xfrm>
            <a:off x="9727200" y="5994000"/>
            <a:ext cx="1963636" cy="360000"/>
          </a:xfrm>
          <a:prstGeom prst="rect">
            <a:avLst/>
          </a:prstGeom>
        </p:spPr>
      </p:pic>
      <p:sp>
        <p:nvSpPr>
          <p:cNvPr id="93" name="Contact information"/>
          <p:cNvSpPr>
            <a:spLocks noGrp="1"/>
          </p:cNvSpPr>
          <p:nvPr>
            <p:ph type="body" sz="quarter" idx="10" hasCustomPrompt="1"/>
          </p:nvPr>
        </p:nvSpPr>
        <p:spPr>
          <a:xfrm>
            <a:off x="504000" y="2905487"/>
            <a:ext cx="5593588" cy="2501010"/>
          </a:xfrm>
        </p:spPr>
        <p:txBody>
          <a:bodyPr anchor="t" anchorCtr="0">
            <a:noAutofit/>
          </a:bodyPr>
          <a:lstStyle>
            <a:lvl1pPr>
              <a:spcBef>
                <a:spcPts val="0"/>
              </a:spcBef>
              <a:spcAft>
                <a:spcPts val="1200"/>
              </a:spcAft>
              <a:defRPr sz="1600" b="0"/>
            </a:lvl1pPr>
            <a:lvl2pPr marL="0" indent="0">
              <a:spcBef>
                <a:spcPts val="0"/>
              </a:spcBef>
              <a:buNone/>
              <a:defRPr sz="1600" b="0"/>
            </a:lvl2pPr>
          </a:lstStyle>
          <a:p>
            <a:r>
              <a:rPr lang="en-US"/>
              <a:t>Contact information:</a:t>
            </a:r>
          </a:p>
          <a:p>
            <a:pPr lvl="1"/>
            <a:r>
              <a:rPr lang="en-US"/>
              <a:t>F name L name</a:t>
            </a:r>
          </a:p>
          <a:p>
            <a:pPr lvl="1"/>
            <a:r>
              <a:rPr lang="en-US"/>
              <a:t>Title</a:t>
            </a:r>
          </a:p>
          <a:p>
            <a:pPr lvl="1"/>
            <a:r>
              <a:rPr lang="en-US"/>
              <a:t>Address</a:t>
            </a:r>
          </a:p>
          <a:p>
            <a:pPr lvl="1"/>
            <a:r>
              <a:rPr lang="en-US"/>
              <a:t>Phone number</a:t>
            </a:r>
          </a:p>
        </p:txBody>
      </p:sp>
      <p:sp>
        <p:nvSpPr>
          <p:cNvPr id="2" name="Thank you"/>
          <p:cNvSpPr>
            <a:spLocks noGrp="1"/>
          </p:cNvSpPr>
          <p:nvPr>
            <p:ph type="ctrTitle" hasCustomPrompt="1"/>
          </p:nvPr>
        </p:nvSpPr>
        <p:spPr bwMode="gray">
          <a:xfrm>
            <a:off x="504000" y="1467009"/>
            <a:ext cx="5593588" cy="923116"/>
          </a:xfrm>
        </p:spPr>
        <p:txBody>
          <a:bodyPr anchor="t" anchorCtr="0">
            <a:noAutofit/>
          </a:bodyPr>
          <a:lstStyle>
            <a:lvl1pPr>
              <a:defRPr sz="5500">
                <a:solidFill>
                  <a:schemeClr val="accent1"/>
                </a:solidFill>
                <a:latin typeface="+mj-lt"/>
              </a:defRPr>
            </a:lvl1pPr>
          </a:lstStyle>
          <a:p>
            <a:r>
              <a:rPr lang="en-US"/>
              <a:t>Thank you.</a:t>
            </a:r>
            <a:endParaRPr lang="de-DE"/>
          </a:p>
        </p:txBody>
      </p:sp>
      <p:pic>
        <p:nvPicPr>
          <p:cNvPr id="5" name="SAP Ariba Logo" descr="SAP Ariba Logo" title="SAP Ariba Logo">
            <a:extLst>
              <a:ext uri="{FF2B5EF4-FFF2-40B4-BE49-F238E27FC236}">
                <a16:creationId xmlns:a16="http://schemas.microsoft.com/office/drawing/2014/main" id="{EBB5B608-C65E-42D4-9C7C-39EACE29FE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504000" y="504000"/>
            <a:ext cx="1108174" cy="216000"/>
          </a:xfrm>
          <a:prstGeom prst="rect">
            <a:avLst/>
          </a:prstGeom>
        </p:spPr>
      </p:pic>
    </p:spTree>
    <p:extLst>
      <p:ext uri="{BB962C8B-B14F-4D97-AF65-F5344CB8AC3E}">
        <p14:creationId xmlns:p14="http://schemas.microsoft.com/office/powerpoint/2010/main" val="781090314"/>
      </p:ext>
    </p:extLst>
  </p:cSld>
  <p:clrMapOvr>
    <a:masterClrMapping/>
  </p:clrMapOvr>
  <p:hf sldNum="0" hdr="0" ftr="0" dt="0"/>
  <p:extLst>
    <p:ext uri="{DCECCB84-F9BA-43D5-87BE-67443E8EF086}">
      <p15:sldGuideLst xmlns:p15="http://schemas.microsoft.com/office/powerpoint/2012/main">
        <p15:guide id="1" pos="7364" userDrawn="1">
          <p15:clr>
            <a:srgbClr val="FBAE40"/>
          </p15:clr>
        </p15:guide>
        <p15:guide id="2" orient="horz" pos="924" userDrawn="1">
          <p15:clr>
            <a:srgbClr val="FBAE40"/>
          </p15:clr>
        </p15:guide>
        <p15:guide id="4" orient="horz" pos="1830" userDrawn="1">
          <p15:clr>
            <a:srgbClr val="FBAE40"/>
          </p15:clr>
        </p15:guide>
        <p15:guide id="5" orient="horz" pos="4000" userDrawn="1">
          <p15:clr>
            <a:srgbClr val="FBAE40"/>
          </p15:clr>
        </p15:guide>
        <p15:guide id="6" pos="317" userDrawn="1">
          <p15:clr>
            <a:srgbClr val="FBAE40"/>
          </p15:clr>
        </p15:guide>
        <p15:guide id="8" pos="3841" userDrawn="1">
          <p15:clr>
            <a:srgbClr val="FBAE40"/>
          </p15:clr>
        </p15:guide>
        <p15:guide id="9" orient="horz" pos="31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pyright">
    <p:spTree>
      <p:nvGrpSpPr>
        <p:cNvPr id="1" name=""/>
        <p:cNvGrpSpPr/>
        <p:nvPr/>
      </p:nvGrpSpPr>
      <p:grpSpPr>
        <a:xfrm>
          <a:off x="0" y="0"/>
          <a:ext cx="0" cy="0"/>
          <a:chOff x="0" y="0"/>
          <a:chExt cx="0" cy="0"/>
        </a:xfrm>
      </p:grpSpPr>
      <p:pic>
        <p:nvPicPr>
          <p:cNvPr id="19" name="SAP Logo" descr="SAP Logo" title="SAP Logo"/>
          <p:cNvPicPr>
            <a:picLocks noChangeAspect="1"/>
          </p:cNvPicPr>
          <p:nvPr userDrawn="1"/>
        </p:nvPicPr>
        <p:blipFill>
          <a:blip r:embed="rId2"/>
          <a:stretch>
            <a:fillRect/>
          </a:stretch>
        </p:blipFill>
        <p:spPr>
          <a:xfrm>
            <a:off x="9727200" y="5994000"/>
            <a:ext cx="1963636" cy="360000"/>
          </a:xfrm>
          <a:prstGeom prst="rect">
            <a:avLst/>
          </a:prstGeom>
        </p:spPr>
      </p:pic>
      <p:sp>
        <p:nvSpPr>
          <p:cNvPr id="30" name="Copyright information English"/>
          <p:cNvSpPr txBox="1"/>
          <p:nvPr userDrawn="1"/>
        </p:nvSpPr>
        <p:spPr bwMode="black">
          <a:xfrm>
            <a:off x="503998" y="2645292"/>
            <a:ext cx="5872310" cy="3708708"/>
          </a:xfrm>
          <a:prstGeom prst="rect">
            <a:avLst/>
          </a:prstGeom>
          <a:noFill/>
        </p:spPr>
        <p:txBody>
          <a:bodyPr wrap="square" lIns="0" tIns="0" rIns="0" bIns="0" rtlCol="0" anchor="b">
            <a:noAutofit/>
          </a:bodyPr>
          <a:lstStyle/>
          <a:p>
            <a:pPr marL="0" marR="0" lvl="0" indent="0" algn="l" defTabSz="1088776" rtl="0" eaLnBrk="1" fontAlgn="auto" latinLnBrk="0" hangingPunct="1">
              <a:lnSpc>
                <a:spcPct val="100000"/>
              </a:lnSpc>
              <a:spcBef>
                <a:spcPts val="1200"/>
              </a:spcBef>
              <a:spcAft>
                <a:spcPts val="0"/>
              </a:spcAft>
              <a:buClrTx/>
              <a:buSzTx/>
              <a:buFontTx/>
              <a:buNone/>
              <a:tabLst/>
              <a:defRPr/>
            </a:pPr>
            <a:r>
              <a:rPr lang="en-US" sz="800" b="0" noProof="0"/>
              <a:t>© 2020 SAP SE or an SAP affiliate company. All rights reserved.</a:t>
            </a:r>
            <a:endParaRPr lang="de-DE" sz="800" kern="0">
              <a:ea typeface="Arial Unicode MS" pitchFamily="34" charset="-128"/>
              <a:cs typeface="Arial Unicode MS" pitchFamily="34" charset="-128"/>
            </a:endParaRPr>
          </a:p>
          <a:p>
            <a:pPr>
              <a:spcBef>
                <a:spcPts val="600"/>
              </a:spcBef>
            </a:pPr>
            <a:r>
              <a:rPr lang="en-US" sz="800" kern="1200">
                <a:solidFill>
                  <a:schemeClr val="tx1"/>
                </a:solidFill>
                <a:latin typeface="Arial"/>
                <a:ea typeface="Arial Unicode MS" panose="020B0604020202020204" pitchFamily="34" charset="-128"/>
                <a:cs typeface="+mn-cs"/>
              </a:rPr>
              <a:t>No part of this publication may be reproduced or transmitted in any form or for any purpose without the express permission of SAP SE or an SAP affiliate company.</a:t>
            </a:r>
          </a:p>
          <a:p>
            <a:pPr>
              <a:spcBef>
                <a:spcPts val="600"/>
              </a:spcBef>
            </a:pPr>
            <a:r>
              <a:rPr lang="en-US" sz="800" kern="1200">
                <a:solidFill>
                  <a:schemeClr val="tx1"/>
                </a:solidFill>
                <a:latin typeface="Arial"/>
                <a:ea typeface="Arial Unicode MS" panose="020B0604020202020204" pitchFamily="34" charset="-128"/>
                <a:cs typeface="+mn-cs"/>
              </a:rPr>
              <a:t>The information contained herein may be changed without prior notice. Some software products marketed by SAP SE and its distributors contain proprietary software components of other software vendors. National product specifications may vary.</a:t>
            </a:r>
          </a:p>
          <a:p>
            <a:pPr>
              <a:spcBef>
                <a:spcPts val="600"/>
              </a:spcBef>
            </a:pPr>
            <a:r>
              <a:rPr lang="en-US" sz="800" kern="1200">
                <a:solidFill>
                  <a:schemeClr val="tx1"/>
                </a:solidFill>
                <a:latin typeface="Arial"/>
                <a:ea typeface="Arial Unicode MS" panose="020B0604020202020204" pitchFamily="34" charset="-128"/>
                <a:cs typeface="+mn-cs"/>
              </a:rPr>
              <a:t>These materials are provided by SAP SE or an SAP affiliate company for informational purposes only, without representation or warranty of any kind, and SAP or its affiliated companies shall not be liable for errors or omissions with respect to the materials. The only warranties for SAP or SAP affiliate company products and services are those that are set forth in the express warranty statements accompanying such products and services, if any. Nothing herein should be construed as constituting an additional warranty. </a:t>
            </a:r>
          </a:p>
          <a:p>
            <a:pPr>
              <a:spcBef>
                <a:spcPts val="600"/>
              </a:spcBef>
            </a:pPr>
            <a:r>
              <a:rPr lang="en-US" sz="800" kern="1200">
                <a:solidFill>
                  <a:schemeClr val="tx1"/>
                </a:solidFill>
                <a:latin typeface="Arial"/>
                <a:ea typeface="Arial Unicode MS" panose="020B0604020202020204" pitchFamily="34" charset="-128"/>
                <a:cs typeface="+mn-cs"/>
              </a:rPr>
              <a:t>In particular, SAP SE or its affiliated companies have no obligation to pursue any course of business outlined in this document or any related presentation, or to develop or release any functionality mentioned therein. This document, or any related presentation, and SAP SE’s or its affiliated companies’ strategy and possible future developments, products, and/or platforms, directions, and functionality are all subject to change and may be changed by SAP SE or its affiliated companies at any time for any reason without notice. The information in this document is not a commitment, promise, or legal obligation to deliver any material, code, or functionality. All forward-looking statements are subject to various</a:t>
            </a:r>
            <a:r>
              <a:rPr lang="en-US" sz="800" kern="1200" baseline="0">
                <a:solidFill>
                  <a:schemeClr val="tx1"/>
                </a:solidFill>
                <a:latin typeface="Arial"/>
                <a:ea typeface="Arial Unicode MS" panose="020B0604020202020204" pitchFamily="34" charset="-128"/>
                <a:cs typeface="+mn-cs"/>
              </a:rPr>
              <a:t> </a:t>
            </a:r>
            <a:r>
              <a:rPr lang="en-US" sz="800" kern="1200">
                <a:solidFill>
                  <a:schemeClr val="tx1"/>
                </a:solidFill>
                <a:latin typeface="Arial"/>
                <a:ea typeface="Arial Unicode MS" panose="020B0604020202020204" pitchFamily="34" charset="-128"/>
                <a:cs typeface="+mn-cs"/>
              </a:rPr>
              <a:t>risks and uncertainties that could cause actual results to differ materially from expectations. Readers are cautioned not to place undue reliance on these forward-looking statements, and they should not be relied upon in making purchasing decisions.</a:t>
            </a:r>
          </a:p>
          <a:p>
            <a:pPr>
              <a:spcBef>
                <a:spcPts val="600"/>
              </a:spcBef>
            </a:pPr>
            <a:r>
              <a:rPr lang="en-US" sz="800" kern="1200">
                <a:solidFill>
                  <a:schemeClr val="tx1"/>
                </a:solidFill>
                <a:latin typeface="Arial"/>
                <a:ea typeface="Arial Unicode MS" panose="020B0604020202020204" pitchFamily="34" charset="-128"/>
                <a:cs typeface="+mn-cs"/>
              </a:rPr>
              <a:t>SAP and other SAP products and services mentioned herein as well as their respective logos are trademarks or registered trademarks of SAP SE (or an SAP affiliate company) in Germany and other countries. All other product and service names mentioned are the trademarks of their respective companies. </a:t>
            </a:r>
          </a:p>
          <a:p>
            <a:pPr>
              <a:spcBef>
                <a:spcPts val="600"/>
              </a:spcBef>
            </a:pPr>
            <a:r>
              <a:rPr lang="en-US" sz="800" kern="1200">
                <a:solidFill>
                  <a:schemeClr val="tx1"/>
                </a:solidFill>
                <a:latin typeface="Arial"/>
                <a:ea typeface="Arial Unicode MS" panose="020B0604020202020204" pitchFamily="34" charset="-128"/>
                <a:cs typeface="+mn-cs"/>
              </a:rPr>
              <a:t>See </a:t>
            </a:r>
            <a:r>
              <a:rPr lang="en-US" sz="800" kern="1200">
                <a:solidFill>
                  <a:schemeClr val="tx1"/>
                </a:solidFill>
                <a:latin typeface="Arial"/>
                <a:ea typeface="Arial Unicode MS" panose="020B0604020202020204" pitchFamily="34" charset="-128"/>
                <a:cs typeface="+mn-cs"/>
                <a:hlinkClick r:id="rId3"/>
              </a:rPr>
              <a:t>www.sap.com/copyright</a:t>
            </a:r>
            <a:r>
              <a:rPr lang="en-US" sz="800" kern="1200">
                <a:solidFill>
                  <a:schemeClr val="tx1"/>
                </a:solidFill>
                <a:latin typeface="Arial"/>
                <a:ea typeface="Arial Unicode MS" panose="020B0604020202020204" pitchFamily="34" charset="-128"/>
                <a:cs typeface="+mn-cs"/>
              </a:rPr>
              <a:t> for additional trademark information and notices.</a:t>
            </a:r>
          </a:p>
        </p:txBody>
      </p:sp>
      <p:sp>
        <p:nvSpPr>
          <p:cNvPr id="31" name="www.sap.com - contact SAP link">
            <a:hlinkClick r:id="rId4" tooltip="www.sap.com/contactsap"/>
          </p:cNvPr>
          <p:cNvSpPr txBox="1"/>
          <p:nvPr userDrawn="1"/>
        </p:nvSpPr>
        <p:spPr bwMode="black">
          <a:xfrm>
            <a:off x="503238" y="2461398"/>
            <a:ext cx="2215390" cy="169277"/>
          </a:xfrm>
          <a:prstGeom prst="rect">
            <a:avLst/>
          </a:prstGeom>
          <a:noFill/>
        </p:spPr>
        <p:txBody>
          <a:bodyPr wrap="square" lIns="0" tIns="0" rIns="0" bIns="0" rtlCol="0" anchor="b">
            <a:noAutofit/>
          </a:bodyPr>
          <a:lstStyle/>
          <a:p>
            <a:pPr marL="0" marR="0" lvl="0" indent="0" algn="l" defTabSz="1088776" rtl="0" eaLnBrk="1" fontAlgn="auto" latinLnBrk="0" hangingPunct="1">
              <a:lnSpc>
                <a:spcPct val="100000"/>
              </a:lnSpc>
              <a:spcBef>
                <a:spcPts val="1200"/>
              </a:spcBef>
              <a:spcAft>
                <a:spcPts val="0"/>
              </a:spcAft>
              <a:buClrTx/>
              <a:buSzTx/>
              <a:buFontTx/>
              <a:buNone/>
              <a:tabLst/>
              <a:defRPr/>
            </a:pPr>
            <a:r>
              <a:rPr lang="en-US" sz="1100" b="1" kern="1200">
                <a:solidFill>
                  <a:schemeClr val="accent1"/>
                </a:solidFill>
                <a:latin typeface="Arial"/>
                <a:ea typeface="Arial Unicode MS" panose="020B0604020202020204" pitchFamily="34" charset="-128"/>
                <a:cs typeface="+mn-cs"/>
              </a:rPr>
              <a:t>www.sap.com</a:t>
            </a:r>
            <a:r>
              <a:rPr lang="en-US" sz="1100" b="1" kern="1200">
                <a:solidFill>
                  <a:schemeClr val="tx1"/>
                </a:solidFill>
                <a:latin typeface="Arial"/>
                <a:ea typeface="Arial Unicode MS" panose="020B0604020202020204" pitchFamily="34" charset="-128"/>
                <a:cs typeface="+mn-cs"/>
              </a:rPr>
              <a:t>/contactsap</a:t>
            </a:r>
          </a:p>
        </p:txBody>
      </p:sp>
      <p:pic>
        <p:nvPicPr>
          <p:cNvPr id="13" name="Linkedin icon with link" descr="Linkedin icon " title="Linkedin icon ">
            <a:hlinkClick r:id="rId5"/>
          </p:cNvPr>
          <p:cNvPicPr>
            <a:picLocks noChangeAspect="1"/>
          </p:cNvPicPr>
          <p:nvPr userDrawn="1"/>
        </p:nvPicPr>
        <p:blipFill>
          <a:blip r:embed="rId6"/>
          <a:stretch>
            <a:fillRect/>
          </a:stretch>
        </p:blipFill>
        <p:spPr>
          <a:xfrm>
            <a:off x="2273143" y="1751480"/>
            <a:ext cx="363600" cy="363600"/>
          </a:xfrm>
          <a:prstGeom prst="ellipse">
            <a:avLst/>
          </a:prstGeom>
        </p:spPr>
      </p:pic>
      <p:pic>
        <p:nvPicPr>
          <p:cNvPr id="14" name="YouTube icon with link">
            <a:hlinkClick r:id="rId7"/>
          </p:cNvPr>
          <p:cNvPicPr>
            <a:picLocks noChangeAspect="1"/>
          </p:cNvPicPr>
          <p:nvPr userDrawn="1"/>
        </p:nvPicPr>
        <p:blipFill rotWithShape="1">
          <a:blip r:embed="rId8"/>
          <a:srcRect l="13793" t="1405" r="17847" b="2165"/>
          <a:stretch/>
        </p:blipFill>
        <p:spPr>
          <a:xfrm>
            <a:off x="1682827" y="1751480"/>
            <a:ext cx="364501" cy="363600"/>
          </a:xfrm>
          <a:prstGeom prst="ellipse">
            <a:avLst/>
          </a:prstGeom>
        </p:spPr>
      </p:pic>
      <p:pic>
        <p:nvPicPr>
          <p:cNvPr id="15" name="Twitter icon with link" descr="Twitter icon" title="Twitter icon">
            <a:hlinkClick r:id="rId9"/>
          </p:cNvPr>
          <p:cNvPicPr>
            <a:picLocks noChangeAspect="1"/>
          </p:cNvPicPr>
          <p:nvPr userDrawn="1"/>
        </p:nvPicPr>
        <p:blipFill>
          <a:blip r:embed="rId10"/>
          <a:stretch>
            <a:fillRect/>
          </a:stretch>
        </p:blipFill>
        <p:spPr>
          <a:xfrm>
            <a:off x="1093412" y="1751480"/>
            <a:ext cx="363600" cy="363600"/>
          </a:xfrm>
          <a:prstGeom prst="ellipse">
            <a:avLst/>
          </a:prstGeom>
        </p:spPr>
      </p:pic>
      <p:pic>
        <p:nvPicPr>
          <p:cNvPr id="16" name="Facebook icon with link">
            <a:hlinkClick r:id="rId11"/>
          </p:cNvPr>
          <p:cNvPicPr>
            <a:picLocks noChangeAspect="1"/>
          </p:cNvPicPr>
          <p:nvPr userDrawn="1"/>
        </p:nvPicPr>
        <p:blipFill>
          <a:blip r:embed="rId12"/>
          <a:stretch>
            <a:fillRect/>
          </a:stretch>
        </p:blipFill>
        <p:spPr>
          <a:xfrm>
            <a:off x="503997" y="1751480"/>
            <a:ext cx="363600" cy="363600"/>
          </a:xfrm>
          <a:prstGeom prst="rect">
            <a:avLst/>
          </a:prstGeom>
        </p:spPr>
      </p:pic>
      <p:sp>
        <p:nvSpPr>
          <p:cNvPr id="37" name="Follow all of SAP"/>
          <p:cNvSpPr txBox="1"/>
          <p:nvPr userDrawn="1"/>
        </p:nvSpPr>
        <p:spPr bwMode="black">
          <a:xfrm>
            <a:off x="503997" y="1461001"/>
            <a:ext cx="1228549" cy="169277"/>
          </a:xfrm>
          <a:prstGeom prst="rect">
            <a:avLst/>
          </a:prstGeom>
          <a:noFill/>
        </p:spPr>
        <p:txBody>
          <a:bodyPr wrap="square" lIns="0" tIns="0" rIns="0" bIns="0" rtlCol="0" anchor="b">
            <a:noAutofit/>
          </a:bodyPr>
          <a:lstStyle/>
          <a:p>
            <a:pPr marL="0" marR="0" lvl="0" indent="0" algn="l" defTabSz="1088776" rtl="0" eaLnBrk="1" fontAlgn="auto" latinLnBrk="0" hangingPunct="1">
              <a:lnSpc>
                <a:spcPct val="100000"/>
              </a:lnSpc>
              <a:spcBef>
                <a:spcPts val="1200"/>
              </a:spcBef>
              <a:spcAft>
                <a:spcPts val="0"/>
              </a:spcAft>
              <a:buClrTx/>
              <a:buSzTx/>
              <a:buFontTx/>
              <a:buNone/>
              <a:tabLst/>
              <a:defRPr/>
            </a:pPr>
            <a:r>
              <a:rPr lang="en-US" sz="1100" b="0" kern="1200">
                <a:solidFill>
                  <a:schemeClr val="tx1"/>
                </a:solidFill>
                <a:latin typeface="Arial"/>
                <a:ea typeface="Arial Unicode MS" panose="020B0604020202020204" pitchFamily="34" charset="-128"/>
                <a:cs typeface="+mn-cs"/>
              </a:rPr>
              <a:t>Follow us</a:t>
            </a:r>
          </a:p>
        </p:txBody>
      </p:sp>
      <p:pic>
        <p:nvPicPr>
          <p:cNvPr id="10" name="SAP Ariba Logo" descr="SAP Ariba Logo" title="SAP Ariba Logo">
            <a:extLst>
              <a:ext uri="{FF2B5EF4-FFF2-40B4-BE49-F238E27FC236}">
                <a16:creationId xmlns:a16="http://schemas.microsoft.com/office/drawing/2014/main" id="{4E800222-D95D-49AC-BFA2-064F0A24C41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bwMode="invGray">
          <a:xfrm>
            <a:off x="504000" y="504000"/>
            <a:ext cx="1108174" cy="216000"/>
          </a:xfrm>
          <a:prstGeom prst="rect">
            <a:avLst/>
          </a:prstGeom>
        </p:spPr>
      </p:pic>
    </p:spTree>
    <p:extLst>
      <p:ext uri="{BB962C8B-B14F-4D97-AF65-F5344CB8AC3E}">
        <p14:creationId xmlns:p14="http://schemas.microsoft.com/office/powerpoint/2010/main" val="451925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pyright German">
    <p:spTree>
      <p:nvGrpSpPr>
        <p:cNvPr id="1" name=""/>
        <p:cNvGrpSpPr/>
        <p:nvPr/>
      </p:nvGrpSpPr>
      <p:grpSpPr>
        <a:xfrm>
          <a:off x="0" y="0"/>
          <a:ext cx="0" cy="0"/>
          <a:chOff x="0" y="0"/>
          <a:chExt cx="0" cy="0"/>
        </a:xfrm>
      </p:grpSpPr>
      <p:pic>
        <p:nvPicPr>
          <p:cNvPr id="19" name="SAP Logo" descr="SAP Logo" title="SAP Logo"/>
          <p:cNvPicPr>
            <a:picLocks noChangeAspect="1"/>
          </p:cNvPicPr>
          <p:nvPr userDrawn="1"/>
        </p:nvPicPr>
        <p:blipFill>
          <a:blip r:embed="rId2"/>
          <a:stretch>
            <a:fillRect/>
          </a:stretch>
        </p:blipFill>
        <p:spPr>
          <a:xfrm>
            <a:off x="9727200" y="5994000"/>
            <a:ext cx="1963636" cy="360000"/>
          </a:xfrm>
          <a:prstGeom prst="rect">
            <a:avLst/>
          </a:prstGeom>
        </p:spPr>
      </p:pic>
      <p:sp>
        <p:nvSpPr>
          <p:cNvPr id="27" name="Copyright information-German"/>
          <p:cNvSpPr txBox="1"/>
          <p:nvPr userDrawn="1"/>
        </p:nvSpPr>
        <p:spPr bwMode="black">
          <a:xfrm>
            <a:off x="503238" y="2645292"/>
            <a:ext cx="6076808" cy="3708708"/>
          </a:xfrm>
          <a:prstGeom prst="rect">
            <a:avLst/>
          </a:prstGeom>
          <a:noFill/>
        </p:spPr>
        <p:txBody>
          <a:bodyPr wrap="square" lIns="0" tIns="0" rIns="0" bIns="0" rtlCol="0" anchor="b">
            <a:noAutofit/>
          </a:bodyPr>
          <a:lstStyle/>
          <a:p>
            <a:pPr marL="0" marR="0" lvl="0" indent="0" algn="l" defTabSz="1088776" rtl="0" eaLnBrk="1" fontAlgn="auto" latinLnBrk="0" hangingPunct="1">
              <a:lnSpc>
                <a:spcPct val="100000"/>
              </a:lnSpc>
              <a:spcBef>
                <a:spcPts val="1200"/>
              </a:spcBef>
              <a:spcAft>
                <a:spcPts val="0"/>
              </a:spcAft>
              <a:buClrTx/>
              <a:buSzTx/>
              <a:buFontTx/>
              <a:buNone/>
              <a:tabLst/>
              <a:defRPr/>
            </a:pPr>
            <a:r>
              <a:rPr lang="en-US" sz="800" b="0" noProof="0"/>
              <a:t>© 2020 SAP SE </a:t>
            </a:r>
            <a:r>
              <a:rPr lang="de-DE" sz="800" b="0" noProof="0"/>
              <a:t>oder ein SAP-Konzernunternehmen. Alle Rechte vorbehalten</a:t>
            </a:r>
            <a:r>
              <a:rPr lang="en-US" sz="800" b="0" noProof="0"/>
              <a:t>.</a:t>
            </a:r>
            <a:endParaRPr lang="de-DE" sz="800" kern="0">
              <a:ea typeface="Arial Unicode MS" pitchFamily="34" charset="-128"/>
              <a:cs typeface="Arial Unicode MS" pitchFamily="34" charset="-128"/>
            </a:endParaRPr>
          </a:p>
          <a:p>
            <a:pPr>
              <a:spcBef>
                <a:spcPts val="600"/>
              </a:spcBef>
            </a:pPr>
            <a:r>
              <a:rPr lang="de-DE" sz="800" kern="1200" noProof="0">
                <a:solidFill>
                  <a:schemeClr val="tx1"/>
                </a:solidFill>
                <a:effectLst/>
                <a:latin typeface="Arial"/>
                <a:ea typeface="+mn-ea"/>
                <a:cs typeface="+mn-cs"/>
              </a:rPr>
              <a:t>Weitergabe und Vervielfältigung dieser Publikation oder von Teilen daraus sind, zu welchem Zweck und in welcher Form auch immer, ohne die ausdrückliche schriftliche Genehmigung durch SAP SE oder ein SAP-Konzernunternehmen nicht gestattet.</a:t>
            </a:r>
          </a:p>
          <a:p>
            <a:pPr>
              <a:spcBef>
                <a:spcPts val="600"/>
              </a:spcBef>
            </a:pPr>
            <a:r>
              <a:rPr lang="de-DE" sz="800" kern="1200" noProof="0">
                <a:solidFill>
                  <a:schemeClr val="tx1"/>
                </a:solidFill>
                <a:effectLst/>
                <a:latin typeface="Arial"/>
                <a:ea typeface="+mn-ea"/>
                <a:cs typeface="+mn-cs"/>
              </a:rPr>
              <a:t>In dieser Publikation enthaltene Informationen können ohne vorherige Ankündigung geändert werden. Die von SAP SE oder deren Vertriebsfirmen angebotenen Softwareprodukte können Softwarekomponenten auch anderer Softwarehersteller enthalten. Produkte können länderspezifische Unterschiede aufweisen.</a:t>
            </a:r>
          </a:p>
          <a:p>
            <a:pPr>
              <a:spcBef>
                <a:spcPts val="600"/>
              </a:spcBef>
            </a:pPr>
            <a:r>
              <a:rPr lang="de-DE" sz="800" kern="1200" noProof="0">
                <a:solidFill>
                  <a:schemeClr val="tx1"/>
                </a:solidFill>
                <a:effectLst/>
                <a:latin typeface="Arial"/>
                <a:ea typeface="+mn-ea"/>
                <a:cs typeface="+mn-cs"/>
              </a:rPr>
              <a:t>Die vorliegenden Unterlagen werden von der SAP SE oder einem SAP-Konzernunternehmen bereitgestellt und dienen ausschließlich zu Informationszwecken. Die SAP SE oder ihre Konzernunternehmen übernehmen keinerlei Haftung oder Gewährleistung für Fehler oder Unvollständigkeiten in dieser Publikation. Die SAP SE oder ein SAP-Konzernunternehmen steht lediglich für Produkte und Dienstleistungen nach der Maßgabe ein, die in der Vereinbarung über die jeweiligen Produkte und Dienstleistungen ausdrücklich geregelt ist. Keine der hierin enthaltenen Informationen ist als zusätzliche Garantie zu interpretieren. </a:t>
            </a:r>
          </a:p>
          <a:p>
            <a:pPr>
              <a:spcBef>
                <a:spcPts val="600"/>
              </a:spcBef>
            </a:pPr>
            <a:r>
              <a:rPr lang="de-DE" sz="800" kern="1200" noProof="0">
                <a:solidFill>
                  <a:schemeClr val="tx1"/>
                </a:solidFill>
                <a:effectLst/>
                <a:latin typeface="Arial"/>
                <a:ea typeface="+mn-ea"/>
                <a:cs typeface="+mn-cs"/>
              </a:rPr>
              <a:t>Insbesondere sind die SAP SE oder ihre Konzernunternehmen in keiner Weise verpflichtet, in dieser Publikation oder einer zugehörigen Präsentation dargestellte Geschäftsabläufe zu verfolgen oder hierin wiedergegebene Funktionen zu entwickeln oder zu veröffentlichen. Diese Publikation oder eine zugehörige Präsentation, die Strategie und etwaige künftige Entwicklungen, Produkte und/oder Plattformen der SAP SE oder ihrer Konzernunternehmen können von der SAP SE oder ihren Konzernunternehmen jederzeit und ohne Angabe von Gründen unangekündigt geändert werden. Die in dieser Publikation enthaltenen Informationen stellen keine Zusage, kein Versprechen und keine rechtliche Verpflichtung zur Lieferung von Material, Code oder Funktionen dar. Sämtliche vorausschauenden Aussagen unterliegen unterschiedlichen Risiken und Unsicherheiten, durch die die tatsächlichen Ergebnisse von den Erwartungen abweichen können. Dem Leser wird empfohlen, diesen vorausschauenden Aussagen kein übertriebenes Vertrauen zu schenken und sich bei Kaufentscheidungen nicht auf sie zu stützen.</a:t>
            </a:r>
          </a:p>
          <a:p>
            <a:pPr>
              <a:spcBef>
                <a:spcPts val="600"/>
              </a:spcBef>
            </a:pPr>
            <a:r>
              <a:rPr lang="de-DE" sz="800" kern="1200" noProof="0">
                <a:solidFill>
                  <a:schemeClr val="tx1"/>
                </a:solidFill>
                <a:effectLst/>
                <a:latin typeface="Arial"/>
                <a:ea typeface="+mn-ea"/>
                <a:cs typeface="+mn-cs"/>
              </a:rPr>
              <a:t>SAP und andere in diesem Dokument erwähnte Produkte und Dienstleistungen von SAP sowie die dazugehörigen Logos sind Marken oder eingetragene Marken der SAP SE (oder von einem SAP-Konzernunternehmen) in Deutschland und verschiedenen anderen Ländern weltweit.</a:t>
            </a:r>
            <a:r>
              <a:rPr lang="de-DE" sz="800" kern="1200" baseline="0" noProof="0">
                <a:solidFill>
                  <a:schemeClr val="tx1"/>
                </a:solidFill>
                <a:effectLst/>
                <a:latin typeface="Arial"/>
                <a:ea typeface="+mn-ea"/>
                <a:cs typeface="+mn-cs"/>
              </a:rPr>
              <a:t> </a:t>
            </a:r>
            <a:r>
              <a:rPr lang="de-DE" sz="800" kern="1200" noProof="0">
                <a:solidFill>
                  <a:schemeClr val="tx1"/>
                </a:solidFill>
                <a:effectLst/>
                <a:latin typeface="Arial"/>
                <a:ea typeface="+mn-ea"/>
                <a:cs typeface="+mn-cs"/>
              </a:rPr>
              <a:t>Alle anderen Namen von Produkten und Dienstleistungen sind Marken der jeweiligen Firmen. </a:t>
            </a:r>
          </a:p>
          <a:p>
            <a:pPr>
              <a:spcBef>
                <a:spcPts val="600"/>
              </a:spcBef>
            </a:pPr>
            <a:r>
              <a:rPr lang="de-DE" sz="800" kern="1200" noProof="0">
                <a:solidFill>
                  <a:schemeClr val="tx1"/>
                </a:solidFill>
                <a:effectLst/>
                <a:latin typeface="Arial"/>
                <a:ea typeface="+mn-ea"/>
                <a:cs typeface="+mn-cs"/>
              </a:rPr>
              <a:t>Zusätzliche Informationen zur Marke und Vermerke finden Sie auf der Seite </a:t>
            </a:r>
            <a:r>
              <a:rPr lang="de-DE" sz="800" kern="1200" noProof="0">
                <a:solidFill>
                  <a:schemeClr val="tx1"/>
                </a:solidFill>
                <a:effectLst/>
                <a:latin typeface="Arial"/>
                <a:ea typeface="+mn-ea"/>
                <a:cs typeface="+mn-cs"/>
                <a:hlinkClick r:id="rId3"/>
              </a:rPr>
              <a:t>www.sap.com/corporate/de/legal/copyright.html</a:t>
            </a:r>
            <a:r>
              <a:rPr lang="de-DE" sz="800" kern="1200" noProof="0">
                <a:solidFill>
                  <a:schemeClr val="tx1"/>
                </a:solidFill>
                <a:effectLst/>
                <a:latin typeface="Arial"/>
                <a:ea typeface="+mn-ea"/>
                <a:cs typeface="+mn-cs"/>
              </a:rPr>
              <a:t>.</a:t>
            </a:r>
          </a:p>
        </p:txBody>
      </p:sp>
      <p:sp>
        <p:nvSpPr>
          <p:cNvPr id="16" name="Copyright information">
            <a:hlinkClick r:id="rId4" tooltip="www.sap.com/contactsap"/>
          </p:cNvPr>
          <p:cNvSpPr txBox="1"/>
          <p:nvPr userDrawn="1"/>
        </p:nvSpPr>
        <p:spPr bwMode="black">
          <a:xfrm>
            <a:off x="503238" y="2461398"/>
            <a:ext cx="2580640" cy="169277"/>
          </a:xfrm>
          <a:prstGeom prst="rect">
            <a:avLst/>
          </a:prstGeom>
          <a:noFill/>
        </p:spPr>
        <p:txBody>
          <a:bodyPr wrap="square" lIns="0" tIns="0" rIns="0" bIns="0" rtlCol="0" anchor="b">
            <a:noAutofit/>
          </a:bodyPr>
          <a:lstStyle/>
          <a:p>
            <a:pPr marL="0" marR="0" lvl="0" indent="0" algn="l" defTabSz="1088776" rtl="0" eaLnBrk="1" fontAlgn="auto" latinLnBrk="0" hangingPunct="1">
              <a:lnSpc>
                <a:spcPct val="100000"/>
              </a:lnSpc>
              <a:spcBef>
                <a:spcPts val="1200"/>
              </a:spcBef>
              <a:spcAft>
                <a:spcPts val="0"/>
              </a:spcAft>
              <a:buClrTx/>
              <a:buSzTx/>
              <a:buFontTx/>
              <a:buNone/>
              <a:tabLst/>
              <a:defRPr/>
            </a:pPr>
            <a:r>
              <a:rPr lang="en-US" sz="1100" b="1" kern="1200">
                <a:solidFill>
                  <a:schemeClr val="accent1"/>
                </a:solidFill>
                <a:latin typeface="Arial"/>
                <a:ea typeface="Arial Unicode MS" panose="020B0604020202020204" pitchFamily="34" charset="-128"/>
                <a:cs typeface="+mn-cs"/>
              </a:rPr>
              <a:t>www.sap.com/germany</a:t>
            </a:r>
            <a:r>
              <a:rPr lang="en-US" sz="1100" b="1" kern="1200">
                <a:solidFill>
                  <a:schemeClr val="tx1"/>
                </a:solidFill>
                <a:latin typeface="Arial"/>
                <a:ea typeface="Arial Unicode MS" panose="020B0604020202020204" pitchFamily="34" charset="-128"/>
                <a:cs typeface="+mn-cs"/>
              </a:rPr>
              <a:t>/contactsap</a:t>
            </a:r>
          </a:p>
        </p:txBody>
      </p:sp>
      <p:pic>
        <p:nvPicPr>
          <p:cNvPr id="12" name="Linkedin icon with link" descr="Linkedin icon " title="Linkedin icon ">
            <a:hlinkClick r:id="rId5"/>
          </p:cNvPr>
          <p:cNvPicPr>
            <a:picLocks noChangeAspect="1"/>
          </p:cNvPicPr>
          <p:nvPr userDrawn="1"/>
        </p:nvPicPr>
        <p:blipFill>
          <a:blip r:embed="rId6"/>
          <a:stretch>
            <a:fillRect/>
          </a:stretch>
        </p:blipFill>
        <p:spPr>
          <a:xfrm>
            <a:off x="2273143" y="1751480"/>
            <a:ext cx="363600" cy="363600"/>
          </a:xfrm>
          <a:prstGeom prst="ellipse">
            <a:avLst/>
          </a:prstGeom>
        </p:spPr>
      </p:pic>
      <p:pic>
        <p:nvPicPr>
          <p:cNvPr id="13" name="YouTube icon with link">
            <a:hlinkClick r:id="rId7"/>
          </p:cNvPr>
          <p:cNvPicPr>
            <a:picLocks noChangeAspect="1"/>
          </p:cNvPicPr>
          <p:nvPr userDrawn="1"/>
        </p:nvPicPr>
        <p:blipFill rotWithShape="1">
          <a:blip r:embed="rId8"/>
          <a:srcRect l="13793" t="1405" r="17847" b="2165"/>
          <a:stretch/>
        </p:blipFill>
        <p:spPr>
          <a:xfrm>
            <a:off x="1682827" y="1751480"/>
            <a:ext cx="364501" cy="363600"/>
          </a:xfrm>
          <a:prstGeom prst="ellipse">
            <a:avLst/>
          </a:prstGeom>
        </p:spPr>
      </p:pic>
      <p:pic>
        <p:nvPicPr>
          <p:cNvPr id="14" name="Twitter icon with link" descr="Twitter icon" title="Twitter icon">
            <a:hlinkClick r:id="rId9"/>
          </p:cNvPr>
          <p:cNvPicPr>
            <a:picLocks noChangeAspect="1"/>
          </p:cNvPicPr>
          <p:nvPr userDrawn="1"/>
        </p:nvPicPr>
        <p:blipFill>
          <a:blip r:embed="rId10"/>
          <a:stretch>
            <a:fillRect/>
          </a:stretch>
        </p:blipFill>
        <p:spPr>
          <a:xfrm>
            <a:off x="1093412" y="1751480"/>
            <a:ext cx="363600" cy="363600"/>
          </a:xfrm>
          <a:prstGeom prst="ellipse">
            <a:avLst/>
          </a:prstGeom>
        </p:spPr>
      </p:pic>
      <p:pic>
        <p:nvPicPr>
          <p:cNvPr id="15" name="Facebook icon with link">
            <a:hlinkClick r:id="rId11"/>
          </p:cNvPr>
          <p:cNvPicPr>
            <a:picLocks noChangeAspect="1"/>
          </p:cNvPicPr>
          <p:nvPr userDrawn="1"/>
        </p:nvPicPr>
        <p:blipFill>
          <a:blip r:embed="rId12"/>
          <a:stretch>
            <a:fillRect/>
          </a:stretch>
        </p:blipFill>
        <p:spPr>
          <a:xfrm>
            <a:off x="503997" y="1751480"/>
            <a:ext cx="363600" cy="363600"/>
          </a:xfrm>
          <a:prstGeom prst="rect">
            <a:avLst/>
          </a:prstGeom>
        </p:spPr>
      </p:pic>
      <p:sp>
        <p:nvSpPr>
          <p:cNvPr id="26" name="SAP folgen auf"/>
          <p:cNvSpPr txBox="1"/>
          <p:nvPr userDrawn="1"/>
        </p:nvSpPr>
        <p:spPr bwMode="black">
          <a:xfrm>
            <a:off x="503997" y="1461001"/>
            <a:ext cx="1228549" cy="169277"/>
          </a:xfrm>
          <a:prstGeom prst="rect">
            <a:avLst/>
          </a:prstGeom>
          <a:noFill/>
        </p:spPr>
        <p:txBody>
          <a:bodyPr wrap="square" lIns="0" tIns="0" rIns="0" bIns="0" rtlCol="0" anchor="b">
            <a:noAutofit/>
          </a:bodyPr>
          <a:lstStyle/>
          <a:p>
            <a:pPr marL="0" marR="0" lvl="0" indent="0" algn="l" defTabSz="1088776" rtl="0" eaLnBrk="1" fontAlgn="auto" latinLnBrk="0" hangingPunct="1">
              <a:lnSpc>
                <a:spcPct val="100000"/>
              </a:lnSpc>
              <a:spcBef>
                <a:spcPts val="1200"/>
              </a:spcBef>
              <a:spcAft>
                <a:spcPts val="0"/>
              </a:spcAft>
              <a:buClrTx/>
              <a:buSzTx/>
              <a:buFontTx/>
              <a:buNone/>
              <a:tabLst/>
              <a:defRPr/>
            </a:pPr>
            <a:r>
              <a:rPr lang="de-DE" sz="1100" b="0" kern="1200" noProof="0">
                <a:solidFill>
                  <a:schemeClr val="tx1"/>
                </a:solidFill>
                <a:latin typeface="Arial"/>
                <a:ea typeface="Arial Unicode MS" panose="020B0604020202020204" pitchFamily="34" charset="-128"/>
                <a:cs typeface="+mn-cs"/>
              </a:rPr>
              <a:t>SAP folgen auf</a:t>
            </a:r>
          </a:p>
        </p:txBody>
      </p:sp>
      <p:pic>
        <p:nvPicPr>
          <p:cNvPr id="10" name="SAP Ariba Logo" descr="SAP Ariba Logo" title="SAP Ariba Logo">
            <a:extLst>
              <a:ext uri="{FF2B5EF4-FFF2-40B4-BE49-F238E27FC236}">
                <a16:creationId xmlns:a16="http://schemas.microsoft.com/office/drawing/2014/main" id="{56FA93D9-2EA3-451A-B989-8AB6FA858FAA}"/>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bwMode="invGray">
          <a:xfrm>
            <a:off x="504000" y="504000"/>
            <a:ext cx="1108174" cy="216000"/>
          </a:xfrm>
          <a:prstGeom prst="rect">
            <a:avLst/>
          </a:prstGeom>
        </p:spPr>
      </p:pic>
    </p:spTree>
    <p:extLst>
      <p:ext uri="{BB962C8B-B14F-4D97-AF65-F5344CB8AC3E}">
        <p14:creationId xmlns:p14="http://schemas.microsoft.com/office/powerpoint/2010/main" val="1911862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ith Pictogram">
    <p:spTree>
      <p:nvGrpSpPr>
        <p:cNvPr id="1" name=""/>
        <p:cNvGrpSpPr/>
        <p:nvPr/>
      </p:nvGrpSpPr>
      <p:grpSpPr>
        <a:xfrm>
          <a:off x="0" y="0"/>
          <a:ext cx="0" cy="0"/>
          <a:chOff x="0" y="0"/>
          <a:chExt cx="0" cy="0"/>
        </a:xfrm>
      </p:grpSpPr>
      <p:pic>
        <p:nvPicPr>
          <p:cNvPr id="9" name="SAP Logo" descr="SAP Logo" title="SAP Logo"/>
          <p:cNvPicPr>
            <a:picLocks noChangeAspect="1"/>
          </p:cNvPicPr>
          <p:nvPr userDrawn="1"/>
        </p:nvPicPr>
        <p:blipFill>
          <a:blip r:embed="rId2"/>
          <a:stretch>
            <a:fillRect/>
          </a:stretch>
        </p:blipFill>
        <p:spPr>
          <a:xfrm>
            <a:off x="9950552" y="6217668"/>
            <a:ext cx="1963636" cy="360000"/>
          </a:xfrm>
          <a:prstGeom prst="rect">
            <a:avLst/>
          </a:prstGeom>
        </p:spPr>
      </p:pic>
      <p:sp>
        <p:nvSpPr>
          <p:cNvPr id="7" name="Pictogram Placeholder"/>
          <p:cNvSpPr>
            <a:spLocks noGrp="1"/>
          </p:cNvSpPr>
          <p:nvPr>
            <p:ph type="pic" sz="quarter" idx="16"/>
          </p:nvPr>
        </p:nvSpPr>
        <p:spPr>
          <a:xfrm>
            <a:off x="6954855" y="963000"/>
            <a:ext cx="4932000" cy="4932000"/>
          </a:xfrm>
        </p:spPr>
        <p:txBody>
          <a:bodyPr/>
          <a:lstStyle/>
          <a:p>
            <a:r>
              <a:rPr lang="en-US"/>
              <a:t>Click icon to add picture</a:t>
            </a:r>
            <a:endParaRPr lang="de-DE"/>
          </a:p>
        </p:txBody>
      </p:sp>
      <p:sp>
        <p:nvSpPr>
          <p:cNvPr id="24" name="Classification"/>
          <p:cNvSpPr txBox="1"/>
          <p:nvPr userDrawn="1"/>
        </p:nvSpPr>
        <p:spPr>
          <a:xfrm>
            <a:off x="288000" y="5093865"/>
            <a:ext cx="4204855" cy="153852"/>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lvl="0" algn="l"/>
            <a:r>
              <a:rPr lang="en-US" sz="900" b="0"/>
              <a:t>PUBLIC</a:t>
            </a:r>
          </a:p>
        </p:txBody>
      </p:sp>
      <p:sp>
        <p:nvSpPr>
          <p:cNvPr id="6" name="Speaker"/>
          <p:cNvSpPr>
            <a:spLocks noGrp="1"/>
          </p:cNvSpPr>
          <p:nvPr userDrawn="1">
            <p:ph type="subTitle" idx="1" hasCustomPrompt="1"/>
          </p:nvPr>
        </p:nvSpPr>
        <p:spPr bwMode="black">
          <a:xfrm>
            <a:off x="288001" y="4268503"/>
            <a:ext cx="6373430" cy="430887"/>
          </a:xfrm>
        </p:spPr>
        <p:txBody>
          <a:bodyPr wrap="square" anchor="t" anchorCtr="0">
            <a:noAutofit/>
          </a:bodyPr>
          <a:lstStyle>
            <a:lvl1pPr marL="0" marR="0" indent="0" algn="l" defTabSz="1088558" rtl="0" eaLnBrk="1" fontAlgn="auto" latinLnBrk="0" hangingPunct="1">
              <a:lnSpc>
                <a:spcPct val="100000"/>
              </a:lnSpc>
              <a:spcBef>
                <a:spcPts val="0"/>
              </a:spcBef>
              <a:spcAft>
                <a:spcPts val="0"/>
              </a:spcAft>
              <a:buClr>
                <a:schemeClr val="accent1"/>
              </a:buClr>
              <a:buSzPct val="80000"/>
              <a:buFontTx/>
              <a:buNone/>
              <a:tabLst/>
              <a:defRPr sz="1400" b="0" baseline="0">
                <a:solidFill>
                  <a:schemeClr val="tx1"/>
                </a:solidFill>
              </a:defRPr>
            </a:lvl1pPr>
            <a:lvl2pPr marL="544279" indent="0" algn="ctr">
              <a:buNone/>
              <a:defRPr>
                <a:solidFill>
                  <a:schemeClr val="tx1">
                    <a:tint val="75000"/>
                  </a:schemeClr>
                </a:solidFill>
              </a:defRPr>
            </a:lvl2pPr>
            <a:lvl3pPr marL="1088558" indent="0" algn="ctr">
              <a:buNone/>
              <a:defRPr>
                <a:solidFill>
                  <a:schemeClr val="tx1">
                    <a:tint val="75000"/>
                  </a:schemeClr>
                </a:solidFill>
              </a:defRPr>
            </a:lvl3pPr>
            <a:lvl4pPr marL="1632837" indent="0" algn="ctr">
              <a:buNone/>
              <a:defRPr>
                <a:solidFill>
                  <a:schemeClr val="tx1">
                    <a:tint val="75000"/>
                  </a:schemeClr>
                </a:solidFill>
              </a:defRPr>
            </a:lvl4pPr>
            <a:lvl5pPr marL="2177116" indent="0" algn="ctr">
              <a:buNone/>
              <a:defRPr>
                <a:solidFill>
                  <a:schemeClr val="tx1">
                    <a:tint val="75000"/>
                  </a:schemeClr>
                </a:solidFill>
              </a:defRPr>
            </a:lvl5pPr>
            <a:lvl6pPr marL="2721396" indent="0" algn="ctr">
              <a:buNone/>
              <a:defRPr>
                <a:solidFill>
                  <a:schemeClr val="tx1">
                    <a:tint val="75000"/>
                  </a:schemeClr>
                </a:solidFill>
              </a:defRPr>
            </a:lvl6pPr>
            <a:lvl7pPr marL="3265675" indent="0" algn="ctr">
              <a:buNone/>
              <a:defRPr>
                <a:solidFill>
                  <a:schemeClr val="tx1">
                    <a:tint val="75000"/>
                  </a:schemeClr>
                </a:solidFill>
              </a:defRPr>
            </a:lvl7pPr>
            <a:lvl8pPr marL="3809954" indent="0" algn="ctr">
              <a:buNone/>
              <a:defRPr>
                <a:solidFill>
                  <a:schemeClr val="tx1">
                    <a:tint val="75000"/>
                  </a:schemeClr>
                </a:solidFill>
              </a:defRPr>
            </a:lvl8pPr>
            <a:lvl9pPr marL="4354233" indent="0" algn="ctr">
              <a:buNone/>
              <a:defRPr>
                <a:solidFill>
                  <a:schemeClr val="tx1">
                    <a:tint val="75000"/>
                  </a:schemeClr>
                </a:solidFill>
              </a:defRPr>
            </a:lvl9pPr>
          </a:lstStyle>
          <a:p>
            <a:r>
              <a:rPr lang="en-US"/>
              <a:t>Speaker’s Name, SAP</a:t>
            </a:r>
          </a:p>
          <a:p>
            <a:pPr marL="0" marR="0" lvl="0" indent="0" algn="l" defTabSz="1088558" rtl="0" eaLnBrk="1" fontAlgn="auto" latinLnBrk="0" hangingPunct="1">
              <a:lnSpc>
                <a:spcPct val="100000"/>
              </a:lnSpc>
              <a:spcBef>
                <a:spcPts val="0"/>
              </a:spcBef>
              <a:spcAft>
                <a:spcPts val="0"/>
              </a:spcAft>
              <a:buClr>
                <a:schemeClr val="accent1"/>
              </a:buClr>
              <a:buSzPct val="80000"/>
              <a:buFontTx/>
              <a:buNone/>
              <a:tabLst/>
              <a:defRPr/>
            </a:pPr>
            <a:r>
              <a:rPr lang="en-US"/>
              <a:t>Month 00, 2020</a:t>
            </a:r>
          </a:p>
        </p:txBody>
      </p:sp>
      <p:sp>
        <p:nvSpPr>
          <p:cNvPr id="8" name="Title 7"/>
          <p:cNvSpPr>
            <a:spLocks noGrp="1"/>
          </p:cNvSpPr>
          <p:nvPr>
            <p:ph type="title" hasCustomPrompt="1"/>
          </p:nvPr>
        </p:nvSpPr>
        <p:spPr>
          <a:xfrm>
            <a:off x="288001" y="2706317"/>
            <a:ext cx="6372000" cy="997196"/>
          </a:xfrm>
        </p:spPr>
        <p:txBody>
          <a:bodyPr>
            <a:noAutofit/>
          </a:bodyPr>
          <a:lstStyle>
            <a:lvl1pPr>
              <a:lnSpc>
                <a:spcPct val="90000"/>
              </a:lnSpc>
              <a:defRPr sz="3600"/>
            </a:lvl1pPr>
          </a:lstStyle>
          <a:p>
            <a:pPr fontAlgn="base">
              <a:spcBef>
                <a:spcPct val="50000"/>
              </a:spcBef>
              <a:spcAft>
                <a:spcPct val="0"/>
              </a:spcAft>
              <a:buClr>
                <a:srgbClr val="F0AB00"/>
              </a:buClr>
              <a:buSzPct val="80000"/>
            </a:pPr>
            <a:r>
              <a:rPr lang="en-US" sz="3600"/>
              <a:t>Presentation Title </a:t>
            </a:r>
            <a:br>
              <a:rPr lang="en-US" sz="3600"/>
            </a:br>
            <a:r>
              <a:rPr lang="en-US" sz="3600"/>
              <a:t>Goes Here and Here.</a:t>
            </a:r>
            <a:endParaRPr lang="de-DE" sz="3600" kern="0" err="1">
              <a:ea typeface="Arial Unicode MS" pitchFamily="34" charset="-128"/>
              <a:cs typeface="Arial Unicode MS" pitchFamily="34" charset="-128"/>
            </a:endParaRPr>
          </a:p>
        </p:txBody>
      </p:sp>
      <p:pic>
        <p:nvPicPr>
          <p:cNvPr id="10" name="SAP Ariba Logo" descr="SAP Ariba Logo" title="SAP Ariba Logo">
            <a:extLst>
              <a:ext uri="{FF2B5EF4-FFF2-40B4-BE49-F238E27FC236}">
                <a16:creationId xmlns:a16="http://schemas.microsoft.com/office/drawing/2014/main" id="{FE8E3BC1-501E-4723-93D4-1D0AA1B1DBA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invGray">
          <a:xfrm>
            <a:off x="288000" y="1880235"/>
            <a:ext cx="1108174" cy="216000"/>
          </a:xfrm>
          <a:prstGeom prst="rect">
            <a:avLst/>
          </a:prstGeom>
        </p:spPr>
      </p:pic>
    </p:spTree>
    <p:extLst>
      <p:ext uri="{BB962C8B-B14F-4D97-AF65-F5344CB8AC3E}">
        <p14:creationId xmlns:p14="http://schemas.microsoft.com/office/powerpoint/2010/main" val="3048046299"/>
      </p:ext>
    </p:extLst>
  </p:cSld>
  <p:clrMapOvr>
    <a:masterClrMapping/>
  </p:clrMapOvr>
  <p:extLst>
    <p:ext uri="{DCECCB84-F9BA-43D5-87BE-67443E8EF086}">
      <p15:sldGuideLst xmlns:p15="http://schemas.microsoft.com/office/powerpoint/2012/main">
        <p15:guide id="1" pos="181" userDrawn="1">
          <p15:clr>
            <a:srgbClr val="FBAE40"/>
          </p15:clr>
        </p15:guide>
        <p15:guide id="2" orient="horz" pos="1704" userDrawn="1">
          <p15:clr>
            <a:srgbClr val="FBAE40"/>
          </p15:clr>
        </p15:guide>
        <p15:guide id="3" pos="4196" userDrawn="1">
          <p15:clr>
            <a:srgbClr val="FBAE40"/>
          </p15:clr>
        </p15:guide>
        <p15:guide id="4" orient="horz" pos="2688" userDrawn="1">
          <p15:clr>
            <a:srgbClr val="FBAE40"/>
          </p15:clr>
        </p15:guide>
        <p15:guide id="5" orient="horz" pos="2335" userDrawn="1">
          <p15:clr>
            <a:srgbClr val="FBAE40"/>
          </p15:clr>
        </p15:guide>
        <p15:guide id="6" orient="horz" pos="2960" userDrawn="1">
          <p15:clr>
            <a:srgbClr val="FBAE40"/>
          </p15:clr>
        </p15:guide>
        <p15:guide id="7" orient="horz" pos="414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Agenda items placeholder"/>
          <p:cNvSpPr>
            <a:spLocks noGrp="1"/>
          </p:cNvSpPr>
          <p:nvPr>
            <p:ph type="body" sz="quarter" idx="10" hasCustomPrompt="1"/>
          </p:nvPr>
        </p:nvSpPr>
        <p:spPr>
          <a:xfrm>
            <a:off x="504000" y="1620000"/>
            <a:ext cx="11185200" cy="4716000"/>
          </a:xfrm>
        </p:spPr>
        <p:txBody>
          <a:bodyPr>
            <a:normAutofit/>
          </a:bodyPr>
          <a:lstStyle>
            <a:lvl1pPr marL="0" marR="0" indent="0" algn="l" defTabSz="1088558" rtl="0" eaLnBrk="1" fontAlgn="auto" latinLnBrk="0" hangingPunct="1">
              <a:lnSpc>
                <a:spcPct val="100000"/>
              </a:lnSpc>
              <a:spcBef>
                <a:spcPts val="3000"/>
              </a:spcBef>
              <a:spcAft>
                <a:spcPts val="0"/>
              </a:spcAft>
              <a:buClr>
                <a:schemeClr val="accent1"/>
              </a:buClr>
              <a:buSzPct val="80000"/>
              <a:buFontTx/>
              <a:buNone/>
              <a:tabLst/>
              <a:defRPr sz="2000" b="0"/>
            </a:lvl1pPr>
            <a:lvl2pPr marL="179964" marR="0" indent="-179964" algn="l" defTabSz="1088558" rtl="0" eaLnBrk="1" fontAlgn="auto" latinLnBrk="0" hangingPunct="1">
              <a:lnSpc>
                <a:spcPct val="100000"/>
              </a:lnSpc>
              <a:spcBef>
                <a:spcPts val="600"/>
              </a:spcBef>
              <a:spcAft>
                <a:spcPts val="0"/>
              </a:spcAft>
              <a:buClr>
                <a:schemeClr val="accent1"/>
              </a:buClr>
              <a:buSzPct val="100000"/>
              <a:buFont typeface="Wingdings" panose="05000000000000000000" pitchFamily="2" charset="2"/>
              <a:buChar char="§"/>
              <a:tabLst/>
              <a:defRPr sz="1800"/>
            </a:lvl2pPr>
            <a:lvl3pPr marL="359928" marR="0" indent="-179352" algn="l" defTabSz="1088558" rtl="0" eaLnBrk="1" fontAlgn="auto" latinLnBrk="0" hangingPunct="1">
              <a:lnSpc>
                <a:spcPct val="100000"/>
              </a:lnSpc>
              <a:spcBef>
                <a:spcPts val="400"/>
              </a:spcBef>
              <a:spcAft>
                <a:spcPts val="0"/>
              </a:spcAft>
              <a:buClr>
                <a:schemeClr val="tx1"/>
              </a:buClr>
              <a:buSzPct val="100000"/>
              <a:buFont typeface="Arial" pitchFamily="34" charset="0"/>
              <a:buChar char="–"/>
              <a:tabLst/>
              <a:defRPr sz="1800" baseline="0"/>
            </a:lvl3pPr>
            <a:lvl4pPr marL="539892" marR="0" indent="-179964" algn="l" defTabSz="1088558" rtl="0" eaLnBrk="1" fontAlgn="auto" latinLnBrk="0" hangingPunct="1">
              <a:lnSpc>
                <a:spcPct val="100000"/>
              </a:lnSpc>
              <a:spcBef>
                <a:spcPts val="250"/>
              </a:spcBef>
              <a:spcAft>
                <a:spcPts val="0"/>
              </a:spcAft>
              <a:buClr>
                <a:schemeClr val="tx1"/>
              </a:buClr>
              <a:buSzPct val="100000"/>
              <a:buFont typeface="Courier New" pitchFamily="49" charset="0"/>
              <a:buChar char="o"/>
              <a:tabLst/>
              <a:defRPr sz="1600"/>
            </a:lvl4pPr>
            <a:lvl5pPr>
              <a:buClr>
                <a:schemeClr val="accent2"/>
              </a:buClr>
              <a:buFont typeface="Arial" pitchFamily="34" charset="0"/>
              <a:buChar char="–"/>
              <a:defRPr/>
            </a:lvl5pPr>
          </a:lstStyle>
          <a:p>
            <a:pPr lvl="0"/>
            <a:r>
              <a:rPr lang="en-US"/>
              <a:t>Agenda Item/Divider Headline</a:t>
            </a:r>
          </a:p>
          <a:p>
            <a:pPr lvl="1"/>
            <a:r>
              <a:rPr lang="en-US"/>
              <a:t>Details</a:t>
            </a:r>
          </a:p>
        </p:txBody>
      </p:sp>
      <p:sp>
        <p:nvSpPr>
          <p:cNvPr id="3" name="Agenda title"/>
          <p:cNvSpPr>
            <a:spLocks noGrp="1"/>
          </p:cNvSpPr>
          <p:nvPr>
            <p:ph type="title" hasCustomPrompt="1"/>
          </p:nvPr>
        </p:nvSpPr>
        <p:spPr/>
        <p:txBody>
          <a:bodyPr/>
          <a:lstStyle>
            <a:lvl1pPr>
              <a:defRPr/>
            </a:lvl1pPr>
          </a:lstStyle>
          <a:p>
            <a:r>
              <a:rPr lang="en-US"/>
              <a:t>Agenda</a:t>
            </a:r>
          </a:p>
        </p:txBody>
      </p:sp>
    </p:spTree>
    <p:extLst>
      <p:ext uri="{BB962C8B-B14F-4D97-AF65-F5344CB8AC3E}">
        <p14:creationId xmlns:p14="http://schemas.microsoft.com/office/powerpoint/2010/main" val="1859360619"/>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1020" userDrawn="1">
          <p15:clr>
            <a:srgbClr val="FBAE40"/>
          </p15:clr>
        </p15:guide>
        <p15:guide id="3" pos="7364" userDrawn="1">
          <p15:clr>
            <a:srgbClr val="FBAE40"/>
          </p15:clr>
        </p15:guide>
        <p15:guide id="4" orient="horz" pos="316" userDrawn="1">
          <p15:clr>
            <a:srgbClr val="FBAE40"/>
          </p15:clr>
        </p15:guide>
        <p15:guide id="5" orient="horz" pos="551" userDrawn="1">
          <p15:clr>
            <a:srgbClr val="FBAE40"/>
          </p15:clr>
        </p15:guide>
        <p15:guide id="6" orient="horz" pos="399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Page">
    <p:spTree>
      <p:nvGrpSpPr>
        <p:cNvPr id="1" name=""/>
        <p:cNvGrpSpPr/>
        <p:nvPr/>
      </p:nvGrpSpPr>
      <p:grpSpPr>
        <a:xfrm>
          <a:off x="0" y="0"/>
          <a:ext cx="0" cy="0"/>
          <a:chOff x="0" y="0"/>
          <a:chExt cx="0" cy="0"/>
        </a:xfrm>
      </p:grpSpPr>
      <p:sp>
        <p:nvSpPr>
          <p:cNvPr id="2" name="Divider text"/>
          <p:cNvSpPr>
            <a:spLocks noGrp="1"/>
          </p:cNvSpPr>
          <p:nvPr>
            <p:ph type="ctrTitle" hasCustomPrompt="1"/>
          </p:nvPr>
        </p:nvSpPr>
        <p:spPr bwMode="black">
          <a:xfrm>
            <a:off x="504000" y="3090446"/>
            <a:ext cx="11185200" cy="677108"/>
          </a:xfrm>
        </p:spPr>
        <p:txBody>
          <a:bodyPr anchor="ctr" anchorCtr="0">
            <a:noAutofit/>
          </a:bodyPr>
          <a:lstStyle>
            <a:lvl1pPr>
              <a:defRPr sz="4400">
                <a:solidFill>
                  <a:schemeClr val="tx1"/>
                </a:solidFill>
                <a:latin typeface="+mj-lt"/>
              </a:defRPr>
            </a:lvl1pPr>
          </a:lstStyle>
          <a:p>
            <a:r>
              <a:rPr lang="en-US"/>
              <a:t>Divider page</a:t>
            </a:r>
            <a:endParaRPr lang="de-DE"/>
          </a:p>
        </p:txBody>
      </p:sp>
    </p:spTree>
    <p:extLst>
      <p:ext uri="{BB962C8B-B14F-4D97-AF65-F5344CB8AC3E}">
        <p14:creationId xmlns:p14="http://schemas.microsoft.com/office/powerpoint/2010/main" val="4109527874"/>
      </p:ext>
    </p:extLst>
  </p:cSld>
  <p:clrMapOvr>
    <a:masterClrMapping/>
  </p:clrMapOvr>
  <p:hf sldNum="0" hdr="0" ftr="0" dt="0"/>
  <p:extLst>
    <p:ext uri="{DCECCB84-F9BA-43D5-87BE-67443E8EF086}">
      <p15:sldGuideLst xmlns:p15="http://schemas.microsoft.com/office/powerpoint/2012/main">
        <p15:guide id="1" pos="317" userDrawn="1">
          <p15:clr>
            <a:srgbClr val="FBAE40"/>
          </p15:clr>
        </p15:guide>
        <p15:guide id="2" orient="horz" pos="2160" userDrawn="1">
          <p15:clr>
            <a:srgbClr val="FBAE40"/>
          </p15:clr>
        </p15:guide>
        <p15:guide id="3" pos="736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Page with Image">
    <p:spTree>
      <p:nvGrpSpPr>
        <p:cNvPr id="1" name=""/>
        <p:cNvGrpSpPr/>
        <p:nvPr/>
      </p:nvGrpSpPr>
      <p:grpSpPr>
        <a:xfrm>
          <a:off x="0" y="0"/>
          <a:ext cx="0" cy="0"/>
          <a:chOff x="0" y="0"/>
          <a:chExt cx="0" cy="0"/>
        </a:xfrm>
      </p:grpSpPr>
      <p:sp>
        <p:nvSpPr>
          <p:cNvPr id="4" name="Divider image placeholder"/>
          <p:cNvSpPr>
            <a:spLocks noGrp="1"/>
          </p:cNvSpPr>
          <p:nvPr>
            <p:ph type="pic" sz="quarter" idx="12" hasCustomPrompt="1"/>
          </p:nvPr>
        </p:nvSpPr>
        <p:spPr bwMode="gray">
          <a:xfrm>
            <a:off x="1" y="3427200"/>
            <a:ext cx="12195175" cy="3430800"/>
          </a:xfrm>
          <a:noFill/>
        </p:spPr>
        <p:txBody>
          <a:bodyPr tIns="324000"/>
          <a:lstStyle>
            <a:lvl1pPr marL="0" marR="0" indent="0" algn="ctr" defTabSz="1088558" rtl="0" eaLnBrk="1" fontAlgn="auto" latinLnBrk="0" hangingPunct="1">
              <a:lnSpc>
                <a:spcPct val="100000"/>
              </a:lnSpc>
              <a:spcBef>
                <a:spcPts val="1200"/>
              </a:spcBef>
              <a:spcAft>
                <a:spcPts val="0"/>
              </a:spcAft>
              <a:buClr>
                <a:schemeClr val="accent1"/>
              </a:buClr>
              <a:buSzPct val="80000"/>
              <a:buFontTx/>
              <a:buNone/>
              <a:tabLst/>
              <a:defRPr sz="1600">
                <a:solidFill>
                  <a:schemeClr val="tx1"/>
                </a:solidFill>
              </a:defRPr>
            </a:lvl1pPr>
          </a:lstStyle>
          <a:p>
            <a:pPr marL="0" marR="0" lvl="0" indent="0" algn="ctr" defTabSz="1088558" rtl="0" eaLnBrk="1" fontAlgn="auto" latinLnBrk="0" hangingPunct="1">
              <a:lnSpc>
                <a:spcPct val="100000"/>
              </a:lnSpc>
              <a:spcBef>
                <a:spcPts val="1200"/>
              </a:spcBef>
              <a:spcAft>
                <a:spcPts val="0"/>
              </a:spcAft>
              <a:buClr>
                <a:schemeClr val="accent1"/>
              </a:buClr>
              <a:buSzPct val="80000"/>
              <a:buFontTx/>
              <a:buNone/>
              <a:tabLst/>
              <a:defRPr/>
            </a:pPr>
            <a:r>
              <a:rPr lang="en-US"/>
              <a:t>Placeholder for image and illustration</a:t>
            </a:r>
          </a:p>
        </p:txBody>
      </p:sp>
      <p:sp>
        <p:nvSpPr>
          <p:cNvPr id="2" name="Divider text"/>
          <p:cNvSpPr>
            <a:spLocks noGrp="1"/>
          </p:cNvSpPr>
          <p:nvPr>
            <p:ph type="ctrTitle" hasCustomPrompt="1"/>
          </p:nvPr>
        </p:nvSpPr>
        <p:spPr bwMode="black">
          <a:xfrm>
            <a:off x="504000" y="1375046"/>
            <a:ext cx="11185200" cy="677108"/>
          </a:xfrm>
        </p:spPr>
        <p:txBody>
          <a:bodyPr anchor="t" anchorCtr="0">
            <a:noAutofit/>
          </a:bodyPr>
          <a:lstStyle>
            <a:lvl1pPr>
              <a:defRPr sz="4400">
                <a:solidFill>
                  <a:schemeClr val="tx1"/>
                </a:solidFill>
                <a:latin typeface="+mj-lt"/>
              </a:defRPr>
            </a:lvl1pPr>
          </a:lstStyle>
          <a:p>
            <a:r>
              <a:rPr lang="en-US"/>
              <a:t>Divider page</a:t>
            </a:r>
            <a:endParaRPr lang="de-DE"/>
          </a:p>
        </p:txBody>
      </p:sp>
    </p:spTree>
    <p:extLst>
      <p:ext uri="{BB962C8B-B14F-4D97-AF65-F5344CB8AC3E}">
        <p14:creationId xmlns:p14="http://schemas.microsoft.com/office/powerpoint/2010/main" val="1008985274"/>
      </p:ext>
    </p:extLst>
  </p:cSld>
  <p:clrMapOvr>
    <a:masterClrMapping/>
  </p:clrMapOvr>
  <p:hf sldNum="0" hdr="0" ftr="0" dt="0"/>
  <p:extLst>
    <p:ext uri="{DCECCB84-F9BA-43D5-87BE-67443E8EF086}">
      <p15:sldGuideLst xmlns:p15="http://schemas.microsoft.com/office/powerpoint/2012/main">
        <p15:guide id="1" orient="horz" pos="2160" userDrawn="1">
          <p15:clr>
            <a:srgbClr val="FBAE40"/>
          </p15:clr>
        </p15:guide>
        <p15:guide id="2" pos="7364" userDrawn="1">
          <p15:clr>
            <a:srgbClr val="FBAE40"/>
          </p15:clr>
        </p15:guide>
        <p15:guide id="3" pos="317" userDrawn="1">
          <p15:clr>
            <a:srgbClr val="FBAE40"/>
          </p15:clr>
        </p15:guide>
        <p15:guide id="4" orient="horz" pos="865" userDrawn="1">
          <p15:clr>
            <a:srgbClr val="FBAE40"/>
          </p15:clr>
        </p15:guide>
        <p15:guide id="5" orient="horz" pos="129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cNvSpPr>
            <a:spLocks noGrp="1"/>
          </p:cNvSpPr>
          <p:nvPr>
            <p:ph type="title" hasCustomPrompt="1"/>
          </p:nvPr>
        </p:nvSpPr>
        <p:spPr/>
        <p:txBody>
          <a:bodyPr/>
          <a:lstStyle/>
          <a:p>
            <a:r>
              <a:rPr lang="en-US" noProof="0"/>
              <a:t>Insert page title (sentence case)</a:t>
            </a:r>
            <a:endParaRPr lang="en-US"/>
          </a:p>
        </p:txBody>
      </p:sp>
    </p:spTree>
    <p:extLst>
      <p:ext uri="{BB962C8B-B14F-4D97-AF65-F5344CB8AC3E}">
        <p14:creationId xmlns:p14="http://schemas.microsoft.com/office/powerpoint/2010/main" val="2466743634"/>
      </p:ext>
    </p:extLst>
  </p:cSld>
  <p:clrMapOvr>
    <a:masterClrMapping/>
  </p:clrMapOvr>
  <p:extLst>
    <p:ext uri="{DCECCB84-F9BA-43D5-87BE-67443E8EF086}">
      <p15:sldGuideLst xmlns:p15="http://schemas.microsoft.com/office/powerpoint/2012/main">
        <p15:guide id="1" pos="317" userDrawn="1">
          <p15:clr>
            <a:srgbClr val="FBAE40"/>
          </p15:clr>
        </p15:guide>
        <p15:guide id="2" orient="horz" pos="317" userDrawn="1">
          <p15:clr>
            <a:srgbClr val="FBAE40"/>
          </p15:clr>
        </p15:guide>
        <p15:guide id="3" pos="7364" userDrawn="1">
          <p15:clr>
            <a:srgbClr val="FBAE40"/>
          </p15:clr>
        </p15:guide>
        <p15:guide id="4" orient="horz" pos="551" userDrawn="1">
          <p15:clr>
            <a:srgbClr val="FBAE40"/>
          </p15:clr>
        </p15:guide>
        <p15:guide id="5" orient="horz" pos="399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 blue">
    <p:bg>
      <p:bgPr>
        <a:solidFill>
          <a:srgbClr val="00195A"/>
        </a:solidFill>
        <a:effectLst/>
      </p:bgPr>
    </p:bg>
    <p:spTree>
      <p:nvGrpSpPr>
        <p:cNvPr id="1" name=""/>
        <p:cNvGrpSpPr/>
        <p:nvPr/>
      </p:nvGrpSpPr>
      <p:grpSpPr>
        <a:xfrm>
          <a:off x="0" y="0"/>
          <a:ext cx="0" cy="0"/>
          <a:chOff x="0" y="0"/>
          <a:chExt cx="0" cy="0"/>
        </a:xfrm>
      </p:grpSpPr>
      <p:sp>
        <p:nvSpPr>
          <p:cNvPr id="3" name="Title"/>
          <p:cNvSpPr>
            <a:spLocks noGrp="1"/>
          </p:cNvSpPr>
          <p:nvPr>
            <p:ph type="title" hasCustomPrompt="1"/>
          </p:nvPr>
        </p:nvSpPr>
        <p:spPr/>
        <p:txBody>
          <a:bodyPr/>
          <a:lstStyle/>
          <a:p>
            <a:r>
              <a:rPr lang="en-US" noProof="0"/>
              <a:t>Insert page title (sentence case)</a:t>
            </a:r>
            <a:endParaRPr lang="en-US"/>
          </a:p>
        </p:txBody>
      </p:sp>
    </p:spTree>
    <p:extLst>
      <p:ext uri="{BB962C8B-B14F-4D97-AF65-F5344CB8AC3E}">
        <p14:creationId xmlns:p14="http://schemas.microsoft.com/office/powerpoint/2010/main" val="1921891469"/>
      </p:ext>
    </p:extLst>
  </p:cSld>
  <p:clrMapOvr>
    <a:masterClrMapping/>
  </p:clrMapOvr>
  <p:extLst>
    <p:ext uri="{DCECCB84-F9BA-43D5-87BE-67443E8EF086}">
      <p15:sldGuideLst xmlns:p15="http://schemas.microsoft.com/office/powerpoint/2012/main">
        <p15:guide id="1" pos="317">
          <p15:clr>
            <a:srgbClr val="FBAE40"/>
          </p15:clr>
        </p15:guide>
        <p15:guide id="2" orient="horz" pos="317">
          <p15:clr>
            <a:srgbClr val="FBAE40"/>
          </p15:clr>
        </p15:guide>
        <p15:guide id="3" pos="7364">
          <p15:clr>
            <a:srgbClr val="FBAE40"/>
          </p15:clr>
        </p15:guide>
        <p15:guide id="4" orient="horz" pos="551">
          <p15:clr>
            <a:srgbClr val="FBAE40"/>
          </p15:clr>
        </p15:guide>
        <p15:guide id="5" orient="horz" pos="399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ext placeholder"/>
          <p:cNvSpPr>
            <a:spLocks noGrp="1"/>
          </p:cNvSpPr>
          <p:nvPr>
            <p:ph type="body" sz="quarter" idx="10" hasCustomPrompt="1"/>
          </p:nvPr>
        </p:nvSpPr>
        <p:spPr>
          <a:xfrm>
            <a:off x="503999" y="1620000"/>
            <a:ext cx="11186477" cy="4716000"/>
          </a:xfrm>
        </p:spPr>
        <p:txBody>
          <a:bodyPr/>
          <a:lstStyle>
            <a:lvl1pPr>
              <a:defRPr/>
            </a:lvl1pPr>
          </a:lstStyle>
          <a:p>
            <a:pPr lvl="0"/>
            <a:r>
              <a:rPr lang="en-US" noProof="0"/>
              <a:t>First level</a:t>
            </a:r>
          </a:p>
          <a:p>
            <a:pPr lvl="1"/>
            <a:r>
              <a:rPr lang="en-US"/>
              <a:t>Second level</a:t>
            </a:r>
          </a:p>
          <a:p>
            <a:pPr lvl="2"/>
            <a:r>
              <a:rPr lang="en-US"/>
              <a:t>Third level</a:t>
            </a:r>
          </a:p>
          <a:p>
            <a:pPr lvl="3"/>
            <a:r>
              <a:rPr lang="en-US"/>
              <a:t>Fourth level</a:t>
            </a:r>
          </a:p>
          <a:p>
            <a:pPr lvl="4"/>
            <a:r>
              <a:rPr lang="en-US"/>
              <a:t>Fifth level</a:t>
            </a:r>
          </a:p>
        </p:txBody>
      </p:sp>
      <p:sp>
        <p:nvSpPr>
          <p:cNvPr id="3" name="Title"/>
          <p:cNvSpPr>
            <a:spLocks noGrp="1"/>
          </p:cNvSpPr>
          <p:nvPr>
            <p:ph type="title" hasCustomPrompt="1"/>
          </p:nvPr>
        </p:nvSpPr>
        <p:spPr>
          <a:xfrm>
            <a:off x="504001" y="504000"/>
            <a:ext cx="11186476" cy="369332"/>
          </a:xfrm>
        </p:spPr>
        <p:txBody>
          <a:bodyPr/>
          <a:lstStyle/>
          <a:p>
            <a:r>
              <a:rPr lang="en-US" noProof="0"/>
              <a:t>Insert page title (sentence case)</a:t>
            </a:r>
            <a:endParaRPr lang="en-US"/>
          </a:p>
        </p:txBody>
      </p:sp>
    </p:spTree>
    <p:extLst>
      <p:ext uri="{BB962C8B-B14F-4D97-AF65-F5344CB8AC3E}">
        <p14:creationId xmlns:p14="http://schemas.microsoft.com/office/powerpoint/2010/main" val="2129332223"/>
      </p:ext>
    </p:extLst>
  </p:cSld>
  <p:clrMapOvr>
    <a:masterClrMapping/>
  </p:clrMapOvr>
  <p:extLst>
    <p:ext uri="{DCECCB84-F9BA-43D5-87BE-67443E8EF086}">
      <p15:sldGuideLst xmlns:p15="http://schemas.microsoft.com/office/powerpoint/2012/main">
        <p15:guide id="1" pos="316" userDrawn="1">
          <p15:clr>
            <a:srgbClr val="FBAE40"/>
          </p15:clr>
        </p15:guide>
        <p15:guide id="2" orient="horz" pos="3991" userDrawn="1">
          <p15:clr>
            <a:srgbClr val="FBAE40"/>
          </p15:clr>
        </p15:guide>
        <p15:guide id="3" pos="7364" userDrawn="1">
          <p15:clr>
            <a:srgbClr val="FBAE40"/>
          </p15:clr>
        </p15:guide>
        <p15:guide id="4" orient="horz" pos="318" userDrawn="1">
          <p15:clr>
            <a:srgbClr val="FBAE40"/>
          </p15:clr>
        </p15:guide>
        <p15:guide id="5" orient="horz" pos="552" userDrawn="1">
          <p15:clr>
            <a:srgbClr val="FBAE40"/>
          </p15:clr>
        </p15:guide>
        <p15:guide id="6" orient="horz" pos="1019"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4" name="Slide number"/>
          <p:cNvSpPr txBox="1"/>
          <p:nvPr userDrawn="1"/>
        </p:nvSpPr>
        <p:spPr bwMode="black">
          <a:xfrm>
            <a:off x="11549413" y="6536751"/>
            <a:ext cx="141064" cy="138499"/>
          </a:xfrm>
          <a:prstGeom prst="rect">
            <a:avLst/>
          </a:prstGeom>
          <a:noFill/>
        </p:spPr>
        <p:txBody>
          <a:bodyPr wrap="none" lIns="0" tIns="0" rIns="0" bIns="0" rtlCol="0">
            <a:spAutoFit/>
          </a:bodyPr>
          <a:lstStyle>
            <a:defPPr>
              <a:defRPr lang="de-DE"/>
            </a:defPPr>
            <a:lvl1pPr marL="84138" indent="-84138">
              <a:buClr>
                <a:schemeClr val="tx1"/>
              </a:buClr>
              <a:buFont typeface="Arial" pitchFamily="34" charset="0"/>
              <a:buChar char="©"/>
              <a:tabLst/>
              <a:defRPr sz="600"/>
            </a:lvl1pPr>
          </a:lstStyle>
          <a:p>
            <a:pPr marL="0" lvl="0" indent="0" algn="r">
              <a:buNone/>
            </a:pPr>
            <a:fld id="{0BDC132A-5C91-4078-9777-31DA19A62E0A}" type="slidenum">
              <a:rPr lang="en-US" sz="900" noProof="0" smtClean="0"/>
              <a:pPr marL="0" lvl="0" indent="0" algn="r">
                <a:buNone/>
              </a:pPr>
              <a:t>‹#›</a:t>
            </a:fld>
            <a:endParaRPr lang="en-US" sz="900" noProof="0"/>
          </a:p>
        </p:txBody>
      </p:sp>
      <p:sp>
        <p:nvSpPr>
          <p:cNvPr id="11" name="Classification"/>
          <p:cNvSpPr txBox="1"/>
          <p:nvPr userDrawn="1"/>
        </p:nvSpPr>
        <p:spPr bwMode="black">
          <a:xfrm>
            <a:off x="2814655" y="6559834"/>
            <a:ext cx="278923" cy="92333"/>
          </a:xfrm>
          <a:prstGeom prst="rect">
            <a:avLst/>
          </a:prstGeom>
          <a:noFill/>
        </p:spPr>
        <p:txBody>
          <a:bodyPr wrap="none" lIns="0" tIns="0" rIns="0" bIns="0" rtlCol="0">
            <a:spAutoFit/>
          </a:bodyPr>
          <a:lstStyle/>
          <a:p>
            <a:pPr marL="0" marR="0" indent="0" algn="l" defTabSz="1088558" rtl="0" eaLnBrk="1" fontAlgn="auto" latinLnBrk="0" hangingPunct="1">
              <a:lnSpc>
                <a:spcPct val="100000"/>
              </a:lnSpc>
              <a:spcBef>
                <a:spcPts val="0"/>
              </a:spcBef>
              <a:spcAft>
                <a:spcPts val="0"/>
              </a:spcAft>
              <a:buClr>
                <a:schemeClr val="tx1"/>
              </a:buClr>
              <a:buSzTx/>
              <a:buFont typeface="Arial" pitchFamily="34" charset="0"/>
              <a:buNone/>
              <a:tabLst/>
              <a:defRPr/>
            </a:pPr>
            <a:r>
              <a:rPr kumimoji="0" lang="en-US" sz="600" b="0" i="0" u="none" kern="0" baseline="0">
                <a:solidFill>
                  <a:schemeClr val="tx1"/>
                </a:solidFill>
                <a:latin typeface="Arial"/>
                <a:ea typeface="Arial Unicode MS"/>
                <a:cs typeface="Arial Unicode MS" pitchFamily="34" charset="-128"/>
                <a:sym typeface="Arial"/>
              </a:rPr>
              <a:t>PUBLIC</a:t>
            </a:r>
          </a:p>
        </p:txBody>
      </p:sp>
      <p:sp>
        <p:nvSpPr>
          <p:cNvPr id="10" name="Copyright"/>
          <p:cNvSpPr txBox="1"/>
          <p:nvPr userDrawn="1"/>
        </p:nvSpPr>
        <p:spPr bwMode="black">
          <a:xfrm>
            <a:off x="504001" y="6559834"/>
            <a:ext cx="2269679" cy="92333"/>
          </a:xfrm>
          <a:prstGeom prst="rect">
            <a:avLst/>
          </a:prstGeom>
          <a:noFill/>
        </p:spPr>
        <p:txBody>
          <a:bodyPr wrap="square" lIns="0" tIns="0" rIns="0" bIns="0" rtlCol="0">
            <a:spAutoFit/>
          </a:bodyPr>
          <a:lstStyle/>
          <a:p>
            <a:pPr marL="84121" marR="0" indent="-84121" algn="l" defTabSz="1088558" rtl="0" eaLnBrk="1" fontAlgn="auto" latinLnBrk="0" hangingPunct="1">
              <a:lnSpc>
                <a:spcPct val="100000"/>
              </a:lnSpc>
              <a:spcBef>
                <a:spcPts val="0"/>
              </a:spcBef>
              <a:spcAft>
                <a:spcPts val="0"/>
              </a:spcAft>
              <a:buClr>
                <a:schemeClr val="tx1"/>
              </a:buClr>
              <a:buSzTx/>
              <a:buFont typeface="Arial" pitchFamily="34" charset="0"/>
              <a:buChar char="©"/>
              <a:tabLst/>
              <a:defRPr/>
            </a:pPr>
            <a:r>
              <a:rPr lang="en-US" sz="600" noProof="0">
                <a:solidFill>
                  <a:schemeClr val="tx1"/>
                </a:solidFill>
              </a:rPr>
              <a:t>2020 SAP SE or an SAP affiliate company. All rights reserved.  </a:t>
            </a:r>
            <a:r>
              <a:rPr kumimoji="0" lang="en-US" sz="600" b="0" i="0" u="none" kern="0" baseline="0">
                <a:solidFill>
                  <a:schemeClr val="tx1"/>
                </a:solidFill>
                <a:latin typeface="Arial"/>
                <a:ea typeface="Arial Unicode MS"/>
                <a:cs typeface="Arial Unicode MS" pitchFamily="34" charset="-128"/>
                <a:sym typeface="Arial"/>
              </a:rPr>
              <a:t>ǀ</a:t>
            </a:r>
          </a:p>
        </p:txBody>
      </p:sp>
      <p:sp>
        <p:nvSpPr>
          <p:cNvPr id="3" name="Text Placeholder"/>
          <p:cNvSpPr>
            <a:spLocks noGrp="1"/>
          </p:cNvSpPr>
          <p:nvPr userDrawn="1">
            <p:ph type="body" idx="1"/>
          </p:nvPr>
        </p:nvSpPr>
        <p:spPr bwMode="black">
          <a:xfrm>
            <a:off x="504001" y="1620000"/>
            <a:ext cx="11186476" cy="4716000"/>
          </a:xfrm>
          <a:prstGeom prst="rect">
            <a:avLst/>
          </a:prstGeom>
        </p:spPr>
        <p:txBody>
          <a:bodyPr vert="horz" lIns="0" tIns="0" rIns="0" bIns="0" rtlCol="0">
            <a:normAutofit/>
          </a:bodyPr>
          <a:lstStyle/>
          <a:p>
            <a:pPr lvl="0"/>
            <a:r>
              <a:rPr lang="en-US" noProof="0"/>
              <a:t>First level</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Title Placeholder"/>
          <p:cNvSpPr>
            <a:spLocks noGrp="1"/>
          </p:cNvSpPr>
          <p:nvPr userDrawn="1">
            <p:ph type="title"/>
          </p:nvPr>
        </p:nvSpPr>
        <p:spPr bwMode="black">
          <a:xfrm>
            <a:off x="504001" y="504000"/>
            <a:ext cx="11186476" cy="369332"/>
          </a:xfrm>
          <a:prstGeom prst="rect">
            <a:avLst/>
          </a:prstGeom>
        </p:spPr>
        <p:txBody>
          <a:bodyPr vert="horz" wrap="square" lIns="0" tIns="0" rIns="0" bIns="0" rtlCol="0" anchor="t" anchorCtr="0">
            <a:spAutoFit/>
          </a:bodyPr>
          <a:lstStyle/>
          <a:p>
            <a:r>
              <a:rPr lang="en-US" noProof="0"/>
              <a:t>Insert page title (sentence case)</a:t>
            </a:r>
          </a:p>
        </p:txBody>
      </p:sp>
    </p:spTree>
    <p:extLst>
      <p:ext uri="{BB962C8B-B14F-4D97-AF65-F5344CB8AC3E}">
        <p14:creationId xmlns:p14="http://schemas.microsoft.com/office/powerpoint/2010/main" val="3408294523"/>
      </p:ext>
    </p:extLst>
  </p:cSld>
  <p:clrMap bg1="dk1" tx1="lt1" bg2="dk2" tx2="lt2" accent1="accent1" accent2="accent2" accent3="accent3" accent4="accent4" accent5="accent5" accent6="accent6" hlink="hlink" folHlink="folHlink"/>
  <p:sldLayoutIdLst>
    <p:sldLayoutId id="2147483772" r:id="rId1"/>
    <p:sldLayoutId id="2147483773" r:id="rId2"/>
    <p:sldLayoutId id="2147483775" r:id="rId3"/>
    <p:sldLayoutId id="2147483741" r:id="rId4"/>
    <p:sldLayoutId id="2147483765" r:id="rId5"/>
    <p:sldLayoutId id="2147483767" r:id="rId6"/>
    <p:sldLayoutId id="2147483743" r:id="rId7"/>
    <p:sldLayoutId id="2147483778" r:id="rId8"/>
    <p:sldLayoutId id="2147483774" r:id="rId9"/>
    <p:sldLayoutId id="2147483779" r:id="rId10"/>
    <p:sldLayoutId id="2147483745" r:id="rId11"/>
    <p:sldLayoutId id="2147483760" r:id="rId12"/>
    <p:sldLayoutId id="2147483768" r:id="rId13"/>
    <p:sldLayoutId id="2147483769" r:id="rId14"/>
    <p:sldLayoutId id="2147483770" r:id="rId15"/>
    <p:sldLayoutId id="2147483744" r:id="rId16"/>
    <p:sldLayoutId id="2147483780" r:id="rId17"/>
    <p:sldLayoutId id="2147483757" r:id="rId18"/>
    <p:sldLayoutId id="2147483748" r:id="rId19"/>
    <p:sldLayoutId id="2147483771" r:id="rId20"/>
    <p:sldLayoutId id="2147483763" r:id="rId21"/>
    <p:sldLayoutId id="2147483751" r:id="rId22"/>
    <p:sldLayoutId id="2147483756" r:id="rId23"/>
    <p:sldLayoutId id="2147483740" r:id="rId24"/>
    <p:sldLayoutId id="2147483754" r:id="rId25"/>
    <p:sldLayoutId id="2147483755" r:id="rId26"/>
  </p:sldLayoutIdLst>
  <p:hf hdr="0" ftr="0" dt="0"/>
  <p:txStyles>
    <p:titleStyle>
      <a:lvl1pPr algn="l" defTabSz="1088558" rtl="0" eaLnBrk="1" latinLnBrk="0" hangingPunct="1">
        <a:spcBef>
          <a:spcPct val="0"/>
        </a:spcBef>
        <a:buNone/>
        <a:defRPr sz="2400" b="1" kern="1200" baseline="0">
          <a:solidFill>
            <a:schemeClr val="tx1"/>
          </a:solidFill>
          <a:latin typeface="+mj-lt"/>
          <a:ea typeface="+mj-ea"/>
          <a:cs typeface="+mj-cs"/>
        </a:defRPr>
      </a:lvl1pPr>
    </p:titleStyle>
    <p:body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de-DE"/>
      </a:defPPr>
      <a:lvl1pPr marL="0" algn="l" defTabSz="1088558" rtl="0" eaLnBrk="1" latinLnBrk="0" hangingPunct="1">
        <a:defRPr sz="2100" kern="1200">
          <a:solidFill>
            <a:schemeClr val="tx1"/>
          </a:solidFill>
          <a:latin typeface="+mn-lt"/>
          <a:ea typeface="+mn-ea"/>
          <a:cs typeface="+mn-cs"/>
        </a:defRPr>
      </a:lvl1pPr>
      <a:lvl2pPr marL="544279" algn="l" defTabSz="1088558" rtl="0" eaLnBrk="1" latinLnBrk="0" hangingPunct="1">
        <a:defRPr sz="2100" kern="1200">
          <a:solidFill>
            <a:schemeClr val="tx1"/>
          </a:solidFill>
          <a:latin typeface="+mn-lt"/>
          <a:ea typeface="+mn-ea"/>
          <a:cs typeface="+mn-cs"/>
        </a:defRPr>
      </a:lvl2pPr>
      <a:lvl3pPr marL="1088558" algn="l" defTabSz="1088558" rtl="0" eaLnBrk="1" latinLnBrk="0" hangingPunct="1">
        <a:defRPr sz="2100" kern="1200">
          <a:solidFill>
            <a:schemeClr val="tx1"/>
          </a:solidFill>
          <a:latin typeface="+mn-lt"/>
          <a:ea typeface="+mn-ea"/>
          <a:cs typeface="+mn-cs"/>
        </a:defRPr>
      </a:lvl3pPr>
      <a:lvl4pPr marL="1632837" algn="l" defTabSz="1088558" rtl="0" eaLnBrk="1" latinLnBrk="0" hangingPunct="1">
        <a:defRPr sz="2100" kern="1200">
          <a:solidFill>
            <a:schemeClr val="tx1"/>
          </a:solidFill>
          <a:latin typeface="+mn-lt"/>
          <a:ea typeface="+mn-ea"/>
          <a:cs typeface="+mn-cs"/>
        </a:defRPr>
      </a:lvl4pPr>
      <a:lvl5pPr marL="2177116" algn="l" defTabSz="1088558" rtl="0" eaLnBrk="1" latinLnBrk="0" hangingPunct="1">
        <a:defRPr sz="2100" kern="1200">
          <a:solidFill>
            <a:schemeClr val="tx1"/>
          </a:solidFill>
          <a:latin typeface="+mn-lt"/>
          <a:ea typeface="+mn-ea"/>
          <a:cs typeface="+mn-cs"/>
        </a:defRPr>
      </a:lvl5pPr>
      <a:lvl6pPr marL="2721396" algn="l" defTabSz="1088558" rtl="0" eaLnBrk="1" latinLnBrk="0" hangingPunct="1">
        <a:defRPr sz="2100" kern="1200">
          <a:solidFill>
            <a:schemeClr val="tx1"/>
          </a:solidFill>
          <a:latin typeface="+mn-lt"/>
          <a:ea typeface="+mn-ea"/>
          <a:cs typeface="+mn-cs"/>
        </a:defRPr>
      </a:lvl6pPr>
      <a:lvl7pPr marL="3265675" algn="l" defTabSz="1088558" rtl="0" eaLnBrk="1" latinLnBrk="0" hangingPunct="1">
        <a:defRPr sz="2100" kern="1200">
          <a:solidFill>
            <a:schemeClr val="tx1"/>
          </a:solidFill>
          <a:latin typeface="+mn-lt"/>
          <a:ea typeface="+mn-ea"/>
          <a:cs typeface="+mn-cs"/>
        </a:defRPr>
      </a:lvl7pPr>
      <a:lvl8pPr marL="3809954" algn="l" defTabSz="1088558" rtl="0" eaLnBrk="1" latinLnBrk="0" hangingPunct="1">
        <a:defRPr sz="2100" kern="1200">
          <a:solidFill>
            <a:schemeClr val="tx1"/>
          </a:solidFill>
          <a:latin typeface="+mn-lt"/>
          <a:ea typeface="+mn-ea"/>
          <a:cs typeface="+mn-cs"/>
        </a:defRPr>
      </a:lvl8pPr>
      <a:lvl9pPr marL="4354233" algn="l" defTabSz="1088558"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upport.ariba.com/item/view/186794"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hyperlink" Target="https://support.ariba.com/item/view/187421"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launchpad.support.sap.com/#/notes/2835469"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kaa.ariba.com/" TargetMode="External"/><Relationship Id="rId2" Type="http://schemas.openxmlformats.org/officeDocument/2006/relationships/hyperlink" Target="https://help.sap.com/viewer/product/ARIBA_CIG/latest/en-US?task=whats_new_task" TargetMode="External"/><Relationship Id="rId1" Type="http://schemas.openxmlformats.org/officeDocument/2006/relationships/slideLayout" Target="../slideLayouts/slideLayout7.xml"/><Relationship Id="rId5" Type="http://schemas.openxmlformats.org/officeDocument/2006/relationships/hyperlink" Target="https://community.sap.com/topics/ariba-cloud-integration-gateway" TargetMode="External"/><Relationship Id="rId4" Type="http://schemas.openxmlformats.org/officeDocument/2006/relationships/hyperlink" Target="https://support.ariba.com/item/view/184627"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hyperlink" Target="https://help.sap.com/viewer/product/ARIBA_CIG/latest/en-US?task=whats_new_task" TargetMode="External"/><Relationship Id="rId7" Type="http://schemas.openxmlformats.org/officeDocument/2006/relationships/hyperlink" Target="https://help.sap.com/viewer/12aa7f056c531014aa5bca7aee037e55/latest/en-US/e6d54d3c596f0b26e10000000a11402f.html" TargetMode="External"/><Relationship Id="rId2" Type="http://schemas.openxmlformats.org/officeDocument/2006/relationships/hyperlink" Target="https://community.sap.com/topics/ariba-cloud-integration-gateway" TargetMode="External"/><Relationship Id="rId1" Type="http://schemas.openxmlformats.org/officeDocument/2006/relationships/slideLayout" Target="../slideLayouts/slideLayout9.xml"/><Relationship Id="rId6" Type="http://schemas.openxmlformats.org/officeDocument/2006/relationships/hyperlink" Target="https://support.ariba.com/item/view/184627" TargetMode="External"/><Relationship Id="rId5" Type="http://schemas.openxmlformats.org/officeDocument/2006/relationships/hyperlink" Target="https://support.ariba.com/item/view/183473" TargetMode="External"/><Relationship Id="rId4" Type="http://schemas.openxmlformats.org/officeDocument/2006/relationships/hyperlink" Target="https://launchpad.support.sap.com/#/notes/2835469"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5FAFCEBA-11F5-4F45-9A63-A30458470117}"/>
              </a:ext>
            </a:extLst>
          </p:cNvPr>
          <p:cNvPicPr>
            <a:picLocks noGrp="1" noChangeAspect="1"/>
          </p:cNvPicPr>
          <p:nvPr>
            <p:ph type="pic" sz="quarter" idx="12"/>
          </p:nvPr>
        </p:nvPicPr>
        <p:blipFill>
          <a:blip r:embed="rId3" cstate="screen">
            <a:extLst>
              <a:ext uri="{28A0092B-C50C-407E-A947-70E740481C1C}">
                <a14:useLocalDpi xmlns:a14="http://schemas.microsoft.com/office/drawing/2010/main"/>
              </a:ext>
            </a:extLst>
          </a:blip>
          <a:srcRect/>
          <a:stretch>
            <a:fillRect/>
          </a:stretch>
        </p:blipFill>
        <p:spPr>
          <a:xfrm>
            <a:off x="0" y="12508"/>
            <a:ext cx="12193200" cy="3430006"/>
          </a:xfrm>
        </p:spPr>
      </p:pic>
      <p:sp>
        <p:nvSpPr>
          <p:cNvPr id="35" name="Speaker"/>
          <p:cNvSpPr>
            <a:spLocks noGrp="1"/>
          </p:cNvSpPr>
          <p:nvPr>
            <p:ph type="subTitle" idx="1"/>
          </p:nvPr>
        </p:nvSpPr>
        <p:spPr>
          <a:xfrm>
            <a:off x="288000" y="5130489"/>
            <a:ext cx="10899174" cy="430887"/>
          </a:xfrm>
        </p:spPr>
        <p:txBody>
          <a:bodyPr/>
          <a:lstStyle/>
          <a:p>
            <a:r>
              <a:rPr lang="en-US" dirty="0"/>
              <a:t>Thales Nascimento, Valmir Palacio</a:t>
            </a:r>
            <a:endParaRPr lang="en-US" dirty="0">
              <a:ea typeface="+mn-lt"/>
              <a:cs typeface="+mn-lt"/>
            </a:endParaRPr>
          </a:p>
          <a:p>
            <a:r>
              <a:rPr lang="en-US" dirty="0"/>
              <a:t>September 02, 2020</a:t>
            </a:r>
            <a:endParaRPr lang="en-US" dirty="0">
              <a:cs typeface="Arial"/>
            </a:endParaRPr>
          </a:p>
        </p:txBody>
      </p:sp>
      <p:sp>
        <p:nvSpPr>
          <p:cNvPr id="8" name="Presentation Title"/>
          <p:cNvSpPr>
            <a:spLocks noGrp="1"/>
          </p:cNvSpPr>
          <p:nvPr>
            <p:ph type="title"/>
          </p:nvPr>
        </p:nvSpPr>
        <p:spPr>
          <a:xfrm>
            <a:off x="288000" y="4024430"/>
            <a:ext cx="11628000" cy="997196"/>
          </a:xfrm>
        </p:spPr>
        <p:txBody>
          <a:bodyPr/>
          <a:lstStyle/>
          <a:p>
            <a:r>
              <a:rPr lang="en-US" sz="3200" dirty="0"/>
              <a:t>Cloud Integration Gateway Mapping Tool Session</a:t>
            </a:r>
            <a:br>
              <a:rPr lang="en-US" sz="3200" dirty="0"/>
            </a:br>
            <a:endParaRPr lang="en-US" sz="2800" dirty="0">
              <a:solidFill>
                <a:schemeClr val="accent1"/>
              </a:solidFill>
              <a:cs typeface="Arial"/>
            </a:endParaRPr>
          </a:p>
        </p:txBody>
      </p:sp>
    </p:spTree>
    <p:extLst>
      <p:ext uri="{BB962C8B-B14F-4D97-AF65-F5344CB8AC3E}">
        <p14:creationId xmlns:p14="http://schemas.microsoft.com/office/powerpoint/2010/main" val="1624058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8798-992D-414B-9CC8-4FBFE039222A}"/>
              </a:ext>
            </a:extLst>
          </p:cNvPr>
          <p:cNvSpPr>
            <a:spLocks noGrp="1"/>
          </p:cNvSpPr>
          <p:nvPr>
            <p:ph type="title"/>
          </p:nvPr>
        </p:nvSpPr>
        <p:spPr>
          <a:xfrm>
            <a:off x="504001" y="504000"/>
            <a:ext cx="11186476" cy="738664"/>
          </a:xfrm>
        </p:spPr>
        <p:txBody>
          <a:bodyPr/>
          <a:lstStyle/>
          <a:p>
            <a:r>
              <a:rPr lang="en-US" dirty="0" err="1">
                <a:cs typeface="Arial"/>
              </a:rPr>
              <a:t>CustomValues</a:t>
            </a:r>
            <a:br>
              <a:rPr lang="en-US" dirty="0">
                <a:cs typeface="Arial"/>
              </a:rPr>
            </a:br>
            <a:endParaRPr lang="pt-BR" dirty="0"/>
          </a:p>
        </p:txBody>
      </p:sp>
      <p:sp>
        <p:nvSpPr>
          <p:cNvPr id="3" name="TextBox 2">
            <a:extLst>
              <a:ext uri="{FF2B5EF4-FFF2-40B4-BE49-F238E27FC236}">
                <a16:creationId xmlns:a16="http://schemas.microsoft.com/office/drawing/2014/main" id="{FF7F13F0-1256-4F51-AE31-A7AB1CC7B3B2}"/>
              </a:ext>
            </a:extLst>
          </p:cNvPr>
          <p:cNvSpPr txBox="1"/>
          <p:nvPr/>
        </p:nvSpPr>
        <p:spPr>
          <a:xfrm>
            <a:off x="746963" y="1073776"/>
            <a:ext cx="11041168" cy="5386090"/>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pt-BR" sz="2000" dirty="0" err="1">
                <a:cs typeface="Arial"/>
              </a:rPr>
              <a:t>List</a:t>
            </a:r>
            <a:r>
              <a:rPr lang="pt-BR" sz="2000" dirty="0">
                <a:cs typeface="Arial"/>
              </a:rPr>
              <a:t> </a:t>
            </a:r>
            <a:r>
              <a:rPr lang="pt-BR" sz="2000" dirty="0" err="1">
                <a:cs typeface="Arial"/>
              </a:rPr>
              <a:t>of</a:t>
            </a:r>
            <a:r>
              <a:rPr lang="pt-BR" sz="2000" dirty="0">
                <a:cs typeface="Arial"/>
              </a:rPr>
              <a:t> </a:t>
            </a:r>
            <a:r>
              <a:rPr lang="pt-BR" sz="2000" dirty="0" err="1">
                <a:cs typeface="Arial"/>
              </a:rPr>
              <a:t>Custom</a:t>
            </a:r>
            <a:r>
              <a:rPr lang="pt-BR" sz="2000" dirty="0">
                <a:cs typeface="Arial"/>
              </a:rPr>
              <a:t> </a:t>
            </a:r>
            <a:r>
              <a:rPr lang="pt-BR" sz="2000" dirty="0" err="1">
                <a:cs typeface="Arial"/>
              </a:rPr>
              <a:t>fields</a:t>
            </a:r>
            <a:r>
              <a:rPr lang="pt-BR" sz="2000" dirty="0">
                <a:cs typeface="Arial"/>
              </a:rPr>
              <a:t> </a:t>
            </a:r>
            <a:r>
              <a:rPr lang="pt-BR" sz="2000" dirty="0" err="1">
                <a:cs typeface="Arial"/>
              </a:rPr>
              <a:t>available</a:t>
            </a:r>
            <a:r>
              <a:rPr lang="pt-BR" sz="2000" dirty="0">
                <a:cs typeface="Arial"/>
              </a:rPr>
              <a:t> in </a:t>
            </a:r>
            <a:r>
              <a:rPr lang="pt-BR" sz="2000" dirty="0" err="1">
                <a:cs typeface="Arial"/>
              </a:rPr>
              <a:t>the</a:t>
            </a:r>
            <a:r>
              <a:rPr lang="pt-BR" sz="2000" dirty="0">
                <a:cs typeface="Arial"/>
              </a:rPr>
              <a:t> </a:t>
            </a:r>
            <a:r>
              <a:rPr lang="pt-BR" sz="2000" dirty="0" err="1">
                <a:cs typeface="Arial"/>
              </a:rPr>
              <a:t>mapping</a:t>
            </a:r>
            <a:r>
              <a:rPr lang="pt-BR" sz="2000" dirty="0">
                <a:cs typeface="Arial"/>
              </a:rPr>
              <a:t> tool as </a:t>
            </a:r>
            <a:r>
              <a:rPr lang="pt-BR" sz="2000" dirty="0" err="1">
                <a:cs typeface="Arial"/>
              </a:rPr>
              <a:t>of</a:t>
            </a:r>
            <a:r>
              <a:rPr lang="pt-BR" sz="2000" dirty="0">
                <a:cs typeface="Arial"/>
              </a:rPr>
              <a:t> </a:t>
            </a:r>
            <a:r>
              <a:rPr lang="pt-BR" sz="2000" dirty="0" err="1">
                <a:cs typeface="Arial"/>
              </a:rPr>
              <a:t>now</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CustomBoolean</a:t>
            </a:r>
            <a:endParaRPr lang="pt-BR" sz="2000" dirty="0">
              <a:cs typeface="Arial"/>
            </a:endParaRP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CustomDate</a:t>
            </a:r>
            <a:endParaRPr lang="pt-BR" sz="2000" dirty="0">
              <a:cs typeface="Arial"/>
            </a:endParaRP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CustomInteger</a:t>
            </a:r>
            <a:endParaRPr lang="pt-BR" sz="2000" dirty="0">
              <a:cs typeface="Arial"/>
            </a:endParaRP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CustomMoney</a:t>
            </a:r>
            <a:endParaRPr lang="pt-BR" sz="2000" dirty="0">
              <a:cs typeface="Arial"/>
            </a:endParaRP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CustomString</a:t>
            </a:r>
            <a:endParaRPr lang="pt-BR" sz="2000" dirty="0">
              <a:cs typeface="Arial"/>
            </a:endParaRPr>
          </a:p>
          <a:p>
            <a:pPr fontAlgn="base">
              <a:spcBef>
                <a:spcPct val="50000"/>
              </a:spcBef>
              <a:spcAft>
                <a:spcPct val="0"/>
              </a:spcAft>
              <a:buClr>
                <a:srgbClr val="F0AB00"/>
              </a:buClr>
              <a:buSzPct val="80000"/>
            </a:pPr>
            <a:r>
              <a:rPr lang="pt-BR" sz="2000" dirty="0" err="1">
                <a:cs typeface="Arial"/>
              </a:rPr>
              <a:t>Any</a:t>
            </a:r>
            <a:r>
              <a:rPr lang="pt-BR" sz="2000" dirty="0">
                <a:cs typeface="Arial"/>
              </a:rPr>
              <a:t> </a:t>
            </a:r>
            <a:r>
              <a:rPr lang="pt-BR" sz="2000" dirty="0" err="1">
                <a:cs typeface="Arial"/>
              </a:rPr>
              <a:t>Custom</a:t>
            </a:r>
            <a:r>
              <a:rPr lang="pt-BR" sz="2000" dirty="0">
                <a:cs typeface="Arial"/>
              </a:rPr>
              <a:t> </a:t>
            </a:r>
            <a:r>
              <a:rPr lang="pt-BR" sz="2000" dirty="0" err="1">
                <a:cs typeface="Arial"/>
              </a:rPr>
              <a:t>field</a:t>
            </a:r>
            <a:r>
              <a:rPr lang="pt-BR" sz="2000" dirty="0">
                <a:cs typeface="Arial"/>
              </a:rPr>
              <a:t>, e.g. </a:t>
            </a:r>
            <a:r>
              <a:rPr lang="pt-BR" sz="2000" b="1" u="sng" dirty="0" err="1">
                <a:cs typeface="Arial"/>
              </a:rPr>
              <a:t>CustomMyField</a:t>
            </a:r>
            <a:r>
              <a:rPr lang="pt-BR" sz="2000" dirty="0">
                <a:cs typeface="Arial"/>
              </a:rPr>
              <a:t>, </a:t>
            </a:r>
            <a:r>
              <a:rPr lang="pt-BR" sz="2000" dirty="0" err="1">
                <a:cs typeface="Arial"/>
              </a:rPr>
              <a:t>should</a:t>
            </a:r>
            <a:r>
              <a:rPr lang="pt-BR" sz="2000" dirty="0">
                <a:cs typeface="Arial"/>
              </a:rPr>
              <a:t> </a:t>
            </a:r>
            <a:r>
              <a:rPr lang="pt-BR" sz="2000" dirty="0" err="1">
                <a:cs typeface="Arial"/>
              </a:rPr>
              <a:t>be</a:t>
            </a:r>
            <a:r>
              <a:rPr lang="pt-BR" sz="2000" dirty="0">
                <a:cs typeface="Arial"/>
              </a:rPr>
              <a:t> </a:t>
            </a:r>
            <a:r>
              <a:rPr lang="pt-BR" sz="2000" u="sng" dirty="0" err="1">
                <a:cs typeface="Arial"/>
              </a:rPr>
              <a:t>changed</a:t>
            </a:r>
            <a:r>
              <a:rPr lang="pt-BR" sz="2000" dirty="0">
                <a:cs typeface="Arial"/>
              </a:rPr>
              <a:t> for </a:t>
            </a:r>
            <a:r>
              <a:rPr lang="pt-BR" sz="2000" dirty="0" err="1">
                <a:cs typeface="Arial"/>
              </a:rPr>
              <a:t>any</a:t>
            </a:r>
            <a:r>
              <a:rPr lang="pt-BR" sz="2000" dirty="0">
                <a:cs typeface="Arial"/>
              </a:rPr>
              <a:t> </a:t>
            </a:r>
            <a:r>
              <a:rPr lang="pt-BR" sz="2000" dirty="0" err="1">
                <a:cs typeface="Arial"/>
              </a:rPr>
              <a:t>of</a:t>
            </a:r>
            <a:r>
              <a:rPr lang="pt-BR" sz="2000" dirty="0">
                <a:cs typeface="Arial"/>
              </a:rPr>
              <a:t> </a:t>
            </a:r>
            <a:r>
              <a:rPr lang="pt-BR" sz="2000" dirty="0" err="1">
                <a:cs typeface="Arial"/>
              </a:rPr>
              <a:t>the</a:t>
            </a:r>
            <a:r>
              <a:rPr lang="pt-BR" sz="2000" dirty="0">
                <a:cs typeface="Arial"/>
              </a:rPr>
              <a:t> </a:t>
            </a:r>
            <a:r>
              <a:rPr lang="pt-BR" sz="2000" dirty="0" err="1">
                <a:cs typeface="Arial"/>
              </a:rPr>
              <a:t>values</a:t>
            </a:r>
            <a:r>
              <a:rPr lang="pt-BR" sz="2000" dirty="0">
                <a:cs typeface="Arial"/>
              </a:rPr>
              <a:t> </a:t>
            </a:r>
            <a:r>
              <a:rPr lang="pt-BR" sz="2000" dirty="0" err="1">
                <a:cs typeface="Arial"/>
              </a:rPr>
              <a:t>above</a:t>
            </a:r>
            <a:r>
              <a:rPr lang="pt-BR" sz="2000" dirty="0">
                <a:cs typeface="Arial"/>
              </a:rPr>
              <a:t> for </a:t>
            </a:r>
            <a:r>
              <a:rPr lang="pt-BR" sz="2000" dirty="0" err="1">
                <a:cs typeface="Arial"/>
              </a:rPr>
              <a:t>them</a:t>
            </a:r>
            <a:r>
              <a:rPr lang="pt-BR" sz="2000" dirty="0">
                <a:cs typeface="Arial"/>
              </a:rPr>
              <a:t> </a:t>
            </a:r>
            <a:r>
              <a:rPr lang="pt-BR" sz="2000" dirty="0" err="1">
                <a:cs typeface="Arial"/>
              </a:rPr>
              <a:t>to</a:t>
            </a:r>
            <a:r>
              <a:rPr lang="pt-BR" sz="2000" dirty="0">
                <a:cs typeface="Arial"/>
              </a:rPr>
              <a:t> </a:t>
            </a:r>
            <a:r>
              <a:rPr lang="pt-BR" sz="2000" dirty="0" err="1">
                <a:cs typeface="Arial"/>
              </a:rPr>
              <a:t>be</a:t>
            </a:r>
            <a:r>
              <a:rPr lang="pt-BR" sz="2000" dirty="0">
                <a:cs typeface="Arial"/>
              </a:rPr>
              <a:t> </a:t>
            </a:r>
            <a:r>
              <a:rPr lang="pt-BR" sz="2000" dirty="0" err="1">
                <a:cs typeface="Arial"/>
              </a:rPr>
              <a:t>mapped</a:t>
            </a:r>
            <a:r>
              <a:rPr lang="pt-BR" sz="2000" dirty="0">
                <a:cs typeface="Arial"/>
              </a:rPr>
              <a:t> </a:t>
            </a:r>
            <a:r>
              <a:rPr lang="pt-BR" sz="2000" dirty="0" err="1">
                <a:cs typeface="Arial"/>
              </a:rPr>
              <a:t>on</a:t>
            </a:r>
            <a:r>
              <a:rPr lang="pt-BR" sz="2000" dirty="0">
                <a:cs typeface="Arial"/>
              </a:rPr>
              <a:t> </a:t>
            </a:r>
            <a:r>
              <a:rPr lang="pt-BR" sz="2000" dirty="0" err="1">
                <a:cs typeface="Arial"/>
              </a:rPr>
              <a:t>the</a:t>
            </a:r>
            <a:r>
              <a:rPr lang="pt-BR" sz="2000" dirty="0">
                <a:cs typeface="Arial"/>
              </a:rPr>
              <a:t> </a:t>
            </a:r>
            <a:r>
              <a:rPr lang="pt-BR" sz="2000" dirty="0" err="1">
                <a:cs typeface="Arial"/>
              </a:rPr>
              <a:t>Mapping</a:t>
            </a:r>
            <a:r>
              <a:rPr lang="pt-BR" sz="2000" dirty="0">
                <a:cs typeface="Arial"/>
              </a:rPr>
              <a:t> Tool.</a:t>
            </a:r>
          </a:p>
          <a:p>
            <a:pPr fontAlgn="base">
              <a:spcBef>
                <a:spcPct val="50000"/>
              </a:spcBef>
              <a:spcAft>
                <a:spcPct val="0"/>
              </a:spcAft>
              <a:buClr>
                <a:srgbClr val="F0AB00"/>
              </a:buClr>
              <a:buSzPct val="80000"/>
            </a:pPr>
            <a:r>
              <a:rPr lang="pt-BR" sz="2000" dirty="0" err="1">
                <a:cs typeface="Arial"/>
              </a:rPr>
              <a:t>When</a:t>
            </a:r>
            <a:r>
              <a:rPr lang="pt-BR" sz="2000" dirty="0">
                <a:cs typeface="Arial"/>
              </a:rPr>
              <a:t> </a:t>
            </a:r>
            <a:r>
              <a:rPr lang="pt-BR" sz="2000" dirty="0" err="1">
                <a:cs typeface="Arial"/>
              </a:rPr>
              <a:t>mapping</a:t>
            </a:r>
            <a:r>
              <a:rPr lang="pt-BR" sz="2000" dirty="0">
                <a:cs typeface="Arial"/>
              </a:rPr>
              <a:t> </a:t>
            </a:r>
            <a:r>
              <a:rPr lang="pt-BR" sz="2000" dirty="0" err="1">
                <a:cs typeface="Arial"/>
              </a:rPr>
              <a:t>custom</a:t>
            </a:r>
            <a:r>
              <a:rPr lang="pt-BR" sz="2000" dirty="0">
                <a:cs typeface="Arial"/>
              </a:rPr>
              <a:t> </a:t>
            </a:r>
            <a:r>
              <a:rPr lang="pt-BR" sz="2000" dirty="0" err="1">
                <a:cs typeface="Arial"/>
              </a:rPr>
              <a:t>fields</a:t>
            </a:r>
            <a:r>
              <a:rPr lang="pt-BR" sz="2000" dirty="0">
                <a:cs typeface="Arial"/>
              </a:rPr>
              <a:t> </a:t>
            </a:r>
            <a:r>
              <a:rPr lang="pt-BR" sz="2000" dirty="0" err="1">
                <a:cs typeface="Arial"/>
              </a:rPr>
              <a:t>we</a:t>
            </a:r>
            <a:r>
              <a:rPr lang="pt-BR" sz="2000" dirty="0">
                <a:cs typeface="Arial"/>
              </a:rPr>
              <a:t> </a:t>
            </a:r>
            <a:r>
              <a:rPr lang="pt-BR" sz="2000" dirty="0" err="1">
                <a:cs typeface="Arial"/>
              </a:rPr>
              <a:t>have</a:t>
            </a:r>
            <a:r>
              <a:rPr lang="pt-BR" sz="2000" dirty="0">
                <a:cs typeface="Arial"/>
              </a:rPr>
              <a:t> </a:t>
            </a:r>
            <a:r>
              <a:rPr lang="pt-BR" sz="2000" dirty="0" err="1">
                <a:cs typeface="Arial"/>
              </a:rPr>
              <a:t>to</a:t>
            </a:r>
            <a:r>
              <a:rPr lang="pt-BR" sz="2000" dirty="0">
                <a:cs typeface="Arial"/>
              </a:rPr>
              <a:t> </a:t>
            </a:r>
            <a:r>
              <a:rPr lang="pt-BR" sz="2000" dirty="0" err="1">
                <a:cs typeface="Arial"/>
              </a:rPr>
              <a:t>add</a:t>
            </a:r>
            <a:r>
              <a:rPr lang="pt-BR" sz="2000" dirty="0">
                <a:cs typeface="Arial"/>
              </a:rPr>
              <a:t> a </a:t>
            </a:r>
            <a:r>
              <a:rPr lang="pt-BR" sz="2000" dirty="0" err="1">
                <a:cs typeface="Arial"/>
              </a:rPr>
              <a:t>source</a:t>
            </a:r>
            <a:r>
              <a:rPr lang="pt-BR" sz="2000" dirty="0">
                <a:cs typeface="Arial"/>
              </a:rPr>
              <a:t> </a:t>
            </a:r>
            <a:r>
              <a:rPr lang="pt-BR" sz="2000" dirty="0" err="1">
                <a:cs typeface="Arial"/>
              </a:rPr>
              <a:t>condition</a:t>
            </a:r>
            <a:r>
              <a:rPr lang="pt-BR" sz="2000" dirty="0">
                <a:cs typeface="Arial"/>
              </a:rPr>
              <a:t> </a:t>
            </a:r>
            <a:r>
              <a:rPr lang="pt-BR" sz="2000" dirty="0" err="1">
                <a:cs typeface="Arial"/>
              </a:rPr>
              <a:t>on</a:t>
            </a:r>
            <a:r>
              <a:rPr lang="pt-BR" sz="2000" dirty="0">
                <a:cs typeface="Arial"/>
              </a:rPr>
              <a:t> </a:t>
            </a:r>
            <a:r>
              <a:rPr lang="pt-BR" sz="2000" dirty="0" err="1">
                <a:cs typeface="Arial"/>
              </a:rPr>
              <a:t>the</a:t>
            </a:r>
            <a:r>
              <a:rPr lang="pt-BR" sz="2000" dirty="0">
                <a:cs typeface="Arial"/>
              </a:rPr>
              <a:t> @</a:t>
            </a:r>
            <a:r>
              <a:rPr lang="pt-BR" sz="2000" dirty="0" err="1">
                <a:cs typeface="Arial"/>
              </a:rPr>
              <a:t>name</a:t>
            </a:r>
            <a:r>
              <a:rPr lang="pt-BR" sz="2000" dirty="0">
                <a:cs typeface="Arial"/>
              </a:rPr>
              <a:t>, </a:t>
            </a:r>
            <a:r>
              <a:rPr lang="pt-BR" sz="2000" dirty="0" err="1">
                <a:cs typeface="Arial"/>
              </a:rPr>
              <a:t>since</a:t>
            </a:r>
            <a:r>
              <a:rPr lang="pt-BR" sz="2000" dirty="0">
                <a:cs typeface="Arial"/>
              </a:rPr>
              <a:t> </a:t>
            </a:r>
            <a:r>
              <a:rPr lang="pt-BR" sz="2000" dirty="0" err="1">
                <a:cs typeface="Arial"/>
              </a:rPr>
              <a:t>this</a:t>
            </a:r>
            <a:r>
              <a:rPr lang="pt-BR" sz="2000" dirty="0">
                <a:cs typeface="Arial"/>
              </a:rPr>
              <a:t> </a:t>
            </a:r>
            <a:r>
              <a:rPr lang="pt-BR" sz="2000" dirty="0" err="1">
                <a:cs typeface="Arial"/>
              </a:rPr>
              <a:t>tag</a:t>
            </a:r>
            <a:r>
              <a:rPr lang="pt-BR" sz="2000" dirty="0">
                <a:cs typeface="Arial"/>
              </a:rPr>
              <a:t> </a:t>
            </a:r>
            <a:r>
              <a:rPr lang="pt-BR" sz="2000" dirty="0" err="1">
                <a:cs typeface="Arial"/>
              </a:rPr>
              <a:t>will</a:t>
            </a:r>
            <a:r>
              <a:rPr lang="pt-BR" sz="2000" dirty="0">
                <a:cs typeface="Arial"/>
              </a:rPr>
              <a:t> </a:t>
            </a:r>
            <a:r>
              <a:rPr lang="pt-BR" sz="2000" dirty="0" err="1">
                <a:cs typeface="Arial"/>
              </a:rPr>
              <a:t>carry</a:t>
            </a:r>
            <a:r>
              <a:rPr lang="pt-BR" sz="2000" dirty="0">
                <a:cs typeface="Arial"/>
              </a:rPr>
              <a:t> </a:t>
            </a:r>
            <a:r>
              <a:rPr lang="pt-BR" sz="2000" dirty="0" err="1">
                <a:cs typeface="Arial"/>
              </a:rPr>
              <a:t>the</a:t>
            </a:r>
            <a:r>
              <a:rPr lang="pt-BR" sz="2000" dirty="0">
                <a:cs typeface="Arial"/>
              </a:rPr>
              <a:t> </a:t>
            </a:r>
            <a:r>
              <a:rPr lang="pt-BR" sz="2000" dirty="0" err="1">
                <a:cs typeface="Arial"/>
              </a:rPr>
              <a:t>identification</a:t>
            </a:r>
            <a:r>
              <a:rPr lang="pt-BR" sz="2000" dirty="0">
                <a:cs typeface="Arial"/>
              </a:rPr>
              <a:t> </a:t>
            </a:r>
            <a:r>
              <a:rPr lang="pt-BR" sz="2000" dirty="0" err="1">
                <a:cs typeface="Arial"/>
              </a:rPr>
              <a:t>of</a:t>
            </a:r>
            <a:r>
              <a:rPr lang="pt-BR" sz="2000" dirty="0">
                <a:cs typeface="Arial"/>
              </a:rPr>
              <a:t> </a:t>
            </a:r>
            <a:r>
              <a:rPr lang="pt-BR" sz="2000" dirty="0" err="1">
                <a:cs typeface="Arial"/>
              </a:rPr>
              <a:t>the</a:t>
            </a:r>
            <a:r>
              <a:rPr lang="pt-BR" sz="2000" dirty="0">
                <a:cs typeface="Arial"/>
              </a:rPr>
              <a:t> </a:t>
            </a:r>
            <a:r>
              <a:rPr lang="pt-BR" sz="2000" dirty="0" err="1">
                <a:cs typeface="Arial"/>
              </a:rPr>
              <a:t>field</a:t>
            </a:r>
            <a:r>
              <a:rPr lang="pt-BR" sz="2000" dirty="0">
                <a:cs typeface="Arial"/>
              </a:rPr>
              <a:t>, </a:t>
            </a:r>
            <a:r>
              <a:rPr lang="pt-BR" sz="2000" dirty="0" err="1">
                <a:cs typeface="Arial"/>
              </a:rPr>
              <a:t>we</a:t>
            </a:r>
            <a:r>
              <a:rPr lang="pt-BR" sz="2000" dirty="0">
                <a:cs typeface="Arial"/>
              </a:rPr>
              <a:t> </a:t>
            </a:r>
            <a:r>
              <a:rPr lang="pt-BR" sz="2000" dirty="0" err="1">
                <a:cs typeface="Arial"/>
              </a:rPr>
              <a:t>may</a:t>
            </a:r>
            <a:r>
              <a:rPr lang="pt-BR" sz="2000" dirty="0">
                <a:cs typeface="Arial"/>
              </a:rPr>
              <a:t> </a:t>
            </a:r>
            <a:r>
              <a:rPr lang="pt-BR" sz="2000" dirty="0" err="1">
                <a:cs typeface="Arial"/>
              </a:rPr>
              <a:t>have</a:t>
            </a:r>
            <a:r>
              <a:rPr lang="pt-BR" sz="2000" dirty="0">
                <a:cs typeface="Arial"/>
              </a:rPr>
              <a:t> </a:t>
            </a:r>
            <a:r>
              <a:rPr lang="pt-BR" sz="2000" dirty="0" err="1">
                <a:cs typeface="Arial"/>
              </a:rPr>
              <a:t>many</a:t>
            </a:r>
            <a:r>
              <a:rPr lang="pt-BR" sz="2000" dirty="0">
                <a:cs typeface="Arial"/>
              </a:rPr>
              <a:t> </a:t>
            </a:r>
            <a:r>
              <a:rPr lang="pt-BR" sz="2000" dirty="0" err="1">
                <a:cs typeface="Arial"/>
              </a:rPr>
              <a:t>custom</a:t>
            </a:r>
            <a:r>
              <a:rPr lang="pt-BR" sz="2000" dirty="0">
                <a:cs typeface="Arial"/>
              </a:rPr>
              <a:t> </a:t>
            </a:r>
            <a:r>
              <a:rPr lang="pt-BR" sz="2000" dirty="0" err="1">
                <a:cs typeface="Arial"/>
              </a:rPr>
              <a:t>fields</a:t>
            </a:r>
            <a:r>
              <a:rPr lang="pt-BR" sz="2000" dirty="0">
                <a:cs typeface="Arial"/>
              </a:rPr>
              <a:t> </a:t>
            </a:r>
            <a:r>
              <a:rPr lang="pt-BR" sz="2000" dirty="0" err="1">
                <a:cs typeface="Arial"/>
              </a:rPr>
              <a:t>each</a:t>
            </a:r>
            <a:r>
              <a:rPr lang="pt-BR" sz="2000" dirty="0">
                <a:cs typeface="Arial"/>
              </a:rPr>
              <a:t> </a:t>
            </a:r>
            <a:r>
              <a:rPr lang="pt-BR" sz="2000" dirty="0" err="1">
                <a:cs typeface="Arial"/>
              </a:rPr>
              <a:t>one</a:t>
            </a:r>
            <a:r>
              <a:rPr lang="pt-BR" sz="2000" dirty="0">
                <a:cs typeface="Arial"/>
              </a:rPr>
              <a:t> </a:t>
            </a:r>
            <a:r>
              <a:rPr lang="pt-BR" sz="2000" dirty="0" err="1">
                <a:cs typeface="Arial"/>
              </a:rPr>
              <a:t>identified</a:t>
            </a:r>
            <a:r>
              <a:rPr lang="pt-BR" sz="2000" dirty="0">
                <a:cs typeface="Arial"/>
              </a:rPr>
              <a:t> </a:t>
            </a:r>
            <a:r>
              <a:rPr lang="pt-BR" sz="2000" dirty="0" err="1">
                <a:cs typeface="Arial"/>
              </a:rPr>
              <a:t>by</a:t>
            </a:r>
            <a:r>
              <a:rPr lang="pt-BR" sz="2000" dirty="0">
                <a:cs typeface="Arial"/>
              </a:rPr>
              <a:t> </a:t>
            </a:r>
            <a:r>
              <a:rPr lang="pt-BR" sz="2000" dirty="0" err="1">
                <a:cs typeface="Arial"/>
              </a:rPr>
              <a:t>it’s</a:t>
            </a:r>
            <a:r>
              <a:rPr lang="pt-BR" sz="2000" dirty="0">
                <a:cs typeface="Arial"/>
              </a:rPr>
              <a:t> </a:t>
            </a:r>
            <a:r>
              <a:rPr lang="pt-BR" sz="2000" dirty="0" err="1">
                <a:cs typeface="Arial"/>
              </a:rPr>
              <a:t>own</a:t>
            </a:r>
            <a:r>
              <a:rPr lang="pt-BR" sz="2000" dirty="0">
                <a:cs typeface="Arial"/>
              </a:rPr>
              <a:t> @</a:t>
            </a:r>
            <a:r>
              <a:rPr lang="pt-BR" sz="2000" dirty="0" err="1">
                <a:cs typeface="Arial"/>
              </a:rPr>
              <a:t>name</a:t>
            </a:r>
            <a:r>
              <a:rPr lang="pt-BR" sz="2000" dirty="0">
                <a:cs typeface="Arial"/>
              </a:rPr>
              <a:t>.</a:t>
            </a:r>
            <a:endParaRPr lang="en-US" sz="2000" dirty="0">
              <a:cs typeface="Arial"/>
            </a:endParaRPr>
          </a:p>
          <a:p>
            <a:pPr fontAlgn="base">
              <a:spcBef>
                <a:spcPct val="50000"/>
              </a:spcBef>
              <a:spcAft>
                <a:spcPct val="0"/>
              </a:spcAft>
              <a:buClr>
                <a:srgbClr val="F0AB00"/>
              </a:buClr>
              <a:buSzPct val="80000"/>
            </a:pPr>
            <a:r>
              <a:rPr lang="en-US" sz="2000" dirty="0">
                <a:cs typeface="Arial"/>
              </a:rPr>
              <a:t>FAQ Article: </a:t>
            </a:r>
            <a:r>
              <a:rPr lang="en-US" sz="2000" dirty="0">
                <a:cs typeface="Arial"/>
                <a:hlinkClick r:id="rId2"/>
              </a:rPr>
              <a:t>Why my custom fields are not available in CIG Mapping Tool for mapping?</a:t>
            </a:r>
            <a:endParaRPr lang="en-US" sz="2000" dirty="0">
              <a:cs typeface="Arial"/>
            </a:endParaRPr>
          </a:p>
          <a:p>
            <a:pPr fontAlgn="base">
              <a:spcBef>
                <a:spcPct val="50000"/>
              </a:spcBef>
              <a:spcAft>
                <a:spcPct val="0"/>
              </a:spcAft>
              <a:buClr>
                <a:srgbClr val="F0AB00"/>
              </a:buClr>
              <a:buSzPct val="80000"/>
            </a:pPr>
            <a:endParaRPr lang="pt-BR" sz="2000" dirty="0">
              <a:cs typeface="Arial"/>
            </a:endParaRPr>
          </a:p>
        </p:txBody>
      </p:sp>
    </p:spTree>
    <p:extLst>
      <p:ext uri="{BB962C8B-B14F-4D97-AF65-F5344CB8AC3E}">
        <p14:creationId xmlns:p14="http://schemas.microsoft.com/office/powerpoint/2010/main" val="131507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8798-992D-414B-9CC8-4FBFE039222A}"/>
              </a:ext>
            </a:extLst>
          </p:cNvPr>
          <p:cNvSpPr>
            <a:spLocks noGrp="1"/>
          </p:cNvSpPr>
          <p:nvPr>
            <p:ph type="title"/>
          </p:nvPr>
        </p:nvSpPr>
        <p:spPr>
          <a:xfrm>
            <a:off x="504001" y="504000"/>
            <a:ext cx="11186476" cy="738664"/>
          </a:xfrm>
        </p:spPr>
        <p:txBody>
          <a:bodyPr/>
          <a:lstStyle/>
          <a:p>
            <a:r>
              <a:rPr lang="en-US" dirty="0">
                <a:cs typeface="Arial"/>
              </a:rPr>
              <a:t>Mappings at item level (Loop)</a:t>
            </a:r>
            <a:br>
              <a:rPr lang="en-US" dirty="0">
                <a:cs typeface="Arial"/>
              </a:rPr>
            </a:br>
            <a:endParaRPr lang="pt-BR" dirty="0"/>
          </a:p>
        </p:txBody>
      </p:sp>
      <p:sp>
        <p:nvSpPr>
          <p:cNvPr id="3" name="TextBox 2">
            <a:extLst>
              <a:ext uri="{FF2B5EF4-FFF2-40B4-BE49-F238E27FC236}">
                <a16:creationId xmlns:a16="http://schemas.microsoft.com/office/drawing/2014/main" id="{FF7F13F0-1256-4F51-AE31-A7AB1CC7B3B2}"/>
              </a:ext>
            </a:extLst>
          </p:cNvPr>
          <p:cNvSpPr txBox="1"/>
          <p:nvPr/>
        </p:nvSpPr>
        <p:spPr>
          <a:xfrm>
            <a:off x="746962" y="1357862"/>
            <a:ext cx="11041168" cy="2000548"/>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en-US" sz="2000" dirty="0">
                <a:cs typeface="Arial"/>
              </a:rPr>
              <a:t>When mapping structures at item level, we often have to create a loop for the values to not be concatenated in the target field for all items. This is necessary because the item structure repeats so, if we are mapping to another item structure, the position variable will make sure that each item in the source structure is mapped to the item in the target structure accordingly.</a:t>
            </a:r>
            <a:endParaRPr lang="pt-BR" sz="2000" dirty="0">
              <a:cs typeface="Arial"/>
            </a:endParaRPr>
          </a:p>
          <a:p>
            <a:pPr fontAlgn="base">
              <a:spcBef>
                <a:spcPct val="50000"/>
              </a:spcBef>
              <a:spcAft>
                <a:spcPct val="0"/>
              </a:spcAft>
              <a:buClr>
                <a:srgbClr val="F0AB00"/>
              </a:buClr>
              <a:buSzPct val="80000"/>
            </a:pPr>
            <a:r>
              <a:rPr lang="pt-BR" sz="2000" dirty="0" err="1">
                <a:cs typeface="Arial"/>
              </a:rPr>
              <a:t>We</a:t>
            </a:r>
            <a:r>
              <a:rPr lang="pt-BR" sz="2000" dirty="0">
                <a:cs typeface="Arial"/>
              </a:rPr>
              <a:t> </a:t>
            </a:r>
            <a:r>
              <a:rPr lang="pt-BR" sz="2000" dirty="0" err="1">
                <a:cs typeface="Arial"/>
              </a:rPr>
              <a:t>will</a:t>
            </a:r>
            <a:r>
              <a:rPr lang="pt-BR" sz="2000" dirty="0">
                <a:cs typeface="Arial"/>
              </a:rPr>
              <a:t> </a:t>
            </a:r>
            <a:r>
              <a:rPr lang="pt-BR" sz="2000" dirty="0" err="1">
                <a:cs typeface="Arial"/>
              </a:rPr>
              <a:t>add</a:t>
            </a:r>
            <a:r>
              <a:rPr lang="pt-BR" sz="2000" dirty="0">
                <a:cs typeface="Arial"/>
              </a:rPr>
              <a:t> a loop </a:t>
            </a:r>
            <a:r>
              <a:rPr lang="pt-BR" sz="2000" dirty="0" err="1">
                <a:cs typeface="Arial"/>
              </a:rPr>
              <a:t>to</a:t>
            </a:r>
            <a:r>
              <a:rPr lang="pt-BR" sz="2000" dirty="0">
                <a:cs typeface="Arial"/>
              </a:rPr>
              <a:t> </a:t>
            </a:r>
            <a:r>
              <a:rPr lang="pt-BR" sz="2000" dirty="0" err="1">
                <a:cs typeface="Arial"/>
              </a:rPr>
              <a:t>the</a:t>
            </a:r>
            <a:r>
              <a:rPr lang="pt-BR" sz="2000" dirty="0">
                <a:cs typeface="Arial"/>
              </a:rPr>
              <a:t> </a:t>
            </a:r>
            <a:r>
              <a:rPr lang="pt-BR" sz="2000" dirty="0" err="1">
                <a:cs typeface="Arial"/>
              </a:rPr>
              <a:t>CustomString</a:t>
            </a:r>
            <a:r>
              <a:rPr lang="pt-BR" sz="2000" dirty="0">
                <a:cs typeface="Arial"/>
              </a:rPr>
              <a:t> </a:t>
            </a:r>
            <a:r>
              <a:rPr lang="pt-BR" sz="2000" dirty="0" err="1">
                <a:cs typeface="Arial"/>
              </a:rPr>
              <a:t>since</a:t>
            </a:r>
            <a:r>
              <a:rPr lang="pt-BR" sz="2000" dirty="0">
                <a:cs typeface="Arial"/>
              </a:rPr>
              <a:t> </a:t>
            </a:r>
            <a:r>
              <a:rPr lang="pt-BR" sz="2000" dirty="0" err="1">
                <a:cs typeface="Arial"/>
              </a:rPr>
              <a:t>we</a:t>
            </a:r>
            <a:r>
              <a:rPr lang="pt-BR" sz="2000" dirty="0">
                <a:cs typeface="Arial"/>
              </a:rPr>
              <a:t> are </a:t>
            </a:r>
            <a:r>
              <a:rPr lang="pt-BR" sz="2000" dirty="0" err="1">
                <a:cs typeface="Arial"/>
              </a:rPr>
              <a:t>mapping</a:t>
            </a:r>
            <a:r>
              <a:rPr lang="pt-BR" sz="2000" dirty="0">
                <a:cs typeface="Arial"/>
              </a:rPr>
              <a:t> </a:t>
            </a:r>
            <a:r>
              <a:rPr lang="pt-BR" sz="2000" dirty="0" err="1">
                <a:cs typeface="Arial"/>
              </a:rPr>
              <a:t>two</a:t>
            </a:r>
            <a:r>
              <a:rPr lang="pt-BR" sz="2000" dirty="0">
                <a:cs typeface="Arial"/>
              </a:rPr>
              <a:t> item </a:t>
            </a:r>
            <a:r>
              <a:rPr lang="pt-BR" sz="2000" dirty="0" err="1">
                <a:cs typeface="Arial"/>
              </a:rPr>
              <a:t>structures</a:t>
            </a:r>
            <a:r>
              <a:rPr lang="pt-BR" sz="2000" dirty="0">
                <a:cs typeface="Arial"/>
              </a:rPr>
              <a:t> </a:t>
            </a:r>
            <a:r>
              <a:rPr lang="pt-BR" sz="2000" dirty="0" err="1">
                <a:cs typeface="Arial"/>
              </a:rPr>
              <a:t>and</a:t>
            </a:r>
            <a:r>
              <a:rPr lang="pt-BR" sz="2000" dirty="0">
                <a:cs typeface="Arial"/>
              </a:rPr>
              <a:t> </a:t>
            </a:r>
            <a:r>
              <a:rPr lang="pt-BR" sz="2000" dirty="0" err="1">
                <a:cs typeface="Arial"/>
              </a:rPr>
              <a:t>the</a:t>
            </a:r>
            <a:r>
              <a:rPr lang="pt-BR" sz="2000" dirty="0">
                <a:cs typeface="Arial"/>
              </a:rPr>
              <a:t> </a:t>
            </a:r>
            <a:r>
              <a:rPr lang="pt-BR" sz="2000" dirty="0" err="1">
                <a:cs typeface="Arial"/>
              </a:rPr>
              <a:t>values</a:t>
            </a:r>
            <a:r>
              <a:rPr lang="pt-BR" sz="2000" dirty="0">
                <a:cs typeface="Arial"/>
              </a:rPr>
              <a:t> are </a:t>
            </a:r>
            <a:r>
              <a:rPr lang="pt-BR" sz="2000" dirty="0" err="1">
                <a:cs typeface="Arial"/>
              </a:rPr>
              <a:t>concatenating</a:t>
            </a:r>
            <a:r>
              <a:rPr lang="pt-BR" sz="2000" dirty="0">
                <a:cs typeface="Arial"/>
              </a:rPr>
              <a:t>.</a:t>
            </a:r>
          </a:p>
        </p:txBody>
      </p:sp>
      <p:pic>
        <p:nvPicPr>
          <p:cNvPr id="7" name="Picture 6">
            <a:extLst>
              <a:ext uri="{FF2B5EF4-FFF2-40B4-BE49-F238E27FC236}">
                <a16:creationId xmlns:a16="http://schemas.microsoft.com/office/drawing/2014/main" id="{627DB6DD-ECE5-4E81-9584-58DB62691B4A}"/>
              </a:ext>
            </a:extLst>
          </p:cNvPr>
          <p:cNvPicPr>
            <a:picLocks noChangeAspect="1"/>
          </p:cNvPicPr>
          <p:nvPr/>
        </p:nvPicPr>
        <p:blipFill>
          <a:blip r:embed="rId2"/>
          <a:stretch>
            <a:fillRect/>
          </a:stretch>
        </p:blipFill>
        <p:spPr>
          <a:xfrm>
            <a:off x="558445" y="4687628"/>
            <a:ext cx="2309322" cy="1051630"/>
          </a:xfrm>
          <a:prstGeom prst="rect">
            <a:avLst/>
          </a:prstGeom>
        </p:spPr>
      </p:pic>
      <p:sp>
        <p:nvSpPr>
          <p:cNvPr id="10" name="Arrow: Right 9">
            <a:extLst>
              <a:ext uri="{FF2B5EF4-FFF2-40B4-BE49-F238E27FC236}">
                <a16:creationId xmlns:a16="http://schemas.microsoft.com/office/drawing/2014/main" id="{D6162B76-537A-4DED-887C-C1A46990021F}"/>
              </a:ext>
            </a:extLst>
          </p:cNvPr>
          <p:cNvSpPr/>
          <p:nvPr/>
        </p:nvSpPr>
        <p:spPr bwMode="gray">
          <a:xfrm>
            <a:off x="2894817" y="5106217"/>
            <a:ext cx="384965" cy="214449"/>
          </a:xfrm>
          <a:prstGeom prst="rightArrow">
            <a:avLst/>
          </a:prstGeom>
          <a:no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pt-BR" sz="18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1" name="Arrow: Right 10">
            <a:extLst>
              <a:ext uri="{FF2B5EF4-FFF2-40B4-BE49-F238E27FC236}">
                <a16:creationId xmlns:a16="http://schemas.microsoft.com/office/drawing/2014/main" id="{E18B10AD-9899-43D7-AD7C-B9C4AA6479A8}"/>
              </a:ext>
            </a:extLst>
          </p:cNvPr>
          <p:cNvSpPr/>
          <p:nvPr/>
        </p:nvSpPr>
        <p:spPr bwMode="gray">
          <a:xfrm>
            <a:off x="5419596" y="5106215"/>
            <a:ext cx="384965" cy="214449"/>
          </a:xfrm>
          <a:prstGeom prst="rightArrow">
            <a:avLst/>
          </a:prstGeom>
          <a:no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pt-BR" sz="18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2" name="Arrow: Right 11">
            <a:extLst>
              <a:ext uri="{FF2B5EF4-FFF2-40B4-BE49-F238E27FC236}">
                <a16:creationId xmlns:a16="http://schemas.microsoft.com/office/drawing/2014/main" id="{7FD8A77B-714D-4599-8F66-2C1E02B22B94}"/>
              </a:ext>
            </a:extLst>
          </p:cNvPr>
          <p:cNvSpPr/>
          <p:nvPr/>
        </p:nvSpPr>
        <p:spPr bwMode="gray">
          <a:xfrm>
            <a:off x="7955106" y="5106214"/>
            <a:ext cx="384965" cy="214449"/>
          </a:xfrm>
          <a:prstGeom prst="rightArrow">
            <a:avLst/>
          </a:prstGeom>
          <a:no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pt-BR" sz="1800" b="0" i="0" u="none" strike="noStrike" kern="0" cap="none" spc="0" normalizeH="0" baseline="0" noProof="0" dirty="0" err="1">
              <a:ln>
                <a:noFill/>
              </a:ln>
              <a:effectLst/>
              <a:uLnTx/>
              <a:uFillTx/>
              <a:ea typeface="Arial Unicode MS" pitchFamily="34" charset="-128"/>
              <a:cs typeface="Arial Unicode MS" pitchFamily="34" charset="-128"/>
            </a:endParaRPr>
          </a:p>
        </p:txBody>
      </p:sp>
      <p:pic>
        <p:nvPicPr>
          <p:cNvPr id="9" name="Picture 8">
            <a:extLst>
              <a:ext uri="{FF2B5EF4-FFF2-40B4-BE49-F238E27FC236}">
                <a16:creationId xmlns:a16="http://schemas.microsoft.com/office/drawing/2014/main" id="{AD941747-FC12-43A6-991F-BCF856649433}"/>
              </a:ext>
            </a:extLst>
          </p:cNvPr>
          <p:cNvPicPr>
            <a:picLocks noChangeAspect="1"/>
          </p:cNvPicPr>
          <p:nvPr/>
        </p:nvPicPr>
        <p:blipFill>
          <a:blip r:embed="rId3"/>
          <a:stretch>
            <a:fillRect/>
          </a:stretch>
        </p:blipFill>
        <p:spPr>
          <a:xfrm>
            <a:off x="3306832" y="4814044"/>
            <a:ext cx="2085714" cy="876190"/>
          </a:xfrm>
          <a:prstGeom prst="rect">
            <a:avLst/>
          </a:prstGeom>
        </p:spPr>
      </p:pic>
      <p:pic>
        <p:nvPicPr>
          <p:cNvPr id="13" name="Picture 12">
            <a:extLst>
              <a:ext uri="{FF2B5EF4-FFF2-40B4-BE49-F238E27FC236}">
                <a16:creationId xmlns:a16="http://schemas.microsoft.com/office/drawing/2014/main" id="{B24F3578-2681-4DE5-9CF7-E7995E93F555}"/>
              </a:ext>
            </a:extLst>
          </p:cNvPr>
          <p:cNvPicPr>
            <a:picLocks noChangeAspect="1"/>
          </p:cNvPicPr>
          <p:nvPr/>
        </p:nvPicPr>
        <p:blipFill>
          <a:blip r:embed="rId4"/>
          <a:stretch>
            <a:fillRect/>
          </a:stretch>
        </p:blipFill>
        <p:spPr>
          <a:xfrm>
            <a:off x="5831611" y="4121422"/>
            <a:ext cx="2096445" cy="2232578"/>
          </a:xfrm>
          <a:prstGeom prst="rect">
            <a:avLst/>
          </a:prstGeom>
        </p:spPr>
      </p:pic>
      <p:pic>
        <p:nvPicPr>
          <p:cNvPr id="14" name="Picture 13">
            <a:extLst>
              <a:ext uri="{FF2B5EF4-FFF2-40B4-BE49-F238E27FC236}">
                <a16:creationId xmlns:a16="http://schemas.microsoft.com/office/drawing/2014/main" id="{83C738E9-5809-433F-9F2F-E99EC5C67636}"/>
              </a:ext>
            </a:extLst>
          </p:cNvPr>
          <p:cNvPicPr>
            <a:picLocks noChangeAspect="1"/>
          </p:cNvPicPr>
          <p:nvPr/>
        </p:nvPicPr>
        <p:blipFill>
          <a:blip r:embed="rId5"/>
          <a:stretch>
            <a:fillRect/>
          </a:stretch>
        </p:blipFill>
        <p:spPr>
          <a:xfrm>
            <a:off x="8367121" y="4324709"/>
            <a:ext cx="3493692" cy="1414549"/>
          </a:xfrm>
          <a:prstGeom prst="rect">
            <a:avLst/>
          </a:prstGeom>
        </p:spPr>
      </p:pic>
    </p:spTree>
    <p:extLst>
      <p:ext uri="{BB962C8B-B14F-4D97-AF65-F5344CB8AC3E}">
        <p14:creationId xmlns:p14="http://schemas.microsoft.com/office/powerpoint/2010/main" val="1284771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603D880-9633-4AA3-B674-9FB1E86F696A}"/>
              </a:ext>
            </a:extLst>
          </p:cNvPr>
          <p:cNvSpPr>
            <a:spLocks noGrp="1"/>
          </p:cNvSpPr>
          <p:nvPr>
            <p:ph type="title"/>
          </p:nvPr>
        </p:nvSpPr>
        <p:spPr>
          <a:xfrm>
            <a:off x="504347" y="1649393"/>
            <a:ext cx="11186476" cy="369332"/>
          </a:xfrm>
        </p:spPr>
        <p:txBody>
          <a:bodyPr/>
          <a:lstStyle/>
          <a:p>
            <a:pPr algn="ctr"/>
            <a:r>
              <a:rPr lang="en-US" dirty="0"/>
              <a:t>Common Questions</a:t>
            </a:r>
          </a:p>
        </p:txBody>
      </p:sp>
      <p:pic>
        <p:nvPicPr>
          <p:cNvPr id="5" name="Picture 4">
            <a:extLst>
              <a:ext uri="{FF2B5EF4-FFF2-40B4-BE49-F238E27FC236}">
                <a16:creationId xmlns:a16="http://schemas.microsoft.com/office/drawing/2014/main" id="{D66DD444-41DF-4D59-A208-32007DCB88DB}"/>
              </a:ext>
            </a:extLst>
          </p:cNvPr>
          <p:cNvPicPr>
            <a:picLocks noChangeAspect="1"/>
          </p:cNvPicPr>
          <p:nvPr/>
        </p:nvPicPr>
        <p:blipFill>
          <a:blip r:embed="rId2"/>
          <a:stretch>
            <a:fillRect/>
          </a:stretch>
        </p:blipFill>
        <p:spPr>
          <a:xfrm>
            <a:off x="4521766" y="2056969"/>
            <a:ext cx="3151638" cy="3151638"/>
          </a:xfrm>
          <a:prstGeom prst="rect">
            <a:avLst/>
          </a:prstGeom>
        </p:spPr>
      </p:pic>
      <p:sp>
        <p:nvSpPr>
          <p:cNvPr id="4" name="Title 2">
            <a:extLst>
              <a:ext uri="{FF2B5EF4-FFF2-40B4-BE49-F238E27FC236}">
                <a16:creationId xmlns:a16="http://schemas.microsoft.com/office/drawing/2014/main" id="{30B272CD-05CB-4B11-96B5-1E79C3FB3679}"/>
              </a:ext>
            </a:extLst>
          </p:cNvPr>
          <p:cNvSpPr txBox="1">
            <a:spLocks/>
          </p:cNvSpPr>
          <p:nvPr/>
        </p:nvSpPr>
        <p:spPr bwMode="black">
          <a:xfrm>
            <a:off x="504347" y="5419057"/>
            <a:ext cx="11186476" cy="276999"/>
          </a:xfrm>
          <a:prstGeom prst="rect">
            <a:avLst/>
          </a:prstGeom>
        </p:spPr>
        <p:txBody>
          <a:bodyPr vert="horz" wrap="square" lIns="0" tIns="0" rIns="0" bIns="0" rtlCol="0" anchor="t" anchorCtr="0">
            <a:spAutoFit/>
          </a:bodyPr>
          <a:lstStyle>
            <a:lvl1pPr algn="l" defTabSz="1088558" rtl="0" eaLnBrk="1" latinLnBrk="0" hangingPunct="1">
              <a:spcBef>
                <a:spcPct val="0"/>
              </a:spcBef>
              <a:buNone/>
              <a:defRPr sz="2400" b="1" kern="1200" baseline="0">
                <a:solidFill>
                  <a:schemeClr val="tx1"/>
                </a:solidFill>
                <a:latin typeface="+mj-lt"/>
                <a:ea typeface="+mj-ea"/>
                <a:cs typeface="+mj-cs"/>
              </a:defRPr>
            </a:lvl1pPr>
          </a:lstStyle>
          <a:p>
            <a:pPr algn="ctr"/>
            <a:r>
              <a:rPr lang="de-DE" sz="1800" dirty="0">
                <a:ea typeface="+mj-lt"/>
                <a:cs typeface="+mj-lt"/>
              </a:rPr>
              <a:t>Valmir : Support Engineer, Cloud Integration</a:t>
            </a:r>
            <a:endParaRPr lang="en-US" sz="1800" dirty="0">
              <a:cs typeface="Arial"/>
            </a:endParaRPr>
          </a:p>
        </p:txBody>
      </p:sp>
    </p:spTree>
    <p:extLst>
      <p:ext uri="{BB962C8B-B14F-4D97-AF65-F5344CB8AC3E}">
        <p14:creationId xmlns:p14="http://schemas.microsoft.com/office/powerpoint/2010/main" val="948004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8798-992D-414B-9CC8-4FBFE039222A}"/>
              </a:ext>
            </a:extLst>
          </p:cNvPr>
          <p:cNvSpPr>
            <a:spLocks noGrp="1"/>
          </p:cNvSpPr>
          <p:nvPr>
            <p:ph type="title"/>
          </p:nvPr>
        </p:nvSpPr>
        <p:spPr>
          <a:xfrm>
            <a:off x="504001" y="504000"/>
            <a:ext cx="11186476" cy="738664"/>
          </a:xfrm>
        </p:spPr>
        <p:txBody>
          <a:bodyPr/>
          <a:lstStyle/>
          <a:p>
            <a:r>
              <a:rPr lang="en-US" dirty="0">
                <a:cs typeface="Arial"/>
              </a:rPr>
              <a:t>How to handle complex mappings?</a:t>
            </a:r>
            <a:br>
              <a:rPr lang="en-US" dirty="0">
                <a:cs typeface="Arial"/>
              </a:rPr>
            </a:br>
            <a:endParaRPr lang="pt-BR" dirty="0"/>
          </a:p>
        </p:txBody>
      </p:sp>
      <p:sp>
        <p:nvSpPr>
          <p:cNvPr id="3" name="TextBox 2">
            <a:extLst>
              <a:ext uri="{FF2B5EF4-FFF2-40B4-BE49-F238E27FC236}">
                <a16:creationId xmlns:a16="http://schemas.microsoft.com/office/drawing/2014/main" id="{FF7F13F0-1256-4F51-AE31-A7AB1CC7B3B2}"/>
              </a:ext>
            </a:extLst>
          </p:cNvPr>
          <p:cNvSpPr txBox="1"/>
          <p:nvPr/>
        </p:nvSpPr>
        <p:spPr>
          <a:xfrm>
            <a:off x="773596" y="1659702"/>
            <a:ext cx="11041168" cy="4713534"/>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en-US" sz="2000" dirty="0">
                <a:cs typeface="Arial"/>
              </a:rPr>
              <a:t>If the requirement is too complex to be met with the features and functions available in the mapping tool, we can handle the logic in the SAP ERP using </a:t>
            </a:r>
            <a:r>
              <a:rPr lang="en-US" sz="2000" dirty="0" err="1">
                <a:cs typeface="Arial"/>
              </a:rPr>
              <a:t>BAdI</a:t>
            </a:r>
            <a:r>
              <a:rPr lang="en-US" sz="2000" dirty="0">
                <a:cs typeface="Arial"/>
              </a:rPr>
              <a:t>. For inbound documents in the ERP we can map the information to extension segments and for outbound documents sent from ERP to CIG, we can perform the required transformation in the data before sending to CIG.</a:t>
            </a:r>
          </a:p>
          <a:p>
            <a:pPr fontAlgn="base">
              <a:spcBef>
                <a:spcPct val="50000"/>
              </a:spcBef>
              <a:spcAft>
                <a:spcPct val="0"/>
              </a:spcAft>
              <a:buClr>
                <a:srgbClr val="F0AB00"/>
              </a:buClr>
              <a:buSzPct val="80000"/>
            </a:pPr>
            <a:endParaRPr lang="pt-BR" sz="2000" dirty="0">
              <a:cs typeface="Arial"/>
            </a:endParaRPr>
          </a:p>
          <a:p>
            <a:pPr fontAlgn="base">
              <a:spcBef>
                <a:spcPct val="50000"/>
              </a:spcBef>
              <a:spcAft>
                <a:spcPct val="0"/>
              </a:spcAft>
              <a:buClr>
                <a:srgbClr val="F0AB00"/>
              </a:buClr>
              <a:buSzPct val="80000"/>
            </a:pPr>
            <a:r>
              <a:rPr lang="pt-BR" sz="2000" dirty="0">
                <a:cs typeface="Arial"/>
              </a:rPr>
              <a:t>I </a:t>
            </a:r>
            <a:r>
              <a:rPr lang="pt-BR" sz="2000" dirty="0" err="1">
                <a:cs typeface="Arial"/>
              </a:rPr>
              <a:t>need</a:t>
            </a:r>
            <a:r>
              <a:rPr lang="pt-BR" sz="2000" dirty="0">
                <a:cs typeface="Arial"/>
              </a:rPr>
              <a:t> </a:t>
            </a:r>
            <a:r>
              <a:rPr lang="pt-BR" sz="2000" dirty="0" err="1">
                <a:cs typeface="Arial"/>
              </a:rPr>
              <a:t>to</a:t>
            </a:r>
            <a:r>
              <a:rPr lang="pt-BR" sz="2000" dirty="0">
                <a:cs typeface="Arial"/>
              </a:rPr>
              <a:t> </a:t>
            </a:r>
            <a:r>
              <a:rPr lang="pt-BR" sz="2000" dirty="0" err="1">
                <a:cs typeface="Arial"/>
              </a:rPr>
              <a:t>perform</a:t>
            </a:r>
            <a:r>
              <a:rPr lang="pt-BR" sz="2000" dirty="0">
                <a:cs typeface="Arial"/>
              </a:rPr>
              <a:t> a </a:t>
            </a:r>
            <a:r>
              <a:rPr lang="pt-BR" sz="2000" dirty="0" err="1">
                <a:cs typeface="Arial"/>
              </a:rPr>
              <a:t>complex</a:t>
            </a:r>
            <a:r>
              <a:rPr lang="pt-BR" sz="2000" dirty="0">
                <a:cs typeface="Arial"/>
              </a:rPr>
              <a:t> </a:t>
            </a:r>
            <a:r>
              <a:rPr lang="pt-BR" sz="2000" dirty="0" err="1">
                <a:cs typeface="Arial"/>
              </a:rPr>
              <a:t>mapping</a:t>
            </a:r>
            <a:r>
              <a:rPr lang="pt-BR" sz="2000" dirty="0">
                <a:cs typeface="Arial"/>
              </a:rPr>
              <a:t>, </a:t>
            </a:r>
            <a:r>
              <a:rPr lang="pt-BR" sz="2000" dirty="0" err="1">
                <a:cs typeface="Arial"/>
              </a:rPr>
              <a:t>why</a:t>
            </a:r>
            <a:r>
              <a:rPr lang="pt-BR" sz="2000" dirty="0">
                <a:cs typeface="Arial"/>
              </a:rPr>
              <a:t> </a:t>
            </a:r>
            <a:r>
              <a:rPr lang="pt-BR" sz="2000" dirty="0" err="1">
                <a:cs typeface="Arial"/>
              </a:rPr>
              <a:t>should</a:t>
            </a:r>
            <a:r>
              <a:rPr lang="pt-BR" sz="2000" dirty="0">
                <a:cs typeface="Arial"/>
              </a:rPr>
              <a:t> I </a:t>
            </a:r>
            <a:r>
              <a:rPr lang="pt-BR" sz="2000" dirty="0" err="1">
                <a:cs typeface="Arial"/>
              </a:rPr>
              <a:t>handle</a:t>
            </a:r>
            <a:r>
              <a:rPr lang="pt-BR" sz="2000" dirty="0">
                <a:cs typeface="Arial"/>
              </a:rPr>
              <a:t> </a:t>
            </a:r>
            <a:r>
              <a:rPr lang="pt-BR" sz="2000" dirty="0" err="1">
                <a:cs typeface="Arial"/>
              </a:rPr>
              <a:t>this</a:t>
            </a:r>
            <a:r>
              <a:rPr lang="pt-BR" sz="2000" dirty="0">
                <a:cs typeface="Arial"/>
              </a:rPr>
              <a:t> </a:t>
            </a:r>
            <a:r>
              <a:rPr lang="pt-BR" sz="2000" dirty="0" err="1">
                <a:cs typeface="Arial"/>
              </a:rPr>
              <a:t>using</a:t>
            </a:r>
            <a:r>
              <a:rPr lang="pt-BR" sz="2000" dirty="0">
                <a:cs typeface="Arial"/>
              </a:rPr>
              <a:t> </a:t>
            </a:r>
            <a:r>
              <a:rPr lang="pt-BR" sz="2000" dirty="0" err="1">
                <a:cs typeface="Arial"/>
              </a:rPr>
              <a:t>BAdI</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We</a:t>
            </a:r>
            <a:r>
              <a:rPr lang="pt-BR" sz="2000" dirty="0">
                <a:cs typeface="Arial"/>
              </a:rPr>
              <a:t> </a:t>
            </a:r>
            <a:r>
              <a:rPr lang="pt-BR" sz="2000" dirty="0" err="1">
                <a:cs typeface="Arial"/>
              </a:rPr>
              <a:t>can</a:t>
            </a:r>
            <a:r>
              <a:rPr lang="pt-BR" sz="2000" dirty="0">
                <a:cs typeface="Arial"/>
              </a:rPr>
              <a:t> </a:t>
            </a:r>
            <a:r>
              <a:rPr lang="pt-BR" sz="2000" dirty="0" err="1">
                <a:cs typeface="Arial"/>
              </a:rPr>
              <a:t>create</a:t>
            </a:r>
            <a:r>
              <a:rPr lang="pt-BR" sz="2000" dirty="0">
                <a:cs typeface="Arial"/>
              </a:rPr>
              <a:t> </a:t>
            </a:r>
            <a:r>
              <a:rPr lang="pt-BR" sz="2000" dirty="0" err="1">
                <a:cs typeface="Arial"/>
              </a:rPr>
              <a:t>complex</a:t>
            </a:r>
            <a:r>
              <a:rPr lang="pt-BR" sz="2000" dirty="0">
                <a:cs typeface="Arial"/>
              </a:rPr>
              <a:t> </a:t>
            </a:r>
            <a:r>
              <a:rPr lang="pt-BR" sz="2000" dirty="0" err="1">
                <a:cs typeface="Arial"/>
              </a:rPr>
              <a:t>logics</a:t>
            </a:r>
            <a:r>
              <a:rPr lang="pt-BR" sz="2000" dirty="0">
                <a:cs typeface="Arial"/>
              </a:rPr>
              <a:t> </a:t>
            </a:r>
            <a:r>
              <a:rPr lang="pt-BR" sz="2000" dirty="0" err="1">
                <a:cs typeface="Arial"/>
              </a:rPr>
              <a:t>using</a:t>
            </a:r>
            <a:r>
              <a:rPr lang="pt-BR" sz="2000" dirty="0">
                <a:cs typeface="Arial"/>
              </a:rPr>
              <a:t> </a:t>
            </a:r>
            <a:r>
              <a:rPr lang="pt-BR" sz="2000" dirty="0" err="1">
                <a:cs typeface="Arial"/>
              </a:rPr>
              <a:t>BAdI</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Having</a:t>
            </a:r>
            <a:r>
              <a:rPr lang="pt-BR" sz="2000" dirty="0">
                <a:cs typeface="Arial"/>
              </a:rPr>
              <a:t> </a:t>
            </a:r>
            <a:r>
              <a:rPr lang="pt-BR" sz="2000" dirty="0" err="1">
                <a:cs typeface="Arial"/>
              </a:rPr>
              <a:t>the</a:t>
            </a:r>
            <a:r>
              <a:rPr lang="pt-BR" sz="2000" dirty="0">
                <a:cs typeface="Arial"/>
              </a:rPr>
              <a:t> </a:t>
            </a:r>
            <a:r>
              <a:rPr lang="pt-BR" sz="2000" dirty="0" err="1">
                <a:cs typeface="Arial"/>
              </a:rPr>
              <a:t>logic</a:t>
            </a:r>
            <a:r>
              <a:rPr lang="pt-BR" sz="2000" dirty="0">
                <a:cs typeface="Arial"/>
              </a:rPr>
              <a:t> in </a:t>
            </a:r>
            <a:r>
              <a:rPr lang="pt-BR" sz="2000" dirty="0" err="1">
                <a:cs typeface="Arial"/>
              </a:rPr>
              <a:t>your</a:t>
            </a:r>
            <a:r>
              <a:rPr lang="pt-BR" sz="2000" dirty="0">
                <a:cs typeface="Arial"/>
              </a:rPr>
              <a:t> </a:t>
            </a:r>
            <a:r>
              <a:rPr lang="pt-BR" sz="2000" dirty="0" err="1">
                <a:cs typeface="Arial"/>
              </a:rPr>
              <a:t>own</a:t>
            </a:r>
            <a:r>
              <a:rPr lang="pt-BR" sz="2000" dirty="0">
                <a:cs typeface="Arial"/>
              </a:rPr>
              <a:t> </a:t>
            </a:r>
            <a:r>
              <a:rPr lang="pt-BR" sz="2000" dirty="0" err="1">
                <a:cs typeface="Arial"/>
              </a:rPr>
              <a:t>environment</a:t>
            </a:r>
            <a:r>
              <a:rPr lang="pt-BR" sz="2000" dirty="0">
                <a:cs typeface="Arial"/>
              </a:rPr>
              <a:t> </a:t>
            </a:r>
            <a:r>
              <a:rPr lang="pt-BR" sz="2000" dirty="0" err="1">
                <a:cs typeface="Arial"/>
              </a:rPr>
              <a:t>decreases</a:t>
            </a:r>
            <a:r>
              <a:rPr lang="pt-BR" sz="2000" dirty="0">
                <a:cs typeface="Arial"/>
              </a:rPr>
              <a:t> </a:t>
            </a:r>
            <a:r>
              <a:rPr lang="pt-BR" sz="2000" dirty="0" err="1">
                <a:cs typeface="Arial"/>
              </a:rPr>
              <a:t>the</a:t>
            </a:r>
            <a:r>
              <a:rPr lang="pt-BR" sz="2000" dirty="0">
                <a:cs typeface="Arial"/>
              </a:rPr>
              <a:t> </a:t>
            </a:r>
            <a:r>
              <a:rPr lang="pt-BR" sz="2000" dirty="0" err="1">
                <a:cs typeface="Arial"/>
              </a:rPr>
              <a:t>dependency</a:t>
            </a:r>
            <a:r>
              <a:rPr lang="pt-BR" sz="2000" dirty="0">
                <a:cs typeface="Arial"/>
              </a:rPr>
              <a:t> </a:t>
            </a:r>
            <a:r>
              <a:rPr lang="pt-BR" sz="2000" dirty="0" err="1">
                <a:cs typeface="Arial"/>
              </a:rPr>
              <a:t>when</a:t>
            </a:r>
            <a:r>
              <a:rPr lang="pt-BR" sz="2000" dirty="0">
                <a:cs typeface="Arial"/>
              </a:rPr>
              <a:t> </a:t>
            </a:r>
            <a:r>
              <a:rPr lang="pt-BR" sz="2000" dirty="0" err="1">
                <a:cs typeface="Arial"/>
              </a:rPr>
              <a:t>you</a:t>
            </a:r>
            <a:r>
              <a:rPr lang="pt-BR" sz="2000" dirty="0">
                <a:cs typeface="Arial"/>
              </a:rPr>
              <a:t> </a:t>
            </a:r>
            <a:r>
              <a:rPr lang="pt-BR" sz="2000" dirty="0" err="1">
                <a:cs typeface="Arial"/>
              </a:rPr>
              <a:t>have</a:t>
            </a:r>
            <a:r>
              <a:rPr lang="pt-BR" sz="2000" dirty="0">
                <a:cs typeface="Arial"/>
              </a:rPr>
              <a:t> </a:t>
            </a:r>
            <a:r>
              <a:rPr lang="pt-BR" sz="2000" dirty="0" err="1">
                <a:cs typeface="Arial"/>
              </a:rPr>
              <a:t>to</a:t>
            </a:r>
            <a:r>
              <a:rPr lang="pt-BR" sz="2000" dirty="0">
                <a:cs typeface="Arial"/>
              </a:rPr>
              <a:t> </a:t>
            </a:r>
            <a:r>
              <a:rPr lang="pt-BR" sz="2000" dirty="0" err="1">
                <a:cs typeface="Arial"/>
              </a:rPr>
              <a:t>make</a:t>
            </a:r>
            <a:r>
              <a:rPr lang="pt-BR" sz="2000" dirty="0">
                <a:cs typeface="Arial"/>
              </a:rPr>
              <a:t> </a:t>
            </a:r>
            <a:r>
              <a:rPr lang="pt-BR" sz="2000" dirty="0" err="1">
                <a:cs typeface="Arial"/>
              </a:rPr>
              <a:t>any</a:t>
            </a:r>
            <a:r>
              <a:rPr lang="pt-BR" sz="2000" dirty="0">
                <a:cs typeface="Arial"/>
              </a:rPr>
              <a:t> </a:t>
            </a:r>
            <a:r>
              <a:rPr lang="pt-BR" sz="2000" dirty="0" err="1">
                <a:cs typeface="Arial"/>
              </a:rPr>
              <a:t>changes</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a:cs typeface="Arial"/>
              </a:rPr>
              <a:t>EXTENSIONIN </a:t>
            </a:r>
            <a:r>
              <a:rPr lang="pt-BR" sz="2000" dirty="0" err="1">
                <a:cs typeface="Arial"/>
              </a:rPr>
              <a:t>segments</a:t>
            </a:r>
            <a:r>
              <a:rPr lang="pt-BR" sz="2000" dirty="0">
                <a:cs typeface="Arial"/>
              </a:rPr>
              <a:t> are </a:t>
            </a:r>
            <a:r>
              <a:rPr lang="pt-BR" sz="2000" dirty="0" err="1">
                <a:cs typeface="Arial"/>
              </a:rPr>
              <a:t>available</a:t>
            </a:r>
            <a:r>
              <a:rPr lang="pt-BR" sz="2000" dirty="0">
                <a:cs typeface="Arial"/>
              </a:rPr>
              <a:t> </a:t>
            </a:r>
            <a:r>
              <a:rPr lang="pt-BR" sz="2000" dirty="0" err="1">
                <a:cs typeface="Arial"/>
              </a:rPr>
              <a:t>to</a:t>
            </a:r>
            <a:r>
              <a:rPr lang="pt-BR" sz="2000" dirty="0">
                <a:cs typeface="Arial"/>
              </a:rPr>
              <a:t> </a:t>
            </a:r>
            <a:r>
              <a:rPr lang="pt-BR" sz="2000" dirty="0" err="1">
                <a:cs typeface="Arial"/>
              </a:rPr>
              <a:t>be</a:t>
            </a:r>
            <a:r>
              <a:rPr lang="pt-BR" sz="2000" dirty="0">
                <a:cs typeface="Arial"/>
              </a:rPr>
              <a:t> </a:t>
            </a:r>
            <a:r>
              <a:rPr lang="pt-BR" sz="2000" dirty="0" err="1">
                <a:cs typeface="Arial"/>
              </a:rPr>
              <a:t>used</a:t>
            </a:r>
            <a:r>
              <a:rPr lang="pt-BR" sz="2000" dirty="0">
                <a:cs typeface="Arial"/>
              </a:rPr>
              <a:t> </a:t>
            </a:r>
            <a:r>
              <a:rPr lang="pt-BR" sz="2000" dirty="0" err="1">
                <a:cs typeface="Arial"/>
              </a:rPr>
              <a:t>to</a:t>
            </a:r>
            <a:r>
              <a:rPr lang="pt-BR" sz="2000" dirty="0">
                <a:cs typeface="Arial"/>
              </a:rPr>
              <a:t> </a:t>
            </a:r>
            <a:r>
              <a:rPr lang="pt-BR" sz="2000" dirty="0" err="1">
                <a:cs typeface="Arial"/>
              </a:rPr>
              <a:t>store</a:t>
            </a:r>
            <a:r>
              <a:rPr lang="pt-BR" sz="2000" dirty="0">
                <a:cs typeface="Arial"/>
              </a:rPr>
              <a:t> </a:t>
            </a:r>
            <a:r>
              <a:rPr lang="pt-BR" sz="2000" dirty="0" err="1">
                <a:cs typeface="Arial"/>
              </a:rPr>
              <a:t>information</a:t>
            </a:r>
            <a:r>
              <a:rPr lang="pt-BR" sz="2000" dirty="0">
                <a:cs typeface="Arial"/>
              </a:rPr>
              <a:t> </a:t>
            </a:r>
            <a:r>
              <a:rPr lang="pt-BR" sz="2000" dirty="0" err="1">
                <a:cs typeface="Arial"/>
              </a:rPr>
              <a:t>that</a:t>
            </a:r>
            <a:r>
              <a:rPr lang="pt-BR" sz="2000" dirty="0">
                <a:cs typeface="Arial"/>
              </a:rPr>
              <a:t> </a:t>
            </a:r>
            <a:r>
              <a:rPr lang="pt-BR" sz="2000" dirty="0" err="1">
                <a:cs typeface="Arial"/>
              </a:rPr>
              <a:t>will</a:t>
            </a:r>
            <a:r>
              <a:rPr lang="pt-BR" sz="2000" dirty="0">
                <a:cs typeface="Arial"/>
              </a:rPr>
              <a:t> </a:t>
            </a:r>
            <a:r>
              <a:rPr lang="pt-BR" sz="2000" dirty="0" err="1">
                <a:cs typeface="Arial"/>
              </a:rPr>
              <a:t>be</a:t>
            </a:r>
            <a:r>
              <a:rPr lang="pt-BR" sz="2000" dirty="0">
                <a:cs typeface="Arial"/>
              </a:rPr>
              <a:t> </a:t>
            </a:r>
            <a:r>
              <a:rPr lang="pt-BR" sz="2000" dirty="0" err="1">
                <a:cs typeface="Arial"/>
              </a:rPr>
              <a:t>handled</a:t>
            </a:r>
            <a:r>
              <a:rPr lang="pt-BR" sz="2000" dirty="0">
                <a:cs typeface="Arial"/>
              </a:rPr>
              <a:t> in </a:t>
            </a:r>
            <a:r>
              <a:rPr lang="pt-BR" sz="2000" dirty="0" err="1">
                <a:cs typeface="Arial"/>
              </a:rPr>
              <a:t>the</a:t>
            </a:r>
            <a:r>
              <a:rPr lang="pt-BR" sz="2000" dirty="0">
                <a:cs typeface="Arial"/>
              </a:rPr>
              <a:t> </a:t>
            </a:r>
            <a:r>
              <a:rPr lang="pt-BR" sz="2000" dirty="0" err="1">
                <a:cs typeface="Arial"/>
              </a:rPr>
              <a:t>BAdI</a:t>
            </a:r>
            <a:r>
              <a:rPr lang="pt-BR" sz="2000" dirty="0">
                <a:cs typeface="Arial"/>
              </a:rPr>
              <a:t>.</a:t>
            </a:r>
          </a:p>
          <a:p>
            <a:pPr fontAlgn="base">
              <a:lnSpc>
                <a:spcPct val="150000"/>
              </a:lnSpc>
              <a:spcBef>
                <a:spcPct val="50000"/>
              </a:spcBef>
              <a:spcAft>
                <a:spcPct val="0"/>
              </a:spcAft>
              <a:buClr>
                <a:srgbClr val="F0AB00"/>
              </a:buClr>
              <a:buSzPct val="80000"/>
            </a:pPr>
            <a:r>
              <a:rPr lang="en-US" sz="2000" dirty="0">
                <a:cs typeface="Arial"/>
              </a:rPr>
              <a:t>FAQ Article: </a:t>
            </a:r>
            <a:r>
              <a:rPr lang="en-US" sz="2000" dirty="0">
                <a:cs typeface="Arial"/>
                <a:hlinkClick r:id="rId2"/>
              </a:rPr>
              <a:t>How can I map extension segments in the CIG Mapping Tool?</a:t>
            </a:r>
            <a:endParaRPr lang="pt-BR" sz="2000" dirty="0">
              <a:cs typeface="Arial"/>
            </a:endParaRPr>
          </a:p>
        </p:txBody>
      </p:sp>
    </p:spTree>
    <p:extLst>
      <p:ext uri="{BB962C8B-B14F-4D97-AF65-F5344CB8AC3E}">
        <p14:creationId xmlns:p14="http://schemas.microsoft.com/office/powerpoint/2010/main" val="512601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8798-992D-414B-9CC8-4FBFE039222A}"/>
              </a:ext>
            </a:extLst>
          </p:cNvPr>
          <p:cNvSpPr>
            <a:spLocks noGrp="1"/>
          </p:cNvSpPr>
          <p:nvPr>
            <p:ph type="title"/>
          </p:nvPr>
        </p:nvSpPr>
        <p:spPr>
          <a:xfrm>
            <a:off x="504001" y="504000"/>
            <a:ext cx="11186476" cy="738664"/>
          </a:xfrm>
        </p:spPr>
        <p:txBody>
          <a:bodyPr/>
          <a:lstStyle/>
          <a:p>
            <a:r>
              <a:rPr lang="en-US" dirty="0">
                <a:cs typeface="Arial"/>
              </a:rPr>
              <a:t>What else can we do with the tool?</a:t>
            </a:r>
            <a:br>
              <a:rPr lang="en-US" dirty="0">
                <a:cs typeface="Arial"/>
              </a:rPr>
            </a:br>
            <a:endParaRPr lang="pt-BR" dirty="0"/>
          </a:p>
        </p:txBody>
      </p:sp>
      <p:sp>
        <p:nvSpPr>
          <p:cNvPr id="3" name="TextBox 2">
            <a:extLst>
              <a:ext uri="{FF2B5EF4-FFF2-40B4-BE49-F238E27FC236}">
                <a16:creationId xmlns:a16="http://schemas.microsoft.com/office/drawing/2014/main" id="{FF7F13F0-1256-4F51-AE31-A7AB1CC7B3B2}"/>
              </a:ext>
            </a:extLst>
          </p:cNvPr>
          <p:cNvSpPr txBox="1"/>
          <p:nvPr/>
        </p:nvSpPr>
        <p:spPr>
          <a:xfrm>
            <a:off x="773596" y="1659702"/>
            <a:ext cx="11041168" cy="4308872"/>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pt-BR" sz="2000" dirty="0">
                <a:cs typeface="Arial"/>
              </a:rPr>
              <a:t>Some </a:t>
            </a:r>
            <a:r>
              <a:rPr lang="pt-BR" sz="2000" dirty="0" err="1">
                <a:cs typeface="Arial"/>
              </a:rPr>
              <a:t>of</a:t>
            </a:r>
            <a:r>
              <a:rPr lang="pt-BR" sz="2000" dirty="0">
                <a:cs typeface="Arial"/>
              </a:rPr>
              <a:t> </a:t>
            </a:r>
            <a:r>
              <a:rPr lang="pt-BR" sz="2000" dirty="0" err="1">
                <a:cs typeface="Arial"/>
              </a:rPr>
              <a:t>the</a:t>
            </a:r>
            <a:r>
              <a:rPr lang="pt-BR" sz="2000" dirty="0">
                <a:cs typeface="Arial"/>
              </a:rPr>
              <a:t> </a:t>
            </a:r>
            <a:r>
              <a:rPr lang="pt-BR" sz="2000" dirty="0" err="1">
                <a:cs typeface="Arial"/>
              </a:rPr>
              <a:t>functions</a:t>
            </a:r>
            <a:r>
              <a:rPr lang="pt-BR" sz="2000" dirty="0">
                <a:cs typeface="Arial"/>
              </a:rPr>
              <a:t> </a:t>
            </a:r>
            <a:r>
              <a:rPr lang="pt-BR" sz="2000" dirty="0" err="1">
                <a:cs typeface="Arial"/>
              </a:rPr>
              <a:t>and</a:t>
            </a:r>
            <a:r>
              <a:rPr lang="pt-BR" sz="2000" dirty="0">
                <a:cs typeface="Arial"/>
              </a:rPr>
              <a:t> </a:t>
            </a:r>
            <a:r>
              <a:rPr lang="pt-BR" sz="2000" dirty="0" err="1">
                <a:cs typeface="Arial"/>
              </a:rPr>
              <a:t>other</a:t>
            </a:r>
            <a:r>
              <a:rPr lang="pt-BR" sz="2000" dirty="0">
                <a:cs typeface="Arial"/>
              </a:rPr>
              <a:t> </a:t>
            </a:r>
            <a:r>
              <a:rPr lang="pt-BR" sz="2000" dirty="0" err="1">
                <a:cs typeface="Arial"/>
              </a:rPr>
              <a:t>capabilities</a:t>
            </a:r>
            <a:r>
              <a:rPr lang="pt-BR" sz="2000" dirty="0">
                <a:cs typeface="Arial"/>
              </a:rPr>
              <a:t> </a:t>
            </a:r>
            <a:r>
              <a:rPr lang="pt-BR" sz="2000" dirty="0" err="1">
                <a:cs typeface="Arial"/>
              </a:rPr>
              <a:t>that</a:t>
            </a:r>
            <a:r>
              <a:rPr lang="pt-BR" sz="2000" dirty="0">
                <a:cs typeface="Arial"/>
              </a:rPr>
              <a:t> </a:t>
            </a:r>
            <a:r>
              <a:rPr lang="pt-BR" sz="2000" dirty="0" err="1">
                <a:cs typeface="Arial"/>
              </a:rPr>
              <a:t>the</a:t>
            </a:r>
            <a:r>
              <a:rPr lang="pt-BR" sz="2000" dirty="0">
                <a:cs typeface="Arial"/>
              </a:rPr>
              <a:t> </a:t>
            </a:r>
            <a:r>
              <a:rPr lang="pt-BR" sz="2000" dirty="0" err="1">
                <a:cs typeface="Arial"/>
              </a:rPr>
              <a:t>mapping</a:t>
            </a:r>
            <a:r>
              <a:rPr lang="pt-BR" sz="2000" dirty="0">
                <a:cs typeface="Arial"/>
              </a:rPr>
              <a:t> tool </a:t>
            </a:r>
            <a:r>
              <a:rPr lang="pt-BR" sz="2000" dirty="0" err="1">
                <a:cs typeface="Arial"/>
              </a:rPr>
              <a:t>have</a:t>
            </a:r>
            <a:r>
              <a:rPr lang="pt-BR" sz="2000" dirty="0">
                <a:cs typeface="Arial"/>
              </a:rPr>
              <a:t>:</a:t>
            </a:r>
          </a:p>
          <a:p>
            <a:pPr fontAlgn="base">
              <a:spcBef>
                <a:spcPct val="50000"/>
              </a:spcBef>
              <a:spcAft>
                <a:spcPct val="0"/>
              </a:spcAft>
              <a:buClr>
                <a:srgbClr val="F0AB00"/>
              </a:buClr>
              <a:buSzPct val="80000"/>
            </a:pPr>
            <a:endParaRPr lang="pt-BR" sz="2000" dirty="0">
              <a:cs typeface="Arial"/>
            </a:endParaRP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Translation</a:t>
            </a:r>
            <a:r>
              <a:rPr lang="pt-BR" sz="2000" dirty="0">
                <a:cs typeface="Arial"/>
              </a:rPr>
              <a:t> </a:t>
            </a:r>
            <a:r>
              <a:rPr lang="pt-BR" sz="2000" dirty="0" err="1">
                <a:cs typeface="Arial"/>
              </a:rPr>
              <a:t>Function</a:t>
            </a:r>
            <a:r>
              <a:rPr lang="pt-BR" sz="2000" dirty="0">
                <a:cs typeface="Arial"/>
              </a:rPr>
              <a:t>: </a:t>
            </a:r>
            <a:r>
              <a:rPr lang="pt-BR" sz="2000" dirty="0" err="1">
                <a:cs typeface="Arial"/>
              </a:rPr>
              <a:t>Used</a:t>
            </a:r>
            <a:r>
              <a:rPr lang="pt-BR" sz="2000" dirty="0">
                <a:cs typeface="Arial"/>
              </a:rPr>
              <a:t> for </a:t>
            </a:r>
            <a:r>
              <a:rPr lang="pt-BR" sz="2000" dirty="0" err="1">
                <a:cs typeface="Arial"/>
              </a:rPr>
              <a:t>translation</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Number</a:t>
            </a:r>
            <a:r>
              <a:rPr lang="pt-BR" sz="2000" dirty="0">
                <a:cs typeface="Arial"/>
              </a:rPr>
              <a:t> </a:t>
            </a:r>
            <a:r>
              <a:rPr lang="pt-BR" sz="2000" dirty="0" err="1">
                <a:cs typeface="Arial"/>
              </a:rPr>
              <a:t>Format</a:t>
            </a:r>
            <a:r>
              <a:rPr lang="pt-BR" sz="2000" dirty="0">
                <a:cs typeface="Arial"/>
              </a:rPr>
              <a:t> </a:t>
            </a:r>
            <a:r>
              <a:rPr lang="pt-BR" sz="2000" dirty="0" err="1">
                <a:cs typeface="Arial"/>
              </a:rPr>
              <a:t>Function</a:t>
            </a:r>
            <a:r>
              <a:rPr lang="pt-BR" sz="2000" dirty="0">
                <a:cs typeface="Arial"/>
              </a:rPr>
              <a:t>: </a:t>
            </a:r>
            <a:r>
              <a:rPr lang="pt-BR" sz="2000" dirty="0" err="1">
                <a:cs typeface="Arial"/>
              </a:rPr>
              <a:t>Used</a:t>
            </a:r>
            <a:r>
              <a:rPr lang="pt-BR" sz="2000" dirty="0">
                <a:cs typeface="Arial"/>
              </a:rPr>
              <a:t> </a:t>
            </a:r>
            <a:r>
              <a:rPr lang="pt-BR" sz="2000" dirty="0" err="1">
                <a:cs typeface="Arial"/>
              </a:rPr>
              <a:t>to</a:t>
            </a:r>
            <a:r>
              <a:rPr lang="pt-BR" sz="2000" dirty="0">
                <a:cs typeface="Arial"/>
              </a:rPr>
              <a:t> </a:t>
            </a:r>
            <a:r>
              <a:rPr lang="pt-BR" sz="2000" dirty="0" err="1">
                <a:cs typeface="Arial"/>
              </a:rPr>
              <a:t>add</a:t>
            </a:r>
            <a:r>
              <a:rPr lang="pt-BR" sz="2000" dirty="0">
                <a:cs typeface="Arial"/>
              </a:rPr>
              <a:t> </a:t>
            </a:r>
            <a:r>
              <a:rPr lang="pt-BR" sz="2000" dirty="0" err="1">
                <a:cs typeface="Arial"/>
              </a:rPr>
              <a:t>leading</a:t>
            </a:r>
            <a:r>
              <a:rPr lang="pt-BR" sz="2000" dirty="0">
                <a:cs typeface="Arial"/>
              </a:rPr>
              <a:t> zeros </a:t>
            </a:r>
            <a:r>
              <a:rPr lang="pt-BR" sz="2000" dirty="0" err="1">
                <a:cs typeface="Arial"/>
              </a:rPr>
              <a:t>and</a:t>
            </a:r>
            <a:r>
              <a:rPr lang="pt-BR" sz="2000" dirty="0">
                <a:cs typeface="Arial"/>
              </a:rPr>
              <a:t> </a:t>
            </a:r>
            <a:r>
              <a:rPr lang="pt-BR" sz="2000" dirty="0" err="1">
                <a:cs typeface="Arial"/>
              </a:rPr>
              <a:t>change</a:t>
            </a:r>
            <a:r>
              <a:rPr lang="pt-BR" sz="2000" dirty="0">
                <a:cs typeface="Arial"/>
              </a:rPr>
              <a:t> decimal </a:t>
            </a:r>
            <a:r>
              <a:rPr lang="pt-BR" sz="2000" dirty="0" err="1">
                <a:cs typeface="Arial"/>
              </a:rPr>
              <a:t>places</a:t>
            </a:r>
            <a:endParaRPr lang="pt-BR" sz="2000" dirty="0">
              <a:cs typeface="Arial"/>
            </a:endParaRP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a:cs typeface="Arial"/>
              </a:rPr>
              <a:t>Split </a:t>
            </a:r>
            <a:r>
              <a:rPr lang="pt-BR" sz="2000" dirty="0" err="1">
                <a:cs typeface="Arial"/>
              </a:rPr>
              <a:t>Text</a:t>
            </a:r>
            <a:r>
              <a:rPr lang="pt-BR" sz="2000" dirty="0">
                <a:cs typeface="Arial"/>
              </a:rPr>
              <a:t>: </a:t>
            </a:r>
            <a:r>
              <a:rPr lang="pt-BR" sz="2000" dirty="0" err="1">
                <a:cs typeface="Arial"/>
              </a:rPr>
              <a:t>Used</a:t>
            </a:r>
            <a:r>
              <a:rPr lang="pt-BR" sz="2000" dirty="0">
                <a:cs typeface="Arial"/>
              </a:rPr>
              <a:t> </a:t>
            </a:r>
            <a:r>
              <a:rPr lang="pt-BR" sz="2000" dirty="0" err="1">
                <a:cs typeface="Arial"/>
              </a:rPr>
              <a:t>to</a:t>
            </a:r>
            <a:r>
              <a:rPr lang="pt-BR" sz="2000" dirty="0">
                <a:cs typeface="Arial"/>
              </a:rPr>
              <a:t> Split a </a:t>
            </a:r>
            <a:r>
              <a:rPr lang="pt-BR" sz="2000" dirty="0" err="1">
                <a:cs typeface="Arial"/>
              </a:rPr>
              <a:t>description</a:t>
            </a:r>
            <a:r>
              <a:rPr lang="pt-BR" sz="2000" dirty="0">
                <a:cs typeface="Arial"/>
              </a:rPr>
              <a:t> in </a:t>
            </a:r>
            <a:r>
              <a:rPr lang="pt-BR" sz="2000" dirty="0" err="1">
                <a:cs typeface="Arial"/>
              </a:rPr>
              <a:t>multiple</a:t>
            </a:r>
            <a:r>
              <a:rPr lang="pt-BR" sz="2000" dirty="0">
                <a:cs typeface="Arial"/>
              </a:rPr>
              <a:t> </a:t>
            </a:r>
            <a:r>
              <a:rPr lang="pt-BR" sz="2000" dirty="0" err="1">
                <a:cs typeface="Arial"/>
              </a:rPr>
              <a:t>fields</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Concat</a:t>
            </a:r>
            <a:r>
              <a:rPr lang="pt-BR" sz="2000" dirty="0">
                <a:cs typeface="Arial"/>
              </a:rPr>
              <a:t> </a:t>
            </a:r>
            <a:r>
              <a:rPr lang="pt-BR" sz="2000" dirty="0" err="1">
                <a:cs typeface="Arial"/>
              </a:rPr>
              <a:t>Function</a:t>
            </a:r>
            <a:r>
              <a:rPr lang="pt-BR" sz="2000" dirty="0">
                <a:cs typeface="Arial"/>
              </a:rPr>
              <a:t>: </a:t>
            </a:r>
            <a:r>
              <a:rPr lang="pt-BR" sz="2000" dirty="0" err="1">
                <a:cs typeface="Arial"/>
              </a:rPr>
              <a:t>Concatenate</a:t>
            </a:r>
            <a:r>
              <a:rPr lang="pt-BR" sz="2000" dirty="0">
                <a:cs typeface="Arial"/>
              </a:rPr>
              <a:t> </a:t>
            </a:r>
            <a:r>
              <a:rPr lang="pt-BR" sz="2000" dirty="0" err="1">
                <a:cs typeface="Arial"/>
              </a:rPr>
              <a:t>multiple</a:t>
            </a:r>
            <a:r>
              <a:rPr lang="pt-BR" sz="2000" dirty="0">
                <a:cs typeface="Arial"/>
              </a:rPr>
              <a:t> </a:t>
            </a:r>
            <a:r>
              <a:rPr lang="pt-BR" sz="2000" dirty="0" err="1">
                <a:cs typeface="Arial"/>
              </a:rPr>
              <a:t>field</a:t>
            </a:r>
            <a:r>
              <a:rPr lang="pt-BR" sz="2000" dirty="0">
                <a:cs typeface="Arial"/>
              </a:rPr>
              <a:t> </a:t>
            </a:r>
            <a:r>
              <a:rPr lang="pt-BR" sz="2000" dirty="0" err="1">
                <a:cs typeface="Arial"/>
              </a:rPr>
              <a:t>values</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Substring</a:t>
            </a:r>
            <a:r>
              <a:rPr lang="pt-BR" sz="2000" dirty="0">
                <a:cs typeface="Arial"/>
              </a:rPr>
              <a:t> </a:t>
            </a:r>
            <a:r>
              <a:rPr lang="pt-BR" sz="2000" dirty="0" err="1">
                <a:cs typeface="Arial"/>
              </a:rPr>
              <a:t>function</a:t>
            </a:r>
            <a:r>
              <a:rPr lang="pt-BR" sz="2000" dirty="0">
                <a:cs typeface="Arial"/>
              </a:rPr>
              <a:t>: </a:t>
            </a:r>
            <a:r>
              <a:rPr lang="pt-BR" sz="2000" dirty="0" err="1">
                <a:cs typeface="Arial"/>
              </a:rPr>
              <a:t>Used</a:t>
            </a:r>
            <a:r>
              <a:rPr lang="pt-BR" sz="2000" dirty="0">
                <a:cs typeface="Arial"/>
              </a:rPr>
              <a:t> </a:t>
            </a:r>
            <a:r>
              <a:rPr lang="pt-BR" sz="2000" dirty="0" err="1">
                <a:cs typeface="Arial"/>
              </a:rPr>
              <a:t>to</a:t>
            </a:r>
            <a:r>
              <a:rPr lang="pt-BR" sz="2000" dirty="0">
                <a:cs typeface="Arial"/>
              </a:rPr>
              <a:t> </a:t>
            </a:r>
            <a:r>
              <a:rPr lang="pt-BR" sz="2000" dirty="0" err="1">
                <a:cs typeface="Arial"/>
              </a:rPr>
              <a:t>map</a:t>
            </a:r>
            <a:r>
              <a:rPr lang="pt-BR" sz="2000" dirty="0">
                <a:cs typeface="Arial"/>
              </a:rPr>
              <a:t> </a:t>
            </a:r>
            <a:r>
              <a:rPr lang="pt-BR" sz="2000" dirty="0" err="1">
                <a:cs typeface="Arial"/>
              </a:rPr>
              <a:t>only</a:t>
            </a:r>
            <a:r>
              <a:rPr lang="pt-BR" sz="2000" dirty="0">
                <a:cs typeface="Arial"/>
              </a:rPr>
              <a:t> a </a:t>
            </a:r>
            <a:r>
              <a:rPr lang="pt-BR" sz="2000" dirty="0" err="1">
                <a:cs typeface="Arial"/>
              </a:rPr>
              <a:t>few</a:t>
            </a:r>
            <a:r>
              <a:rPr lang="pt-BR" sz="2000" dirty="0">
                <a:cs typeface="Arial"/>
              </a:rPr>
              <a:t> </a:t>
            </a:r>
            <a:r>
              <a:rPr lang="pt-BR" sz="2000" dirty="0" err="1">
                <a:cs typeface="Arial"/>
              </a:rPr>
              <a:t>characters</a:t>
            </a:r>
            <a:r>
              <a:rPr lang="pt-BR" sz="2000" dirty="0">
                <a:cs typeface="Arial"/>
              </a:rPr>
              <a:t> </a:t>
            </a:r>
            <a:r>
              <a:rPr lang="pt-BR" sz="2000" dirty="0" err="1">
                <a:cs typeface="Arial"/>
              </a:rPr>
              <a:t>of</a:t>
            </a:r>
            <a:r>
              <a:rPr lang="pt-BR" sz="2000" dirty="0">
                <a:cs typeface="Arial"/>
              </a:rPr>
              <a:t> a </a:t>
            </a:r>
            <a:r>
              <a:rPr lang="pt-BR" sz="2000" dirty="0" err="1">
                <a:cs typeface="Arial"/>
              </a:rPr>
              <a:t>field</a:t>
            </a:r>
            <a:r>
              <a:rPr lang="pt-BR" sz="2000" dirty="0">
                <a:cs typeface="Arial"/>
              </a:rPr>
              <a:t>.</a:t>
            </a:r>
          </a:p>
          <a:p>
            <a:pPr fontAlgn="base">
              <a:spcBef>
                <a:spcPct val="50000"/>
              </a:spcBef>
              <a:spcAft>
                <a:spcPct val="0"/>
              </a:spcAft>
              <a:buClr>
                <a:srgbClr val="F0AB00"/>
              </a:buClr>
              <a:buSzPct val="80000"/>
            </a:pPr>
            <a:endParaRPr lang="pt-BR" sz="2000" dirty="0">
              <a:cs typeface="Arial"/>
            </a:endParaRPr>
          </a:p>
          <a:p>
            <a:pPr fontAlgn="base">
              <a:spcBef>
                <a:spcPct val="50000"/>
              </a:spcBef>
              <a:spcAft>
                <a:spcPct val="0"/>
              </a:spcAft>
              <a:buClr>
                <a:srgbClr val="F0AB00"/>
              </a:buClr>
              <a:buSzPct val="80000"/>
            </a:pPr>
            <a:r>
              <a:rPr lang="pt-BR" sz="2000" dirty="0" err="1">
                <a:cs typeface="Arial"/>
              </a:rPr>
              <a:t>Additional</a:t>
            </a:r>
            <a:r>
              <a:rPr lang="pt-BR" sz="2000" dirty="0">
                <a:cs typeface="Arial"/>
              </a:rPr>
              <a:t> </a:t>
            </a:r>
            <a:r>
              <a:rPr lang="pt-BR" sz="2000" dirty="0" err="1">
                <a:cs typeface="Arial"/>
              </a:rPr>
              <a:t>Information</a:t>
            </a:r>
            <a:r>
              <a:rPr lang="pt-BR" sz="2000" dirty="0">
                <a:cs typeface="Arial"/>
              </a:rPr>
              <a:t> </a:t>
            </a:r>
            <a:r>
              <a:rPr lang="pt-BR" sz="2000" dirty="0" err="1">
                <a:cs typeface="Arial"/>
              </a:rPr>
              <a:t>and</a:t>
            </a:r>
            <a:r>
              <a:rPr lang="pt-BR" sz="2000" dirty="0">
                <a:cs typeface="Arial"/>
              </a:rPr>
              <a:t> individual </a:t>
            </a:r>
            <a:r>
              <a:rPr lang="pt-BR" sz="2000" dirty="0" err="1">
                <a:cs typeface="Arial"/>
              </a:rPr>
              <a:t>articles</a:t>
            </a:r>
            <a:r>
              <a:rPr lang="pt-BR" sz="2000" dirty="0">
                <a:cs typeface="Arial"/>
              </a:rPr>
              <a:t> </a:t>
            </a:r>
            <a:r>
              <a:rPr lang="pt-BR" sz="2000" dirty="0" err="1">
                <a:cs typeface="Arial"/>
              </a:rPr>
              <a:t>of</a:t>
            </a:r>
            <a:r>
              <a:rPr lang="pt-BR" sz="2000" dirty="0">
                <a:cs typeface="Arial"/>
              </a:rPr>
              <a:t> </a:t>
            </a:r>
            <a:r>
              <a:rPr lang="pt-BR" sz="2000" dirty="0" err="1">
                <a:cs typeface="Arial"/>
              </a:rPr>
              <a:t>each</a:t>
            </a:r>
            <a:r>
              <a:rPr lang="pt-BR" sz="2000" dirty="0">
                <a:cs typeface="Arial"/>
              </a:rPr>
              <a:t> </a:t>
            </a:r>
            <a:r>
              <a:rPr lang="pt-BR" sz="2000" dirty="0" err="1">
                <a:cs typeface="Arial"/>
              </a:rPr>
              <a:t>function</a:t>
            </a:r>
            <a:r>
              <a:rPr lang="pt-BR" sz="2000" dirty="0">
                <a:cs typeface="Arial"/>
              </a:rPr>
              <a:t>: </a:t>
            </a:r>
            <a:r>
              <a:rPr lang="en-US" sz="2000" dirty="0">
                <a:cs typeface="Arial"/>
                <a:hlinkClick r:id="rId2"/>
              </a:rPr>
              <a:t>2835469 - FAQ CIG Mapping Tool - Cloud Integration Gateway</a:t>
            </a:r>
            <a:r>
              <a:rPr lang="en-US" sz="2000" dirty="0">
                <a:cs typeface="Arial"/>
              </a:rPr>
              <a:t>.</a:t>
            </a:r>
            <a:endParaRPr lang="pt-BR" sz="2000" dirty="0">
              <a:cs typeface="Arial"/>
            </a:endParaRPr>
          </a:p>
        </p:txBody>
      </p:sp>
    </p:spTree>
    <p:extLst>
      <p:ext uri="{BB962C8B-B14F-4D97-AF65-F5344CB8AC3E}">
        <p14:creationId xmlns:p14="http://schemas.microsoft.com/office/powerpoint/2010/main" val="3384402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8798-992D-414B-9CC8-4FBFE039222A}"/>
              </a:ext>
            </a:extLst>
          </p:cNvPr>
          <p:cNvSpPr>
            <a:spLocks noGrp="1"/>
          </p:cNvSpPr>
          <p:nvPr>
            <p:ph type="title"/>
          </p:nvPr>
        </p:nvSpPr>
        <p:spPr>
          <a:xfrm>
            <a:off x="504001" y="504000"/>
            <a:ext cx="11186476" cy="738664"/>
          </a:xfrm>
        </p:spPr>
        <p:txBody>
          <a:bodyPr/>
          <a:lstStyle/>
          <a:p>
            <a:r>
              <a:rPr lang="en-US" dirty="0">
                <a:cs typeface="Arial"/>
              </a:rPr>
              <a:t>Where can we get more information?</a:t>
            </a:r>
            <a:br>
              <a:rPr lang="en-US" dirty="0">
                <a:cs typeface="Arial"/>
              </a:rPr>
            </a:br>
            <a:endParaRPr lang="pt-BR" dirty="0"/>
          </a:p>
        </p:txBody>
      </p:sp>
      <p:sp>
        <p:nvSpPr>
          <p:cNvPr id="3" name="TextBox 2">
            <a:extLst>
              <a:ext uri="{FF2B5EF4-FFF2-40B4-BE49-F238E27FC236}">
                <a16:creationId xmlns:a16="http://schemas.microsoft.com/office/drawing/2014/main" id="{FF7F13F0-1256-4F51-AE31-A7AB1CC7B3B2}"/>
              </a:ext>
            </a:extLst>
          </p:cNvPr>
          <p:cNvSpPr txBox="1"/>
          <p:nvPr/>
        </p:nvSpPr>
        <p:spPr>
          <a:xfrm>
            <a:off x="773596" y="1659702"/>
            <a:ext cx="11041168" cy="3285515"/>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pt-BR" sz="2000" dirty="0" err="1">
                <a:cs typeface="Arial"/>
              </a:rPr>
              <a:t>List</a:t>
            </a:r>
            <a:r>
              <a:rPr lang="pt-BR" sz="2000" dirty="0">
                <a:cs typeface="Arial"/>
              </a:rPr>
              <a:t> </a:t>
            </a:r>
            <a:r>
              <a:rPr lang="pt-BR" sz="2000" dirty="0" err="1">
                <a:cs typeface="Arial"/>
              </a:rPr>
              <a:t>of</a:t>
            </a:r>
            <a:r>
              <a:rPr lang="pt-BR" sz="2000" dirty="0">
                <a:cs typeface="Arial"/>
              </a:rPr>
              <a:t> </a:t>
            </a:r>
            <a:r>
              <a:rPr lang="pt-BR" sz="2000" dirty="0" err="1">
                <a:cs typeface="Arial"/>
              </a:rPr>
              <a:t>available</a:t>
            </a:r>
            <a:r>
              <a:rPr lang="pt-BR" sz="2000" dirty="0">
                <a:cs typeface="Arial"/>
              </a:rPr>
              <a:t> </a:t>
            </a:r>
            <a:r>
              <a:rPr lang="pt-BR" sz="2000" dirty="0" err="1">
                <a:cs typeface="Arial"/>
              </a:rPr>
              <a:t>channels</a:t>
            </a:r>
            <a:r>
              <a:rPr lang="pt-BR" sz="2000" dirty="0">
                <a:cs typeface="Arial"/>
              </a:rPr>
              <a:t> </a:t>
            </a:r>
            <a:r>
              <a:rPr lang="pt-BR" sz="2000" dirty="0" err="1">
                <a:cs typeface="Arial"/>
              </a:rPr>
              <a:t>that</a:t>
            </a:r>
            <a:r>
              <a:rPr lang="pt-BR" sz="2000" dirty="0">
                <a:cs typeface="Arial"/>
              </a:rPr>
              <a:t> </a:t>
            </a:r>
            <a:r>
              <a:rPr lang="pt-BR" sz="2000" dirty="0" err="1">
                <a:cs typeface="Arial"/>
              </a:rPr>
              <a:t>we</a:t>
            </a:r>
            <a:r>
              <a:rPr lang="pt-BR" sz="2000" dirty="0">
                <a:cs typeface="Arial"/>
              </a:rPr>
              <a:t> </a:t>
            </a:r>
            <a:r>
              <a:rPr lang="pt-BR" sz="2000" dirty="0" err="1">
                <a:cs typeface="Arial"/>
              </a:rPr>
              <a:t>can</a:t>
            </a:r>
            <a:r>
              <a:rPr lang="pt-BR" sz="2000" dirty="0">
                <a:cs typeface="Arial"/>
              </a:rPr>
              <a:t> use </a:t>
            </a:r>
            <a:r>
              <a:rPr lang="pt-BR" sz="2000" dirty="0" err="1">
                <a:cs typeface="Arial"/>
              </a:rPr>
              <a:t>to</a:t>
            </a:r>
            <a:r>
              <a:rPr lang="pt-BR" sz="2000" dirty="0">
                <a:cs typeface="Arial"/>
              </a:rPr>
              <a:t> </a:t>
            </a:r>
            <a:r>
              <a:rPr lang="pt-BR" sz="2000" dirty="0" err="1">
                <a:cs typeface="Arial"/>
              </a:rPr>
              <a:t>get</a:t>
            </a:r>
            <a:r>
              <a:rPr lang="pt-BR" sz="2000" dirty="0">
                <a:cs typeface="Arial"/>
              </a:rPr>
              <a:t> more </a:t>
            </a:r>
            <a:r>
              <a:rPr lang="pt-BR" sz="2000" dirty="0" err="1">
                <a:cs typeface="Arial"/>
              </a:rPr>
              <a:t>information</a:t>
            </a:r>
            <a:r>
              <a:rPr lang="pt-BR" sz="2000" dirty="0">
                <a:cs typeface="Arial"/>
              </a:rPr>
              <a:t> </a:t>
            </a:r>
            <a:r>
              <a:rPr lang="pt-BR" sz="2000" dirty="0" err="1">
                <a:cs typeface="Arial"/>
              </a:rPr>
              <a:t>about</a:t>
            </a:r>
            <a:r>
              <a:rPr lang="pt-BR" sz="2000" dirty="0">
                <a:cs typeface="Arial"/>
              </a:rPr>
              <a:t> </a:t>
            </a:r>
            <a:r>
              <a:rPr lang="pt-BR" sz="2000" dirty="0" err="1">
                <a:cs typeface="Arial"/>
              </a:rPr>
              <a:t>the</a:t>
            </a:r>
            <a:r>
              <a:rPr lang="pt-BR" sz="2000" dirty="0">
                <a:cs typeface="Arial"/>
              </a:rPr>
              <a:t> CIG </a:t>
            </a:r>
            <a:r>
              <a:rPr lang="pt-BR" sz="2000" dirty="0" err="1">
                <a:cs typeface="Arial"/>
              </a:rPr>
              <a:t>Mapping</a:t>
            </a:r>
            <a:r>
              <a:rPr lang="pt-BR" sz="2000" dirty="0">
                <a:cs typeface="Arial"/>
              </a:rPr>
              <a:t> tool:</a:t>
            </a:r>
          </a:p>
          <a:p>
            <a:pPr fontAlgn="base">
              <a:spcBef>
                <a:spcPct val="50000"/>
              </a:spcBef>
              <a:spcAft>
                <a:spcPct val="0"/>
              </a:spcAft>
              <a:buClr>
                <a:srgbClr val="F0AB00"/>
              </a:buClr>
              <a:buSzPct val="80000"/>
            </a:pPr>
            <a:endParaRPr lang="pt-BR" sz="2000" dirty="0">
              <a:cs typeface="Arial"/>
            </a:endParaRP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a:cs typeface="Arial"/>
                <a:hlinkClick r:id="rId2"/>
              </a:rPr>
              <a:t>CIG Help Portal</a:t>
            </a:r>
            <a:r>
              <a:rPr lang="pt-BR" sz="2000" dirty="0">
                <a:cs typeface="Arial"/>
              </a:rPr>
              <a:t>: SAP </a:t>
            </a:r>
            <a:r>
              <a:rPr lang="pt-BR" sz="2000" dirty="0" err="1">
                <a:cs typeface="Arial"/>
              </a:rPr>
              <a:t>official</a:t>
            </a:r>
            <a:r>
              <a:rPr lang="pt-BR" sz="2000" dirty="0">
                <a:cs typeface="Arial"/>
              </a:rPr>
              <a:t> </a:t>
            </a:r>
            <a:r>
              <a:rPr lang="pt-BR" sz="2000" dirty="0" err="1">
                <a:cs typeface="Arial"/>
              </a:rPr>
              <a:t>documentation</a:t>
            </a:r>
            <a:r>
              <a:rPr lang="pt-BR" sz="2000" dirty="0">
                <a:cs typeface="Arial"/>
              </a:rPr>
              <a:t> </a:t>
            </a:r>
            <a:r>
              <a:rPr lang="pt-BR" sz="2000" dirty="0" err="1">
                <a:cs typeface="Arial"/>
              </a:rPr>
              <a:t>about</a:t>
            </a:r>
            <a:r>
              <a:rPr lang="pt-BR" sz="2000" dirty="0">
                <a:cs typeface="Arial"/>
              </a:rPr>
              <a:t> </a:t>
            </a:r>
            <a:r>
              <a:rPr lang="pt-BR" sz="2000" dirty="0" err="1">
                <a:cs typeface="Arial"/>
              </a:rPr>
              <a:t>the</a:t>
            </a:r>
            <a:r>
              <a:rPr lang="pt-BR" sz="2000" dirty="0">
                <a:cs typeface="Arial"/>
              </a:rPr>
              <a:t> </a:t>
            </a:r>
            <a:r>
              <a:rPr lang="pt-BR" sz="2000" dirty="0" err="1">
                <a:cs typeface="Arial"/>
              </a:rPr>
              <a:t>product</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a:cs typeface="Arial"/>
                <a:hlinkClick r:id="rId3"/>
              </a:rPr>
              <a:t>Ariba </a:t>
            </a:r>
            <a:r>
              <a:rPr lang="pt-BR" sz="2000" dirty="0" err="1">
                <a:cs typeface="Arial"/>
                <a:hlinkClick r:id="rId3"/>
              </a:rPr>
              <a:t>Knowledge</a:t>
            </a:r>
            <a:r>
              <a:rPr lang="pt-BR" sz="2000" dirty="0">
                <a:cs typeface="Arial"/>
                <a:hlinkClick r:id="rId3"/>
              </a:rPr>
              <a:t> Base</a:t>
            </a:r>
            <a:r>
              <a:rPr lang="pt-BR" sz="2000" dirty="0">
                <a:cs typeface="Arial"/>
              </a:rPr>
              <a:t>: </a:t>
            </a:r>
            <a:r>
              <a:rPr lang="pt-BR" sz="2000" dirty="0" err="1">
                <a:cs typeface="Arial"/>
              </a:rPr>
              <a:t>Repository</a:t>
            </a:r>
            <a:r>
              <a:rPr lang="pt-BR" sz="2000" dirty="0">
                <a:cs typeface="Arial"/>
              </a:rPr>
              <a:t> </a:t>
            </a:r>
            <a:r>
              <a:rPr lang="pt-BR" sz="2000" dirty="0" err="1">
                <a:cs typeface="Arial"/>
              </a:rPr>
              <a:t>of</a:t>
            </a:r>
            <a:r>
              <a:rPr lang="pt-BR" sz="2000" dirty="0">
                <a:cs typeface="Arial"/>
              </a:rPr>
              <a:t> </a:t>
            </a:r>
            <a:r>
              <a:rPr lang="pt-BR" sz="2000" dirty="0" err="1">
                <a:cs typeface="Arial"/>
              </a:rPr>
              <a:t>articles</a:t>
            </a:r>
            <a:r>
              <a:rPr lang="pt-BR" sz="2000" dirty="0">
                <a:cs typeface="Arial"/>
              </a:rPr>
              <a:t> </a:t>
            </a:r>
            <a:r>
              <a:rPr lang="pt-BR" sz="2000" dirty="0" err="1">
                <a:cs typeface="Arial"/>
              </a:rPr>
              <a:t>created</a:t>
            </a:r>
            <a:r>
              <a:rPr lang="pt-BR" sz="2000" dirty="0">
                <a:cs typeface="Arial"/>
              </a:rPr>
              <a:t> in a </a:t>
            </a:r>
            <a:r>
              <a:rPr lang="pt-BR" sz="2000" dirty="0" err="1">
                <a:cs typeface="Arial"/>
              </a:rPr>
              <a:t>daily</a:t>
            </a:r>
            <a:r>
              <a:rPr lang="pt-BR" sz="2000" dirty="0">
                <a:cs typeface="Arial"/>
              </a:rPr>
              <a:t> </a:t>
            </a:r>
            <a:r>
              <a:rPr lang="pt-BR" sz="2000" dirty="0" err="1">
                <a:cs typeface="Arial"/>
              </a:rPr>
              <a:t>basis</a:t>
            </a:r>
            <a:r>
              <a:rPr lang="pt-BR" sz="2000" dirty="0">
                <a:cs typeface="Arial"/>
              </a:rPr>
              <a:t> </a:t>
            </a:r>
            <a:r>
              <a:rPr lang="pt-BR" sz="2000" dirty="0" err="1">
                <a:cs typeface="Arial"/>
              </a:rPr>
              <a:t>by</a:t>
            </a:r>
            <a:r>
              <a:rPr lang="pt-BR" sz="2000" dirty="0">
                <a:cs typeface="Arial"/>
              </a:rPr>
              <a:t> </a:t>
            </a:r>
            <a:r>
              <a:rPr lang="pt-BR" sz="2000" dirty="0" err="1">
                <a:cs typeface="Arial"/>
              </a:rPr>
              <a:t>the</a:t>
            </a:r>
            <a:r>
              <a:rPr lang="pt-BR" sz="2000" dirty="0">
                <a:cs typeface="Arial"/>
              </a:rPr>
              <a:t> </a:t>
            </a:r>
            <a:r>
              <a:rPr lang="pt-BR" sz="2000" dirty="0" err="1">
                <a:cs typeface="Arial"/>
              </a:rPr>
              <a:t>team</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a:cs typeface="Arial"/>
                <a:hlinkClick r:id="rId4"/>
              </a:rPr>
              <a:t>Documentation for </a:t>
            </a:r>
            <a:r>
              <a:rPr lang="pt-BR" sz="2000" dirty="0" err="1">
                <a:cs typeface="Arial"/>
                <a:hlinkClick r:id="rId4"/>
              </a:rPr>
              <a:t>the</a:t>
            </a:r>
            <a:r>
              <a:rPr lang="pt-BR" sz="2000" dirty="0">
                <a:cs typeface="Arial"/>
                <a:hlinkClick r:id="rId4"/>
              </a:rPr>
              <a:t> SAP Ariba Cloud Integration Gateway </a:t>
            </a:r>
            <a:r>
              <a:rPr lang="pt-BR" sz="2000" dirty="0" err="1">
                <a:cs typeface="Arial"/>
                <a:hlinkClick r:id="rId4"/>
              </a:rPr>
              <a:t>Mapping</a:t>
            </a:r>
            <a:r>
              <a:rPr lang="pt-BR" sz="2000" dirty="0">
                <a:cs typeface="Arial"/>
                <a:hlinkClick r:id="rId4"/>
              </a:rPr>
              <a:t> Tool</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en-US" dirty="0">
                <a:hlinkClick r:id="rId5"/>
              </a:rPr>
              <a:t>Access SAP Ariba CIG (CIG) Community</a:t>
            </a:r>
            <a:r>
              <a:rPr lang="en-US" dirty="0"/>
              <a:t>: Ask our experts a question, engage with other community members, follow latest blogs and stay up-to-date with the latest announcements and features.</a:t>
            </a:r>
            <a:endParaRPr lang="pt-BR" sz="2000" dirty="0">
              <a:cs typeface="Arial"/>
            </a:endParaRPr>
          </a:p>
        </p:txBody>
      </p:sp>
    </p:spTree>
    <p:extLst>
      <p:ext uri="{BB962C8B-B14F-4D97-AF65-F5344CB8AC3E}">
        <p14:creationId xmlns:p14="http://schemas.microsoft.com/office/powerpoint/2010/main" val="961079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esentation Title">
            <a:extLst>
              <a:ext uri="{FF2B5EF4-FFF2-40B4-BE49-F238E27FC236}">
                <a16:creationId xmlns:a16="http://schemas.microsoft.com/office/drawing/2014/main" id="{CCD31FE2-0A17-424F-AACF-D02513CB0448}"/>
              </a:ext>
            </a:extLst>
          </p:cNvPr>
          <p:cNvSpPr txBox="1">
            <a:spLocks/>
          </p:cNvSpPr>
          <p:nvPr/>
        </p:nvSpPr>
        <p:spPr bwMode="black">
          <a:xfrm>
            <a:off x="2201029" y="2875310"/>
            <a:ext cx="7793115" cy="1784484"/>
          </a:xfrm>
          <a:prstGeom prst="rect">
            <a:avLst/>
          </a:prstGeom>
        </p:spPr>
        <p:txBody>
          <a:bodyPr vert="horz" wrap="square" lIns="0" tIns="0" rIns="0" bIns="0" rtlCol="0" anchor="t" anchorCtr="0">
            <a:normAutofit fontScale="85000" lnSpcReduction="10000"/>
          </a:bodyPr>
          <a:lstStyle>
            <a:lvl1pPr algn="l" defTabSz="1088558" rtl="0" eaLnBrk="1" latinLnBrk="0" hangingPunct="1">
              <a:lnSpc>
                <a:spcPct val="90000"/>
              </a:lnSpc>
              <a:spcBef>
                <a:spcPct val="0"/>
              </a:spcBef>
              <a:buNone/>
              <a:defRPr sz="3600" b="1" kern="1200" baseline="0">
                <a:solidFill>
                  <a:schemeClr val="tx1"/>
                </a:solidFill>
                <a:latin typeface="+mj-lt"/>
                <a:ea typeface="+mj-ea"/>
                <a:cs typeface="+mj-cs"/>
              </a:defRPr>
            </a:lvl1pPr>
          </a:lstStyle>
          <a:p>
            <a:pPr algn="ctr">
              <a:lnSpc>
                <a:spcPct val="120000"/>
              </a:lnSpc>
            </a:pPr>
            <a:r>
              <a:rPr lang="de-DE" sz="2500" dirty="0"/>
              <a:t>Bharath Balakrishnan: TSE, Cloud </a:t>
            </a:r>
            <a:r>
              <a:rPr lang="de-DE" sz="2500" dirty="0" err="1"/>
              <a:t>Integrations</a:t>
            </a:r>
            <a:endParaRPr lang="de-DE" sz="2500" dirty="0"/>
          </a:p>
          <a:p>
            <a:pPr algn="ctr">
              <a:lnSpc>
                <a:spcPct val="120000"/>
              </a:lnSpc>
            </a:pPr>
            <a:r>
              <a:rPr lang="de-DE" sz="2500" dirty="0"/>
              <a:t>Eduardo Junior : TSE, Cloud </a:t>
            </a:r>
            <a:r>
              <a:rPr lang="de-DE" sz="2500" dirty="0" err="1"/>
              <a:t>Integrations</a:t>
            </a:r>
            <a:endParaRPr lang="de-DE" sz="2500" dirty="0">
              <a:cs typeface="Arial"/>
            </a:endParaRPr>
          </a:p>
          <a:p>
            <a:pPr algn="ctr">
              <a:lnSpc>
                <a:spcPct val="120000"/>
              </a:lnSpc>
            </a:pPr>
            <a:r>
              <a:rPr lang="de-DE" sz="2500" dirty="0"/>
              <a:t>Thales Nascimento: TSE, Cloud </a:t>
            </a:r>
            <a:r>
              <a:rPr lang="de-DE" sz="2500" dirty="0" err="1"/>
              <a:t>Integrations</a:t>
            </a:r>
            <a:endParaRPr lang="de-DE" sz="2500" dirty="0">
              <a:cs typeface="Arial"/>
            </a:endParaRPr>
          </a:p>
          <a:p>
            <a:pPr algn="ctr">
              <a:lnSpc>
                <a:spcPct val="120000"/>
              </a:lnSpc>
            </a:pPr>
            <a:r>
              <a:rPr lang="de-DE" sz="2500" dirty="0"/>
              <a:t>Valmir Palacio: TSE, Cloud </a:t>
            </a:r>
            <a:r>
              <a:rPr lang="de-DE" sz="2500" dirty="0" err="1"/>
              <a:t>Integrations</a:t>
            </a:r>
            <a:endParaRPr lang="de-DE" sz="2500" dirty="0"/>
          </a:p>
          <a:p>
            <a:pPr algn="ctr">
              <a:lnSpc>
                <a:spcPct val="120000"/>
              </a:lnSpc>
            </a:pPr>
            <a:r>
              <a:rPr lang="de-DE" sz="2500" dirty="0" err="1"/>
              <a:t>Cinthia</a:t>
            </a:r>
            <a:r>
              <a:rPr lang="de-DE" sz="2500" dirty="0"/>
              <a:t> Guzman Rodrigues: Engineering, Cloud </a:t>
            </a:r>
            <a:r>
              <a:rPr lang="de-DE" sz="2500" dirty="0" err="1"/>
              <a:t>Integrations</a:t>
            </a:r>
            <a:endParaRPr lang="de-DE" sz="2500" dirty="0"/>
          </a:p>
          <a:p>
            <a:pPr algn="ctr"/>
            <a:endParaRPr lang="de-DE" sz="2500" dirty="0">
              <a:cs typeface="Arial"/>
            </a:endParaRPr>
          </a:p>
        </p:txBody>
      </p:sp>
      <p:pic>
        <p:nvPicPr>
          <p:cNvPr id="6" name="Picture 5">
            <a:extLst>
              <a:ext uri="{FF2B5EF4-FFF2-40B4-BE49-F238E27FC236}">
                <a16:creationId xmlns:a16="http://schemas.microsoft.com/office/drawing/2014/main" id="{EFCDCB72-127F-4E85-BE70-C990B777B75C}"/>
              </a:ext>
            </a:extLst>
          </p:cNvPr>
          <p:cNvPicPr>
            <a:picLocks noChangeAspect="1"/>
          </p:cNvPicPr>
          <p:nvPr/>
        </p:nvPicPr>
        <p:blipFill>
          <a:blip r:embed="rId2"/>
          <a:stretch>
            <a:fillRect/>
          </a:stretch>
        </p:blipFill>
        <p:spPr>
          <a:xfrm>
            <a:off x="5205345" y="623475"/>
            <a:ext cx="1784483" cy="1784483"/>
          </a:xfrm>
          <a:prstGeom prst="rect">
            <a:avLst/>
          </a:prstGeom>
        </p:spPr>
      </p:pic>
    </p:spTree>
    <p:extLst>
      <p:ext uri="{BB962C8B-B14F-4D97-AF65-F5344CB8AC3E}">
        <p14:creationId xmlns:p14="http://schemas.microsoft.com/office/powerpoint/2010/main" val="3352613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603D880-9633-4AA3-B674-9FB1E86F696A}"/>
              </a:ext>
            </a:extLst>
          </p:cNvPr>
          <p:cNvSpPr>
            <a:spLocks noGrp="1"/>
          </p:cNvSpPr>
          <p:nvPr>
            <p:ph type="title"/>
          </p:nvPr>
        </p:nvSpPr>
        <p:spPr>
          <a:xfrm>
            <a:off x="504001" y="473520"/>
            <a:ext cx="11186476" cy="369332"/>
          </a:xfrm>
        </p:spPr>
        <p:txBody>
          <a:bodyPr/>
          <a:lstStyle/>
          <a:p>
            <a:r>
              <a:rPr lang="en-US"/>
              <a:t>Reference Documentation / Support Articles</a:t>
            </a:r>
          </a:p>
        </p:txBody>
      </p:sp>
      <p:sp>
        <p:nvSpPr>
          <p:cNvPr id="7" name="Rectangle 6">
            <a:extLst>
              <a:ext uri="{FF2B5EF4-FFF2-40B4-BE49-F238E27FC236}">
                <a16:creationId xmlns:a16="http://schemas.microsoft.com/office/drawing/2014/main" id="{79B0BF1E-2FBD-464C-BF4F-E8D1E8212711}"/>
              </a:ext>
            </a:extLst>
          </p:cNvPr>
          <p:cNvSpPr/>
          <p:nvPr/>
        </p:nvSpPr>
        <p:spPr>
          <a:xfrm>
            <a:off x="292324" y="1246777"/>
            <a:ext cx="11609830" cy="6324808"/>
          </a:xfrm>
          <a:prstGeom prst="rect">
            <a:avLst/>
          </a:prstGeom>
          <a:ln>
            <a:noFill/>
          </a:ln>
        </p:spPr>
        <p:txBody>
          <a:bodyPr wrap="square" anchor="t">
            <a:spAutoFit/>
          </a:bodyPr>
          <a:lstStyle/>
          <a:p>
            <a:r>
              <a:rPr lang="en-US" sz="2000" dirty="0">
                <a:cs typeface="Arial"/>
              </a:rPr>
              <a:t>       CIG Community</a:t>
            </a:r>
            <a:endParaRPr lang="en-US" dirty="0">
              <a:cs typeface="Arial"/>
            </a:endParaRPr>
          </a:p>
          <a:p>
            <a:pPr marL="887095" lvl="1" indent="-342900">
              <a:buFont typeface="Wingdings" panose="05000000000000000000" pitchFamily="2" charset="2"/>
              <a:buChar char="§"/>
            </a:pPr>
            <a:r>
              <a:rPr lang="en-US" sz="2000" dirty="0">
                <a:cs typeface="Arial"/>
                <a:hlinkClick r:id="rId2"/>
              </a:rPr>
              <a:t>https://community.sap.com/topics/ariba-cloud-integration-gateway</a:t>
            </a:r>
            <a:endParaRPr lang="en-US" sz="2000" dirty="0">
              <a:cs typeface="Arial"/>
            </a:endParaRPr>
          </a:p>
          <a:p>
            <a:pPr marL="544195" lvl="1">
              <a:buNone/>
            </a:pPr>
            <a:endParaRPr lang="en-US" sz="2000" dirty="0">
              <a:cs typeface="Arial"/>
            </a:endParaRPr>
          </a:p>
          <a:p>
            <a:pPr marL="544195" lvl="1">
              <a:buFont typeface="Wingdings" panose="05000000000000000000" pitchFamily="2" charset="2"/>
              <a:buNone/>
            </a:pPr>
            <a:r>
              <a:rPr lang="en-US" sz="2000" dirty="0">
                <a:cs typeface="Arial"/>
              </a:rPr>
              <a:t>CIG Help Portal</a:t>
            </a:r>
            <a:endParaRPr lang="en-US" dirty="0">
              <a:cs typeface="Arial"/>
            </a:endParaRPr>
          </a:p>
          <a:p>
            <a:pPr marL="887095" lvl="1" indent="-342900">
              <a:buFont typeface="Wingdings" panose="05000000000000000000" pitchFamily="2" charset="2"/>
              <a:buChar char="§"/>
            </a:pPr>
            <a:r>
              <a:rPr lang="en-US" sz="2000" dirty="0">
                <a:cs typeface="Arial"/>
                <a:hlinkClick r:id="rId3"/>
              </a:rPr>
              <a:t>https://help.sap.com/viewer/product/ARIBA_CIG/latest/en-US?task=whats_new_task</a:t>
            </a:r>
            <a:r>
              <a:rPr lang="en-US" sz="2000" dirty="0">
                <a:cs typeface="Arial"/>
              </a:rPr>
              <a:t>  </a:t>
            </a:r>
            <a:endParaRPr lang="en-US" dirty="0">
              <a:cs typeface="Arial"/>
            </a:endParaRPr>
          </a:p>
          <a:p>
            <a:pPr marL="887095" lvl="1" indent="-342900">
              <a:buFont typeface="Wingdings" panose="05000000000000000000" pitchFamily="2" charset="2"/>
              <a:buChar char="§"/>
            </a:pPr>
            <a:endParaRPr lang="en-US" sz="2000" dirty="0">
              <a:cs typeface="Arial"/>
            </a:endParaRPr>
          </a:p>
          <a:p>
            <a:pPr marL="544195" lvl="1">
              <a:buNone/>
            </a:pPr>
            <a:r>
              <a:rPr lang="en-US" sz="2000" dirty="0">
                <a:cs typeface="Arial"/>
              </a:rPr>
              <a:t>CIG Mapping Tool Master KBA:</a:t>
            </a:r>
            <a:endParaRPr lang="en-US" dirty="0">
              <a:cs typeface="Arial"/>
            </a:endParaRPr>
          </a:p>
          <a:p>
            <a:pPr marL="887095" lvl="1" indent="-342900">
              <a:buFont typeface="Wingdings"/>
              <a:buChar char="§"/>
            </a:pPr>
            <a:r>
              <a:rPr lang="pt-BR" sz="2000" dirty="0">
                <a:hlinkClick r:id="rId4"/>
              </a:rPr>
              <a:t>https://launchpad.support.sap.com/#/notes/2835469</a:t>
            </a:r>
            <a:endParaRPr lang="pt-BR" sz="2000" dirty="0"/>
          </a:p>
          <a:p>
            <a:pPr marL="887095" lvl="1" indent="-342900">
              <a:buFont typeface="Wingdings"/>
              <a:buChar char="§"/>
            </a:pPr>
            <a:r>
              <a:rPr lang="pt-BR" sz="2000" dirty="0">
                <a:hlinkClick r:id="rId5"/>
              </a:rPr>
              <a:t>https://support.ariba.com/item/view/183473</a:t>
            </a:r>
            <a:endParaRPr lang="pt-BR" sz="2000" dirty="0"/>
          </a:p>
          <a:p>
            <a:pPr marL="544195" lvl="1">
              <a:buNone/>
            </a:pPr>
            <a:endParaRPr lang="en-US" sz="2000" dirty="0">
              <a:cs typeface="Arial"/>
            </a:endParaRPr>
          </a:p>
          <a:p>
            <a:pPr marL="544195" lvl="1">
              <a:buNone/>
            </a:pPr>
            <a:r>
              <a:rPr lang="en-US" sz="2000" dirty="0">
                <a:cs typeface="Arial"/>
              </a:rPr>
              <a:t>Documentation for the SAP Ariba Cloud Integration Gateway Mapping Tool</a:t>
            </a:r>
          </a:p>
          <a:p>
            <a:pPr marL="887095" lvl="1" indent="-342900">
              <a:buFont typeface="Wingdings"/>
              <a:buChar char="§"/>
            </a:pPr>
            <a:r>
              <a:rPr lang="pt-BR" sz="2000" dirty="0">
                <a:hlinkClick r:id="rId6"/>
              </a:rPr>
              <a:t>https://support.ariba.com/item/view/184627</a:t>
            </a:r>
            <a:endParaRPr lang="pt-BR" sz="2000" dirty="0"/>
          </a:p>
          <a:p>
            <a:pPr marL="544195" lvl="1">
              <a:buNone/>
            </a:pPr>
            <a:endParaRPr lang="en-US" sz="2000" dirty="0">
              <a:cs typeface="Arial"/>
            </a:endParaRPr>
          </a:p>
          <a:p>
            <a:pPr marL="544195" lvl="1">
              <a:buNone/>
            </a:pPr>
            <a:r>
              <a:rPr lang="en-US" sz="2000" dirty="0" err="1">
                <a:cs typeface="Arial"/>
              </a:rPr>
              <a:t>BAdIs</a:t>
            </a:r>
            <a:r>
              <a:rPr lang="en-US" sz="2000" dirty="0">
                <a:cs typeface="Arial"/>
              </a:rPr>
              <a:t> – Sap Help Portal</a:t>
            </a:r>
          </a:p>
          <a:p>
            <a:pPr marL="887095" lvl="1" indent="-342900">
              <a:buFont typeface="Wingdings"/>
              <a:buChar char="§"/>
            </a:pPr>
            <a:r>
              <a:rPr lang="pt-BR" sz="2000" dirty="0">
                <a:hlinkClick r:id="rId7"/>
              </a:rPr>
              <a:t>https://help.sap.com/viewer/12aa7f056c531014aa5bca7aee037e55/latest/en-US/e6d54d3c596f0b26e10000000a11402f.html</a:t>
            </a:r>
            <a:endParaRPr lang="en-US" sz="2000" dirty="0">
              <a:cs typeface="Arial"/>
            </a:endParaRPr>
          </a:p>
          <a:p>
            <a:pPr marL="457200" indent="-457200">
              <a:buFont typeface="Wingdings" panose="05000000000000000000" pitchFamily="2" charset="2"/>
              <a:buChar char="§"/>
            </a:pPr>
            <a:endParaRPr lang="en-US" sz="2000" dirty="0">
              <a:cs typeface="Arial"/>
            </a:endParaRPr>
          </a:p>
          <a:p>
            <a:pPr marL="457200" indent="-457200">
              <a:buAutoNum type="arabicPeriod"/>
            </a:pPr>
            <a:endParaRPr lang="en-US" dirty="0">
              <a:cs typeface="Arial"/>
            </a:endParaRPr>
          </a:p>
          <a:p>
            <a:pPr marL="457200" indent="-457200">
              <a:buAutoNum type="arabicPeriod"/>
            </a:pPr>
            <a:endParaRPr lang="en-US" dirty="0">
              <a:cs typeface="Arial"/>
            </a:endParaRPr>
          </a:p>
          <a:p>
            <a:pPr marL="457200" indent="-457200">
              <a:buAutoNum type="arabicPeriod"/>
            </a:pPr>
            <a:endParaRPr lang="en-US" dirty="0">
              <a:cs typeface="Arial"/>
            </a:endParaRPr>
          </a:p>
        </p:txBody>
      </p:sp>
      <p:pic>
        <p:nvPicPr>
          <p:cNvPr id="4" name="Picture 3">
            <a:extLst>
              <a:ext uri="{FF2B5EF4-FFF2-40B4-BE49-F238E27FC236}">
                <a16:creationId xmlns:a16="http://schemas.microsoft.com/office/drawing/2014/main" id="{34212C4A-95C2-4C60-98BF-F862FA732807}"/>
              </a:ext>
            </a:extLst>
          </p:cNvPr>
          <p:cNvPicPr>
            <a:picLocks noChangeAspect="1"/>
          </p:cNvPicPr>
          <p:nvPr/>
        </p:nvPicPr>
        <p:blipFill>
          <a:blip r:embed="rId8"/>
          <a:stretch>
            <a:fillRect/>
          </a:stretch>
        </p:blipFill>
        <p:spPr>
          <a:xfrm>
            <a:off x="10874829" y="1"/>
            <a:ext cx="1320346" cy="1320346"/>
          </a:xfrm>
          <a:prstGeom prst="rect">
            <a:avLst/>
          </a:prstGeom>
        </p:spPr>
      </p:pic>
    </p:spTree>
    <p:extLst>
      <p:ext uri="{BB962C8B-B14F-4D97-AF65-F5344CB8AC3E}">
        <p14:creationId xmlns:p14="http://schemas.microsoft.com/office/powerpoint/2010/main" val="1051026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08CC338-F4E0-491C-96D7-640DEB78F87E}"/>
              </a:ext>
            </a:extLst>
          </p:cNvPr>
          <p:cNvSpPr>
            <a:spLocks noGrp="1"/>
          </p:cNvSpPr>
          <p:nvPr>
            <p:ph type="body" sz="quarter" idx="10"/>
          </p:nvPr>
        </p:nvSpPr>
        <p:spPr/>
        <p:txBody>
          <a:bodyPr/>
          <a:lstStyle/>
          <a:p>
            <a:r>
              <a:rPr lang="en-US" dirty="0"/>
              <a:t>David Johnson, Sr Program Manager, Platform​</a:t>
            </a:r>
            <a:br>
              <a:rPr lang="en-US" dirty="0"/>
            </a:br>
            <a:r>
              <a:rPr lang="en-US" dirty="0"/>
              <a:t>Alvaro Lorenzoni, Support Manager, Cloud Integrations</a:t>
            </a:r>
            <a:br>
              <a:rPr lang="en-US" dirty="0"/>
            </a:br>
            <a:r>
              <a:rPr lang="en-US" dirty="0"/>
              <a:t>Thales Nascimento, TSE, Cloud Integrations</a:t>
            </a:r>
            <a:br>
              <a:rPr lang="en-US" dirty="0"/>
            </a:br>
            <a:r>
              <a:rPr lang="en-US" dirty="0"/>
              <a:t>Valmir Palacio, TSE, Cloud Integrations</a:t>
            </a:r>
          </a:p>
        </p:txBody>
      </p:sp>
      <p:sp>
        <p:nvSpPr>
          <p:cNvPr id="3" name="Title 2">
            <a:extLst>
              <a:ext uri="{FF2B5EF4-FFF2-40B4-BE49-F238E27FC236}">
                <a16:creationId xmlns:a16="http://schemas.microsoft.com/office/drawing/2014/main" id="{2DFFB009-550D-4951-8C9E-4F9B7B438E75}"/>
              </a:ext>
            </a:extLst>
          </p:cNvPr>
          <p:cNvSpPr>
            <a:spLocks noGrp="1"/>
          </p:cNvSpPr>
          <p:nvPr>
            <p:ph type="ctrTitle"/>
          </p:nvPr>
        </p:nvSpPr>
        <p:spPr/>
        <p:txBody>
          <a:bodyPr/>
          <a:lstStyle/>
          <a:p>
            <a:endParaRPr lang="en-US"/>
          </a:p>
        </p:txBody>
      </p:sp>
    </p:spTree>
    <p:extLst>
      <p:ext uri="{BB962C8B-B14F-4D97-AF65-F5344CB8AC3E}">
        <p14:creationId xmlns:p14="http://schemas.microsoft.com/office/powerpoint/2010/main" val="2682547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603D880-9633-4AA3-B674-9FB1E86F696A}"/>
              </a:ext>
            </a:extLst>
          </p:cNvPr>
          <p:cNvSpPr>
            <a:spLocks noGrp="1"/>
          </p:cNvSpPr>
          <p:nvPr>
            <p:ph type="title"/>
          </p:nvPr>
        </p:nvSpPr>
        <p:spPr>
          <a:xfrm>
            <a:off x="504001" y="473520"/>
            <a:ext cx="11186476" cy="369332"/>
          </a:xfrm>
        </p:spPr>
        <p:txBody>
          <a:bodyPr/>
          <a:lstStyle/>
          <a:p>
            <a:r>
              <a:rPr lang="en-US"/>
              <a:t>Agenda</a:t>
            </a:r>
          </a:p>
        </p:txBody>
      </p:sp>
      <p:sp>
        <p:nvSpPr>
          <p:cNvPr id="5" name="Flowchart: Connector 4">
            <a:extLst>
              <a:ext uri="{FF2B5EF4-FFF2-40B4-BE49-F238E27FC236}">
                <a16:creationId xmlns:a16="http://schemas.microsoft.com/office/drawing/2014/main" id="{A434CDD0-6E07-42A1-8E0C-E63ABEC9EAF3}"/>
              </a:ext>
            </a:extLst>
          </p:cNvPr>
          <p:cNvSpPr/>
          <p:nvPr/>
        </p:nvSpPr>
        <p:spPr bwMode="gray">
          <a:xfrm>
            <a:off x="802640" y="2131576"/>
            <a:ext cx="985520" cy="934720"/>
          </a:xfrm>
          <a:prstGeom prst="flowChartConnector">
            <a:avLst/>
          </a:prstGeom>
          <a:solidFill>
            <a:srgbClr val="FFC000"/>
          </a:solid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800" b="0" i="0" u="none" strike="noStrike" kern="0" cap="none" spc="0" normalizeH="0" baseline="0" noProof="0" err="1">
              <a:ln>
                <a:noFill/>
              </a:ln>
              <a:effectLst/>
              <a:uLnTx/>
              <a:uFillTx/>
              <a:ea typeface="Arial Unicode MS" pitchFamily="34" charset="-128"/>
              <a:cs typeface="Arial Unicode MS" pitchFamily="34" charset="-128"/>
            </a:endParaRPr>
          </a:p>
        </p:txBody>
      </p:sp>
      <p:sp>
        <p:nvSpPr>
          <p:cNvPr id="6" name="TextBox 5">
            <a:extLst>
              <a:ext uri="{FF2B5EF4-FFF2-40B4-BE49-F238E27FC236}">
                <a16:creationId xmlns:a16="http://schemas.microsoft.com/office/drawing/2014/main" id="{816E3A22-15F2-410B-84FD-0410020D5D29}"/>
              </a:ext>
            </a:extLst>
          </p:cNvPr>
          <p:cNvSpPr txBox="1"/>
          <p:nvPr/>
        </p:nvSpPr>
        <p:spPr>
          <a:xfrm>
            <a:off x="1026160" y="2321937"/>
            <a:ext cx="538480" cy="553998"/>
          </a:xfrm>
          <a:prstGeom prst="rect">
            <a:avLst/>
          </a:prstGeom>
          <a:noFill/>
        </p:spPr>
        <p:txBody>
          <a:bodyPr wrap="square" lIns="0" tIns="0" rIns="0" bIns="0" rtlCol="0">
            <a:spAutoFit/>
          </a:bodyPr>
          <a:lstStyle/>
          <a:p>
            <a:pPr algn="ctr" fontAlgn="base">
              <a:spcBef>
                <a:spcPct val="50000"/>
              </a:spcBef>
              <a:spcAft>
                <a:spcPct val="0"/>
              </a:spcAft>
              <a:buClr>
                <a:srgbClr val="F0AB00"/>
              </a:buClr>
              <a:buSzPct val="80000"/>
            </a:pPr>
            <a:r>
              <a:rPr lang="en-US" sz="3600" b="1" kern="0" dirty="0">
                <a:solidFill>
                  <a:schemeClr val="bg1"/>
                </a:solidFill>
                <a:ea typeface="Arial Unicode MS" pitchFamily="34" charset="-128"/>
                <a:cs typeface="Arial Unicode MS" pitchFamily="34" charset="-128"/>
              </a:rPr>
              <a:t>30</a:t>
            </a:r>
          </a:p>
        </p:txBody>
      </p:sp>
      <p:sp>
        <p:nvSpPr>
          <p:cNvPr id="11" name="Flowchart: Connector 10">
            <a:extLst>
              <a:ext uri="{FF2B5EF4-FFF2-40B4-BE49-F238E27FC236}">
                <a16:creationId xmlns:a16="http://schemas.microsoft.com/office/drawing/2014/main" id="{1A357C88-F162-417F-A4A4-588F5EDD8953}"/>
              </a:ext>
            </a:extLst>
          </p:cNvPr>
          <p:cNvSpPr/>
          <p:nvPr/>
        </p:nvSpPr>
        <p:spPr bwMode="gray">
          <a:xfrm>
            <a:off x="802640" y="1019854"/>
            <a:ext cx="985520" cy="934720"/>
          </a:xfrm>
          <a:prstGeom prst="flowChartConnector">
            <a:avLst/>
          </a:prstGeom>
          <a:solidFill>
            <a:srgbClr val="FFC000"/>
          </a:solid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800" b="0" i="0" u="none" strike="noStrike" kern="0" cap="none" spc="0" normalizeH="0" baseline="0" noProof="0" err="1">
              <a:ln>
                <a:noFill/>
              </a:ln>
              <a:effectLst/>
              <a:uLnTx/>
              <a:uFillTx/>
              <a:ea typeface="Arial Unicode MS" pitchFamily="34" charset="-128"/>
              <a:cs typeface="Arial Unicode MS" pitchFamily="34" charset="-128"/>
            </a:endParaRPr>
          </a:p>
        </p:txBody>
      </p:sp>
      <p:sp>
        <p:nvSpPr>
          <p:cNvPr id="12" name="TextBox 11">
            <a:extLst>
              <a:ext uri="{FF2B5EF4-FFF2-40B4-BE49-F238E27FC236}">
                <a16:creationId xmlns:a16="http://schemas.microsoft.com/office/drawing/2014/main" id="{E3FFE8C1-949C-44E4-A507-D93B85CC207B}"/>
              </a:ext>
            </a:extLst>
          </p:cNvPr>
          <p:cNvSpPr txBox="1"/>
          <p:nvPr/>
        </p:nvSpPr>
        <p:spPr>
          <a:xfrm>
            <a:off x="1026160" y="1210215"/>
            <a:ext cx="538480" cy="553998"/>
          </a:xfrm>
          <a:prstGeom prst="rect">
            <a:avLst/>
          </a:prstGeom>
          <a:noFill/>
        </p:spPr>
        <p:txBody>
          <a:bodyPr wrap="square" lIns="0" tIns="0" rIns="0" bIns="0" rtlCol="0">
            <a:spAutoFit/>
          </a:bodyPr>
          <a:lstStyle/>
          <a:p>
            <a:pPr algn="ctr" fontAlgn="base">
              <a:spcBef>
                <a:spcPct val="50000"/>
              </a:spcBef>
              <a:spcAft>
                <a:spcPct val="0"/>
              </a:spcAft>
              <a:buClr>
                <a:srgbClr val="F0AB00"/>
              </a:buClr>
              <a:buSzPct val="80000"/>
            </a:pPr>
            <a:r>
              <a:rPr lang="en-US" sz="3600" b="1" kern="0" dirty="0">
                <a:solidFill>
                  <a:schemeClr val="bg1"/>
                </a:solidFill>
                <a:ea typeface="Arial Unicode MS" pitchFamily="34" charset="-128"/>
                <a:cs typeface="Arial Unicode MS" pitchFamily="34" charset="-128"/>
              </a:rPr>
              <a:t>5</a:t>
            </a:r>
          </a:p>
        </p:txBody>
      </p:sp>
      <p:sp>
        <p:nvSpPr>
          <p:cNvPr id="13" name="Flowchart: Connector 12">
            <a:extLst>
              <a:ext uri="{FF2B5EF4-FFF2-40B4-BE49-F238E27FC236}">
                <a16:creationId xmlns:a16="http://schemas.microsoft.com/office/drawing/2014/main" id="{69DB437C-98F3-4453-AE68-44D95195DC04}"/>
              </a:ext>
            </a:extLst>
          </p:cNvPr>
          <p:cNvSpPr/>
          <p:nvPr/>
        </p:nvSpPr>
        <p:spPr bwMode="gray">
          <a:xfrm>
            <a:off x="802640" y="4381738"/>
            <a:ext cx="985520" cy="934720"/>
          </a:xfrm>
          <a:prstGeom prst="flowChartConnector">
            <a:avLst/>
          </a:prstGeom>
          <a:solidFill>
            <a:srgbClr val="FFC000"/>
          </a:solid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800" b="0" i="0" u="none" strike="noStrike" kern="0" cap="none" spc="0" normalizeH="0" baseline="0" noProof="0" err="1">
              <a:ln>
                <a:noFill/>
              </a:ln>
              <a:effectLst/>
              <a:uLnTx/>
              <a:uFillTx/>
              <a:ea typeface="Arial Unicode MS" pitchFamily="34" charset="-128"/>
              <a:cs typeface="Arial Unicode MS" pitchFamily="34" charset="-128"/>
            </a:endParaRPr>
          </a:p>
        </p:txBody>
      </p:sp>
      <p:sp>
        <p:nvSpPr>
          <p:cNvPr id="14" name="TextBox 13">
            <a:extLst>
              <a:ext uri="{FF2B5EF4-FFF2-40B4-BE49-F238E27FC236}">
                <a16:creationId xmlns:a16="http://schemas.microsoft.com/office/drawing/2014/main" id="{95C348D6-7D8F-4BA7-921E-945D09A57620}"/>
              </a:ext>
            </a:extLst>
          </p:cNvPr>
          <p:cNvSpPr txBox="1"/>
          <p:nvPr/>
        </p:nvSpPr>
        <p:spPr>
          <a:xfrm>
            <a:off x="1026160" y="4572099"/>
            <a:ext cx="538480" cy="553998"/>
          </a:xfrm>
          <a:prstGeom prst="rect">
            <a:avLst/>
          </a:prstGeom>
          <a:noFill/>
        </p:spPr>
        <p:txBody>
          <a:bodyPr wrap="square" lIns="0" tIns="0" rIns="0" bIns="0" rtlCol="0">
            <a:spAutoFit/>
          </a:bodyPr>
          <a:lstStyle/>
          <a:p>
            <a:pPr algn="ctr" fontAlgn="base">
              <a:spcBef>
                <a:spcPct val="50000"/>
              </a:spcBef>
              <a:spcAft>
                <a:spcPct val="0"/>
              </a:spcAft>
              <a:buClr>
                <a:srgbClr val="F0AB00"/>
              </a:buClr>
              <a:buSzPct val="80000"/>
            </a:pPr>
            <a:r>
              <a:rPr lang="en-US" sz="3600" b="1" kern="0" dirty="0">
                <a:solidFill>
                  <a:schemeClr val="bg1"/>
                </a:solidFill>
                <a:ea typeface="Arial Unicode MS" pitchFamily="34" charset="-128"/>
                <a:cs typeface="Arial Unicode MS" pitchFamily="34" charset="-128"/>
              </a:rPr>
              <a:t>15</a:t>
            </a:r>
          </a:p>
        </p:txBody>
      </p:sp>
      <p:sp>
        <p:nvSpPr>
          <p:cNvPr id="19" name="Flowchart: Connector 18">
            <a:extLst>
              <a:ext uri="{FF2B5EF4-FFF2-40B4-BE49-F238E27FC236}">
                <a16:creationId xmlns:a16="http://schemas.microsoft.com/office/drawing/2014/main" id="{E57D85A2-2ADA-46A3-8CCF-5328D3BE542F}"/>
              </a:ext>
            </a:extLst>
          </p:cNvPr>
          <p:cNvSpPr/>
          <p:nvPr/>
        </p:nvSpPr>
        <p:spPr bwMode="gray">
          <a:xfrm>
            <a:off x="802640" y="3256657"/>
            <a:ext cx="985520" cy="934720"/>
          </a:xfrm>
          <a:prstGeom prst="flowChartConnector">
            <a:avLst/>
          </a:prstGeom>
          <a:solidFill>
            <a:srgbClr val="FFC000"/>
          </a:solid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800" b="0" i="0" u="none" strike="noStrike" kern="0" cap="none" spc="0" normalizeH="0" baseline="0" noProof="0" err="1">
              <a:ln>
                <a:noFill/>
              </a:ln>
              <a:effectLst/>
              <a:uLnTx/>
              <a:uFillTx/>
              <a:ea typeface="Arial Unicode MS" pitchFamily="34" charset="-128"/>
              <a:cs typeface="Arial Unicode MS" pitchFamily="34" charset="-128"/>
            </a:endParaRPr>
          </a:p>
        </p:txBody>
      </p:sp>
      <p:sp>
        <p:nvSpPr>
          <p:cNvPr id="20" name="TextBox 19">
            <a:extLst>
              <a:ext uri="{FF2B5EF4-FFF2-40B4-BE49-F238E27FC236}">
                <a16:creationId xmlns:a16="http://schemas.microsoft.com/office/drawing/2014/main" id="{96D50BEC-DDD5-49BA-B0F8-B184A16610E1}"/>
              </a:ext>
            </a:extLst>
          </p:cNvPr>
          <p:cNvSpPr txBox="1"/>
          <p:nvPr/>
        </p:nvSpPr>
        <p:spPr>
          <a:xfrm>
            <a:off x="1026160" y="3447018"/>
            <a:ext cx="538480" cy="553998"/>
          </a:xfrm>
          <a:prstGeom prst="rect">
            <a:avLst/>
          </a:prstGeom>
          <a:noFill/>
        </p:spPr>
        <p:txBody>
          <a:bodyPr wrap="square" lIns="0" tIns="0" rIns="0" bIns="0" rtlCol="0">
            <a:spAutoFit/>
          </a:bodyPr>
          <a:lstStyle/>
          <a:p>
            <a:pPr algn="ctr" fontAlgn="base">
              <a:spcBef>
                <a:spcPct val="50000"/>
              </a:spcBef>
              <a:spcAft>
                <a:spcPct val="0"/>
              </a:spcAft>
              <a:buClr>
                <a:srgbClr val="F0AB00"/>
              </a:buClr>
              <a:buSzPct val="80000"/>
            </a:pPr>
            <a:r>
              <a:rPr lang="en-US" sz="3600" b="1" kern="0" dirty="0">
                <a:solidFill>
                  <a:schemeClr val="bg1"/>
                </a:solidFill>
                <a:ea typeface="Arial Unicode MS" pitchFamily="34" charset="-128"/>
                <a:cs typeface="Arial Unicode MS" pitchFamily="34" charset="-128"/>
              </a:rPr>
              <a:t>10</a:t>
            </a:r>
          </a:p>
        </p:txBody>
      </p:sp>
      <p:sp>
        <p:nvSpPr>
          <p:cNvPr id="21" name="Rectangle 20">
            <a:extLst>
              <a:ext uri="{FF2B5EF4-FFF2-40B4-BE49-F238E27FC236}">
                <a16:creationId xmlns:a16="http://schemas.microsoft.com/office/drawing/2014/main" id="{369CF184-FBA3-49BA-AC9B-C7B1797CFF72}"/>
              </a:ext>
            </a:extLst>
          </p:cNvPr>
          <p:cNvSpPr/>
          <p:nvPr/>
        </p:nvSpPr>
        <p:spPr>
          <a:xfrm>
            <a:off x="2011680" y="1256381"/>
            <a:ext cx="6096000" cy="461665"/>
          </a:xfrm>
          <a:prstGeom prst="rect">
            <a:avLst/>
          </a:prstGeom>
        </p:spPr>
        <p:txBody>
          <a:bodyPr>
            <a:spAutoFit/>
          </a:bodyPr>
          <a:lstStyle/>
          <a:p>
            <a:pPr lvl="0"/>
            <a:r>
              <a:rPr lang="en-US" sz="2400" b="1" dirty="0"/>
              <a:t>Introduction</a:t>
            </a:r>
          </a:p>
        </p:txBody>
      </p:sp>
      <p:sp>
        <p:nvSpPr>
          <p:cNvPr id="22" name="Rectangle 21">
            <a:extLst>
              <a:ext uri="{FF2B5EF4-FFF2-40B4-BE49-F238E27FC236}">
                <a16:creationId xmlns:a16="http://schemas.microsoft.com/office/drawing/2014/main" id="{07D75D44-E434-4038-B54E-F275D1E65FD6}"/>
              </a:ext>
            </a:extLst>
          </p:cNvPr>
          <p:cNvSpPr/>
          <p:nvPr/>
        </p:nvSpPr>
        <p:spPr>
          <a:xfrm>
            <a:off x="2011680" y="2368103"/>
            <a:ext cx="6096000" cy="461665"/>
          </a:xfrm>
          <a:prstGeom prst="rect">
            <a:avLst/>
          </a:prstGeom>
        </p:spPr>
        <p:txBody>
          <a:bodyPr anchor="t">
            <a:spAutoFit/>
          </a:bodyPr>
          <a:lstStyle/>
          <a:p>
            <a:r>
              <a:rPr lang="en-US" sz="2400" b="1" dirty="0"/>
              <a:t>Hands-on</a:t>
            </a:r>
            <a:endParaRPr lang="en-US" sz="2400" dirty="0"/>
          </a:p>
        </p:txBody>
      </p:sp>
      <p:sp>
        <p:nvSpPr>
          <p:cNvPr id="23" name="Rectangle 22">
            <a:extLst>
              <a:ext uri="{FF2B5EF4-FFF2-40B4-BE49-F238E27FC236}">
                <a16:creationId xmlns:a16="http://schemas.microsoft.com/office/drawing/2014/main" id="{1895FB53-9084-4258-B8EE-789149E3F69F}"/>
              </a:ext>
            </a:extLst>
          </p:cNvPr>
          <p:cNvSpPr/>
          <p:nvPr/>
        </p:nvSpPr>
        <p:spPr>
          <a:xfrm>
            <a:off x="2011680" y="3493184"/>
            <a:ext cx="6096000" cy="830997"/>
          </a:xfrm>
          <a:prstGeom prst="rect">
            <a:avLst/>
          </a:prstGeom>
        </p:spPr>
        <p:txBody>
          <a:bodyPr anchor="t">
            <a:spAutoFit/>
          </a:bodyPr>
          <a:lstStyle/>
          <a:p>
            <a:r>
              <a:rPr lang="en-US" sz="2400" b="1" dirty="0"/>
              <a:t>Common Questions</a:t>
            </a:r>
            <a:endParaRPr lang="en-US" dirty="0"/>
          </a:p>
          <a:p>
            <a:pPr lvl="0"/>
            <a:endParaRPr lang="en-US" sz="2400" b="1" dirty="0">
              <a:cs typeface="Arial"/>
            </a:endParaRPr>
          </a:p>
        </p:txBody>
      </p:sp>
      <p:sp>
        <p:nvSpPr>
          <p:cNvPr id="24" name="Rectangle 23">
            <a:extLst>
              <a:ext uri="{FF2B5EF4-FFF2-40B4-BE49-F238E27FC236}">
                <a16:creationId xmlns:a16="http://schemas.microsoft.com/office/drawing/2014/main" id="{409B429C-8B23-4BFF-95F1-81027AA73CBC}"/>
              </a:ext>
            </a:extLst>
          </p:cNvPr>
          <p:cNvSpPr/>
          <p:nvPr/>
        </p:nvSpPr>
        <p:spPr>
          <a:xfrm>
            <a:off x="2011680" y="4618265"/>
            <a:ext cx="6096000" cy="461665"/>
          </a:xfrm>
          <a:prstGeom prst="rect">
            <a:avLst/>
          </a:prstGeom>
        </p:spPr>
        <p:txBody>
          <a:bodyPr anchor="t">
            <a:spAutoFit/>
          </a:bodyPr>
          <a:lstStyle/>
          <a:p>
            <a:r>
              <a:rPr lang="en-US" sz="2400" b="1">
                <a:cs typeface="Arial"/>
              </a:rPr>
              <a:t>Q &amp; A</a:t>
            </a:r>
            <a:endParaRPr lang="en-US"/>
          </a:p>
        </p:txBody>
      </p:sp>
      <p:sp>
        <p:nvSpPr>
          <p:cNvPr id="30" name="Rectangle 29">
            <a:extLst>
              <a:ext uri="{FF2B5EF4-FFF2-40B4-BE49-F238E27FC236}">
                <a16:creationId xmlns:a16="http://schemas.microsoft.com/office/drawing/2014/main" id="{5210B009-1C7F-48EC-89D6-5A291E44E3AD}"/>
              </a:ext>
            </a:extLst>
          </p:cNvPr>
          <p:cNvSpPr/>
          <p:nvPr/>
        </p:nvSpPr>
        <p:spPr>
          <a:xfrm>
            <a:off x="2011680" y="5743345"/>
            <a:ext cx="6096000" cy="461665"/>
          </a:xfrm>
          <a:prstGeom prst="rect">
            <a:avLst/>
          </a:prstGeom>
        </p:spPr>
        <p:txBody>
          <a:bodyPr anchor="t">
            <a:spAutoFit/>
          </a:bodyPr>
          <a:lstStyle/>
          <a:p>
            <a:r>
              <a:rPr lang="en-US" sz="2400" b="1" dirty="0"/>
              <a:t>Q &amp; A Panelist</a:t>
            </a:r>
            <a:endParaRPr lang="en-US" sz="2400" b="1" dirty="0">
              <a:cs typeface="Arial"/>
            </a:endParaRPr>
          </a:p>
        </p:txBody>
      </p:sp>
      <p:pic>
        <p:nvPicPr>
          <p:cNvPr id="28" name="Picture 27">
            <a:extLst>
              <a:ext uri="{FF2B5EF4-FFF2-40B4-BE49-F238E27FC236}">
                <a16:creationId xmlns:a16="http://schemas.microsoft.com/office/drawing/2014/main" id="{70082C5B-E722-4AD7-94C4-12E6A67DE6B2}"/>
              </a:ext>
            </a:extLst>
          </p:cNvPr>
          <p:cNvPicPr>
            <a:picLocks noChangeAspect="1"/>
          </p:cNvPicPr>
          <p:nvPr/>
        </p:nvPicPr>
        <p:blipFill>
          <a:blip r:embed="rId2"/>
          <a:stretch>
            <a:fillRect/>
          </a:stretch>
        </p:blipFill>
        <p:spPr>
          <a:xfrm>
            <a:off x="739723" y="5449958"/>
            <a:ext cx="1048437" cy="1048437"/>
          </a:xfrm>
          <a:prstGeom prst="rect">
            <a:avLst/>
          </a:prstGeom>
        </p:spPr>
      </p:pic>
    </p:spTree>
    <p:extLst>
      <p:ext uri="{BB962C8B-B14F-4D97-AF65-F5344CB8AC3E}">
        <p14:creationId xmlns:p14="http://schemas.microsoft.com/office/powerpoint/2010/main" val="3558635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5185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8798-992D-414B-9CC8-4FBFE039222A}"/>
              </a:ext>
            </a:extLst>
          </p:cNvPr>
          <p:cNvSpPr>
            <a:spLocks noGrp="1"/>
          </p:cNvSpPr>
          <p:nvPr>
            <p:ph type="title"/>
          </p:nvPr>
        </p:nvSpPr>
        <p:spPr/>
        <p:txBody>
          <a:bodyPr/>
          <a:lstStyle/>
          <a:p>
            <a:r>
              <a:rPr lang="pt-BR" dirty="0"/>
              <a:t>CIG </a:t>
            </a:r>
            <a:r>
              <a:rPr lang="pt-BR" dirty="0" err="1"/>
              <a:t>Mapping</a:t>
            </a:r>
            <a:r>
              <a:rPr lang="pt-BR" dirty="0"/>
              <a:t> Tool</a:t>
            </a:r>
          </a:p>
        </p:txBody>
      </p:sp>
      <p:sp>
        <p:nvSpPr>
          <p:cNvPr id="3" name="TextBox 2">
            <a:extLst>
              <a:ext uri="{FF2B5EF4-FFF2-40B4-BE49-F238E27FC236}">
                <a16:creationId xmlns:a16="http://schemas.microsoft.com/office/drawing/2014/main" id="{FF7F13F0-1256-4F51-AE31-A7AB1CC7B3B2}"/>
              </a:ext>
            </a:extLst>
          </p:cNvPr>
          <p:cNvSpPr txBox="1"/>
          <p:nvPr/>
        </p:nvSpPr>
        <p:spPr>
          <a:xfrm>
            <a:off x="833166" y="1628824"/>
            <a:ext cx="11041168" cy="4308872"/>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en-US" sz="2000" dirty="0">
                <a:cs typeface="Arial"/>
              </a:rPr>
              <a:t>The mapping tool was introduced as a self service in CIG to cope up with huge demand of custom mappings. Using this feature buyers can do the following:</a:t>
            </a:r>
          </a:p>
          <a:p>
            <a:pPr fontAlgn="base">
              <a:spcBef>
                <a:spcPct val="50000"/>
              </a:spcBef>
              <a:spcAft>
                <a:spcPct val="0"/>
              </a:spcAft>
              <a:buClr>
                <a:srgbClr val="F0AB00"/>
              </a:buClr>
              <a:buSzPct val="80000"/>
            </a:pPr>
            <a:endParaRPr lang="en-US" sz="2000" dirty="0">
              <a:cs typeface="Arial"/>
            </a:endParaRP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Edit and create mappings.</a:t>
            </a: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Deploy, un-deploy and manage custom mapping version.</a:t>
            </a: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Test and validate the custom mappings using the Mapping test tool.</a:t>
            </a: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Use the mapping test tool to compare the results between standard and custom mappings.</a:t>
            </a: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View and edit previous versions of the mappings.</a:t>
            </a: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Add description to each version to keep control of the customization and changes.</a:t>
            </a: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Migrate Custom mappings from the mapping tool to a newer addon version.</a:t>
            </a:r>
          </a:p>
        </p:txBody>
      </p:sp>
    </p:spTree>
    <p:extLst>
      <p:ext uri="{BB962C8B-B14F-4D97-AF65-F5344CB8AC3E}">
        <p14:creationId xmlns:p14="http://schemas.microsoft.com/office/powerpoint/2010/main" val="1936842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2DCF8-CDE0-48FF-A9AB-769264ACE47F}"/>
              </a:ext>
            </a:extLst>
          </p:cNvPr>
          <p:cNvSpPr>
            <a:spLocks noGrp="1"/>
          </p:cNvSpPr>
          <p:nvPr>
            <p:ph type="title"/>
          </p:nvPr>
        </p:nvSpPr>
        <p:spPr>
          <a:xfrm>
            <a:off x="1833795" y="722873"/>
            <a:ext cx="11186476" cy="492443"/>
          </a:xfrm>
        </p:spPr>
        <p:txBody>
          <a:bodyPr/>
          <a:lstStyle/>
          <a:p>
            <a:r>
              <a:rPr lang="en-US" sz="3200" dirty="0">
                <a:cs typeface="Arial"/>
              </a:rPr>
              <a:t>How to access the tool</a:t>
            </a:r>
          </a:p>
        </p:txBody>
      </p:sp>
      <p:sp>
        <p:nvSpPr>
          <p:cNvPr id="4" name="TextBox 3">
            <a:extLst>
              <a:ext uri="{FF2B5EF4-FFF2-40B4-BE49-F238E27FC236}">
                <a16:creationId xmlns:a16="http://schemas.microsoft.com/office/drawing/2014/main" id="{55E26A1E-7104-42DB-ADD0-0D5DA6E3CA15}"/>
              </a:ext>
            </a:extLst>
          </p:cNvPr>
          <p:cNvSpPr txBox="1"/>
          <p:nvPr/>
        </p:nvSpPr>
        <p:spPr>
          <a:xfrm>
            <a:off x="833166" y="1975053"/>
            <a:ext cx="11041168" cy="769441"/>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457200" indent="-457200" fontAlgn="base">
              <a:spcBef>
                <a:spcPct val="50000"/>
              </a:spcBef>
              <a:spcAft>
                <a:spcPct val="0"/>
              </a:spcAft>
              <a:buClr>
                <a:srgbClr val="F0AB00"/>
              </a:buClr>
              <a:buSzPct val="80000"/>
              <a:buFont typeface="+mj-lt"/>
              <a:buAutoNum type="arabicPeriod"/>
            </a:pPr>
            <a:r>
              <a:rPr lang="en-US" sz="2000" dirty="0">
                <a:cs typeface="Arial"/>
              </a:rPr>
              <a:t>Access CIG through any of the Ariba Solutions.</a:t>
            </a:r>
          </a:p>
          <a:p>
            <a:pPr marL="457200" indent="-457200" fontAlgn="base">
              <a:spcBef>
                <a:spcPct val="50000"/>
              </a:spcBef>
              <a:spcAft>
                <a:spcPct val="0"/>
              </a:spcAft>
              <a:buClr>
                <a:srgbClr val="F0AB00"/>
              </a:buClr>
              <a:buSzPct val="80000"/>
              <a:buFont typeface="+mj-lt"/>
              <a:buAutoNum type="arabicPeriod"/>
            </a:pPr>
            <a:r>
              <a:rPr lang="en-US" sz="2000" dirty="0">
                <a:cs typeface="Arial"/>
              </a:rPr>
              <a:t>Click My Configurations &gt; Mappings.</a:t>
            </a:r>
          </a:p>
        </p:txBody>
      </p:sp>
      <p:pic>
        <p:nvPicPr>
          <p:cNvPr id="10" name="Graphic 10" descr="Address Book">
            <a:extLst>
              <a:ext uri="{FF2B5EF4-FFF2-40B4-BE49-F238E27FC236}">
                <a16:creationId xmlns:a16="http://schemas.microsoft.com/office/drawing/2014/main" id="{6C97EFC9-0150-4B8B-B4FD-C030013058D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02195" y="515566"/>
            <a:ext cx="914638" cy="914400"/>
          </a:xfrm>
          <a:prstGeom prst="rect">
            <a:avLst/>
          </a:prstGeom>
        </p:spPr>
      </p:pic>
      <p:pic>
        <p:nvPicPr>
          <p:cNvPr id="3" name="Picture 2">
            <a:extLst>
              <a:ext uri="{FF2B5EF4-FFF2-40B4-BE49-F238E27FC236}">
                <a16:creationId xmlns:a16="http://schemas.microsoft.com/office/drawing/2014/main" id="{D8BC7DC3-E818-4201-8129-0DBD8D794A84}"/>
              </a:ext>
            </a:extLst>
          </p:cNvPr>
          <p:cNvPicPr>
            <a:picLocks noChangeAspect="1"/>
          </p:cNvPicPr>
          <p:nvPr/>
        </p:nvPicPr>
        <p:blipFill>
          <a:blip r:embed="rId4"/>
          <a:stretch>
            <a:fillRect/>
          </a:stretch>
        </p:blipFill>
        <p:spPr>
          <a:xfrm>
            <a:off x="833166" y="4035642"/>
            <a:ext cx="10528841" cy="2286117"/>
          </a:xfrm>
          <a:prstGeom prst="rect">
            <a:avLst/>
          </a:prstGeom>
        </p:spPr>
      </p:pic>
      <p:pic>
        <p:nvPicPr>
          <p:cNvPr id="5" name="Picture 4">
            <a:extLst>
              <a:ext uri="{FF2B5EF4-FFF2-40B4-BE49-F238E27FC236}">
                <a16:creationId xmlns:a16="http://schemas.microsoft.com/office/drawing/2014/main" id="{014F7067-7D60-41EF-BAB5-830958D05D97}"/>
              </a:ext>
            </a:extLst>
          </p:cNvPr>
          <p:cNvPicPr>
            <a:picLocks noChangeAspect="1"/>
          </p:cNvPicPr>
          <p:nvPr/>
        </p:nvPicPr>
        <p:blipFill>
          <a:blip r:embed="rId5"/>
          <a:stretch>
            <a:fillRect/>
          </a:stretch>
        </p:blipFill>
        <p:spPr>
          <a:xfrm>
            <a:off x="8262139" y="1065920"/>
            <a:ext cx="2460660" cy="2587705"/>
          </a:xfrm>
          <a:prstGeom prst="rect">
            <a:avLst/>
          </a:prstGeom>
        </p:spPr>
      </p:pic>
    </p:spTree>
    <p:extLst>
      <p:ext uri="{BB962C8B-B14F-4D97-AF65-F5344CB8AC3E}">
        <p14:creationId xmlns:p14="http://schemas.microsoft.com/office/powerpoint/2010/main" val="3170662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8798-992D-414B-9CC8-4FBFE039222A}"/>
              </a:ext>
            </a:extLst>
          </p:cNvPr>
          <p:cNvSpPr>
            <a:spLocks noGrp="1"/>
          </p:cNvSpPr>
          <p:nvPr>
            <p:ph type="title"/>
          </p:nvPr>
        </p:nvSpPr>
        <p:spPr/>
        <p:txBody>
          <a:bodyPr/>
          <a:lstStyle/>
          <a:p>
            <a:r>
              <a:rPr lang="pt-BR" dirty="0"/>
              <a:t>CIG </a:t>
            </a:r>
            <a:r>
              <a:rPr lang="pt-BR" dirty="0" err="1"/>
              <a:t>Mappings</a:t>
            </a:r>
            <a:endParaRPr lang="pt-BR" dirty="0"/>
          </a:p>
        </p:txBody>
      </p:sp>
      <p:sp>
        <p:nvSpPr>
          <p:cNvPr id="3" name="TextBox 2">
            <a:extLst>
              <a:ext uri="{FF2B5EF4-FFF2-40B4-BE49-F238E27FC236}">
                <a16:creationId xmlns:a16="http://schemas.microsoft.com/office/drawing/2014/main" id="{FF7F13F0-1256-4F51-AE31-A7AB1CC7B3B2}"/>
              </a:ext>
            </a:extLst>
          </p:cNvPr>
          <p:cNvSpPr txBox="1"/>
          <p:nvPr/>
        </p:nvSpPr>
        <p:spPr>
          <a:xfrm>
            <a:off x="815411" y="1584435"/>
            <a:ext cx="11041168" cy="3077766"/>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en-US" sz="2000" dirty="0">
                <a:cs typeface="Arial"/>
              </a:rPr>
              <a:t>There are 3 level of mappings:</a:t>
            </a:r>
          </a:p>
          <a:p>
            <a:pPr fontAlgn="base">
              <a:spcBef>
                <a:spcPct val="50000"/>
              </a:spcBef>
              <a:spcAft>
                <a:spcPct val="0"/>
              </a:spcAft>
              <a:buClr>
                <a:srgbClr val="F0AB00"/>
              </a:buClr>
              <a:buSzPct val="80000"/>
            </a:pPr>
            <a:endParaRPr lang="en-US" sz="2000" dirty="0">
              <a:cs typeface="Arial"/>
            </a:endParaRP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Standard Mapping: The mappings that are delivered out of the box. These are the mapping transformation that are delivered for each and every document type available in CIG for all customers.</a:t>
            </a: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Manual Extension Mappings: Mappings that are developed by CIG Engineering team under special circumstances.</a:t>
            </a:r>
          </a:p>
          <a:p>
            <a:pPr marL="342900" indent="-342900" fontAlgn="base">
              <a:spcBef>
                <a:spcPct val="50000"/>
              </a:spcBef>
              <a:spcAft>
                <a:spcPct val="0"/>
              </a:spcAft>
              <a:buClr>
                <a:srgbClr val="F0AB00"/>
              </a:buClr>
              <a:buSzPct val="80000"/>
              <a:buFont typeface="Arial" panose="020B0604020202020204" pitchFamily="34" charset="0"/>
              <a:buChar char="•"/>
            </a:pPr>
            <a:r>
              <a:rPr lang="en-US" sz="2000" dirty="0">
                <a:cs typeface="Arial"/>
              </a:rPr>
              <a:t>Custom Mappings: The mappings that are created by customers using the CIG Mapping Tool.</a:t>
            </a:r>
          </a:p>
        </p:txBody>
      </p:sp>
      <p:sp>
        <p:nvSpPr>
          <p:cNvPr id="5" name="Rectangle: Rounded Corners 4">
            <a:extLst>
              <a:ext uri="{FF2B5EF4-FFF2-40B4-BE49-F238E27FC236}">
                <a16:creationId xmlns:a16="http://schemas.microsoft.com/office/drawing/2014/main" id="{606CEA94-7BC0-4E82-A82C-D1BAE5C8A482}"/>
              </a:ext>
            </a:extLst>
          </p:cNvPr>
          <p:cNvSpPr/>
          <p:nvPr/>
        </p:nvSpPr>
        <p:spPr bwMode="gray">
          <a:xfrm>
            <a:off x="4252404" y="5264916"/>
            <a:ext cx="1757779" cy="736847"/>
          </a:xfrm>
          <a:prstGeom prst="roundRect">
            <a:avLst>
              <a:gd name="adj" fmla="val 41968"/>
            </a:avLst>
          </a:prstGeom>
          <a:no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lang="pt-BR" sz="1800" kern="0" dirty="0">
                <a:ea typeface="Arial Unicode MS" pitchFamily="34" charset="-128"/>
                <a:cs typeface="Arial Unicode MS" pitchFamily="34" charset="-128"/>
              </a:rPr>
              <a:t>Standard </a:t>
            </a:r>
            <a:r>
              <a:rPr lang="pt-BR" sz="1800" kern="0" dirty="0" err="1">
                <a:ea typeface="Arial Unicode MS" pitchFamily="34" charset="-128"/>
                <a:cs typeface="Arial Unicode MS" pitchFamily="34" charset="-128"/>
              </a:rPr>
              <a:t>Mapping</a:t>
            </a:r>
            <a:endParaRPr kumimoji="0" lang="pt-BR" sz="18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6" name="Rectangle: Rounded Corners 5">
            <a:extLst>
              <a:ext uri="{FF2B5EF4-FFF2-40B4-BE49-F238E27FC236}">
                <a16:creationId xmlns:a16="http://schemas.microsoft.com/office/drawing/2014/main" id="{E7BD3CD1-4E1E-4CCF-B622-8264F4F14499}"/>
              </a:ext>
            </a:extLst>
          </p:cNvPr>
          <p:cNvSpPr/>
          <p:nvPr/>
        </p:nvSpPr>
        <p:spPr bwMode="gray">
          <a:xfrm>
            <a:off x="6517689" y="5264916"/>
            <a:ext cx="1757779" cy="736847"/>
          </a:xfrm>
          <a:prstGeom prst="roundRect">
            <a:avLst>
              <a:gd name="adj" fmla="val 41968"/>
            </a:avLst>
          </a:prstGeom>
          <a:no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lang="pt-BR" sz="1800" kern="0" dirty="0">
                <a:ea typeface="Arial Unicode MS" pitchFamily="34" charset="-128"/>
                <a:cs typeface="Arial Unicode MS" pitchFamily="34" charset="-128"/>
              </a:rPr>
              <a:t>Manual </a:t>
            </a:r>
            <a:r>
              <a:rPr lang="pt-BR" sz="1800" kern="0" dirty="0" err="1">
                <a:ea typeface="Arial Unicode MS" pitchFamily="34" charset="-128"/>
                <a:cs typeface="Arial Unicode MS" pitchFamily="34" charset="-128"/>
              </a:rPr>
              <a:t>Extension</a:t>
            </a:r>
            <a:endParaRPr kumimoji="0" lang="pt-BR" sz="18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7" name="Rectangle: Rounded Corners 6">
            <a:extLst>
              <a:ext uri="{FF2B5EF4-FFF2-40B4-BE49-F238E27FC236}">
                <a16:creationId xmlns:a16="http://schemas.microsoft.com/office/drawing/2014/main" id="{832CCCAD-3991-4207-9DC3-093CF89F0BA3}"/>
              </a:ext>
            </a:extLst>
          </p:cNvPr>
          <p:cNvSpPr/>
          <p:nvPr/>
        </p:nvSpPr>
        <p:spPr bwMode="gray">
          <a:xfrm>
            <a:off x="8782974" y="5264916"/>
            <a:ext cx="1757779" cy="736847"/>
          </a:xfrm>
          <a:prstGeom prst="roundRect">
            <a:avLst>
              <a:gd name="adj" fmla="val 41968"/>
            </a:avLst>
          </a:prstGeom>
          <a:no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pt-BR" sz="1800" b="0" i="0" u="none" strike="noStrike" kern="0" cap="none" spc="0" normalizeH="0" baseline="0" noProof="0" dirty="0" err="1">
                <a:ln>
                  <a:noFill/>
                </a:ln>
                <a:effectLst/>
                <a:uLnTx/>
                <a:uFillTx/>
                <a:ea typeface="Arial Unicode MS" pitchFamily="34" charset="-128"/>
                <a:cs typeface="Arial Unicode MS" pitchFamily="34" charset="-128"/>
              </a:rPr>
              <a:t>Custom</a:t>
            </a:r>
            <a:r>
              <a:rPr kumimoji="0" lang="pt-BR" sz="1800" b="0" i="0" u="none" strike="noStrike" kern="0" cap="none" spc="0" normalizeH="0" baseline="0" noProof="0" dirty="0">
                <a:ln>
                  <a:noFill/>
                </a:ln>
                <a:effectLst/>
                <a:uLnTx/>
                <a:uFillTx/>
                <a:ea typeface="Arial Unicode MS" pitchFamily="34" charset="-128"/>
                <a:cs typeface="Arial Unicode MS" pitchFamily="34" charset="-128"/>
              </a:rPr>
              <a:t> </a:t>
            </a:r>
            <a:r>
              <a:rPr kumimoji="0" lang="pt-BR" sz="1800" b="0" i="0" u="none" strike="noStrike" kern="0" cap="none" spc="0" normalizeH="0" baseline="0" noProof="0" dirty="0" err="1">
                <a:ln>
                  <a:noFill/>
                </a:ln>
                <a:effectLst/>
                <a:uLnTx/>
                <a:uFillTx/>
                <a:ea typeface="Arial Unicode MS" pitchFamily="34" charset="-128"/>
                <a:cs typeface="Arial Unicode MS" pitchFamily="34" charset="-128"/>
              </a:rPr>
              <a:t>Mapping</a:t>
            </a:r>
            <a:endParaRPr kumimoji="0" lang="pt-BR" sz="1800" b="0" i="0" u="none" strike="noStrike" kern="0" cap="none" spc="0" normalizeH="0" baseline="0" noProof="0" dirty="0">
              <a:ln>
                <a:noFill/>
              </a:ln>
              <a:effectLst/>
              <a:uLnTx/>
              <a:uFillTx/>
              <a:ea typeface="Arial Unicode MS" pitchFamily="34" charset="-128"/>
              <a:cs typeface="Arial Unicode MS" pitchFamily="34" charset="-128"/>
            </a:endParaRPr>
          </a:p>
        </p:txBody>
      </p:sp>
      <p:sp>
        <p:nvSpPr>
          <p:cNvPr id="8" name="Arrow: Right 7">
            <a:extLst>
              <a:ext uri="{FF2B5EF4-FFF2-40B4-BE49-F238E27FC236}">
                <a16:creationId xmlns:a16="http://schemas.microsoft.com/office/drawing/2014/main" id="{16EC996D-CDFC-4247-A236-232E331AE0D4}"/>
              </a:ext>
            </a:extLst>
          </p:cNvPr>
          <p:cNvSpPr/>
          <p:nvPr/>
        </p:nvSpPr>
        <p:spPr bwMode="gray">
          <a:xfrm>
            <a:off x="6064188" y="5522368"/>
            <a:ext cx="399495" cy="221941"/>
          </a:xfrm>
          <a:prstGeom prst="rightArrow">
            <a:avLst/>
          </a:prstGeom>
          <a:no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pt-BR" sz="18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9" name="Arrow: Right 8">
            <a:extLst>
              <a:ext uri="{FF2B5EF4-FFF2-40B4-BE49-F238E27FC236}">
                <a16:creationId xmlns:a16="http://schemas.microsoft.com/office/drawing/2014/main" id="{FC2F890C-4EAA-471C-AB4B-515F733F64FD}"/>
              </a:ext>
            </a:extLst>
          </p:cNvPr>
          <p:cNvSpPr/>
          <p:nvPr/>
        </p:nvSpPr>
        <p:spPr bwMode="gray">
          <a:xfrm>
            <a:off x="8329473" y="5522368"/>
            <a:ext cx="399495" cy="221941"/>
          </a:xfrm>
          <a:prstGeom prst="rightArrow">
            <a:avLst/>
          </a:prstGeom>
          <a:no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pt-BR" sz="18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0" name="TextBox 9">
            <a:extLst>
              <a:ext uri="{FF2B5EF4-FFF2-40B4-BE49-F238E27FC236}">
                <a16:creationId xmlns:a16="http://schemas.microsoft.com/office/drawing/2014/main" id="{E36866C3-6A77-4CB2-99F5-4B505274A09A}"/>
              </a:ext>
            </a:extLst>
          </p:cNvPr>
          <p:cNvSpPr txBox="1"/>
          <p:nvPr/>
        </p:nvSpPr>
        <p:spPr>
          <a:xfrm>
            <a:off x="1465908" y="5479449"/>
            <a:ext cx="2315745" cy="307777"/>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en-US" sz="2000" dirty="0">
                <a:cs typeface="Arial"/>
              </a:rPr>
              <a:t>Priority of execution:</a:t>
            </a:r>
          </a:p>
        </p:txBody>
      </p:sp>
    </p:spTree>
    <p:extLst>
      <p:ext uri="{BB962C8B-B14F-4D97-AF65-F5344CB8AC3E}">
        <p14:creationId xmlns:p14="http://schemas.microsoft.com/office/powerpoint/2010/main" val="484057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603D880-9633-4AA3-B674-9FB1E86F696A}"/>
              </a:ext>
            </a:extLst>
          </p:cNvPr>
          <p:cNvSpPr>
            <a:spLocks noGrp="1"/>
          </p:cNvSpPr>
          <p:nvPr>
            <p:ph type="title"/>
          </p:nvPr>
        </p:nvSpPr>
        <p:spPr>
          <a:xfrm>
            <a:off x="504347" y="1649393"/>
            <a:ext cx="11186476" cy="369332"/>
          </a:xfrm>
        </p:spPr>
        <p:txBody>
          <a:bodyPr/>
          <a:lstStyle/>
          <a:p>
            <a:pPr algn="ctr"/>
            <a:r>
              <a:rPr lang="en-US" dirty="0"/>
              <a:t>Hands-on</a:t>
            </a:r>
          </a:p>
        </p:txBody>
      </p:sp>
      <p:pic>
        <p:nvPicPr>
          <p:cNvPr id="5" name="Picture 4">
            <a:extLst>
              <a:ext uri="{FF2B5EF4-FFF2-40B4-BE49-F238E27FC236}">
                <a16:creationId xmlns:a16="http://schemas.microsoft.com/office/drawing/2014/main" id="{D66DD444-41DF-4D59-A208-32007DCB88DB}"/>
              </a:ext>
            </a:extLst>
          </p:cNvPr>
          <p:cNvPicPr>
            <a:picLocks noChangeAspect="1"/>
          </p:cNvPicPr>
          <p:nvPr/>
        </p:nvPicPr>
        <p:blipFill>
          <a:blip r:embed="rId2"/>
          <a:stretch>
            <a:fillRect/>
          </a:stretch>
        </p:blipFill>
        <p:spPr>
          <a:xfrm>
            <a:off x="4521766" y="2056969"/>
            <a:ext cx="3151638" cy="3151638"/>
          </a:xfrm>
          <a:prstGeom prst="rect">
            <a:avLst/>
          </a:prstGeom>
        </p:spPr>
      </p:pic>
      <p:sp>
        <p:nvSpPr>
          <p:cNvPr id="6" name="Title 2">
            <a:extLst>
              <a:ext uri="{FF2B5EF4-FFF2-40B4-BE49-F238E27FC236}">
                <a16:creationId xmlns:a16="http://schemas.microsoft.com/office/drawing/2014/main" id="{E79FC1E3-789D-49C1-8545-140E2E328C8E}"/>
              </a:ext>
            </a:extLst>
          </p:cNvPr>
          <p:cNvSpPr txBox="1">
            <a:spLocks/>
          </p:cNvSpPr>
          <p:nvPr/>
        </p:nvSpPr>
        <p:spPr bwMode="black">
          <a:xfrm>
            <a:off x="504347" y="5419057"/>
            <a:ext cx="11186476" cy="276999"/>
          </a:xfrm>
          <a:prstGeom prst="rect">
            <a:avLst/>
          </a:prstGeom>
        </p:spPr>
        <p:txBody>
          <a:bodyPr vert="horz" wrap="square" lIns="0" tIns="0" rIns="0" bIns="0" rtlCol="0" anchor="t" anchorCtr="0">
            <a:spAutoFit/>
          </a:bodyPr>
          <a:lstStyle>
            <a:lvl1pPr algn="l" defTabSz="1088558" rtl="0" eaLnBrk="1" latinLnBrk="0" hangingPunct="1">
              <a:spcBef>
                <a:spcPct val="0"/>
              </a:spcBef>
              <a:buNone/>
              <a:defRPr sz="2400" b="1" kern="1200" baseline="0">
                <a:solidFill>
                  <a:schemeClr val="tx1"/>
                </a:solidFill>
                <a:latin typeface="+mj-lt"/>
                <a:ea typeface="+mj-ea"/>
                <a:cs typeface="+mj-cs"/>
              </a:defRPr>
            </a:lvl1pPr>
          </a:lstStyle>
          <a:p>
            <a:pPr algn="ctr"/>
            <a:r>
              <a:rPr lang="de-DE" sz="1800" dirty="0">
                <a:ea typeface="+mj-lt"/>
                <a:cs typeface="+mj-lt"/>
              </a:rPr>
              <a:t>Thales : Support Engineer, Cloud Integration</a:t>
            </a:r>
            <a:endParaRPr lang="en-US" sz="1800" dirty="0">
              <a:cs typeface="Arial"/>
            </a:endParaRPr>
          </a:p>
        </p:txBody>
      </p:sp>
    </p:spTree>
    <p:extLst>
      <p:ext uri="{BB962C8B-B14F-4D97-AF65-F5344CB8AC3E}">
        <p14:creationId xmlns:p14="http://schemas.microsoft.com/office/powerpoint/2010/main" val="3595075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8798-992D-414B-9CC8-4FBFE039222A}"/>
              </a:ext>
            </a:extLst>
          </p:cNvPr>
          <p:cNvSpPr>
            <a:spLocks noGrp="1"/>
          </p:cNvSpPr>
          <p:nvPr>
            <p:ph type="title"/>
          </p:nvPr>
        </p:nvSpPr>
        <p:spPr>
          <a:xfrm>
            <a:off x="504001" y="504000"/>
            <a:ext cx="11186476" cy="738664"/>
          </a:xfrm>
        </p:spPr>
        <p:txBody>
          <a:bodyPr/>
          <a:lstStyle/>
          <a:p>
            <a:r>
              <a:rPr lang="en-US" dirty="0">
                <a:cs typeface="Arial"/>
              </a:rPr>
              <a:t>Creating Mappings for Purchase Order</a:t>
            </a:r>
            <a:br>
              <a:rPr lang="en-US" dirty="0">
                <a:cs typeface="Arial"/>
              </a:rPr>
            </a:br>
            <a:endParaRPr lang="pt-BR" dirty="0"/>
          </a:p>
        </p:txBody>
      </p:sp>
      <p:sp>
        <p:nvSpPr>
          <p:cNvPr id="3" name="TextBox 2">
            <a:extLst>
              <a:ext uri="{FF2B5EF4-FFF2-40B4-BE49-F238E27FC236}">
                <a16:creationId xmlns:a16="http://schemas.microsoft.com/office/drawing/2014/main" id="{FF7F13F0-1256-4F51-AE31-A7AB1CC7B3B2}"/>
              </a:ext>
            </a:extLst>
          </p:cNvPr>
          <p:cNvSpPr txBox="1"/>
          <p:nvPr/>
        </p:nvSpPr>
        <p:spPr>
          <a:xfrm>
            <a:off x="815411" y="2974916"/>
            <a:ext cx="11041168" cy="769441"/>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pt-BR" sz="2000" dirty="0" err="1">
                <a:cs typeface="Arial"/>
              </a:rPr>
              <a:t>Map</a:t>
            </a:r>
            <a:r>
              <a:rPr lang="pt-BR" sz="2000" dirty="0">
                <a:cs typeface="Arial"/>
              </a:rPr>
              <a:t> a </a:t>
            </a:r>
            <a:r>
              <a:rPr lang="pt-BR" sz="2000" dirty="0" err="1">
                <a:cs typeface="Arial"/>
              </a:rPr>
              <a:t>field</a:t>
            </a:r>
            <a:r>
              <a:rPr lang="pt-BR" sz="2000" dirty="0">
                <a:cs typeface="Arial"/>
              </a:rPr>
              <a:t> </a:t>
            </a:r>
            <a:r>
              <a:rPr lang="pt-BR" sz="2000" dirty="0" err="1">
                <a:cs typeface="Arial"/>
              </a:rPr>
              <a:t>from</a:t>
            </a:r>
            <a:r>
              <a:rPr lang="pt-BR" sz="2000" dirty="0">
                <a:cs typeface="Arial"/>
              </a:rPr>
              <a:t> </a:t>
            </a:r>
            <a:r>
              <a:rPr lang="pt-BR" sz="2000" dirty="0" err="1">
                <a:cs typeface="Arial"/>
              </a:rPr>
              <a:t>source</a:t>
            </a:r>
            <a:r>
              <a:rPr lang="pt-BR" sz="2000" dirty="0">
                <a:cs typeface="Arial"/>
              </a:rPr>
              <a:t> </a:t>
            </a:r>
            <a:r>
              <a:rPr lang="pt-BR" sz="2000" dirty="0" err="1">
                <a:cs typeface="Arial"/>
              </a:rPr>
              <a:t>to</a:t>
            </a:r>
            <a:r>
              <a:rPr lang="pt-BR" sz="2000" dirty="0">
                <a:cs typeface="Arial"/>
              </a:rPr>
              <a:t> </a:t>
            </a:r>
            <a:r>
              <a:rPr lang="pt-BR" sz="2000" dirty="0" err="1">
                <a:cs typeface="Arial"/>
              </a:rPr>
              <a:t>target</a:t>
            </a:r>
            <a:r>
              <a:rPr lang="pt-BR" sz="2000" dirty="0">
                <a:cs typeface="Arial"/>
              </a:rPr>
              <a:t>.</a:t>
            </a:r>
          </a:p>
          <a:p>
            <a:pPr fontAlgn="base">
              <a:spcBef>
                <a:spcPct val="50000"/>
              </a:spcBef>
              <a:spcAft>
                <a:spcPct val="0"/>
              </a:spcAft>
              <a:buClr>
                <a:srgbClr val="F0AB00"/>
              </a:buClr>
              <a:buSzPct val="80000"/>
            </a:pPr>
            <a:r>
              <a:rPr lang="en-US" sz="2000" dirty="0">
                <a:cs typeface="Arial"/>
              </a:rPr>
              <a:t>Example: Map E1EDK01/BSART to </a:t>
            </a:r>
            <a:r>
              <a:rPr lang="en-US" sz="2000" dirty="0" err="1">
                <a:cs typeface="Arial"/>
              </a:rPr>
              <a:t>OrderRequest</a:t>
            </a:r>
            <a:r>
              <a:rPr lang="en-US" sz="2000" dirty="0">
                <a:cs typeface="Arial"/>
              </a:rPr>
              <a:t>/</a:t>
            </a:r>
            <a:r>
              <a:rPr lang="en-US" sz="2000" dirty="0" err="1">
                <a:cs typeface="Arial"/>
              </a:rPr>
              <a:t>OrderRequestHeader</a:t>
            </a:r>
            <a:r>
              <a:rPr lang="en-US" sz="2000" dirty="0">
                <a:cs typeface="Arial"/>
              </a:rPr>
              <a:t>/Extrinsic</a:t>
            </a:r>
            <a:endParaRPr lang="pt-BR" sz="2000" dirty="0">
              <a:cs typeface="Arial"/>
            </a:endParaRPr>
          </a:p>
        </p:txBody>
      </p:sp>
      <p:sp>
        <p:nvSpPr>
          <p:cNvPr id="12" name="Title 1">
            <a:extLst>
              <a:ext uri="{FF2B5EF4-FFF2-40B4-BE49-F238E27FC236}">
                <a16:creationId xmlns:a16="http://schemas.microsoft.com/office/drawing/2014/main" id="{24461810-3CE7-4185-9DFC-9DB98CB6DF6B}"/>
              </a:ext>
            </a:extLst>
          </p:cNvPr>
          <p:cNvSpPr txBox="1">
            <a:spLocks/>
          </p:cNvSpPr>
          <p:nvPr/>
        </p:nvSpPr>
        <p:spPr bwMode="black">
          <a:xfrm>
            <a:off x="504001" y="4058002"/>
            <a:ext cx="11186476" cy="738664"/>
          </a:xfrm>
          <a:prstGeom prst="rect">
            <a:avLst/>
          </a:prstGeom>
        </p:spPr>
        <p:txBody>
          <a:bodyPr vert="horz" wrap="square" lIns="0" tIns="0" rIns="0" bIns="0" rtlCol="0" anchor="t" anchorCtr="0">
            <a:spAutoFit/>
          </a:bodyPr>
          <a:lstStyle>
            <a:lvl1pPr algn="l" defTabSz="1088558" rtl="0" eaLnBrk="1" latinLnBrk="0" hangingPunct="1">
              <a:spcBef>
                <a:spcPct val="0"/>
              </a:spcBef>
              <a:buNone/>
              <a:defRPr sz="2400" b="1" kern="1200" baseline="0">
                <a:solidFill>
                  <a:schemeClr val="tx1"/>
                </a:solidFill>
                <a:latin typeface="+mj-lt"/>
                <a:ea typeface="+mj-ea"/>
                <a:cs typeface="+mj-cs"/>
              </a:defRPr>
            </a:lvl1pPr>
          </a:lstStyle>
          <a:p>
            <a:r>
              <a:rPr lang="en-US" dirty="0">
                <a:cs typeface="Arial"/>
              </a:rPr>
              <a:t>Constants</a:t>
            </a:r>
            <a:br>
              <a:rPr lang="en-US" dirty="0">
                <a:cs typeface="Arial"/>
              </a:rPr>
            </a:br>
            <a:endParaRPr lang="pt-BR" dirty="0"/>
          </a:p>
        </p:txBody>
      </p:sp>
      <p:sp>
        <p:nvSpPr>
          <p:cNvPr id="13" name="TextBox 12">
            <a:extLst>
              <a:ext uri="{FF2B5EF4-FFF2-40B4-BE49-F238E27FC236}">
                <a16:creationId xmlns:a16="http://schemas.microsoft.com/office/drawing/2014/main" id="{A50FD0E4-17B6-4870-9BB3-A2CB1096BD64}"/>
              </a:ext>
            </a:extLst>
          </p:cNvPr>
          <p:cNvSpPr txBox="1"/>
          <p:nvPr/>
        </p:nvSpPr>
        <p:spPr>
          <a:xfrm>
            <a:off x="815411" y="4688716"/>
            <a:ext cx="11041168" cy="1077218"/>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pt-BR" sz="2000" dirty="0" err="1">
                <a:cs typeface="Arial"/>
              </a:rPr>
              <a:t>Add</a:t>
            </a:r>
            <a:r>
              <a:rPr lang="pt-BR" sz="2000" dirty="0">
                <a:cs typeface="Arial"/>
              </a:rPr>
              <a:t> a </a:t>
            </a:r>
            <a:r>
              <a:rPr lang="pt-BR" sz="2000" dirty="0" err="1">
                <a:cs typeface="Arial"/>
              </a:rPr>
              <a:t>static</a:t>
            </a:r>
            <a:r>
              <a:rPr lang="pt-BR" sz="2000" dirty="0">
                <a:cs typeface="Arial"/>
              </a:rPr>
              <a:t> </a:t>
            </a:r>
            <a:r>
              <a:rPr lang="pt-BR" sz="2000" dirty="0" err="1">
                <a:cs typeface="Arial"/>
              </a:rPr>
              <a:t>value</a:t>
            </a:r>
            <a:r>
              <a:rPr lang="pt-BR" sz="2000" dirty="0">
                <a:cs typeface="Arial"/>
              </a:rPr>
              <a:t> </a:t>
            </a:r>
            <a:r>
              <a:rPr lang="pt-BR" sz="2000" dirty="0" err="1">
                <a:cs typeface="Arial"/>
              </a:rPr>
              <a:t>to</a:t>
            </a:r>
            <a:r>
              <a:rPr lang="pt-BR" sz="2000" dirty="0">
                <a:cs typeface="Arial"/>
              </a:rPr>
              <a:t> a </a:t>
            </a:r>
            <a:r>
              <a:rPr lang="pt-BR" sz="2000" dirty="0" err="1">
                <a:cs typeface="Arial"/>
              </a:rPr>
              <a:t>target</a:t>
            </a:r>
            <a:r>
              <a:rPr lang="pt-BR" sz="2000" dirty="0">
                <a:cs typeface="Arial"/>
              </a:rPr>
              <a:t> </a:t>
            </a:r>
            <a:r>
              <a:rPr lang="pt-BR" sz="2000" dirty="0" err="1">
                <a:cs typeface="Arial"/>
              </a:rPr>
              <a:t>field</a:t>
            </a:r>
            <a:r>
              <a:rPr lang="pt-BR" sz="2000" dirty="0">
                <a:cs typeface="Arial"/>
              </a:rPr>
              <a:t>.</a:t>
            </a:r>
          </a:p>
          <a:p>
            <a:pPr fontAlgn="base">
              <a:spcBef>
                <a:spcPct val="50000"/>
              </a:spcBef>
              <a:spcAft>
                <a:spcPct val="0"/>
              </a:spcAft>
              <a:buClr>
                <a:srgbClr val="F0AB00"/>
              </a:buClr>
              <a:buSzPct val="80000"/>
            </a:pPr>
            <a:r>
              <a:rPr lang="en-US" sz="2000" dirty="0">
                <a:cs typeface="Arial"/>
              </a:rPr>
              <a:t>Example: Add a static value “</a:t>
            </a:r>
            <a:r>
              <a:rPr lang="en-US" sz="2000" dirty="0" err="1">
                <a:cs typeface="Arial"/>
              </a:rPr>
              <a:t>DocumentType</a:t>
            </a:r>
            <a:r>
              <a:rPr lang="en-US" sz="2000" dirty="0">
                <a:cs typeface="Arial"/>
              </a:rPr>
              <a:t>” to </a:t>
            </a:r>
            <a:r>
              <a:rPr lang="en-US" sz="2000" dirty="0" err="1">
                <a:cs typeface="Arial"/>
              </a:rPr>
              <a:t>OrderRequest</a:t>
            </a:r>
            <a:r>
              <a:rPr lang="en-US" sz="2000" dirty="0">
                <a:cs typeface="Arial"/>
              </a:rPr>
              <a:t>/</a:t>
            </a:r>
            <a:r>
              <a:rPr lang="en-US" sz="2000" dirty="0" err="1">
                <a:cs typeface="Arial"/>
              </a:rPr>
              <a:t>OrderRequestHeader</a:t>
            </a:r>
            <a:r>
              <a:rPr lang="en-US" sz="2000" dirty="0">
                <a:cs typeface="Arial"/>
              </a:rPr>
              <a:t>/Extrinsic/@name</a:t>
            </a:r>
            <a:endParaRPr lang="pt-BR" sz="2000" dirty="0">
              <a:cs typeface="Arial"/>
            </a:endParaRPr>
          </a:p>
        </p:txBody>
      </p:sp>
      <p:sp>
        <p:nvSpPr>
          <p:cNvPr id="6" name="Title 1">
            <a:extLst>
              <a:ext uri="{FF2B5EF4-FFF2-40B4-BE49-F238E27FC236}">
                <a16:creationId xmlns:a16="http://schemas.microsoft.com/office/drawing/2014/main" id="{DF049B4D-B64D-45C3-96F6-F703C73B6674}"/>
              </a:ext>
            </a:extLst>
          </p:cNvPr>
          <p:cNvSpPr txBox="1">
            <a:spLocks/>
          </p:cNvSpPr>
          <p:nvPr/>
        </p:nvSpPr>
        <p:spPr bwMode="black">
          <a:xfrm>
            <a:off x="504001" y="2374979"/>
            <a:ext cx="11186476" cy="738664"/>
          </a:xfrm>
          <a:prstGeom prst="rect">
            <a:avLst/>
          </a:prstGeom>
        </p:spPr>
        <p:txBody>
          <a:bodyPr vert="horz" wrap="square" lIns="0" tIns="0" rIns="0" bIns="0" rtlCol="0" anchor="t" anchorCtr="0">
            <a:spAutoFit/>
          </a:bodyPr>
          <a:lstStyle>
            <a:lvl1pPr algn="l" defTabSz="1088558" rtl="0" eaLnBrk="1" latinLnBrk="0" hangingPunct="1">
              <a:spcBef>
                <a:spcPct val="0"/>
              </a:spcBef>
              <a:buNone/>
              <a:defRPr sz="2400" b="1" kern="1200" baseline="0">
                <a:solidFill>
                  <a:schemeClr val="tx1"/>
                </a:solidFill>
                <a:latin typeface="+mj-lt"/>
                <a:ea typeface="+mj-ea"/>
                <a:cs typeface="+mj-cs"/>
              </a:defRPr>
            </a:lvl1pPr>
          </a:lstStyle>
          <a:p>
            <a:r>
              <a:rPr lang="en-US" dirty="0">
                <a:cs typeface="Arial"/>
              </a:rPr>
              <a:t>1:1 Mappings</a:t>
            </a:r>
            <a:br>
              <a:rPr lang="en-US" dirty="0">
                <a:cs typeface="Arial"/>
              </a:rPr>
            </a:br>
            <a:endParaRPr lang="pt-BR" dirty="0"/>
          </a:p>
        </p:txBody>
      </p:sp>
      <p:sp>
        <p:nvSpPr>
          <p:cNvPr id="7" name="TextBox 6">
            <a:extLst>
              <a:ext uri="{FF2B5EF4-FFF2-40B4-BE49-F238E27FC236}">
                <a16:creationId xmlns:a16="http://schemas.microsoft.com/office/drawing/2014/main" id="{324731A1-F463-48A3-B93E-0FEF12A81A92}"/>
              </a:ext>
            </a:extLst>
          </p:cNvPr>
          <p:cNvSpPr txBox="1"/>
          <p:nvPr/>
        </p:nvSpPr>
        <p:spPr>
          <a:xfrm>
            <a:off x="815411" y="1136292"/>
            <a:ext cx="11041168" cy="923330"/>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pt-BR" sz="2000" dirty="0">
                <a:cs typeface="Arial"/>
              </a:rPr>
              <a:t>In </a:t>
            </a:r>
            <a:r>
              <a:rPr lang="pt-BR" sz="2000" dirty="0" err="1">
                <a:cs typeface="Arial"/>
              </a:rPr>
              <a:t>this</a:t>
            </a:r>
            <a:r>
              <a:rPr lang="pt-BR" sz="2000" dirty="0">
                <a:cs typeface="Arial"/>
              </a:rPr>
              <a:t> </a:t>
            </a:r>
            <a:r>
              <a:rPr lang="pt-BR" sz="2000" dirty="0" err="1">
                <a:cs typeface="Arial"/>
              </a:rPr>
              <a:t>example</a:t>
            </a:r>
            <a:r>
              <a:rPr lang="pt-BR" sz="2000" dirty="0">
                <a:cs typeface="Arial"/>
              </a:rPr>
              <a:t> </a:t>
            </a:r>
            <a:r>
              <a:rPr lang="pt-BR" sz="2000" dirty="0" err="1">
                <a:cs typeface="Arial"/>
              </a:rPr>
              <a:t>we</a:t>
            </a:r>
            <a:r>
              <a:rPr lang="pt-BR" sz="2000" dirty="0">
                <a:cs typeface="Arial"/>
              </a:rPr>
              <a:t> are </a:t>
            </a:r>
            <a:r>
              <a:rPr lang="pt-BR" sz="2000" dirty="0" err="1">
                <a:cs typeface="Arial"/>
              </a:rPr>
              <a:t>mapping</a:t>
            </a:r>
            <a:r>
              <a:rPr lang="pt-BR" sz="2000" dirty="0">
                <a:cs typeface="Arial"/>
              </a:rPr>
              <a:t> a </a:t>
            </a:r>
            <a:r>
              <a:rPr lang="pt-BR" sz="2000" dirty="0" err="1">
                <a:cs typeface="Arial"/>
              </a:rPr>
              <a:t>Purchase</a:t>
            </a:r>
            <a:r>
              <a:rPr lang="pt-BR" sz="2000" dirty="0">
                <a:cs typeface="Arial"/>
              </a:rPr>
              <a:t> </a:t>
            </a:r>
            <a:r>
              <a:rPr lang="pt-BR" sz="2000" dirty="0" err="1">
                <a:cs typeface="Arial"/>
              </a:rPr>
              <a:t>Order</a:t>
            </a:r>
            <a:r>
              <a:rPr lang="pt-BR" sz="2000" dirty="0">
                <a:cs typeface="Arial"/>
              </a:rPr>
              <a:t> (</a:t>
            </a:r>
            <a:r>
              <a:rPr lang="pt-BR" sz="2000" dirty="0" err="1">
                <a:cs typeface="Arial"/>
              </a:rPr>
              <a:t>OrderRequest</a:t>
            </a:r>
            <a:r>
              <a:rPr lang="pt-BR" sz="2000" dirty="0">
                <a:cs typeface="Arial"/>
              </a:rPr>
              <a:t>) </a:t>
            </a:r>
            <a:r>
              <a:rPr lang="pt-BR" sz="2000" dirty="0" err="1">
                <a:cs typeface="Arial"/>
              </a:rPr>
              <a:t>that</a:t>
            </a:r>
            <a:r>
              <a:rPr lang="pt-BR" sz="2000" dirty="0">
                <a:cs typeface="Arial"/>
              </a:rPr>
              <a:t> </a:t>
            </a:r>
            <a:r>
              <a:rPr lang="pt-BR" sz="2000" dirty="0" err="1">
                <a:cs typeface="Arial"/>
              </a:rPr>
              <a:t>is</a:t>
            </a:r>
            <a:r>
              <a:rPr lang="pt-BR" sz="2000" dirty="0">
                <a:cs typeface="Arial"/>
              </a:rPr>
              <a:t> </a:t>
            </a:r>
            <a:r>
              <a:rPr lang="pt-BR" sz="2000" dirty="0" err="1">
                <a:cs typeface="Arial"/>
              </a:rPr>
              <a:t>created</a:t>
            </a:r>
            <a:r>
              <a:rPr lang="pt-BR" sz="2000" dirty="0">
                <a:cs typeface="Arial"/>
              </a:rPr>
              <a:t> in SAP ERP </a:t>
            </a:r>
            <a:r>
              <a:rPr lang="pt-BR" sz="2000" dirty="0" err="1">
                <a:cs typeface="Arial"/>
              </a:rPr>
              <a:t>and</a:t>
            </a:r>
            <a:r>
              <a:rPr lang="pt-BR" sz="2000" dirty="0">
                <a:cs typeface="Arial"/>
              </a:rPr>
              <a:t> </a:t>
            </a:r>
            <a:r>
              <a:rPr lang="pt-BR" sz="2000" dirty="0" err="1">
                <a:cs typeface="Arial"/>
              </a:rPr>
              <a:t>is</a:t>
            </a:r>
            <a:r>
              <a:rPr lang="pt-BR" sz="2000" dirty="0">
                <a:cs typeface="Arial"/>
              </a:rPr>
              <a:t> </a:t>
            </a:r>
            <a:r>
              <a:rPr lang="pt-BR" sz="2000" dirty="0" err="1">
                <a:cs typeface="Arial"/>
              </a:rPr>
              <a:t>sent</a:t>
            </a:r>
            <a:r>
              <a:rPr lang="pt-BR" sz="2000" dirty="0">
                <a:cs typeface="Arial"/>
              </a:rPr>
              <a:t> </a:t>
            </a:r>
            <a:r>
              <a:rPr lang="pt-BR" sz="2000" dirty="0" err="1">
                <a:cs typeface="Arial"/>
              </a:rPr>
              <a:t>to</a:t>
            </a:r>
            <a:r>
              <a:rPr lang="pt-BR" sz="2000" dirty="0">
                <a:cs typeface="Arial"/>
              </a:rPr>
              <a:t> CIG as </a:t>
            </a:r>
            <a:r>
              <a:rPr lang="pt-BR" sz="2000" dirty="0" err="1">
                <a:cs typeface="Arial"/>
              </a:rPr>
              <a:t>an</a:t>
            </a:r>
            <a:r>
              <a:rPr lang="pt-BR" sz="2000" dirty="0">
                <a:cs typeface="Arial"/>
              </a:rPr>
              <a:t> IDOC </a:t>
            </a:r>
            <a:r>
              <a:rPr lang="pt-BR" sz="2000" dirty="0" err="1">
                <a:cs typeface="Arial"/>
              </a:rPr>
              <a:t>to</a:t>
            </a:r>
            <a:r>
              <a:rPr lang="pt-BR" sz="2000" dirty="0">
                <a:cs typeface="Arial"/>
              </a:rPr>
              <a:t> </a:t>
            </a:r>
            <a:r>
              <a:rPr lang="pt-BR" sz="2000" dirty="0" err="1">
                <a:cs typeface="Arial"/>
              </a:rPr>
              <a:t>be</a:t>
            </a:r>
            <a:r>
              <a:rPr lang="pt-BR" sz="2000" dirty="0">
                <a:cs typeface="Arial"/>
              </a:rPr>
              <a:t> </a:t>
            </a:r>
            <a:r>
              <a:rPr lang="pt-BR" sz="2000" dirty="0" err="1">
                <a:cs typeface="Arial"/>
              </a:rPr>
              <a:t>transformed</a:t>
            </a:r>
            <a:r>
              <a:rPr lang="pt-BR" sz="2000" dirty="0">
                <a:cs typeface="Arial"/>
              </a:rPr>
              <a:t> </a:t>
            </a:r>
            <a:r>
              <a:rPr lang="pt-BR" sz="2000" dirty="0" err="1">
                <a:cs typeface="Arial"/>
              </a:rPr>
              <a:t>to</a:t>
            </a:r>
            <a:r>
              <a:rPr lang="pt-BR" sz="2000" dirty="0">
                <a:cs typeface="Arial"/>
              </a:rPr>
              <a:t> a </a:t>
            </a:r>
            <a:r>
              <a:rPr lang="pt-BR" sz="2000" dirty="0" err="1">
                <a:cs typeface="Arial"/>
              </a:rPr>
              <a:t>cXML</a:t>
            </a:r>
            <a:r>
              <a:rPr lang="pt-BR" sz="2000" dirty="0">
                <a:cs typeface="Arial"/>
              </a:rPr>
              <a:t> </a:t>
            </a:r>
            <a:r>
              <a:rPr lang="pt-BR" sz="2000" dirty="0" err="1">
                <a:cs typeface="Arial"/>
              </a:rPr>
              <a:t>and</a:t>
            </a:r>
            <a:r>
              <a:rPr lang="pt-BR" sz="2000" dirty="0">
                <a:cs typeface="Arial"/>
              </a:rPr>
              <a:t> </a:t>
            </a:r>
            <a:r>
              <a:rPr lang="pt-BR" sz="2000" dirty="0" err="1">
                <a:cs typeface="Arial"/>
              </a:rPr>
              <a:t>sent</a:t>
            </a:r>
            <a:r>
              <a:rPr lang="pt-BR" sz="2000" dirty="0">
                <a:cs typeface="Arial"/>
              </a:rPr>
              <a:t> </a:t>
            </a:r>
            <a:r>
              <a:rPr lang="pt-BR" sz="2000" dirty="0" err="1">
                <a:cs typeface="Arial"/>
              </a:rPr>
              <a:t>to</a:t>
            </a:r>
            <a:r>
              <a:rPr lang="pt-BR" sz="2000" dirty="0">
                <a:cs typeface="Arial"/>
              </a:rPr>
              <a:t> </a:t>
            </a:r>
            <a:r>
              <a:rPr lang="pt-BR" sz="2000" dirty="0" err="1">
                <a:cs typeface="Arial"/>
              </a:rPr>
              <a:t>Ariba</a:t>
            </a:r>
            <a:r>
              <a:rPr lang="pt-BR" sz="2000" dirty="0">
                <a:cs typeface="Arial"/>
              </a:rPr>
              <a:t> Network for </a:t>
            </a:r>
            <a:r>
              <a:rPr lang="pt-BR" sz="2000" dirty="0" err="1">
                <a:cs typeface="Arial"/>
              </a:rPr>
              <a:t>follow</a:t>
            </a:r>
            <a:r>
              <a:rPr lang="pt-BR" sz="2000" dirty="0">
                <a:cs typeface="Arial"/>
              </a:rPr>
              <a:t> </a:t>
            </a:r>
            <a:r>
              <a:rPr lang="pt-BR" sz="2000" dirty="0" err="1">
                <a:cs typeface="Arial"/>
              </a:rPr>
              <a:t>up</a:t>
            </a:r>
            <a:r>
              <a:rPr lang="pt-BR" sz="2000" dirty="0">
                <a:cs typeface="Arial"/>
              </a:rPr>
              <a:t> </a:t>
            </a:r>
            <a:r>
              <a:rPr lang="pt-BR" sz="2000" dirty="0" err="1">
                <a:cs typeface="Arial"/>
              </a:rPr>
              <a:t>activities</a:t>
            </a:r>
            <a:r>
              <a:rPr lang="pt-BR" sz="2000" dirty="0">
                <a:cs typeface="Arial"/>
              </a:rPr>
              <a:t>. </a:t>
            </a:r>
          </a:p>
        </p:txBody>
      </p:sp>
    </p:spTree>
    <p:extLst>
      <p:ext uri="{BB962C8B-B14F-4D97-AF65-F5344CB8AC3E}">
        <p14:creationId xmlns:p14="http://schemas.microsoft.com/office/powerpoint/2010/main" val="3680332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98798-992D-414B-9CC8-4FBFE039222A}"/>
              </a:ext>
            </a:extLst>
          </p:cNvPr>
          <p:cNvSpPr>
            <a:spLocks noGrp="1"/>
          </p:cNvSpPr>
          <p:nvPr>
            <p:ph type="title"/>
          </p:nvPr>
        </p:nvSpPr>
        <p:spPr>
          <a:xfrm>
            <a:off x="504001" y="504000"/>
            <a:ext cx="11186476" cy="738664"/>
          </a:xfrm>
        </p:spPr>
        <p:txBody>
          <a:bodyPr/>
          <a:lstStyle/>
          <a:p>
            <a:r>
              <a:rPr lang="en-US" dirty="0">
                <a:cs typeface="Arial"/>
              </a:rPr>
              <a:t>Source and Target conditions</a:t>
            </a:r>
            <a:br>
              <a:rPr lang="en-US" dirty="0">
                <a:cs typeface="Arial"/>
              </a:rPr>
            </a:br>
            <a:endParaRPr lang="pt-BR" dirty="0"/>
          </a:p>
        </p:txBody>
      </p:sp>
      <p:sp>
        <p:nvSpPr>
          <p:cNvPr id="3" name="TextBox 2">
            <a:extLst>
              <a:ext uri="{FF2B5EF4-FFF2-40B4-BE49-F238E27FC236}">
                <a16:creationId xmlns:a16="http://schemas.microsoft.com/office/drawing/2014/main" id="{FF7F13F0-1256-4F51-AE31-A7AB1CC7B3B2}"/>
              </a:ext>
            </a:extLst>
          </p:cNvPr>
          <p:cNvSpPr txBox="1"/>
          <p:nvPr/>
        </p:nvSpPr>
        <p:spPr>
          <a:xfrm>
            <a:off x="773596" y="1659702"/>
            <a:ext cx="11041168" cy="1077218"/>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pt-BR" sz="2000" dirty="0" err="1">
                <a:cs typeface="Arial"/>
              </a:rPr>
              <a:t>Buyers</a:t>
            </a:r>
            <a:r>
              <a:rPr lang="pt-BR" sz="2000" dirty="0">
                <a:cs typeface="Arial"/>
              </a:rPr>
              <a:t> </a:t>
            </a:r>
            <a:r>
              <a:rPr lang="pt-BR" sz="2000" dirty="0" err="1">
                <a:cs typeface="Arial"/>
              </a:rPr>
              <a:t>can</a:t>
            </a:r>
            <a:r>
              <a:rPr lang="pt-BR" sz="2000" dirty="0">
                <a:cs typeface="Arial"/>
              </a:rPr>
              <a:t> </a:t>
            </a:r>
            <a:r>
              <a:rPr lang="pt-BR" sz="2000" dirty="0" err="1">
                <a:cs typeface="Arial"/>
              </a:rPr>
              <a:t>add</a:t>
            </a:r>
            <a:r>
              <a:rPr lang="pt-BR" sz="2000" dirty="0">
                <a:cs typeface="Arial"/>
              </a:rPr>
              <a:t> </a:t>
            </a:r>
            <a:r>
              <a:rPr lang="pt-BR" sz="2000" dirty="0" err="1">
                <a:cs typeface="Arial"/>
              </a:rPr>
              <a:t>conditions</a:t>
            </a:r>
            <a:r>
              <a:rPr lang="pt-BR" sz="2000" dirty="0">
                <a:cs typeface="Arial"/>
              </a:rPr>
              <a:t> for </a:t>
            </a:r>
            <a:r>
              <a:rPr lang="pt-BR" sz="2000" dirty="0" err="1">
                <a:cs typeface="Arial"/>
              </a:rPr>
              <a:t>the</a:t>
            </a:r>
            <a:r>
              <a:rPr lang="pt-BR" sz="2000" dirty="0">
                <a:cs typeface="Arial"/>
              </a:rPr>
              <a:t> </a:t>
            </a:r>
            <a:r>
              <a:rPr lang="pt-BR" sz="2000" dirty="0" err="1">
                <a:cs typeface="Arial"/>
              </a:rPr>
              <a:t>mappings</a:t>
            </a:r>
            <a:r>
              <a:rPr lang="pt-BR" sz="2000" dirty="0">
                <a:cs typeface="Arial"/>
              </a:rPr>
              <a:t> </a:t>
            </a:r>
            <a:r>
              <a:rPr lang="pt-BR" sz="2000" dirty="0" err="1">
                <a:cs typeface="Arial"/>
              </a:rPr>
              <a:t>to</a:t>
            </a:r>
            <a:r>
              <a:rPr lang="pt-BR" sz="2000" dirty="0">
                <a:cs typeface="Arial"/>
              </a:rPr>
              <a:t> </a:t>
            </a:r>
            <a:r>
              <a:rPr lang="pt-BR" sz="2000" dirty="0" err="1">
                <a:cs typeface="Arial"/>
              </a:rPr>
              <a:t>be</a:t>
            </a:r>
            <a:r>
              <a:rPr lang="pt-BR" sz="2000" dirty="0">
                <a:cs typeface="Arial"/>
              </a:rPr>
              <a:t> </a:t>
            </a:r>
            <a:r>
              <a:rPr lang="pt-BR" sz="2000" dirty="0" err="1">
                <a:cs typeface="Arial"/>
              </a:rPr>
              <a:t>considered</a:t>
            </a:r>
            <a:r>
              <a:rPr lang="pt-BR" sz="2000" dirty="0">
                <a:cs typeface="Arial"/>
              </a:rPr>
              <a:t> </a:t>
            </a:r>
            <a:r>
              <a:rPr lang="pt-BR" sz="2000" dirty="0" err="1">
                <a:cs typeface="Arial"/>
              </a:rPr>
              <a:t>or</a:t>
            </a:r>
            <a:r>
              <a:rPr lang="pt-BR" sz="2000" dirty="0">
                <a:cs typeface="Arial"/>
              </a:rPr>
              <a:t> </a:t>
            </a:r>
            <a:r>
              <a:rPr lang="pt-BR" sz="2000" dirty="0" err="1">
                <a:cs typeface="Arial"/>
              </a:rPr>
              <a:t>not</a:t>
            </a:r>
            <a:r>
              <a:rPr lang="pt-BR" sz="2000" dirty="0">
                <a:cs typeface="Arial"/>
              </a:rPr>
              <a:t>. </a:t>
            </a:r>
            <a:r>
              <a:rPr lang="pt-BR" sz="2000" dirty="0" err="1">
                <a:cs typeface="Arial"/>
              </a:rPr>
              <a:t>These</a:t>
            </a:r>
            <a:r>
              <a:rPr lang="pt-BR" sz="2000" dirty="0">
                <a:cs typeface="Arial"/>
              </a:rPr>
              <a:t> </a:t>
            </a:r>
            <a:r>
              <a:rPr lang="pt-BR" sz="2000" dirty="0" err="1">
                <a:cs typeface="Arial"/>
              </a:rPr>
              <a:t>conditions</a:t>
            </a:r>
            <a:r>
              <a:rPr lang="pt-BR" sz="2000" dirty="0">
                <a:cs typeface="Arial"/>
              </a:rPr>
              <a:t> </a:t>
            </a:r>
            <a:r>
              <a:rPr lang="pt-BR" sz="2000" dirty="0" err="1">
                <a:cs typeface="Arial"/>
              </a:rPr>
              <a:t>can</a:t>
            </a:r>
            <a:r>
              <a:rPr lang="pt-BR" sz="2000" dirty="0">
                <a:cs typeface="Arial"/>
              </a:rPr>
              <a:t> </a:t>
            </a:r>
            <a:r>
              <a:rPr lang="pt-BR" sz="2000" dirty="0" err="1">
                <a:cs typeface="Arial"/>
              </a:rPr>
              <a:t>be</a:t>
            </a:r>
            <a:r>
              <a:rPr lang="pt-BR" sz="2000" dirty="0">
                <a:cs typeface="Arial"/>
              </a:rPr>
              <a:t> </a:t>
            </a:r>
            <a:r>
              <a:rPr lang="pt-BR" sz="2000" dirty="0" err="1">
                <a:cs typeface="Arial"/>
              </a:rPr>
              <a:t>applied</a:t>
            </a:r>
            <a:r>
              <a:rPr lang="pt-BR" sz="2000" dirty="0">
                <a:cs typeface="Arial"/>
              </a:rPr>
              <a:t> </a:t>
            </a:r>
            <a:r>
              <a:rPr lang="pt-BR" sz="2000" dirty="0" err="1">
                <a:cs typeface="Arial"/>
              </a:rPr>
              <a:t>both</a:t>
            </a:r>
            <a:r>
              <a:rPr lang="pt-BR" sz="2000" dirty="0">
                <a:cs typeface="Arial"/>
              </a:rPr>
              <a:t> in </a:t>
            </a:r>
            <a:r>
              <a:rPr lang="pt-BR" sz="2000" dirty="0" err="1">
                <a:cs typeface="Arial"/>
              </a:rPr>
              <a:t>Source</a:t>
            </a:r>
            <a:r>
              <a:rPr lang="pt-BR" sz="2000" dirty="0">
                <a:cs typeface="Arial"/>
              </a:rPr>
              <a:t> </a:t>
            </a:r>
            <a:r>
              <a:rPr lang="pt-BR" sz="2000" dirty="0" err="1">
                <a:cs typeface="Arial"/>
              </a:rPr>
              <a:t>and</a:t>
            </a:r>
            <a:r>
              <a:rPr lang="pt-BR" sz="2000" dirty="0">
                <a:cs typeface="Arial"/>
              </a:rPr>
              <a:t> Target </a:t>
            </a:r>
            <a:r>
              <a:rPr lang="pt-BR" sz="2000" dirty="0" err="1">
                <a:cs typeface="Arial"/>
              </a:rPr>
              <a:t>structures</a:t>
            </a:r>
            <a:r>
              <a:rPr lang="pt-BR" sz="2000" dirty="0">
                <a:cs typeface="Arial"/>
              </a:rPr>
              <a:t>.</a:t>
            </a:r>
          </a:p>
          <a:p>
            <a:pPr fontAlgn="base">
              <a:spcBef>
                <a:spcPct val="50000"/>
              </a:spcBef>
              <a:spcAft>
                <a:spcPct val="0"/>
              </a:spcAft>
              <a:buClr>
                <a:srgbClr val="F0AB00"/>
              </a:buClr>
              <a:buSzPct val="80000"/>
            </a:pPr>
            <a:r>
              <a:rPr lang="pt-BR" sz="2000" dirty="0" err="1">
                <a:cs typeface="Arial"/>
              </a:rPr>
              <a:t>Example</a:t>
            </a:r>
            <a:r>
              <a:rPr lang="pt-BR" sz="2000" dirty="0">
                <a:cs typeface="Arial"/>
              </a:rPr>
              <a:t>: </a:t>
            </a:r>
            <a:r>
              <a:rPr lang="pt-BR" sz="2000" dirty="0" err="1">
                <a:cs typeface="Arial"/>
              </a:rPr>
              <a:t>If</a:t>
            </a:r>
            <a:r>
              <a:rPr lang="pt-BR" sz="2000" dirty="0">
                <a:cs typeface="Arial"/>
              </a:rPr>
              <a:t> E1EDK02/QUALF = 012, </a:t>
            </a:r>
            <a:r>
              <a:rPr lang="pt-BR" sz="2000" dirty="0" err="1">
                <a:cs typeface="Arial"/>
              </a:rPr>
              <a:t>map</a:t>
            </a:r>
            <a:r>
              <a:rPr lang="pt-BR" sz="2000" dirty="0">
                <a:cs typeface="Arial"/>
              </a:rPr>
              <a:t> BELNR </a:t>
            </a:r>
            <a:r>
              <a:rPr lang="pt-BR" sz="2000" dirty="0" err="1">
                <a:cs typeface="Arial"/>
              </a:rPr>
              <a:t>to</a:t>
            </a:r>
            <a:r>
              <a:rPr lang="pt-BR" sz="2000" dirty="0">
                <a:cs typeface="Arial"/>
              </a:rPr>
              <a:t> </a:t>
            </a:r>
            <a:r>
              <a:rPr lang="pt-BR" sz="2000" dirty="0" err="1">
                <a:cs typeface="Arial"/>
              </a:rPr>
              <a:t>OrderRequestHeader</a:t>
            </a:r>
            <a:r>
              <a:rPr lang="pt-BR" sz="2000" dirty="0">
                <a:cs typeface="Arial"/>
              </a:rPr>
              <a:t>/@</a:t>
            </a:r>
            <a:r>
              <a:rPr lang="pt-BR" sz="2000" dirty="0" err="1">
                <a:cs typeface="Arial"/>
              </a:rPr>
              <a:t>parentAgreementID</a:t>
            </a:r>
            <a:endParaRPr lang="pt-BR" sz="2000" dirty="0">
              <a:cs typeface="Arial"/>
            </a:endParaRPr>
          </a:p>
        </p:txBody>
      </p:sp>
      <p:pic>
        <p:nvPicPr>
          <p:cNvPr id="4" name="Picture 3">
            <a:extLst>
              <a:ext uri="{FF2B5EF4-FFF2-40B4-BE49-F238E27FC236}">
                <a16:creationId xmlns:a16="http://schemas.microsoft.com/office/drawing/2014/main" id="{8FF53E3D-B348-4271-AEB2-F2A92FD6A81F}"/>
              </a:ext>
            </a:extLst>
          </p:cNvPr>
          <p:cNvPicPr>
            <a:picLocks noChangeAspect="1"/>
          </p:cNvPicPr>
          <p:nvPr/>
        </p:nvPicPr>
        <p:blipFill>
          <a:blip r:embed="rId2"/>
          <a:stretch>
            <a:fillRect/>
          </a:stretch>
        </p:blipFill>
        <p:spPr>
          <a:xfrm>
            <a:off x="504001" y="3718316"/>
            <a:ext cx="6630381" cy="1958275"/>
          </a:xfrm>
          <a:prstGeom prst="rect">
            <a:avLst/>
          </a:prstGeom>
        </p:spPr>
      </p:pic>
      <p:pic>
        <p:nvPicPr>
          <p:cNvPr id="5" name="Picture 4">
            <a:extLst>
              <a:ext uri="{FF2B5EF4-FFF2-40B4-BE49-F238E27FC236}">
                <a16:creationId xmlns:a16="http://schemas.microsoft.com/office/drawing/2014/main" id="{8D97EDD2-F6BC-4370-B82A-6FEC2EBE1159}"/>
              </a:ext>
            </a:extLst>
          </p:cNvPr>
          <p:cNvPicPr>
            <a:picLocks noChangeAspect="1"/>
          </p:cNvPicPr>
          <p:nvPr/>
        </p:nvPicPr>
        <p:blipFill>
          <a:blip r:embed="rId3"/>
          <a:stretch>
            <a:fillRect/>
          </a:stretch>
        </p:blipFill>
        <p:spPr>
          <a:xfrm>
            <a:off x="7811050" y="2925294"/>
            <a:ext cx="3879427" cy="3715666"/>
          </a:xfrm>
          <a:prstGeom prst="rect">
            <a:avLst/>
          </a:prstGeom>
        </p:spPr>
      </p:pic>
      <p:sp>
        <p:nvSpPr>
          <p:cNvPr id="6" name="Arrow: Right 5">
            <a:extLst>
              <a:ext uri="{FF2B5EF4-FFF2-40B4-BE49-F238E27FC236}">
                <a16:creationId xmlns:a16="http://schemas.microsoft.com/office/drawing/2014/main" id="{35522816-8EBB-4AAC-BD41-25738115F152}"/>
              </a:ext>
            </a:extLst>
          </p:cNvPr>
          <p:cNvSpPr/>
          <p:nvPr/>
        </p:nvSpPr>
        <p:spPr bwMode="gray">
          <a:xfrm>
            <a:off x="7280233" y="4568678"/>
            <a:ext cx="384965" cy="214449"/>
          </a:xfrm>
          <a:prstGeom prst="rightArrow">
            <a:avLst/>
          </a:prstGeom>
          <a:noFill/>
          <a:ln w="25400" algn="ctr">
            <a:solidFill>
              <a:schemeClr val="tx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pt-BR" sz="1800" b="0" i="0" u="none" strike="noStrike" kern="0" cap="none" spc="0" normalizeH="0" baseline="0" noProof="0" dirty="0" err="1">
              <a:ln>
                <a:noFill/>
              </a:ln>
              <a:effectLst/>
              <a:uLnTx/>
              <a:uFillTx/>
              <a:ea typeface="Arial Unicode MS" pitchFamily="34" charset="-128"/>
              <a:cs typeface="Arial Unicode MS" pitchFamily="34" charset="-128"/>
            </a:endParaRPr>
          </a:p>
        </p:txBody>
      </p:sp>
    </p:spTree>
    <p:extLst>
      <p:ext uri="{BB962C8B-B14F-4D97-AF65-F5344CB8AC3E}">
        <p14:creationId xmlns:p14="http://schemas.microsoft.com/office/powerpoint/2010/main" val="1954250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81B06-4DEB-4B9E-BF5A-500598B0FE36}"/>
              </a:ext>
            </a:extLst>
          </p:cNvPr>
          <p:cNvSpPr>
            <a:spLocks noGrp="1"/>
          </p:cNvSpPr>
          <p:nvPr>
            <p:ph type="title"/>
          </p:nvPr>
        </p:nvSpPr>
        <p:spPr/>
        <p:txBody>
          <a:bodyPr/>
          <a:lstStyle/>
          <a:p>
            <a:r>
              <a:rPr lang="pt-BR" dirty="0" err="1"/>
              <a:t>Custom</a:t>
            </a:r>
            <a:r>
              <a:rPr lang="pt-BR" dirty="0"/>
              <a:t> </a:t>
            </a:r>
            <a:r>
              <a:rPr lang="pt-BR" dirty="0" err="1"/>
              <a:t>Fields</a:t>
            </a:r>
            <a:r>
              <a:rPr lang="pt-BR" dirty="0"/>
              <a:t> </a:t>
            </a:r>
            <a:r>
              <a:rPr lang="pt-BR" dirty="0" err="1"/>
              <a:t>and</a:t>
            </a:r>
            <a:r>
              <a:rPr lang="pt-BR" dirty="0"/>
              <a:t> </a:t>
            </a:r>
            <a:r>
              <a:rPr lang="pt-BR" dirty="0" err="1"/>
              <a:t>custom</a:t>
            </a:r>
            <a:r>
              <a:rPr lang="pt-BR" dirty="0"/>
              <a:t> </a:t>
            </a:r>
            <a:r>
              <a:rPr lang="pt-BR" dirty="0" err="1"/>
              <a:t>types</a:t>
            </a:r>
            <a:endParaRPr lang="pt-BR" dirty="0"/>
          </a:p>
        </p:txBody>
      </p:sp>
      <p:sp>
        <p:nvSpPr>
          <p:cNvPr id="3" name="TextBox 2">
            <a:extLst>
              <a:ext uri="{FF2B5EF4-FFF2-40B4-BE49-F238E27FC236}">
                <a16:creationId xmlns:a16="http://schemas.microsoft.com/office/drawing/2014/main" id="{3E6B504D-4E31-4507-A0BA-58AC43F53C38}"/>
              </a:ext>
            </a:extLst>
          </p:cNvPr>
          <p:cNvSpPr txBox="1"/>
          <p:nvPr/>
        </p:nvSpPr>
        <p:spPr>
          <a:xfrm>
            <a:off x="746963" y="1073776"/>
            <a:ext cx="11041168" cy="1846659"/>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pt-BR" sz="2000" dirty="0" err="1">
                <a:cs typeface="Arial"/>
              </a:rPr>
              <a:t>There</a:t>
            </a:r>
            <a:r>
              <a:rPr lang="pt-BR" sz="2000" dirty="0">
                <a:cs typeface="Arial"/>
              </a:rPr>
              <a:t> are standard OOTB </a:t>
            </a:r>
            <a:r>
              <a:rPr lang="pt-BR" sz="2000" dirty="0" err="1">
                <a:cs typeface="Arial"/>
              </a:rPr>
              <a:t>fields</a:t>
            </a:r>
            <a:r>
              <a:rPr lang="pt-BR" sz="2000" dirty="0">
                <a:cs typeface="Arial"/>
              </a:rPr>
              <a:t> in </a:t>
            </a:r>
            <a:r>
              <a:rPr lang="pt-BR" sz="2000" dirty="0" err="1">
                <a:cs typeface="Arial"/>
              </a:rPr>
              <a:t>the</a:t>
            </a:r>
            <a:r>
              <a:rPr lang="pt-BR" sz="2000" dirty="0">
                <a:cs typeface="Arial"/>
              </a:rPr>
              <a:t> CIG </a:t>
            </a:r>
            <a:r>
              <a:rPr lang="pt-BR" sz="2000" dirty="0" err="1">
                <a:cs typeface="Arial"/>
              </a:rPr>
              <a:t>mapping</a:t>
            </a:r>
            <a:r>
              <a:rPr lang="pt-BR" sz="2000" dirty="0">
                <a:cs typeface="Arial"/>
              </a:rPr>
              <a:t> </a:t>
            </a:r>
            <a:r>
              <a:rPr lang="pt-BR" sz="2000" dirty="0" err="1">
                <a:cs typeface="Arial"/>
              </a:rPr>
              <a:t>schema</a:t>
            </a:r>
            <a:r>
              <a:rPr lang="pt-BR" sz="2000" dirty="0">
                <a:cs typeface="Arial"/>
              </a:rPr>
              <a:t> </a:t>
            </a:r>
            <a:r>
              <a:rPr lang="pt-BR" sz="2000" dirty="0" err="1">
                <a:cs typeface="Arial"/>
              </a:rPr>
              <a:t>that</a:t>
            </a:r>
            <a:r>
              <a:rPr lang="pt-BR" sz="2000" dirty="0">
                <a:cs typeface="Arial"/>
              </a:rPr>
              <a:t> </a:t>
            </a:r>
            <a:r>
              <a:rPr lang="pt-BR" sz="2000" dirty="0" err="1">
                <a:cs typeface="Arial"/>
              </a:rPr>
              <a:t>we</a:t>
            </a:r>
            <a:r>
              <a:rPr lang="pt-BR" sz="2000" dirty="0">
                <a:cs typeface="Arial"/>
              </a:rPr>
              <a:t> </a:t>
            </a:r>
            <a:r>
              <a:rPr lang="pt-BR" sz="2000" dirty="0" err="1">
                <a:cs typeface="Arial"/>
              </a:rPr>
              <a:t>can</a:t>
            </a:r>
            <a:r>
              <a:rPr lang="pt-BR" sz="2000" dirty="0">
                <a:cs typeface="Arial"/>
              </a:rPr>
              <a:t> </a:t>
            </a:r>
            <a:r>
              <a:rPr lang="pt-BR" sz="2000" dirty="0" err="1">
                <a:cs typeface="Arial"/>
              </a:rPr>
              <a:t>see</a:t>
            </a:r>
            <a:r>
              <a:rPr lang="pt-BR" sz="2000" dirty="0">
                <a:cs typeface="Arial"/>
              </a:rPr>
              <a:t> </a:t>
            </a:r>
            <a:r>
              <a:rPr lang="pt-BR" sz="2000" dirty="0" err="1">
                <a:cs typeface="Arial"/>
              </a:rPr>
              <a:t>and</a:t>
            </a:r>
            <a:r>
              <a:rPr lang="pt-BR" sz="2000" dirty="0">
                <a:cs typeface="Arial"/>
              </a:rPr>
              <a:t> </a:t>
            </a:r>
            <a:r>
              <a:rPr lang="pt-BR" sz="2000" dirty="0" err="1">
                <a:cs typeface="Arial"/>
              </a:rPr>
              <a:t>map</a:t>
            </a:r>
            <a:r>
              <a:rPr lang="pt-BR" sz="2000" dirty="0">
                <a:cs typeface="Arial"/>
              </a:rPr>
              <a:t> </a:t>
            </a:r>
            <a:r>
              <a:rPr lang="pt-BR" sz="2000" dirty="0" err="1">
                <a:cs typeface="Arial"/>
              </a:rPr>
              <a:t>through</a:t>
            </a:r>
            <a:r>
              <a:rPr lang="pt-BR" sz="2000" dirty="0">
                <a:cs typeface="Arial"/>
              </a:rPr>
              <a:t> </a:t>
            </a:r>
            <a:r>
              <a:rPr lang="pt-BR" sz="2000" dirty="0" err="1">
                <a:cs typeface="Arial"/>
              </a:rPr>
              <a:t>the</a:t>
            </a:r>
            <a:r>
              <a:rPr lang="pt-BR" sz="2000" dirty="0">
                <a:cs typeface="Arial"/>
              </a:rPr>
              <a:t> </a:t>
            </a:r>
            <a:r>
              <a:rPr lang="pt-BR" sz="2000" dirty="0" err="1">
                <a:cs typeface="Arial"/>
              </a:rPr>
              <a:t>mapping</a:t>
            </a:r>
            <a:r>
              <a:rPr lang="pt-BR" sz="2000" dirty="0">
                <a:cs typeface="Arial"/>
              </a:rPr>
              <a:t> tool </a:t>
            </a:r>
            <a:r>
              <a:rPr lang="pt-BR" sz="2000" dirty="0" err="1">
                <a:cs typeface="Arial"/>
              </a:rPr>
              <a:t>and</a:t>
            </a:r>
            <a:r>
              <a:rPr lang="pt-BR" sz="2000" dirty="0">
                <a:cs typeface="Arial"/>
              </a:rPr>
              <a:t> </a:t>
            </a:r>
            <a:r>
              <a:rPr lang="pt-BR" sz="2000" dirty="0" err="1">
                <a:cs typeface="Arial"/>
              </a:rPr>
              <a:t>there</a:t>
            </a:r>
            <a:r>
              <a:rPr lang="pt-BR" sz="2000" dirty="0">
                <a:cs typeface="Arial"/>
              </a:rPr>
              <a:t> are </a:t>
            </a:r>
            <a:r>
              <a:rPr lang="pt-BR" sz="2000" dirty="0" err="1">
                <a:cs typeface="Arial"/>
              </a:rPr>
              <a:t>fields</a:t>
            </a:r>
            <a:r>
              <a:rPr lang="pt-BR" sz="2000" dirty="0">
                <a:cs typeface="Arial"/>
              </a:rPr>
              <a:t> </a:t>
            </a:r>
            <a:r>
              <a:rPr lang="pt-BR" sz="2000" dirty="0" err="1">
                <a:cs typeface="Arial"/>
              </a:rPr>
              <a:t>that</a:t>
            </a:r>
            <a:r>
              <a:rPr lang="pt-BR" sz="2000" dirty="0">
                <a:cs typeface="Arial"/>
              </a:rPr>
              <a:t> are </a:t>
            </a:r>
            <a:r>
              <a:rPr lang="pt-BR" sz="2000" dirty="0" err="1">
                <a:cs typeface="Arial"/>
              </a:rPr>
              <a:t>not</a:t>
            </a:r>
            <a:r>
              <a:rPr lang="pt-BR" sz="2000" dirty="0">
                <a:cs typeface="Arial"/>
              </a:rPr>
              <a:t> </a:t>
            </a:r>
            <a:r>
              <a:rPr lang="pt-BR" sz="2000" dirty="0" err="1">
                <a:cs typeface="Arial"/>
              </a:rPr>
              <a:t>available</a:t>
            </a:r>
            <a:r>
              <a:rPr lang="pt-BR" sz="2000" dirty="0">
                <a:cs typeface="Arial"/>
              </a:rPr>
              <a:t> in </a:t>
            </a:r>
            <a:r>
              <a:rPr lang="pt-BR" sz="2000" dirty="0" err="1">
                <a:cs typeface="Arial"/>
              </a:rPr>
              <a:t>the</a:t>
            </a:r>
            <a:r>
              <a:rPr lang="pt-BR" sz="2000" dirty="0">
                <a:cs typeface="Arial"/>
              </a:rPr>
              <a:t> </a:t>
            </a:r>
            <a:r>
              <a:rPr lang="pt-BR" sz="2000" dirty="0" err="1">
                <a:cs typeface="Arial"/>
              </a:rPr>
              <a:t>schema</a:t>
            </a:r>
            <a:r>
              <a:rPr lang="pt-BR" sz="2000" dirty="0">
                <a:cs typeface="Arial"/>
              </a:rPr>
              <a:t>, </a:t>
            </a:r>
            <a:r>
              <a:rPr lang="pt-BR" sz="2000" dirty="0" err="1">
                <a:cs typeface="Arial"/>
              </a:rPr>
              <a:t>like</a:t>
            </a:r>
            <a:r>
              <a:rPr lang="pt-BR" sz="2000" dirty="0">
                <a:cs typeface="Arial"/>
              </a:rPr>
              <a:t> </a:t>
            </a:r>
            <a:r>
              <a:rPr lang="pt-BR" sz="2000" dirty="0" err="1">
                <a:cs typeface="Arial"/>
              </a:rPr>
              <a:t>below</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err="1">
                <a:cs typeface="Arial"/>
              </a:rPr>
              <a:t>Custom</a:t>
            </a:r>
            <a:r>
              <a:rPr lang="pt-BR" sz="2000" dirty="0">
                <a:cs typeface="Arial"/>
              </a:rPr>
              <a:t> </a:t>
            </a:r>
            <a:r>
              <a:rPr lang="pt-BR" sz="2000" dirty="0" err="1">
                <a:cs typeface="Arial"/>
              </a:rPr>
              <a:t>fields</a:t>
            </a:r>
            <a:r>
              <a:rPr lang="pt-BR" sz="2000" dirty="0">
                <a:cs typeface="Arial"/>
              </a:rPr>
              <a:t> </a:t>
            </a:r>
            <a:r>
              <a:rPr lang="pt-BR" sz="2000" dirty="0" err="1">
                <a:cs typeface="Arial"/>
              </a:rPr>
              <a:t>that</a:t>
            </a:r>
            <a:r>
              <a:rPr lang="pt-BR" sz="2000" dirty="0">
                <a:cs typeface="Arial"/>
              </a:rPr>
              <a:t> </a:t>
            </a:r>
            <a:r>
              <a:rPr lang="pt-BR" sz="2000" dirty="0" err="1">
                <a:cs typeface="Arial"/>
              </a:rPr>
              <a:t>buyer</a:t>
            </a:r>
            <a:r>
              <a:rPr lang="pt-BR" sz="2000" dirty="0">
                <a:cs typeface="Arial"/>
              </a:rPr>
              <a:t> </a:t>
            </a:r>
            <a:r>
              <a:rPr lang="pt-BR" sz="2000" dirty="0" err="1">
                <a:cs typeface="Arial"/>
              </a:rPr>
              <a:t>created</a:t>
            </a:r>
            <a:r>
              <a:rPr lang="pt-BR" sz="2000" dirty="0">
                <a:cs typeface="Arial"/>
              </a:rPr>
              <a:t> </a:t>
            </a:r>
            <a:r>
              <a:rPr lang="pt-BR" sz="2000" dirty="0" err="1">
                <a:cs typeface="Arial"/>
              </a:rPr>
              <a:t>from</a:t>
            </a:r>
            <a:r>
              <a:rPr lang="pt-BR" sz="2000" dirty="0">
                <a:cs typeface="Arial"/>
              </a:rPr>
              <a:t> </a:t>
            </a:r>
            <a:r>
              <a:rPr lang="pt-BR" sz="2000" dirty="0" err="1">
                <a:cs typeface="Arial"/>
              </a:rPr>
              <a:t>scratch</a:t>
            </a:r>
            <a:r>
              <a:rPr lang="pt-BR" sz="2000" dirty="0">
                <a:cs typeface="Arial"/>
              </a:rPr>
              <a:t> in </a:t>
            </a:r>
            <a:r>
              <a:rPr lang="pt-BR" sz="2000" dirty="0" err="1">
                <a:cs typeface="Arial"/>
              </a:rPr>
              <a:t>Ariba</a:t>
            </a:r>
            <a:r>
              <a:rPr lang="pt-BR" sz="2000" dirty="0">
                <a:cs typeface="Arial"/>
              </a:rPr>
              <a:t> </a:t>
            </a:r>
            <a:r>
              <a:rPr lang="pt-BR" sz="2000" dirty="0" err="1">
                <a:cs typeface="Arial"/>
              </a:rPr>
              <a:t>Procurement</a:t>
            </a:r>
            <a:r>
              <a:rPr lang="pt-BR" sz="2000" dirty="0">
                <a:cs typeface="Arial"/>
              </a:rPr>
              <a:t>.</a:t>
            </a:r>
          </a:p>
          <a:p>
            <a:pPr marL="342900" indent="-342900" fontAlgn="base">
              <a:spcBef>
                <a:spcPct val="50000"/>
              </a:spcBef>
              <a:spcAft>
                <a:spcPct val="0"/>
              </a:spcAft>
              <a:buClr>
                <a:srgbClr val="F0AB00"/>
              </a:buClr>
              <a:buSzPct val="80000"/>
              <a:buFont typeface="Arial" panose="020B0604020202020204" pitchFamily="34" charset="0"/>
              <a:buChar char="•"/>
            </a:pPr>
            <a:r>
              <a:rPr lang="pt-BR" sz="2000" dirty="0">
                <a:cs typeface="Arial"/>
              </a:rPr>
              <a:t>Standard </a:t>
            </a:r>
            <a:r>
              <a:rPr lang="pt-BR" sz="2000" dirty="0" err="1">
                <a:cs typeface="Arial"/>
              </a:rPr>
              <a:t>fields</a:t>
            </a:r>
            <a:r>
              <a:rPr lang="pt-BR" sz="2000" dirty="0">
                <a:cs typeface="Arial"/>
              </a:rPr>
              <a:t> </a:t>
            </a:r>
            <a:r>
              <a:rPr lang="pt-BR" sz="2000" dirty="0" err="1">
                <a:cs typeface="Arial"/>
              </a:rPr>
              <a:t>that</a:t>
            </a:r>
            <a:r>
              <a:rPr lang="pt-BR" sz="2000" dirty="0">
                <a:cs typeface="Arial"/>
              </a:rPr>
              <a:t> are </a:t>
            </a:r>
            <a:r>
              <a:rPr lang="pt-BR" sz="2000" dirty="0" err="1">
                <a:cs typeface="Arial"/>
              </a:rPr>
              <a:t>available</a:t>
            </a:r>
            <a:r>
              <a:rPr lang="pt-BR" sz="2000" dirty="0">
                <a:cs typeface="Arial"/>
              </a:rPr>
              <a:t> in </a:t>
            </a:r>
            <a:r>
              <a:rPr lang="pt-BR" sz="2000" dirty="0" err="1">
                <a:cs typeface="Arial"/>
              </a:rPr>
              <a:t>Ariba</a:t>
            </a:r>
            <a:r>
              <a:rPr lang="pt-BR" sz="2000" dirty="0">
                <a:cs typeface="Arial"/>
              </a:rPr>
              <a:t> </a:t>
            </a:r>
            <a:r>
              <a:rPr lang="pt-BR" sz="2000" dirty="0" err="1">
                <a:cs typeface="Arial"/>
              </a:rPr>
              <a:t>Procurement</a:t>
            </a:r>
            <a:r>
              <a:rPr lang="pt-BR" sz="2000" dirty="0">
                <a:cs typeface="Arial"/>
              </a:rPr>
              <a:t> </a:t>
            </a:r>
            <a:r>
              <a:rPr lang="pt-BR" sz="2000" dirty="0" err="1">
                <a:cs typeface="Arial"/>
              </a:rPr>
              <a:t>but</a:t>
            </a:r>
            <a:r>
              <a:rPr lang="pt-BR" sz="2000" dirty="0">
                <a:cs typeface="Arial"/>
              </a:rPr>
              <a:t> are </a:t>
            </a:r>
            <a:r>
              <a:rPr lang="pt-BR" sz="2000" dirty="0" err="1">
                <a:cs typeface="Arial"/>
              </a:rPr>
              <a:t>not</a:t>
            </a:r>
            <a:r>
              <a:rPr lang="pt-BR" sz="2000" dirty="0">
                <a:cs typeface="Arial"/>
              </a:rPr>
              <a:t> </a:t>
            </a:r>
            <a:r>
              <a:rPr lang="pt-BR" sz="2000" dirty="0" err="1">
                <a:cs typeface="Arial"/>
              </a:rPr>
              <a:t>externalized</a:t>
            </a:r>
            <a:r>
              <a:rPr lang="pt-BR" sz="2000" dirty="0">
                <a:cs typeface="Arial"/>
              </a:rPr>
              <a:t> in </a:t>
            </a:r>
            <a:r>
              <a:rPr lang="pt-BR" sz="2000" dirty="0" err="1">
                <a:cs typeface="Arial"/>
              </a:rPr>
              <a:t>the</a:t>
            </a:r>
            <a:r>
              <a:rPr lang="pt-BR" sz="2000" dirty="0">
                <a:cs typeface="Arial"/>
              </a:rPr>
              <a:t> </a:t>
            </a:r>
            <a:r>
              <a:rPr lang="pt-BR" sz="2000" dirty="0" err="1">
                <a:cs typeface="Arial"/>
              </a:rPr>
              <a:t>cXML</a:t>
            </a:r>
            <a:r>
              <a:rPr lang="pt-BR" sz="2000" dirty="0">
                <a:cs typeface="Arial"/>
              </a:rPr>
              <a:t> </a:t>
            </a:r>
            <a:r>
              <a:rPr lang="pt-BR" sz="2000" dirty="0" err="1">
                <a:cs typeface="Arial"/>
              </a:rPr>
              <a:t>by</a:t>
            </a:r>
            <a:r>
              <a:rPr lang="pt-BR" sz="2000" dirty="0">
                <a:cs typeface="Arial"/>
              </a:rPr>
              <a:t> default </a:t>
            </a:r>
            <a:r>
              <a:rPr lang="pt-BR" sz="2000" dirty="0" err="1">
                <a:cs typeface="Arial"/>
              </a:rPr>
              <a:t>or</a:t>
            </a:r>
            <a:r>
              <a:rPr lang="pt-BR" sz="2000" dirty="0">
                <a:cs typeface="Arial"/>
              </a:rPr>
              <a:t> </a:t>
            </a:r>
            <a:r>
              <a:rPr lang="pt-BR" sz="2000" dirty="0" err="1">
                <a:cs typeface="Arial"/>
              </a:rPr>
              <a:t>that</a:t>
            </a:r>
            <a:r>
              <a:rPr lang="pt-BR" sz="2000" dirty="0">
                <a:cs typeface="Arial"/>
              </a:rPr>
              <a:t> are </a:t>
            </a:r>
            <a:r>
              <a:rPr lang="pt-BR" sz="2000" dirty="0" err="1">
                <a:cs typeface="Arial"/>
              </a:rPr>
              <a:t>not</a:t>
            </a:r>
            <a:r>
              <a:rPr lang="pt-BR" sz="2000" dirty="0">
                <a:cs typeface="Arial"/>
              </a:rPr>
              <a:t> </a:t>
            </a:r>
            <a:r>
              <a:rPr lang="pt-BR" sz="2000" dirty="0" err="1">
                <a:cs typeface="Arial"/>
              </a:rPr>
              <a:t>available</a:t>
            </a:r>
            <a:r>
              <a:rPr lang="pt-BR" sz="2000" dirty="0">
                <a:cs typeface="Arial"/>
              </a:rPr>
              <a:t> in </a:t>
            </a:r>
            <a:r>
              <a:rPr lang="pt-BR" sz="2000" dirty="0" err="1">
                <a:cs typeface="Arial"/>
              </a:rPr>
              <a:t>the</a:t>
            </a:r>
            <a:r>
              <a:rPr lang="pt-BR" sz="2000" dirty="0">
                <a:cs typeface="Arial"/>
              </a:rPr>
              <a:t> CIG </a:t>
            </a:r>
            <a:r>
              <a:rPr lang="pt-BR" sz="2000" dirty="0" err="1">
                <a:cs typeface="Arial"/>
              </a:rPr>
              <a:t>mapping</a:t>
            </a:r>
            <a:r>
              <a:rPr lang="pt-BR" sz="2000" dirty="0">
                <a:cs typeface="Arial"/>
              </a:rPr>
              <a:t> tool </a:t>
            </a:r>
            <a:r>
              <a:rPr lang="pt-BR" sz="2000" dirty="0" err="1">
                <a:cs typeface="Arial"/>
              </a:rPr>
              <a:t>schema</a:t>
            </a:r>
            <a:r>
              <a:rPr lang="pt-BR" sz="2000" dirty="0">
                <a:cs typeface="Arial"/>
              </a:rPr>
              <a:t>.</a:t>
            </a:r>
          </a:p>
        </p:txBody>
      </p:sp>
      <p:sp>
        <p:nvSpPr>
          <p:cNvPr id="5" name="Title 1">
            <a:extLst>
              <a:ext uri="{FF2B5EF4-FFF2-40B4-BE49-F238E27FC236}">
                <a16:creationId xmlns:a16="http://schemas.microsoft.com/office/drawing/2014/main" id="{508EC50A-2AC3-4F9C-9BDB-975A6129F2F1}"/>
              </a:ext>
            </a:extLst>
          </p:cNvPr>
          <p:cNvSpPr txBox="1">
            <a:spLocks/>
          </p:cNvSpPr>
          <p:nvPr/>
        </p:nvSpPr>
        <p:spPr bwMode="black">
          <a:xfrm>
            <a:off x="504001" y="3527277"/>
            <a:ext cx="11186476" cy="369332"/>
          </a:xfrm>
          <a:prstGeom prst="rect">
            <a:avLst/>
          </a:prstGeom>
        </p:spPr>
        <p:txBody>
          <a:bodyPr vert="horz" wrap="square" lIns="0" tIns="0" rIns="0" bIns="0" rtlCol="0" anchor="t" anchorCtr="0">
            <a:spAutoFit/>
          </a:bodyPr>
          <a:lstStyle>
            <a:lvl1pPr algn="l" defTabSz="1088558" rtl="0" eaLnBrk="1" latinLnBrk="0" hangingPunct="1">
              <a:spcBef>
                <a:spcPct val="0"/>
              </a:spcBef>
              <a:buNone/>
              <a:defRPr sz="2400" b="1" kern="1200" baseline="0">
                <a:solidFill>
                  <a:schemeClr val="tx1"/>
                </a:solidFill>
                <a:latin typeface="+mj-lt"/>
                <a:ea typeface="+mj-ea"/>
                <a:cs typeface="+mj-cs"/>
              </a:defRPr>
            </a:lvl1pPr>
          </a:lstStyle>
          <a:p>
            <a:r>
              <a:rPr lang="en-US" dirty="0"/>
              <a:t>How can we handle this kind of field in the CIG mapping tool?</a:t>
            </a:r>
            <a:endParaRPr lang="pt-BR" dirty="0"/>
          </a:p>
        </p:txBody>
      </p:sp>
      <p:sp>
        <p:nvSpPr>
          <p:cNvPr id="6" name="TextBox 5">
            <a:extLst>
              <a:ext uri="{FF2B5EF4-FFF2-40B4-BE49-F238E27FC236}">
                <a16:creationId xmlns:a16="http://schemas.microsoft.com/office/drawing/2014/main" id="{46D2E92E-7D9A-430C-A4FA-1C44AF8E0926}"/>
              </a:ext>
            </a:extLst>
          </p:cNvPr>
          <p:cNvSpPr txBox="1"/>
          <p:nvPr/>
        </p:nvSpPr>
        <p:spPr>
          <a:xfrm>
            <a:off x="746963" y="4102542"/>
            <a:ext cx="11041168" cy="923330"/>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fontAlgn="base">
              <a:spcBef>
                <a:spcPct val="50000"/>
              </a:spcBef>
              <a:spcAft>
                <a:spcPct val="0"/>
              </a:spcAft>
              <a:buClr>
                <a:srgbClr val="F0AB00"/>
              </a:buClr>
              <a:buSzPct val="80000"/>
            </a:pPr>
            <a:r>
              <a:rPr lang="en-US" sz="2000" dirty="0">
                <a:cs typeface="Arial"/>
              </a:rPr>
              <a:t>We can send the value in a custom field and use the @name to describe what is the field that we are externalizing instead of sending the actual field in the cXML for example. We have different types of custom field available in CIG OOTB that you can use, based on your requirement.</a:t>
            </a:r>
            <a:endParaRPr lang="pt-BR" sz="2000" dirty="0">
              <a:cs typeface="Arial"/>
            </a:endParaRPr>
          </a:p>
        </p:txBody>
      </p:sp>
    </p:spTree>
    <p:extLst>
      <p:ext uri="{BB962C8B-B14F-4D97-AF65-F5344CB8AC3E}">
        <p14:creationId xmlns:p14="http://schemas.microsoft.com/office/powerpoint/2010/main" val="3516081989"/>
      </p:ext>
    </p:extLst>
  </p:cSld>
  <p:clrMapOvr>
    <a:masterClrMapping/>
  </p:clrMapOvr>
</p:sld>
</file>

<file path=ppt/theme/theme1.xml><?xml version="1.0" encoding="utf-8"?>
<a:theme xmlns:a="http://schemas.openxmlformats.org/drawingml/2006/main" name="SAP Ariba 2020 16x9 black">
  <a:themeElements>
    <a:clrScheme name="SAP_colors_2017">
      <a:dk1>
        <a:srgbClr val="000000"/>
      </a:dk1>
      <a:lt1>
        <a:srgbClr val="FFFFFF"/>
      </a:lt1>
      <a:dk2>
        <a:srgbClr val="CCCCCC"/>
      </a:dk2>
      <a:lt2>
        <a:srgbClr val="999999"/>
      </a:lt2>
      <a:accent1>
        <a:srgbClr val="F0AB00"/>
      </a:accent1>
      <a:accent2>
        <a:srgbClr val="666666"/>
      </a:accent2>
      <a:accent3>
        <a:srgbClr val="008FD3"/>
      </a:accent3>
      <a:accent4>
        <a:srgbClr val="4FB81C"/>
      </a:accent4>
      <a:accent5>
        <a:srgbClr val="E35500"/>
      </a:accent5>
      <a:accent6>
        <a:srgbClr val="970A82"/>
      </a:accent6>
      <a:hlink>
        <a:srgbClr val="008FD3"/>
      </a:hlink>
      <a:folHlink>
        <a:srgbClr val="008FD3"/>
      </a:folHlink>
    </a:clrScheme>
    <a:fontScheme name="SAP Fonts">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noFill/>
        <a:ln w="25400" algn="ctr">
          <a:solidFill>
            <a:schemeClr val="tx1"/>
          </a:solid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sz="1800" b="0" i="0" u="none" strike="noStrike" kern="0" cap="none" spc="0" normalizeH="0" baseline="0" noProof="0" dirty="0" err="1" smtClean="0">
            <a:ln>
              <a:noFill/>
            </a:ln>
            <a:effectLst/>
            <a:uLnTx/>
            <a:uFillTx/>
            <a:ea typeface="Arial Unicode MS" pitchFamily="34" charset="-128"/>
            <a:cs typeface="Arial Unicode MS" pitchFamily="34" charset="-128"/>
          </a:defRPr>
        </a:defPPr>
      </a:lstStyle>
    </a:spDef>
    <a:lnDef>
      <a:spPr>
        <a:ln w="25400">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fontAlgn="base">
          <a:spcBef>
            <a:spcPct val="50000"/>
          </a:spcBef>
          <a:spcAft>
            <a:spcPct val="0"/>
          </a:spcAft>
          <a:buClr>
            <a:srgbClr val="F0AB00"/>
          </a:buClr>
          <a:buSzPct val="80000"/>
          <a:defRPr sz="1800" kern="0" dirty="0" err="1" smtClean="0">
            <a:ea typeface="Arial Unicode MS" pitchFamily="34" charset="-128"/>
            <a:cs typeface="Arial Unicode MS" pitchFamily="34" charset="-128"/>
          </a:defRPr>
        </a:defPPr>
      </a:lstStyle>
    </a:txDef>
  </a:objectDefaults>
  <a:extraClrSchemeLst/>
  <a:extLst>
    <a:ext uri="{05A4C25C-085E-4340-85A3-A5531E510DB2}">
      <thm15:themeFamily xmlns:thm15="http://schemas.microsoft.com/office/thememl/2012/main" name="SAP_Ariba_2020_16x9_black" id="{FFB1CF53-BDE9-8E44-A802-3B151E7EA29B}" vid="{510FD561-297F-564D-927A-849F5C04189D}"/>
    </a:ext>
  </a:extLst>
</a:theme>
</file>

<file path=ppt/theme/theme2.xml><?xml version="1.0" encoding="utf-8"?>
<a:theme xmlns:a="http://schemas.openxmlformats.org/drawingml/2006/main" name="Office Theme">
  <a:themeElements>
    <a:clrScheme name="SAP_Colors2011_1.1">
      <a:dk1>
        <a:srgbClr val="000000"/>
      </a:dk1>
      <a:lt1>
        <a:srgbClr val="FFFFFF"/>
      </a:lt1>
      <a:dk2>
        <a:srgbClr val="0076CB"/>
      </a:dk2>
      <a:lt2>
        <a:srgbClr val="CCCCCC"/>
      </a:lt2>
      <a:accent1>
        <a:srgbClr val="F0AB00"/>
      </a:accent1>
      <a:accent2>
        <a:srgbClr val="666666"/>
      </a:accent2>
      <a:accent3>
        <a:srgbClr val="0076CB"/>
      </a:accent3>
      <a:accent4>
        <a:srgbClr val="4FB81C"/>
      </a:accent4>
      <a:accent5>
        <a:srgbClr val="E35500"/>
      </a:accent5>
      <a:accent6>
        <a:srgbClr val="760A85"/>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5F9DA5FECC9E4FB09B5A8909BD283B" ma:contentTypeVersion="5" ma:contentTypeDescription="Create a new document." ma:contentTypeScope="" ma:versionID="efe2d5e16594a61e4c81c6257754230b">
  <xsd:schema xmlns:xsd="http://www.w3.org/2001/XMLSchema" xmlns:xs="http://www.w3.org/2001/XMLSchema" xmlns:p="http://schemas.microsoft.com/office/2006/metadata/properties" xmlns:ns2="45164663-75a6-4121-9a62-9d30e4dd42a1" targetNamespace="http://schemas.microsoft.com/office/2006/metadata/properties" ma:root="true" ma:fieldsID="fd4cee6107d4aeb7bc56f606fa0bb3c2" ns2:_="">
    <xsd:import namespace="45164663-75a6-4121-9a62-9d30e4dd42a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164663-75a6-4121-9a62-9d30e4dd42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6D6C0A-6A72-46C6-A3FB-64E03A2091BB}"/>
</file>

<file path=customXml/itemProps2.xml><?xml version="1.0" encoding="utf-8"?>
<ds:datastoreItem xmlns:ds="http://schemas.openxmlformats.org/officeDocument/2006/customXml" ds:itemID="{1CEC7B77-7B18-4204-B373-DE6305D6C09A}">
  <ds:schemaRefs>
    <ds:schemaRef ds:uri="http://purl.org/dc/dcmitype/"/>
    <ds:schemaRef ds:uri="http://purl.org/dc/elements/1.1/"/>
    <ds:schemaRef ds:uri="http://schemas.microsoft.com/office/infopath/2007/PartnerControls"/>
    <ds:schemaRef ds:uri="http://schemas.microsoft.com/office/2006/documentManagement/types"/>
    <ds:schemaRef ds:uri="http://schemas.microsoft.com/office/2006/metadata/properties"/>
    <ds:schemaRef ds:uri="http://purl.org/dc/terms/"/>
    <ds:schemaRef ds:uri="9af769cb-7bb1-4bfa-936c-4eb469f212a8"/>
    <ds:schemaRef ds:uri="http://schemas.openxmlformats.org/package/2006/metadata/core-properties"/>
    <ds:schemaRef ds:uri="3ed93efc-3a4d-4ccf-a671-23eeca742d47"/>
    <ds:schemaRef ds:uri="http://www.w3.org/XML/1998/namespace"/>
  </ds:schemaRefs>
</ds:datastoreItem>
</file>

<file path=customXml/itemProps3.xml><?xml version="1.0" encoding="utf-8"?>
<ds:datastoreItem xmlns:ds="http://schemas.openxmlformats.org/officeDocument/2006/customXml" ds:itemID="{3231597E-A0D0-4D4F-8354-C0D859AF9E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1930</TotalTime>
  <Words>1321</Words>
  <Application>Microsoft Office PowerPoint</Application>
  <PresentationFormat>Custom</PresentationFormat>
  <Paragraphs>121</Paragraphs>
  <Slides>20</Slides>
  <Notes>2</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Courier New</vt:lpstr>
      <vt:lpstr>Symbol</vt:lpstr>
      <vt:lpstr>Wingdings</vt:lpstr>
      <vt:lpstr>Wingdings</vt:lpstr>
      <vt:lpstr>SAP Ariba 2020 16x9 black</vt:lpstr>
      <vt:lpstr>Cloud Integration Gateway Mapping Tool Session </vt:lpstr>
      <vt:lpstr>Agenda</vt:lpstr>
      <vt:lpstr>CIG Mapping Tool</vt:lpstr>
      <vt:lpstr>How to access the tool</vt:lpstr>
      <vt:lpstr>CIG Mappings</vt:lpstr>
      <vt:lpstr>Hands-on</vt:lpstr>
      <vt:lpstr>Creating Mappings for Purchase Order </vt:lpstr>
      <vt:lpstr>Source and Target conditions </vt:lpstr>
      <vt:lpstr>Custom Fields and custom types</vt:lpstr>
      <vt:lpstr>CustomValues </vt:lpstr>
      <vt:lpstr>Mappings at item level (Loop) </vt:lpstr>
      <vt:lpstr>Common Questions</vt:lpstr>
      <vt:lpstr>How to handle complex mappings? </vt:lpstr>
      <vt:lpstr>What else can we do with the tool? </vt:lpstr>
      <vt:lpstr>Where can we get more information? </vt:lpstr>
      <vt:lpstr>PowerPoint Presentation</vt:lpstr>
      <vt:lpstr>Reference Documentation / Support Articles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Support High Quality Updates [pod] Change Management Plan</dc:title>
  <dc:creator>Cavanaugh, Jennifer</dc:creator>
  <cp:lastModifiedBy>Palacio, Valmir</cp:lastModifiedBy>
  <cp:revision>710</cp:revision>
  <dcterms:created xsi:type="dcterms:W3CDTF">2020-03-10T22:24:32Z</dcterms:created>
  <dcterms:modified xsi:type="dcterms:W3CDTF">2020-08-27T14:27:16Z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0x010100025F9DA5FECC9E4FB09B5A8909BD283B</vt:lpwstr>
  </property>
</Properties>
</file>