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33" r:id="rId34"/>
    <p:sldMasterId id="2147483795" r:id="rId35"/>
    <p:sldMasterId id="2147483825" r:id="rId36"/>
  </p:sldMasterIdLst>
  <p:notesMasterIdLst>
    <p:notesMasterId r:id="rId41"/>
  </p:notesMasterIdLst>
  <p:handoutMasterIdLst>
    <p:handoutMasterId r:id="rId42"/>
  </p:handoutMasterIdLst>
  <p:sldIdLst>
    <p:sldId id="2061" r:id="rId37"/>
    <p:sldId id="473" r:id="rId38"/>
    <p:sldId id="449" r:id="rId39"/>
    <p:sldId id="2063" r:id="rId40"/>
  </p:sldIdLst>
  <p:sldSz cx="12195175" cy="6858000"/>
  <p:notesSz cx="6858000" cy="9144000"/>
  <p:embeddedFontLst>
    <p:embeddedFont>
      <p:font typeface="Arial Unicode MS" panose="020B0600070205080204" charset="-128"/>
      <p:regular r:id="rId43"/>
    </p:embeddedFont>
    <p:embeddedFont>
      <p:font typeface="72 Brand" panose="020B0504030603020204" pitchFamily="34" charset="0"/>
      <p:regular r:id="rId44"/>
      <p:bold r:id="rId45"/>
      <p:italic r:id="rId46"/>
      <p:boldItalic r:id="rId47"/>
    </p:embeddedFont>
    <p:embeddedFont>
      <p:font typeface="72 Brand Medium" panose="020B0604030603020204" pitchFamily="34" charset="0"/>
      <p:regular r:id="rId48"/>
      <p:italic r:id="rId49"/>
    </p:embeddedFont>
    <p:embeddedFont>
      <p:font typeface="Garamond" panose="02020404030301010803" pitchFamily="18" charset="0"/>
      <p:regular r:id="rId50"/>
      <p:bold r:id="rId51"/>
      <p:italic r:id="rId52"/>
    </p:embeddedFont>
  </p:embeddedFontLst>
  <p:custDataLst>
    <p:tags r:id="rId53"/>
  </p:custDataLst>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33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625AE9-6840-4A43-877F-C55CC01DA711}" v="23" dt="2025-05-18T15:42:01.037"/>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350" autoAdjust="0"/>
  </p:normalViewPr>
  <p:slideViewPr>
    <p:cSldViewPr snapToGrid="0" showGuides="1">
      <p:cViewPr>
        <p:scale>
          <a:sx n="90" d="100"/>
          <a:sy n="90" d="100"/>
        </p:scale>
        <p:origin x="216" y="62"/>
      </p:cViewPr>
      <p:guideLst>
        <p:guide pos="3841"/>
        <p:guide orient="horz" pos="33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08" y="168"/>
      </p:cViewPr>
      <p:guideLst>
        <p:guide orient="horz" pos="2880"/>
        <p:guide pos="2160"/>
      </p:guideLst>
    </p:cSldViewPr>
  </p:notesViewPr>
  <p:gridSpacing cx="936117" cy="936117"/>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3.xml"/><Relationship Id="rId21" Type="http://schemas.openxmlformats.org/officeDocument/2006/relationships/customXml" Target="../customXml/item21.xml"/><Relationship Id="rId34" Type="http://schemas.openxmlformats.org/officeDocument/2006/relationships/slideMaster" Target="slideMasters/slideMaster1.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font" Target="fonts/font3.fntdata"/><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customXml" Target="../customXml/item5.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Master" Target="slideMasters/slideMaster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 Target="slides/slide2.xml"/><Relationship Id="rId46" Type="http://schemas.openxmlformats.org/officeDocument/2006/relationships/font" Target="fonts/font4.fntdata"/><Relationship Id="rId59" Type="http://schemas.microsoft.com/office/2015/10/relationships/revisionInfo" Target="revisionInfo.xml"/><Relationship Id="rId20" Type="http://schemas.openxmlformats.org/officeDocument/2006/relationships/customXml" Target="../customXml/item20.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Master" Target="slideMasters/slideMaster3.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font" Target="fonts/font2.fntdata"/><Relationship Id="rId52"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BUSSCHERE, Isabelle" userId="25b61934-cf5f-4a10-bc81-1e8859ba9e7c" providerId="ADAL" clId="{9E625AE9-6840-4A43-877F-C55CC01DA711}"/>
    <pc:docChg chg="undo custSel modSld modMainMaster">
      <pc:chgData name="DE BUSSCHERE, Isabelle" userId="25b61934-cf5f-4a10-bc81-1e8859ba9e7c" providerId="ADAL" clId="{9E625AE9-6840-4A43-877F-C55CC01DA711}" dt="2025-05-18T15:44:50.272" v="225" actId="207"/>
      <pc:docMkLst>
        <pc:docMk/>
      </pc:docMkLst>
      <pc:sldChg chg="addSp delSp modSp mod">
        <pc:chgData name="DE BUSSCHERE, Isabelle" userId="25b61934-cf5f-4a10-bc81-1e8859ba9e7c" providerId="ADAL" clId="{9E625AE9-6840-4A43-877F-C55CC01DA711}" dt="2025-05-18T15:44:24.046" v="224" actId="1035"/>
        <pc:sldMkLst>
          <pc:docMk/>
          <pc:sldMk cId="1488874432" sldId="473"/>
        </pc:sldMkLst>
        <pc:spChg chg="mod">
          <ac:chgData name="DE BUSSCHERE, Isabelle" userId="25b61934-cf5f-4a10-bc81-1e8859ba9e7c" providerId="ADAL" clId="{9E625AE9-6840-4A43-877F-C55CC01DA711}" dt="2025-05-18T15:20:13.220" v="161" actId="6549"/>
          <ac:spMkLst>
            <pc:docMk/>
            <pc:sldMk cId="1488874432" sldId="473"/>
            <ac:spMk id="2" creationId="{18B79C01-C690-42C0-9B80-6E34D7782B8D}"/>
          </ac:spMkLst>
        </pc:spChg>
        <pc:spChg chg="mod">
          <ac:chgData name="DE BUSSCHERE, Isabelle" userId="25b61934-cf5f-4a10-bc81-1e8859ba9e7c" providerId="ADAL" clId="{9E625AE9-6840-4A43-877F-C55CC01DA711}" dt="2025-05-16T15:33:48.841" v="128" actId="20577"/>
          <ac:spMkLst>
            <pc:docMk/>
            <pc:sldMk cId="1488874432" sldId="473"/>
            <ac:spMk id="4" creationId="{00000000-0000-0000-0000-000000000000}"/>
          </ac:spMkLst>
        </pc:spChg>
        <pc:spChg chg="del">
          <ac:chgData name="DE BUSSCHERE, Isabelle" userId="25b61934-cf5f-4a10-bc81-1e8859ba9e7c" providerId="ADAL" clId="{9E625AE9-6840-4A43-877F-C55CC01DA711}" dt="2025-05-18T15:14:17.422" v="132" actId="478"/>
          <ac:spMkLst>
            <pc:docMk/>
            <pc:sldMk cId="1488874432" sldId="473"/>
            <ac:spMk id="7" creationId="{0A189095-90BD-EDFE-B71B-EB41C7CF75F1}"/>
          </ac:spMkLst>
        </pc:spChg>
        <pc:spChg chg="del">
          <ac:chgData name="DE BUSSCHERE, Isabelle" userId="25b61934-cf5f-4a10-bc81-1e8859ba9e7c" providerId="ADAL" clId="{9E625AE9-6840-4A43-877F-C55CC01DA711}" dt="2025-05-18T15:19:49.953" v="140" actId="478"/>
          <ac:spMkLst>
            <pc:docMk/>
            <pc:sldMk cId="1488874432" sldId="473"/>
            <ac:spMk id="11" creationId="{D88C4992-6998-2BC3-531D-CC3B2F919BAC}"/>
          </ac:spMkLst>
        </pc:spChg>
        <pc:spChg chg="del">
          <ac:chgData name="DE BUSSCHERE, Isabelle" userId="25b61934-cf5f-4a10-bc81-1e8859ba9e7c" providerId="ADAL" clId="{9E625AE9-6840-4A43-877F-C55CC01DA711}" dt="2025-05-18T15:13:09.076" v="129" actId="478"/>
          <ac:spMkLst>
            <pc:docMk/>
            <pc:sldMk cId="1488874432" sldId="473"/>
            <ac:spMk id="12" creationId="{BD7E2987-0F19-B029-DFCF-E1436B6AFE9D}"/>
          </ac:spMkLst>
        </pc:spChg>
        <pc:graphicFrameChg chg="add del mod">
          <ac:chgData name="DE BUSSCHERE, Isabelle" userId="25b61934-cf5f-4a10-bc81-1e8859ba9e7c" providerId="ADAL" clId="{9E625AE9-6840-4A43-877F-C55CC01DA711}" dt="2025-05-18T15:17:05.522" v="133" actId="478"/>
          <ac:graphicFrameMkLst>
            <pc:docMk/>
            <pc:sldMk cId="1488874432" sldId="473"/>
            <ac:graphicFrameMk id="3" creationId="{94240052-960D-5480-DDEC-D47A74633CFF}"/>
          </ac:graphicFrameMkLst>
        </pc:graphicFrameChg>
        <pc:graphicFrameChg chg="add mod">
          <ac:chgData name="DE BUSSCHERE, Isabelle" userId="25b61934-cf5f-4a10-bc81-1e8859ba9e7c" providerId="ADAL" clId="{9E625AE9-6840-4A43-877F-C55CC01DA711}" dt="2025-05-18T15:18:49.398" v="135" actId="1076"/>
          <ac:graphicFrameMkLst>
            <pc:docMk/>
            <pc:sldMk cId="1488874432" sldId="473"/>
            <ac:graphicFrameMk id="6" creationId="{A0FA6DAB-745B-4AA4-41EF-340F744C1E29}"/>
          </ac:graphicFrameMkLst>
        </pc:graphicFrameChg>
        <pc:graphicFrameChg chg="add del mod modGraphic">
          <ac:chgData name="DE BUSSCHERE, Isabelle" userId="25b61934-cf5f-4a10-bc81-1e8859ba9e7c" providerId="ADAL" clId="{9E625AE9-6840-4A43-877F-C55CC01DA711}" dt="2025-05-18T15:19:43.386" v="139" actId="478"/>
          <ac:graphicFrameMkLst>
            <pc:docMk/>
            <pc:sldMk cId="1488874432" sldId="473"/>
            <ac:graphicFrameMk id="8" creationId="{C98298AB-47FE-4AF5-9AB9-E662FFE95C35}"/>
          </ac:graphicFrameMkLst>
        </pc:graphicFrameChg>
        <pc:graphicFrameChg chg="add mod">
          <ac:chgData name="DE BUSSCHERE, Isabelle" userId="25b61934-cf5f-4a10-bc81-1e8859ba9e7c" providerId="ADAL" clId="{9E625AE9-6840-4A43-877F-C55CC01DA711}" dt="2025-05-18T15:19:35.236" v="137" actId="1076"/>
          <ac:graphicFrameMkLst>
            <pc:docMk/>
            <pc:sldMk cId="1488874432" sldId="473"/>
            <ac:graphicFrameMk id="10" creationId="{8197F1CD-37DA-3CE3-B12E-3A9917617C67}"/>
          </ac:graphicFrameMkLst>
        </pc:graphicFrameChg>
        <pc:graphicFrameChg chg="add mod">
          <ac:chgData name="DE BUSSCHERE, Isabelle" userId="25b61934-cf5f-4a10-bc81-1e8859ba9e7c" providerId="ADAL" clId="{9E625AE9-6840-4A43-877F-C55CC01DA711}" dt="2025-05-18T15:43:17.925" v="206" actId="408"/>
          <ac:graphicFrameMkLst>
            <pc:docMk/>
            <pc:sldMk cId="1488874432" sldId="473"/>
            <ac:graphicFrameMk id="13" creationId="{CBBAE3AE-047F-AF02-E036-ECBA7FCE3680}"/>
          </ac:graphicFrameMkLst>
        </pc:graphicFrameChg>
        <pc:graphicFrameChg chg="add mod">
          <ac:chgData name="DE BUSSCHERE, Isabelle" userId="25b61934-cf5f-4a10-bc81-1e8859ba9e7c" providerId="ADAL" clId="{9E625AE9-6840-4A43-877F-C55CC01DA711}" dt="2025-05-18T15:43:17.925" v="206" actId="408"/>
          <ac:graphicFrameMkLst>
            <pc:docMk/>
            <pc:sldMk cId="1488874432" sldId="473"/>
            <ac:graphicFrameMk id="14" creationId="{56D4C889-FF5D-D34E-A272-353E4D1EDC80}"/>
          </ac:graphicFrameMkLst>
        </pc:graphicFrameChg>
        <pc:graphicFrameChg chg="add mod">
          <ac:chgData name="DE BUSSCHERE, Isabelle" userId="25b61934-cf5f-4a10-bc81-1e8859ba9e7c" providerId="ADAL" clId="{9E625AE9-6840-4A43-877F-C55CC01DA711}" dt="2025-05-18T15:44:24.046" v="224" actId="1035"/>
          <ac:graphicFrameMkLst>
            <pc:docMk/>
            <pc:sldMk cId="1488874432" sldId="473"/>
            <ac:graphicFrameMk id="16" creationId="{AE3C9312-52FB-9059-B2BA-C4D3D7B2D505}"/>
          </ac:graphicFrameMkLst>
        </pc:graphicFrameChg>
        <pc:graphicFrameChg chg="add mod">
          <ac:chgData name="DE BUSSCHERE, Isabelle" userId="25b61934-cf5f-4a10-bc81-1e8859ba9e7c" providerId="ADAL" clId="{9E625AE9-6840-4A43-877F-C55CC01DA711}" dt="2025-05-18T15:43:17.925" v="206" actId="408"/>
          <ac:graphicFrameMkLst>
            <pc:docMk/>
            <pc:sldMk cId="1488874432" sldId="473"/>
            <ac:graphicFrameMk id="17" creationId="{A63EE98C-399F-A1D4-B598-AA5A84750350}"/>
          </ac:graphicFrameMkLst>
        </pc:graphicFrameChg>
        <pc:graphicFrameChg chg="add mod">
          <ac:chgData name="DE BUSSCHERE, Isabelle" userId="25b61934-cf5f-4a10-bc81-1e8859ba9e7c" providerId="ADAL" clId="{9E625AE9-6840-4A43-877F-C55CC01DA711}" dt="2025-05-18T15:43:14.176" v="205" actId="12789"/>
          <ac:graphicFrameMkLst>
            <pc:docMk/>
            <pc:sldMk cId="1488874432" sldId="473"/>
            <ac:graphicFrameMk id="18" creationId="{D3155BC4-BF37-76F2-6B83-7DDCCF5D9527}"/>
          </ac:graphicFrameMkLst>
        </pc:graphicFrameChg>
        <pc:graphicFrameChg chg="add mod">
          <ac:chgData name="DE BUSSCHERE, Isabelle" userId="25b61934-cf5f-4a10-bc81-1e8859ba9e7c" providerId="ADAL" clId="{9E625AE9-6840-4A43-877F-C55CC01DA711}" dt="2025-05-18T15:43:17.925" v="206" actId="408"/>
          <ac:graphicFrameMkLst>
            <pc:docMk/>
            <pc:sldMk cId="1488874432" sldId="473"/>
            <ac:graphicFrameMk id="19" creationId="{C39CA73F-4AA3-AD72-4101-F9DF843BF3D8}"/>
          </ac:graphicFrameMkLst>
        </pc:graphicFrameChg>
        <pc:graphicFrameChg chg="add mod">
          <ac:chgData name="DE BUSSCHERE, Isabelle" userId="25b61934-cf5f-4a10-bc81-1e8859ba9e7c" providerId="ADAL" clId="{9E625AE9-6840-4A43-877F-C55CC01DA711}" dt="2025-05-18T15:44:24.046" v="224" actId="1035"/>
          <ac:graphicFrameMkLst>
            <pc:docMk/>
            <pc:sldMk cId="1488874432" sldId="473"/>
            <ac:graphicFrameMk id="20" creationId="{5815E401-717C-F9C3-9006-B2D699E1F010}"/>
          </ac:graphicFrameMkLst>
        </pc:graphicFrameChg>
        <pc:graphicFrameChg chg="add del mod">
          <ac:chgData name="DE BUSSCHERE, Isabelle" userId="25b61934-cf5f-4a10-bc81-1e8859ba9e7c" providerId="ADAL" clId="{9E625AE9-6840-4A43-877F-C55CC01DA711}" dt="2025-05-18T15:34:12.076" v="185" actId="478"/>
          <ac:graphicFrameMkLst>
            <pc:docMk/>
            <pc:sldMk cId="1488874432" sldId="473"/>
            <ac:graphicFrameMk id="21" creationId="{FB25FCCA-565C-EE7D-0A22-9AB41A8833B4}"/>
          </ac:graphicFrameMkLst>
        </pc:graphicFrameChg>
        <pc:graphicFrameChg chg="add mod">
          <ac:chgData name="DE BUSSCHERE, Isabelle" userId="25b61934-cf5f-4a10-bc81-1e8859ba9e7c" providerId="ADAL" clId="{9E625AE9-6840-4A43-877F-C55CC01DA711}" dt="2025-05-18T15:44:24.046" v="224" actId="1035"/>
          <ac:graphicFrameMkLst>
            <pc:docMk/>
            <pc:sldMk cId="1488874432" sldId="473"/>
            <ac:graphicFrameMk id="22" creationId="{ACC1FCCE-EEBF-271D-C0DB-18D44F39F452}"/>
          </ac:graphicFrameMkLst>
        </pc:graphicFrameChg>
        <pc:graphicFrameChg chg="add mod">
          <ac:chgData name="DE BUSSCHERE, Isabelle" userId="25b61934-cf5f-4a10-bc81-1e8859ba9e7c" providerId="ADAL" clId="{9E625AE9-6840-4A43-877F-C55CC01DA711}" dt="2025-05-18T15:44:24.046" v="224" actId="1035"/>
          <ac:graphicFrameMkLst>
            <pc:docMk/>
            <pc:sldMk cId="1488874432" sldId="473"/>
            <ac:graphicFrameMk id="23" creationId="{A1EC0B16-BBA9-1DE5-5018-98EF3517A3E1}"/>
          </ac:graphicFrameMkLst>
        </pc:graphicFrameChg>
        <pc:graphicFrameChg chg="add mod">
          <ac:chgData name="DE BUSSCHERE, Isabelle" userId="25b61934-cf5f-4a10-bc81-1e8859ba9e7c" providerId="ADAL" clId="{9E625AE9-6840-4A43-877F-C55CC01DA711}" dt="2025-05-18T15:44:24.046" v="224" actId="1035"/>
          <ac:graphicFrameMkLst>
            <pc:docMk/>
            <pc:sldMk cId="1488874432" sldId="473"/>
            <ac:graphicFrameMk id="24" creationId="{B9242D99-5B8E-0F49-7189-3FDEB9516EE6}"/>
          </ac:graphicFrameMkLst>
        </pc:graphicFrameChg>
        <pc:graphicFrameChg chg="add mod">
          <ac:chgData name="DE BUSSCHERE, Isabelle" userId="25b61934-cf5f-4a10-bc81-1e8859ba9e7c" providerId="ADAL" clId="{9E625AE9-6840-4A43-877F-C55CC01DA711}" dt="2025-05-18T15:44:24.046" v="224" actId="1035"/>
          <ac:graphicFrameMkLst>
            <pc:docMk/>
            <pc:sldMk cId="1488874432" sldId="473"/>
            <ac:graphicFrameMk id="25" creationId="{862D5180-8BB9-C027-0C1A-719BB46E98EA}"/>
          </ac:graphicFrameMkLst>
        </pc:graphicFrameChg>
        <pc:graphicFrameChg chg="add mod">
          <ac:chgData name="DE BUSSCHERE, Isabelle" userId="25b61934-cf5f-4a10-bc81-1e8859ba9e7c" providerId="ADAL" clId="{9E625AE9-6840-4A43-877F-C55CC01DA711}" dt="2025-05-18T15:43:14.176" v="205" actId="12789"/>
          <ac:graphicFrameMkLst>
            <pc:docMk/>
            <pc:sldMk cId="1488874432" sldId="473"/>
            <ac:graphicFrameMk id="26" creationId="{D9FACFCB-51ED-6173-2BF8-F269BF81100B}"/>
          </ac:graphicFrameMkLst>
        </pc:graphicFrameChg>
      </pc:sldChg>
      <pc:sldChg chg="addSp delSp modSp mod">
        <pc:chgData name="DE BUSSCHERE, Isabelle" userId="25b61934-cf5f-4a10-bc81-1e8859ba9e7c" providerId="ADAL" clId="{9E625AE9-6840-4A43-877F-C55CC01DA711}" dt="2025-05-18T15:44:50.272" v="225" actId="207"/>
        <pc:sldMkLst>
          <pc:docMk/>
          <pc:sldMk cId="1285441140" sldId="2061"/>
        </pc:sldMkLst>
        <pc:spChg chg="mod">
          <ac:chgData name="DE BUSSCHERE, Isabelle" userId="25b61934-cf5f-4a10-bc81-1e8859ba9e7c" providerId="ADAL" clId="{9E625AE9-6840-4A43-877F-C55CC01DA711}" dt="2025-05-16T15:25:18.967" v="57" actId="20577"/>
          <ac:spMkLst>
            <pc:docMk/>
            <pc:sldMk cId="1285441140" sldId="2061"/>
            <ac:spMk id="3" creationId="{9E1171E2-38D8-8239-71E9-69DC21FF73B2}"/>
          </ac:spMkLst>
        </pc:spChg>
        <pc:spChg chg="del">
          <ac:chgData name="DE BUSSCHERE, Isabelle" userId="25b61934-cf5f-4a10-bc81-1e8859ba9e7c" providerId="ADAL" clId="{9E625AE9-6840-4A43-877F-C55CC01DA711}" dt="2025-05-16T15:27:35.454" v="60" actId="478"/>
          <ac:spMkLst>
            <pc:docMk/>
            <pc:sldMk cId="1285441140" sldId="2061"/>
            <ac:spMk id="9" creationId="{99EF3FC0-0B4D-0F22-ACDA-EAC8091DEF0D}"/>
          </ac:spMkLst>
        </pc:spChg>
        <pc:spChg chg="mod">
          <ac:chgData name="DE BUSSCHERE, Isabelle" userId="25b61934-cf5f-4a10-bc81-1e8859ba9e7c" providerId="ADAL" clId="{9E625AE9-6840-4A43-877F-C55CC01DA711}" dt="2025-05-18T15:44:50.272" v="225" actId="207"/>
          <ac:spMkLst>
            <pc:docMk/>
            <pc:sldMk cId="1285441140" sldId="2061"/>
            <ac:spMk id="14" creationId="{134752C8-1E80-B141-5BC9-264FD3E5257B}"/>
          </ac:spMkLst>
        </pc:spChg>
        <pc:picChg chg="add mod">
          <ac:chgData name="DE BUSSCHERE, Isabelle" userId="25b61934-cf5f-4a10-bc81-1e8859ba9e7c" providerId="ADAL" clId="{9E625AE9-6840-4A43-877F-C55CC01DA711}" dt="2025-05-16T15:27:47.924" v="72" actId="14100"/>
          <ac:picMkLst>
            <pc:docMk/>
            <pc:sldMk cId="1285441140" sldId="2061"/>
            <ac:picMk id="4" creationId="{6A0B5723-3B34-BA16-D2F2-947CB24BDDAF}"/>
          </ac:picMkLst>
        </pc:picChg>
      </pc:sldChg>
      <pc:sldMasterChg chg="modSldLayout">
        <pc:chgData name="DE BUSSCHERE, Isabelle" userId="25b61934-cf5f-4a10-bc81-1e8859ba9e7c" providerId="ADAL" clId="{9E625AE9-6840-4A43-877F-C55CC01DA711}" dt="2025-05-16T15:22:17.279" v="21" actId="139"/>
        <pc:sldMasterMkLst>
          <pc:docMk/>
          <pc:sldMasterMk cId="3408294523" sldId="2147483733"/>
        </pc:sldMasterMkLst>
        <pc:sldLayoutChg chg="modSp mod">
          <pc:chgData name="DE BUSSCHERE, Isabelle" userId="25b61934-cf5f-4a10-bc81-1e8859ba9e7c" providerId="ADAL" clId="{9E625AE9-6840-4A43-877F-C55CC01DA711}" dt="2025-05-16T15:22:17.159" v="1" actId="139"/>
          <pc:sldLayoutMkLst>
            <pc:docMk/>
            <pc:sldMasterMk cId="3408294523" sldId="2147483733"/>
            <pc:sldLayoutMk cId="1982410628" sldId="2147483773"/>
          </pc:sldLayoutMkLst>
          <pc:spChg chg="mod">
            <ac:chgData name="DE BUSSCHERE, Isabelle" userId="25b61934-cf5f-4a10-bc81-1e8859ba9e7c" providerId="ADAL" clId="{9E625AE9-6840-4A43-877F-C55CC01DA711}" dt="2025-05-16T15:22:17.159" v="1" actId="139"/>
            <ac:spMkLst>
              <pc:docMk/>
              <pc:sldMasterMk cId="3408294523" sldId="2147483733"/>
              <pc:sldLayoutMk cId="1982410628" sldId="2147483773"/>
              <ac:spMk id="6" creationId="{870EB466-B92B-9D4D-974E-A49C0F424152}"/>
            </ac:spMkLst>
          </pc:spChg>
        </pc:sldLayoutChg>
        <pc:sldLayoutChg chg="modSp mod">
          <pc:chgData name="DE BUSSCHERE, Isabelle" userId="25b61934-cf5f-4a10-bc81-1e8859ba9e7c" providerId="ADAL" clId="{9E625AE9-6840-4A43-877F-C55CC01DA711}" dt="2025-05-16T15:22:17.195" v="7" actId="139"/>
          <pc:sldLayoutMkLst>
            <pc:docMk/>
            <pc:sldMasterMk cId="3408294523" sldId="2147483733"/>
            <pc:sldLayoutMk cId="1084997862" sldId="2147483777"/>
          </pc:sldLayoutMkLst>
          <pc:spChg chg="mod">
            <ac:chgData name="DE BUSSCHERE, Isabelle" userId="25b61934-cf5f-4a10-bc81-1e8859ba9e7c" providerId="ADAL" clId="{9E625AE9-6840-4A43-877F-C55CC01DA711}" dt="2025-05-16T15:22:17.195" v="7" actId="139"/>
            <ac:spMkLst>
              <pc:docMk/>
              <pc:sldMasterMk cId="3408294523" sldId="2147483733"/>
              <pc:sldLayoutMk cId="1084997862" sldId="2147483777"/>
              <ac:spMk id="4" creationId="{13EDB9F6-FBDA-8ED8-A84B-244CC53CFF99}"/>
            </ac:spMkLst>
          </pc:spChg>
        </pc:sldLayoutChg>
        <pc:sldLayoutChg chg="modSp mod">
          <pc:chgData name="DE BUSSCHERE, Isabelle" userId="25b61934-cf5f-4a10-bc81-1e8859ba9e7c" providerId="ADAL" clId="{9E625AE9-6840-4A43-877F-C55CC01DA711}" dt="2025-05-16T15:22:17.173" v="3" actId="139"/>
          <pc:sldLayoutMkLst>
            <pc:docMk/>
            <pc:sldMasterMk cId="3408294523" sldId="2147483733"/>
            <pc:sldLayoutMk cId="2667257257" sldId="2147483780"/>
          </pc:sldLayoutMkLst>
          <pc:spChg chg="mod">
            <ac:chgData name="DE BUSSCHERE, Isabelle" userId="25b61934-cf5f-4a10-bc81-1e8859ba9e7c" providerId="ADAL" clId="{9E625AE9-6840-4A43-877F-C55CC01DA711}" dt="2025-05-16T15:22:17.173" v="3" actId="139"/>
            <ac:spMkLst>
              <pc:docMk/>
              <pc:sldMasterMk cId="3408294523" sldId="2147483733"/>
              <pc:sldLayoutMk cId="2667257257" sldId="2147483780"/>
              <ac:spMk id="7" creationId="{1D05DC80-84C9-9ECA-3B84-3577D8D81659}"/>
            </ac:spMkLst>
          </pc:spChg>
        </pc:sldLayoutChg>
        <pc:sldLayoutChg chg="modSp mod">
          <pc:chgData name="DE BUSSCHERE, Isabelle" userId="25b61934-cf5f-4a10-bc81-1e8859ba9e7c" providerId="ADAL" clId="{9E625AE9-6840-4A43-877F-C55CC01DA711}" dt="2025-05-16T15:22:17.185" v="5" actId="139"/>
          <pc:sldLayoutMkLst>
            <pc:docMk/>
            <pc:sldMasterMk cId="3408294523" sldId="2147483733"/>
            <pc:sldLayoutMk cId="277845837" sldId="2147483787"/>
          </pc:sldLayoutMkLst>
          <pc:spChg chg="mod">
            <ac:chgData name="DE BUSSCHERE, Isabelle" userId="25b61934-cf5f-4a10-bc81-1e8859ba9e7c" providerId="ADAL" clId="{9E625AE9-6840-4A43-877F-C55CC01DA711}" dt="2025-05-16T15:22:17.185" v="5" actId="139"/>
            <ac:spMkLst>
              <pc:docMk/>
              <pc:sldMasterMk cId="3408294523" sldId="2147483733"/>
              <pc:sldLayoutMk cId="277845837" sldId="2147483787"/>
              <ac:spMk id="8" creationId="{F1333C1B-AD40-D53A-5A1E-EFB8C6390D49}"/>
            </ac:spMkLst>
          </pc:spChg>
        </pc:sldLayoutChg>
        <pc:sldLayoutChg chg="modSp mod">
          <pc:chgData name="DE BUSSCHERE, Isabelle" userId="25b61934-cf5f-4a10-bc81-1e8859ba9e7c" providerId="ADAL" clId="{9E625AE9-6840-4A43-877F-C55CC01DA711}" dt="2025-05-16T15:22:17.205" v="9" actId="139"/>
          <pc:sldLayoutMkLst>
            <pc:docMk/>
            <pc:sldMasterMk cId="3408294523" sldId="2147483733"/>
            <pc:sldLayoutMk cId="2183850539" sldId="2147483788"/>
          </pc:sldLayoutMkLst>
          <pc:spChg chg="mod">
            <ac:chgData name="DE BUSSCHERE, Isabelle" userId="25b61934-cf5f-4a10-bc81-1e8859ba9e7c" providerId="ADAL" clId="{9E625AE9-6840-4A43-877F-C55CC01DA711}" dt="2025-05-16T15:22:17.205" v="9" actId="139"/>
            <ac:spMkLst>
              <pc:docMk/>
              <pc:sldMasterMk cId="3408294523" sldId="2147483733"/>
              <pc:sldLayoutMk cId="2183850539" sldId="2147483788"/>
              <ac:spMk id="9" creationId="{CE0C2033-6FDF-7DD6-E25C-C03296FDAD00}"/>
            </ac:spMkLst>
          </pc:spChg>
        </pc:sldLayoutChg>
        <pc:sldLayoutChg chg="modSp mod">
          <pc:chgData name="DE BUSSCHERE, Isabelle" userId="25b61934-cf5f-4a10-bc81-1e8859ba9e7c" providerId="ADAL" clId="{9E625AE9-6840-4A43-877F-C55CC01DA711}" dt="2025-05-16T15:22:17.218" v="11" actId="139"/>
          <pc:sldLayoutMkLst>
            <pc:docMk/>
            <pc:sldMasterMk cId="3408294523" sldId="2147483733"/>
            <pc:sldLayoutMk cId="1554761476" sldId="2147483789"/>
          </pc:sldLayoutMkLst>
          <pc:spChg chg="mod">
            <ac:chgData name="DE BUSSCHERE, Isabelle" userId="25b61934-cf5f-4a10-bc81-1e8859ba9e7c" providerId="ADAL" clId="{9E625AE9-6840-4A43-877F-C55CC01DA711}" dt="2025-05-16T15:22:17.218" v="11" actId="139"/>
            <ac:spMkLst>
              <pc:docMk/>
              <pc:sldMasterMk cId="3408294523" sldId="2147483733"/>
              <pc:sldLayoutMk cId="1554761476" sldId="2147483789"/>
              <ac:spMk id="11" creationId="{62D91ACB-BD14-46CB-4B61-F4B072D877C0}"/>
            </ac:spMkLst>
          </pc:spChg>
        </pc:sldLayoutChg>
        <pc:sldLayoutChg chg="modSp mod">
          <pc:chgData name="DE BUSSCHERE, Isabelle" userId="25b61934-cf5f-4a10-bc81-1e8859ba9e7c" providerId="ADAL" clId="{9E625AE9-6840-4A43-877F-C55CC01DA711}" dt="2025-05-16T15:22:17.233" v="13" actId="139"/>
          <pc:sldLayoutMkLst>
            <pc:docMk/>
            <pc:sldMasterMk cId="3408294523" sldId="2147483733"/>
            <pc:sldLayoutMk cId="1315975548" sldId="2147483790"/>
          </pc:sldLayoutMkLst>
          <pc:spChg chg="mod">
            <ac:chgData name="DE BUSSCHERE, Isabelle" userId="25b61934-cf5f-4a10-bc81-1e8859ba9e7c" providerId="ADAL" clId="{9E625AE9-6840-4A43-877F-C55CC01DA711}" dt="2025-05-16T15:22:17.233" v="13" actId="139"/>
            <ac:spMkLst>
              <pc:docMk/>
              <pc:sldMasterMk cId="3408294523" sldId="2147483733"/>
              <pc:sldLayoutMk cId="1315975548" sldId="2147483790"/>
              <ac:spMk id="3" creationId="{D417CEF6-1FCD-75B6-FA13-C583ECCE7BE5}"/>
            </ac:spMkLst>
          </pc:spChg>
        </pc:sldLayoutChg>
        <pc:sldLayoutChg chg="modSp mod">
          <pc:chgData name="DE BUSSCHERE, Isabelle" userId="25b61934-cf5f-4a10-bc81-1e8859ba9e7c" providerId="ADAL" clId="{9E625AE9-6840-4A43-877F-C55CC01DA711}" dt="2025-05-16T15:22:17.244" v="15" actId="139"/>
          <pc:sldLayoutMkLst>
            <pc:docMk/>
            <pc:sldMasterMk cId="3408294523" sldId="2147483733"/>
            <pc:sldLayoutMk cId="4293282121" sldId="2147483791"/>
          </pc:sldLayoutMkLst>
          <pc:spChg chg="mod">
            <ac:chgData name="DE BUSSCHERE, Isabelle" userId="25b61934-cf5f-4a10-bc81-1e8859ba9e7c" providerId="ADAL" clId="{9E625AE9-6840-4A43-877F-C55CC01DA711}" dt="2025-05-16T15:22:17.244" v="15" actId="139"/>
            <ac:spMkLst>
              <pc:docMk/>
              <pc:sldMasterMk cId="3408294523" sldId="2147483733"/>
              <pc:sldLayoutMk cId="4293282121" sldId="2147483791"/>
              <ac:spMk id="3" creationId="{D67AB148-356D-F356-4E6C-9664D9EB9DF3}"/>
            </ac:spMkLst>
          </pc:spChg>
        </pc:sldLayoutChg>
        <pc:sldLayoutChg chg="modSp mod">
          <pc:chgData name="DE BUSSCHERE, Isabelle" userId="25b61934-cf5f-4a10-bc81-1e8859ba9e7c" providerId="ADAL" clId="{9E625AE9-6840-4A43-877F-C55CC01DA711}" dt="2025-05-16T15:22:17.256" v="17" actId="139"/>
          <pc:sldLayoutMkLst>
            <pc:docMk/>
            <pc:sldMasterMk cId="3408294523" sldId="2147483733"/>
            <pc:sldLayoutMk cId="2910220013" sldId="2147483792"/>
          </pc:sldLayoutMkLst>
          <pc:spChg chg="mod">
            <ac:chgData name="DE BUSSCHERE, Isabelle" userId="25b61934-cf5f-4a10-bc81-1e8859ba9e7c" providerId="ADAL" clId="{9E625AE9-6840-4A43-877F-C55CC01DA711}" dt="2025-05-16T15:22:17.256" v="17" actId="139"/>
            <ac:spMkLst>
              <pc:docMk/>
              <pc:sldMasterMk cId="3408294523" sldId="2147483733"/>
              <pc:sldLayoutMk cId="2910220013" sldId="2147483792"/>
              <ac:spMk id="3" creationId="{BBFBBDC3-D031-6041-465D-9F7147F423CF}"/>
            </ac:spMkLst>
          </pc:spChg>
        </pc:sldLayoutChg>
        <pc:sldLayoutChg chg="modSp mod">
          <pc:chgData name="DE BUSSCHERE, Isabelle" userId="25b61934-cf5f-4a10-bc81-1e8859ba9e7c" providerId="ADAL" clId="{9E625AE9-6840-4A43-877F-C55CC01DA711}" dt="2025-05-16T15:22:17.267" v="19" actId="139"/>
          <pc:sldLayoutMkLst>
            <pc:docMk/>
            <pc:sldMasterMk cId="3408294523" sldId="2147483733"/>
            <pc:sldLayoutMk cId="1043655704" sldId="2147483793"/>
          </pc:sldLayoutMkLst>
          <pc:spChg chg="mod">
            <ac:chgData name="DE BUSSCHERE, Isabelle" userId="25b61934-cf5f-4a10-bc81-1e8859ba9e7c" providerId="ADAL" clId="{9E625AE9-6840-4A43-877F-C55CC01DA711}" dt="2025-05-16T15:22:17.267" v="19" actId="139"/>
            <ac:spMkLst>
              <pc:docMk/>
              <pc:sldMasterMk cId="3408294523" sldId="2147483733"/>
              <pc:sldLayoutMk cId="1043655704" sldId="2147483793"/>
              <ac:spMk id="3" creationId="{4A078429-99DD-7555-B0F4-FEF46FD297B0}"/>
            </ac:spMkLst>
          </pc:spChg>
        </pc:sldLayoutChg>
        <pc:sldLayoutChg chg="modSp mod">
          <pc:chgData name="DE BUSSCHERE, Isabelle" userId="25b61934-cf5f-4a10-bc81-1e8859ba9e7c" providerId="ADAL" clId="{9E625AE9-6840-4A43-877F-C55CC01DA711}" dt="2025-05-16T15:22:17.279" v="21" actId="139"/>
          <pc:sldLayoutMkLst>
            <pc:docMk/>
            <pc:sldMasterMk cId="3408294523" sldId="2147483733"/>
            <pc:sldLayoutMk cId="1979749642" sldId="2147483794"/>
          </pc:sldLayoutMkLst>
          <pc:spChg chg="mod">
            <ac:chgData name="DE BUSSCHERE, Isabelle" userId="25b61934-cf5f-4a10-bc81-1e8859ba9e7c" providerId="ADAL" clId="{9E625AE9-6840-4A43-877F-C55CC01DA711}" dt="2025-05-16T15:22:17.279" v="21" actId="139"/>
            <ac:spMkLst>
              <pc:docMk/>
              <pc:sldMasterMk cId="3408294523" sldId="2147483733"/>
              <pc:sldLayoutMk cId="1979749642" sldId="2147483794"/>
              <ac:spMk id="5" creationId="{7A6CB977-D711-D436-9DC2-AAFCC56F9CAA}"/>
            </ac:spMkLst>
          </pc:spChg>
        </pc:sldLayoutChg>
      </pc:sldMasterChg>
      <pc:sldMasterChg chg="modSldLayout">
        <pc:chgData name="DE BUSSCHERE, Isabelle" userId="25b61934-cf5f-4a10-bc81-1e8859ba9e7c" providerId="ADAL" clId="{9E625AE9-6840-4A43-877F-C55CC01DA711}" dt="2025-05-16T15:22:17.499" v="43" actId="139"/>
        <pc:sldMasterMkLst>
          <pc:docMk/>
          <pc:sldMasterMk cId="111700953" sldId="2147483795"/>
        </pc:sldMasterMkLst>
        <pc:sldLayoutChg chg="modSp mod">
          <pc:chgData name="DE BUSSCHERE, Isabelle" userId="25b61934-cf5f-4a10-bc81-1e8859ba9e7c" providerId="ADAL" clId="{9E625AE9-6840-4A43-877F-C55CC01DA711}" dt="2025-05-16T15:22:17.358" v="23" actId="139"/>
          <pc:sldLayoutMkLst>
            <pc:docMk/>
            <pc:sldMasterMk cId="111700953" sldId="2147483795"/>
            <pc:sldLayoutMk cId="2333912187" sldId="2147483796"/>
          </pc:sldLayoutMkLst>
          <pc:spChg chg="mod">
            <ac:chgData name="DE BUSSCHERE, Isabelle" userId="25b61934-cf5f-4a10-bc81-1e8859ba9e7c" providerId="ADAL" clId="{9E625AE9-6840-4A43-877F-C55CC01DA711}" dt="2025-05-16T15:22:17.358" v="23" actId="139"/>
            <ac:spMkLst>
              <pc:docMk/>
              <pc:sldMasterMk cId="111700953" sldId="2147483795"/>
              <pc:sldLayoutMk cId="2333912187" sldId="2147483796"/>
              <ac:spMk id="6" creationId="{870EB466-B92B-9D4D-974E-A49C0F424152}"/>
            </ac:spMkLst>
          </pc:spChg>
        </pc:sldLayoutChg>
        <pc:sldLayoutChg chg="modSp mod">
          <pc:chgData name="DE BUSSCHERE, Isabelle" userId="25b61934-cf5f-4a10-bc81-1e8859ba9e7c" providerId="ADAL" clId="{9E625AE9-6840-4A43-877F-C55CC01DA711}" dt="2025-05-16T15:22:17.375" v="25" actId="139"/>
          <pc:sldLayoutMkLst>
            <pc:docMk/>
            <pc:sldMasterMk cId="111700953" sldId="2147483795"/>
            <pc:sldLayoutMk cId="3090929210" sldId="2147483797"/>
          </pc:sldLayoutMkLst>
          <pc:spChg chg="mod">
            <ac:chgData name="DE BUSSCHERE, Isabelle" userId="25b61934-cf5f-4a10-bc81-1e8859ba9e7c" providerId="ADAL" clId="{9E625AE9-6840-4A43-877F-C55CC01DA711}" dt="2025-05-16T15:22:17.375" v="25" actId="139"/>
            <ac:spMkLst>
              <pc:docMk/>
              <pc:sldMasterMk cId="111700953" sldId="2147483795"/>
              <pc:sldLayoutMk cId="3090929210" sldId="2147483797"/>
              <ac:spMk id="7" creationId="{1D05DC80-84C9-9ECA-3B84-3577D8D81659}"/>
            </ac:spMkLst>
          </pc:spChg>
        </pc:sldLayoutChg>
        <pc:sldLayoutChg chg="modSp mod">
          <pc:chgData name="DE BUSSCHERE, Isabelle" userId="25b61934-cf5f-4a10-bc81-1e8859ba9e7c" providerId="ADAL" clId="{9E625AE9-6840-4A43-877F-C55CC01DA711}" dt="2025-05-16T15:22:17.390" v="27" actId="139"/>
          <pc:sldLayoutMkLst>
            <pc:docMk/>
            <pc:sldMasterMk cId="111700953" sldId="2147483795"/>
            <pc:sldLayoutMk cId="4004034291" sldId="2147483798"/>
          </pc:sldLayoutMkLst>
          <pc:spChg chg="mod">
            <ac:chgData name="DE BUSSCHERE, Isabelle" userId="25b61934-cf5f-4a10-bc81-1e8859ba9e7c" providerId="ADAL" clId="{9E625AE9-6840-4A43-877F-C55CC01DA711}" dt="2025-05-16T15:22:17.390" v="27" actId="139"/>
            <ac:spMkLst>
              <pc:docMk/>
              <pc:sldMasterMk cId="111700953" sldId="2147483795"/>
              <pc:sldLayoutMk cId="4004034291" sldId="2147483798"/>
              <ac:spMk id="8" creationId="{F1333C1B-AD40-D53A-5A1E-EFB8C6390D49}"/>
            </ac:spMkLst>
          </pc:spChg>
        </pc:sldLayoutChg>
        <pc:sldLayoutChg chg="modSp mod">
          <pc:chgData name="DE BUSSCHERE, Isabelle" userId="25b61934-cf5f-4a10-bc81-1e8859ba9e7c" providerId="ADAL" clId="{9E625AE9-6840-4A43-877F-C55CC01DA711}" dt="2025-05-16T15:22:17.405" v="29" actId="139"/>
          <pc:sldLayoutMkLst>
            <pc:docMk/>
            <pc:sldMasterMk cId="111700953" sldId="2147483795"/>
            <pc:sldLayoutMk cId="1940234736" sldId="2147483799"/>
          </pc:sldLayoutMkLst>
          <pc:spChg chg="mod">
            <ac:chgData name="DE BUSSCHERE, Isabelle" userId="25b61934-cf5f-4a10-bc81-1e8859ba9e7c" providerId="ADAL" clId="{9E625AE9-6840-4A43-877F-C55CC01DA711}" dt="2025-05-16T15:22:17.405" v="29" actId="139"/>
            <ac:spMkLst>
              <pc:docMk/>
              <pc:sldMasterMk cId="111700953" sldId="2147483795"/>
              <pc:sldLayoutMk cId="1940234736" sldId="2147483799"/>
              <ac:spMk id="4" creationId="{13EDB9F6-FBDA-8ED8-A84B-244CC53CFF99}"/>
            </ac:spMkLst>
          </pc:spChg>
        </pc:sldLayoutChg>
        <pc:sldLayoutChg chg="modSp mod">
          <pc:chgData name="DE BUSSCHERE, Isabelle" userId="25b61934-cf5f-4a10-bc81-1e8859ba9e7c" providerId="ADAL" clId="{9E625AE9-6840-4A43-877F-C55CC01DA711}" dt="2025-05-16T15:22:17.421" v="31" actId="139"/>
          <pc:sldLayoutMkLst>
            <pc:docMk/>
            <pc:sldMasterMk cId="111700953" sldId="2147483795"/>
            <pc:sldLayoutMk cId="703901521" sldId="2147483800"/>
          </pc:sldLayoutMkLst>
          <pc:spChg chg="mod">
            <ac:chgData name="DE BUSSCHERE, Isabelle" userId="25b61934-cf5f-4a10-bc81-1e8859ba9e7c" providerId="ADAL" clId="{9E625AE9-6840-4A43-877F-C55CC01DA711}" dt="2025-05-16T15:22:17.421" v="31" actId="139"/>
            <ac:spMkLst>
              <pc:docMk/>
              <pc:sldMasterMk cId="111700953" sldId="2147483795"/>
              <pc:sldLayoutMk cId="703901521" sldId="2147483800"/>
              <ac:spMk id="9" creationId="{CE0C2033-6FDF-7DD6-E25C-C03296FDAD00}"/>
            </ac:spMkLst>
          </pc:spChg>
        </pc:sldLayoutChg>
        <pc:sldLayoutChg chg="modSp mod">
          <pc:chgData name="DE BUSSCHERE, Isabelle" userId="25b61934-cf5f-4a10-bc81-1e8859ba9e7c" providerId="ADAL" clId="{9E625AE9-6840-4A43-877F-C55CC01DA711}" dt="2025-05-16T15:22:17.437" v="33" actId="139"/>
          <pc:sldLayoutMkLst>
            <pc:docMk/>
            <pc:sldMasterMk cId="111700953" sldId="2147483795"/>
            <pc:sldLayoutMk cId="572955839" sldId="2147483801"/>
          </pc:sldLayoutMkLst>
          <pc:spChg chg="mod">
            <ac:chgData name="DE BUSSCHERE, Isabelle" userId="25b61934-cf5f-4a10-bc81-1e8859ba9e7c" providerId="ADAL" clId="{9E625AE9-6840-4A43-877F-C55CC01DA711}" dt="2025-05-16T15:22:17.437" v="33" actId="139"/>
            <ac:spMkLst>
              <pc:docMk/>
              <pc:sldMasterMk cId="111700953" sldId="2147483795"/>
              <pc:sldLayoutMk cId="572955839" sldId="2147483801"/>
              <ac:spMk id="11" creationId="{62D91ACB-BD14-46CB-4B61-F4B072D877C0}"/>
            </ac:spMkLst>
          </pc:spChg>
        </pc:sldLayoutChg>
        <pc:sldLayoutChg chg="modSp mod">
          <pc:chgData name="DE BUSSCHERE, Isabelle" userId="25b61934-cf5f-4a10-bc81-1e8859ba9e7c" providerId="ADAL" clId="{9E625AE9-6840-4A43-877F-C55CC01DA711}" dt="2025-05-16T15:22:17.450" v="35" actId="139"/>
          <pc:sldLayoutMkLst>
            <pc:docMk/>
            <pc:sldMasterMk cId="111700953" sldId="2147483795"/>
            <pc:sldLayoutMk cId="1909484277" sldId="2147483802"/>
          </pc:sldLayoutMkLst>
          <pc:spChg chg="mod">
            <ac:chgData name="DE BUSSCHERE, Isabelle" userId="25b61934-cf5f-4a10-bc81-1e8859ba9e7c" providerId="ADAL" clId="{9E625AE9-6840-4A43-877F-C55CC01DA711}" dt="2025-05-16T15:22:17.450" v="35" actId="139"/>
            <ac:spMkLst>
              <pc:docMk/>
              <pc:sldMasterMk cId="111700953" sldId="2147483795"/>
              <pc:sldLayoutMk cId="1909484277" sldId="2147483802"/>
              <ac:spMk id="3" creationId="{D417CEF6-1FCD-75B6-FA13-C583ECCE7BE5}"/>
            </ac:spMkLst>
          </pc:spChg>
        </pc:sldLayoutChg>
        <pc:sldLayoutChg chg="modSp mod">
          <pc:chgData name="DE BUSSCHERE, Isabelle" userId="25b61934-cf5f-4a10-bc81-1e8859ba9e7c" providerId="ADAL" clId="{9E625AE9-6840-4A43-877F-C55CC01DA711}" dt="2025-05-16T15:22:17.461" v="37" actId="139"/>
          <pc:sldLayoutMkLst>
            <pc:docMk/>
            <pc:sldMasterMk cId="111700953" sldId="2147483795"/>
            <pc:sldLayoutMk cId="2136837413" sldId="2147483803"/>
          </pc:sldLayoutMkLst>
          <pc:spChg chg="mod">
            <ac:chgData name="DE BUSSCHERE, Isabelle" userId="25b61934-cf5f-4a10-bc81-1e8859ba9e7c" providerId="ADAL" clId="{9E625AE9-6840-4A43-877F-C55CC01DA711}" dt="2025-05-16T15:22:17.461" v="37" actId="139"/>
            <ac:spMkLst>
              <pc:docMk/>
              <pc:sldMasterMk cId="111700953" sldId="2147483795"/>
              <pc:sldLayoutMk cId="2136837413" sldId="2147483803"/>
              <ac:spMk id="3" creationId="{D67AB148-356D-F356-4E6C-9664D9EB9DF3}"/>
            </ac:spMkLst>
          </pc:spChg>
        </pc:sldLayoutChg>
        <pc:sldLayoutChg chg="modSp mod">
          <pc:chgData name="DE BUSSCHERE, Isabelle" userId="25b61934-cf5f-4a10-bc81-1e8859ba9e7c" providerId="ADAL" clId="{9E625AE9-6840-4A43-877F-C55CC01DA711}" dt="2025-05-16T15:22:17.472" v="39" actId="139"/>
          <pc:sldLayoutMkLst>
            <pc:docMk/>
            <pc:sldMasterMk cId="111700953" sldId="2147483795"/>
            <pc:sldLayoutMk cId="892188233" sldId="2147483804"/>
          </pc:sldLayoutMkLst>
          <pc:spChg chg="mod">
            <ac:chgData name="DE BUSSCHERE, Isabelle" userId="25b61934-cf5f-4a10-bc81-1e8859ba9e7c" providerId="ADAL" clId="{9E625AE9-6840-4A43-877F-C55CC01DA711}" dt="2025-05-16T15:22:17.472" v="39" actId="139"/>
            <ac:spMkLst>
              <pc:docMk/>
              <pc:sldMasterMk cId="111700953" sldId="2147483795"/>
              <pc:sldLayoutMk cId="892188233" sldId="2147483804"/>
              <ac:spMk id="3" creationId="{BBFBBDC3-D031-6041-465D-9F7147F423CF}"/>
            </ac:spMkLst>
          </pc:spChg>
        </pc:sldLayoutChg>
        <pc:sldLayoutChg chg="modSp mod">
          <pc:chgData name="DE BUSSCHERE, Isabelle" userId="25b61934-cf5f-4a10-bc81-1e8859ba9e7c" providerId="ADAL" clId="{9E625AE9-6840-4A43-877F-C55CC01DA711}" dt="2025-05-16T15:22:17.483" v="41" actId="139"/>
          <pc:sldLayoutMkLst>
            <pc:docMk/>
            <pc:sldMasterMk cId="111700953" sldId="2147483795"/>
            <pc:sldLayoutMk cId="2344186831" sldId="2147483805"/>
          </pc:sldLayoutMkLst>
          <pc:spChg chg="mod">
            <ac:chgData name="DE BUSSCHERE, Isabelle" userId="25b61934-cf5f-4a10-bc81-1e8859ba9e7c" providerId="ADAL" clId="{9E625AE9-6840-4A43-877F-C55CC01DA711}" dt="2025-05-16T15:22:17.483" v="41" actId="139"/>
            <ac:spMkLst>
              <pc:docMk/>
              <pc:sldMasterMk cId="111700953" sldId="2147483795"/>
              <pc:sldLayoutMk cId="2344186831" sldId="2147483805"/>
              <ac:spMk id="3" creationId="{4A078429-99DD-7555-B0F4-FEF46FD297B0}"/>
            </ac:spMkLst>
          </pc:spChg>
        </pc:sldLayoutChg>
        <pc:sldLayoutChg chg="modSp mod">
          <pc:chgData name="DE BUSSCHERE, Isabelle" userId="25b61934-cf5f-4a10-bc81-1e8859ba9e7c" providerId="ADAL" clId="{9E625AE9-6840-4A43-877F-C55CC01DA711}" dt="2025-05-16T15:22:17.499" v="43" actId="139"/>
          <pc:sldLayoutMkLst>
            <pc:docMk/>
            <pc:sldMasterMk cId="111700953" sldId="2147483795"/>
            <pc:sldLayoutMk cId="542932599" sldId="2147483806"/>
          </pc:sldLayoutMkLst>
          <pc:spChg chg="mod">
            <ac:chgData name="DE BUSSCHERE, Isabelle" userId="25b61934-cf5f-4a10-bc81-1e8859ba9e7c" providerId="ADAL" clId="{9E625AE9-6840-4A43-877F-C55CC01DA711}" dt="2025-05-16T15:22:17.499" v="43" actId="139"/>
            <ac:spMkLst>
              <pc:docMk/>
              <pc:sldMasterMk cId="111700953" sldId="2147483795"/>
              <pc:sldLayoutMk cId="542932599" sldId="2147483806"/>
              <ac:spMk id="5" creationId="{7A6CB977-D711-D436-9DC2-AAFCC56F9CAA}"/>
            </ac:spMkLst>
          </pc:spChg>
        </pc:sldLayoutChg>
      </pc:sldMasterChg>
    </pc:docChg>
  </pc:docChgLst>
  <pc:docChgLst>
    <pc:chgData name="Agajeva, Lale" userId="7e5ec062-70eb-4f1c-beee-a32b1ae9f1de" providerId="ADAL" clId="{6105445D-4BAA-4399-904F-652B7E0F5AB4}"/>
    <pc:docChg chg="custSel modSld modMainMaster">
      <pc:chgData name="Agajeva, Lale" userId="7e5ec062-70eb-4f1c-beee-a32b1ae9f1de" providerId="ADAL" clId="{6105445D-4BAA-4399-904F-652B7E0F5AB4}" dt="2025-04-07T09:24:17.841" v="84" actId="1076"/>
      <pc:docMkLst>
        <pc:docMk/>
      </pc:docMkLst>
      <pc:sldChg chg="addSp delSp modSp mod">
        <pc:chgData name="Agajeva, Lale" userId="7e5ec062-70eb-4f1c-beee-a32b1ae9f1de" providerId="ADAL" clId="{6105445D-4BAA-4399-904F-652B7E0F5AB4}" dt="2025-04-07T09:24:17.841" v="84" actId="1076"/>
        <pc:sldMkLst>
          <pc:docMk/>
          <pc:sldMk cId="1488874432" sldId="473"/>
        </pc:sldMkLst>
        <pc:picChg chg="del">
          <ac:chgData name="Agajeva, Lale" userId="7e5ec062-70eb-4f1c-beee-a32b1ae9f1de" providerId="ADAL" clId="{6105445D-4BAA-4399-904F-652B7E0F5AB4}" dt="2025-04-07T09:24:10.515" v="68"/>
          <ac:picMkLst>
            <pc:docMk/>
            <pc:sldMk cId="1488874432" sldId="473"/>
            <ac:picMk id="6" creationId="{FE05EDFD-BACA-4A7C-906D-6C80F318A751}"/>
          </ac:picMkLst>
        </pc:picChg>
        <pc:picChg chg="add mod ord">
          <ac:chgData name="Agajeva, Lale" userId="7e5ec062-70eb-4f1c-beee-a32b1ae9f1de" providerId="ADAL" clId="{6105445D-4BAA-4399-904F-652B7E0F5AB4}" dt="2025-04-07T09:24:17.841" v="84" actId="1076"/>
          <ac:picMkLst>
            <pc:docMk/>
            <pc:sldMk cId="1488874432" sldId="473"/>
            <ac:picMk id="9" creationId="{0F1D0FB6-94B1-3BB4-FEC6-B3BB1732EB95}"/>
          </ac:picMkLst>
        </pc:picChg>
      </pc:sldChg>
      <pc:sldMasterChg chg="modSldLayout">
        <pc:chgData name="Agajeva, Lale" userId="7e5ec062-70eb-4f1c-beee-a32b1ae9f1de" providerId="ADAL" clId="{6105445D-4BAA-4399-904F-652B7E0F5AB4}" dt="2025-04-07T09:23:48.297" v="21" actId="139"/>
        <pc:sldMasterMkLst>
          <pc:docMk/>
          <pc:sldMasterMk cId="3408294523" sldId="2147483733"/>
        </pc:sldMasterMkLst>
        <pc:sldLayoutChg chg="modSp mod">
          <pc:chgData name="Agajeva, Lale" userId="7e5ec062-70eb-4f1c-beee-a32b1ae9f1de" providerId="ADAL" clId="{6105445D-4BAA-4399-904F-652B7E0F5AB4}" dt="2025-04-07T09:23:48.257" v="1" actId="139"/>
          <pc:sldLayoutMkLst>
            <pc:docMk/>
            <pc:sldMasterMk cId="3408294523" sldId="2147483733"/>
            <pc:sldLayoutMk cId="1982410628" sldId="2147483773"/>
          </pc:sldLayoutMkLst>
          <pc:spChg chg="mod">
            <ac:chgData name="Agajeva, Lale" userId="7e5ec062-70eb-4f1c-beee-a32b1ae9f1de" providerId="ADAL" clId="{6105445D-4BAA-4399-904F-652B7E0F5AB4}" dt="2025-04-07T09:23:48.257" v="1" actId="139"/>
            <ac:spMkLst>
              <pc:docMk/>
              <pc:sldMasterMk cId="3408294523" sldId="2147483733"/>
              <pc:sldLayoutMk cId="1982410628" sldId="2147483773"/>
              <ac:spMk id="6" creationId="{870EB466-B92B-9D4D-974E-A49C0F424152}"/>
            </ac:spMkLst>
          </pc:spChg>
        </pc:sldLayoutChg>
        <pc:sldLayoutChg chg="modSp mod">
          <pc:chgData name="Agajeva, Lale" userId="7e5ec062-70eb-4f1c-beee-a32b1ae9f1de" providerId="ADAL" clId="{6105445D-4BAA-4399-904F-652B7E0F5AB4}" dt="2025-04-07T09:23:48.269" v="7" actId="139"/>
          <pc:sldLayoutMkLst>
            <pc:docMk/>
            <pc:sldMasterMk cId="3408294523" sldId="2147483733"/>
            <pc:sldLayoutMk cId="1084997862" sldId="2147483777"/>
          </pc:sldLayoutMkLst>
          <pc:spChg chg="mod">
            <ac:chgData name="Agajeva, Lale" userId="7e5ec062-70eb-4f1c-beee-a32b1ae9f1de" providerId="ADAL" clId="{6105445D-4BAA-4399-904F-652B7E0F5AB4}" dt="2025-04-07T09:23:48.269" v="7" actId="139"/>
            <ac:spMkLst>
              <pc:docMk/>
              <pc:sldMasterMk cId="3408294523" sldId="2147483733"/>
              <pc:sldLayoutMk cId="1084997862" sldId="2147483777"/>
              <ac:spMk id="4" creationId="{13EDB9F6-FBDA-8ED8-A84B-244CC53CFF99}"/>
            </ac:spMkLst>
          </pc:spChg>
        </pc:sldLayoutChg>
        <pc:sldLayoutChg chg="modSp mod">
          <pc:chgData name="Agajeva, Lale" userId="7e5ec062-70eb-4f1c-beee-a32b1ae9f1de" providerId="ADAL" clId="{6105445D-4BAA-4399-904F-652B7E0F5AB4}" dt="2025-04-07T09:23:48.260" v="3" actId="139"/>
          <pc:sldLayoutMkLst>
            <pc:docMk/>
            <pc:sldMasterMk cId="3408294523" sldId="2147483733"/>
            <pc:sldLayoutMk cId="2667257257" sldId="2147483780"/>
          </pc:sldLayoutMkLst>
          <pc:spChg chg="mod">
            <ac:chgData name="Agajeva, Lale" userId="7e5ec062-70eb-4f1c-beee-a32b1ae9f1de" providerId="ADAL" clId="{6105445D-4BAA-4399-904F-652B7E0F5AB4}" dt="2025-04-07T09:23:48.260" v="3" actId="139"/>
            <ac:spMkLst>
              <pc:docMk/>
              <pc:sldMasterMk cId="3408294523" sldId="2147483733"/>
              <pc:sldLayoutMk cId="2667257257" sldId="2147483780"/>
              <ac:spMk id="7" creationId="{1D05DC80-84C9-9ECA-3B84-3577D8D81659}"/>
            </ac:spMkLst>
          </pc:spChg>
        </pc:sldLayoutChg>
        <pc:sldLayoutChg chg="modSp mod">
          <pc:chgData name="Agajeva, Lale" userId="7e5ec062-70eb-4f1c-beee-a32b1ae9f1de" providerId="ADAL" clId="{6105445D-4BAA-4399-904F-652B7E0F5AB4}" dt="2025-04-07T09:23:48.265" v="5" actId="139"/>
          <pc:sldLayoutMkLst>
            <pc:docMk/>
            <pc:sldMasterMk cId="3408294523" sldId="2147483733"/>
            <pc:sldLayoutMk cId="277845837" sldId="2147483787"/>
          </pc:sldLayoutMkLst>
          <pc:spChg chg="mod">
            <ac:chgData name="Agajeva, Lale" userId="7e5ec062-70eb-4f1c-beee-a32b1ae9f1de" providerId="ADAL" clId="{6105445D-4BAA-4399-904F-652B7E0F5AB4}" dt="2025-04-07T09:23:48.265" v="5" actId="139"/>
            <ac:spMkLst>
              <pc:docMk/>
              <pc:sldMasterMk cId="3408294523" sldId="2147483733"/>
              <pc:sldLayoutMk cId="277845837" sldId="2147483787"/>
              <ac:spMk id="8" creationId="{F1333C1B-AD40-D53A-5A1E-EFB8C6390D49}"/>
            </ac:spMkLst>
          </pc:spChg>
        </pc:sldLayoutChg>
        <pc:sldLayoutChg chg="modSp mod">
          <pc:chgData name="Agajeva, Lale" userId="7e5ec062-70eb-4f1c-beee-a32b1ae9f1de" providerId="ADAL" clId="{6105445D-4BAA-4399-904F-652B7E0F5AB4}" dt="2025-04-07T09:23:48.274" v="9" actId="139"/>
          <pc:sldLayoutMkLst>
            <pc:docMk/>
            <pc:sldMasterMk cId="3408294523" sldId="2147483733"/>
            <pc:sldLayoutMk cId="2183850539" sldId="2147483788"/>
          </pc:sldLayoutMkLst>
          <pc:spChg chg="mod">
            <ac:chgData name="Agajeva, Lale" userId="7e5ec062-70eb-4f1c-beee-a32b1ae9f1de" providerId="ADAL" clId="{6105445D-4BAA-4399-904F-652B7E0F5AB4}" dt="2025-04-07T09:23:48.274" v="9" actId="139"/>
            <ac:spMkLst>
              <pc:docMk/>
              <pc:sldMasterMk cId="3408294523" sldId="2147483733"/>
              <pc:sldLayoutMk cId="2183850539" sldId="2147483788"/>
              <ac:spMk id="9" creationId="{CE0C2033-6FDF-7DD6-E25C-C03296FDAD00}"/>
            </ac:spMkLst>
          </pc:spChg>
        </pc:sldLayoutChg>
        <pc:sldLayoutChg chg="modSp mod">
          <pc:chgData name="Agajeva, Lale" userId="7e5ec062-70eb-4f1c-beee-a32b1ae9f1de" providerId="ADAL" clId="{6105445D-4BAA-4399-904F-652B7E0F5AB4}" dt="2025-04-07T09:23:48.278" v="11" actId="139"/>
          <pc:sldLayoutMkLst>
            <pc:docMk/>
            <pc:sldMasterMk cId="3408294523" sldId="2147483733"/>
            <pc:sldLayoutMk cId="1554761476" sldId="2147483789"/>
          </pc:sldLayoutMkLst>
          <pc:spChg chg="mod">
            <ac:chgData name="Agajeva, Lale" userId="7e5ec062-70eb-4f1c-beee-a32b1ae9f1de" providerId="ADAL" clId="{6105445D-4BAA-4399-904F-652B7E0F5AB4}" dt="2025-04-07T09:23:48.278" v="11" actId="139"/>
            <ac:spMkLst>
              <pc:docMk/>
              <pc:sldMasterMk cId="3408294523" sldId="2147483733"/>
              <pc:sldLayoutMk cId="1554761476" sldId="2147483789"/>
              <ac:spMk id="11" creationId="{62D91ACB-BD14-46CB-4B61-F4B072D877C0}"/>
            </ac:spMkLst>
          </pc:spChg>
        </pc:sldLayoutChg>
        <pc:sldLayoutChg chg="modSp mod">
          <pc:chgData name="Agajeva, Lale" userId="7e5ec062-70eb-4f1c-beee-a32b1ae9f1de" providerId="ADAL" clId="{6105445D-4BAA-4399-904F-652B7E0F5AB4}" dt="2025-04-07T09:23:48.282" v="13" actId="139"/>
          <pc:sldLayoutMkLst>
            <pc:docMk/>
            <pc:sldMasterMk cId="3408294523" sldId="2147483733"/>
            <pc:sldLayoutMk cId="1315975548" sldId="2147483790"/>
          </pc:sldLayoutMkLst>
          <pc:spChg chg="mod">
            <ac:chgData name="Agajeva, Lale" userId="7e5ec062-70eb-4f1c-beee-a32b1ae9f1de" providerId="ADAL" clId="{6105445D-4BAA-4399-904F-652B7E0F5AB4}" dt="2025-04-07T09:23:48.282" v="13" actId="139"/>
            <ac:spMkLst>
              <pc:docMk/>
              <pc:sldMasterMk cId="3408294523" sldId="2147483733"/>
              <pc:sldLayoutMk cId="1315975548" sldId="2147483790"/>
              <ac:spMk id="3" creationId="{D417CEF6-1FCD-75B6-FA13-C583ECCE7BE5}"/>
            </ac:spMkLst>
          </pc:spChg>
        </pc:sldLayoutChg>
        <pc:sldLayoutChg chg="modSp mod">
          <pc:chgData name="Agajeva, Lale" userId="7e5ec062-70eb-4f1c-beee-a32b1ae9f1de" providerId="ADAL" clId="{6105445D-4BAA-4399-904F-652B7E0F5AB4}" dt="2025-04-07T09:23:48.286" v="15" actId="139"/>
          <pc:sldLayoutMkLst>
            <pc:docMk/>
            <pc:sldMasterMk cId="3408294523" sldId="2147483733"/>
            <pc:sldLayoutMk cId="4293282121" sldId="2147483791"/>
          </pc:sldLayoutMkLst>
          <pc:spChg chg="mod">
            <ac:chgData name="Agajeva, Lale" userId="7e5ec062-70eb-4f1c-beee-a32b1ae9f1de" providerId="ADAL" clId="{6105445D-4BAA-4399-904F-652B7E0F5AB4}" dt="2025-04-07T09:23:48.286" v="15" actId="139"/>
            <ac:spMkLst>
              <pc:docMk/>
              <pc:sldMasterMk cId="3408294523" sldId="2147483733"/>
              <pc:sldLayoutMk cId="4293282121" sldId="2147483791"/>
              <ac:spMk id="3" creationId="{D67AB148-356D-F356-4E6C-9664D9EB9DF3}"/>
            </ac:spMkLst>
          </pc:spChg>
        </pc:sldLayoutChg>
        <pc:sldLayoutChg chg="modSp mod">
          <pc:chgData name="Agajeva, Lale" userId="7e5ec062-70eb-4f1c-beee-a32b1ae9f1de" providerId="ADAL" clId="{6105445D-4BAA-4399-904F-652B7E0F5AB4}" dt="2025-04-07T09:23:48.289" v="17" actId="139"/>
          <pc:sldLayoutMkLst>
            <pc:docMk/>
            <pc:sldMasterMk cId="3408294523" sldId="2147483733"/>
            <pc:sldLayoutMk cId="2910220013" sldId="2147483792"/>
          </pc:sldLayoutMkLst>
          <pc:spChg chg="mod">
            <ac:chgData name="Agajeva, Lale" userId="7e5ec062-70eb-4f1c-beee-a32b1ae9f1de" providerId="ADAL" clId="{6105445D-4BAA-4399-904F-652B7E0F5AB4}" dt="2025-04-07T09:23:48.289" v="17" actId="139"/>
            <ac:spMkLst>
              <pc:docMk/>
              <pc:sldMasterMk cId="3408294523" sldId="2147483733"/>
              <pc:sldLayoutMk cId="2910220013" sldId="2147483792"/>
              <ac:spMk id="3" creationId="{BBFBBDC3-D031-6041-465D-9F7147F423CF}"/>
            </ac:spMkLst>
          </pc:spChg>
        </pc:sldLayoutChg>
        <pc:sldLayoutChg chg="modSp mod">
          <pc:chgData name="Agajeva, Lale" userId="7e5ec062-70eb-4f1c-beee-a32b1ae9f1de" providerId="ADAL" clId="{6105445D-4BAA-4399-904F-652B7E0F5AB4}" dt="2025-04-07T09:23:48.293" v="19" actId="139"/>
          <pc:sldLayoutMkLst>
            <pc:docMk/>
            <pc:sldMasterMk cId="3408294523" sldId="2147483733"/>
            <pc:sldLayoutMk cId="1043655704" sldId="2147483793"/>
          </pc:sldLayoutMkLst>
          <pc:spChg chg="mod">
            <ac:chgData name="Agajeva, Lale" userId="7e5ec062-70eb-4f1c-beee-a32b1ae9f1de" providerId="ADAL" clId="{6105445D-4BAA-4399-904F-652B7E0F5AB4}" dt="2025-04-07T09:23:48.293" v="19" actId="139"/>
            <ac:spMkLst>
              <pc:docMk/>
              <pc:sldMasterMk cId="3408294523" sldId="2147483733"/>
              <pc:sldLayoutMk cId="1043655704" sldId="2147483793"/>
              <ac:spMk id="3" creationId="{4A078429-99DD-7555-B0F4-FEF46FD297B0}"/>
            </ac:spMkLst>
          </pc:spChg>
        </pc:sldLayoutChg>
        <pc:sldLayoutChg chg="modSp mod">
          <pc:chgData name="Agajeva, Lale" userId="7e5ec062-70eb-4f1c-beee-a32b1ae9f1de" providerId="ADAL" clId="{6105445D-4BAA-4399-904F-652B7E0F5AB4}" dt="2025-04-07T09:23:48.297" v="21" actId="139"/>
          <pc:sldLayoutMkLst>
            <pc:docMk/>
            <pc:sldMasterMk cId="3408294523" sldId="2147483733"/>
            <pc:sldLayoutMk cId="1979749642" sldId="2147483794"/>
          </pc:sldLayoutMkLst>
          <pc:spChg chg="mod">
            <ac:chgData name="Agajeva, Lale" userId="7e5ec062-70eb-4f1c-beee-a32b1ae9f1de" providerId="ADAL" clId="{6105445D-4BAA-4399-904F-652B7E0F5AB4}" dt="2025-04-07T09:23:48.297" v="21" actId="139"/>
            <ac:spMkLst>
              <pc:docMk/>
              <pc:sldMasterMk cId="3408294523" sldId="2147483733"/>
              <pc:sldLayoutMk cId="1979749642" sldId="2147483794"/>
              <ac:spMk id="5" creationId="{7A6CB977-D711-D436-9DC2-AAFCC56F9CAA}"/>
            </ac:spMkLst>
          </pc:spChg>
        </pc:sldLayoutChg>
      </pc:sldMasterChg>
      <pc:sldMasterChg chg="modSldLayout">
        <pc:chgData name="Agajeva, Lale" userId="7e5ec062-70eb-4f1c-beee-a32b1ae9f1de" providerId="ADAL" clId="{6105445D-4BAA-4399-904F-652B7E0F5AB4}" dt="2025-04-07T09:23:48.361" v="43" actId="139"/>
        <pc:sldMasterMkLst>
          <pc:docMk/>
          <pc:sldMasterMk cId="111700953" sldId="2147483795"/>
        </pc:sldMasterMkLst>
        <pc:sldLayoutChg chg="modSp mod">
          <pc:chgData name="Agajeva, Lale" userId="7e5ec062-70eb-4f1c-beee-a32b1ae9f1de" providerId="ADAL" clId="{6105445D-4BAA-4399-904F-652B7E0F5AB4}" dt="2025-04-07T09:23:48.317" v="23" actId="139"/>
          <pc:sldLayoutMkLst>
            <pc:docMk/>
            <pc:sldMasterMk cId="111700953" sldId="2147483795"/>
            <pc:sldLayoutMk cId="2333912187" sldId="2147483796"/>
          </pc:sldLayoutMkLst>
          <pc:spChg chg="mod">
            <ac:chgData name="Agajeva, Lale" userId="7e5ec062-70eb-4f1c-beee-a32b1ae9f1de" providerId="ADAL" clId="{6105445D-4BAA-4399-904F-652B7E0F5AB4}" dt="2025-04-07T09:23:48.317" v="23" actId="139"/>
            <ac:spMkLst>
              <pc:docMk/>
              <pc:sldMasterMk cId="111700953" sldId="2147483795"/>
              <pc:sldLayoutMk cId="2333912187" sldId="2147483796"/>
              <ac:spMk id="6" creationId="{870EB466-B92B-9D4D-974E-A49C0F424152}"/>
            </ac:spMkLst>
          </pc:spChg>
        </pc:sldLayoutChg>
        <pc:sldLayoutChg chg="modSp mod">
          <pc:chgData name="Agajeva, Lale" userId="7e5ec062-70eb-4f1c-beee-a32b1ae9f1de" providerId="ADAL" clId="{6105445D-4BAA-4399-904F-652B7E0F5AB4}" dt="2025-04-07T09:23:48.321" v="25" actId="139"/>
          <pc:sldLayoutMkLst>
            <pc:docMk/>
            <pc:sldMasterMk cId="111700953" sldId="2147483795"/>
            <pc:sldLayoutMk cId="3090929210" sldId="2147483797"/>
          </pc:sldLayoutMkLst>
          <pc:spChg chg="mod">
            <ac:chgData name="Agajeva, Lale" userId="7e5ec062-70eb-4f1c-beee-a32b1ae9f1de" providerId="ADAL" clId="{6105445D-4BAA-4399-904F-652B7E0F5AB4}" dt="2025-04-07T09:23:48.321" v="25" actId="139"/>
            <ac:spMkLst>
              <pc:docMk/>
              <pc:sldMasterMk cId="111700953" sldId="2147483795"/>
              <pc:sldLayoutMk cId="3090929210" sldId="2147483797"/>
              <ac:spMk id="7" creationId="{1D05DC80-84C9-9ECA-3B84-3577D8D81659}"/>
            </ac:spMkLst>
          </pc:spChg>
        </pc:sldLayoutChg>
        <pc:sldLayoutChg chg="modSp mod">
          <pc:chgData name="Agajeva, Lale" userId="7e5ec062-70eb-4f1c-beee-a32b1ae9f1de" providerId="ADAL" clId="{6105445D-4BAA-4399-904F-652B7E0F5AB4}" dt="2025-04-07T09:23:48.325" v="27" actId="139"/>
          <pc:sldLayoutMkLst>
            <pc:docMk/>
            <pc:sldMasterMk cId="111700953" sldId="2147483795"/>
            <pc:sldLayoutMk cId="4004034291" sldId="2147483798"/>
          </pc:sldLayoutMkLst>
          <pc:spChg chg="mod">
            <ac:chgData name="Agajeva, Lale" userId="7e5ec062-70eb-4f1c-beee-a32b1ae9f1de" providerId="ADAL" clId="{6105445D-4BAA-4399-904F-652B7E0F5AB4}" dt="2025-04-07T09:23:48.325" v="27" actId="139"/>
            <ac:spMkLst>
              <pc:docMk/>
              <pc:sldMasterMk cId="111700953" sldId="2147483795"/>
              <pc:sldLayoutMk cId="4004034291" sldId="2147483798"/>
              <ac:spMk id="8" creationId="{F1333C1B-AD40-D53A-5A1E-EFB8C6390D49}"/>
            </ac:spMkLst>
          </pc:spChg>
        </pc:sldLayoutChg>
        <pc:sldLayoutChg chg="modSp mod">
          <pc:chgData name="Agajeva, Lale" userId="7e5ec062-70eb-4f1c-beee-a32b1ae9f1de" providerId="ADAL" clId="{6105445D-4BAA-4399-904F-652B7E0F5AB4}" dt="2025-04-07T09:23:48.329" v="29" actId="139"/>
          <pc:sldLayoutMkLst>
            <pc:docMk/>
            <pc:sldMasterMk cId="111700953" sldId="2147483795"/>
            <pc:sldLayoutMk cId="1940234736" sldId="2147483799"/>
          </pc:sldLayoutMkLst>
          <pc:spChg chg="mod">
            <ac:chgData name="Agajeva, Lale" userId="7e5ec062-70eb-4f1c-beee-a32b1ae9f1de" providerId="ADAL" clId="{6105445D-4BAA-4399-904F-652B7E0F5AB4}" dt="2025-04-07T09:23:48.329" v="29" actId="139"/>
            <ac:spMkLst>
              <pc:docMk/>
              <pc:sldMasterMk cId="111700953" sldId="2147483795"/>
              <pc:sldLayoutMk cId="1940234736" sldId="2147483799"/>
              <ac:spMk id="4" creationId="{13EDB9F6-FBDA-8ED8-A84B-244CC53CFF99}"/>
            </ac:spMkLst>
          </pc:spChg>
        </pc:sldLayoutChg>
        <pc:sldLayoutChg chg="modSp mod">
          <pc:chgData name="Agajeva, Lale" userId="7e5ec062-70eb-4f1c-beee-a32b1ae9f1de" providerId="ADAL" clId="{6105445D-4BAA-4399-904F-652B7E0F5AB4}" dt="2025-04-07T09:23:48.334" v="31" actId="139"/>
          <pc:sldLayoutMkLst>
            <pc:docMk/>
            <pc:sldMasterMk cId="111700953" sldId="2147483795"/>
            <pc:sldLayoutMk cId="703901521" sldId="2147483800"/>
          </pc:sldLayoutMkLst>
          <pc:spChg chg="mod">
            <ac:chgData name="Agajeva, Lale" userId="7e5ec062-70eb-4f1c-beee-a32b1ae9f1de" providerId="ADAL" clId="{6105445D-4BAA-4399-904F-652B7E0F5AB4}" dt="2025-04-07T09:23:48.334" v="31" actId="139"/>
            <ac:spMkLst>
              <pc:docMk/>
              <pc:sldMasterMk cId="111700953" sldId="2147483795"/>
              <pc:sldLayoutMk cId="703901521" sldId="2147483800"/>
              <ac:spMk id="9" creationId="{CE0C2033-6FDF-7DD6-E25C-C03296FDAD00}"/>
            </ac:spMkLst>
          </pc:spChg>
        </pc:sldLayoutChg>
        <pc:sldLayoutChg chg="modSp mod">
          <pc:chgData name="Agajeva, Lale" userId="7e5ec062-70eb-4f1c-beee-a32b1ae9f1de" providerId="ADAL" clId="{6105445D-4BAA-4399-904F-652B7E0F5AB4}" dt="2025-04-07T09:23:48.338" v="33" actId="139"/>
          <pc:sldLayoutMkLst>
            <pc:docMk/>
            <pc:sldMasterMk cId="111700953" sldId="2147483795"/>
            <pc:sldLayoutMk cId="572955839" sldId="2147483801"/>
          </pc:sldLayoutMkLst>
          <pc:spChg chg="mod">
            <ac:chgData name="Agajeva, Lale" userId="7e5ec062-70eb-4f1c-beee-a32b1ae9f1de" providerId="ADAL" clId="{6105445D-4BAA-4399-904F-652B7E0F5AB4}" dt="2025-04-07T09:23:48.338" v="33" actId="139"/>
            <ac:spMkLst>
              <pc:docMk/>
              <pc:sldMasterMk cId="111700953" sldId="2147483795"/>
              <pc:sldLayoutMk cId="572955839" sldId="2147483801"/>
              <ac:spMk id="11" creationId="{62D91ACB-BD14-46CB-4B61-F4B072D877C0}"/>
            </ac:spMkLst>
          </pc:spChg>
        </pc:sldLayoutChg>
        <pc:sldLayoutChg chg="modSp mod">
          <pc:chgData name="Agajeva, Lale" userId="7e5ec062-70eb-4f1c-beee-a32b1ae9f1de" providerId="ADAL" clId="{6105445D-4BAA-4399-904F-652B7E0F5AB4}" dt="2025-04-07T09:23:48.343" v="35" actId="139"/>
          <pc:sldLayoutMkLst>
            <pc:docMk/>
            <pc:sldMasterMk cId="111700953" sldId="2147483795"/>
            <pc:sldLayoutMk cId="1909484277" sldId="2147483802"/>
          </pc:sldLayoutMkLst>
          <pc:spChg chg="mod">
            <ac:chgData name="Agajeva, Lale" userId="7e5ec062-70eb-4f1c-beee-a32b1ae9f1de" providerId="ADAL" clId="{6105445D-4BAA-4399-904F-652B7E0F5AB4}" dt="2025-04-07T09:23:48.343" v="35" actId="139"/>
            <ac:spMkLst>
              <pc:docMk/>
              <pc:sldMasterMk cId="111700953" sldId="2147483795"/>
              <pc:sldLayoutMk cId="1909484277" sldId="2147483802"/>
              <ac:spMk id="3" creationId="{D417CEF6-1FCD-75B6-FA13-C583ECCE7BE5}"/>
            </ac:spMkLst>
          </pc:spChg>
        </pc:sldLayoutChg>
        <pc:sldLayoutChg chg="modSp mod">
          <pc:chgData name="Agajeva, Lale" userId="7e5ec062-70eb-4f1c-beee-a32b1ae9f1de" providerId="ADAL" clId="{6105445D-4BAA-4399-904F-652B7E0F5AB4}" dt="2025-04-07T09:23:48.347" v="37" actId="139"/>
          <pc:sldLayoutMkLst>
            <pc:docMk/>
            <pc:sldMasterMk cId="111700953" sldId="2147483795"/>
            <pc:sldLayoutMk cId="2136837413" sldId="2147483803"/>
          </pc:sldLayoutMkLst>
          <pc:spChg chg="mod">
            <ac:chgData name="Agajeva, Lale" userId="7e5ec062-70eb-4f1c-beee-a32b1ae9f1de" providerId="ADAL" clId="{6105445D-4BAA-4399-904F-652B7E0F5AB4}" dt="2025-04-07T09:23:48.347" v="37" actId="139"/>
            <ac:spMkLst>
              <pc:docMk/>
              <pc:sldMasterMk cId="111700953" sldId="2147483795"/>
              <pc:sldLayoutMk cId="2136837413" sldId="2147483803"/>
              <ac:spMk id="3" creationId="{D67AB148-356D-F356-4E6C-9664D9EB9DF3}"/>
            </ac:spMkLst>
          </pc:spChg>
        </pc:sldLayoutChg>
        <pc:sldLayoutChg chg="modSp mod">
          <pc:chgData name="Agajeva, Lale" userId="7e5ec062-70eb-4f1c-beee-a32b1ae9f1de" providerId="ADAL" clId="{6105445D-4BAA-4399-904F-652B7E0F5AB4}" dt="2025-04-07T09:23:48.352" v="39" actId="139"/>
          <pc:sldLayoutMkLst>
            <pc:docMk/>
            <pc:sldMasterMk cId="111700953" sldId="2147483795"/>
            <pc:sldLayoutMk cId="892188233" sldId="2147483804"/>
          </pc:sldLayoutMkLst>
          <pc:spChg chg="mod">
            <ac:chgData name="Agajeva, Lale" userId="7e5ec062-70eb-4f1c-beee-a32b1ae9f1de" providerId="ADAL" clId="{6105445D-4BAA-4399-904F-652B7E0F5AB4}" dt="2025-04-07T09:23:48.352" v="39" actId="139"/>
            <ac:spMkLst>
              <pc:docMk/>
              <pc:sldMasterMk cId="111700953" sldId="2147483795"/>
              <pc:sldLayoutMk cId="892188233" sldId="2147483804"/>
              <ac:spMk id="3" creationId="{BBFBBDC3-D031-6041-465D-9F7147F423CF}"/>
            </ac:spMkLst>
          </pc:spChg>
        </pc:sldLayoutChg>
        <pc:sldLayoutChg chg="modSp mod">
          <pc:chgData name="Agajeva, Lale" userId="7e5ec062-70eb-4f1c-beee-a32b1ae9f1de" providerId="ADAL" clId="{6105445D-4BAA-4399-904F-652B7E0F5AB4}" dt="2025-04-07T09:23:48.356" v="41" actId="139"/>
          <pc:sldLayoutMkLst>
            <pc:docMk/>
            <pc:sldMasterMk cId="111700953" sldId="2147483795"/>
            <pc:sldLayoutMk cId="2344186831" sldId="2147483805"/>
          </pc:sldLayoutMkLst>
          <pc:spChg chg="mod">
            <ac:chgData name="Agajeva, Lale" userId="7e5ec062-70eb-4f1c-beee-a32b1ae9f1de" providerId="ADAL" clId="{6105445D-4BAA-4399-904F-652B7E0F5AB4}" dt="2025-04-07T09:23:48.356" v="41" actId="139"/>
            <ac:spMkLst>
              <pc:docMk/>
              <pc:sldMasterMk cId="111700953" sldId="2147483795"/>
              <pc:sldLayoutMk cId="2344186831" sldId="2147483805"/>
              <ac:spMk id="3" creationId="{4A078429-99DD-7555-B0F4-FEF46FD297B0}"/>
            </ac:spMkLst>
          </pc:spChg>
        </pc:sldLayoutChg>
        <pc:sldLayoutChg chg="modSp mod">
          <pc:chgData name="Agajeva, Lale" userId="7e5ec062-70eb-4f1c-beee-a32b1ae9f1de" providerId="ADAL" clId="{6105445D-4BAA-4399-904F-652B7E0F5AB4}" dt="2025-04-07T09:23:48.361" v="43" actId="139"/>
          <pc:sldLayoutMkLst>
            <pc:docMk/>
            <pc:sldMasterMk cId="111700953" sldId="2147483795"/>
            <pc:sldLayoutMk cId="542932599" sldId="2147483806"/>
          </pc:sldLayoutMkLst>
          <pc:spChg chg="mod">
            <ac:chgData name="Agajeva, Lale" userId="7e5ec062-70eb-4f1c-beee-a32b1ae9f1de" providerId="ADAL" clId="{6105445D-4BAA-4399-904F-652B7E0F5AB4}" dt="2025-04-07T09:23:48.361" v="43" actId="139"/>
            <ac:spMkLst>
              <pc:docMk/>
              <pc:sldMasterMk cId="111700953" sldId="2147483795"/>
              <pc:sldLayoutMk cId="542932599" sldId="2147483806"/>
              <ac:spMk id="5" creationId="{7A6CB977-D711-D436-9DC2-AAFCC56F9CA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latin typeface="72 Brand" panose="020B0504030603020204" pitchFamily="34" charset="0"/>
              </a:rPr>
              <a:pPr algn="ctr"/>
              <a:t>‹#›</a:t>
            </a:fld>
            <a:endParaRPr lang="de-DE" sz="1000" dirty="0">
              <a:latin typeface="72 Brand" panose="020B0504030603020204" pitchFamily="34" charset="0"/>
            </a:endParaRPr>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b="0" i="0">
                <a:latin typeface="72 Brand" panose="020B0504030603020204" pitchFamily="34" charset="0"/>
              </a:defRPr>
            </a:lvl1pPr>
          </a:lstStyle>
          <a:p>
            <a:fld id="{7D8C2C35-2B8A-446E-BEC0-FD36716C29AC}" type="slidenum">
              <a:rPr lang="en-DE" smtClean="0"/>
              <a:pPr/>
              <a:t>‹#›</a:t>
            </a:fld>
            <a:endParaRPr lang="en-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b="0" i="0" kern="1200">
        <a:solidFill>
          <a:schemeClr val="tx1"/>
        </a:solidFill>
        <a:latin typeface="72 Brand" panose="020B0504030603020204" pitchFamily="34" charset="0"/>
        <a:ea typeface="+mn-ea"/>
        <a:cs typeface="+mn-cs"/>
      </a:defRPr>
    </a:lvl1pPr>
    <a:lvl2pPr marL="180000" indent="-180000" algn="l" defTabSz="1088776" rtl="0" eaLnBrk="1" latinLnBrk="0" hangingPunct="1">
      <a:buClr>
        <a:schemeClr val="accent1"/>
      </a:buClr>
      <a:buSzPct val="100000"/>
      <a:buFont typeface="Wingdings" pitchFamily="2" charset="2"/>
      <a:buChar char=""/>
      <a:defRPr sz="1400" b="0" i="0" kern="1200">
        <a:solidFill>
          <a:schemeClr val="tx1"/>
        </a:solidFill>
        <a:latin typeface="72 Brand" panose="020B0504030603020204" pitchFamily="34" charset="0"/>
        <a:ea typeface="+mn-ea"/>
        <a:cs typeface="+mn-cs"/>
      </a:defRPr>
    </a:lvl2pPr>
    <a:lvl3pPr marL="360000" indent="-180000" algn="l" defTabSz="1088776" rtl="0" eaLnBrk="1" latinLnBrk="0" hangingPunct="1">
      <a:buClr>
        <a:schemeClr val="accent2"/>
      </a:buClr>
      <a:buSzPct val="80000"/>
      <a:buFont typeface="Symbol" pitchFamily="18" charset="2"/>
      <a:buChar char="-"/>
      <a:defRPr sz="1200" b="0" i="0" kern="1200">
        <a:solidFill>
          <a:schemeClr val="tx1"/>
        </a:solidFill>
        <a:latin typeface="72 Brand" panose="020B0504030603020204" pitchFamily="34" charset="0"/>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DE" sz="800" b="0" i="0" u="none" strike="noStrike" kern="1200" cap="none" spc="0" normalizeH="0" baseline="0" noProof="0" smtClean="0">
                <a:ln>
                  <a:noFill/>
                </a:ln>
                <a:solidFill>
                  <a:srgbClr val="000000"/>
                </a:solidFill>
                <a:effectLst/>
                <a:uLnTx/>
                <a:uFillTx/>
                <a:latin typeface="72 Brand" panose="020B0504030603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a:t>
            </a:fld>
            <a:endParaRPr kumimoji="0" lang="en-DE" sz="800" b="0" i="0" u="none" strike="noStrike" kern="1200" cap="none" spc="0" normalizeH="0" baseline="0" noProof="0">
              <a:ln>
                <a:noFill/>
              </a:ln>
              <a:solidFill>
                <a:srgbClr val="000000"/>
              </a:solidFill>
              <a:effectLst/>
              <a:uLnTx/>
              <a:uFillTx/>
              <a:latin typeface="72 Brand" panose="020B0504030603020204" pitchFamily="34" charset="0"/>
              <a:ea typeface="+mn-ea"/>
              <a:cs typeface="+mn-cs"/>
            </a:endParaRPr>
          </a:p>
        </p:txBody>
      </p:sp>
    </p:spTree>
    <p:extLst>
      <p:ext uri="{BB962C8B-B14F-4D97-AF65-F5344CB8AC3E}">
        <p14:creationId xmlns:p14="http://schemas.microsoft.com/office/powerpoint/2010/main" val="236361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55097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a:ln>
                  <a:noFill/>
                </a:ln>
                <a:solidFill>
                  <a:srgbClr val="000000"/>
                </a:solidFill>
                <a:effectLst/>
                <a:uLnTx/>
                <a:uFillTx/>
                <a:latin typeface="72 Brand" panose="020B0504030603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solidFill>
              <a:effectLst/>
              <a:uLnTx/>
              <a:uFillTx/>
              <a:latin typeface="72 Brand" panose="020B0504030603020204" pitchFamily="34" charset="0"/>
              <a:ea typeface="+mn-ea"/>
              <a:cs typeface="+mn-cs"/>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6697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8.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20.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 cover with blue pattern">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369E6551-269A-D225-4CF8-EC6D532E4902}"/>
              </a:ext>
            </a:extLst>
          </p:cNvPr>
          <p:cNvSpPr/>
          <p:nvPr userDrawn="1"/>
        </p:nvSpPr>
        <p:spPr bwMode="gray">
          <a:xfrm>
            <a:off x="0"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4" name="Title"/>
          <p:cNvSpPr>
            <a:spLocks noGrp="1"/>
          </p:cNvSpPr>
          <p:nvPr>
            <p:ph type="title" hasCustomPrompt="1"/>
          </p:nvPr>
        </p:nvSpPr>
        <p:spPr>
          <a:xfrm>
            <a:off x="288000" y="2706317"/>
            <a:ext cx="5441288" cy="997196"/>
          </a:xfrm>
        </p:spPr>
        <p:txBody>
          <a:bodyPr anchor="b" anchorCtr="0">
            <a:noAutofit/>
          </a:bodyPr>
          <a:lstStyle>
            <a:lvl1pPr>
              <a:lnSpc>
                <a:spcPct val="90000"/>
              </a:lnSpc>
              <a:defRPr sz="3600" b="0" i="0">
                <a:latin typeface="+mj-lt"/>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sp>
        <p:nvSpPr>
          <p:cNvPr id="3" name="Picture Placeholder 2">
            <a:extLst>
              <a:ext uri="{FF2B5EF4-FFF2-40B4-BE49-F238E27FC236}">
                <a16:creationId xmlns:a16="http://schemas.microsoft.com/office/drawing/2014/main" id="{DE73D104-EF7E-A0AB-2243-882D65E686E2}"/>
              </a:ext>
            </a:extLst>
          </p:cNvPr>
          <p:cNvSpPr>
            <a:spLocks noGrp="1"/>
          </p:cNvSpPr>
          <p:nvPr>
            <p:ph type="pic" sz="quarter" idx="15" hasCustomPrompt="1"/>
          </p:nvPr>
        </p:nvSpPr>
        <p:spPr>
          <a:xfrm>
            <a:off x="6075363" y="0"/>
            <a:ext cx="6119812" cy="6858000"/>
          </a:xfrm>
        </p:spPr>
        <p:txBody>
          <a:bodyPr anchor="ctr" anchorCtr="0"/>
          <a:lstStyle>
            <a:lvl1pPr algn="ctr">
              <a:defRPr/>
            </a:lvl1pPr>
          </a:lstStyle>
          <a:p>
            <a:r>
              <a:rPr lang="en-US"/>
              <a:t>Click to insert picture</a:t>
            </a:r>
          </a:p>
        </p:txBody>
      </p:sp>
      <p:pic>
        <p:nvPicPr>
          <p:cNvPr id="335511367" name="LogoBlue-Dynamic" descr="{&quot;templafy&quot;:{&quot;id&quot;:&quot;e2ef291d-add9-47a9-8e74-1e54e1a0b011&quot;}}"/>
          <p:cNvPicPr>
            <a:picLocks noChangeAspect="1"/>
          </p:cNvPicPr>
          <p:nvPr/>
        </p:nvPicPr>
        <p:blipFill>
          <a:blip r:embed="rId2"/>
          <a:stretch>
            <a:fillRect/>
          </a:stretch>
        </p:blipFill>
        <p:spPr>
          <a:xfrm>
            <a:off x="288006" y="360000"/>
            <a:ext cx="3342858" cy="360000"/>
          </a:xfrm>
          <a:prstGeom prst="rect">
            <a:avLst/>
          </a:prstGeom>
        </p:spPr>
      </p:pic>
      <p:sp>
        <p:nvSpPr>
          <p:cNvPr id="6" name="Classification-Dynamic" descr="{&quot;templafy&quot;:{&quot;id&quot;:&quot;401dc213-23bc-4b0a-8b66-4a2b7ccc9126&quot;}}">
            <a:extLst>
              <a:ext uri="{FF2B5EF4-FFF2-40B4-BE49-F238E27FC236}">
                <a16:creationId xmlns:a16="http://schemas.microsoft.com/office/drawing/2014/main" id="{870EB466-B92B-9D4D-974E-A49C0F424152}"/>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1" userDrawn="1">
          <p15:clr>
            <a:srgbClr val="FBAE40"/>
          </p15:clr>
        </p15:guide>
        <p15:guide id="3" orient="horz" pos="2704" userDrawn="1">
          <p15:clr>
            <a:srgbClr val="FBAE40"/>
          </p15:clr>
        </p15:guide>
        <p15:guide id="4" orient="horz" pos="2334" userDrawn="1">
          <p15:clr>
            <a:srgbClr val="FBAE40"/>
          </p15:clr>
        </p15:guide>
        <p15:guide id="5" orient="horz" pos="2999" userDrawn="1">
          <p15:clr>
            <a:srgbClr val="FBAE40"/>
          </p15:clr>
        </p15:guide>
        <p15:guide id="7" orient="horz" pos="41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With cover with image">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3FFCA81-9D1B-7BE9-9F97-BEDB3E67519A}"/>
              </a:ext>
            </a:extLst>
          </p:cNvPr>
          <p:cNvSpPr/>
          <p:nvPr userDrawn="1"/>
        </p:nvSpPr>
        <p:spPr bwMode="gray">
          <a:xfrm>
            <a:off x="-1"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6" name="Picture Placeholder 5">
            <a:extLst>
              <a:ext uri="{FF2B5EF4-FFF2-40B4-BE49-F238E27FC236}">
                <a16:creationId xmlns:a16="http://schemas.microsoft.com/office/drawing/2014/main" id="{28860E7D-5DEB-5F1B-5AAF-4C41BD1A7778}"/>
              </a:ext>
            </a:extLst>
          </p:cNvPr>
          <p:cNvSpPr>
            <a:spLocks noGrp="1"/>
          </p:cNvSpPr>
          <p:nvPr>
            <p:ph type="pic" sz="quarter" idx="15" hasCustomPrompt="1"/>
          </p:nvPr>
        </p:nvSpPr>
        <p:spPr>
          <a:xfrm>
            <a:off x="6108700" y="0"/>
            <a:ext cx="6086475" cy="6858000"/>
          </a:xfrm>
        </p:spPr>
        <p:txBody>
          <a:bodyPr anchor="ctr" anchorCtr="0"/>
          <a:lstStyle>
            <a:lvl1pPr algn="ctr">
              <a:defRPr/>
            </a:lvl1pPr>
          </a:lstStyle>
          <a:p>
            <a:r>
              <a:rPr lang="en-US"/>
              <a:t>Click to insert picture</a:t>
            </a:r>
          </a:p>
        </p:txBody>
      </p:sp>
      <p:pic>
        <p:nvPicPr>
          <p:cNvPr id="28936725" name="Acquired Company Logo Placeholder" descr="{&quot;templafy&quot;:{&quot;id&quot;:&quot;e24a6e43-600a-4c6b-89de-bcf3787a4fa8&quot;}}" hidden="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575" y="2141327"/>
            <a:ext cx="4125924" cy="266010"/>
          </a:xfrm>
          <a:prstGeom prst="rect">
            <a:avLst/>
          </a:prstGeom>
        </p:spPr>
      </p:pic>
      <p:sp>
        <p:nvSpPr>
          <p:cNvPr id="4" name="Title">
            <a:extLst>
              <a:ext uri="{FF2B5EF4-FFF2-40B4-BE49-F238E27FC236}">
                <a16:creationId xmlns:a16="http://schemas.microsoft.com/office/drawing/2014/main" id="{D8805AE3-41BC-E9DB-1A66-ADF41EDBC899}"/>
              </a:ext>
            </a:extLst>
          </p:cNvPr>
          <p:cNvSpPr>
            <a:spLocks noGrp="1"/>
          </p:cNvSpPr>
          <p:nvPr>
            <p:ph type="title" hasCustomPrompt="1"/>
          </p:nvPr>
        </p:nvSpPr>
        <p:spPr>
          <a:xfrm>
            <a:off x="288000" y="2706317"/>
            <a:ext cx="6026739" cy="997196"/>
          </a:xfrm>
        </p:spPr>
        <p:txBody>
          <a:bodyPr>
            <a:noAutofit/>
          </a:bodyPr>
          <a:lstStyle>
            <a:lvl1pPr>
              <a:lnSpc>
                <a:spcPct val="90000"/>
              </a:lnSpc>
              <a:defRPr sz="3600"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642433127" name="LogoBlue-Dynamic" descr="{&quot;templafy&quot;:{&quot;id&quot;:&quot;fad64e10-b649-4de3-a44f-3b2128960d7a&quot;}}"/>
          <p:cNvPicPr>
            <a:picLocks noChangeAspect="1"/>
          </p:cNvPicPr>
          <p:nvPr/>
        </p:nvPicPr>
        <p:blipFill>
          <a:blip r:embed="rId3"/>
          <a:stretch>
            <a:fillRect/>
          </a:stretch>
        </p:blipFill>
        <p:spPr>
          <a:xfrm>
            <a:off x="288006" y="360000"/>
            <a:ext cx="3342858" cy="360000"/>
          </a:xfrm>
          <a:prstGeom prst="rect">
            <a:avLst/>
          </a:prstGeom>
        </p:spPr>
      </p:pic>
      <p:sp>
        <p:nvSpPr>
          <p:cNvPr id="3" name="Classification-Dynamic" descr="{&quot;templafy&quot;:{&quot;id&quot;:&quot;07ef6061-4e14-4dfc-a525-8f836796e605&quot;}}">
            <a:extLst>
              <a:ext uri="{FF2B5EF4-FFF2-40B4-BE49-F238E27FC236}">
                <a16:creationId xmlns:a16="http://schemas.microsoft.com/office/drawing/2014/main" id="{4A078429-99DD-7555-B0F4-FEF46FD297B0}"/>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10436557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userDrawn="1">
          <p15:clr>
            <a:srgbClr val="FBAE40"/>
          </p15:clr>
        </p15:guide>
        <p15:guide id="3" orient="horz" pos="2688">
          <p15:clr>
            <a:srgbClr val="FBAE40"/>
          </p15:clr>
        </p15:guide>
        <p15:guide id="4" orient="horz" pos="2334">
          <p15:clr>
            <a:srgbClr val="FBAE40"/>
          </p15:clr>
        </p15:guide>
        <p15:guide id="5" orient="horz" pos="2999" userDrawn="1">
          <p15:clr>
            <a:srgbClr val="FBAE40"/>
          </p15:clr>
        </p15:guide>
        <p15:guide id="7" orient="horz" pos="41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cover with anvil and image">
    <p:bg>
      <p:bgRef idx="1001">
        <a:schemeClr val="bg1"/>
      </p:bgRef>
    </p:bg>
    <p:spTree>
      <p:nvGrpSpPr>
        <p:cNvPr id="1" name=""/>
        <p:cNvGrpSpPr/>
        <p:nvPr/>
      </p:nvGrpSpPr>
      <p:grpSpPr>
        <a:xfrm>
          <a:off x="0" y="0"/>
          <a:ext cx="0" cy="0"/>
          <a:chOff x="0" y="0"/>
          <a:chExt cx="0" cy="0"/>
        </a:xfrm>
      </p:grpSpPr>
      <p:sp>
        <p:nvSpPr>
          <p:cNvPr id="7" name="Background" descr="preencoded.png">
            <a:extLst>
              <a:ext uri="{FF2B5EF4-FFF2-40B4-BE49-F238E27FC236}">
                <a16:creationId xmlns:a16="http://schemas.microsoft.com/office/drawing/2014/main" id="{9DE307C8-D1C3-00E2-C5B0-2A7EBB981384}"/>
              </a:ext>
            </a:extLst>
          </p:cNvPr>
          <p:cNvSpPr/>
          <p:nvPr/>
        </p:nvSpPr>
        <p:spPr>
          <a:xfrm>
            <a:off x="0" y="0"/>
            <a:ext cx="12195175" cy="6861495"/>
          </a:xfrm>
          <a:custGeom>
            <a:avLst/>
            <a:gdLst>
              <a:gd name="connsiteX0" fmla="*/ 0 w 12195175"/>
              <a:gd name="connsiteY0" fmla="*/ 0 h 6861495"/>
              <a:gd name="connsiteX1" fmla="*/ 12195175 w 12195175"/>
              <a:gd name="connsiteY1" fmla="*/ 0 h 6861495"/>
              <a:gd name="connsiteX2" fmla="*/ 12195175 w 12195175"/>
              <a:gd name="connsiteY2" fmla="*/ 6861496 h 6861495"/>
              <a:gd name="connsiteX3" fmla="*/ 0 w 12195175"/>
              <a:gd name="connsiteY3" fmla="*/ 6861496 h 6861495"/>
            </a:gdLst>
            <a:ahLst/>
            <a:cxnLst>
              <a:cxn ang="0">
                <a:pos x="connsiteX0" y="connsiteY0"/>
              </a:cxn>
              <a:cxn ang="0">
                <a:pos x="connsiteX1" y="connsiteY1"/>
              </a:cxn>
              <a:cxn ang="0">
                <a:pos x="connsiteX2" y="connsiteY2"/>
              </a:cxn>
              <a:cxn ang="0">
                <a:pos x="connsiteX3" y="connsiteY3"/>
              </a:cxn>
            </a:cxnLst>
            <a:rect l="l" t="t" r="r" b="b"/>
            <a:pathLst>
              <a:path w="12195175" h="6861495">
                <a:moveTo>
                  <a:pt x="0" y="0"/>
                </a:moveTo>
                <a:lnTo>
                  <a:pt x="12195175" y="0"/>
                </a:lnTo>
                <a:lnTo>
                  <a:pt x="12195175" y="6861496"/>
                </a:lnTo>
                <a:lnTo>
                  <a:pt x="0" y="6861496"/>
                </a:lnTo>
                <a:close/>
              </a:path>
            </a:pathLst>
          </a:custGeom>
          <a:solidFill>
            <a:srgbClr val="0057D2"/>
          </a:solidFill>
          <a:ln w="10160" cap="flat">
            <a:noFill/>
            <a:prstDash val="solid"/>
            <a:miter/>
          </a:ln>
        </p:spPr>
        <p:txBody>
          <a:bodyPr rtlCol="0" anchor="ctr"/>
          <a:lstStyle/>
          <a:p>
            <a:endParaRPr lang="en-US" b="0" i="0" dirty="0">
              <a:latin typeface="72 Brand" panose="020B0504030603020204" pitchFamily="34" charset="0"/>
            </a:endParaRPr>
          </a:p>
        </p:txBody>
      </p:sp>
      <p:sp>
        <p:nvSpPr>
          <p:cNvPr id="6" name="Anvil" descr="preencoded.png">
            <a:extLst>
              <a:ext uri="{FF2B5EF4-FFF2-40B4-BE49-F238E27FC236}">
                <a16:creationId xmlns:a16="http://schemas.microsoft.com/office/drawing/2014/main" id="{6C575B3E-49FD-8450-F2CB-84C6E7A1153D}"/>
              </a:ext>
            </a:extLst>
          </p:cNvPr>
          <p:cNvSpPr/>
          <p:nvPr/>
        </p:nvSpPr>
        <p:spPr>
          <a:xfrm>
            <a:off x="752355" y="1156532"/>
            <a:ext cx="5613722" cy="2756252"/>
          </a:xfrm>
          <a:custGeom>
            <a:avLst/>
            <a:gdLst>
              <a:gd name="connsiteX0" fmla="*/ 0 w 5613722"/>
              <a:gd name="connsiteY0" fmla="*/ 0 h 2756252"/>
              <a:gd name="connsiteX1" fmla="*/ 0 w 5613722"/>
              <a:gd name="connsiteY1" fmla="*/ 2756252 h 2756252"/>
              <a:gd name="connsiteX2" fmla="*/ 2852875 w 5613722"/>
              <a:gd name="connsiteY2" fmla="*/ 2756252 h 2756252"/>
              <a:gd name="connsiteX3" fmla="*/ 5613722 w 5613722"/>
              <a:gd name="connsiteY3" fmla="*/ 0 h 2756252"/>
              <a:gd name="connsiteX4" fmla="*/ 0 w 5613722"/>
              <a:gd name="connsiteY4" fmla="*/ 0 h 2756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3722" h="2756252">
                <a:moveTo>
                  <a:pt x="0" y="0"/>
                </a:moveTo>
                <a:lnTo>
                  <a:pt x="0" y="2756252"/>
                </a:lnTo>
                <a:lnTo>
                  <a:pt x="2852875" y="2756252"/>
                </a:lnTo>
                <a:lnTo>
                  <a:pt x="5613722" y="0"/>
                </a:lnTo>
                <a:lnTo>
                  <a:pt x="0" y="0"/>
                </a:lnTo>
                <a:close/>
              </a:path>
            </a:pathLst>
          </a:custGeom>
          <a:solidFill>
            <a:srgbClr val="1B90FF"/>
          </a:solidFill>
          <a:ln w="9273" cap="flat">
            <a:noFill/>
            <a:prstDash val="solid"/>
            <a:miter/>
          </a:ln>
        </p:spPr>
        <p:txBody>
          <a:bodyPr rtlCol="0" anchor="ctr"/>
          <a:lstStyle/>
          <a:p>
            <a:endParaRPr lang="en-US" b="0" i="0" dirty="0">
              <a:latin typeface="72 Brand" panose="020B0504030603020204" pitchFamily="34" charset="0"/>
            </a:endParaRPr>
          </a:p>
        </p:txBody>
      </p:sp>
      <p:sp>
        <p:nvSpPr>
          <p:cNvPr id="13" name="Picture Placeholder 12">
            <a:extLst>
              <a:ext uri="{FF2B5EF4-FFF2-40B4-BE49-F238E27FC236}">
                <a16:creationId xmlns:a16="http://schemas.microsoft.com/office/drawing/2014/main" id="{FF6D8674-EA25-0C87-7F7A-4B6FFA7F1F14}"/>
              </a:ext>
            </a:extLst>
          </p:cNvPr>
          <p:cNvSpPr>
            <a:spLocks noGrp="1"/>
          </p:cNvSpPr>
          <p:nvPr>
            <p:ph type="pic" sz="quarter" idx="10" hasCustomPrompt="1"/>
          </p:nvPr>
        </p:nvSpPr>
        <p:spPr>
          <a:xfrm>
            <a:off x="7836062" y="0"/>
            <a:ext cx="4359114" cy="6858000"/>
          </a:xfrm>
        </p:spPr>
        <p:txBody>
          <a:bodyPr anchor="ctr" anchorCtr="0"/>
          <a:lstStyle>
            <a:lvl1pPr algn="ctr">
              <a:defRPr>
                <a:solidFill>
                  <a:schemeClr val="bg1"/>
                </a:solidFill>
              </a:defRPr>
            </a:lvl1pPr>
          </a:lstStyle>
          <a:p>
            <a:r>
              <a:rPr lang="en-US"/>
              <a:t>Click to insert picture</a:t>
            </a:r>
          </a:p>
        </p:txBody>
      </p:sp>
      <p:sp>
        <p:nvSpPr>
          <p:cNvPr id="4" name="Title">
            <a:extLst>
              <a:ext uri="{FF2B5EF4-FFF2-40B4-BE49-F238E27FC236}">
                <a16:creationId xmlns:a16="http://schemas.microsoft.com/office/drawing/2014/main" id="{A222ABC1-A03E-5EDE-02E2-6F3794850CC1}"/>
              </a:ext>
            </a:extLst>
          </p:cNvPr>
          <p:cNvSpPr>
            <a:spLocks noGrp="1"/>
          </p:cNvSpPr>
          <p:nvPr>
            <p:ph type="title" hasCustomPrompt="1"/>
          </p:nvPr>
        </p:nvSpPr>
        <p:spPr>
          <a:xfrm>
            <a:off x="287338" y="2051754"/>
            <a:ext cx="5529704" cy="997196"/>
          </a:xfrm>
        </p:spPr>
        <p:txBody>
          <a:bodyPr anchor="ctr" anchorCtr="0">
            <a:noAutofit/>
          </a:bodyPr>
          <a:lstStyle>
            <a:lvl1pPr>
              <a:lnSpc>
                <a:spcPct val="90000"/>
              </a:lnSpc>
              <a:defRPr sz="3600" b="0" i="0">
                <a:solidFill>
                  <a:schemeClr val="bg1"/>
                </a:solidFill>
                <a:latin typeface="72 Brand Medium" panose="020B0504030603020204"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2142425916" name="LogoWhite-Dynamic" descr="{&quot;templafy&quot;:{&quot;id&quot;:&quot;7571a21f-2858-4dd9-9f1d-64a7446317bf&quot;}}"/>
          <p:cNvPicPr>
            <a:picLocks noChangeAspect="1"/>
          </p:cNvPicPr>
          <p:nvPr/>
        </p:nvPicPr>
        <p:blipFill>
          <a:blip r:embed="rId2"/>
          <a:stretch>
            <a:fillRect/>
          </a:stretch>
        </p:blipFill>
        <p:spPr>
          <a:xfrm>
            <a:off x="288006" y="360000"/>
            <a:ext cx="3342858" cy="360000"/>
          </a:xfrm>
          <a:prstGeom prst="rect">
            <a:avLst/>
          </a:prstGeom>
        </p:spPr>
      </p:pic>
      <p:sp>
        <p:nvSpPr>
          <p:cNvPr id="5" name="Classification-Dynamic" descr="{&quot;templafy&quot;:{&quot;id&quot;:&quot;990c1cc3-f399-4b8c-943d-33ca3e30e8f6&quot;}}">
            <a:extLst>
              <a:ext uri="{FF2B5EF4-FFF2-40B4-BE49-F238E27FC236}">
                <a16:creationId xmlns:a16="http://schemas.microsoft.com/office/drawing/2014/main" id="{7A6CB977-D711-D436-9DC2-AAFCC56F9CAA}"/>
              </a:ext>
            </a:extLst>
          </p:cNvPr>
          <p:cNvSpPr txBox="1"/>
          <p:nvPr userDrawn="1"/>
        </p:nvSpPr>
        <p:spPr>
          <a:xfrm>
            <a:off x="440401"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19797496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385" userDrawn="1">
          <p15:clr>
            <a:srgbClr val="FBAE40"/>
          </p15:clr>
        </p15:guide>
        <p15:guide id="3" orient="horz" pos="2688">
          <p15:clr>
            <a:srgbClr val="FBAE40"/>
          </p15:clr>
        </p15:guide>
        <p15:guide id="4" orient="horz" pos="2334">
          <p15:clr>
            <a:srgbClr val="FBAE40"/>
          </p15:clr>
        </p15:guide>
        <p15:guide id="5" orient="horz" pos="2999" userDrawn="1">
          <p15:clr>
            <a:srgbClr val="FBAE40"/>
          </p15:clr>
        </p15:guide>
        <p15:guide id="7" orient="horz" pos="41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Agenda title"/>
          <p:cNvSpPr>
            <a:spLocks noGrp="1"/>
          </p:cNvSpPr>
          <p:nvPr>
            <p:ph type="title" hasCustomPrompt="1"/>
          </p:nvPr>
        </p:nvSpPr>
        <p:spPr>
          <a:xfrm>
            <a:off x="504000" y="505381"/>
            <a:ext cx="11186476" cy="369332"/>
          </a:xfrm>
        </p:spPr>
        <p:txBody>
          <a:bodyPr/>
          <a:lstStyle>
            <a:lvl1pPr>
              <a:defRPr b="0" i="0">
                <a:latin typeface="72 Brand Medium" panose="020B0504030603020204" pitchFamily="34" charset="0"/>
              </a:defRPr>
            </a:lvl1pPr>
          </a:lstStyle>
          <a:p>
            <a:r>
              <a:rPr lang="en-US" dirty="0"/>
              <a:t>Agenda</a:t>
            </a:r>
          </a:p>
        </p:txBody>
      </p:sp>
      <p:sp>
        <p:nvSpPr>
          <p:cNvPr id="5" name="Text placeholder">
            <a:extLst>
              <a:ext uri="{FF2B5EF4-FFF2-40B4-BE49-F238E27FC236}">
                <a16:creationId xmlns:a16="http://schemas.microsoft.com/office/drawing/2014/main" id="{8E82BE2B-69B2-5121-2AA4-8473C53F0CF1}"/>
              </a:ext>
            </a:extLst>
          </p:cNvPr>
          <p:cNvSpPr>
            <a:spLocks noGrp="1"/>
          </p:cNvSpPr>
          <p:nvPr>
            <p:ph type="body" sz="quarter" idx="11" hasCustomPrompt="1"/>
          </p:nvPr>
        </p:nvSpPr>
        <p:spPr>
          <a:xfrm>
            <a:off x="504000" y="1548000"/>
            <a:ext cx="11186477" cy="4787900"/>
          </a:xfrm>
        </p:spPr>
        <p:txBody>
          <a:bodyPr/>
          <a:lstStyle>
            <a:lvl1pPr>
              <a:defRPr/>
            </a:lvl1pPr>
          </a:lstStyle>
          <a:p>
            <a:pPr lvl="0"/>
            <a:r>
              <a:rPr lang="en-US" dirty="0"/>
              <a:t>Agenda Item/Divider Headline</a:t>
            </a:r>
          </a:p>
          <a:p>
            <a:pPr lvl="1"/>
            <a:r>
              <a:rPr lang="en-US" dirty="0"/>
              <a:t>Details</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1" userDrawn="1">
          <p15:clr>
            <a:srgbClr val="FBAE40"/>
          </p15:clr>
        </p15:guide>
        <p15:guide id="2" orient="horz" pos="97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b="0" i="0">
                <a:solidFill>
                  <a:schemeClr val="tx1"/>
                </a:solidFill>
                <a:latin typeface="72 Brand Medium" panose="020B0504030603020204" pitchFamily="34" charset="0"/>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hf sldNum="0" hdr="0" ftr="0" dt="0"/>
  <p:extLst>
    <p:ext uri="{DCECCB84-F9BA-43D5-87BE-67443E8EF086}">
      <p15:sldGuideLst xmlns:p15="http://schemas.microsoft.com/office/powerpoint/2012/main">
        <p15:guide id="1" pos="314"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b="0" i="0">
                <a:solidFill>
                  <a:schemeClr val="tx1"/>
                </a:solidFill>
                <a:latin typeface="72 Brand Medium" panose="020B0504030603020204" pitchFamily="34" charset="0"/>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4"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ivider Page with Im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b="0" i="0">
                <a:solidFill>
                  <a:schemeClr val="tx1"/>
                </a:solidFill>
                <a:latin typeface="72 Brand Medium" panose="020B0504030603020204" pitchFamily="34" charset="0"/>
              </a:defRPr>
            </a:lvl1pPr>
          </a:lstStyle>
          <a:p>
            <a:r>
              <a:rPr lang="en-US" dirty="0"/>
              <a:t>Divider page</a:t>
            </a:r>
            <a:endParaRPr lang="de-DE" dirty="0"/>
          </a:p>
        </p:txBody>
      </p:sp>
    </p:spTree>
    <p:extLst>
      <p:ext uri="{BB962C8B-B14F-4D97-AF65-F5344CB8AC3E}">
        <p14:creationId xmlns:p14="http://schemas.microsoft.com/office/powerpoint/2010/main" val="351453302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4"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0" i="0">
                <a:latin typeface="72 Brand Medium" panose="020B0504030603020204" pitchFamily="34" charset="0"/>
              </a:defRPr>
            </a:lvl1p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4000" y="1548000"/>
            <a:ext cx="11186477" cy="4787900"/>
          </a:xfrm>
        </p:spPr>
        <p:txBody>
          <a:bodyPr/>
          <a:lstStyle>
            <a:lvl1pPr>
              <a:defRPr/>
            </a:lvl1pPr>
          </a:lstStyle>
          <a:p>
            <a:pPr lvl="0"/>
            <a:r>
              <a:rPr lang="en-GB" dirty="0"/>
              <a:t>Start typing to add text without a bullet point. To add a bullet point, place the cursor at the start of this line and press tab.</a:t>
            </a:r>
            <a:endParaRPr lang="en-US" noProof="0"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0" y="504000"/>
            <a:ext cx="11186476" cy="369332"/>
          </a:xfrm>
        </p:spPr>
        <p:txBody>
          <a:bodyPr/>
          <a:lstStyle>
            <a:lvl1pPr>
              <a:defRPr b="0"/>
            </a:lvl1p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2" userDrawn="1">
          <p15:clr>
            <a:srgbClr val="FBAE40"/>
          </p15:clr>
        </p15:guide>
        <p15:guide id="2" orient="horz" pos="3997"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97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548000"/>
            <a:ext cx="5328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548000"/>
            <a:ext cx="5328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997"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97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548000"/>
            <a:ext cx="3564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548000"/>
            <a:ext cx="3564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548000"/>
            <a:ext cx="3564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974" userDrawn="1">
          <p15:clr>
            <a:srgbClr val="FBAE40"/>
          </p15:clr>
        </p15:guide>
        <p15:guide id="10" orient="horz" pos="39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nk cover with anvil">
    <p:bg>
      <p:bgPr>
        <a:solidFill>
          <a:srgbClr val="28004A"/>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37E79459-E5C5-5E87-E38B-80855D38E462}"/>
              </a:ext>
            </a:extLst>
          </p:cNvPr>
          <p:cNvSpPr/>
          <p:nvPr userDrawn="1"/>
        </p:nvSpPr>
        <p:spPr bwMode="gray">
          <a:xfrm>
            <a:off x="-1" y="0"/>
            <a:ext cx="12195175" cy="6858000"/>
          </a:xfrm>
          <a:prstGeom prst="rect">
            <a:avLst/>
          </a:prstGeom>
          <a:solidFill>
            <a:srgbClr val="28004A"/>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pic>
        <p:nvPicPr>
          <p:cNvPr id="2" name="Picture 1">
            <a:extLst>
              <a:ext uri="{FF2B5EF4-FFF2-40B4-BE49-F238E27FC236}">
                <a16:creationId xmlns:a16="http://schemas.microsoft.com/office/drawing/2014/main" id="{1846E736-979F-0D4B-6D59-D0EA5D367E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99111" y="1216759"/>
            <a:ext cx="8887864" cy="4424483"/>
          </a:xfrm>
          <a:prstGeom prst="rect">
            <a:avLst/>
          </a:prstGeom>
        </p:spPr>
      </p:pic>
      <p:sp>
        <p:nvSpPr>
          <p:cNvPr id="4" name="Title"/>
          <p:cNvSpPr>
            <a:spLocks noGrp="1"/>
          </p:cNvSpPr>
          <p:nvPr>
            <p:ph type="title" hasCustomPrompt="1"/>
          </p:nvPr>
        </p:nvSpPr>
        <p:spPr>
          <a:xfrm>
            <a:off x="288000" y="2706317"/>
            <a:ext cx="10900800" cy="997196"/>
          </a:xfrm>
        </p:spPr>
        <p:txBody>
          <a:bodyPr>
            <a:noAutofit/>
          </a:bodyPr>
          <a:lstStyle>
            <a:lvl1pPr>
              <a:lnSpc>
                <a:spcPct val="90000"/>
              </a:lnSpc>
              <a:defRPr sz="3600" b="0" i="0">
                <a:solidFill>
                  <a:schemeClr val="bg1"/>
                </a:solidFill>
                <a:latin typeface="+mj-lt"/>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1614379393" name="LogoWhite-Dynamic" descr="{&quot;templafy&quot;:{&quot;id&quot;:&quot;a8e1b578-8670-4e5f-8a2e-d719b75cbf07&quot;}}"/>
          <p:cNvPicPr>
            <a:picLocks noChangeAspect="1"/>
          </p:cNvPicPr>
          <p:nvPr/>
        </p:nvPicPr>
        <p:blipFill>
          <a:blip r:embed="rId3"/>
          <a:stretch>
            <a:fillRect/>
          </a:stretch>
        </p:blipFill>
        <p:spPr>
          <a:xfrm>
            <a:off x="288006" y="360000"/>
            <a:ext cx="3342858" cy="360000"/>
          </a:xfrm>
          <a:prstGeom prst="rect">
            <a:avLst/>
          </a:prstGeom>
        </p:spPr>
      </p:pic>
      <p:sp>
        <p:nvSpPr>
          <p:cNvPr id="7" name="Classification-Dynamic" descr="{&quot;templafy&quot;:{&quot;id&quot;:&quot;65850cc3-1f87-43cc-85c5-72c7db07bbc0&quot;}}">
            <a:extLst>
              <a:ext uri="{FF2B5EF4-FFF2-40B4-BE49-F238E27FC236}">
                <a16:creationId xmlns:a16="http://schemas.microsoft.com/office/drawing/2014/main" id="{1D05DC80-84C9-9ECA-3B84-3577D8D81659}"/>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2667257257"/>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1" userDrawn="1">
          <p15:clr>
            <a:srgbClr val="FBAE40"/>
          </p15:clr>
        </p15:guide>
        <p15:guide id="3" orient="horz" pos="2688" userDrawn="1">
          <p15:clr>
            <a:srgbClr val="FBAE40"/>
          </p15:clr>
        </p15:guide>
        <p15:guide id="4" orient="horz" pos="2334" userDrawn="1">
          <p15:clr>
            <a:srgbClr val="FBAE40"/>
          </p15:clr>
        </p15:guide>
        <p15:guide id="5" orient="horz" pos="2999"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75238"/>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548000"/>
            <a:ext cx="5328000" cy="279259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75238"/>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548000"/>
            <a:ext cx="5328000" cy="279259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17" userDrawn="1">
          <p15:clr>
            <a:srgbClr val="FBAE40"/>
          </p15:clr>
        </p15:guide>
        <p15:guide id="3" orient="horz" pos="551" userDrawn="1">
          <p15:clr>
            <a:srgbClr val="FBAE40"/>
          </p15:clr>
        </p15:guide>
        <p15:guide id="4" orient="horz" pos="974" userDrawn="1">
          <p15:clr>
            <a:srgbClr val="FBAE40"/>
          </p15:clr>
        </p15:guide>
        <p15:guide id="5" orient="horz" pos="2750" userDrawn="1">
          <p15:clr>
            <a:srgbClr val="FBAE40"/>
          </p15:clr>
        </p15:guide>
        <p15:guide id="6" orient="horz" pos="3004" userDrawn="1">
          <p15:clr>
            <a:srgbClr val="FBAE40"/>
          </p15:clr>
        </p15:guide>
        <p15:guide id="7" orient="horz" pos="3997"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548000"/>
            <a:ext cx="3391200" cy="2294662"/>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548000"/>
            <a:ext cx="3391200" cy="2294662"/>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548000"/>
            <a:ext cx="3391200" cy="2294662"/>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970" userDrawn="1">
          <p15:clr>
            <a:srgbClr val="FBAE40"/>
          </p15:clr>
        </p15:guide>
        <p15:guide id="10" orient="horz" pos="2428" userDrawn="1">
          <p15:clr>
            <a:srgbClr val="FBAE40"/>
          </p15:clr>
        </p15:guide>
        <p15:guide id="11" orient="horz" pos="2743" userDrawn="1">
          <p15:clr>
            <a:srgbClr val="FBAE40"/>
          </p15:clr>
        </p15:guide>
        <p15:guide id="12" orient="horz" pos="399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720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548000"/>
            <a:ext cx="2415600" cy="187166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720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548000"/>
            <a:ext cx="2415600" cy="187166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720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548000"/>
            <a:ext cx="2415600" cy="187166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3" name="Text placeholder - column 2"/>
          <p:cNvSpPr>
            <a:spLocks noGrp="1"/>
          </p:cNvSpPr>
          <p:nvPr>
            <p:ph type="body" sz="quarter" idx="10" hasCustomPrompt="1"/>
          </p:nvPr>
        </p:nvSpPr>
        <p:spPr>
          <a:xfrm>
            <a:off x="504000" y="387720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548000"/>
            <a:ext cx="2415600" cy="187166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17" userDrawn="1">
          <p15:clr>
            <a:srgbClr val="FBAE40"/>
          </p15:clr>
        </p15:guide>
        <p15:guide id="3" orient="horz" pos="551" userDrawn="1">
          <p15:clr>
            <a:srgbClr val="FBAE40"/>
          </p15:clr>
        </p15:guide>
        <p15:guide id="4" orient="horz" pos="974" userDrawn="1">
          <p15:clr>
            <a:srgbClr val="FBAE40"/>
          </p15:clr>
        </p15:guide>
        <p15:guide id="5" orient="horz" pos="216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0" i="0">
                <a:latin typeface="72 Brand Medium" panose="020B0504030603020204" pitchFamily="34" charset="0"/>
              </a:defRPr>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4" userDrawn="1">
          <p15:clr>
            <a:srgbClr val="FBAE40"/>
          </p15:clr>
        </p15:guide>
        <p15:guide id="4" orient="horz" pos="1132"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548000"/>
            <a:ext cx="7092000" cy="4788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991" userDrawn="1">
          <p15:clr>
            <a:srgbClr val="FBAE40"/>
          </p15:clr>
        </p15:guide>
        <p15:guide id="3" pos="4786" userDrawn="1">
          <p15:clr>
            <a:srgbClr val="FBAE40"/>
          </p15:clr>
        </p15:guide>
        <p15:guide id="4" pos="5111" userDrawn="1">
          <p15:clr>
            <a:srgbClr val="FBAE40"/>
          </p15:clr>
        </p15:guide>
        <p15:guide id="5" orient="horz" pos="317" userDrawn="1">
          <p15:clr>
            <a:srgbClr val="FBAE40"/>
          </p15:clr>
        </p15:guide>
        <p15:guide id="6" orient="horz" pos="551" userDrawn="1">
          <p15:clr>
            <a:srgbClr val="FBAE40"/>
          </p15:clr>
        </p15:guide>
        <p15:guide id="7" orient="horz" pos="97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557338"/>
            <a:ext cx="5328000" cy="4788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548000"/>
            <a:ext cx="5328000" cy="4788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972"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548000"/>
            <a:ext cx="11185200" cy="4788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4" userDrawn="1">
          <p15:clr>
            <a:srgbClr val="FBAE40"/>
          </p15:clr>
        </p15:guide>
        <p15:guide id="2" orient="horz" pos="317" userDrawn="1">
          <p15:clr>
            <a:srgbClr val="FBAE40"/>
          </p15:clr>
        </p15:guide>
        <p15:guide id="3" orient="horz" pos="551" userDrawn="1">
          <p15:clr>
            <a:srgbClr val="FBAE40"/>
          </p15:clr>
        </p15:guide>
        <p15:guide id="4" orient="horz" pos="972"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33C5639-DDA2-864A-9DC3-7FC80AC852D5}"/>
              </a:ext>
            </a:extLst>
          </p:cNvPr>
          <p:cNvSpPr txBox="1"/>
          <p:nvPr userDrawn="1"/>
        </p:nvSpPr>
        <p:spPr>
          <a:xfrm>
            <a:off x="503238" y="2905125"/>
            <a:ext cx="1837041" cy="246221"/>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lang="en-US" sz="1600" b="0" i="0">
                <a:latin typeface="+mn-lt"/>
              </a:rPr>
              <a:t>Contact information:</a:t>
            </a:r>
          </a:p>
        </p:txBody>
      </p:sp>
      <p:sp>
        <p:nvSpPr>
          <p:cNvPr id="9" name="Copyright - Dynamic" descr="{&quot;templafy&quot;:{&quot;id&quot;:&quot;607bce4d-4c72-420e-84fb-211fb9328c91&quot;}}">
            <a:extLst>
              <a:ext uri="{FF2B5EF4-FFF2-40B4-BE49-F238E27FC236}">
                <a16:creationId xmlns:a16="http://schemas.microsoft.com/office/drawing/2014/main" id="{EDAF1AF5-D568-20CC-6052-F655D86F5486}"/>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b="0" i="0">
                <a:latin typeface="+mn-lt"/>
              </a:rPr>
              <a:t>© 2025 SAP SE or an SAP affiliate company. All rights reserved. See Legal Notice on www.sap.com/legal-notice for use terms, disclaimers, disclosures, or restrictions related to this material.</a:t>
            </a:r>
          </a:p>
        </p:txBody>
      </p:sp>
      <p:sp>
        <p:nvSpPr>
          <p:cNvPr id="3" name="Title 2">
            <a:extLst>
              <a:ext uri="{FF2B5EF4-FFF2-40B4-BE49-F238E27FC236}">
                <a16:creationId xmlns:a16="http://schemas.microsoft.com/office/drawing/2014/main" id="{5692DE12-4084-77D2-FD2A-8E63F6FBE7C5}"/>
              </a:ext>
            </a:extLst>
          </p:cNvPr>
          <p:cNvSpPr>
            <a:spLocks noGrp="1"/>
          </p:cNvSpPr>
          <p:nvPr>
            <p:ph type="title" hasCustomPrompt="1"/>
          </p:nvPr>
        </p:nvSpPr>
        <p:spPr>
          <a:xfrm>
            <a:off x="503238" y="1543050"/>
            <a:ext cx="5413477" cy="846386"/>
          </a:xfrm>
        </p:spPr>
        <p:txBody>
          <a:bodyPr/>
          <a:lstStyle>
            <a:lvl1pPr>
              <a:defRPr sz="5500" b="0" i="0">
                <a:latin typeface="72 Brand Medium" panose="020B0504030603020204" pitchFamily="34" charset="0"/>
              </a:defRPr>
            </a:lvl1pPr>
          </a:lstStyle>
          <a:p>
            <a:r>
              <a:rPr lang="en-GB" dirty="0"/>
              <a:t>Thank you.</a:t>
            </a:r>
            <a:endParaRPr lang="en-US" dirty="0"/>
          </a:p>
        </p:txBody>
      </p:sp>
      <p:pic>
        <p:nvPicPr>
          <p:cNvPr id="5" name="Picture 4">
            <a:extLst>
              <a:ext uri="{FF2B5EF4-FFF2-40B4-BE49-F238E27FC236}">
                <a16:creationId xmlns:a16="http://schemas.microsoft.com/office/drawing/2014/main" id="{9B2C865E-BEC1-EE4C-E61C-369AEE2DFC76}"/>
              </a:ext>
            </a:extLst>
          </p:cNvPr>
          <p:cNvPicPr>
            <a:picLocks noChangeAspect="1"/>
          </p:cNvPicPr>
          <p:nvPr userDrawn="1"/>
        </p:nvPicPr>
        <p:blipFill>
          <a:blip r:embed="rId2"/>
          <a:stretch>
            <a:fillRect/>
          </a:stretch>
        </p:blipFill>
        <p:spPr>
          <a:xfrm>
            <a:off x="8183947" y="5990000"/>
            <a:ext cx="3506403" cy="360000"/>
          </a:xfrm>
          <a:prstGeom prst="rect">
            <a:avLst/>
          </a:prstGeom>
        </p:spPr>
      </p:pic>
    </p:spTree>
    <p:extLst>
      <p:ext uri="{BB962C8B-B14F-4D97-AF65-F5344CB8AC3E}">
        <p14:creationId xmlns:p14="http://schemas.microsoft.com/office/powerpoint/2010/main" val="781090314"/>
      </p:ext>
    </p:extLst>
  </p:cSld>
  <p:clrMapOvr>
    <a:masterClrMapping/>
  </p:clrMapOvr>
  <p:hf sldNum="0" hdr="0" ftr="0" dt="0"/>
  <p:extLst>
    <p:ext uri="{DCECCB84-F9BA-43D5-87BE-67443E8EF086}">
      <p15:sldGuideLst xmlns:p15="http://schemas.microsoft.com/office/powerpoint/2012/main">
        <p15:guide id="1" pos="7364" userDrawn="1">
          <p15:clr>
            <a:srgbClr val="FBAE40"/>
          </p15:clr>
        </p15:guide>
        <p15:guide id="2" orient="horz" pos="970" userDrawn="1">
          <p15:clr>
            <a:srgbClr val="FBAE40"/>
          </p15:clr>
        </p15:guide>
        <p15:guide id="4" orient="horz" pos="1830" userDrawn="1">
          <p15:clr>
            <a:srgbClr val="FBAE40"/>
          </p15:clr>
        </p15:guide>
        <p15:guide id="5" orient="horz" pos="4000" userDrawn="1">
          <p15:clr>
            <a:srgbClr val="FBAE40"/>
          </p15:clr>
        </p15:guide>
        <p15:guide id="6" pos="314"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ngo cover with anvil and image">
    <p:bg>
      <p:bgPr>
        <a:solidFill>
          <a:schemeClr val="bg1"/>
        </a:solidFill>
        <a:effectLst/>
      </p:bgPr>
    </p:bg>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3F9D113E-DB39-0CF2-578D-9B5D35C92F55}"/>
              </a:ext>
            </a:extLst>
          </p:cNvPr>
          <p:cNvSpPr/>
          <p:nvPr userDrawn="1"/>
        </p:nvSpPr>
        <p:spPr bwMode="gray">
          <a:xfrm>
            <a:off x="7102258" y="0"/>
            <a:ext cx="5092917" cy="6858000"/>
          </a:xfrm>
          <a:prstGeom prst="rect">
            <a:avLst/>
          </a:prstGeom>
          <a:solidFill>
            <a:srgbClr val="FFC93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latin typeface="72 Brand" panose="020B0504030603020204" pitchFamily="34" charset="0"/>
              <a:ea typeface="72 Brand" pitchFamily="34" charset="-128"/>
              <a:cs typeface="72 Brand" pitchFamily="34" charset="-128"/>
            </a:endParaRPr>
          </a:p>
        </p:txBody>
      </p:sp>
      <p:pic>
        <p:nvPicPr>
          <p:cNvPr id="6" name="Graphic 5">
            <a:extLst>
              <a:ext uri="{FF2B5EF4-FFF2-40B4-BE49-F238E27FC236}">
                <a16:creationId xmlns:a16="http://schemas.microsoft.com/office/drawing/2014/main" id="{F9CF98F2-AE93-6F6D-B5F5-C2F74E0787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67600" y="250521"/>
            <a:ext cx="4538091" cy="6328079"/>
          </a:xfrm>
          <a:prstGeom prst="rect">
            <a:avLst/>
          </a:prstGeom>
        </p:spPr>
      </p:pic>
      <p:sp>
        <p:nvSpPr>
          <p:cNvPr id="2" name="Rectangle 1">
            <a:extLst>
              <a:ext uri="{FF2B5EF4-FFF2-40B4-BE49-F238E27FC236}">
                <a16:creationId xmlns:a16="http://schemas.microsoft.com/office/drawing/2014/main" id="{FDD06AF2-2141-CEFD-4797-A6E50CC267FE}"/>
              </a:ext>
            </a:extLst>
          </p:cNvPr>
          <p:cNvSpPr/>
          <p:nvPr userDrawn="1"/>
        </p:nvSpPr>
        <p:spPr bwMode="gray">
          <a:xfrm>
            <a:off x="1" y="0"/>
            <a:ext cx="7226300" cy="6858000"/>
          </a:xfrm>
          <a:prstGeom prst="rect">
            <a:avLst/>
          </a:prstGeom>
          <a:solidFill>
            <a:schemeClr val="accent1"/>
          </a:solidFill>
          <a:ln w="1342"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latin typeface="72 Brand" panose="020B0504030603020204" pitchFamily="34" charset="0"/>
              <a:ea typeface="72 Brand" pitchFamily="34" charset="-128"/>
              <a:cs typeface="72 Brand" pitchFamily="34" charset="-128"/>
            </a:endParaRPr>
          </a:p>
        </p:txBody>
      </p:sp>
      <p:pic>
        <p:nvPicPr>
          <p:cNvPr id="1341390791" name="LogoWhite-Dynamic" descr="{&quot;templafy&quot;:{&quot;id&quot;:&quot;9ee9e865-a6ec-4153-85df-d655213692d0&quot;}}"/>
          <p:cNvPicPr>
            <a:picLocks noChangeAspect="1"/>
          </p:cNvPicPr>
          <p:nvPr/>
        </p:nvPicPr>
        <p:blipFill>
          <a:blip r:embed="rId4"/>
          <a:stretch>
            <a:fillRect/>
          </a:stretch>
        </p:blipFill>
        <p:spPr>
          <a:xfrm>
            <a:off x="288006" y="360000"/>
            <a:ext cx="3342858" cy="360000"/>
          </a:xfrm>
          <a:prstGeom prst="rect">
            <a:avLst/>
          </a:prstGeom>
        </p:spPr>
      </p:pic>
      <p:sp>
        <p:nvSpPr>
          <p:cNvPr id="8" name="Classification-Dynamic" descr="{&quot;templafy&quot;:{&quot;id&quot;:&quot;34c1d214-0b31-4eef-9b77-bbc063ab4266&quot;}}">
            <a:extLst>
              <a:ext uri="{FF2B5EF4-FFF2-40B4-BE49-F238E27FC236}">
                <a16:creationId xmlns:a16="http://schemas.microsoft.com/office/drawing/2014/main" id="{F1333C1B-AD40-D53A-5A1E-EFB8C6390D49}"/>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72 Brand" pitchFamily="34" charset="-128"/>
                <a:cs typeface="72 Brand" pitchFamily="34" charset="-128"/>
              </a:rPr>
              <a:t>CONFIDENTIAL</a:t>
            </a:r>
          </a:p>
        </p:txBody>
      </p:sp>
      <p:pic>
        <p:nvPicPr>
          <p:cNvPr id="5" name="Picture 4">
            <a:extLst>
              <a:ext uri="{FF2B5EF4-FFF2-40B4-BE49-F238E27FC236}">
                <a16:creationId xmlns:a16="http://schemas.microsoft.com/office/drawing/2014/main" id="{F75B4DB5-6F82-52F7-7AD9-80874B011E33}"/>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4664821" y="1129553"/>
            <a:ext cx="6886462" cy="5728447"/>
          </a:xfrm>
          <a:prstGeom prst="rect">
            <a:avLst/>
          </a:prstGeom>
        </p:spPr>
      </p:pic>
      <p:sp>
        <p:nvSpPr>
          <p:cNvPr id="4" name="Title"/>
          <p:cNvSpPr>
            <a:spLocks noGrp="1"/>
          </p:cNvSpPr>
          <p:nvPr>
            <p:ph type="title" hasCustomPrompt="1"/>
          </p:nvPr>
        </p:nvSpPr>
        <p:spPr>
          <a:xfrm>
            <a:off x="288000" y="2706317"/>
            <a:ext cx="6633305" cy="997196"/>
          </a:xfrm>
        </p:spPr>
        <p:txBody>
          <a:bodyPr anchor="b" anchorCtr="0">
            <a:noAutofit/>
          </a:bodyPr>
          <a:lstStyle>
            <a:lvl1pPr>
              <a:lnSpc>
                <a:spcPct val="90000"/>
              </a:lnSpc>
              <a:defRPr sz="3600" b="0" i="0">
                <a:solidFill>
                  <a:schemeClr val="bg1"/>
                </a:solidFill>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spTree>
    <p:extLst>
      <p:ext uri="{BB962C8B-B14F-4D97-AF65-F5344CB8AC3E}">
        <p14:creationId xmlns:p14="http://schemas.microsoft.com/office/powerpoint/2010/main" val="277845837"/>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1" userDrawn="1">
          <p15:clr>
            <a:srgbClr val="FBAE40"/>
          </p15:clr>
        </p15:guide>
        <p15:guide id="3" orient="horz" pos="2688" userDrawn="1">
          <p15:clr>
            <a:srgbClr val="FBAE40"/>
          </p15:clr>
        </p15:guide>
        <p15:guide id="4" orient="horz" pos="2341" userDrawn="1">
          <p15:clr>
            <a:srgbClr val="FBAE40"/>
          </p15:clr>
        </p15:guide>
        <p15:guide id="5" orient="horz" pos="2999" userDrawn="1">
          <p15:clr>
            <a:srgbClr val="FBAE40"/>
          </p15:clr>
        </p15:guide>
        <p15:guide id="7" orient="horz" pos="41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White cover with blue pattern">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369E6551-269A-D225-4CF8-EC6D532E4902}"/>
              </a:ext>
            </a:extLst>
          </p:cNvPr>
          <p:cNvSpPr/>
          <p:nvPr userDrawn="1"/>
        </p:nvSpPr>
        <p:spPr bwMode="gray">
          <a:xfrm>
            <a:off x="0"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4" name="Title"/>
          <p:cNvSpPr>
            <a:spLocks noGrp="1"/>
          </p:cNvSpPr>
          <p:nvPr>
            <p:ph type="title" hasCustomPrompt="1"/>
          </p:nvPr>
        </p:nvSpPr>
        <p:spPr>
          <a:xfrm>
            <a:off x="288000" y="2706317"/>
            <a:ext cx="5441288" cy="997196"/>
          </a:xfrm>
        </p:spPr>
        <p:txBody>
          <a:bodyPr anchor="b" anchorCtr="0">
            <a:noAutofit/>
          </a:bodyPr>
          <a:lstStyle>
            <a:lvl1pPr>
              <a:lnSpc>
                <a:spcPct val="90000"/>
              </a:lnSpc>
              <a:defRPr sz="3600" b="0" i="0">
                <a:latin typeface="+mj-lt"/>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sp>
        <p:nvSpPr>
          <p:cNvPr id="3" name="Picture Placeholder 2">
            <a:extLst>
              <a:ext uri="{FF2B5EF4-FFF2-40B4-BE49-F238E27FC236}">
                <a16:creationId xmlns:a16="http://schemas.microsoft.com/office/drawing/2014/main" id="{DE73D104-EF7E-A0AB-2243-882D65E686E2}"/>
              </a:ext>
            </a:extLst>
          </p:cNvPr>
          <p:cNvSpPr>
            <a:spLocks noGrp="1"/>
          </p:cNvSpPr>
          <p:nvPr>
            <p:ph type="pic" sz="quarter" idx="15" hasCustomPrompt="1"/>
          </p:nvPr>
        </p:nvSpPr>
        <p:spPr>
          <a:xfrm>
            <a:off x="6075363" y="0"/>
            <a:ext cx="6119812" cy="6858000"/>
          </a:xfrm>
        </p:spPr>
        <p:txBody>
          <a:bodyPr anchor="ctr" anchorCtr="0"/>
          <a:lstStyle>
            <a:lvl1pPr algn="ctr">
              <a:defRPr/>
            </a:lvl1pPr>
          </a:lstStyle>
          <a:p>
            <a:r>
              <a:rPr lang="en-US"/>
              <a:t>Click to insert picture</a:t>
            </a:r>
          </a:p>
        </p:txBody>
      </p:sp>
      <p:pic>
        <p:nvPicPr>
          <p:cNvPr id="7" name="LogoBlue-Dynamic" descr="{&quot;templafy&quot;:{&quot;id&quot;:&quot;cd08f69f-0fcb-4499-9837-3ee52f9351d4&quot;}}">
            <a:extLst>
              <a:ext uri="{FF2B5EF4-FFF2-40B4-BE49-F238E27FC236}">
                <a16:creationId xmlns:a16="http://schemas.microsoft.com/office/drawing/2014/main" id="{BDC9C9C0-5938-34EE-D325-648CD92D0D61}"/>
              </a:ext>
            </a:extLst>
          </p:cNvPr>
          <p:cNvPicPr>
            <a:picLocks noChangeAspect="1"/>
          </p:cNvPicPr>
          <p:nvPr userDrawn="1"/>
        </p:nvPicPr>
        <p:blipFill>
          <a:blip r:embed="rId2"/>
          <a:stretch>
            <a:fillRect/>
          </a:stretch>
        </p:blipFill>
        <p:spPr>
          <a:xfrm>
            <a:off x="288006" y="360000"/>
            <a:ext cx="3343273" cy="360045"/>
          </a:xfrm>
          <a:prstGeom prst="rect">
            <a:avLst/>
          </a:prstGeom>
        </p:spPr>
      </p:pic>
      <p:sp>
        <p:nvSpPr>
          <p:cNvPr id="6" name="Classification-Dynamic" descr="{&quot;templafy&quot;:{&quot;id&quot;:&quot;4f86eed9-8bc0-4a67-bc86-dc19b5c4d2cd&quot;}}">
            <a:extLst>
              <a:ext uri="{FF2B5EF4-FFF2-40B4-BE49-F238E27FC236}">
                <a16:creationId xmlns:a16="http://schemas.microsoft.com/office/drawing/2014/main" id="{870EB466-B92B-9D4D-974E-A49C0F424152}"/>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23339121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p15:clr>
            <a:srgbClr val="FBAE40"/>
          </p15:clr>
        </p15:guide>
        <p15:guide id="3" orient="horz" pos="2704">
          <p15:clr>
            <a:srgbClr val="FBAE40"/>
          </p15:clr>
        </p15:guide>
        <p15:guide id="4" orient="horz" pos="2334">
          <p15:clr>
            <a:srgbClr val="FBAE40"/>
          </p15:clr>
        </p15:guide>
        <p15:guide id="5" orient="horz" pos="2999">
          <p15:clr>
            <a:srgbClr val="FBAE40"/>
          </p15:clr>
        </p15:guide>
        <p15:guide id="7" orient="horz" pos="41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ink cover with anvil">
    <p:bg>
      <p:bgPr>
        <a:solidFill>
          <a:srgbClr val="28004A"/>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37E79459-E5C5-5E87-E38B-80855D38E462}"/>
              </a:ext>
            </a:extLst>
          </p:cNvPr>
          <p:cNvSpPr/>
          <p:nvPr userDrawn="1"/>
        </p:nvSpPr>
        <p:spPr bwMode="gray">
          <a:xfrm>
            <a:off x="-1" y="0"/>
            <a:ext cx="12195175" cy="6858000"/>
          </a:xfrm>
          <a:prstGeom prst="rect">
            <a:avLst/>
          </a:prstGeom>
          <a:solidFill>
            <a:srgbClr val="28004A"/>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pic>
        <p:nvPicPr>
          <p:cNvPr id="2" name="Picture 1">
            <a:extLst>
              <a:ext uri="{FF2B5EF4-FFF2-40B4-BE49-F238E27FC236}">
                <a16:creationId xmlns:a16="http://schemas.microsoft.com/office/drawing/2014/main" id="{1846E736-979F-0D4B-6D59-D0EA5D367E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99111" y="1216759"/>
            <a:ext cx="8887864" cy="4424483"/>
          </a:xfrm>
          <a:prstGeom prst="rect">
            <a:avLst/>
          </a:prstGeom>
        </p:spPr>
      </p:pic>
      <p:sp>
        <p:nvSpPr>
          <p:cNvPr id="4" name="Title"/>
          <p:cNvSpPr>
            <a:spLocks noGrp="1"/>
          </p:cNvSpPr>
          <p:nvPr>
            <p:ph type="title" hasCustomPrompt="1"/>
          </p:nvPr>
        </p:nvSpPr>
        <p:spPr>
          <a:xfrm>
            <a:off x="288000" y="2706317"/>
            <a:ext cx="10900800" cy="997196"/>
          </a:xfrm>
        </p:spPr>
        <p:txBody>
          <a:bodyPr>
            <a:noAutofit/>
          </a:bodyPr>
          <a:lstStyle>
            <a:lvl1pPr>
              <a:lnSpc>
                <a:spcPct val="90000"/>
              </a:lnSpc>
              <a:defRPr sz="3600" b="0" i="0">
                <a:solidFill>
                  <a:schemeClr val="bg1"/>
                </a:solidFill>
                <a:latin typeface="+mj-lt"/>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6" name="LogoWhite-Dynamic" descr="{&quot;templafy&quot;:{&quot;id&quot;:&quot;4f246e24-7600-4fa1-94d8-8dacba8845b9&quot;}}">
            <a:extLst>
              <a:ext uri="{FF2B5EF4-FFF2-40B4-BE49-F238E27FC236}">
                <a16:creationId xmlns:a16="http://schemas.microsoft.com/office/drawing/2014/main" id="{709EA922-8A44-5660-EE95-974363486A8F}"/>
              </a:ext>
            </a:extLst>
          </p:cNvPr>
          <p:cNvPicPr>
            <a:picLocks noChangeAspect="1"/>
          </p:cNvPicPr>
          <p:nvPr userDrawn="1"/>
        </p:nvPicPr>
        <p:blipFill>
          <a:blip r:embed="rId3"/>
          <a:stretch>
            <a:fillRect/>
          </a:stretch>
        </p:blipFill>
        <p:spPr>
          <a:xfrm>
            <a:off x="288006" y="360000"/>
            <a:ext cx="3343273" cy="360045"/>
          </a:xfrm>
          <a:prstGeom prst="rect">
            <a:avLst/>
          </a:prstGeom>
        </p:spPr>
      </p:pic>
      <p:sp>
        <p:nvSpPr>
          <p:cNvPr id="7" name="Classification-Dynamic" descr="{&quot;templafy&quot;:{&quot;id&quot;:&quot;4da61a74-bcfb-44d9-88cb-eff6ffd0d6ab&quot;}}">
            <a:extLst>
              <a:ext uri="{FF2B5EF4-FFF2-40B4-BE49-F238E27FC236}">
                <a16:creationId xmlns:a16="http://schemas.microsoft.com/office/drawing/2014/main" id="{1D05DC80-84C9-9ECA-3B84-3577D8D81659}"/>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3090929210"/>
      </p:ext>
    </p:extLst>
  </p:cSld>
  <p:clrMapOvr>
    <a:masterClrMapping/>
  </p:clrMapOvr>
  <p:extLst>
    <p:ext uri="{DCECCB84-F9BA-43D5-87BE-67443E8EF086}">
      <p15:sldGuideLst xmlns:p15="http://schemas.microsoft.com/office/powerpoint/2012/main">
        <p15:guide id="1" pos="181">
          <p15:clr>
            <a:srgbClr val="FBAE40"/>
          </p15:clr>
        </p15:guide>
        <p15:guide id="2" orient="horz" pos="1701">
          <p15:clr>
            <a:srgbClr val="FBAE40"/>
          </p15:clr>
        </p15:guide>
        <p15:guide id="3" orient="horz" pos="2688">
          <p15:clr>
            <a:srgbClr val="FBAE40"/>
          </p15:clr>
        </p15:guide>
        <p15:guide id="4" orient="horz" pos="2334">
          <p15:clr>
            <a:srgbClr val="FBAE40"/>
          </p15:clr>
        </p15:guide>
        <p15:guide id="5" orient="horz" pos="2999">
          <p15:clr>
            <a:srgbClr val="FBAE40"/>
          </p15:clr>
        </p15:guide>
        <p15:guide id="7" orient="horz" pos="41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ango cover with anvil and image">
    <p:bg>
      <p:bgPr>
        <a:solidFill>
          <a:schemeClr val="bg1"/>
        </a:solidFill>
        <a:effectLst/>
      </p:bgPr>
    </p:bg>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3F9D113E-DB39-0CF2-578D-9B5D35C92F55}"/>
              </a:ext>
            </a:extLst>
          </p:cNvPr>
          <p:cNvSpPr/>
          <p:nvPr userDrawn="1"/>
        </p:nvSpPr>
        <p:spPr bwMode="gray">
          <a:xfrm>
            <a:off x="7102258" y="0"/>
            <a:ext cx="5092917" cy="6858000"/>
          </a:xfrm>
          <a:prstGeom prst="rect">
            <a:avLst/>
          </a:prstGeom>
          <a:solidFill>
            <a:srgbClr val="FFC93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latin typeface="72 Brand" panose="020B0504030603020204" pitchFamily="34" charset="0"/>
              <a:ea typeface="72 Brand" pitchFamily="34" charset="-128"/>
              <a:cs typeface="72 Brand" pitchFamily="34" charset="-128"/>
            </a:endParaRPr>
          </a:p>
        </p:txBody>
      </p:sp>
      <p:pic>
        <p:nvPicPr>
          <p:cNvPr id="6" name="Graphic 5">
            <a:extLst>
              <a:ext uri="{FF2B5EF4-FFF2-40B4-BE49-F238E27FC236}">
                <a16:creationId xmlns:a16="http://schemas.microsoft.com/office/drawing/2014/main" id="{F9CF98F2-AE93-6F6D-B5F5-C2F74E0787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67600" y="250521"/>
            <a:ext cx="4538091" cy="6328079"/>
          </a:xfrm>
          <a:prstGeom prst="rect">
            <a:avLst/>
          </a:prstGeom>
        </p:spPr>
      </p:pic>
      <p:sp>
        <p:nvSpPr>
          <p:cNvPr id="2" name="Rectangle 1">
            <a:extLst>
              <a:ext uri="{FF2B5EF4-FFF2-40B4-BE49-F238E27FC236}">
                <a16:creationId xmlns:a16="http://schemas.microsoft.com/office/drawing/2014/main" id="{FDD06AF2-2141-CEFD-4797-A6E50CC267FE}"/>
              </a:ext>
            </a:extLst>
          </p:cNvPr>
          <p:cNvSpPr/>
          <p:nvPr userDrawn="1"/>
        </p:nvSpPr>
        <p:spPr bwMode="gray">
          <a:xfrm>
            <a:off x="1" y="0"/>
            <a:ext cx="7226300" cy="6858000"/>
          </a:xfrm>
          <a:prstGeom prst="rect">
            <a:avLst/>
          </a:prstGeom>
          <a:solidFill>
            <a:schemeClr val="accent1"/>
          </a:solidFill>
          <a:ln w="1342"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latin typeface="72 Brand" panose="020B0504030603020204" pitchFamily="34" charset="0"/>
              <a:ea typeface="72 Brand" pitchFamily="34" charset="-128"/>
              <a:cs typeface="72 Brand" pitchFamily="34" charset="-128"/>
            </a:endParaRPr>
          </a:p>
        </p:txBody>
      </p:sp>
      <p:pic>
        <p:nvPicPr>
          <p:cNvPr id="7" name="LogoWhite-Dynamic" descr="{&quot;templafy&quot;:{&quot;id&quot;:&quot;d01b82b2-a071-410b-bbe2-c722708855df&quot;}}">
            <a:extLst>
              <a:ext uri="{FF2B5EF4-FFF2-40B4-BE49-F238E27FC236}">
                <a16:creationId xmlns:a16="http://schemas.microsoft.com/office/drawing/2014/main" id="{67BD1FF4-3026-19D3-2ED2-F9644099C54C}"/>
              </a:ext>
            </a:extLst>
          </p:cNvPr>
          <p:cNvPicPr>
            <a:picLocks noChangeAspect="1"/>
          </p:cNvPicPr>
          <p:nvPr userDrawn="1"/>
        </p:nvPicPr>
        <p:blipFill>
          <a:blip r:embed="rId4"/>
          <a:stretch>
            <a:fillRect/>
          </a:stretch>
        </p:blipFill>
        <p:spPr>
          <a:xfrm>
            <a:off x="288006" y="360000"/>
            <a:ext cx="3343273" cy="360045"/>
          </a:xfrm>
          <a:prstGeom prst="rect">
            <a:avLst/>
          </a:prstGeom>
        </p:spPr>
      </p:pic>
      <p:sp>
        <p:nvSpPr>
          <p:cNvPr id="8" name="Classification-Dynamic" descr="{&quot;templafy&quot;:{&quot;id&quot;:&quot;460fc179-ef7d-44f8-87fc-9fbe0a6083e2&quot;}}">
            <a:extLst>
              <a:ext uri="{FF2B5EF4-FFF2-40B4-BE49-F238E27FC236}">
                <a16:creationId xmlns:a16="http://schemas.microsoft.com/office/drawing/2014/main" id="{F1333C1B-AD40-D53A-5A1E-EFB8C6390D49}"/>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72 Brand" pitchFamily="34" charset="-128"/>
                <a:cs typeface="72 Brand" pitchFamily="34" charset="-128"/>
              </a:rPr>
              <a:t>CONFIDENTIAL</a:t>
            </a:r>
          </a:p>
        </p:txBody>
      </p:sp>
      <p:pic>
        <p:nvPicPr>
          <p:cNvPr id="5" name="Picture 4">
            <a:extLst>
              <a:ext uri="{FF2B5EF4-FFF2-40B4-BE49-F238E27FC236}">
                <a16:creationId xmlns:a16="http://schemas.microsoft.com/office/drawing/2014/main" id="{F75B4DB5-6F82-52F7-7AD9-80874B011E33}"/>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4664821" y="1129553"/>
            <a:ext cx="6886462" cy="5728447"/>
          </a:xfrm>
          <a:prstGeom prst="rect">
            <a:avLst/>
          </a:prstGeom>
        </p:spPr>
      </p:pic>
      <p:sp>
        <p:nvSpPr>
          <p:cNvPr id="4" name="Title"/>
          <p:cNvSpPr>
            <a:spLocks noGrp="1"/>
          </p:cNvSpPr>
          <p:nvPr>
            <p:ph type="title" hasCustomPrompt="1"/>
          </p:nvPr>
        </p:nvSpPr>
        <p:spPr>
          <a:xfrm>
            <a:off x="288000" y="2706317"/>
            <a:ext cx="6633305" cy="997196"/>
          </a:xfrm>
        </p:spPr>
        <p:txBody>
          <a:bodyPr anchor="b" anchorCtr="0">
            <a:noAutofit/>
          </a:bodyPr>
          <a:lstStyle>
            <a:lvl1pPr>
              <a:lnSpc>
                <a:spcPct val="90000"/>
              </a:lnSpc>
              <a:defRPr sz="3600" b="0" i="0">
                <a:solidFill>
                  <a:schemeClr val="bg1"/>
                </a:solidFill>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spTree>
    <p:extLst>
      <p:ext uri="{BB962C8B-B14F-4D97-AF65-F5344CB8AC3E}">
        <p14:creationId xmlns:p14="http://schemas.microsoft.com/office/powerpoint/2010/main" val="4004034291"/>
      </p:ext>
    </p:extLst>
  </p:cSld>
  <p:clrMapOvr>
    <a:masterClrMapping/>
  </p:clrMapOvr>
  <p:extLst>
    <p:ext uri="{DCECCB84-F9BA-43D5-87BE-67443E8EF086}">
      <p15:sldGuideLst xmlns:p15="http://schemas.microsoft.com/office/powerpoint/2012/main">
        <p15:guide id="1" pos="181">
          <p15:clr>
            <a:srgbClr val="FBAE40"/>
          </p15:clr>
        </p15:guide>
        <p15:guide id="2" orient="horz" pos="1701">
          <p15:clr>
            <a:srgbClr val="FBAE40"/>
          </p15:clr>
        </p15:guide>
        <p15:guide id="3" orient="horz" pos="2688">
          <p15:clr>
            <a:srgbClr val="FBAE40"/>
          </p15:clr>
        </p15:guide>
        <p15:guide id="4" orient="horz" pos="2341">
          <p15:clr>
            <a:srgbClr val="FBAE40"/>
          </p15:clr>
        </p15:guide>
        <p15:guide id="5" orient="horz" pos="2999">
          <p15:clr>
            <a:srgbClr val="FBAE40"/>
          </p15:clr>
        </p15:guide>
        <p15:guide id="7" orient="horz" pos="41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reen cover with image in anvil shape">
    <p:bg>
      <p:bgPr>
        <a:solidFill>
          <a:srgbClr val="97DD40"/>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CF15634C-E3A9-CDE6-5F8E-35B41DFE2B5D}"/>
              </a:ext>
            </a:extLst>
          </p:cNvPr>
          <p:cNvSpPr/>
          <p:nvPr userDrawn="1"/>
        </p:nvSpPr>
        <p:spPr bwMode="gray">
          <a:xfrm>
            <a:off x="0" y="0"/>
            <a:ext cx="12195175" cy="6858000"/>
          </a:xfrm>
          <a:prstGeom prst="rect">
            <a:avLst/>
          </a:prstGeom>
          <a:solidFill>
            <a:srgbClr val="97DD40"/>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6" name="Title">
            <a:extLst>
              <a:ext uri="{FF2B5EF4-FFF2-40B4-BE49-F238E27FC236}">
                <a16:creationId xmlns:a16="http://schemas.microsoft.com/office/drawing/2014/main" id="{729E6C33-847C-5792-E2BD-5963C662ECED}"/>
              </a:ext>
            </a:extLst>
          </p:cNvPr>
          <p:cNvSpPr>
            <a:spLocks noGrp="1"/>
          </p:cNvSpPr>
          <p:nvPr>
            <p:ph type="title" hasCustomPrompt="1"/>
          </p:nvPr>
        </p:nvSpPr>
        <p:spPr>
          <a:xfrm>
            <a:off x="288001" y="2706317"/>
            <a:ext cx="5529704" cy="997196"/>
          </a:xfrm>
        </p:spPr>
        <p:txBody>
          <a:bodyPr anchor="b" anchorCtr="0">
            <a:noAutofit/>
          </a:bodyPr>
          <a:lstStyle>
            <a:lvl1pPr>
              <a:lnSpc>
                <a:spcPct val="90000"/>
              </a:lnSpc>
              <a:defRPr sz="3600" b="0" i="0">
                <a:solidFill>
                  <a:schemeClr val="tx1"/>
                </a:solidFill>
                <a:latin typeface="72 Brand Medium" panose="020B0504030603020204"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sp>
        <p:nvSpPr>
          <p:cNvPr id="14" name="Picture Placeholder 5">
            <a:extLst>
              <a:ext uri="{FF2B5EF4-FFF2-40B4-BE49-F238E27FC236}">
                <a16:creationId xmlns:a16="http://schemas.microsoft.com/office/drawing/2014/main" id="{D2BFABF1-DD81-F2D4-FD65-DBCD6636029A}"/>
              </a:ext>
            </a:extLst>
          </p:cNvPr>
          <p:cNvSpPr>
            <a:spLocks noGrp="1"/>
          </p:cNvSpPr>
          <p:nvPr>
            <p:ph type="pic" sz="quarter" idx="10" hasCustomPrompt="1"/>
          </p:nvPr>
        </p:nvSpPr>
        <p:spPr>
          <a:xfrm>
            <a:off x="6069496" y="2029240"/>
            <a:ext cx="5711687" cy="2828844"/>
          </a:xfrm>
          <a:custGeom>
            <a:avLst/>
            <a:gdLst>
              <a:gd name="connsiteX0" fmla="*/ 0 w 5453062"/>
              <a:gd name="connsiteY0" fmla="*/ 0 h 2700337"/>
              <a:gd name="connsiteX1" fmla="*/ 5453062 w 5453062"/>
              <a:gd name="connsiteY1" fmla="*/ 0 h 2700337"/>
              <a:gd name="connsiteX2" fmla="*/ 5453062 w 5453062"/>
              <a:gd name="connsiteY2" fmla="*/ 2700337 h 2700337"/>
              <a:gd name="connsiteX3" fmla="*/ 0 w 5453062"/>
              <a:gd name="connsiteY3" fmla="*/ 2700337 h 2700337"/>
              <a:gd name="connsiteX4" fmla="*/ 0 w 5453062"/>
              <a:gd name="connsiteY4" fmla="*/ 0 h 2700337"/>
              <a:gd name="connsiteX0" fmla="*/ 0 w 5453062"/>
              <a:gd name="connsiteY0" fmla="*/ 0 h 2758526"/>
              <a:gd name="connsiteX1" fmla="*/ 5453062 w 5453062"/>
              <a:gd name="connsiteY1" fmla="*/ 0 h 2758526"/>
              <a:gd name="connsiteX2" fmla="*/ 2751426 w 5453062"/>
              <a:gd name="connsiteY2" fmla="*/ 2758526 h 2758526"/>
              <a:gd name="connsiteX3" fmla="*/ 0 w 5453062"/>
              <a:gd name="connsiteY3" fmla="*/ 2700337 h 2758526"/>
              <a:gd name="connsiteX4" fmla="*/ 0 w 5453062"/>
              <a:gd name="connsiteY4" fmla="*/ 0 h 2758526"/>
              <a:gd name="connsiteX0" fmla="*/ 0 w 5453062"/>
              <a:gd name="connsiteY0" fmla="*/ 0 h 2700337"/>
              <a:gd name="connsiteX1" fmla="*/ 5453062 w 5453062"/>
              <a:gd name="connsiteY1" fmla="*/ 0 h 2700337"/>
              <a:gd name="connsiteX2" fmla="*/ 2726487 w 5453062"/>
              <a:gd name="connsiteY2" fmla="*/ 2700336 h 2700337"/>
              <a:gd name="connsiteX3" fmla="*/ 0 w 5453062"/>
              <a:gd name="connsiteY3" fmla="*/ 2700337 h 2700337"/>
              <a:gd name="connsiteX4" fmla="*/ 0 w 5453062"/>
              <a:gd name="connsiteY4" fmla="*/ 0 h 270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062" h="2700337">
                <a:moveTo>
                  <a:pt x="0" y="0"/>
                </a:moveTo>
                <a:lnTo>
                  <a:pt x="5453062" y="0"/>
                </a:lnTo>
                <a:lnTo>
                  <a:pt x="2726487" y="2700336"/>
                </a:lnTo>
                <a:lnTo>
                  <a:pt x="0" y="2700337"/>
                </a:lnTo>
                <a:lnTo>
                  <a:pt x="0" y="0"/>
                </a:lnTo>
                <a:close/>
              </a:path>
            </a:pathLst>
          </a:custGeom>
        </p:spPr>
        <p:txBody>
          <a:bodyPr anchor="ctr" anchorCtr="0"/>
          <a:lstStyle>
            <a:lvl1pPr algn="l">
              <a:defRPr>
                <a:solidFill>
                  <a:schemeClr val="tx1"/>
                </a:solidFill>
              </a:defRPr>
            </a:lvl1pPr>
          </a:lstStyle>
          <a:p>
            <a:r>
              <a:rPr lang="en-US"/>
              <a:t>         Click to add image</a:t>
            </a:r>
          </a:p>
        </p:txBody>
      </p:sp>
      <p:sp>
        <p:nvSpPr>
          <p:cNvPr id="4" name="Classification-Dynamic" descr="{&quot;templafy&quot;:{&quot;id&quot;:&quot;c50d1bb7-c6af-4b6c-bcf2-ee2aac0da58c&quot;}}">
            <a:extLst>
              <a:ext uri="{FF2B5EF4-FFF2-40B4-BE49-F238E27FC236}">
                <a16:creationId xmlns:a16="http://schemas.microsoft.com/office/drawing/2014/main" id="{13EDB9F6-FBDA-8ED8-A84B-244CC53CFF99}"/>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pic>
        <p:nvPicPr>
          <p:cNvPr id="5" name="LogoBlack-Dynamic" descr="{&quot;templafy&quot;:{&quot;id&quot;:&quot;0578cb2f-7fba-4fe5-83db-27615a859fcf&quot;}}">
            <a:extLst>
              <a:ext uri="{FF2B5EF4-FFF2-40B4-BE49-F238E27FC236}">
                <a16:creationId xmlns:a16="http://schemas.microsoft.com/office/drawing/2014/main" id="{1C3A9EC7-008C-683C-5FF4-49DAE0F4EB56}"/>
              </a:ext>
            </a:extLst>
          </p:cNvPr>
          <p:cNvPicPr>
            <a:picLocks noChangeAspect="1"/>
          </p:cNvPicPr>
          <p:nvPr userDrawn="1"/>
        </p:nvPicPr>
        <p:blipFill>
          <a:blip r:embed="rId2"/>
          <a:stretch>
            <a:fillRect/>
          </a:stretch>
        </p:blipFill>
        <p:spPr>
          <a:xfrm>
            <a:off x="288006" y="360000"/>
            <a:ext cx="3343273" cy="360045"/>
          </a:xfrm>
          <a:prstGeom prst="rect">
            <a:avLst/>
          </a:prstGeom>
        </p:spPr>
      </p:pic>
    </p:spTree>
    <p:extLst>
      <p:ext uri="{BB962C8B-B14F-4D97-AF65-F5344CB8AC3E}">
        <p14:creationId xmlns:p14="http://schemas.microsoft.com/office/powerpoint/2010/main" val="1940234736"/>
      </p:ext>
    </p:extLst>
  </p:cSld>
  <p:clrMapOvr>
    <a:masterClrMapping/>
  </p:clrMapOvr>
  <p:extLst>
    <p:ext uri="{DCECCB84-F9BA-43D5-87BE-67443E8EF086}">
      <p15:sldGuideLst xmlns:p15="http://schemas.microsoft.com/office/powerpoint/2012/main">
        <p15:guide id="1" pos="181">
          <p15:clr>
            <a:srgbClr val="FBAE40"/>
          </p15:clr>
        </p15:guide>
        <p15:guide id="2" orient="horz" pos="1701">
          <p15:clr>
            <a:srgbClr val="FBAE40"/>
          </p15:clr>
        </p15:guide>
        <p15:guide id="3" orient="horz" pos="2688">
          <p15:clr>
            <a:srgbClr val="FBAE40"/>
          </p15:clr>
        </p15:guide>
        <p15:guide id="4" orient="horz" pos="2341">
          <p15:clr>
            <a:srgbClr val="FBAE40"/>
          </p15:clr>
        </p15:guide>
        <p15:guide id="5" orient="horz" pos="2999">
          <p15:clr>
            <a:srgbClr val="FBAE40"/>
          </p15:clr>
        </p15:guide>
        <p15:guide id="7" orient="horz" pos="41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F6B4F408-95BC-730E-4114-45641ED46491}"/>
              </a:ext>
            </a:extLst>
          </p:cNvPr>
          <p:cNvSpPr/>
          <p:nvPr userDrawn="1"/>
        </p:nvSpPr>
        <p:spPr bwMode="gray">
          <a:xfrm>
            <a:off x="-1"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b="0" i="0" dirty="0">
                <a:latin typeface="72 Brand Medium" panose="020B0504030603020204" pitchFamily="34" charset="0"/>
                <a:ea typeface="+mn-ea"/>
                <a:cs typeface="+mn-cs"/>
              </a:defRPr>
            </a:lvl1pPr>
          </a:lstStyle>
          <a:p>
            <a:pPr lvl="0"/>
            <a:r>
              <a:rPr lang="en-US" dirty="0"/>
              <a:t>Title Goes Here</a:t>
            </a:r>
            <a:br>
              <a:rPr lang="en-US" dirty="0"/>
            </a:br>
            <a:r>
              <a:rPr lang="en-US" dirty="0"/>
              <a:t>and Here and Here</a:t>
            </a:r>
          </a:p>
        </p:txBody>
      </p:sp>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hasCustomPrompt="1"/>
          </p:nvPr>
        </p:nvSpPr>
        <p:spPr>
          <a:xfrm>
            <a:off x="0" y="-1"/>
            <a:ext cx="12195175" cy="3430800"/>
          </a:xfrm>
        </p:spPr>
        <p:txBody>
          <a:bodyPr anchor="ctr" anchorCtr="0"/>
          <a:lstStyle>
            <a:lvl1pPr marL="0" marR="0" indent="0" algn="ctr" defTabSz="1088558" rtl="0" eaLnBrk="1" fontAlgn="auto" latinLnBrk="0" hangingPunct="1">
              <a:lnSpc>
                <a:spcPct val="100000"/>
              </a:lnSpc>
              <a:spcBef>
                <a:spcPts val="1800"/>
              </a:spcBef>
              <a:spcAft>
                <a:spcPts val="0"/>
              </a:spcAft>
              <a:buClr>
                <a:schemeClr val="accent1"/>
              </a:buClr>
              <a:buSzPct val="80000"/>
              <a:buFontTx/>
              <a:buNone/>
              <a:tabLst/>
              <a:defRPr/>
            </a:lvl1pPr>
          </a:lstStyle>
          <a:p>
            <a:pPr marL="0" marR="0" lvl="0" indent="0" algn="ctr" defTabSz="1088558" rtl="0" eaLnBrk="1" fontAlgn="auto" latinLnBrk="0" hangingPunct="1">
              <a:lnSpc>
                <a:spcPct val="100000"/>
              </a:lnSpc>
              <a:spcBef>
                <a:spcPts val="1800"/>
              </a:spcBef>
              <a:spcAft>
                <a:spcPts val="0"/>
              </a:spcAft>
              <a:buClr>
                <a:schemeClr val="accent1"/>
              </a:buClr>
              <a:buSzPct val="80000"/>
              <a:buFontTx/>
              <a:buNone/>
              <a:tabLst/>
              <a:defRPr/>
            </a:pPr>
            <a:r>
              <a:rPr lang="en-US"/>
              <a:t>Click to insert picture</a:t>
            </a:r>
          </a:p>
        </p:txBody>
      </p:sp>
      <p:pic>
        <p:nvPicPr>
          <p:cNvPr id="5" name="LogoBlue-Dynamic" descr="{&quot;templafy&quot;:{&quot;id&quot;:&quot;86ca5650-ec08-44e9-93a5-a92c2d9188ab&quot;}}">
            <a:extLst>
              <a:ext uri="{FF2B5EF4-FFF2-40B4-BE49-F238E27FC236}">
                <a16:creationId xmlns:a16="http://schemas.microsoft.com/office/drawing/2014/main" id="{076326C7-1E5C-2DDF-7EFA-4474F5EA311E}"/>
              </a:ext>
            </a:extLst>
          </p:cNvPr>
          <p:cNvPicPr>
            <a:picLocks noChangeAspect="1"/>
          </p:cNvPicPr>
          <p:nvPr userDrawn="1"/>
        </p:nvPicPr>
        <p:blipFill>
          <a:blip r:embed="rId2"/>
          <a:stretch>
            <a:fillRect/>
          </a:stretch>
        </p:blipFill>
        <p:spPr>
          <a:xfrm>
            <a:off x="288006" y="6218600"/>
            <a:ext cx="3343273" cy="360045"/>
          </a:xfrm>
          <a:prstGeom prst="rect">
            <a:avLst/>
          </a:prstGeom>
        </p:spPr>
      </p:pic>
      <p:sp>
        <p:nvSpPr>
          <p:cNvPr id="9" name="Classification-Dynamic" descr="{&quot;templafy&quot;:{&quot;id&quot;:&quot;9e48209f-f32e-4fad-9b51-fd5802d27bea&quot;}}">
            <a:extLst>
              <a:ext uri="{FF2B5EF4-FFF2-40B4-BE49-F238E27FC236}">
                <a16:creationId xmlns:a16="http://schemas.microsoft.com/office/drawing/2014/main" id="{CE0C2033-6FDF-7DD6-E25C-C03296FDAD00}"/>
              </a:ext>
            </a:extLst>
          </p:cNvPr>
          <p:cNvSpPr txBox="1"/>
          <p:nvPr userDrawn="1"/>
        </p:nvSpPr>
        <p:spPr>
          <a:xfrm>
            <a:off x="282575" y="5724000"/>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7039015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4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cover with green anvil">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615A14AB-7A75-B899-CDA1-E311E201A837}"/>
              </a:ext>
            </a:extLst>
          </p:cNvPr>
          <p:cNvSpPr/>
          <p:nvPr userDrawn="1"/>
        </p:nvSpPr>
        <p:spPr bwMode="gray">
          <a:xfrm>
            <a:off x="-1"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3" name="Anvil" descr="preencoded.png">
            <a:extLst>
              <a:ext uri="{FF2B5EF4-FFF2-40B4-BE49-F238E27FC236}">
                <a16:creationId xmlns:a16="http://schemas.microsoft.com/office/drawing/2014/main" id="{CAD3135A-95A0-606F-5A25-35CF890B232D}"/>
              </a:ext>
            </a:extLst>
          </p:cNvPr>
          <p:cNvSpPr/>
          <p:nvPr/>
        </p:nvSpPr>
        <p:spPr>
          <a:xfrm>
            <a:off x="5072441" y="1275473"/>
            <a:ext cx="6069341" cy="2991727"/>
          </a:xfrm>
          <a:custGeom>
            <a:avLst/>
            <a:gdLst>
              <a:gd name="connsiteX0" fmla="*/ 0 w 6069341"/>
              <a:gd name="connsiteY0" fmla="*/ 0 h 2991727"/>
              <a:gd name="connsiteX1" fmla="*/ 0 w 6069341"/>
              <a:gd name="connsiteY1" fmla="*/ 2991727 h 2991727"/>
              <a:gd name="connsiteX2" fmla="*/ 3084421 w 6069341"/>
              <a:gd name="connsiteY2" fmla="*/ 2991727 h 2991727"/>
              <a:gd name="connsiteX3" fmla="*/ 6069341 w 6069341"/>
              <a:gd name="connsiteY3" fmla="*/ 0 h 2991727"/>
              <a:gd name="connsiteX4" fmla="*/ 0 w 6069341"/>
              <a:gd name="connsiteY4" fmla="*/ 0 h 299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341" h="2991727">
                <a:moveTo>
                  <a:pt x="0" y="0"/>
                </a:moveTo>
                <a:lnTo>
                  <a:pt x="0" y="2991727"/>
                </a:lnTo>
                <a:lnTo>
                  <a:pt x="3084421" y="2991727"/>
                </a:lnTo>
                <a:lnTo>
                  <a:pt x="6069341" y="0"/>
                </a:lnTo>
                <a:lnTo>
                  <a:pt x="0" y="0"/>
                </a:lnTo>
                <a:close/>
              </a:path>
            </a:pathLst>
          </a:custGeom>
          <a:solidFill>
            <a:srgbClr val="97DD40"/>
          </a:solidFill>
          <a:ln w="7155" cap="flat">
            <a:noFill/>
            <a:prstDash val="solid"/>
            <a:miter/>
          </a:ln>
        </p:spPr>
        <p:txBody>
          <a:bodyPr rtlCol="0" anchor="ctr"/>
          <a:lstStyle/>
          <a:p>
            <a:endParaRPr lang="en-US" b="0" i="0" dirty="0">
              <a:latin typeface="72 Brand" panose="020B0504030603020204" pitchFamily="34" charset="0"/>
            </a:endParaRPr>
          </a:p>
        </p:txBody>
      </p:sp>
      <p:sp>
        <p:nvSpPr>
          <p:cNvPr id="4" name="Title">
            <a:extLst>
              <a:ext uri="{FF2B5EF4-FFF2-40B4-BE49-F238E27FC236}">
                <a16:creationId xmlns:a16="http://schemas.microsoft.com/office/drawing/2014/main" id="{D8805AE3-41BC-E9DB-1A66-ADF41EDBC899}"/>
              </a:ext>
            </a:extLst>
          </p:cNvPr>
          <p:cNvSpPr>
            <a:spLocks noGrp="1"/>
          </p:cNvSpPr>
          <p:nvPr>
            <p:ph type="title" hasCustomPrompt="1"/>
          </p:nvPr>
        </p:nvSpPr>
        <p:spPr>
          <a:xfrm>
            <a:off x="288000" y="2706317"/>
            <a:ext cx="6026739" cy="997196"/>
          </a:xfrm>
        </p:spPr>
        <p:txBody>
          <a:bodyPr>
            <a:noAutofit/>
          </a:bodyPr>
          <a:lstStyle>
            <a:lvl1pPr>
              <a:lnSpc>
                <a:spcPct val="90000"/>
              </a:lnSpc>
              <a:defRPr sz="3600"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6" name="LogoBlue-Dynamic" descr="{&quot;templafy&quot;:{&quot;id&quot;:&quot;04a242fb-7a9e-4f60-9afb-a4ad4f3b88b1&quot;}}">
            <a:extLst>
              <a:ext uri="{FF2B5EF4-FFF2-40B4-BE49-F238E27FC236}">
                <a16:creationId xmlns:a16="http://schemas.microsoft.com/office/drawing/2014/main" id="{6BFD703D-4B0A-4B51-15A8-2EF6B7B73206}"/>
              </a:ext>
            </a:extLst>
          </p:cNvPr>
          <p:cNvPicPr>
            <a:picLocks noChangeAspect="1"/>
          </p:cNvPicPr>
          <p:nvPr userDrawn="1"/>
        </p:nvPicPr>
        <p:blipFill>
          <a:blip r:embed="rId2"/>
          <a:stretch>
            <a:fillRect/>
          </a:stretch>
        </p:blipFill>
        <p:spPr>
          <a:xfrm>
            <a:off x="288006" y="360000"/>
            <a:ext cx="3343273" cy="360045"/>
          </a:xfrm>
          <a:prstGeom prst="rect">
            <a:avLst/>
          </a:prstGeom>
        </p:spPr>
      </p:pic>
      <p:sp>
        <p:nvSpPr>
          <p:cNvPr id="11" name="Classification-Dynamic" descr="{&quot;templafy&quot;:{&quot;id&quot;:&quot;45feb09a-8664-43b7-a8ce-1d5c5ecffa2d&quot;}}">
            <a:extLst>
              <a:ext uri="{FF2B5EF4-FFF2-40B4-BE49-F238E27FC236}">
                <a16:creationId xmlns:a16="http://schemas.microsoft.com/office/drawing/2014/main" id="{62D91ACB-BD14-46CB-4B61-F4B072D877C0}"/>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5729558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p15:clr>
            <a:srgbClr val="FBAE40"/>
          </p15:clr>
        </p15:guide>
        <p15:guide id="3" orient="horz" pos="2688">
          <p15:clr>
            <a:srgbClr val="FBAE40"/>
          </p15:clr>
        </p15:guide>
        <p15:guide id="4" orient="horz" pos="2334">
          <p15:clr>
            <a:srgbClr val="FBAE40"/>
          </p15:clr>
        </p15:guide>
        <p15:guide id="5" orient="horz" pos="2999">
          <p15:clr>
            <a:srgbClr val="FBAE40"/>
          </p15:clr>
        </p15:guide>
        <p15:guide id="7" orient="horz" pos="414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ight blue cover with anvil">
    <p:bg>
      <p:bgRef idx="1001">
        <a:schemeClr val="bg1"/>
      </p:bgRef>
    </p:bg>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581FAEF7-1ACD-83AC-7B42-761E6A30387F}"/>
              </a:ext>
            </a:extLst>
          </p:cNvPr>
          <p:cNvSpPr/>
          <p:nvPr userDrawn="1"/>
        </p:nvSpPr>
        <p:spPr bwMode="gray">
          <a:xfrm>
            <a:off x="0" y="0"/>
            <a:ext cx="12195175" cy="6858000"/>
          </a:xfrm>
          <a:prstGeom prst="rect">
            <a:avLst/>
          </a:prstGeom>
          <a:solidFill>
            <a:srgbClr val="A6E0FF">
              <a:alpha val="42715"/>
            </a:srgbClr>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2" name="Anvil" descr="preencoded.png">
            <a:extLst>
              <a:ext uri="{FF2B5EF4-FFF2-40B4-BE49-F238E27FC236}">
                <a16:creationId xmlns:a16="http://schemas.microsoft.com/office/drawing/2014/main" id="{94093846-CC07-3993-CA62-86004F1C03F9}"/>
              </a:ext>
            </a:extLst>
          </p:cNvPr>
          <p:cNvSpPr/>
          <p:nvPr/>
        </p:nvSpPr>
        <p:spPr>
          <a:xfrm>
            <a:off x="2289865" y="1275473"/>
            <a:ext cx="8851917" cy="4363327"/>
          </a:xfrm>
          <a:custGeom>
            <a:avLst/>
            <a:gdLst>
              <a:gd name="connsiteX0" fmla="*/ 0 w 8851917"/>
              <a:gd name="connsiteY0" fmla="*/ 0 h 4363327"/>
              <a:gd name="connsiteX1" fmla="*/ 0 w 8851917"/>
              <a:gd name="connsiteY1" fmla="*/ 4363327 h 4363327"/>
              <a:gd name="connsiteX2" fmla="*/ 4498517 w 8851917"/>
              <a:gd name="connsiteY2" fmla="*/ 4363327 h 4363327"/>
              <a:gd name="connsiteX3" fmla="*/ 8851917 w 8851917"/>
              <a:gd name="connsiteY3" fmla="*/ 0 h 4363327"/>
              <a:gd name="connsiteX4" fmla="*/ 0 w 8851917"/>
              <a:gd name="connsiteY4" fmla="*/ 0 h 4363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1917" h="4363327">
                <a:moveTo>
                  <a:pt x="0" y="0"/>
                </a:moveTo>
                <a:lnTo>
                  <a:pt x="0" y="4363327"/>
                </a:lnTo>
                <a:lnTo>
                  <a:pt x="4498517" y="4363327"/>
                </a:lnTo>
                <a:lnTo>
                  <a:pt x="8851917" y="0"/>
                </a:lnTo>
                <a:lnTo>
                  <a:pt x="0" y="0"/>
                </a:lnTo>
                <a:close/>
              </a:path>
            </a:pathLst>
          </a:custGeom>
          <a:solidFill>
            <a:srgbClr val="A6E0FF"/>
          </a:solidFill>
          <a:ln w="15238" cap="flat">
            <a:noFill/>
            <a:prstDash val="solid"/>
            <a:miter/>
          </a:ln>
        </p:spPr>
        <p:txBody>
          <a:bodyPr rtlCol="0" anchor="ctr"/>
          <a:lstStyle/>
          <a:p>
            <a:endParaRPr lang="en-US" b="0" i="0" dirty="0">
              <a:latin typeface="72 Brand" panose="020B0504030603020204" pitchFamily="34" charset="0"/>
            </a:endParaRPr>
          </a:p>
        </p:txBody>
      </p:sp>
      <p:sp>
        <p:nvSpPr>
          <p:cNvPr id="8" name="Title">
            <a:extLst>
              <a:ext uri="{FF2B5EF4-FFF2-40B4-BE49-F238E27FC236}">
                <a16:creationId xmlns:a16="http://schemas.microsoft.com/office/drawing/2014/main" id="{1098B98B-8FDE-5B19-2FC7-97058A6B53FD}"/>
              </a:ext>
            </a:extLst>
          </p:cNvPr>
          <p:cNvSpPr>
            <a:spLocks noGrp="1"/>
          </p:cNvSpPr>
          <p:nvPr>
            <p:ph type="title" hasCustomPrompt="1"/>
          </p:nvPr>
        </p:nvSpPr>
        <p:spPr>
          <a:xfrm>
            <a:off x="288000" y="2706317"/>
            <a:ext cx="5929920" cy="997196"/>
          </a:xfrm>
        </p:spPr>
        <p:txBody>
          <a:bodyPr>
            <a:noAutofit/>
          </a:bodyPr>
          <a:lstStyle>
            <a:lvl1pPr>
              <a:lnSpc>
                <a:spcPct val="90000"/>
              </a:lnSpc>
              <a:defRPr sz="3600"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5" name="LogoBlack-Dynamic" descr="{&quot;templafy&quot;:{&quot;id&quot;:&quot;7ca1acd0-e15d-4d33-a036-87869e45abbf&quot;}}">
            <a:extLst>
              <a:ext uri="{FF2B5EF4-FFF2-40B4-BE49-F238E27FC236}">
                <a16:creationId xmlns:a16="http://schemas.microsoft.com/office/drawing/2014/main" id="{CFE7CC9A-9C9B-0132-F96D-5ED7B97665D9}"/>
              </a:ext>
            </a:extLst>
          </p:cNvPr>
          <p:cNvPicPr>
            <a:picLocks noChangeAspect="1"/>
          </p:cNvPicPr>
          <p:nvPr userDrawn="1"/>
        </p:nvPicPr>
        <p:blipFill>
          <a:blip r:embed="rId2"/>
          <a:stretch>
            <a:fillRect/>
          </a:stretch>
        </p:blipFill>
        <p:spPr>
          <a:xfrm>
            <a:off x="288006" y="360000"/>
            <a:ext cx="3343273" cy="360045"/>
          </a:xfrm>
          <a:prstGeom prst="rect">
            <a:avLst/>
          </a:prstGeom>
        </p:spPr>
      </p:pic>
      <p:sp>
        <p:nvSpPr>
          <p:cNvPr id="3" name="Classification-Dynamic" descr="{&quot;templafy&quot;:{&quot;id&quot;:&quot;d1299c3f-1ce1-4bda-8aff-a4ddf0156dd5&quot;}}">
            <a:extLst>
              <a:ext uri="{FF2B5EF4-FFF2-40B4-BE49-F238E27FC236}">
                <a16:creationId xmlns:a16="http://schemas.microsoft.com/office/drawing/2014/main" id="{D417CEF6-1FCD-75B6-FA13-C583ECCE7BE5}"/>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19094842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p15:clr>
            <a:srgbClr val="FBAE40"/>
          </p15:clr>
        </p15:guide>
        <p15:guide id="3" orient="horz" pos="2688">
          <p15:clr>
            <a:srgbClr val="FBAE40"/>
          </p15:clr>
        </p15:guide>
        <p15:guide id="4" orient="horz" pos="2334">
          <p15:clr>
            <a:srgbClr val="FBAE40"/>
          </p15:clr>
        </p15:guide>
        <p15:guide id="5" orient="horz" pos="2999">
          <p15:clr>
            <a:srgbClr val="FBAE40"/>
          </p15:clr>
        </p15:guide>
        <p15:guide id="7" orient="horz" pos="414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ue cover with anvil">
    <p:bg>
      <p:bgRef idx="1001">
        <a:schemeClr val="bg1"/>
      </p:bgRef>
    </p:bg>
    <p:spTree>
      <p:nvGrpSpPr>
        <p:cNvPr id="1" name=""/>
        <p:cNvGrpSpPr/>
        <p:nvPr/>
      </p:nvGrpSpPr>
      <p:grpSpPr>
        <a:xfrm>
          <a:off x="0" y="0"/>
          <a:ext cx="0" cy="0"/>
          <a:chOff x="0" y="0"/>
          <a:chExt cx="0" cy="0"/>
        </a:xfrm>
      </p:grpSpPr>
      <p:sp>
        <p:nvSpPr>
          <p:cNvPr id="7" name="background" descr="preencoded.png">
            <a:extLst>
              <a:ext uri="{FF2B5EF4-FFF2-40B4-BE49-F238E27FC236}">
                <a16:creationId xmlns:a16="http://schemas.microsoft.com/office/drawing/2014/main" id="{5F3BB899-74C3-EBF7-C191-EC2863B8F536}"/>
              </a:ext>
            </a:extLst>
          </p:cNvPr>
          <p:cNvSpPr/>
          <p:nvPr/>
        </p:nvSpPr>
        <p:spPr>
          <a:xfrm>
            <a:off x="0" y="0"/>
            <a:ext cx="12195175" cy="6858000"/>
          </a:xfrm>
          <a:custGeom>
            <a:avLst/>
            <a:gdLst>
              <a:gd name="connsiteX0" fmla="*/ 0 w 12195175"/>
              <a:gd name="connsiteY0" fmla="*/ 0 h 6858000"/>
              <a:gd name="connsiteX1" fmla="*/ 12195175 w 12195175"/>
              <a:gd name="connsiteY1" fmla="*/ 0 h 6858000"/>
              <a:gd name="connsiteX2" fmla="*/ 12195175 w 12195175"/>
              <a:gd name="connsiteY2" fmla="*/ 6858000 h 6858000"/>
              <a:gd name="connsiteX3" fmla="*/ 0 w 121951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5175" h="6858000">
                <a:moveTo>
                  <a:pt x="0" y="0"/>
                </a:moveTo>
                <a:lnTo>
                  <a:pt x="12195175" y="0"/>
                </a:lnTo>
                <a:lnTo>
                  <a:pt x="12195175" y="6858000"/>
                </a:lnTo>
                <a:lnTo>
                  <a:pt x="0" y="6858000"/>
                </a:lnTo>
                <a:close/>
              </a:path>
            </a:pathLst>
          </a:custGeom>
          <a:solidFill>
            <a:srgbClr val="1B90FF"/>
          </a:solidFill>
          <a:ln w="11289" cap="flat">
            <a:noFill/>
            <a:prstDash val="solid"/>
            <a:miter/>
          </a:ln>
        </p:spPr>
        <p:txBody>
          <a:bodyPr rtlCol="0" anchor="ctr"/>
          <a:lstStyle/>
          <a:p>
            <a:endParaRPr lang="en-US" b="0" i="0" dirty="0">
              <a:latin typeface="72 Brand" panose="020B0504030603020204" pitchFamily="34" charset="0"/>
            </a:endParaRPr>
          </a:p>
        </p:txBody>
      </p:sp>
      <p:sp>
        <p:nvSpPr>
          <p:cNvPr id="8" name="Anvil" descr="preencoded.png">
            <a:extLst>
              <a:ext uri="{FF2B5EF4-FFF2-40B4-BE49-F238E27FC236}">
                <a16:creationId xmlns:a16="http://schemas.microsoft.com/office/drawing/2014/main" id="{39A9B643-3B5A-F0D7-C3BF-3A81DE80FEB6}"/>
              </a:ext>
            </a:extLst>
          </p:cNvPr>
          <p:cNvSpPr/>
          <p:nvPr/>
        </p:nvSpPr>
        <p:spPr>
          <a:xfrm>
            <a:off x="287339" y="935666"/>
            <a:ext cx="6762048" cy="3333180"/>
          </a:xfrm>
          <a:custGeom>
            <a:avLst/>
            <a:gdLst>
              <a:gd name="connsiteX0" fmla="*/ 0 w 6762048"/>
              <a:gd name="connsiteY0" fmla="*/ 0 h 3333180"/>
              <a:gd name="connsiteX1" fmla="*/ 0 w 6762048"/>
              <a:gd name="connsiteY1" fmla="*/ 3333180 h 3333180"/>
              <a:gd name="connsiteX2" fmla="*/ 3436452 w 6762048"/>
              <a:gd name="connsiteY2" fmla="*/ 3333180 h 3333180"/>
              <a:gd name="connsiteX3" fmla="*/ 6762048 w 6762048"/>
              <a:gd name="connsiteY3" fmla="*/ 0 h 3333180"/>
              <a:gd name="connsiteX4" fmla="*/ 0 w 6762048"/>
              <a:gd name="connsiteY4" fmla="*/ 0 h 3333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048" h="3333180">
                <a:moveTo>
                  <a:pt x="0" y="0"/>
                </a:moveTo>
                <a:lnTo>
                  <a:pt x="0" y="3333180"/>
                </a:lnTo>
                <a:lnTo>
                  <a:pt x="3436452" y="3333180"/>
                </a:lnTo>
                <a:lnTo>
                  <a:pt x="6762048" y="0"/>
                </a:lnTo>
                <a:lnTo>
                  <a:pt x="0" y="0"/>
                </a:lnTo>
                <a:close/>
              </a:path>
            </a:pathLst>
          </a:custGeom>
          <a:solidFill>
            <a:srgbClr val="002A86"/>
          </a:solidFill>
          <a:ln w="9264" cap="flat">
            <a:noFill/>
            <a:prstDash val="solid"/>
            <a:miter/>
          </a:ln>
        </p:spPr>
        <p:txBody>
          <a:bodyPr rtlCol="0" anchor="ctr"/>
          <a:lstStyle/>
          <a:p>
            <a:endParaRPr lang="en-US" b="0" i="0" dirty="0">
              <a:latin typeface="72 Brand" panose="020B0504030603020204" pitchFamily="34" charset="0"/>
            </a:endParaRPr>
          </a:p>
        </p:txBody>
      </p:sp>
      <p:sp>
        <p:nvSpPr>
          <p:cNvPr id="4" name="Title">
            <a:extLst>
              <a:ext uri="{FF2B5EF4-FFF2-40B4-BE49-F238E27FC236}">
                <a16:creationId xmlns:a16="http://schemas.microsoft.com/office/drawing/2014/main" id="{709C0759-3773-C728-D6A6-855D822107FE}"/>
              </a:ext>
            </a:extLst>
          </p:cNvPr>
          <p:cNvSpPr>
            <a:spLocks noGrp="1"/>
          </p:cNvSpPr>
          <p:nvPr>
            <p:ph type="title" hasCustomPrompt="1"/>
          </p:nvPr>
        </p:nvSpPr>
        <p:spPr>
          <a:xfrm>
            <a:off x="288000" y="2706317"/>
            <a:ext cx="6876593" cy="997196"/>
          </a:xfrm>
        </p:spPr>
        <p:txBody>
          <a:bodyPr>
            <a:noAutofit/>
          </a:bodyPr>
          <a:lstStyle>
            <a:lvl1pPr>
              <a:lnSpc>
                <a:spcPct val="90000"/>
              </a:lnSpc>
              <a:defRPr sz="3600" b="0" i="0">
                <a:solidFill>
                  <a:schemeClr val="bg1"/>
                </a:solidFill>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5" name="LogoWhite-Dynamic" descr="{&quot;templafy&quot;:{&quot;id&quot;:&quot;ad5374cb-fb64-4c21-ada9-e183d547c9ac&quot;}}">
            <a:extLst>
              <a:ext uri="{FF2B5EF4-FFF2-40B4-BE49-F238E27FC236}">
                <a16:creationId xmlns:a16="http://schemas.microsoft.com/office/drawing/2014/main" id="{A258777F-202D-DDFE-89B5-88D464D5CE92}"/>
              </a:ext>
            </a:extLst>
          </p:cNvPr>
          <p:cNvPicPr>
            <a:picLocks noChangeAspect="1"/>
          </p:cNvPicPr>
          <p:nvPr userDrawn="1"/>
        </p:nvPicPr>
        <p:blipFill>
          <a:blip r:embed="rId2"/>
          <a:stretch>
            <a:fillRect/>
          </a:stretch>
        </p:blipFill>
        <p:spPr>
          <a:xfrm>
            <a:off x="288006" y="360000"/>
            <a:ext cx="3343273" cy="360045"/>
          </a:xfrm>
          <a:prstGeom prst="rect">
            <a:avLst/>
          </a:prstGeom>
        </p:spPr>
      </p:pic>
      <p:sp>
        <p:nvSpPr>
          <p:cNvPr id="3" name="Classification-Dynamic" descr="{&quot;templafy&quot;:{&quot;id&quot;:&quot;1883e7f2-dfb0-4135-887e-b282bcd151b7&quot;}}">
            <a:extLst>
              <a:ext uri="{FF2B5EF4-FFF2-40B4-BE49-F238E27FC236}">
                <a16:creationId xmlns:a16="http://schemas.microsoft.com/office/drawing/2014/main" id="{D67AB148-356D-F356-4E6C-9664D9EB9DF3}"/>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21368374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p15:clr>
            <a:srgbClr val="FBAE40"/>
          </p15:clr>
        </p15:guide>
        <p15:guide id="3" orient="horz" pos="2688">
          <p15:clr>
            <a:srgbClr val="FBAE40"/>
          </p15:clr>
        </p15:guide>
        <p15:guide id="4" orient="horz" pos="2334">
          <p15:clr>
            <a:srgbClr val="FBAE40"/>
          </p15:clr>
        </p15:guide>
        <p15:guide id="5" orient="horz" pos="2999">
          <p15:clr>
            <a:srgbClr val="FBAE40"/>
          </p15:clr>
        </p15:guide>
        <p15:guide id="7" orient="horz" pos="41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al cover with anvil ">
    <p:bg>
      <p:bgRef idx="1001">
        <a:schemeClr val="bg1"/>
      </p:bgRef>
    </p:bg>
    <p:spTree>
      <p:nvGrpSpPr>
        <p:cNvPr id="1" name=""/>
        <p:cNvGrpSpPr/>
        <p:nvPr/>
      </p:nvGrpSpPr>
      <p:grpSpPr>
        <a:xfrm>
          <a:off x="0" y="0"/>
          <a:ext cx="0" cy="0"/>
          <a:chOff x="0" y="0"/>
          <a:chExt cx="0" cy="0"/>
        </a:xfrm>
      </p:grpSpPr>
      <p:sp>
        <p:nvSpPr>
          <p:cNvPr id="5" name="Background" descr="preencoded.png">
            <a:extLst>
              <a:ext uri="{FF2B5EF4-FFF2-40B4-BE49-F238E27FC236}">
                <a16:creationId xmlns:a16="http://schemas.microsoft.com/office/drawing/2014/main" id="{5F3BB899-74C3-EBF7-C191-EC2863B8F536}"/>
              </a:ext>
            </a:extLst>
          </p:cNvPr>
          <p:cNvSpPr/>
          <p:nvPr/>
        </p:nvSpPr>
        <p:spPr>
          <a:xfrm>
            <a:off x="0" y="0"/>
            <a:ext cx="12195175" cy="6858000"/>
          </a:xfrm>
          <a:custGeom>
            <a:avLst/>
            <a:gdLst>
              <a:gd name="connsiteX0" fmla="*/ 0 w 12195175"/>
              <a:gd name="connsiteY0" fmla="*/ 0 h 6858000"/>
              <a:gd name="connsiteX1" fmla="*/ 12195175 w 12195175"/>
              <a:gd name="connsiteY1" fmla="*/ 0 h 6858000"/>
              <a:gd name="connsiteX2" fmla="*/ 12195175 w 12195175"/>
              <a:gd name="connsiteY2" fmla="*/ 6858000 h 6858000"/>
              <a:gd name="connsiteX3" fmla="*/ 0 w 121951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5175" h="6858000">
                <a:moveTo>
                  <a:pt x="0" y="0"/>
                </a:moveTo>
                <a:lnTo>
                  <a:pt x="12195175" y="0"/>
                </a:lnTo>
                <a:lnTo>
                  <a:pt x="12195175" y="6858000"/>
                </a:lnTo>
                <a:lnTo>
                  <a:pt x="0" y="6858000"/>
                </a:lnTo>
                <a:close/>
              </a:path>
            </a:pathLst>
          </a:custGeom>
          <a:solidFill>
            <a:srgbClr val="00CEAC"/>
          </a:solidFill>
          <a:ln w="11289" cap="flat">
            <a:noFill/>
            <a:prstDash val="solid"/>
            <a:miter/>
          </a:ln>
        </p:spPr>
        <p:txBody>
          <a:bodyPr rtlCol="0" anchor="ctr"/>
          <a:lstStyle/>
          <a:p>
            <a:endParaRPr lang="en-US" b="0" i="0" dirty="0">
              <a:latin typeface="72 Brand" panose="020B0504030603020204" pitchFamily="34" charset="0"/>
            </a:endParaRPr>
          </a:p>
        </p:txBody>
      </p:sp>
      <p:sp>
        <p:nvSpPr>
          <p:cNvPr id="6" name="Anvil" descr="preencoded.png">
            <a:extLst>
              <a:ext uri="{FF2B5EF4-FFF2-40B4-BE49-F238E27FC236}">
                <a16:creationId xmlns:a16="http://schemas.microsoft.com/office/drawing/2014/main" id="{F36DF1A0-33EF-D4BF-029F-2435A3EF8C01}"/>
              </a:ext>
            </a:extLst>
          </p:cNvPr>
          <p:cNvSpPr/>
          <p:nvPr/>
        </p:nvSpPr>
        <p:spPr>
          <a:xfrm>
            <a:off x="870433" y="989322"/>
            <a:ext cx="9187967" cy="4528975"/>
          </a:xfrm>
          <a:custGeom>
            <a:avLst/>
            <a:gdLst>
              <a:gd name="connsiteX0" fmla="*/ 0 w 9187967"/>
              <a:gd name="connsiteY0" fmla="*/ 0 h 4528975"/>
              <a:gd name="connsiteX1" fmla="*/ 0 w 9187967"/>
              <a:gd name="connsiteY1" fmla="*/ 4528975 h 4528975"/>
              <a:gd name="connsiteX2" fmla="*/ 4669297 w 9187967"/>
              <a:gd name="connsiteY2" fmla="*/ 4528975 h 4528975"/>
              <a:gd name="connsiteX3" fmla="*/ 9187967 w 9187967"/>
              <a:gd name="connsiteY3" fmla="*/ 0 h 4528975"/>
              <a:gd name="connsiteX4" fmla="*/ 0 w 9187967"/>
              <a:gd name="connsiteY4" fmla="*/ 0 h 452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7967" h="4528975">
                <a:moveTo>
                  <a:pt x="0" y="0"/>
                </a:moveTo>
                <a:lnTo>
                  <a:pt x="0" y="4528975"/>
                </a:lnTo>
                <a:lnTo>
                  <a:pt x="4669297" y="4528975"/>
                </a:lnTo>
                <a:lnTo>
                  <a:pt x="9187967" y="0"/>
                </a:lnTo>
                <a:lnTo>
                  <a:pt x="0" y="0"/>
                </a:lnTo>
                <a:close/>
              </a:path>
            </a:pathLst>
          </a:custGeom>
          <a:solidFill>
            <a:srgbClr val="63EDD4"/>
          </a:solidFill>
          <a:ln w="12596" cap="flat">
            <a:noFill/>
            <a:prstDash val="solid"/>
            <a:miter/>
          </a:ln>
        </p:spPr>
        <p:txBody>
          <a:bodyPr rtlCol="0" anchor="ctr"/>
          <a:lstStyle/>
          <a:p>
            <a:endParaRPr lang="en-US" b="0" i="0" dirty="0">
              <a:latin typeface="72 Brand" panose="020B0504030603020204" pitchFamily="34" charset="0"/>
            </a:endParaRPr>
          </a:p>
        </p:txBody>
      </p:sp>
      <p:sp>
        <p:nvSpPr>
          <p:cNvPr id="9" name="Title">
            <a:extLst>
              <a:ext uri="{FF2B5EF4-FFF2-40B4-BE49-F238E27FC236}">
                <a16:creationId xmlns:a16="http://schemas.microsoft.com/office/drawing/2014/main" id="{5515F5CA-E76C-CC3B-68A7-37E88873AB4B}"/>
              </a:ext>
            </a:extLst>
          </p:cNvPr>
          <p:cNvSpPr>
            <a:spLocks noGrp="1"/>
          </p:cNvSpPr>
          <p:nvPr>
            <p:ph type="title" hasCustomPrompt="1"/>
          </p:nvPr>
        </p:nvSpPr>
        <p:spPr>
          <a:xfrm>
            <a:off x="288000" y="2706317"/>
            <a:ext cx="5929920" cy="997196"/>
          </a:xfrm>
        </p:spPr>
        <p:txBody>
          <a:bodyPr>
            <a:noAutofit/>
          </a:bodyPr>
          <a:lstStyle>
            <a:lvl1pPr>
              <a:lnSpc>
                <a:spcPct val="90000"/>
              </a:lnSpc>
              <a:defRPr sz="3600"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4" name="LogoBlack-Dynamic" descr="{&quot;templafy&quot;:{&quot;id&quot;:&quot;19d94b57-f8f4-44ce-bc62-48c15a93e5d6&quot;}}">
            <a:extLst>
              <a:ext uri="{FF2B5EF4-FFF2-40B4-BE49-F238E27FC236}">
                <a16:creationId xmlns:a16="http://schemas.microsoft.com/office/drawing/2014/main" id="{80668A65-8615-2F4D-6B5D-0FA6ADE9CF2A}"/>
              </a:ext>
            </a:extLst>
          </p:cNvPr>
          <p:cNvPicPr>
            <a:picLocks noChangeAspect="1"/>
          </p:cNvPicPr>
          <p:nvPr userDrawn="1"/>
        </p:nvPicPr>
        <p:blipFill>
          <a:blip r:embed="rId2"/>
          <a:stretch>
            <a:fillRect/>
          </a:stretch>
        </p:blipFill>
        <p:spPr>
          <a:xfrm>
            <a:off x="288006" y="360000"/>
            <a:ext cx="3343273" cy="360045"/>
          </a:xfrm>
          <a:prstGeom prst="rect">
            <a:avLst/>
          </a:prstGeom>
        </p:spPr>
      </p:pic>
      <p:sp>
        <p:nvSpPr>
          <p:cNvPr id="3" name="Classification-Dynamic" descr="{&quot;templafy&quot;:{&quot;id&quot;:&quot;d48b58fa-049d-4804-9183-58481e195c33&quot;}}">
            <a:extLst>
              <a:ext uri="{FF2B5EF4-FFF2-40B4-BE49-F238E27FC236}">
                <a16:creationId xmlns:a16="http://schemas.microsoft.com/office/drawing/2014/main" id="{BBFBBDC3-D031-6041-465D-9F7147F423CF}"/>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8921882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p15:clr>
            <a:srgbClr val="FBAE40"/>
          </p15:clr>
        </p15:guide>
        <p15:guide id="3" orient="horz" pos="2688">
          <p15:clr>
            <a:srgbClr val="FBAE40"/>
          </p15:clr>
        </p15:guide>
        <p15:guide id="4" orient="horz" pos="2334">
          <p15:clr>
            <a:srgbClr val="FBAE40"/>
          </p15:clr>
        </p15:guide>
        <p15:guide id="5" orient="horz" pos="2999">
          <p15:clr>
            <a:srgbClr val="FBAE40"/>
          </p15:clr>
        </p15:guide>
        <p15:guide id="7" orient="horz" pos="414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With cover with image">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3FFCA81-9D1B-7BE9-9F97-BEDB3E67519A}"/>
              </a:ext>
            </a:extLst>
          </p:cNvPr>
          <p:cNvSpPr/>
          <p:nvPr userDrawn="1"/>
        </p:nvSpPr>
        <p:spPr bwMode="gray">
          <a:xfrm>
            <a:off x="-1"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6" name="Picture Placeholder 5">
            <a:extLst>
              <a:ext uri="{FF2B5EF4-FFF2-40B4-BE49-F238E27FC236}">
                <a16:creationId xmlns:a16="http://schemas.microsoft.com/office/drawing/2014/main" id="{28860E7D-5DEB-5F1B-5AAF-4C41BD1A7778}"/>
              </a:ext>
            </a:extLst>
          </p:cNvPr>
          <p:cNvSpPr>
            <a:spLocks noGrp="1"/>
          </p:cNvSpPr>
          <p:nvPr>
            <p:ph type="pic" sz="quarter" idx="15" hasCustomPrompt="1"/>
          </p:nvPr>
        </p:nvSpPr>
        <p:spPr>
          <a:xfrm>
            <a:off x="6108700" y="0"/>
            <a:ext cx="6086475" cy="6858000"/>
          </a:xfrm>
        </p:spPr>
        <p:txBody>
          <a:bodyPr anchor="ctr" anchorCtr="0"/>
          <a:lstStyle>
            <a:lvl1pPr algn="ctr">
              <a:defRPr/>
            </a:lvl1pPr>
          </a:lstStyle>
          <a:p>
            <a:r>
              <a:rPr lang="en-US"/>
              <a:t>Click to insert picture</a:t>
            </a:r>
          </a:p>
        </p:txBody>
      </p:sp>
      <p:pic>
        <p:nvPicPr>
          <p:cNvPr id="28936725" name="Acquired Company Logo Placeholder" descr="{&quot;templafy&quot;:{&quot;id&quot;:&quot;e24a6e43-600a-4c6b-89de-bcf3787a4fa8&quot;}}" hidden="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575" y="2141327"/>
            <a:ext cx="4125924" cy="266010"/>
          </a:xfrm>
          <a:prstGeom prst="rect">
            <a:avLst/>
          </a:prstGeom>
        </p:spPr>
      </p:pic>
      <p:sp>
        <p:nvSpPr>
          <p:cNvPr id="4" name="Title">
            <a:extLst>
              <a:ext uri="{FF2B5EF4-FFF2-40B4-BE49-F238E27FC236}">
                <a16:creationId xmlns:a16="http://schemas.microsoft.com/office/drawing/2014/main" id="{D8805AE3-41BC-E9DB-1A66-ADF41EDBC899}"/>
              </a:ext>
            </a:extLst>
          </p:cNvPr>
          <p:cNvSpPr>
            <a:spLocks noGrp="1"/>
          </p:cNvSpPr>
          <p:nvPr>
            <p:ph type="title" hasCustomPrompt="1"/>
          </p:nvPr>
        </p:nvSpPr>
        <p:spPr>
          <a:xfrm>
            <a:off x="288000" y="2706317"/>
            <a:ext cx="6026739" cy="997196"/>
          </a:xfrm>
        </p:spPr>
        <p:txBody>
          <a:bodyPr>
            <a:noAutofit/>
          </a:bodyPr>
          <a:lstStyle>
            <a:lvl1pPr>
              <a:lnSpc>
                <a:spcPct val="90000"/>
              </a:lnSpc>
              <a:defRPr sz="3600"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7" name="LogoBlue-Dynamic" descr="{&quot;templafy&quot;:{&quot;id&quot;:&quot;a69224b7-cd88-4a7f-8bfb-4e3e550400b6&quot;}}">
            <a:extLst>
              <a:ext uri="{FF2B5EF4-FFF2-40B4-BE49-F238E27FC236}">
                <a16:creationId xmlns:a16="http://schemas.microsoft.com/office/drawing/2014/main" id="{D5E494D0-F3DA-E078-BB9A-2784239CA32F}"/>
              </a:ext>
            </a:extLst>
          </p:cNvPr>
          <p:cNvPicPr>
            <a:picLocks noChangeAspect="1"/>
          </p:cNvPicPr>
          <p:nvPr userDrawn="1"/>
        </p:nvPicPr>
        <p:blipFill>
          <a:blip r:embed="rId3"/>
          <a:stretch>
            <a:fillRect/>
          </a:stretch>
        </p:blipFill>
        <p:spPr>
          <a:xfrm>
            <a:off x="288006" y="360000"/>
            <a:ext cx="3343273" cy="360045"/>
          </a:xfrm>
          <a:prstGeom prst="rect">
            <a:avLst/>
          </a:prstGeom>
        </p:spPr>
      </p:pic>
      <p:sp>
        <p:nvSpPr>
          <p:cNvPr id="3" name="Classification-Dynamic" descr="{&quot;templafy&quot;:{&quot;id&quot;:&quot;73296d09-cb3d-496e-a1ed-cc0725f9e6ee&quot;}}">
            <a:extLst>
              <a:ext uri="{FF2B5EF4-FFF2-40B4-BE49-F238E27FC236}">
                <a16:creationId xmlns:a16="http://schemas.microsoft.com/office/drawing/2014/main" id="{4A078429-99DD-7555-B0F4-FEF46FD297B0}"/>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23441868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p15:clr>
            <a:srgbClr val="FBAE40"/>
          </p15:clr>
        </p15:guide>
        <p15:guide id="3" orient="horz" pos="2688">
          <p15:clr>
            <a:srgbClr val="FBAE40"/>
          </p15:clr>
        </p15:guide>
        <p15:guide id="4" orient="horz" pos="2334">
          <p15:clr>
            <a:srgbClr val="FBAE40"/>
          </p15:clr>
        </p15:guide>
        <p15:guide id="5" orient="horz" pos="2999">
          <p15:clr>
            <a:srgbClr val="FBAE40"/>
          </p15:clr>
        </p15:guide>
        <p15:guide id="7" orient="horz" pos="41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een cover with image in anvil shape">
    <p:bg>
      <p:bgPr>
        <a:solidFill>
          <a:srgbClr val="97DD40"/>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CF15634C-E3A9-CDE6-5F8E-35B41DFE2B5D}"/>
              </a:ext>
            </a:extLst>
          </p:cNvPr>
          <p:cNvSpPr/>
          <p:nvPr userDrawn="1"/>
        </p:nvSpPr>
        <p:spPr bwMode="gray">
          <a:xfrm>
            <a:off x="0" y="0"/>
            <a:ext cx="12195175" cy="6858000"/>
          </a:xfrm>
          <a:prstGeom prst="rect">
            <a:avLst/>
          </a:prstGeom>
          <a:solidFill>
            <a:srgbClr val="97DD40"/>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6" name="Title">
            <a:extLst>
              <a:ext uri="{FF2B5EF4-FFF2-40B4-BE49-F238E27FC236}">
                <a16:creationId xmlns:a16="http://schemas.microsoft.com/office/drawing/2014/main" id="{729E6C33-847C-5792-E2BD-5963C662ECED}"/>
              </a:ext>
            </a:extLst>
          </p:cNvPr>
          <p:cNvSpPr>
            <a:spLocks noGrp="1"/>
          </p:cNvSpPr>
          <p:nvPr>
            <p:ph type="title" hasCustomPrompt="1"/>
          </p:nvPr>
        </p:nvSpPr>
        <p:spPr>
          <a:xfrm>
            <a:off x="288001" y="2706317"/>
            <a:ext cx="5529704" cy="997196"/>
          </a:xfrm>
        </p:spPr>
        <p:txBody>
          <a:bodyPr anchor="b" anchorCtr="0">
            <a:noAutofit/>
          </a:bodyPr>
          <a:lstStyle>
            <a:lvl1pPr>
              <a:lnSpc>
                <a:spcPct val="90000"/>
              </a:lnSpc>
              <a:defRPr sz="3600" b="0" i="0">
                <a:solidFill>
                  <a:schemeClr val="tx1"/>
                </a:solidFill>
                <a:latin typeface="72 Brand Medium" panose="020B0504030603020204"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sp>
        <p:nvSpPr>
          <p:cNvPr id="14" name="Picture Placeholder 5">
            <a:extLst>
              <a:ext uri="{FF2B5EF4-FFF2-40B4-BE49-F238E27FC236}">
                <a16:creationId xmlns:a16="http://schemas.microsoft.com/office/drawing/2014/main" id="{D2BFABF1-DD81-F2D4-FD65-DBCD6636029A}"/>
              </a:ext>
            </a:extLst>
          </p:cNvPr>
          <p:cNvSpPr>
            <a:spLocks noGrp="1"/>
          </p:cNvSpPr>
          <p:nvPr>
            <p:ph type="pic" sz="quarter" idx="10" hasCustomPrompt="1"/>
          </p:nvPr>
        </p:nvSpPr>
        <p:spPr>
          <a:xfrm>
            <a:off x="6069496" y="2029240"/>
            <a:ext cx="5711687" cy="2828844"/>
          </a:xfrm>
          <a:custGeom>
            <a:avLst/>
            <a:gdLst>
              <a:gd name="connsiteX0" fmla="*/ 0 w 5453062"/>
              <a:gd name="connsiteY0" fmla="*/ 0 h 2700337"/>
              <a:gd name="connsiteX1" fmla="*/ 5453062 w 5453062"/>
              <a:gd name="connsiteY1" fmla="*/ 0 h 2700337"/>
              <a:gd name="connsiteX2" fmla="*/ 5453062 w 5453062"/>
              <a:gd name="connsiteY2" fmla="*/ 2700337 h 2700337"/>
              <a:gd name="connsiteX3" fmla="*/ 0 w 5453062"/>
              <a:gd name="connsiteY3" fmla="*/ 2700337 h 2700337"/>
              <a:gd name="connsiteX4" fmla="*/ 0 w 5453062"/>
              <a:gd name="connsiteY4" fmla="*/ 0 h 2700337"/>
              <a:gd name="connsiteX0" fmla="*/ 0 w 5453062"/>
              <a:gd name="connsiteY0" fmla="*/ 0 h 2758526"/>
              <a:gd name="connsiteX1" fmla="*/ 5453062 w 5453062"/>
              <a:gd name="connsiteY1" fmla="*/ 0 h 2758526"/>
              <a:gd name="connsiteX2" fmla="*/ 2751426 w 5453062"/>
              <a:gd name="connsiteY2" fmla="*/ 2758526 h 2758526"/>
              <a:gd name="connsiteX3" fmla="*/ 0 w 5453062"/>
              <a:gd name="connsiteY3" fmla="*/ 2700337 h 2758526"/>
              <a:gd name="connsiteX4" fmla="*/ 0 w 5453062"/>
              <a:gd name="connsiteY4" fmla="*/ 0 h 2758526"/>
              <a:gd name="connsiteX0" fmla="*/ 0 w 5453062"/>
              <a:gd name="connsiteY0" fmla="*/ 0 h 2700337"/>
              <a:gd name="connsiteX1" fmla="*/ 5453062 w 5453062"/>
              <a:gd name="connsiteY1" fmla="*/ 0 h 2700337"/>
              <a:gd name="connsiteX2" fmla="*/ 2726487 w 5453062"/>
              <a:gd name="connsiteY2" fmla="*/ 2700336 h 2700337"/>
              <a:gd name="connsiteX3" fmla="*/ 0 w 5453062"/>
              <a:gd name="connsiteY3" fmla="*/ 2700337 h 2700337"/>
              <a:gd name="connsiteX4" fmla="*/ 0 w 5453062"/>
              <a:gd name="connsiteY4" fmla="*/ 0 h 270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062" h="2700337">
                <a:moveTo>
                  <a:pt x="0" y="0"/>
                </a:moveTo>
                <a:lnTo>
                  <a:pt x="5453062" y="0"/>
                </a:lnTo>
                <a:lnTo>
                  <a:pt x="2726487" y="2700336"/>
                </a:lnTo>
                <a:lnTo>
                  <a:pt x="0" y="2700337"/>
                </a:lnTo>
                <a:lnTo>
                  <a:pt x="0" y="0"/>
                </a:lnTo>
                <a:close/>
              </a:path>
            </a:pathLst>
          </a:custGeom>
        </p:spPr>
        <p:txBody>
          <a:bodyPr anchor="ctr" anchorCtr="0"/>
          <a:lstStyle>
            <a:lvl1pPr algn="l">
              <a:defRPr>
                <a:solidFill>
                  <a:schemeClr val="tx1"/>
                </a:solidFill>
              </a:defRPr>
            </a:lvl1pPr>
          </a:lstStyle>
          <a:p>
            <a:r>
              <a:rPr lang="en-US"/>
              <a:t>         Click to add image</a:t>
            </a:r>
          </a:p>
        </p:txBody>
      </p:sp>
      <p:sp>
        <p:nvSpPr>
          <p:cNvPr id="4" name="Classification-Dynamic" descr="{&quot;templafy&quot;:{&quot;id&quot;:&quot;2655ef04-d904-48e2-8547-99e5cca21501&quot;}}">
            <a:extLst>
              <a:ext uri="{FF2B5EF4-FFF2-40B4-BE49-F238E27FC236}">
                <a16:creationId xmlns:a16="http://schemas.microsoft.com/office/drawing/2014/main" id="{13EDB9F6-FBDA-8ED8-A84B-244CC53CFF99}"/>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pic>
        <p:nvPicPr>
          <p:cNvPr id="547610974" name="LogoBlack-Dynamic" descr="{&quot;templafy&quot;:{&quot;id&quot;:&quot;c82d0238-67cf-4692-878e-75b00948cc79&quot;}}"/>
          <p:cNvPicPr>
            <a:picLocks noChangeAspect="1"/>
          </p:cNvPicPr>
          <p:nvPr/>
        </p:nvPicPr>
        <p:blipFill>
          <a:blip r:embed="rId2"/>
          <a:stretch>
            <a:fillRect/>
          </a:stretch>
        </p:blipFill>
        <p:spPr>
          <a:xfrm>
            <a:off x="288006" y="360000"/>
            <a:ext cx="3342858" cy="360000"/>
          </a:xfrm>
          <a:prstGeom prst="rect">
            <a:avLst/>
          </a:prstGeom>
        </p:spPr>
      </p:pic>
    </p:spTree>
    <p:extLst>
      <p:ext uri="{BB962C8B-B14F-4D97-AF65-F5344CB8AC3E}">
        <p14:creationId xmlns:p14="http://schemas.microsoft.com/office/powerpoint/2010/main" val="1084997862"/>
      </p:ext>
    </p:extLst>
  </p:cSld>
  <p:clrMapOvr>
    <a:masterClrMapping/>
  </p:clrMapOvr>
  <p:extLst>
    <p:ext uri="{DCECCB84-F9BA-43D5-87BE-67443E8EF086}">
      <p15:sldGuideLst xmlns:p15="http://schemas.microsoft.com/office/powerpoint/2012/main">
        <p15:guide id="1" pos="181">
          <p15:clr>
            <a:srgbClr val="FBAE40"/>
          </p15:clr>
        </p15:guide>
        <p15:guide id="2" orient="horz" pos="1701" userDrawn="1">
          <p15:clr>
            <a:srgbClr val="FBAE40"/>
          </p15:clr>
        </p15:guide>
        <p15:guide id="3" orient="horz" pos="2688">
          <p15:clr>
            <a:srgbClr val="FBAE40"/>
          </p15:clr>
        </p15:guide>
        <p15:guide id="4" orient="horz" pos="2341">
          <p15:clr>
            <a:srgbClr val="FBAE40"/>
          </p15:clr>
        </p15:guide>
        <p15:guide id="5" orient="horz" pos="2999" userDrawn="1">
          <p15:clr>
            <a:srgbClr val="FBAE40"/>
          </p15:clr>
        </p15:guide>
        <p15:guide id="7" orient="horz" pos="41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ue cover with anvil and image">
    <p:bg>
      <p:bgRef idx="1001">
        <a:schemeClr val="bg1"/>
      </p:bgRef>
    </p:bg>
    <p:spTree>
      <p:nvGrpSpPr>
        <p:cNvPr id="1" name=""/>
        <p:cNvGrpSpPr/>
        <p:nvPr/>
      </p:nvGrpSpPr>
      <p:grpSpPr>
        <a:xfrm>
          <a:off x="0" y="0"/>
          <a:ext cx="0" cy="0"/>
          <a:chOff x="0" y="0"/>
          <a:chExt cx="0" cy="0"/>
        </a:xfrm>
      </p:grpSpPr>
      <p:sp>
        <p:nvSpPr>
          <p:cNvPr id="7" name="Background" descr="preencoded.png">
            <a:extLst>
              <a:ext uri="{FF2B5EF4-FFF2-40B4-BE49-F238E27FC236}">
                <a16:creationId xmlns:a16="http://schemas.microsoft.com/office/drawing/2014/main" id="{9DE307C8-D1C3-00E2-C5B0-2A7EBB981384}"/>
              </a:ext>
            </a:extLst>
          </p:cNvPr>
          <p:cNvSpPr/>
          <p:nvPr/>
        </p:nvSpPr>
        <p:spPr>
          <a:xfrm>
            <a:off x="0" y="0"/>
            <a:ext cx="12195175" cy="6861495"/>
          </a:xfrm>
          <a:custGeom>
            <a:avLst/>
            <a:gdLst>
              <a:gd name="connsiteX0" fmla="*/ 0 w 12195175"/>
              <a:gd name="connsiteY0" fmla="*/ 0 h 6861495"/>
              <a:gd name="connsiteX1" fmla="*/ 12195175 w 12195175"/>
              <a:gd name="connsiteY1" fmla="*/ 0 h 6861495"/>
              <a:gd name="connsiteX2" fmla="*/ 12195175 w 12195175"/>
              <a:gd name="connsiteY2" fmla="*/ 6861496 h 6861495"/>
              <a:gd name="connsiteX3" fmla="*/ 0 w 12195175"/>
              <a:gd name="connsiteY3" fmla="*/ 6861496 h 6861495"/>
            </a:gdLst>
            <a:ahLst/>
            <a:cxnLst>
              <a:cxn ang="0">
                <a:pos x="connsiteX0" y="connsiteY0"/>
              </a:cxn>
              <a:cxn ang="0">
                <a:pos x="connsiteX1" y="connsiteY1"/>
              </a:cxn>
              <a:cxn ang="0">
                <a:pos x="connsiteX2" y="connsiteY2"/>
              </a:cxn>
              <a:cxn ang="0">
                <a:pos x="connsiteX3" y="connsiteY3"/>
              </a:cxn>
            </a:cxnLst>
            <a:rect l="l" t="t" r="r" b="b"/>
            <a:pathLst>
              <a:path w="12195175" h="6861495">
                <a:moveTo>
                  <a:pt x="0" y="0"/>
                </a:moveTo>
                <a:lnTo>
                  <a:pt x="12195175" y="0"/>
                </a:lnTo>
                <a:lnTo>
                  <a:pt x="12195175" y="6861496"/>
                </a:lnTo>
                <a:lnTo>
                  <a:pt x="0" y="6861496"/>
                </a:lnTo>
                <a:close/>
              </a:path>
            </a:pathLst>
          </a:custGeom>
          <a:solidFill>
            <a:srgbClr val="0057D2"/>
          </a:solidFill>
          <a:ln w="10160" cap="flat">
            <a:noFill/>
            <a:prstDash val="solid"/>
            <a:miter/>
          </a:ln>
        </p:spPr>
        <p:txBody>
          <a:bodyPr rtlCol="0" anchor="ctr"/>
          <a:lstStyle/>
          <a:p>
            <a:endParaRPr lang="en-US" b="0" i="0" dirty="0">
              <a:latin typeface="72 Brand" panose="020B0504030603020204" pitchFamily="34" charset="0"/>
            </a:endParaRPr>
          </a:p>
        </p:txBody>
      </p:sp>
      <p:sp>
        <p:nvSpPr>
          <p:cNvPr id="6" name="Anvil" descr="preencoded.png">
            <a:extLst>
              <a:ext uri="{FF2B5EF4-FFF2-40B4-BE49-F238E27FC236}">
                <a16:creationId xmlns:a16="http://schemas.microsoft.com/office/drawing/2014/main" id="{6C575B3E-49FD-8450-F2CB-84C6E7A1153D}"/>
              </a:ext>
            </a:extLst>
          </p:cNvPr>
          <p:cNvSpPr/>
          <p:nvPr/>
        </p:nvSpPr>
        <p:spPr>
          <a:xfrm>
            <a:off x="752355" y="1156532"/>
            <a:ext cx="5613722" cy="2756252"/>
          </a:xfrm>
          <a:custGeom>
            <a:avLst/>
            <a:gdLst>
              <a:gd name="connsiteX0" fmla="*/ 0 w 5613722"/>
              <a:gd name="connsiteY0" fmla="*/ 0 h 2756252"/>
              <a:gd name="connsiteX1" fmla="*/ 0 w 5613722"/>
              <a:gd name="connsiteY1" fmla="*/ 2756252 h 2756252"/>
              <a:gd name="connsiteX2" fmla="*/ 2852875 w 5613722"/>
              <a:gd name="connsiteY2" fmla="*/ 2756252 h 2756252"/>
              <a:gd name="connsiteX3" fmla="*/ 5613722 w 5613722"/>
              <a:gd name="connsiteY3" fmla="*/ 0 h 2756252"/>
              <a:gd name="connsiteX4" fmla="*/ 0 w 5613722"/>
              <a:gd name="connsiteY4" fmla="*/ 0 h 2756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3722" h="2756252">
                <a:moveTo>
                  <a:pt x="0" y="0"/>
                </a:moveTo>
                <a:lnTo>
                  <a:pt x="0" y="2756252"/>
                </a:lnTo>
                <a:lnTo>
                  <a:pt x="2852875" y="2756252"/>
                </a:lnTo>
                <a:lnTo>
                  <a:pt x="5613722" y="0"/>
                </a:lnTo>
                <a:lnTo>
                  <a:pt x="0" y="0"/>
                </a:lnTo>
                <a:close/>
              </a:path>
            </a:pathLst>
          </a:custGeom>
          <a:solidFill>
            <a:srgbClr val="1B90FF"/>
          </a:solidFill>
          <a:ln w="9273" cap="flat">
            <a:noFill/>
            <a:prstDash val="solid"/>
            <a:miter/>
          </a:ln>
        </p:spPr>
        <p:txBody>
          <a:bodyPr rtlCol="0" anchor="ctr"/>
          <a:lstStyle/>
          <a:p>
            <a:endParaRPr lang="en-US" b="0" i="0" dirty="0">
              <a:latin typeface="72 Brand" panose="020B0504030603020204" pitchFamily="34" charset="0"/>
            </a:endParaRPr>
          </a:p>
        </p:txBody>
      </p:sp>
      <p:sp>
        <p:nvSpPr>
          <p:cNvPr id="13" name="Picture Placeholder 12">
            <a:extLst>
              <a:ext uri="{FF2B5EF4-FFF2-40B4-BE49-F238E27FC236}">
                <a16:creationId xmlns:a16="http://schemas.microsoft.com/office/drawing/2014/main" id="{FF6D8674-EA25-0C87-7F7A-4B6FFA7F1F14}"/>
              </a:ext>
            </a:extLst>
          </p:cNvPr>
          <p:cNvSpPr>
            <a:spLocks noGrp="1"/>
          </p:cNvSpPr>
          <p:nvPr>
            <p:ph type="pic" sz="quarter" idx="10" hasCustomPrompt="1"/>
          </p:nvPr>
        </p:nvSpPr>
        <p:spPr>
          <a:xfrm>
            <a:off x="7836062" y="0"/>
            <a:ext cx="4359114" cy="6858000"/>
          </a:xfrm>
        </p:spPr>
        <p:txBody>
          <a:bodyPr anchor="ctr" anchorCtr="0"/>
          <a:lstStyle>
            <a:lvl1pPr algn="ctr">
              <a:defRPr>
                <a:solidFill>
                  <a:schemeClr val="bg1"/>
                </a:solidFill>
              </a:defRPr>
            </a:lvl1pPr>
          </a:lstStyle>
          <a:p>
            <a:r>
              <a:rPr lang="en-US"/>
              <a:t>Click to insert picture</a:t>
            </a:r>
          </a:p>
        </p:txBody>
      </p:sp>
      <p:sp>
        <p:nvSpPr>
          <p:cNvPr id="4" name="Title">
            <a:extLst>
              <a:ext uri="{FF2B5EF4-FFF2-40B4-BE49-F238E27FC236}">
                <a16:creationId xmlns:a16="http://schemas.microsoft.com/office/drawing/2014/main" id="{A222ABC1-A03E-5EDE-02E2-6F3794850CC1}"/>
              </a:ext>
            </a:extLst>
          </p:cNvPr>
          <p:cNvSpPr>
            <a:spLocks noGrp="1"/>
          </p:cNvSpPr>
          <p:nvPr>
            <p:ph type="title" hasCustomPrompt="1"/>
          </p:nvPr>
        </p:nvSpPr>
        <p:spPr>
          <a:xfrm>
            <a:off x="287338" y="2206502"/>
            <a:ext cx="5529704" cy="997196"/>
          </a:xfrm>
        </p:spPr>
        <p:txBody>
          <a:bodyPr>
            <a:noAutofit/>
          </a:bodyPr>
          <a:lstStyle>
            <a:lvl1pPr>
              <a:lnSpc>
                <a:spcPct val="90000"/>
              </a:lnSpc>
              <a:defRPr sz="3600" b="0" i="0">
                <a:solidFill>
                  <a:schemeClr val="bg1"/>
                </a:solidFill>
                <a:latin typeface="72 Brand Medium" panose="020B0504030603020204"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3" name="LogoWhite-Dynamic" descr="{&quot;templafy&quot;:{&quot;id&quot;:&quot;c444ff4e-04a0-4364-8aff-adfe3ee978be&quot;}}">
            <a:extLst>
              <a:ext uri="{FF2B5EF4-FFF2-40B4-BE49-F238E27FC236}">
                <a16:creationId xmlns:a16="http://schemas.microsoft.com/office/drawing/2014/main" id="{FFAE727F-EB9F-9BF1-1AC1-007A4316A29B}"/>
              </a:ext>
            </a:extLst>
          </p:cNvPr>
          <p:cNvPicPr>
            <a:picLocks noChangeAspect="1"/>
          </p:cNvPicPr>
          <p:nvPr userDrawn="1"/>
        </p:nvPicPr>
        <p:blipFill>
          <a:blip r:embed="rId2"/>
          <a:stretch>
            <a:fillRect/>
          </a:stretch>
        </p:blipFill>
        <p:spPr>
          <a:xfrm>
            <a:off x="288006" y="360000"/>
            <a:ext cx="3343273" cy="360045"/>
          </a:xfrm>
          <a:prstGeom prst="rect">
            <a:avLst/>
          </a:prstGeom>
        </p:spPr>
      </p:pic>
      <p:sp>
        <p:nvSpPr>
          <p:cNvPr id="5" name="Classification-Dynamic" descr="{&quot;templafy&quot;:{&quot;id&quot;:&quot;36803f17-0e88-4eb2-9707-c9ab0b55f966&quot;}}">
            <a:extLst>
              <a:ext uri="{FF2B5EF4-FFF2-40B4-BE49-F238E27FC236}">
                <a16:creationId xmlns:a16="http://schemas.microsoft.com/office/drawing/2014/main" id="{7A6CB977-D711-D436-9DC2-AAFCC56F9CAA}"/>
              </a:ext>
            </a:extLst>
          </p:cNvPr>
          <p:cNvSpPr txBox="1"/>
          <p:nvPr userDrawn="1"/>
        </p:nvSpPr>
        <p:spPr>
          <a:xfrm>
            <a:off x="440401"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5429325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385">
          <p15:clr>
            <a:srgbClr val="FBAE40"/>
          </p15:clr>
        </p15:guide>
        <p15:guide id="3" orient="horz" pos="2688">
          <p15:clr>
            <a:srgbClr val="FBAE40"/>
          </p15:clr>
        </p15:guide>
        <p15:guide id="4" orient="horz" pos="2334">
          <p15:clr>
            <a:srgbClr val="FBAE40"/>
          </p15:clr>
        </p15:guide>
        <p15:guide id="5" orient="horz" pos="2999">
          <p15:clr>
            <a:srgbClr val="FBAE40"/>
          </p15:clr>
        </p15:guide>
        <p15:guide id="7" orient="horz" pos="414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548000"/>
            <a:ext cx="11185200" cy="4787900"/>
          </a:xfrm>
        </p:spPr>
        <p:txBody>
          <a:bodyPr>
            <a:no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tx1"/>
              </a:buClr>
              <a:buSzPct val="100000"/>
              <a:buFont typeface="Arial" panose="020B0604020202020204" pitchFamily="34" charset="0"/>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a:xfrm>
            <a:off x="504000" y="505381"/>
            <a:ext cx="11186476" cy="369332"/>
          </a:xfrm>
        </p:spPr>
        <p:txBody>
          <a:bodyPr/>
          <a:lstStyle>
            <a:lvl1pPr>
              <a:defRPr b="0" i="0">
                <a:latin typeface="72 Brand Medium" panose="020B0504030603020204" pitchFamily="34" charset="0"/>
              </a:defRPr>
            </a:lvl1pPr>
          </a:lstStyle>
          <a:p>
            <a:r>
              <a:rPr lang="en-US" dirty="0"/>
              <a:t>Agenda</a:t>
            </a:r>
          </a:p>
        </p:txBody>
      </p:sp>
    </p:spTree>
    <p:extLst>
      <p:ext uri="{BB962C8B-B14F-4D97-AF65-F5344CB8AC3E}">
        <p14:creationId xmlns:p14="http://schemas.microsoft.com/office/powerpoint/2010/main" val="236400801"/>
      </p:ext>
    </p:extLst>
  </p:cSld>
  <p:clrMapOvr>
    <a:masterClrMapping/>
  </p:clrMapOvr>
  <p:extLst>
    <p:ext uri="{DCECCB84-F9BA-43D5-87BE-67443E8EF086}">
      <p15:sldGuideLst xmlns:p15="http://schemas.microsoft.com/office/powerpoint/2012/main">
        <p15:guide id="1" pos="311">
          <p15:clr>
            <a:srgbClr val="FBAE40"/>
          </p15:clr>
        </p15:guide>
        <p15:guide id="2" orient="horz" pos="97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b="0" i="0">
                <a:solidFill>
                  <a:schemeClr val="tx1"/>
                </a:solidFill>
                <a:latin typeface="72 Brand Medium" panose="020B0504030603020204" pitchFamily="34" charset="0"/>
              </a:defRPr>
            </a:lvl1pPr>
          </a:lstStyle>
          <a:p>
            <a:r>
              <a:rPr lang="en-US" dirty="0"/>
              <a:t>Divider page</a:t>
            </a:r>
            <a:endParaRPr lang="de-DE" dirty="0"/>
          </a:p>
        </p:txBody>
      </p:sp>
    </p:spTree>
    <p:extLst>
      <p:ext uri="{BB962C8B-B14F-4D97-AF65-F5344CB8AC3E}">
        <p14:creationId xmlns:p14="http://schemas.microsoft.com/office/powerpoint/2010/main" val="1439882563"/>
      </p:ext>
    </p:extLst>
  </p:cSld>
  <p:clrMapOvr>
    <a:masterClrMapping/>
  </p:clrMapOvr>
  <p:hf sldNum="0" hdr="0" ftr="0" dt="0"/>
  <p:extLst>
    <p:ext uri="{DCECCB84-F9BA-43D5-87BE-67443E8EF086}">
      <p15:sldGuideLst xmlns:p15="http://schemas.microsoft.com/office/powerpoint/2012/main">
        <p15:guide id="1" pos="314">
          <p15:clr>
            <a:srgbClr val="FBAE40"/>
          </p15:clr>
        </p15:guide>
        <p15:guide id="2" orient="horz" pos="2160">
          <p15:clr>
            <a:srgbClr val="FBAE40"/>
          </p15:clr>
        </p15:guide>
        <p15:guide id="3" pos="736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b="0" i="0">
                <a:solidFill>
                  <a:schemeClr val="tx1"/>
                </a:solidFill>
                <a:latin typeface="72 Brand Medium" panose="020B0504030603020204" pitchFamily="34" charset="0"/>
              </a:defRPr>
            </a:lvl1pPr>
          </a:lstStyle>
          <a:p>
            <a:r>
              <a:rPr lang="en-US" dirty="0"/>
              <a:t>Divider page</a:t>
            </a:r>
            <a:endParaRPr lang="de-DE" dirty="0"/>
          </a:p>
        </p:txBody>
      </p:sp>
    </p:spTree>
    <p:extLst>
      <p:ext uri="{BB962C8B-B14F-4D97-AF65-F5344CB8AC3E}">
        <p14:creationId xmlns:p14="http://schemas.microsoft.com/office/powerpoint/2010/main" val="10418909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4">
          <p15:clr>
            <a:srgbClr val="FBAE40"/>
          </p15:clr>
        </p15:guide>
        <p15:guide id="4" orient="horz" pos="865">
          <p15:clr>
            <a:srgbClr val="FBAE40"/>
          </p15:clr>
        </p15:guide>
        <p15:guide id="5" orient="horz" pos="129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Divider Page with Im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b="0" i="0">
                <a:solidFill>
                  <a:schemeClr val="tx1"/>
                </a:solidFill>
                <a:latin typeface="72 Brand Medium" panose="020B0504030603020204" pitchFamily="34" charset="0"/>
              </a:defRPr>
            </a:lvl1pPr>
          </a:lstStyle>
          <a:p>
            <a:r>
              <a:rPr lang="en-US" dirty="0"/>
              <a:t>Divider page</a:t>
            </a:r>
            <a:endParaRPr lang="de-DE" dirty="0"/>
          </a:p>
        </p:txBody>
      </p:sp>
    </p:spTree>
    <p:extLst>
      <p:ext uri="{BB962C8B-B14F-4D97-AF65-F5344CB8AC3E}">
        <p14:creationId xmlns:p14="http://schemas.microsoft.com/office/powerpoint/2010/main" val="358743281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4">
          <p15:clr>
            <a:srgbClr val="FBAE40"/>
          </p15:clr>
        </p15:guide>
        <p15:guide id="4" orient="horz" pos="865">
          <p15:clr>
            <a:srgbClr val="FBAE40"/>
          </p15:clr>
        </p15:guide>
        <p15:guide id="5" orient="horz" pos="129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0" i="0">
                <a:latin typeface="72 Brand Medium" panose="020B0504030603020204" pitchFamily="34" charset="0"/>
              </a:defRPr>
            </a:lvl1pPr>
          </a:lstStyle>
          <a:p>
            <a:r>
              <a:rPr lang="en-US" noProof="0" dirty="0"/>
              <a:t>Insert page title (sentence case)</a:t>
            </a:r>
            <a:endParaRPr lang="en-US" dirty="0"/>
          </a:p>
        </p:txBody>
      </p:sp>
    </p:spTree>
    <p:extLst>
      <p:ext uri="{BB962C8B-B14F-4D97-AF65-F5344CB8AC3E}">
        <p14:creationId xmlns:p14="http://schemas.microsoft.com/office/powerpoint/2010/main" val="3467304552"/>
      </p:ext>
    </p:extLst>
  </p:cSld>
  <p:clrMapOvr>
    <a:masterClrMapping/>
  </p:clrMapOvr>
  <p:extLst>
    <p:ext uri="{DCECCB84-F9BA-43D5-87BE-67443E8EF086}">
      <p15:sldGuideLst xmlns:p15="http://schemas.microsoft.com/office/powerpoint/2012/main">
        <p15:guide id="1" pos="314">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4000" y="1548000"/>
            <a:ext cx="11186477" cy="4787900"/>
          </a:xfrm>
        </p:spPr>
        <p:txBody>
          <a:bodyPr/>
          <a:lstStyle>
            <a:lvl1pPr>
              <a:defRPr/>
            </a:lvl1pPr>
          </a:lstStyle>
          <a:p>
            <a:pPr lvl="0"/>
            <a:r>
              <a:rPr lang="en-GB" dirty="0"/>
              <a:t>Start typing to add text without a bullet point. To add a bullet point, place the cursor at the start of this line and press tab.</a:t>
            </a:r>
            <a:endParaRPr lang="en-US" noProof="0"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0" y="504000"/>
            <a:ext cx="11186476" cy="369332"/>
          </a:xfrm>
        </p:spPr>
        <p:txBody>
          <a:bodyPr/>
          <a:lstStyle>
            <a:lvl1pPr>
              <a:defRPr b="0"/>
            </a:lvl1pPr>
          </a:lstStyle>
          <a:p>
            <a:r>
              <a:rPr lang="en-US" noProof="0" dirty="0"/>
              <a:t>Insert page title (sentence case)</a:t>
            </a:r>
            <a:endParaRPr lang="en-US" dirty="0"/>
          </a:p>
        </p:txBody>
      </p:sp>
    </p:spTree>
    <p:extLst>
      <p:ext uri="{BB962C8B-B14F-4D97-AF65-F5344CB8AC3E}">
        <p14:creationId xmlns:p14="http://schemas.microsoft.com/office/powerpoint/2010/main" val="2714179847"/>
      </p:ext>
    </p:extLst>
  </p:cSld>
  <p:clrMapOvr>
    <a:masterClrMapping/>
  </p:clrMapOvr>
  <p:extLst>
    <p:ext uri="{DCECCB84-F9BA-43D5-87BE-67443E8EF086}">
      <p15:sldGuideLst xmlns:p15="http://schemas.microsoft.com/office/powerpoint/2012/main">
        <p15:guide id="1" pos="312">
          <p15:clr>
            <a:srgbClr val="FBAE40"/>
          </p15:clr>
        </p15:guide>
        <p15:guide id="2" orient="horz" pos="3997">
          <p15:clr>
            <a:srgbClr val="FBAE40"/>
          </p15:clr>
        </p15:guide>
        <p15:guide id="3" pos="7364">
          <p15:clr>
            <a:srgbClr val="FBAE40"/>
          </p15:clr>
        </p15:guide>
        <p15:guide id="4" orient="horz" pos="318">
          <p15:clr>
            <a:srgbClr val="FBAE40"/>
          </p15:clr>
        </p15:guide>
        <p15:guide id="5" orient="horz" pos="552">
          <p15:clr>
            <a:srgbClr val="FBAE40"/>
          </p15:clr>
        </p15:guide>
        <p15:guide id="6" orient="horz" pos="97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548000"/>
            <a:ext cx="5328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548000"/>
            <a:ext cx="5328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86849334"/>
      </p:ext>
    </p:extLst>
  </p:cSld>
  <p:clrMapOvr>
    <a:masterClrMapping/>
  </p:clrMapOvr>
  <p:extLst>
    <p:ext uri="{DCECCB84-F9BA-43D5-87BE-67443E8EF086}">
      <p15:sldGuideLst xmlns:p15="http://schemas.microsoft.com/office/powerpoint/2012/main">
        <p15:guide id="1" pos="314">
          <p15:clr>
            <a:srgbClr val="FBAE40"/>
          </p15:clr>
        </p15:guide>
        <p15:guide id="2" orient="horz" pos="3997">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97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548000"/>
            <a:ext cx="3564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548000"/>
            <a:ext cx="3564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548000"/>
            <a:ext cx="3564000" cy="47879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5015516"/>
      </p:ext>
    </p:extLst>
  </p:cSld>
  <p:clrMapOvr>
    <a:masterClrMapping/>
  </p:clrMapOvr>
  <p:extLst>
    <p:ext uri="{DCECCB84-F9BA-43D5-87BE-67443E8EF086}">
      <p15:sldGuideLst xmlns:p15="http://schemas.microsoft.com/office/powerpoint/2012/main">
        <p15:guide id="1" pos="314">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974">
          <p15:clr>
            <a:srgbClr val="FBAE40"/>
          </p15:clr>
        </p15:guide>
        <p15:guide id="10" orient="horz" pos="39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75238"/>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548000"/>
            <a:ext cx="5328000" cy="279259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75238"/>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548000"/>
            <a:ext cx="5328000" cy="279259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872131353"/>
      </p:ext>
    </p:extLst>
  </p:cSld>
  <p:clrMapOvr>
    <a:masterClrMapping/>
  </p:clrMapOvr>
  <p:extLst>
    <p:ext uri="{DCECCB84-F9BA-43D5-87BE-67443E8EF086}">
      <p15:sldGuideLst xmlns:p15="http://schemas.microsoft.com/office/powerpoint/2012/main">
        <p15:guide id="1" pos="314">
          <p15:clr>
            <a:srgbClr val="FBAE40"/>
          </p15:clr>
        </p15:guide>
        <p15:guide id="2" orient="horz" pos="317">
          <p15:clr>
            <a:srgbClr val="FBAE40"/>
          </p15:clr>
        </p15:guide>
        <p15:guide id="3" orient="horz" pos="551">
          <p15:clr>
            <a:srgbClr val="FBAE40"/>
          </p15:clr>
        </p15:guide>
        <p15:guide id="4" orient="horz" pos="974">
          <p15:clr>
            <a:srgbClr val="FBAE40"/>
          </p15:clr>
        </p15:guide>
        <p15:guide id="5" orient="horz" pos="2750">
          <p15:clr>
            <a:srgbClr val="FBAE40"/>
          </p15:clr>
        </p15:guide>
        <p15:guide id="6" orient="horz" pos="3004">
          <p15:clr>
            <a:srgbClr val="FBAE40"/>
          </p15:clr>
        </p15:guide>
        <p15:guide id="7" orient="horz" pos="3997">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F6B4F408-95BC-730E-4114-45641ED46491}"/>
              </a:ext>
            </a:extLst>
          </p:cNvPr>
          <p:cNvSpPr/>
          <p:nvPr userDrawn="1"/>
        </p:nvSpPr>
        <p:spPr bwMode="gray">
          <a:xfrm>
            <a:off x="-1"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b="0" i="0" dirty="0">
                <a:latin typeface="72 Brand Medium" panose="020B0504030603020204" pitchFamily="34" charset="0"/>
                <a:ea typeface="+mn-ea"/>
                <a:cs typeface="+mn-cs"/>
              </a:defRPr>
            </a:lvl1pPr>
          </a:lstStyle>
          <a:p>
            <a:pPr lvl="0"/>
            <a:r>
              <a:rPr lang="en-US" dirty="0"/>
              <a:t>Title Goes Here</a:t>
            </a:r>
            <a:br>
              <a:rPr lang="en-US" dirty="0"/>
            </a:br>
            <a:r>
              <a:rPr lang="en-US" dirty="0"/>
              <a:t>and Here and Here</a:t>
            </a:r>
          </a:p>
        </p:txBody>
      </p:sp>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hasCustomPrompt="1"/>
          </p:nvPr>
        </p:nvSpPr>
        <p:spPr>
          <a:xfrm>
            <a:off x="0" y="-1"/>
            <a:ext cx="12195175" cy="3430800"/>
          </a:xfrm>
        </p:spPr>
        <p:txBody>
          <a:bodyPr anchor="ctr" anchorCtr="0"/>
          <a:lstStyle>
            <a:lvl1pPr marL="0" marR="0" indent="0" algn="ctr" defTabSz="1088558" rtl="0" eaLnBrk="1" fontAlgn="auto" latinLnBrk="0" hangingPunct="1">
              <a:lnSpc>
                <a:spcPct val="100000"/>
              </a:lnSpc>
              <a:spcBef>
                <a:spcPts val="1800"/>
              </a:spcBef>
              <a:spcAft>
                <a:spcPts val="0"/>
              </a:spcAft>
              <a:buClr>
                <a:schemeClr val="accent1"/>
              </a:buClr>
              <a:buSzPct val="80000"/>
              <a:buFontTx/>
              <a:buNone/>
              <a:tabLst/>
              <a:defRPr/>
            </a:lvl1pPr>
          </a:lstStyle>
          <a:p>
            <a:pPr marL="0" marR="0" lvl="0" indent="0" algn="ctr" defTabSz="1088558" rtl="0" eaLnBrk="1" fontAlgn="auto" latinLnBrk="0" hangingPunct="1">
              <a:lnSpc>
                <a:spcPct val="100000"/>
              </a:lnSpc>
              <a:spcBef>
                <a:spcPts val="1800"/>
              </a:spcBef>
              <a:spcAft>
                <a:spcPts val="0"/>
              </a:spcAft>
              <a:buClr>
                <a:schemeClr val="accent1"/>
              </a:buClr>
              <a:buSzPct val="80000"/>
              <a:buFontTx/>
              <a:buNone/>
              <a:tabLst/>
              <a:defRPr/>
            </a:pPr>
            <a:r>
              <a:rPr lang="en-US"/>
              <a:t>Click to insert picture</a:t>
            </a:r>
          </a:p>
        </p:txBody>
      </p:sp>
      <p:pic>
        <p:nvPicPr>
          <p:cNvPr id="728106746" name="LogoBlue-Dynamic" descr="{&quot;templafy&quot;:{&quot;id&quot;:&quot;19c3d61b-9fb4-4579-ada0-500221b03476&quot;}}"/>
          <p:cNvPicPr>
            <a:picLocks noChangeAspect="1"/>
          </p:cNvPicPr>
          <p:nvPr/>
        </p:nvPicPr>
        <p:blipFill>
          <a:blip r:embed="rId2"/>
          <a:stretch>
            <a:fillRect/>
          </a:stretch>
        </p:blipFill>
        <p:spPr>
          <a:xfrm>
            <a:off x="288006" y="6218600"/>
            <a:ext cx="3342858" cy="360000"/>
          </a:xfrm>
          <a:prstGeom prst="rect">
            <a:avLst/>
          </a:prstGeom>
        </p:spPr>
      </p:pic>
      <p:sp>
        <p:nvSpPr>
          <p:cNvPr id="9" name="Classification-Dynamic" descr="{&quot;templafy&quot;:{&quot;id&quot;:&quot;a22194fd-88d1-419c-a73d-626605721cc0&quot;}}">
            <a:extLst>
              <a:ext uri="{FF2B5EF4-FFF2-40B4-BE49-F238E27FC236}">
                <a16:creationId xmlns:a16="http://schemas.microsoft.com/office/drawing/2014/main" id="{CE0C2033-6FDF-7DD6-E25C-C03296FDAD00}"/>
              </a:ext>
            </a:extLst>
          </p:cNvPr>
          <p:cNvSpPr txBox="1"/>
          <p:nvPr userDrawn="1"/>
        </p:nvSpPr>
        <p:spPr>
          <a:xfrm>
            <a:off x="282575" y="5724000"/>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21838505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4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548000"/>
            <a:ext cx="3391200" cy="2294662"/>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548000"/>
            <a:ext cx="3391200" cy="2294662"/>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548000"/>
            <a:ext cx="3391200" cy="2294662"/>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247334191"/>
      </p:ext>
    </p:extLst>
  </p:cSld>
  <p:clrMapOvr>
    <a:masterClrMapping/>
  </p:clrMapOvr>
  <p:extLst>
    <p:ext uri="{DCECCB84-F9BA-43D5-87BE-67443E8EF086}">
      <p15:sldGuideLst xmlns:p15="http://schemas.microsoft.com/office/powerpoint/2012/main">
        <p15:guide id="1" pos="314">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970">
          <p15:clr>
            <a:srgbClr val="FBAE40"/>
          </p15:clr>
        </p15:guide>
        <p15:guide id="10" orient="horz" pos="2428">
          <p15:clr>
            <a:srgbClr val="FBAE40"/>
          </p15:clr>
        </p15:guide>
        <p15:guide id="11" orient="horz" pos="2743">
          <p15:clr>
            <a:srgbClr val="FBAE40"/>
          </p15:clr>
        </p15:guide>
        <p15:guide id="12" orient="horz" pos="399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720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548000"/>
            <a:ext cx="2415600" cy="187166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720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548000"/>
            <a:ext cx="2415600" cy="187166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720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548000"/>
            <a:ext cx="2415600" cy="187166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3" name="Text placeholder - column 2"/>
          <p:cNvSpPr>
            <a:spLocks noGrp="1"/>
          </p:cNvSpPr>
          <p:nvPr>
            <p:ph type="body" sz="quarter" idx="10" hasCustomPrompt="1"/>
          </p:nvPr>
        </p:nvSpPr>
        <p:spPr>
          <a:xfrm>
            <a:off x="504000" y="387720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548000"/>
            <a:ext cx="2415600" cy="1871663"/>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51814017"/>
      </p:ext>
    </p:extLst>
  </p:cSld>
  <p:clrMapOvr>
    <a:masterClrMapping/>
  </p:clrMapOvr>
  <p:extLst>
    <p:ext uri="{DCECCB84-F9BA-43D5-87BE-67443E8EF086}">
      <p15:sldGuideLst xmlns:p15="http://schemas.microsoft.com/office/powerpoint/2012/main">
        <p15:guide id="1" pos="314">
          <p15:clr>
            <a:srgbClr val="FBAE40"/>
          </p15:clr>
        </p15:guide>
        <p15:guide id="2" orient="horz" pos="317">
          <p15:clr>
            <a:srgbClr val="FBAE40"/>
          </p15:clr>
        </p15:guide>
        <p15:guide id="3" orient="horz" pos="551">
          <p15:clr>
            <a:srgbClr val="FBAE40"/>
          </p15:clr>
        </p15:guide>
        <p15:guide id="4" orient="horz" pos="974">
          <p15:clr>
            <a:srgbClr val="FBAE40"/>
          </p15:clr>
        </p15:guide>
        <p15:guide id="5" orient="horz" pos="216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0" i="0">
                <a:latin typeface="72 Brand Medium" panose="020B0504030603020204" pitchFamily="34" charset="0"/>
              </a:defRPr>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1410108608"/>
      </p:ext>
    </p:extLst>
  </p:cSld>
  <p:clrMapOvr>
    <a:masterClrMapping/>
  </p:clrMapOvr>
  <p:extLst>
    <p:ext uri="{DCECCB84-F9BA-43D5-87BE-67443E8EF086}">
      <p15:sldGuideLst xmlns:p15="http://schemas.microsoft.com/office/powerpoint/2012/main">
        <p15:guide id="1" pos="314">
          <p15:clr>
            <a:srgbClr val="FBAE40"/>
          </p15:clr>
        </p15:guide>
        <p15:guide id="4" orient="horz" pos="1132">
          <p15:clr>
            <a:srgbClr val="FBAE40"/>
          </p15:clr>
        </p15:guide>
        <p15:guide id="5" orient="horz" pos="3204">
          <p15:clr>
            <a:srgbClr val="FBAE40"/>
          </p15:clr>
        </p15:guide>
        <p15:guide id="6" pos="736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548000"/>
            <a:ext cx="7092000" cy="4788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78664505"/>
      </p:ext>
    </p:extLst>
  </p:cSld>
  <p:clrMapOvr>
    <a:masterClrMapping/>
  </p:clrMapOvr>
  <p:extLst>
    <p:ext uri="{DCECCB84-F9BA-43D5-87BE-67443E8EF086}">
      <p15:sldGuideLst xmlns:p15="http://schemas.microsoft.com/office/powerpoint/2012/main">
        <p15:guide id="1" pos="314">
          <p15:clr>
            <a:srgbClr val="FBAE40"/>
          </p15:clr>
        </p15:guide>
        <p15:guide id="2" orient="horz" pos="3991">
          <p15:clr>
            <a:srgbClr val="FBAE40"/>
          </p15:clr>
        </p15:guide>
        <p15:guide id="3" pos="4786">
          <p15:clr>
            <a:srgbClr val="FBAE40"/>
          </p15:clr>
        </p15:guide>
        <p15:guide id="4" pos="5111">
          <p15:clr>
            <a:srgbClr val="FBAE40"/>
          </p15:clr>
        </p15:guide>
        <p15:guide id="5" orient="horz" pos="317">
          <p15:clr>
            <a:srgbClr val="FBAE40"/>
          </p15:clr>
        </p15:guide>
        <p15:guide id="6" orient="horz" pos="551">
          <p15:clr>
            <a:srgbClr val="FBAE40"/>
          </p15:clr>
        </p15:guide>
        <p15:guide id="7" orient="horz" pos="97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524343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557338"/>
            <a:ext cx="5328000" cy="4788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72 Brand" panose="020B0504030603020204" pitchFamily="34" charset="0"/>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548000"/>
            <a:ext cx="5328000" cy="4788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382494964"/>
      </p:ext>
    </p:extLst>
  </p:cSld>
  <p:clrMapOvr>
    <a:masterClrMapping/>
  </p:clrMapOvr>
  <p:extLst>
    <p:ext uri="{DCECCB84-F9BA-43D5-87BE-67443E8EF086}">
      <p15:sldGuideLst xmlns:p15="http://schemas.microsoft.com/office/powerpoint/2012/main">
        <p15:guide id="1" pos="314">
          <p15:clr>
            <a:srgbClr val="FBAE40"/>
          </p15:clr>
        </p15:guide>
        <p15:guide id="2" orient="horz" pos="972">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548000"/>
            <a:ext cx="11185200" cy="4788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791304357"/>
      </p:ext>
    </p:extLst>
  </p:cSld>
  <p:clrMapOvr>
    <a:masterClrMapping/>
  </p:clrMapOvr>
  <p:extLst>
    <p:ext uri="{DCECCB84-F9BA-43D5-87BE-67443E8EF086}">
      <p15:sldGuideLst xmlns:p15="http://schemas.microsoft.com/office/powerpoint/2012/main">
        <p15:guide id="1" pos="314">
          <p15:clr>
            <a:srgbClr val="FBAE40"/>
          </p15:clr>
        </p15:guide>
        <p15:guide id="2" orient="horz" pos="317">
          <p15:clr>
            <a:srgbClr val="FBAE40"/>
          </p15:clr>
        </p15:guide>
        <p15:guide id="3" orient="horz" pos="551">
          <p15:clr>
            <a:srgbClr val="FBAE40"/>
          </p15:clr>
        </p15:guide>
        <p15:guide id="4" orient="horz" pos="972">
          <p15:clr>
            <a:srgbClr val="FBAE40"/>
          </p15:clr>
        </p15:guide>
        <p15:guide id="5" orient="horz" pos="3991">
          <p15:clr>
            <a:srgbClr val="FBAE40"/>
          </p15:clr>
        </p15:guide>
        <p15:guide id="6" pos="736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618759"/>
      </p:ext>
    </p:extLst>
  </p:cSld>
  <p:clrMapOvr>
    <a:masterClrMapping/>
  </p:clrMapOvr>
  <p:extLst>
    <p:ext uri="{DCECCB84-F9BA-43D5-87BE-67443E8EF086}">
      <p15:sldGuideLst xmlns:p15="http://schemas.microsoft.com/office/powerpoint/2012/main">
        <p15:guide id="1" orient="horz" pos="2160">
          <p15:clr>
            <a:srgbClr val="FBAE40"/>
          </p15:clr>
        </p15:guide>
        <p15:guide id="2" pos="384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33C5639-DDA2-864A-9DC3-7FC80AC852D5}"/>
              </a:ext>
            </a:extLst>
          </p:cNvPr>
          <p:cNvSpPr txBox="1"/>
          <p:nvPr userDrawn="1"/>
        </p:nvSpPr>
        <p:spPr>
          <a:xfrm>
            <a:off x="503238" y="2905125"/>
            <a:ext cx="1837041" cy="246221"/>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lang="en-US" sz="1600" b="0" i="0">
                <a:latin typeface="+mn-lt"/>
              </a:rPr>
              <a:t>Contact information:</a:t>
            </a:r>
          </a:p>
        </p:txBody>
      </p:sp>
      <p:sp>
        <p:nvSpPr>
          <p:cNvPr id="9" name="Copyright - Dynamic" descr="{&quot;templafy&quot;:{&quot;id&quot;:&quot;367aadc6-5471-4b84-8574-e706703dc818&quot;}}">
            <a:extLst>
              <a:ext uri="{FF2B5EF4-FFF2-40B4-BE49-F238E27FC236}">
                <a16:creationId xmlns:a16="http://schemas.microsoft.com/office/drawing/2014/main" id="{EDAF1AF5-D568-20CC-6052-F655D86F5486}"/>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b="0" i="0">
                <a:latin typeface="+mn-lt"/>
              </a:rPr>
              <a:t>© 2024 SAP SE or an SAP affiliate company. All rights reserved. See Legal Notice on www.sap.com/legal-notice for use terms, disclaimers, disclosures, or restrictions related to this material.</a:t>
            </a:r>
          </a:p>
        </p:txBody>
      </p:sp>
      <p:sp>
        <p:nvSpPr>
          <p:cNvPr id="3" name="Title 2">
            <a:extLst>
              <a:ext uri="{FF2B5EF4-FFF2-40B4-BE49-F238E27FC236}">
                <a16:creationId xmlns:a16="http://schemas.microsoft.com/office/drawing/2014/main" id="{5692DE12-4084-77D2-FD2A-8E63F6FBE7C5}"/>
              </a:ext>
            </a:extLst>
          </p:cNvPr>
          <p:cNvSpPr>
            <a:spLocks noGrp="1"/>
          </p:cNvSpPr>
          <p:nvPr>
            <p:ph type="title" hasCustomPrompt="1"/>
          </p:nvPr>
        </p:nvSpPr>
        <p:spPr>
          <a:xfrm>
            <a:off x="503238" y="1543050"/>
            <a:ext cx="5413477" cy="846386"/>
          </a:xfrm>
        </p:spPr>
        <p:txBody>
          <a:bodyPr/>
          <a:lstStyle>
            <a:lvl1pPr>
              <a:defRPr sz="5500" b="0" i="0">
                <a:latin typeface="72 Brand Medium" panose="020B0504030603020204" pitchFamily="34" charset="0"/>
              </a:defRPr>
            </a:lvl1pPr>
          </a:lstStyle>
          <a:p>
            <a:r>
              <a:rPr lang="en-GB" dirty="0"/>
              <a:t>Thank you.</a:t>
            </a:r>
            <a:endParaRPr lang="en-US" dirty="0"/>
          </a:p>
        </p:txBody>
      </p:sp>
      <p:pic>
        <p:nvPicPr>
          <p:cNvPr id="2" name="Picture 1">
            <a:extLst>
              <a:ext uri="{FF2B5EF4-FFF2-40B4-BE49-F238E27FC236}">
                <a16:creationId xmlns:a16="http://schemas.microsoft.com/office/drawing/2014/main" id="{2A23274F-1EBD-A73A-AC54-963A234E9EB2}"/>
              </a:ext>
            </a:extLst>
          </p:cNvPr>
          <p:cNvPicPr>
            <a:picLocks noChangeAspect="1"/>
          </p:cNvPicPr>
          <p:nvPr userDrawn="1"/>
        </p:nvPicPr>
        <p:blipFill>
          <a:blip r:embed="rId2"/>
          <a:stretch>
            <a:fillRect/>
          </a:stretch>
        </p:blipFill>
        <p:spPr>
          <a:xfrm>
            <a:off x="10963291" y="5990000"/>
            <a:ext cx="727059" cy="360000"/>
          </a:xfrm>
          <a:prstGeom prst="rect">
            <a:avLst/>
          </a:prstGeom>
        </p:spPr>
      </p:pic>
    </p:spTree>
    <p:extLst>
      <p:ext uri="{BB962C8B-B14F-4D97-AF65-F5344CB8AC3E}">
        <p14:creationId xmlns:p14="http://schemas.microsoft.com/office/powerpoint/2010/main" val="2603972208"/>
      </p:ext>
    </p:extLst>
  </p:cSld>
  <p:clrMapOvr>
    <a:masterClrMapping/>
  </p:clrMapOvr>
  <p:hf sldNum="0" hdr="0" ftr="0" dt="0"/>
  <p:extLst>
    <p:ext uri="{DCECCB84-F9BA-43D5-87BE-67443E8EF086}">
      <p15:sldGuideLst xmlns:p15="http://schemas.microsoft.com/office/powerpoint/2012/main">
        <p15:guide id="1" pos="7364">
          <p15:clr>
            <a:srgbClr val="FBAE40"/>
          </p15:clr>
        </p15:guide>
        <p15:guide id="2" orient="horz" pos="970">
          <p15:clr>
            <a:srgbClr val="FBAE40"/>
          </p15:clr>
        </p15:guide>
        <p15:guide id="4" orient="horz" pos="1830">
          <p15:clr>
            <a:srgbClr val="FBAE40"/>
          </p15:clr>
        </p15:guide>
        <p15:guide id="5" orient="horz" pos="4000">
          <p15:clr>
            <a:srgbClr val="FBAE40"/>
          </p15:clr>
        </p15:guide>
        <p15:guide id="6" pos="314">
          <p15:clr>
            <a:srgbClr val="FBAE40"/>
          </p15:clr>
        </p15:guide>
        <p15:guide id="8" pos="3841">
          <p15:clr>
            <a:srgbClr val="FBAE40"/>
          </p15:clr>
        </p15:guide>
        <p15:guide id="9" orient="horz" pos="31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8" y="0"/>
            <a:ext cx="12234345"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3100" y="1871132"/>
            <a:ext cx="6817444"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3100" y="3657597"/>
            <a:ext cx="6817444"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5311" y="5037663"/>
            <a:ext cx="897701" cy="279400"/>
          </a:xfrm>
        </p:spPr>
        <p:txBody>
          <a:bodyPr/>
          <a:lstStyle/>
          <a:p>
            <a:fld id="{5679D539-87BD-4F6F-B845-8C5157422DA1}" type="datetimeFigureOut">
              <a:rPr lang="en-US" smtClean="0"/>
              <a:t>5/16/2025</a:t>
            </a:fld>
            <a:endParaRPr lang="en-US"/>
          </a:p>
        </p:txBody>
      </p:sp>
      <p:sp>
        <p:nvSpPr>
          <p:cNvPr id="5" name="Footer Placeholder 4"/>
          <p:cNvSpPr>
            <a:spLocks noGrp="1"/>
          </p:cNvSpPr>
          <p:nvPr>
            <p:ph type="ftr" sz="quarter" idx="11"/>
          </p:nvPr>
        </p:nvSpPr>
        <p:spPr>
          <a:xfrm>
            <a:off x="2693099" y="5037663"/>
            <a:ext cx="5215993" cy="279400"/>
          </a:xfrm>
        </p:spPr>
        <p:txBody>
          <a:bodyPr/>
          <a:lstStyle/>
          <a:p>
            <a:endParaRPr lang="en-US"/>
          </a:p>
        </p:txBody>
      </p:sp>
      <p:sp>
        <p:nvSpPr>
          <p:cNvPr id="6" name="Slide Number Placeholder 5"/>
          <p:cNvSpPr>
            <a:spLocks noGrp="1"/>
          </p:cNvSpPr>
          <p:nvPr>
            <p:ph type="sldNum" sz="quarter" idx="12"/>
          </p:nvPr>
        </p:nvSpPr>
        <p:spPr>
          <a:xfrm>
            <a:off x="8959233" y="5037663"/>
            <a:ext cx="551311" cy="279400"/>
          </a:xfrm>
        </p:spPr>
        <p:txBody>
          <a:bodyPr/>
          <a:lstStyle/>
          <a:p>
            <a:fld id="{D055442D-1F72-4973-8247-09870823A6ED}" type="slidenum">
              <a:rPr lang="en-US" smtClean="0"/>
              <a:t>‹#›</a:t>
            </a:fld>
            <a:endParaRPr lang="en-US"/>
          </a:p>
        </p:txBody>
      </p:sp>
      <p:cxnSp>
        <p:nvCxnSpPr>
          <p:cNvPr id="15" name="Straight Connector 14"/>
          <p:cNvCxnSpPr/>
          <p:nvPr/>
        </p:nvCxnSpPr>
        <p:spPr>
          <a:xfrm>
            <a:off x="2693100" y="3522131"/>
            <a:ext cx="681744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48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hite cover with green anvil">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615A14AB-7A75-B899-CDA1-E311E201A837}"/>
              </a:ext>
            </a:extLst>
          </p:cNvPr>
          <p:cNvSpPr/>
          <p:nvPr userDrawn="1"/>
        </p:nvSpPr>
        <p:spPr bwMode="gray">
          <a:xfrm>
            <a:off x="-1"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3" name="Anvil" descr="preencoded.png">
            <a:extLst>
              <a:ext uri="{FF2B5EF4-FFF2-40B4-BE49-F238E27FC236}">
                <a16:creationId xmlns:a16="http://schemas.microsoft.com/office/drawing/2014/main" id="{CAD3135A-95A0-606F-5A25-35CF890B232D}"/>
              </a:ext>
            </a:extLst>
          </p:cNvPr>
          <p:cNvSpPr/>
          <p:nvPr/>
        </p:nvSpPr>
        <p:spPr>
          <a:xfrm>
            <a:off x="5072441" y="1275473"/>
            <a:ext cx="6069341" cy="2991727"/>
          </a:xfrm>
          <a:custGeom>
            <a:avLst/>
            <a:gdLst>
              <a:gd name="connsiteX0" fmla="*/ 0 w 6069341"/>
              <a:gd name="connsiteY0" fmla="*/ 0 h 2991727"/>
              <a:gd name="connsiteX1" fmla="*/ 0 w 6069341"/>
              <a:gd name="connsiteY1" fmla="*/ 2991727 h 2991727"/>
              <a:gd name="connsiteX2" fmla="*/ 3084421 w 6069341"/>
              <a:gd name="connsiteY2" fmla="*/ 2991727 h 2991727"/>
              <a:gd name="connsiteX3" fmla="*/ 6069341 w 6069341"/>
              <a:gd name="connsiteY3" fmla="*/ 0 h 2991727"/>
              <a:gd name="connsiteX4" fmla="*/ 0 w 6069341"/>
              <a:gd name="connsiteY4" fmla="*/ 0 h 299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341" h="2991727">
                <a:moveTo>
                  <a:pt x="0" y="0"/>
                </a:moveTo>
                <a:lnTo>
                  <a:pt x="0" y="2991727"/>
                </a:lnTo>
                <a:lnTo>
                  <a:pt x="3084421" y="2991727"/>
                </a:lnTo>
                <a:lnTo>
                  <a:pt x="6069341" y="0"/>
                </a:lnTo>
                <a:lnTo>
                  <a:pt x="0" y="0"/>
                </a:lnTo>
                <a:close/>
              </a:path>
            </a:pathLst>
          </a:custGeom>
          <a:solidFill>
            <a:srgbClr val="97DD40"/>
          </a:solidFill>
          <a:ln w="7155" cap="flat">
            <a:noFill/>
            <a:prstDash val="solid"/>
            <a:miter/>
          </a:ln>
        </p:spPr>
        <p:txBody>
          <a:bodyPr rtlCol="0" anchor="ctr"/>
          <a:lstStyle/>
          <a:p>
            <a:endParaRPr lang="en-US" b="0" i="0" dirty="0">
              <a:latin typeface="72 Brand" panose="020B0504030603020204" pitchFamily="34" charset="0"/>
            </a:endParaRPr>
          </a:p>
        </p:txBody>
      </p:sp>
      <p:sp>
        <p:nvSpPr>
          <p:cNvPr id="4" name="Title">
            <a:extLst>
              <a:ext uri="{FF2B5EF4-FFF2-40B4-BE49-F238E27FC236}">
                <a16:creationId xmlns:a16="http://schemas.microsoft.com/office/drawing/2014/main" id="{D8805AE3-41BC-E9DB-1A66-ADF41EDBC899}"/>
              </a:ext>
            </a:extLst>
          </p:cNvPr>
          <p:cNvSpPr>
            <a:spLocks noGrp="1"/>
          </p:cNvSpPr>
          <p:nvPr>
            <p:ph type="title" hasCustomPrompt="1"/>
          </p:nvPr>
        </p:nvSpPr>
        <p:spPr>
          <a:xfrm>
            <a:off x="288000" y="2706317"/>
            <a:ext cx="6026739" cy="997196"/>
          </a:xfrm>
        </p:spPr>
        <p:txBody>
          <a:bodyPr>
            <a:noAutofit/>
          </a:bodyPr>
          <a:lstStyle>
            <a:lvl1pPr>
              <a:lnSpc>
                <a:spcPct val="90000"/>
              </a:lnSpc>
              <a:defRPr sz="3600"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212436266" name="LogoBlue-Dynamic" descr="{&quot;templafy&quot;:{&quot;id&quot;:&quot;903c380a-5539-42c2-b2ae-f442f556cb70&quot;}}"/>
          <p:cNvPicPr>
            <a:picLocks noChangeAspect="1"/>
          </p:cNvPicPr>
          <p:nvPr/>
        </p:nvPicPr>
        <p:blipFill>
          <a:blip r:embed="rId2"/>
          <a:stretch>
            <a:fillRect/>
          </a:stretch>
        </p:blipFill>
        <p:spPr>
          <a:xfrm>
            <a:off x="288006" y="360000"/>
            <a:ext cx="3342858" cy="360000"/>
          </a:xfrm>
          <a:prstGeom prst="rect">
            <a:avLst/>
          </a:prstGeom>
        </p:spPr>
      </p:pic>
      <p:sp>
        <p:nvSpPr>
          <p:cNvPr id="11" name="Classification-Dynamic" descr="{&quot;templafy&quot;:{&quot;id&quot;:&quot;c902cfe4-d608-45af-9a71-a494d0a9b768&quot;}}">
            <a:extLst>
              <a:ext uri="{FF2B5EF4-FFF2-40B4-BE49-F238E27FC236}">
                <a16:creationId xmlns:a16="http://schemas.microsoft.com/office/drawing/2014/main" id="{62D91ACB-BD14-46CB-4B61-F4B072D877C0}"/>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1554761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userDrawn="1">
          <p15:clr>
            <a:srgbClr val="FBAE40"/>
          </p15:clr>
        </p15:guide>
        <p15:guide id="3" orient="horz" pos="2688">
          <p15:clr>
            <a:srgbClr val="FBAE40"/>
          </p15:clr>
        </p15:guide>
        <p15:guide id="4" orient="horz" pos="2334">
          <p15:clr>
            <a:srgbClr val="FBAE40"/>
          </p15:clr>
        </p15:guide>
        <p15:guide id="5" orient="horz" pos="2999" userDrawn="1">
          <p15:clr>
            <a:srgbClr val="FBAE40"/>
          </p15:clr>
        </p15:guide>
        <p15:guide id="7" orient="horz" pos="414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9D539-87BD-4F6F-B845-8C5157422DA1}"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37180629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594" y="1752606"/>
            <a:ext cx="8160813"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592" y="3846052"/>
            <a:ext cx="8160815"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6" name="Straight Connector 15"/>
          <p:cNvCxnSpPr/>
          <p:nvPr/>
        </p:nvCxnSpPr>
        <p:spPr>
          <a:xfrm>
            <a:off x="2013247" y="3710585"/>
            <a:ext cx="81655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04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786" y="2560320"/>
            <a:ext cx="4719533"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2954" y="2560320"/>
            <a:ext cx="4719533"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79D539-87BD-4F6F-B845-8C5157422DA1}"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41965195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737" y="2658533"/>
            <a:ext cx="4719533"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737" y="3243263"/>
            <a:ext cx="4719533"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2279" y="2658533"/>
            <a:ext cx="4719533"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2279" y="3243263"/>
            <a:ext cx="4719533"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79D539-87BD-4F6F-B845-8C5157422DA1}" type="datetimeFigureOut">
              <a:rPr lang="en-US" smtClean="0"/>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55442D-1F72-4973-8247-09870823A6ED}" type="slidenum">
              <a:rPr lang="en-US" smtClean="0"/>
              <a:t>‹#›</a:t>
            </a:fld>
            <a:endParaRPr lang="en-US"/>
          </a:p>
        </p:txBody>
      </p:sp>
      <p:cxnSp>
        <p:nvCxnSpPr>
          <p:cNvPr id="18" name="Straight Connector 17"/>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061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79D539-87BD-4F6F-B845-8C5157422DA1}" type="datetimeFigureOut">
              <a:rPr lang="en-US" smtClean="0"/>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5442D-1F72-4973-8247-09870823A6ED}" type="slidenum">
              <a:rPr lang="en-US" smtClean="0"/>
              <a:t>‹#›</a:t>
            </a:fld>
            <a:endParaRPr lang="en-US"/>
          </a:p>
        </p:txBody>
      </p:sp>
      <p:cxnSp>
        <p:nvCxnSpPr>
          <p:cNvPr id="14" name="Straight Connector 13"/>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731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9D539-87BD-4F6F-B845-8C5157422DA1}" type="datetimeFigureOut">
              <a:rPr lang="en-US" smtClean="0"/>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40856912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149" y="1388534"/>
            <a:ext cx="3719423"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20079" y="982132"/>
            <a:ext cx="5470890"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4149" y="3031065"/>
            <a:ext cx="3719423"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9D539-87BD-4F6F-B845-8C5157422DA1}"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5442D-1F72-4973-8247-09870823A6ED}" type="slidenum">
              <a:rPr lang="en-US" smtClean="0"/>
              <a:t>‹#›</a:t>
            </a:fld>
            <a:endParaRPr lang="en-US"/>
          </a:p>
        </p:txBody>
      </p:sp>
      <p:cxnSp>
        <p:nvCxnSpPr>
          <p:cNvPr id="16" name="Straight Connector 15"/>
          <p:cNvCxnSpPr/>
          <p:nvPr/>
        </p:nvCxnSpPr>
        <p:spPr>
          <a:xfrm>
            <a:off x="1396533" y="2912533"/>
            <a:ext cx="351541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303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737" y="1883832"/>
            <a:ext cx="6243441"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6939" y="1041400"/>
            <a:ext cx="3064145"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737" y="3255432"/>
            <a:ext cx="6243441"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9D539-87BD-4F6F-B845-8C5157422DA1}"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26409324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738" y="4815415"/>
            <a:ext cx="961216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698" y="1041400"/>
            <a:ext cx="10108604"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738" y="5382153"/>
            <a:ext cx="9612169"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9D539-87BD-4F6F-B845-8C5157422DA1}"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21427303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4208" y="982132"/>
            <a:ext cx="9595230"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4208" y="4343400"/>
            <a:ext cx="959523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5" name="Straight Connector 14"/>
          <p:cNvCxnSpPr/>
          <p:nvPr/>
        </p:nvCxnSpPr>
        <p:spPr>
          <a:xfrm>
            <a:off x="1396532" y="4140199"/>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01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ight blue cover with anvil">
    <p:bg>
      <p:bgRef idx="1001">
        <a:schemeClr val="bg1"/>
      </p:bgRef>
    </p:bg>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581FAEF7-1ACD-83AC-7B42-761E6A30387F}"/>
              </a:ext>
            </a:extLst>
          </p:cNvPr>
          <p:cNvSpPr/>
          <p:nvPr userDrawn="1"/>
        </p:nvSpPr>
        <p:spPr bwMode="gray">
          <a:xfrm>
            <a:off x="0" y="0"/>
            <a:ext cx="12195175" cy="6858000"/>
          </a:xfrm>
          <a:prstGeom prst="rect">
            <a:avLst/>
          </a:prstGeom>
          <a:solidFill>
            <a:srgbClr val="A6E0FF">
              <a:alpha val="42715"/>
            </a:srgbClr>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latin typeface="72 Brand" panose="020B0504030603020204" pitchFamily="34" charset="0"/>
              <a:ea typeface="72 Brand" pitchFamily="34" charset="-128"/>
              <a:cs typeface="72 Brand" pitchFamily="34" charset="-128"/>
            </a:endParaRPr>
          </a:p>
        </p:txBody>
      </p:sp>
      <p:sp>
        <p:nvSpPr>
          <p:cNvPr id="2" name="Anvil" descr="preencoded.png">
            <a:extLst>
              <a:ext uri="{FF2B5EF4-FFF2-40B4-BE49-F238E27FC236}">
                <a16:creationId xmlns:a16="http://schemas.microsoft.com/office/drawing/2014/main" id="{94093846-CC07-3993-CA62-86004F1C03F9}"/>
              </a:ext>
            </a:extLst>
          </p:cNvPr>
          <p:cNvSpPr/>
          <p:nvPr/>
        </p:nvSpPr>
        <p:spPr>
          <a:xfrm>
            <a:off x="1671629" y="1247336"/>
            <a:ext cx="8851917" cy="4363327"/>
          </a:xfrm>
          <a:custGeom>
            <a:avLst/>
            <a:gdLst>
              <a:gd name="connsiteX0" fmla="*/ 0 w 8851917"/>
              <a:gd name="connsiteY0" fmla="*/ 0 h 4363327"/>
              <a:gd name="connsiteX1" fmla="*/ 0 w 8851917"/>
              <a:gd name="connsiteY1" fmla="*/ 4363327 h 4363327"/>
              <a:gd name="connsiteX2" fmla="*/ 4498517 w 8851917"/>
              <a:gd name="connsiteY2" fmla="*/ 4363327 h 4363327"/>
              <a:gd name="connsiteX3" fmla="*/ 8851917 w 8851917"/>
              <a:gd name="connsiteY3" fmla="*/ 0 h 4363327"/>
              <a:gd name="connsiteX4" fmla="*/ 0 w 8851917"/>
              <a:gd name="connsiteY4" fmla="*/ 0 h 4363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1917" h="4363327">
                <a:moveTo>
                  <a:pt x="0" y="0"/>
                </a:moveTo>
                <a:lnTo>
                  <a:pt x="0" y="4363327"/>
                </a:lnTo>
                <a:lnTo>
                  <a:pt x="4498517" y="4363327"/>
                </a:lnTo>
                <a:lnTo>
                  <a:pt x="8851917" y="0"/>
                </a:lnTo>
                <a:lnTo>
                  <a:pt x="0" y="0"/>
                </a:lnTo>
                <a:close/>
              </a:path>
            </a:pathLst>
          </a:custGeom>
          <a:solidFill>
            <a:srgbClr val="A6E0FF"/>
          </a:solidFill>
          <a:ln w="15238" cap="flat">
            <a:noFill/>
            <a:prstDash val="solid"/>
            <a:miter/>
          </a:ln>
        </p:spPr>
        <p:txBody>
          <a:bodyPr rtlCol="0" anchor="ctr"/>
          <a:lstStyle/>
          <a:p>
            <a:endParaRPr lang="en-US" b="0" i="0" dirty="0">
              <a:latin typeface="72 Brand" panose="020B0504030603020204" pitchFamily="34" charset="0"/>
            </a:endParaRPr>
          </a:p>
        </p:txBody>
      </p:sp>
      <p:sp>
        <p:nvSpPr>
          <p:cNvPr id="8" name="Title">
            <a:extLst>
              <a:ext uri="{FF2B5EF4-FFF2-40B4-BE49-F238E27FC236}">
                <a16:creationId xmlns:a16="http://schemas.microsoft.com/office/drawing/2014/main" id="{1098B98B-8FDE-5B19-2FC7-97058A6B53FD}"/>
              </a:ext>
            </a:extLst>
          </p:cNvPr>
          <p:cNvSpPr>
            <a:spLocks noGrp="1"/>
          </p:cNvSpPr>
          <p:nvPr>
            <p:ph type="title" hasCustomPrompt="1"/>
          </p:nvPr>
        </p:nvSpPr>
        <p:spPr>
          <a:xfrm>
            <a:off x="288000" y="2706317"/>
            <a:ext cx="5929920" cy="997196"/>
          </a:xfrm>
        </p:spPr>
        <p:txBody>
          <a:bodyPr>
            <a:noAutofit/>
          </a:bodyPr>
          <a:lstStyle>
            <a:lvl1pPr>
              <a:lnSpc>
                <a:spcPct val="90000"/>
              </a:lnSpc>
              <a:defRPr sz="3600"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2110895970" name="LogoBlack-Dynamic" descr="{&quot;templafy&quot;:{&quot;id&quot;:&quot;4e804270-c694-4ffa-9f62-74fd06594ac8&quot;}}"/>
          <p:cNvPicPr>
            <a:picLocks noChangeAspect="1"/>
          </p:cNvPicPr>
          <p:nvPr/>
        </p:nvPicPr>
        <p:blipFill>
          <a:blip r:embed="rId2"/>
          <a:stretch>
            <a:fillRect/>
          </a:stretch>
        </p:blipFill>
        <p:spPr>
          <a:xfrm>
            <a:off x="288006" y="360000"/>
            <a:ext cx="3342858" cy="360000"/>
          </a:xfrm>
          <a:prstGeom prst="rect">
            <a:avLst/>
          </a:prstGeom>
        </p:spPr>
      </p:pic>
      <p:sp>
        <p:nvSpPr>
          <p:cNvPr id="3" name="Classification-Dynamic" descr="{&quot;templafy&quot;:{&quot;id&quot;:&quot;82e7b3d2-74d3-45b7-9f2e-385cbee1b042&quot;}}">
            <a:extLst>
              <a:ext uri="{FF2B5EF4-FFF2-40B4-BE49-F238E27FC236}">
                <a16:creationId xmlns:a16="http://schemas.microsoft.com/office/drawing/2014/main" id="{D417CEF6-1FCD-75B6-FA13-C583ECCE7BE5}"/>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13159755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userDrawn="1">
          <p15:clr>
            <a:srgbClr val="FBAE40"/>
          </p15:clr>
        </p15:guide>
        <p15:guide id="3" orient="horz" pos="2688">
          <p15:clr>
            <a:srgbClr val="FBAE40"/>
          </p15:clr>
        </p15:guide>
        <p15:guide id="4" orient="horz" pos="2334">
          <p15:clr>
            <a:srgbClr val="FBAE40"/>
          </p15:clr>
        </p15:guide>
        <p15:guide id="5" orient="horz" pos="2999" userDrawn="1">
          <p15:clr>
            <a:srgbClr val="FBAE40"/>
          </p15:clr>
        </p15:guide>
        <p15:guide id="7" orient="horz" pos="414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590" y="982132"/>
            <a:ext cx="9298819"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5248" y="3352800"/>
            <a:ext cx="8841504"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738" y="4343400"/>
            <a:ext cx="961216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sp>
        <p:nvSpPr>
          <p:cNvPr id="14" name="TextBox 13"/>
          <p:cNvSpPr txBox="1"/>
          <p:nvPr/>
        </p:nvSpPr>
        <p:spPr>
          <a:xfrm>
            <a:off x="862237" y="879961"/>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3027" y="2827870"/>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532" y="4140199"/>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54704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739" y="3308581"/>
            <a:ext cx="96121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738" y="4777381"/>
            <a:ext cx="961217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25795491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590" y="982132"/>
            <a:ext cx="9298819"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738" y="3639312"/>
            <a:ext cx="961217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738" y="4529667"/>
            <a:ext cx="961217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sp>
        <p:nvSpPr>
          <p:cNvPr id="12" name="TextBox 11"/>
          <p:cNvSpPr txBox="1"/>
          <p:nvPr/>
        </p:nvSpPr>
        <p:spPr>
          <a:xfrm>
            <a:off x="862237" y="879961"/>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3027" y="259926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532" y="3429000"/>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9719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738" y="982132"/>
            <a:ext cx="9612169"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738" y="3630168"/>
            <a:ext cx="961217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737" y="4470400"/>
            <a:ext cx="961217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5" name="Straight Connector 14"/>
          <p:cNvCxnSpPr/>
          <p:nvPr/>
        </p:nvCxnSpPr>
        <p:spPr>
          <a:xfrm>
            <a:off x="1396532" y="3429000"/>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2393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9D539-87BD-4F6F-B845-8C5157422DA1}"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4" name="Straight Connector 13"/>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8513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1700" y="982132"/>
            <a:ext cx="1891387"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736" y="982132"/>
            <a:ext cx="7434961"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9D539-87BD-4F6F-B845-8C5157422DA1}"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4" name="Straight Connector 13"/>
          <p:cNvCxnSpPr/>
          <p:nvPr/>
        </p:nvCxnSpPr>
        <p:spPr>
          <a:xfrm>
            <a:off x="886619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348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4000"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57521505"/>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9" y="2645292"/>
            <a:ext cx="5872310"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dirty="0"/>
              <a:t>© 2020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238" y="2461400"/>
            <a:ext cx="2215390"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57488" y="1749961"/>
            <a:ext cx="361809"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78207" y="1749961"/>
            <a:ext cx="361809" cy="361809"/>
          </a:xfrm>
          <a:prstGeom prst="rect">
            <a:avLst/>
          </a:prstGeom>
        </p:spPr>
      </p:pic>
      <p:pic>
        <p:nvPicPr>
          <p:cNvPr id="17"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2" name="Follow all of SAP"/>
          <p:cNvSpPr txBox="1"/>
          <p:nvPr userDrawn="1"/>
        </p:nvSpPr>
        <p:spPr bwMode="black">
          <a:xfrm>
            <a:off x="503998" y="1461003"/>
            <a:ext cx="1228549"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2245842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1" y="5769668"/>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19" name="Speaker"/>
          <p:cNvSpPr>
            <a:spLocks noGrp="1"/>
          </p:cNvSpPr>
          <p:nvPr userDrawn="1">
            <p:ph type="subTitle" idx="1" hasCustomPrompt="1"/>
          </p:nvPr>
        </p:nvSpPr>
        <p:spPr bwMode="black">
          <a:xfrm>
            <a:off x="288000" y="5130491"/>
            <a:ext cx="11626188"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599"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6F7B23D5-821A-45C3-8D88-52BD189845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3646672"/>
            <a:ext cx="1108174" cy="216000"/>
          </a:xfrm>
          <a:prstGeom prst="rect">
            <a:avLst/>
          </a:prstGeom>
        </p:spPr>
      </p:pic>
    </p:spTree>
    <p:extLst>
      <p:ext uri="{BB962C8B-B14F-4D97-AF65-F5344CB8AC3E}">
        <p14:creationId xmlns:p14="http://schemas.microsoft.com/office/powerpoint/2010/main" val="25220913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81">
          <p15:clr>
            <a:srgbClr val="FBAE40"/>
          </p15:clr>
        </p15:guide>
        <p15:guide id="7" orient="horz" pos="3232">
          <p15:clr>
            <a:srgbClr val="FBAE40"/>
          </p15:clr>
        </p15:guide>
        <p15:guide id="8" orient="horz" pos="3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ue cover with anvil">
    <p:bg>
      <p:bgRef idx="1001">
        <a:schemeClr val="bg1"/>
      </p:bgRef>
    </p:bg>
    <p:spTree>
      <p:nvGrpSpPr>
        <p:cNvPr id="1" name=""/>
        <p:cNvGrpSpPr/>
        <p:nvPr/>
      </p:nvGrpSpPr>
      <p:grpSpPr>
        <a:xfrm>
          <a:off x="0" y="0"/>
          <a:ext cx="0" cy="0"/>
          <a:chOff x="0" y="0"/>
          <a:chExt cx="0" cy="0"/>
        </a:xfrm>
      </p:grpSpPr>
      <p:sp>
        <p:nvSpPr>
          <p:cNvPr id="7" name="background" descr="preencoded.png">
            <a:extLst>
              <a:ext uri="{FF2B5EF4-FFF2-40B4-BE49-F238E27FC236}">
                <a16:creationId xmlns:a16="http://schemas.microsoft.com/office/drawing/2014/main" id="{5F3BB899-74C3-EBF7-C191-EC2863B8F536}"/>
              </a:ext>
            </a:extLst>
          </p:cNvPr>
          <p:cNvSpPr/>
          <p:nvPr/>
        </p:nvSpPr>
        <p:spPr>
          <a:xfrm>
            <a:off x="0" y="0"/>
            <a:ext cx="12195175" cy="6858000"/>
          </a:xfrm>
          <a:custGeom>
            <a:avLst/>
            <a:gdLst>
              <a:gd name="connsiteX0" fmla="*/ 0 w 12195175"/>
              <a:gd name="connsiteY0" fmla="*/ 0 h 6858000"/>
              <a:gd name="connsiteX1" fmla="*/ 12195175 w 12195175"/>
              <a:gd name="connsiteY1" fmla="*/ 0 h 6858000"/>
              <a:gd name="connsiteX2" fmla="*/ 12195175 w 12195175"/>
              <a:gd name="connsiteY2" fmla="*/ 6858000 h 6858000"/>
              <a:gd name="connsiteX3" fmla="*/ 0 w 121951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5175" h="6858000">
                <a:moveTo>
                  <a:pt x="0" y="0"/>
                </a:moveTo>
                <a:lnTo>
                  <a:pt x="12195175" y="0"/>
                </a:lnTo>
                <a:lnTo>
                  <a:pt x="12195175" y="6858000"/>
                </a:lnTo>
                <a:lnTo>
                  <a:pt x="0" y="6858000"/>
                </a:lnTo>
                <a:close/>
              </a:path>
            </a:pathLst>
          </a:custGeom>
          <a:solidFill>
            <a:srgbClr val="1B90FF"/>
          </a:solidFill>
          <a:ln w="11289" cap="flat">
            <a:noFill/>
            <a:prstDash val="solid"/>
            <a:miter/>
          </a:ln>
        </p:spPr>
        <p:txBody>
          <a:bodyPr rtlCol="0" anchor="ctr"/>
          <a:lstStyle/>
          <a:p>
            <a:endParaRPr lang="en-US" b="0" i="0" dirty="0">
              <a:latin typeface="72 Brand" panose="020B0504030603020204" pitchFamily="34" charset="0"/>
            </a:endParaRPr>
          </a:p>
        </p:txBody>
      </p:sp>
      <p:sp>
        <p:nvSpPr>
          <p:cNvPr id="5" name="Anvil" descr="preencoded.png">
            <a:extLst>
              <a:ext uri="{FF2B5EF4-FFF2-40B4-BE49-F238E27FC236}">
                <a16:creationId xmlns:a16="http://schemas.microsoft.com/office/drawing/2014/main" id="{2384FC7E-529D-ABDF-A914-031C308F2C30}"/>
              </a:ext>
            </a:extLst>
          </p:cNvPr>
          <p:cNvSpPr/>
          <p:nvPr userDrawn="1"/>
        </p:nvSpPr>
        <p:spPr>
          <a:xfrm>
            <a:off x="780374" y="1275475"/>
            <a:ext cx="7983802" cy="3935411"/>
          </a:xfrm>
          <a:custGeom>
            <a:avLst/>
            <a:gdLst>
              <a:gd name="connsiteX0" fmla="*/ 0 w 8851917"/>
              <a:gd name="connsiteY0" fmla="*/ 0 h 4363327"/>
              <a:gd name="connsiteX1" fmla="*/ 0 w 8851917"/>
              <a:gd name="connsiteY1" fmla="*/ 4363327 h 4363327"/>
              <a:gd name="connsiteX2" fmla="*/ 4498517 w 8851917"/>
              <a:gd name="connsiteY2" fmla="*/ 4363327 h 4363327"/>
              <a:gd name="connsiteX3" fmla="*/ 8851917 w 8851917"/>
              <a:gd name="connsiteY3" fmla="*/ 0 h 4363327"/>
              <a:gd name="connsiteX4" fmla="*/ 0 w 8851917"/>
              <a:gd name="connsiteY4" fmla="*/ 0 h 4363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1917" h="4363327">
                <a:moveTo>
                  <a:pt x="0" y="0"/>
                </a:moveTo>
                <a:lnTo>
                  <a:pt x="0" y="4363327"/>
                </a:lnTo>
                <a:lnTo>
                  <a:pt x="4498517" y="4363327"/>
                </a:lnTo>
                <a:lnTo>
                  <a:pt x="8851917" y="0"/>
                </a:lnTo>
                <a:lnTo>
                  <a:pt x="0" y="0"/>
                </a:lnTo>
                <a:close/>
              </a:path>
            </a:pathLst>
          </a:custGeom>
          <a:solidFill>
            <a:srgbClr val="002A86"/>
          </a:solidFill>
          <a:ln w="15238" cap="flat">
            <a:noFill/>
            <a:prstDash val="solid"/>
            <a:miter/>
          </a:ln>
        </p:spPr>
        <p:txBody>
          <a:bodyPr rtlCol="0" anchor="ctr"/>
          <a:lstStyle/>
          <a:p>
            <a:endParaRPr lang="en-US" b="0" i="0" dirty="0">
              <a:latin typeface="72 Brand" panose="020B0504030603020204" pitchFamily="34" charset="0"/>
            </a:endParaRPr>
          </a:p>
        </p:txBody>
      </p:sp>
      <p:sp>
        <p:nvSpPr>
          <p:cNvPr id="4" name="Title">
            <a:extLst>
              <a:ext uri="{FF2B5EF4-FFF2-40B4-BE49-F238E27FC236}">
                <a16:creationId xmlns:a16="http://schemas.microsoft.com/office/drawing/2014/main" id="{709C0759-3773-C728-D6A6-855D822107FE}"/>
              </a:ext>
            </a:extLst>
          </p:cNvPr>
          <p:cNvSpPr>
            <a:spLocks noGrp="1"/>
          </p:cNvSpPr>
          <p:nvPr>
            <p:ph type="title" hasCustomPrompt="1"/>
          </p:nvPr>
        </p:nvSpPr>
        <p:spPr>
          <a:xfrm>
            <a:off x="288000" y="2706317"/>
            <a:ext cx="6876593" cy="997196"/>
          </a:xfrm>
        </p:spPr>
        <p:txBody>
          <a:bodyPr>
            <a:noAutofit/>
          </a:bodyPr>
          <a:lstStyle>
            <a:lvl1pPr>
              <a:lnSpc>
                <a:spcPct val="90000"/>
              </a:lnSpc>
              <a:defRPr sz="3600" b="0" i="0">
                <a:solidFill>
                  <a:schemeClr val="bg1"/>
                </a:solidFill>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92209541" name="LogoWhite-Dynamic" descr="{&quot;templafy&quot;:{&quot;id&quot;:&quot;527c70f3-1a1d-4926-afbf-1ba54a914a85&quot;}}"/>
          <p:cNvPicPr>
            <a:picLocks noChangeAspect="1"/>
          </p:cNvPicPr>
          <p:nvPr/>
        </p:nvPicPr>
        <p:blipFill>
          <a:blip r:embed="rId2"/>
          <a:stretch>
            <a:fillRect/>
          </a:stretch>
        </p:blipFill>
        <p:spPr>
          <a:xfrm>
            <a:off x="288006" y="360000"/>
            <a:ext cx="3342858" cy="360000"/>
          </a:xfrm>
          <a:prstGeom prst="rect">
            <a:avLst/>
          </a:prstGeom>
        </p:spPr>
      </p:pic>
      <p:sp>
        <p:nvSpPr>
          <p:cNvPr id="3" name="Classification-Dynamic" descr="{&quot;templafy&quot;:{&quot;id&quot;:&quot;75beafdf-7954-4f87-81c6-27d7f1359ced&quot;}}">
            <a:extLst>
              <a:ext uri="{FF2B5EF4-FFF2-40B4-BE49-F238E27FC236}">
                <a16:creationId xmlns:a16="http://schemas.microsoft.com/office/drawing/2014/main" id="{D67AB148-356D-F356-4E6C-9664D9EB9DF3}"/>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42932821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userDrawn="1">
          <p15:clr>
            <a:srgbClr val="FBAE40"/>
          </p15:clr>
        </p15:guide>
        <p15:guide id="3" orient="horz" pos="2688">
          <p15:clr>
            <a:srgbClr val="FBAE40"/>
          </p15:clr>
        </p15:guide>
        <p15:guide id="4" orient="horz" pos="2334">
          <p15:clr>
            <a:srgbClr val="FBAE40"/>
          </p15:clr>
        </p15:guide>
        <p15:guide id="5" orient="horz" pos="2999" userDrawn="1">
          <p15:clr>
            <a:srgbClr val="FBAE40"/>
          </p15:clr>
        </p15:guide>
        <p15:guide id="7" orient="horz" pos="41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l cover with anvil ">
    <p:bg>
      <p:bgRef idx="1001">
        <a:schemeClr val="bg1"/>
      </p:bgRef>
    </p:bg>
    <p:spTree>
      <p:nvGrpSpPr>
        <p:cNvPr id="1" name=""/>
        <p:cNvGrpSpPr/>
        <p:nvPr/>
      </p:nvGrpSpPr>
      <p:grpSpPr>
        <a:xfrm>
          <a:off x="0" y="0"/>
          <a:ext cx="0" cy="0"/>
          <a:chOff x="0" y="0"/>
          <a:chExt cx="0" cy="0"/>
        </a:xfrm>
      </p:grpSpPr>
      <p:sp>
        <p:nvSpPr>
          <p:cNvPr id="5" name="Background" descr="preencoded.png">
            <a:extLst>
              <a:ext uri="{FF2B5EF4-FFF2-40B4-BE49-F238E27FC236}">
                <a16:creationId xmlns:a16="http://schemas.microsoft.com/office/drawing/2014/main" id="{5F3BB899-74C3-EBF7-C191-EC2863B8F536}"/>
              </a:ext>
            </a:extLst>
          </p:cNvPr>
          <p:cNvSpPr/>
          <p:nvPr/>
        </p:nvSpPr>
        <p:spPr>
          <a:xfrm>
            <a:off x="0" y="0"/>
            <a:ext cx="12195175" cy="6858000"/>
          </a:xfrm>
          <a:custGeom>
            <a:avLst/>
            <a:gdLst>
              <a:gd name="connsiteX0" fmla="*/ 0 w 12195175"/>
              <a:gd name="connsiteY0" fmla="*/ 0 h 6858000"/>
              <a:gd name="connsiteX1" fmla="*/ 12195175 w 12195175"/>
              <a:gd name="connsiteY1" fmla="*/ 0 h 6858000"/>
              <a:gd name="connsiteX2" fmla="*/ 12195175 w 12195175"/>
              <a:gd name="connsiteY2" fmla="*/ 6858000 h 6858000"/>
              <a:gd name="connsiteX3" fmla="*/ 0 w 121951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5175" h="6858000">
                <a:moveTo>
                  <a:pt x="0" y="0"/>
                </a:moveTo>
                <a:lnTo>
                  <a:pt x="12195175" y="0"/>
                </a:lnTo>
                <a:lnTo>
                  <a:pt x="12195175" y="6858000"/>
                </a:lnTo>
                <a:lnTo>
                  <a:pt x="0" y="6858000"/>
                </a:lnTo>
                <a:close/>
              </a:path>
            </a:pathLst>
          </a:custGeom>
          <a:solidFill>
            <a:srgbClr val="00CEAC"/>
          </a:solidFill>
          <a:ln w="11289" cap="flat">
            <a:noFill/>
            <a:prstDash val="solid"/>
            <a:miter/>
          </a:ln>
        </p:spPr>
        <p:txBody>
          <a:bodyPr rtlCol="0" anchor="ctr"/>
          <a:lstStyle/>
          <a:p>
            <a:endParaRPr lang="en-US" b="0" i="0" dirty="0">
              <a:latin typeface="72 Brand" panose="020B0504030603020204" pitchFamily="34" charset="0"/>
            </a:endParaRPr>
          </a:p>
        </p:txBody>
      </p:sp>
      <p:sp>
        <p:nvSpPr>
          <p:cNvPr id="6" name="Anvil" descr="preencoded.png">
            <a:extLst>
              <a:ext uri="{FF2B5EF4-FFF2-40B4-BE49-F238E27FC236}">
                <a16:creationId xmlns:a16="http://schemas.microsoft.com/office/drawing/2014/main" id="{F36DF1A0-33EF-D4BF-029F-2435A3EF8C01}"/>
              </a:ext>
            </a:extLst>
          </p:cNvPr>
          <p:cNvSpPr/>
          <p:nvPr/>
        </p:nvSpPr>
        <p:spPr>
          <a:xfrm>
            <a:off x="1503604" y="989322"/>
            <a:ext cx="9187967" cy="4528975"/>
          </a:xfrm>
          <a:custGeom>
            <a:avLst/>
            <a:gdLst>
              <a:gd name="connsiteX0" fmla="*/ 0 w 9187967"/>
              <a:gd name="connsiteY0" fmla="*/ 0 h 4528975"/>
              <a:gd name="connsiteX1" fmla="*/ 0 w 9187967"/>
              <a:gd name="connsiteY1" fmla="*/ 4528975 h 4528975"/>
              <a:gd name="connsiteX2" fmla="*/ 4669297 w 9187967"/>
              <a:gd name="connsiteY2" fmla="*/ 4528975 h 4528975"/>
              <a:gd name="connsiteX3" fmla="*/ 9187967 w 9187967"/>
              <a:gd name="connsiteY3" fmla="*/ 0 h 4528975"/>
              <a:gd name="connsiteX4" fmla="*/ 0 w 9187967"/>
              <a:gd name="connsiteY4" fmla="*/ 0 h 452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7967" h="4528975">
                <a:moveTo>
                  <a:pt x="0" y="0"/>
                </a:moveTo>
                <a:lnTo>
                  <a:pt x="0" y="4528975"/>
                </a:lnTo>
                <a:lnTo>
                  <a:pt x="4669297" y="4528975"/>
                </a:lnTo>
                <a:lnTo>
                  <a:pt x="9187967" y="0"/>
                </a:lnTo>
                <a:lnTo>
                  <a:pt x="0" y="0"/>
                </a:lnTo>
                <a:close/>
              </a:path>
            </a:pathLst>
          </a:custGeom>
          <a:solidFill>
            <a:srgbClr val="63EDD4"/>
          </a:solidFill>
          <a:ln w="12596" cap="flat">
            <a:noFill/>
            <a:prstDash val="solid"/>
            <a:miter/>
          </a:ln>
        </p:spPr>
        <p:txBody>
          <a:bodyPr rtlCol="0" anchor="ctr"/>
          <a:lstStyle/>
          <a:p>
            <a:endParaRPr lang="en-US" b="0" i="0" dirty="0">
              <a:latin typeface="72 Brand" panose="020B0504030603020204" pitchFamily="34" charset="0"/>
            </a:endParaRPr>
          </a:p>
        </p:txBody>
      </p:sp>
      <p:sp>
        <p:nvSpPr>
          <p:cNvPr id="9" name="Title">
            <a:extLst>
              <a:ext uri="{FF2B5EF4-FFF2-40B4-BE49-F238E27FC236}">
                <a16:creationId xmlns:a16="http://schemas.microsoft.com/office/drawing/2014/main" id="{5515F5CA-E76C-CC3B-68A7-37E88873AB4B}"/>
              </a:ext>
            </a:extLst>
          </p:cNvPr>
          <p:cNvSpPr>
            <a:spLocks noGrp="1"/>
          </p:cNvSpPr>
          <p:nvPr>
            <p:ph type="title" hasCustomPrompt="1"/>
          </p:nvPr>
        </p:nvSpPr>
        <p:spPr>
          <a:xfrm>
            <a:off x="288000" y="2706317"/>
            <a:ext cx="5929920" cy="997196"/>
          </a:xfrm>
        </p:spPr>
        <p:txBody>
          <a:bodyPr>
            <a:noAutofit/>
          </a:bodyPr>
          <a:lstStyle>
            <a:lvl1pPr>
              <a:lnSpc>
                <a:spcPct val="90000"/>
              </a:lnSpc>
              <a:defRPr sz="3600"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72 Brand" pitchFamily="34" charset="-128"/>
              <a:cs typeface="72 Brand" pitchFamily="34" charset="-128"/>
            </a:endParaRPr>
          </a:p>
        </p:txBody>
      </p:sp>
      <p:pic>
        <p:nvPicPr>
          <p:cNvPr id="2975271" name="LogoBlack-Dynamic" descr="{&quot;templafy&quot;:{&quot;id&quot;:&quot;20752ef5-5dd5-460b-86b2-3edf29144589&quot;}}"/>
          <p:cNvPicPr>
            <a:picLocks noChangeAspect="1"/>
          </p:cNvPicPr>
          <p:nvPr/>
        </p:nvPicPr>
        <p:blipFill>
          <a:blip r:embed="rId2"/>
          <a:stretch>
            <a:fillRect/>
          </a:stretch>
        </p:blipFill>
        <p:spPr>
          <a:xfrm>
            <a:off x="288006" y="360000"/>
            <a:ext cx="3342858" cy="360000"/>
          </a:xfrm>
          <a:prstGeom prst="rect">
            <a:avLst/>
          </a:prstGeom>
        </p:spPr>
      </p:pic>
      <p:sp>
        <p:nvSpPr>
          <p:cNvPr id="3" name="Classification-Dynamic" descr="{&quot;templafy&quot;:{&quot;id&quot;:&quot;caa4aa87-1a14-43ba-a90c-dee8e2712131&quot;}}">
            <a:extLst>
              <a:ext uri="{FF2B5EF4-FFF2-40B4-BE49-F238E27FC236}">
                <a16:creationId xmlns:a16="http://schemas.microsoft.com/office/drawing/2014/main" id="{BBFBBDC3-D031-6041-465D-9F7147F423CF}"/>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72 Brand" pitchFamily="34" charset="-128"/>
                <a:cs typeface="72 Brand" pitchFamily="34" charset="-128"/>
              </a:rPr>
              <a:t>CONFIDENTIAL</a:t>
            </a:r>
          </a:p>
        </p:txBody>
      </p:sp>
    </p:spTree>
    <p:extLst>
      <p:ext uri="{BB962C8B-B14F-4D97-AF65-F5344CB8AC3E}">
        <p14:creationId xmlns:p14="http://schemas.microsoft.com/office/powerpoint/2010/main" val="2910220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1" userDrawn="1">
          <p15:clr>
            <a:srgbClr val="FBAE40"/>
          </p15:clr>
        </p15:guide>
        <p15:guide id="3" orient="horz" pos="2688">
          <p15:clr>
            <a:srgbClr val="FBAE40"/>
          </p15:clr>
        </p15:guide>
        <p15:guide id="4" orient="horz" pos="2334">
          <p15:clr>
            <a:srgbClr val="FBAE40"/>
          </p15:clr>
        </p15:guide>
        <p15:guide id="5" orient="horz" pos="2999" userDrawn="1">
          <p15:clr>
            <a:srgbClr val="FBAE40"/>
          </p15:clr>
        </p15:guide>
        <p15:guide id="7" orient="horz" pos="4144">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88.xml"/><Relationship Id="rId21" Type="http://schemas.openxmlformats.org/officeDocument/2006/relationships/slideLayout" Target="../slideLayouts/slideLayout21.xml"/><Relationship Id="rId42" Type="http://schemas.openxmlformats.org/officeDocument/2006/relationships/tags" Target="../tags/tag13.xml"/><Relationship Id="rId63" Type="http://schemas.openxmlformats.org/officeDocument/2006/relationships/tags" Target="../tags/tag34.xml"/><Relationship Id="rId84" Type="http://schemas.openxmlformats.org/officeDocument/2006/relationships/tags" Target="../tags/tag55.xml"/><Relationship Id="rId138" Type="http://schemas.openxmlformats.org/officeDocument/2006/relationships/tags" Target="../tags/tag109.xml"/><Relationship Id="rId107" Type="http://schemas.openxmlformats.org/officeDocument/2006/relationships/tags" Target="../tags/tag78.xml"/><Relationship Id="rId11" Type="http://schemas.openxmlformats.org/officeDocument/2006/relationships/slideLayout" Target="../slideLayouts/slideLayout11.xml"/><Relationship Id="rId32" Type="http://schemas.openxmlformats.org/officeDocument/2006/relationships/tags" Target="../tags/tag3.xml"/><Relationship Id="rId53" Type="http://schemas.openxmlformats.org/officeDocument/2006/relationships/tags" Target="../tags/tag24.xml"/><Relationship Id="rId74" Type="http://schemas.openxmlformats.org/officeDocument/2006/relationships/tags" Target="../tags/tag45.xml"/><Relationship Id="rId128" Type="http://schemas.openxmlformats.org/officeDocument/2006/relationships/tags" Target="../tags/tag99.xml"/><Relationship Id="rId149" Type="http://schemas.openxmlformats.org/officeDocument/2006/relationships/tags" Target="../tags/tag120.xml"/><Relationship Id="rId5" Type="http://schemas.openxmlformats.org/officeDocument/2006/relationships/slideLayout" Target="../slideLayouts/slideLayout5.xml"/><Relationship Id="rId95" Type="http://schemas.openxmlformats.org/officeDocument/2006/relationships/tags" Target="../tags/tag66.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tags" Target="../tags/tag14.xml"/><Relationship Id="rId48" Type="http://schemas.openxmlformats.org/officeDocument/2006/relationships/tags" Target="../tags/tag19.xml"/><Relationship Id="rId64" Type="http://schemas.openxmlformats.org/officeDocument/2006/relationships/tags" Target="../tags/tag35.xml"/><Relationship Id="rId69" Type="http://schemas.openxmlformats.org/officeDocument/2006/relationships/tags" Target="../tags/tag40.xml"/><Relationship Id="rId113" Type="http://schemas.openxmlformats.org/officeDocument/2006/relationships/tags" Target="../tags/tag84.xml"/><Relationship Id="rId118" Type="http://schemas.openxmlformats.org/officeDocument/2006/relationships/tags" Target="../tags/tag89.xml"/><Relationship Id="rId134" Type="http://schemas.openxmlformats.org/officeDocument/2006/relationships/tags" Target="../tags/tag105.xml"/><Relationship Id="rId139" Type="http://schemas.openxmlformats.org/officeDocument/2006/relationships/tags" Target="../tags/tag110.xml"/><Relationship Id="rId80" Type="http://schemas.openxmlformats.org/officeDocument/2006/relationships/tags" Target="../tags/tag51.xml"/><Relationship Id="rId85" Type="http://schemas.openxmlformats.org/officeDocument/2006/relationships/tags" Target="../tags/tag56.xml"/><Relationship Id="rId150" Type="http://schemas.openxmlformats.org/officeDocument/2006/relationships/tags" Target="../tags/tag121.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tags" Target="../tags/tag4.xml"/><Relationship Id="rId38" Type="http://schemas.openxmlformats.org/officeDocument/2006/relationships/tags" Target="../tags/tag9.xml"/><Relationship Id="rId59" Type="http://schemas.openxmlformats.org/officeDocument/2006/relationships/tags" Target="../tags/tag30.xml"/><Relationship Id="rId103" Type="http://schemas.openxmlformats.org/officeDocument/2006/relationships/tags" Target="../tags/tag74.xml"/><Relationship Id="rId108" Type="http://schemas.openxmlformats.org/officeDocument/2006/relationships/tags" Target="../tags/tag79.xml"/><Relationship Id="rId124" Type="http://schemas.openxmlformats.org/officeDocument/2006/relationships/tags" Target="../tags/tag95.xml"/><Relationship Id="rId129" Type="http://schemas.openxmlformats.org/officeDocument/2006/relationships/tags" Target="../tags/tag100.xml"/><Relationship Id="rId54" Type="http://schemas.openxmlformats.org/officeDocument/2006/relationships/tags" Target="../tags/tag25.xml"/><Relationship Id="rId70" Type="http://schemas.openxmlformats.org/officeDocument/2006/relationships/tags" Target="../tags/tag41.xml"/><Relationship Id="rId75" Type="http://schemas.openxmlformats.org/officeDocument/2006/relationships/tags" Target="../tags/tag46.xml"/><Relationship Id="rId91" Type="http://schemas.openxmlformats.org/officeDocument/2006/relationships/tags" Target="../tags/tag62.xml"/><Relationship Id="rId96" Type="http://schemas.openxmlformats.org/officeDocument/2006/relationships/tags" Target="../tags/tag67.xml"/><Relationship Id="rId140" Type="http://schemas.openxmlformats.org/officeDocument/2006/relationships/tags" Target="../tags/tag111.xml"/><Relationship Id="rId145" Type="http://schemas.openxmlformats.org/officeDocument/2006/relationships/tags" Target="../tags/tag11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tags" Target="../tags/tag20.xml"/><Relationship Id="rId114" Type="http://schemas.openxmlformats.org/officeDocument/2006/relationships/tags" Target="../tags/tag85.xml"/><Relationship Id="rId119" Type="http://schemas.openxmlformats.org/officeDocument/2006/relationships/tags" Target="../tags/tag90.xml"/><Relationship Id="rId44" Type="http://schemas.openxmlformats.org/officeDocument/2006/relationships/tags" Target="../tags/tag15.xml"/><Relationship Id="rId60" Type="http://schemas.openxmlformats.org/officeDocument/2006/relationships/tags" Target="../tags/tag31.xml"/><Relationship Id="rId65" Type="http://schemas.openxmlformats.org/officeDocument/2006/relationships/tags" Target="../tags/tag36.xml"/><Relationship Id="rId81" Type="http://schemas.openxmlformats.org/officeDocument/2006/relationships/tags" Target="../tags/tag52.xml"/><Relationship Id="rId86" Type="http://schemas.openxmlformats.org/officeDocument/2006/relationships/tags" Target="../tags/tag57.xml"/><Relationship Id="rId130" Type="http://schemas.openxmlformats.org/officeDocument/2006/relationships/tags" Target="../tags/tag101.xml"/><Relationship Id="rId135" Type="http://schemas.openxmlformats.org/officeDocument/2006/relationships/tags" Target="../tags/tag106.xml"/><Relationship Id="rId151" Type="http://schemas.openxmlformats.org/officeDocument/2006/relationships/tags" Target="../tags/tag12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10.xml"/><Relationship Id="rId109" Type="http://schemas.openxmlformats.org/officeDocument/2006/relationships/tags" Target="../tags/tag80.xml"/><Relationship Id="rId34" Type="http://schemas.openxmlformats.org/officeDocument/2006/relationships/tags" Target="../tags/tag5.xml"/><Relationship Id="rId50" Type="http://schemas.openxmlformats.org/officeDocument/2006/relationships/tags" Target="../tags/tag21.xml"/><Relationship Id="rId55" Type="http://schemas.openxmlformats.org/officeDocument/2006/relationships/tags" Target="../tags/tag26.xml"/><Relationship Id="rId76" Type="http://schemas.openxmlformats.org/officeDocument/2006/relationships/tags" Target="../tags/tag47.xml"/><Relationship Id="rId97" Type="http://schemas.openxmlformats.org/officeDocument/2006/relationships/tags" Target="../tags/tag68.xml"/><Relationship Id="rId104" Type="http://schemas.openxmlformats.org/officeDocument/2006/relationships/tags" Target="../tags/tag75.xml"/><Relationship Id="rId120" Type="http://schemas.openxmlformats.org/officeDocument/2006/relationships/tags" Target="../tags/tag91.xml"/><Relationship Id="rId125" Type="http://schemas.openxmlformats.org/officeDocument/2006/relationships/tags" Target="../tags/tag96.xml"/><Relationship Id="rId141" Type="http://schemas.openxmlformats.org/officeDocument/2006/relationships/tags" Target="../tags/tag112.xml"/><Relationship Id="rId146" Type="http://schemas.openxmlformats.org/officeDocument/2006/relationships/tags" Target="../tags/tag117.xml"/><Relationship Id="rId7" Type="http://schemas.openxmlformats.org/officeDocument/2006/relationships/slideLayout" Target="../slideLayouts/slideLayout7.xml"/><Relationship Id="rId71" Type="http://schemas.openxmlformats.org/officeDocument/2006/relationships/tags" Target="../tags/tag42.xml"/><Relationship Id="rId92" Type="http://schemas.openxmlformats.org/officeDocument/2006/relationships/tags" Target="../tags/tag6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tags" Target="../tags/tag11.xml"/><Relationship Id="rId45" Type="http://schemas.openxmlformats.org/officeDocument/2006/relationships/tags" Target="../tags/tag16.xml"/><Relationship Id="rId66" Type="http://schemas.openxmlformats.org/officeDocument/2006/relationships/tags" Target="../tags/tag37.xml"/><Relationship Id="rId87" Type="http://schemas.openxmlformats.org/officeDocument/2006/relationships/tags" Target="../tags/tag58.xml"/><Relationship Id="rId110" Type="http://schemas.openxmlformats.org/officeDocument/2006/relationships/tags" Target="../tags/tag81.xml"/><Relationship Id="rId115" Type="http://schemas.openxmlformats.org/officeDocument/2006/relationships/tags" Target="../tags/tag86.xml"/><Relationship Id="rId131" Type="http://schemas.openxmlformats.org/officeDocument/2006/relationships/tags" Target="../tags/tag102.xml"/><Relationship Id="rId136" Type="http://schemas.openxmlformats.org/officeDocument/2006/relationships/tags" Target="../tags/tag107.xml"/><Relationship Id="rId61" Type="http://schemas.openxmlformats.org/officeDocument/2006/relationships/tags" Target="../tags/tag32.xml"/><Relationship Id="rId82" Type="http://schemas.openxmlformats.org/officeDocument/2006/relationships/tags" Target="../tags/tag53.xml"/><Relationship Id="rId152" Type="http://schemas.openxmlformats.org/officeDocument/2006/relationships/tags" Target="../tags/tag12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theme" Target="../theme/theme1.xml"/><Relationship Id="rId35" Type="http://schemas.openxmlformats.org/officeDocument/2006/relationships/tags" Target="../tags/tag6.xml"/><Relationship Id="rId56" Type="http://schemas.openxmlformats.org/officeDocument/2006/relationships/tags" Target="../tags/tag27.xml"/><Relationship Id="rId77" Type="http://schemas.openxmlformats.org/officeDocument/2006/relationships/tags" Target="../tags/tag48.xml"/><Relationship Id="rId100" Type="http://schemas.openxmlformats.org/officeDocument/2006/relationships/tags" Target="../tags/tag71.xml"/><Relationship Id="rId105" Type="http://schemas.openxmlformats.org/officeDocument/2006/relationships/tags" Target="../tags/tag76.xml"/><Relationship Id="rId126" Type="http://schemas.openxmlformats.org/officeDocument/2006/relationships/tags" Target="../tags/tag97.xml"/><Relationship Id="rId147" Type="http://schemas.openxmlformats.org/officeDocument/2006/relationships/tags" Target="../tags/tag118.xml"/><Relationship Id="rId8" Type="http://schemas.openxmlformats.org/officeDocument/2006/relationships/slideLayout" Target="../slideLayouts/slideLayout8.xml"/><Relationship Id="rId51" Type="http://schemas.openxmlformats.org/officeDocument/2006/relationships/tags" Target="../tags/tag22.xml"/><Relationship Id="rId72" Type="http://schemas.openxmlformats.org/officeDocument/2006/relationships/tags" Target="../tags/tag43.xml"/><Relationship Id="rId93" Type="http://schemas.openxmlformats.org/officeDocument/2006/relationships/tags" Target="../tags/tag64.xml"/><Relationship Id="rId98" Type="http://schemas.openxmlformats.org/officeDocument/2006/relationships/tags" Target="../tags/tag69.xml"/><Relationship Id="rId121" Type="http://schemas.openxmlformats.org/officeDocument/2006/relationships/tags" Target="../tags/tag92.xml"/><Relationship Id="rId142" Type="http://schemas.openxmlformats.org/officeDocument/2006/relationships/tags" Target="../tags/tag11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tags" Target="../tags/tag17.xml"/><Relationship Id="rId67" Type="http://schemas.openxmlformats.org/officeDocument/2006/relationships/tags" Target="../tags/tag38.xml"/><Relationship Id="rId116" Type="http://schemas.openxmlformats.org/officeDocument/2006/relationships/tags" Target="../tags/tag87.xml"/><Relationship Id="rId137" Type="http://schemas.openxmlformats.org/officeDocument/2006/relationships/tags" Target="../tags/tag108.xml"/><Relationship Id="rId20" Type="http://schemas.openxmlformats.org/officeDocument/2006/relationships/slideLayout" Target="../slideLayouts/slideLayout20.xml"/><Relationship Id="rId41" Type="http://schemas.openxmlformats.org/officeDocument/2006/relationships/tags" Target="../tags/tag12.xml"/><Relationship Id="rId62" Type="http://schemas.openxmlformats.org/officeDocument/2006/relationships/tags" Target="../tags/tag33.xml"/><Relationship Id="rId83" Type="http://schemas.openxmlformats.org/officeDocument/2006/relationships/tags" Target="../tags/tag54.xml"/><Relationship Id="rId88" Type="http://schemas.openxmlformats.org/officeDocument/2006/relationships/tags" Target="../tags/tag59.xml"/><Relationship Id="rId111" Type="http://schemas.openxmlformats.org/officeDocument/2006/relationships/tags" Target="../tags/tag82.xml"/><Relationship Id="rId132" Type="http://schemas.openxmlformats.org/officeDocument/2006/relationships/tags" Target="../tags/tag103.xml"/><Relationship Id="rId153" Type="http://schemas.openxmlformats.org/officeDocument/2006/relationships/tags" Target="../tags/tag124.xml"/><Relationship Id="rId15" Type="http://schemas.openxmlformats.org/officeDocument/2006/relationships/slideLayout" Target="../slideLayouts/slideLayout15.xml"/><Relationship Id="rId36" Type="http://schemas.openxmlformats.org/officeDocument/2006/relationships/tags" Target="../tags/tag7.xml"/><Relationship Id="rId57" Type="http://schemas.openxmlformats.org/officeDocument/2006/relationships/tags" Target="../tags/tag28.xml"/><Relationship Id="rId106" Type="http://schemas.openxmlformats.org/officeDocument/2006/relationships/tags" Target="../tags/tag77.xml"/><Relationship Id="rId127" Type="http://schemas.openxmlformats.org/officeDocument/2006/relationships/tags" Target="../tags/tag98.xml"/><Relationship Id="rId10" Type="http://schemas.openxmlformats.org/officeDocument/2006/relationships/slideLayout" Target="../slideLayouts/slideLayout10.xml"/><Relationship Id="rId31" Type="http://schemas.openxmlformats.org/officeDocument/2006/relationships/tags" Target="../tags/tag2.xml"/><Relationship Id="rId52" Type="http://schemas.openxmlformats.org/officeDocument/2006/relationships/tags" Target="../tags/tag23.xml"/><Relationship Id="rId73" Type="http://schemas.openxmlformats.org/officeDocument/2006/relationships/tags" Target="../tags/tag44.xml"/><Relationship Id="rId78" Type="http://schemas.openxmlformats.org/officeDocument/2006/relationships/tags" Target="../tags/tag49.xml"/><Relationship Id="rId94" Type="http://schemas.openxmlformats.org/officeDocument/2006/relationships/tags" Target="../tags/tag65.xml"/><Relationship Id="rId99" Type="http://schemas.openxmlformats.org/officeDocument/2006/relationships/tags" Target="../tags/tag70.xml"/><Relationship Id="rId101" Type="http://schemas.openxmlformats.org/officeDocument/2006/relationships/tags" Target="../tags/tag72.xml"/><Relationship Id="rId122" Type="http://schemas.openxmlformats.org/officeDocument/2006/relationships/tags" Target="../tags/tag93.xml"/><Relationship Id="rId143" Type="http://schemas.openxmlformats.org/officeDocument/2006/relationships/tags" Target="../tags/tag114.xml"/><Relationship Id="rId148" Type="http://schemas.openxmlformats.org/officeDocument/2006/relationships/tags" Target="../tags/tag119.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tags" Target="../tags/tag18.xml"/><Relationship Id="rId68" Type="http://schemas.openxmlformats.org/officeDocument/2006/relationships/tags" Target="../tags/tag39.xml"/><Relationship Id="rId89" Type="http://schemas.openxmlformats.org/officeDocument/2006/relationships/tags" Target="../tags/tag60.xml"/><Relationship Id="rId112" Type="http://schemas.openxmlformats.org/officeDocument/2006/relationships/tags" Target="../tags/tag83.xml"/><Relationship Id="rId133" Type="http://schemas.openxmlformats.org/officeDocument/2006/relationships/tags" Target="../tags/tag104.xml"/><Relationship Id="rId16" Type="http://schemas.openxmlformats.org/officeDocument/2006/relationships/slideLayout" Target="../slideLayouts/slideLayout16.xml"/><Relationship Id="rId37" Type="http://schemas.openxmlformats.org/officeDocument/2006/relationships/tags" Target="../tags/tag8.xml"/><Relationship Id="rId58" Type="http://schemas.openxmlformats.org/officeDocument/2006/relationships/tags" Target="../tags/tag29.xml"/><Relationship Id="rId79" Type="http://schemas.openxmlformats.org/officeDocument/2006/relationships/tags" Target="../tags/tag50.xml"/><Relationship Id="rId102" Type="http://schemas.openxmlformats.org/officeDocument/2006/relationships/tags" Target="../tags/tag73.xml"/><Relationship Id="rId123" Type="http://schemas.openxmlformats.org/officeDocument/2006/relationships/tags" Target="../tags/tag94.xml"/><Relationship Id="rId144" Type="http://schemas.openxmlformats.org/officeDocument/2006/relationships/tags" Target="../tags/tag115.xml"/><Relationship Id="rId90" Type="http://schemas.openxmlformats.org/officeDocument/2006/relationships/tags" Target="../tags/tag61.xml"/></Relationships>
</file>

<file path=ppt/slideMasters/_rels/slideMaster2.xml.rels><?xml version="1.0" encoding="UTF-8" standalone="yes"?>
<Relationships xmlns="http://schemas.openxmlformats.org/package/2006/relationships"><Relationship Id="rId117" Type="http://schemas.openxmlformats.org/officeDocument/2006/relationships/tags" Target="../tags/tag211.xml"/><Relationship Id="rId21" Type="http://schemas.openxmlformats.org/officeDocument/2006/relationships/slideLayout" Target="../slideLayouts/slideLayout50.xml"/><Relationship Id="rId42" Type="http://schemas.openxmlformats.org/officeDocument/2006/relationships/tags" Target="../tags/tag136.xml"/><Relationship Id="rId63" Type="http://schemas.openxmlformats.org/officeDocument/2006/relationships/tags" Target="../tags/tag157.xml"/><Relationship Id="rId84" Type="http://schemas.openxmlformats.org/officeDocument/2006/relationships/tags" Target="../tags/tag178.xml"/><Relationship Id="rId138" Type="http://schemas.openxmlformats.org/officeDocument/2006/relationships/tags" Target="../tags/tag232.xml"/><Relationship Id="rId107" Type="http://schemas.openxmlformats.org/officeDocument/2006/relationships/tags" Target="../tags/tag201.xml"/><Relationship Id="rId11" Type="http://schemas.openxmlformats.org/officeDocument/2006/relationships/slideLayout" Target="../slideLayouts/slideLayout40.xml"/><Relationship Id="rId32" Type="http://schemas.openxmlformats.org/officeDocument/2006/relationships/tags" Target="../tags/tag126.xml"/><Relationship Id="rId53" Type="http://schemas.openxmlformats.org/officeDocument/2006/relationships/tags" Target="../tags/tag147.xml"/><Relationship Id="rId74" Type="http://schemas.openxmlformats.org/officeDocument/2006/relationships/tags" Target="../tags/tag168.xml"/><Relationship Id="rId128" Type="http://schemas.openxmlformats.org/officeDocument/2006/relationships/tags" Target="../tags/tag222.xml"/><Relationship Id="rId149" Type="http://schemas.openxmlformats.org/officeDocument/2006/relationships/tags" Target="../tags/tag243.xml"/><Relationship Id="rId5" Type="http://schemas.openxmlformats.org/officeDocument/2006/relationships/slideLayout" Target="../slideLayouts/slideLayout34.xml"/><Relationship Id="rId95" Type="http://schemas.openxmlformats.org/officeDocument/2006/relationships/tags" Target="../tags/tag189.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43" Type="http://schemas.openxmlformats.org/officeDocument/2006/relationships/tags" Target="../tags/tag137.xml"/><Relationship Id="rId48" Type="http://schemas.openxmlformats.org/officeDocument/2006/relationships/tags" Target="../tags/tag142.xml"/><Relationship Id="rId64" Type="http://schemas.openxmlformats.org/officeDocument/2006/relationships/tags" Target="../tags/tag158.xml"/><Relationship Id="rId69" Type="http://schemas.openxmlformats.org/officeDocument/2006/relationships/tags" Target="../tags/tag163.xml"/><Relationship Id="rId113" Type="http://schemas.openxmlformats.org/officeDocument/2006/relationships/tags" Target="../tags/tag207.xml"/><Relationship Id="rId118" Type="http://schemas.openxmlformats.org/officeDocument/2006/relationships/tags" Target="../tags/tag212.xml"/><Relationship Id="rId134" Type="http://schemas.openxmlformats.org/officeDocument/2006/relationships/tags" Target="../tags/tag228.xml"/><Relationship Id="rId139" Type="http://schemas.openxmlformats.org/officeDocument/2006/relationships/tags" Target="../tags/tag233.xml"/><Relationship Id="rId80" Type="http://schemas.openxmlformats.org/officeDocument/2006/relationships/tags" Target="../tags/tag174.xml"/><Relationship Id="rId85" Type="http://schemas.openxmlformats.org/officeDocument/2006/relationships/tags" Target="../tags/tag179.xml"/><Relationship Id="rId150" Type="http://schemas.openxmlformats.org/officeDocument/2006/relationships/tags" Target="../tags/tag244.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33" Type="http://schemas.openxmlformats.org/officeDocument/2006/relationships/tags" Target="../tags/tag127.xml"/><Relationship Id="rId38" Type="http://schemas.openxmlformats.org/officeDocument/2006/relationships/tags" Target="../tags/tag132.xml"/><Relationship Id="rId59" Type="http://schemas.openxmlformats.org/officeDocument/2006/relationships/tags" Target="../tags/tag153.xml"/><Relationship Id="rId103" Type="http://schemas.openxmlformats.org/officeDocument/2006/relationships/tags" Target="../tags/tag197.xml"/><Relationship Id="rId108" Type="http://schemas.openxmlformats.org/officeDocument/2006/relationships/tags" Target="../tags/tag202.xml"/><Relationship Id="rId124" Type="http://schemas.openxmlformats.org/officeDocument/2006/relationships/tags" Target="../tags/tag218.xml"/><Relationship Id="rId129" Type="http://schemas.openxmlformats.org/officeDocument/2006/relationships/tags" Target="../tags/tag223.xml"/><Relationship Id="rId54" Type="http://schemas.openxmlformats.org/officeDocument/2006/relationships/tags" Target="../tags/tag148.xml"/><Relationship Id="rId70" Type="http://schemas.openxmlformats.org/officeDocument/2006/relationships/tags" Target="../tags/tag164.xml"/><Relationship Id="rId75" Type="http://schemas.openxmlformats.org/officeDocument/2006/relationships/tags" Target="../tags/tag169.xml"/><Relationship Id="rId91" Type="http://schemas.openxmlformats.org/officeDocument/2006/relationships/tags" Target="../tags/tag185.xml"/><Relationship Id="rId96" Type="http://schemas.openxmlformats.org/officeDocument/2006/relationships/tags" Target="../tags/tag190.xml"/><Relationship Id="rId140" Type="http://schemas.openxmlformats.org/officeDocument/2006/relationships/tags" Target="../tags/tag234.xml"/><Relationship Id="rId145" Type="http://schemas.openxmlformats.org/officeDocument/2006/relationships/tags" Target="../tags/tag23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49" Type="http://schemas.openxmlformats.org/officeDocument/2006/relationships/tags" Target="../tags/tag143.xml"/><Relationship Id="rId114" Type="http://schemas.openxmlformats.org/officeDocument/2006/relationships/tags" Target="../tags/tag208.xml"/><Relationship Id="rId119" Type="http://schemas.openxmlformats.org/officeDocument/2006/relationships/tags" Target="../tags/tag213.xml"/><Relationship Id="rId44" Type="http://schemas.openxmlformats.org/officeDocument/2006/relationships/tags" Target="../tags/tag138.xml"/><Relationship Id="rId60" Type="http://schemas.openxmlformats.org/officeDocument/2006/relationships/tags" Target="../tags/tag154.xml"/><Relationship Id="rId65" Type="http://schemas.openxmlformats.org/officeDocument/2006/relationships/tags" Target="../tags/tag159.xml"/><Relationship Id="rId81" Type="http://schemas.openxmlformats.org/officeDocument/2006/relationships/tags" Target="../tags/tag175.xml"/><Relationship Id="rId86" Type="http://schemas.openxmlformats.org/officeDocument/2006/relationships/tags" Target="../tags/tag180.xml"/><Relationship Id="rId130" Type="http://schemas.openxmlformats.org/officeDocument/2006/relationships/tags" Target="../tags/tag224.xml"/><Relationship Id="rId135" Type="http://schemas.openxmlformats.org/officeDocument/2006/relationships/tags" Target="../tags/tag229.xml"/><Relationship Id="rId151" Type="http://schemas.openxmlformats.org/officeDocument/2006/relationships/tags" Target="../tags/tag245.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9" Type="http://schemas.openxmlformats.org/officeDocument/2006/relationships/tags" Target="../tags/tag133.xml"/><Relationship Id="rId109" Type="http://schemas.openxmlformats.org/officeDocument/2006/relationships/tags" Target="../tags/tag203.xml"/><Relationship Id="rId34" Type="http://schemas.openxmlformats.org/officeDocument/2006/relationships/tags" Target="../tags/tag128.xml"/><Relationship Id="rId50" Type="http://schemas.openxmlformats.org/officeDocument/2006/relationships/tags" Target="../tags/tag144.xml"/><Relationship Id="rId55" Type="http://schemas.openxmlformats.org/officeDocument/2006/relationships/tags" Target="../tags/tag149.xml"/><Relationship Id="rId76" Type="http://schemas.openxmlformats.org/officeDocument/2006/relationships/tags" Target="../tags/tag170.xml"/><Relationship Id="rId97" Type="http://schemas.openxmlformats.org/officeDocument/2006/relationships/tags" Target="../tags/tag191.xml"/><Relationship Id="rId104" Type="http://schemas.openxmlformats.org/officeDocument/2006/relationships/tags" Target="../tags/tag198.xml"/><Relationship Id="rId120" Type="http://schemas.openxmlformats.org/officeDocument/2006/relationships/tags" Target="../tags/tag214.xml"/><Relationship Id="rId125" Type="http://schemas.openxmlformats.org/officeDocument/2006/relationships/tags" Target="../tags/tag219.xml"/><Relationship Id="rId141" Type="http://schemas.openxmlformats.org/officeDocument/2006/relationships/tags" Target="../tags/tag235.xml"/><Relationship Id="rId146" Type="http://schemas.openxmlformats.org/officeDocument/2006/relationships/tags" Target="../tags/tag240.xml"/><Relationship Id="rId7" Type="http://schemas.openxmlformats.org/officeDocument/2006/relationships/slideLayout" Target="../slideLayouts/slideLayout36.xml"/><Relationship Id="rId71" Type="http://schemas.openxmlformats.org/officeDocument/2006/relationships/tags" Target="../tags/tag165.xml"/><Relationship Id="rId92" Type="http://schemas.openxmlformats.org/officeDocument/2006/relationships/tags" Target="../tags/tag186.xml"/><Relationship Id="rId2" Type="http://schemas.openxmlformats.org/officeDocument/2006/relationships/slideLayout" Target="../slideLayouts/slideLayout31.xml"/><Relationship Id="rId29" Type="http://schemas.openxmlformats.org/officeDocument/2006/relationships/slideLayout" Target="../slideLayouts/slideLayout58.xml"/><Relationship Id="rId24" Type="http://schemas.openxmlformats.org/officeDocument/2006/relationships/slideLayout" Target="../slideLayouts/slideLayout53.xml"/><Relationship Id="rId40" Type="http://schemas.openxmlformats.org/officeDocument/2006/relationships/tags" Target="../tags/tag134.xml"/><Relationship Id="rId45" Type="http://schemas.openxmlformats.org/officeDocument/2006/relationships/tags" Target="../tags/tag139.xml"/><Relationship Id="rId66" Type="http://schemas.openxmlformats.org/officeDocument/2006/relationships/tags" Target="../tags/tag160.xml"/><Relationship Id="rId87" Type="http://schemas.openxmlformats.org/officeDocument/2006/relationships/tags" Target="../tags/tag181.xml"/><Relationship Id="rId110" Type="http://schemas.openxmlformats.org/officeDocument/2006/relationships/tags" Target="../tags/tag204.xml"/><Relationship Id="rId115" Type="http://schemas.openxmlformats.org/officeDocument/2006/relationships/tags" Target="../tags/tag209.xml"/><Relationship Id="rId131" Type="http://schemas.openxmlformats.org/officeDocument/2006/relationships/tags" Target="../tags/tag225.xml"/><Relationship Id="rId136" Type="http://schemas.openxmlformats.org/officeDocument/2006/relationships/tags" Target="../tags/tag230.xml"/><Relationship Id="rId61" Type="http://schemas.openxmlformats.org/officeDocument/2006/relationships/tags" Target="../tags/tag155.xml"/><Relationship Id="rId82" Type="http://schemas.openxmlformats.org/officeDocument/2006/relationships/tags" Target="../tags/tag176.xml"/><Relationship Id="rId152" Type="http://schemas.openxmlformats.org/officeDocument/2006/relationships/tags" Target="../tags/tag246.xml"/><Relationship Id="rId19" Type="http://schemas.openxmlformats.org/officeDocument/2006/relationships/slideLayout" Target="../slideLayouts/slideLayout48.xml"/><Relationship Id="rId14" Type="http://schemas.openxmlformats.org/officeDocument/2006/relationships/slideLayout" Target="../slideLayouts/slideLayout43.xml"/><Relationship Id="rId30" Type="http://schemas.openxmlformats.org/officeDocument/2006/relationships/theme" Target="../theme/theme2.xml"/><Relationship Id="rId35" Type="http://schemas.openxmlformats.org/officeDocument/2006/relationships/tags" Target="../tags/tag129.xml"/><Relationship Id="rId56" Type="http://schemas.openxmlformats.org/officeDocument/2006/relationships/tags" Target="../tags/tag150.xml"/><Relationship Id="rId77" Type="http://schemas.openxmlformats.org/officeDocument/2006/relationships/tags" Target="../tags/tag171.xml"/><Relationship Id="rId100" Type="http://schemas.openxmlformats.org/officeDocument/2006/relationships/tags" Target="../tags/tag194.xml"/><Relationship Id="rId105" Type="http://schemas.openxmlformats.org/officeDocument/2006/relationships/tags" Target="../tags/tag199.xml"/><Relationship Id="rId126" Type="http://schemas.openxmlformats.org/officeDocument/2006/relationships/tags" Target="../tags/tag220.xml"/><Relationship Id="rId147" Type="http://schemas.openxmlformats.org/officeDocument/2006/relationships/tags" Target="../tags/tag241.xml"/><Relationship Id="rId8" Type="http://schemas.openxmlformats.org/officeDocument/2006/relationships/slideLayout" Target="../slideLayouts/slideLayout37.xml"/><Relationship Id="rId51" Type="http://schemas.openxmlformats.org/officeDocument/2006/relationships/tags" Target="../tags/tag145.xml"/><Relationship Id="rId72" Type="http://schemas.openxmlformats.org/officeDocument/2006/relationships/tags" Target="../tags/tag166.xml"/><Relationship Id="rId93" Type="http://schemas.openxmlformats.org/officeDocument/2006/relationships/tags" Target="../tags/tag187.xml"/><Relationship Id="rId98" Type="http://schemas.openxmlformats.org/officeDocument/2006/relationships/tags" Target="../tags/tag192.xml"/><Relationship Id="rId121" Type="http://schemas.openxmlformats.org/officeDocument/2006/relationships/tags" Target="../tags/tag215.xml"/><Relationship Id="rId142" Type="http://schemas.openxmlformats.org/officeDocument/2006/relationships/tags" Target="../tags/tag236.xml"/><Relationship Id="rId3" Type="http://schemas.openxmlformats.org/officeDocument/2006/relationships/slideLayout" Target="../slideLayouts/slideLayout32.xml"/><Relationship Id="rId25" Type="http://schemas.openxmlformats.org/officeDocument/2006/relationships/slideLayout" Target="../slideLayouts/slideLayout54.xml"/><Relationship Id="rId46" Type="http://schemas.openxmlformats.org/officeDocument/2006/relationships/tags" Target="../tags/tag140.xml"/><Relationship Id="rId67" Type="http://schemas.openxmlformats.org/officeDocument/2006/relationships/tags" Target="../tags/tag161.xml"/><Relationship Id="rId116" Type="http://schemas.openxmlformats.org/officeDocument/2006/relationships/tags" Target="../tags/tag210.xml"/><Relationship Id="rId137" Type="http://schemas.openxmlformats.org/officeDocument/2006/relationships/tags" Target="../tags/tag231.xml"/><Relationship Id="rId20" Type="http://schemas.openxmlformats.org/officeDocument/2006/relationships/slideLayout" Target="../slideLayouts/slideLayout49.xml"/><Relationship Id="rId41" Type="http://schemas.openxmlformats.org/officeDocument/2006/relationships/tags" Target="../tags/tag135.xml"/><Relationship Id="rId62" Type="http://schemas.openxmlformats.org/officeDocument/2006/relationships/tags" Target="../tags/tag156.xml"/><Relationship Id="rId83" Type="http://schemas.openxmlformats.org/officeDocument/2006/relationships/tags" Target="../tags/tag177.xml"/><Relationship Id="rId88" Type="http://schemas.openxmlformats.org/officeDocument/2006/relationships/tags" Target="../tags/tag182.xml"/><Relationship Id="rId111" Type="http://schemas.openxmlformats.org/officeDocument/2006/relationships/tags" Target="../tags/tag205.xml"/><Relationship Id="rId132" Type="http://schemas.openxmlformats.org/officeDocument/2006/relationships/tags" Target="../tags/tag226.xml"/><Relationship Id="rId153" Type="http://schemas.openxmlformats.org/officeDocument/2006/relationships/tags" Target="../tags/tag247.xml"/><Relationship Id="rId15" Type="http://schemas.openxmlformats.org/officeDocument/2006/relationships/slideLayout" Target="../slideLayouts/slideLayout44.xml"/><Relationship Id="rId36" Type="http://schemas.openxmlformats.org/officeDocument/2006/relationships/tags" Target="../tags/tag130.xml"/><Relationship Id="rId57" Type="http://schemas.openxmlformats.org/officeDocument/2006/relationships/tags" Target="../tags/tag151.xml"/><Relationship Id="rId106" Type="http://schemas.openxmlformats.org/officeDocument/2006/relationships/tags" Target="../tags/tag200.xml"/><Relationship Id="rId127" Type="http://schemas.openxmlformats.org/officeDocument/2006/relationships/tags" Target="../tags/tag221.xml"/><Relationship Id="rId10" Type="http://schemas.openxmlformats.org/officeDocument/2006/relationships/slideLayout" Target="../slideLayouts/slideLayout39.xml"/><Relationship Id="rId31" Type="http://schemas.openxmlformats.org/officeDocument/2006/relationships/tags" Target="../tags/tag125.xml"/><Relationship Id="rId52" Type="http://schemas.openxmlformats.org/officeDocument/2006/relationships/tags" Target="../tags/tag146.xml"/><Relationship Id="rId73" Type="http://schemas.openxmlformats.org/officeDocument/2006/relationships/tags" Target="../tags/tag167.xml"/><Relationship Id="rId78" Type="http://schemas.openxmlformats.org/officeDocument/2006/relationships/tags" Target="../tags/tag172.xml"/><Relationship Id="rId94" Type="http://schemas.openxmlformats.org/officeDocument/2006/relationships/tags" Target="../tags/tag188.xml"/><Relationship Id="rId99" Type="http://schemas.openxmlformats.org/officeDocument/2006/relationships/tags" Target="../tags/tag193.xml"/><Relationship Id="rId101" Type="http://schemas.openxmlformats.org/officeDocument/2006/relationships/tags" Target="../tags/tag195.xml"/><Relationship Id="rId122" Type="http://schemas.openxmlformats.org/officeDocument/2006/relationships/tags" Target="../tags/tag216.xml"/><Relationship Id="rId143" Type="http://schemas.openxmlformats.org/officeDocument/2006/relationships/tags" Target="../tags/tag237.xml"/><Relationship Id="rId148" Type="http://schemas.openxmlformats.org/officeDocument/2006/relationships/tags" Target="../tags/tag24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26" Type="http://schemas.openxmlformats.org/officeDocument/2006/relationships/slideLayout" Target="../slideLayouts/slideLayout55.xml"/><Relationship Id="rId47" Type="http://schemas.openxmlformats.org/officeDocument/2006/relationships/tags" Target="../tags/tag141.xml"/><Relationship Id="rId68" Type="http://schemas.openxmlformats.org/officeDocument/2006/relationships/tags" Target="../tags/tag162.xml"/><Relationship Id="rId89" Type="http://schemas.openxmlformats.org/officeDocument/2006/relationships/tags" Target="../tags/tag183.xml"/><Relationship Id="rId112" Type="http://schemas.openxmlformats.org/officeDocument/2006/relationships/tags" Target="../tags/tag206.xml"/><Relationship Id="rId133" Type="http://schemas.openxmlformats.org/officeDocument/2006/relationships/tags" Target="../tags/tag227.xml"/><Relationship Id="rId16" Type="http://schemas.openxmlformats.org/officeDocument/2006/relationships/slideLayout" Target="../slideLayouts/slideLayout45.xml"/><Relationship Id="rId37" Type="http://schemas.openxmlformats.org/officeDocument/2006/relationships/tags" Target="../tags/tag131.xml"/><Relationship Id="rId58" Type="http://schemas.openxmlformats.org/officeDocument/2006/relationships/tags" Target="../tags/tag152.xml"/><Relationship Id="rId79" Type="http://schemas.openxmlformats.org/officeDocument/2006/relationships/tags" Target="../tags/tag173.xml"/><Relationship Id="rId102" Type="http://schemas.openxmlformats.org/officeDocument/2006/relationships/tags" Target="../tags/tag196.xml"/><Relationship Id="rId123" Type="http://schemas.openxmlformats.org/officeDocument/2006/relationships/tags" Target="../tags/tag217.xml"/><Relationship Id="rId144" Type="http://schemas.openxmlformats.org/officeDocument/2006/relationships/tags" Target="../tags/tag238.xml"/><Relationship Id="rId90" Type="http://schemas.openxmlformats.org/officeDocument/2006/relationships/tags" Target="../tags/tag1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theme" Target="../theme/theme3.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14.pn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57293E41-954C-9E9C-7DE2-32FEDBD5A1C6}"/>
              </a:ext>
            </a:extLst>
          </p:cNvPr>
          <p:cNvSpPr/>
          <p:nvPr userDrawn="1"/>
        </p:nvSpPr>
        <p:spPr bwMode="gray">
          <a:xfrm>
            <a:off x="-1"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latin typeface="72 Brand" panose="020B0504030603020204" pitchFamily="34" charset="0"/>
              <a:ea typeface="72 Brand" pitchFamily="34" charset="-128"/>
              <a:cs typeface="72 Brand" pitchFamily="34" charset="-128"/>
            </a:endParaRPr>
          </a:p>
        </p:txBody>
      </p:sp>
      <p:sp>
        <p:nvSpPr>
          <p:cNvPr id="34" name="Slide number"/>
          <p:cNvSpPr txBox="1"/>
          <p:nvPr userDrawn="1"/>
        </p:nvSpPr>
        <p:spPr bwMode="black">
          <a:xfrm>
            <a:off x="11546207" y="6536751"/>
            <a:ext cx="144270"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b="0" i="0" noProof="0" smtClean="0">
                <a:latin typeface="+mn-lt"/>
              </a:rPr>
              <a:pPr marL="0" lvl="0" indent="0" algn="r">
                <a:buNone/>
              </a:pPr>
              <a:t>‹#›</a:t>
            </a:fld>
            <a:endParaRPr lang="en-US" sz="900" b="0" i="0" noProof="0" dirty="0">
              <a:latin typeface="+mn-lt"/>
            </a:endParaRPr>
          </a:p>
        </p:txBody>
      </p:sp>
      <p:sp>
        <p:nvSpPr>
          <p:cNvPr id="12" name="Copyright Placeholder" descr="{&quot;templafy&quot;:{&quot;id&quot;:&quot;7465224d-4b73-4ccd-aa21-275c43fd32fd&quot;}}">
            <a:extLst>
              <a:ext uri="{FF2B5EF4-FFF2-40B4-BE49-F238E27FC236}">
                <a16:creationId xmlns:a16="http://schemas.microsoft.com/office/drawing/2014/main" id="{539D88F9-B48F-F143-B90F-EDFB85A350E8}"/>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b="0" i="0" dirty="0">
                <a:latin typeface="72 Brand" panose="020B0504030603020204" pitchFamily="34" charset="0"/>
              </a:rPr>
              <a:t>CONFIDENTIAL</a:t>
            </a:r>
          </a:p>
        </p:txBody>
      </p:sp>
      <p:sp>
        <p:nvSpPr>
          <p:cNvPr id="3" name="Text Placeholder"/>
          <p:cNvSpPr>
            <a:spLocks noGrp="1"/>
          </p:cNvSpPr>
          <p:nvPr userDrawn="1">
            <p:ph type="body" idx="1"/>
          </p:nvPr>
        </p:nvSpPr>
        <p:spPr bwMode="black">
          <a:xfrm>
            <a:off x="504001" y="1548560"/>
            <a:ext cx="11186476" cy="4788000"/>
          </a:xfrm>
          <a:prstGeom prst="rect">
            <a:avLst/>
          </a:prstGeom>
        </p:spPr>
        <p:txBody>
          <a:bodyPr vert="horz" lIns="0" tIns="0" rIns="0" bIns="0" rtlCol="0">
            <a:noAutofit/>
          </a:bodyPr>
          <a:lstStyle/>
          <a:p>
            <a:pPr lvl="0"/>
            <a:r>
              <a:rPr lang="en-GB" dirty="0"/>
              <a:t>Start typing to add text without a bullet point. To add a bullet point, place the cursor at the start of this line and press tab.</a:t>
            </a:r>
            <a:endParaRPr lang="en-US" noProof="0" dirty="0"/>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6" name="Harvey 3" hidden="1">
            <a:extLst>
              <a:ext uri="{FF2B5EF4-FFF2-40B4-BE49-F238E27FC236}">
                <a16:creationId xmlns:a16="http://schemas.microsoft.com/office/drawing/2014/main" id="{B3E7C216-6801-4AB8-8D95-E7D60F39B210}"/>
              </a:ext>
            </a:extLst>
          </p:cNvPr>
          <p:cNvGrpSpPr>
            <a:grpSpLocks/>
          </p:cNvGrpSpPr>
          <p:nvPr userDrawn="1">
            <p:custDataLst>
              <p:tags r:id="rId31"/>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FC8CECD5-A3FB-4DD5-A846-DC09FDB6EB04}"/>
                </a:ext>
              </a:extLst>
            </p:cNvPr>
            <p:cNvSpPr>
              <a:spLocks noChangeAspect="1"/>
            </p:cNvSpPr>
            <p:nvPr>
              <p:custDataLst>
                <p:tags r:id="rId15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8" name="Harvey 1/3 [1]">
              <a:extLst>
                <a:ext uri="{FF2B5EF4-FFF2-40B4-BE49-F238E27FC236}">
                  <a16:creationId xmlns:a16="http://schemas.microsoft.com/office/drawing/2014/main" id="{750B853B-8389-4427-AFB9-1CE880FE9BEE}"/>
                </a:ext>
              </a:extLst>
            </p:cNvPr>
            <p:cNvSpPr>
              <a:spLocks noChangeAspect="1"/>
            </p:cNvSpPr>
            <p:nvPr>
              <p:custDataLst>
                <p:tags r:id="rId151"/>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9" name="Harvey 2/3 [2]">
              <a:extLst>
                <a:ext uri="{FF2B5EF4-FFF2-40B4-BE49-F238E27FC236}">
                  <a16:creationId xmlns:a16="http://schemas.microsoft.com/office/drawing/2014/main" id="{0CA9A207-7055-4A72-8ED2-D82605C3D0C8}"/>
                </a:ext>
              </a:extLst>
            </p:cNvPr>
            <p:cNvSpPr>
              <a:spLocks noChangeAspect="1"/>
            </p:cNvSpPr>
            <p:nvPr>
              <p:custDataLst>
                <p:tags r:id="rId152"/>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0" name="Harvey 3/3 [3]">
              <a:extLst>
                <a:ext uri="{FF2B5EF4-FFF2-40B4-BE49-F238E27FC236}">
                  <a16:creationId xmlns:a16="http://schemas.microsoft.com/office/drawing/2014/main" id="{4422C816-875A-41F5-9DC0-8DBAE4C5C6CB}"/>
                </a:ext>
              </a:extLst>
            </p:cNvPr>
            <p:cNvSpPr>
              <a:spLocks noChangeAspect="1"/>
            </p:cNvSpPr>
            <p:nvPr>
              <p:custDataLst>
                <p:tags r:id="rId153"/>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grpSp>
      <p:grpSp>
        <p:nvGrpSpPr>
          <p:cNvPr id="11" name="Harvey 4" hidden="1">
            <a:extLst>
              <a:ext uri="{FF2B5EF4-FFF2-40B4-BE49-F238E27FC236}">
                <a16:creationId xmlns:a16="http://schemas.microsoft.com/office/drawing/2014/main" id="{DDC5C333-7028-4F79-8940-98DC17723588}"/>
              </a:ext>
            </a:extLst>
          </p:cNvPr>
          <p:cNvGrpSpPr>
            <a:grpSpLocks/>
          </p:cNvGrpSpPr>
          <p:nvPr userDrawn="1">
            <p:custDataLst>
              <p:tags r:id="rId32"/>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70B331E2-39A8-4BAF-8DDD-C631B51EB56E}"/>
                </a:ext>
              </a:extLst>
            </p:cNvPr>
            <p:cNvSpPr>
              <a:spLocks noChangeAspect="1"/>
            </p:cNvSpPr>
            <p:nvPr>
              <p:custDataLst>
                <p:tags r:id="rId145"/>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4" name="Harvey 1/4 [1]">
              <a:extLst>
                <a:ext uri="{FF2B5EF4-FFF2-40B4-BE49-F238E27FC236}">
                  <a16:creationId xmlns:a16="http://schemas.microsoft.com/office/drawing/2014/main" id="{47F66FBA-2801-4875-BD13-0BF512FC3C6A}"/>
                </a:ext>
              </a:extLst>
            </p:cNvPr>
            <p:cNvSpPr>
              <a:spLocks noChangeAspect="1"/>
            </p:cNvSpPr>
            <p:nvPr>
              <p:custDataLst>
                <p:tags r:id="rId146"/>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5" name="Harvey 2/4 [2]">
              <a:extLst>
                <a:ext uri="{FF2B5EF4-FFF2-40B4-BE49-F238E27FC236}">
                  <a16:creationId xmlns:a16="http://schemas.microsoft.com/office/drawing/2014/main" id="{99673DAB-5272-45DC-B222-CA8CAA9FD2BB}"/>
                </a:ext>
              </a:extLst>
            </p:cNvPr>
            <p:cNvSpPr>
              <a:spLocks noChangeAspect="1"/>
            </p:cNvSpPr>
            <p:nvPr>
              <p:custDataLst>
                <p:tags r:id="rId147"/>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6" name="Harvey 3/4 [3]">
              <a:extLst>
                <a:ext uri="{FF2B5EF4-FFF2-40B4-BE49-F238E27FC236}">
                  <a16:creationId xmlns:a16="http://schemas.microsoft.com/office/drawing/2014/main" id="{F9B9444B-C98D-45FC-BA92-881D06827328}"/>
                </a:ext>
              </a:extLst>
            </p:cNvPr>
            <p:cNvSpPr>
              <a:spLocks noChangeAspect="1"/>
            </p:cNvSpPr>
            <p:nvPr>
              <p:custDataLst>
                <p:tags r:id="rId14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7" name="Harvey 4/4 [4]">
              <a:extLst>
                <a:ext uri="{FF2B5EF4-FFF2-40B4-BE49-F238E27FC236}">
                  <a16:creationId xmlns:a16="http://schemas.microsoft.com/office/drawing/2014/main" id="{5FFB853D-F550-4F16-8269-A070A19E381C}"/>
                </a:ext>
              </a:extLst>
            </p:cNvPr>
            <p:cNvSpPr>
              <a:spLocks noChangeAspect="1"/>
            </p:cNvSpPr>
            <p:nvPr>
              <p:custDataLst>
                <p:tags r:id="rId14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grpSp>
      <p:grpSp>
        <p:nvGrpSpPr>
          <p:cNvPr id="18" name="Harvey 8" hidden="1">
            <a:extLst>
              <a:ext uri="{FF2B5EF4-FFF2-40B4-BE49-F238E27FC236}">
                <a16:creationId xmlns:a16="http://schemas.microsoft.com/office/drawing/2014/main" id="{0630AB66-7B5F-41CE-A2EB-2EB4C67794AE}"/>
              </a:ext>
            </a:extLst>
          </p:cNvPr>
          <p:cNvGrpSpPr>
            <a:grpSpLocks/>
          </p:cNvGrpSpPr>
          <p:nvPr userDrawn="1">
            <p:custDataLst>
              <p:tags r:id="rId33"/>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051D5678-1EFE-40CF-8563-B5E9EA35A271}"/>
                </a:ext>
              </a:extLst>
            </p:cNvPr>
            <p:cNvSpPr>
              <a:spLocks noChangeAspect="1"/>
            </p:cNvSpPr>
            <p:nvPr>
              <p:custDataLst>
                <p:tags r:id="rId13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0" name="Harvey 1/8 [1]">
              <a:extLst>
                <a:ext uri="{FF2B5EF4-FFF2-40B4-BE49-F238E27FC236}">
                  <a16:creationId xmlns:a16="http://schemas.microsoft.com/office/drawing/2014/main" id="{E5DDEB4B-B8B3-42DA-AF30-4FD0A1770D91}"/>
                </a:ext>
              </a:extLst>
            </p:cNvPr>
            <p:cNvSpPr>
              <a:spLocks noChangeAspect="1"/>
            </p:cNvSpPr>
            <p:nvPr>
              <p:custDataLst>
                <p:tags r:id="rId137"/>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1" name="Harvey 2/8 [2]">
              <a:extLst>
                <a:ext uri="{FF2B5EF4-FFF2-40B4-BE49-F238E27FC236}">
                  <a16:creationId xmlns:a16="http://schemas.microsoft.com/office/drawing/2014/main" id="{FB9200C4-0418-4CEF-BBB8-18F997AD7CA8}"/>
                </a:ext>
              </a:extLst>
            </p:cNvPr>
            <p:cNvSpPr>
              <a:spLocks noChangeAspect="1"/>
            </p:cNvSpPr>
            <p:nvPr>
              <p:custDataLst>
                <p:tags r:id="rId13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2" name="Harvey 3/8 [3]">
              <a:extLst>
                <a:ext uri="{FF2B5EF4-FFF2-40B4-BE49-F238E27FC236}">
                  <a16:creationId xmlns:a16="http://schemas.microsoft.com/office/drawing/2014/main" id="{8E4DE7E8-0809-4E2E-BE6A-E989A6AEBF62}"/>
                </a:ext>
              </a:extLst>
            </p:cNvPr>
            <p:cNvSpPr>
              <a:spLocks noChangeAspect="1"/>
            </p:cNvSpPr>
            <p:nvPr>
              <p:custDataLst>
                <p:tags r:id="rId139"/>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3" name="Harvey 4/8 [4]">
              <a:extLst>
                <a:ext uri="{FF2B5EF4-FFF2-40B4-BE49-F238E27FC236}">
                  <a16:creationId xmlns:a16="http://schemas.microsoft.com/office/drawing/2014/main" id="{F839E6A9-0DED-402B-8F4C-2176769B55CD}"/>
                </a:ext>
              </a:extLst>
            </p:cNvPr>
            <p:cNvSpPr>
              <a:spLocks noChangeAspect="1"/>
            </p:cNvSpPr>
            <p:nvPr>
              <p:custDataLst>
                <p:tags r:id="rId140"/>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4" name="Harvey 5/8 [5]">
              <a:extLst>
                <a:ext uri="{FF2B5EF4-FFF2-40B4-BE49-F238E27FC236}">
                  <a16:creationId xmlns:a16="http://schemas.microsoft.com/office/drawing/2014/main" id="{C3EE8663-AD08-4237-8344-6543EC4B688C}"/>
                </a:ext>
              </a:extLst>
            </p:cNvPr>
            <p:cNvSpPr>
              <a:spLocks noChangeAspect="1"/>
            </p:cNvSpPr>
            <p:nvPr>
              <p:custDataLst>
                <p:tags r:id="rId141"/>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5" name="Harvey 6/8 [6]">
              <a:extLst>
                <a:ext uri="{FF2B5EF4-FFF2-40B4-BE49-F238E27FC236}">
                  <a16:creationId xmlns:a16="http://schemas.microsoft.com/office/drawing/2014/main" id="{ADE6F931-D156-4E59-A3ED-0B14B5F0EF7E}"/>
                </a:ext>
              </a:extLst>
            </p:cNvPr>
            <p:cNvSpPr>
              <a:spLocks noChangeAspect="1"/>
            </p:cNvSpPr>
            <p:nvPr>
              <p:custDataLst>
                <p:tags r:id="rId142"/>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6" name="Harvey 7/8 [7]">
              <a:extLst>
                <a:ext uri="{FF2B5EF4-FFF2-40B4-BE49-F238E27FC236}">
                  <a16:creationId xmlns:a16="http://schemas.microsoft.com/office/drawing/2014/main" id="{A36821AE-2FF1-4F6E-AAF3-1BEA6AE153B8}"/>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7" name="Harvey 8/8 [8]">
              <a:extLst>
                <a:ext uri="{FF2B5EF4-FFF2-40B4-BE49-F238E27FC236}">
                  <a16:creationId xmlns:a16="http://schemas.microsoft.com/office/drawing/2014/main" id="{2D277E47-45D5-4503-8443-BED560C6560A}"/>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grpSp>
      <p:grpSp>
        <p:nvGrpSpPr>
          <p:cNvPr id="28" name="Harvey 100" hidden="1">
            <a:extLst>
              <a:ext uri="{FF2B5EF4-FFF2-40B4-BE49-F238E27FC236}">
                <a16:creationId xmlns:a16="http://schemas.microsoft.com/office/drawing/2014/main" id="{6D5D9337-395C-4FE4-97E6-E1CD47A644E9}"/>
              </a:ext>
            </a:extLst>
          </p:cNvPr>
          <p:cNvGrpSpPr/>
          <p:nvPr userDrawn="1">
            <p:custDataLst>
              <p:tags r:id="rId34"/>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C2D4C837-2D4B-4D6B-81F8-9B001989609B}"/>
                </a:ext>
              </a:extLst>
            </p:cNvPr>
            <p:cNvSpPr>
              <a:spLocks noChangeAspect="1"/>
            </p:cNvSpPr>
            <p:nvPr>
              <p:custDataLst>
                <p:tags r:id="rId35"/>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0" name="Harvey 1/100 [1]">
              <a:extLst>
                <a:ext uri="{FF2B5EF4-FFF2-40B4-BE49-F238E27FC236}">
                  <a16:creationId xmlns:a16="http://schemas.microsoft.com/office/drawing/2014/main" id="{BACD6AAA-4A1C-46BE-B491-9A4A9C7C56F3}"/>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1" name="Harvey 2/100 [2]">
              <a:extLst>
                <a:ext uri="{FF2B5EF4-FFF2-40B4-BE49-F238E27FC236}">
                  <a16:creationId xmlns:a16="http://schemas.microsoft.com/office/drawing/2014/main" id="{701024C3-4DEF-477C-9CFB-100E0303499E}"/>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2" name="Harvey 3/100 [3]">
              <a:extLst>
                <a:ext uri="{FF2B5EF4-FFF2-40B4-BE49-F238E27FC236}">
                  <a16:creationId xmlns:a16="http://schemas.microsoft.com/office/drawing/2014/main" id="{46A461CD-8D28-4422-AF2A-8267EFA51CAD}"/>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3" name="Harvey 4/100 [4]">
              <a:extLst>
                <a:ext uri="{FF2B5EF4-FFF2-40B4-BE49-F238E27FC236}">
                  <a16:creationId xmlns:a16="http://schemas.microsoft.com/office/drawing/2014/main" id="{0A337C3A-F021-437D-9E3D-FDE5AF266029}"/>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5" name="Harvey 5/100 [5]">
              <a:extLst>
                <a:ext uri="{FF2B5EF4-FFF2-40B4-BE49-F238E27FC236}">
                  <a16:creationId xmlns:a16="http://schemas.microsoft.com/office/drawing/2014/main" id="{BDF66AF7-3D75-4118-B7E6-241B2C41B2C9}"/>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6" name="Harvey 6/100 [6]">
              <a:extLst>
                <a:ext uri="{FF2B5EF4-FFF2-40B4-BE49-F238E27FC236}">
                  <a16:creationId xmlns:a16="http://schemas.microsoft.com/office/drawing/2014/main" id="{E74E7438-4315-4097-9BA7-F0CE3252AC14}"/>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7" name="Harvey 7/100 [7]">
              <a:extLst>
                <a:ext uri="{FF2B5EF4-FFF2-40B4-BE49-F238E27FC236}">
                  <a16:creationId xmlns:a16="http://schemas.microsoft.com/office/drawing/2014/main" id="{FEBA4E91-97BB-4DAC-B193-66FA4828DB26}"/>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8" name="Harvey 8/100 [8]">
              <a:extLst>
                <a:ext uri="{FF2B5EF4-FFF2-40B4-BE49-F238E27FC236}">
                  <a16:creationId xmlns:a16="http://schemas.microsoft.com/office/drawing/2014/main" id="{EEB85E02-177B-40CF-B926-A4423CC7C827}"/>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9" name="Harvey 9/100 [9]">
              <a:extLst>
                <a:ext uri="{FF2B5EF4-FFF2-40B4-BE49-F238E27FC236}">
                  <a16:creationId xmlns:a16="http://schemas.microsoft.com/office/drawing/2014/main" id="{C133BC7F-B0E3-404F-92D1-BB930C4F3311}"/>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0" name="Harvey 10/100 [10]">
              <a:extLst>
                <a:ext uri="{FF2B5EF4-FFF2-40B4-BE49-F238E27FC236}">
                  <a16:creationId xmlns:a16="http://schemas.microsoft.com/office/drawing/2014/main" id="{F2FB72A6-CDF7-48B3-A3B8-5A5FC061802C}"/>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1" name="Harvey 11/100 [11]">
              <a:extLst>
                <a:ext uri="{FF2B5EF4-FFF2-40B4-BE49-F238E27FC236}">
                  <a16:creationId xmlns:a16="http://schemas.microsoft.com/office/drawing/2014/main" id="{F3110C8B-1B18-4579-AB3F-0F4A0840CF38}"/>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2" name="Harvey 12/100 [12]">
              <a:extLst>
                <a:ext uri="{FF2B5EF4-FFF2-40B4-BE49-F238E27FC236}">
                  <a16:creationId xmlns:a16="http://schemas.microsoft.com/office/drawing/2014/main" id="{84A1B722-E5AC-45F7-9498-7FF502B6FA2B}"/>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3" name="Harvey 13/100 [13]">
              <a:extLst>
                <a:ext uri="{FF2B5EF4-FFF2-40B4-BE49-F238E27FC236}">
                  <a16:creationId xmlns:a16="http://schemas.microsoft.com/office/drawing/2014/main" id="{A5599F20-B957-4DF9-8B04-F2B77AAF0BDB}"/>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4" name="Harvey 14/100 [14]">
              <a:extLst>
                <a:ext uri="{FF2B5EF4-FFF2-40B4-BE49-F238E27FC236}">
                  <a16:creationId xmlns:a16="http://schemas.microsoft.com/office/drawing/2014/main" id="{F74357FC-EB3D-46C4-B56A-5007C9F4FB84}"/>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5" name="Harvey 15/100 [15]">
              <a:extLst>
                <a:ext uri="{FF2B5EF4-FFF2-40B4-BE49-F238E27FC236}">
                  <a16:creationId xmlns:a16="http://schemas.microsoft.com/office/drawing/2014/main" id="{32E8E8F3-9DBC-46F4-9700-CAF071913650}"/>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6" name="Harvey 16/100 [16]">
              <a:extLst>
                <a:ext uri="{FF2B5EF4-FFF2-40B4-BE49-F238E27FC236}">
                  <a16:creationId xmlns:a16="http://schemas.microsoft.com/office/drawing/2014/main" id="{71360883-3CF3-4439-9568-E456C60454A8}"/>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7" name="Harvey 17/100 [17]">
              <a:extLst>
                <a:ext uri="{FF2B5EF4-FFF2-40B4-BE49-F238E27FC236}">
                  <a16:creationId xmlns:a16="http://schemas.microsoft.com/office/drawing/2014/main" id="{AE88FC9E-FB95-4413-AE3E-B8BF504735B5}"/>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8" name="Harvey 18/100 [18]">
              <a:extLst>
                <a:ext uri="{FF2B5EF4-FFF2-40B4-BE49-F238E27FC236}">
                  <a16:creationId xmlns:a16="http://schemas.microsoft.com/office/drawing/2014/main" id="{62593B83-E4BE-4CE8-9B0B-25AF9B7D4254}"/>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9" name="Harvey 19/100 [19]">
              <a:extLst>
                <a:ext uri="{FF2B5EF4-FFF2-40B4-BE49-F238E27FC236}">
                  <a16:creationId xmlns:a16="http://schemas.microsoft.com/office/drawing/2014/main" id="{CD41838E-0172-403D-9B68-FD51310F5400}"/>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0" name="Harvey 20/100 [20]">
              <a:extLst>
                <a:ext uri="{FF2B5EF4-FFF2-40B4-BE49-F238E27FC236}">
                  <a16:creationId xmlns:a16="http://schemas.microsoft.com/office/drawing/2014/main" id="{EDE3F4CF-CB3E-40C2-B070-AC09F1E8FBD5}"/>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1" name="Harvey 21/100 [21]">
              <a:extLst>
                <a:ext uri="{FF2B5EF4-FFF2-40B4-BE49-F238E27FC236}">
                  <a16:creationId xmlns:a16="http://schemas.microsoft.com/office/drawing/2014/main" id="{CD8E25E7-83D2-4F78-92A7-435281704491}"/>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2" name="Harvey 22/100 [22]">
              <a:extLst>
                <a:ext uri="{FF2B5EF4-FFF2-40B4-BE49-F238E27FC236}">
                  <a16:creationId xmlns:a16="http://schemas.microsoft.com/office/drawing/2014/main" id="{C6A696FB-9EFC-47F6-9860-247C48C1FC3D}"/>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3" name="Harvey 23/100 [23]">
              <a:extLst>
                <a:ext uri="{FF2B5EF4-FFF2-40B4-BE49-F238E27FC236}">
                  <a16:creationId xmlns:a16="http://schemas.microsoft.com/office/drawing/2014/main" id="{252958D2-EE89-4FBF-BF7B-C8AFAD704413}"/>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4" name="Harvey 24/100 [24]">
              <a:extLst>
                <a:ext uri="{FF2B5EF4-FFF2-40B4-BE49-F238E27FC236}">
                  <a16:creationId xmlns:a16="http://schemas.microsoft.com/office/drawing/2014/main" id="{314E82DC-04B6-406C-9D65-1115F4D2AA22}"/>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5" name="Harvey 25/100 [25]">
              <a:extLst>
                <a:ext uri="{FF2B5EF4-FFF2-40B4-BE49-F238E27FC236}">
                  <a16:creationId xmlns:a16="http://schemas.microsoft.com/office/drawing/2014/main" id="{669D1B60-A74F-4296-8610-F3DCDDC15022}"/>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6" name="Harvey 26/100 [26]">
              <a:extLst>
                <a:ext uri="{FF2B5EF4-FFF2-40B4-BE49-F238E27FC236}">
                  <a16:creationId xmlns:a16="http://schemas.microsoft.com/office/drawing/2014/main" id="{FF6DD112-04B6-4656-AB9D-1F9950FEE2D9}"/>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7" name="Harvey 27/100 [27]">
              <a:extLst>
                <a:ext uri="{FF2B5EF4-FFF2-40B4-BE49-F238E27FC236}">
                  <a16:creationId xmlns:a16="http://schemas.microsoft.com/office/drawing/2014/main" id="{E2928B53-FC5C-427C-AE65-9286773D84B2}"/>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8" name="Harvey 28/100 [28]">
              <a:extLst>
                <a:ext uri="{FF2B5EF4-FFF2-40B4-BE49-F238E27FC236}">
                  <a16:creationId xmlns:a16="http://schemas.microsoft.com/office/drawing/2014/main" id="{D8CF4F20-8FEC-47FF-9B86-E818143B2C19}"/>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9" name="Harvey 29/100 [29]">
              <a:extLst>
                <a:ext uri="{FF2B5EF4-FFF2-40B4-BE49-F238E27FC236}">
                  <a16:creationId xmlns:a16="http://schemas.microsoft.com/office/drawing/2014/main" id="{E1AF074D-4599-4D0E-8078-66303FEBDE44}"/>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0" name="Harvey 30/100 [30]">
              <a:extLst>
                <a:ext uri="{FF2B5EF4-FFF2-40B4-BE49-F238E27FC236}">
                  <a16:creationId xmlns:a16="http://schemas.microsoft.com/office/drawing/2014/main" id="{2DF9C982-C062-4899-8A5F-20F49AD9E1B5}"/>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1" name="Harvey 31/100 [31]">
              <a:extLst>
                <a:ext uri="{FF2B5EF4-FFF2-40B4-BE49-F238E27FC236}">
                  <a16:creationId xmlns:a16="http://schemas.microsoft.com/office/drawing/2014/main" id="{E98CD797-9DD9-4143-9058-D1ABF95E7406}"/>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2" name="Harvey 32/100 [32]">
              <a:extLst>
                <a:ext uri="{FF2B5EF4-FFF2-40B4-BE49-F238E27FC236}">
                  <a16:creationId xmlns:a16="http://schemas.microsoft.com/office/drawing/2014/main" id="{39029FE4-844F-47DA-8FEF-FB68673FF10C}"/>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3" name="Harvey 33/100 [33]">
              <a:extLst>
                <a:ext uri="{FF2B5EF4-FFF2-40B4-BE49-F238E27FC236}">
                  <a16:creationId xmlns:a16="http://schemas.microsoft.com/office/drawing/2014/main" id="{B99AA4D4-9C74-447B-89EF-8FD268FF95EE}"/>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4" name="Harvey 34/100 [34]">
              <a:extLst>
                <a:ext uri="{FF2B5EF4-FFF2-40B4-BE49-F238E27FC236}">
                  <a16:creationId xmlns:a16="http://schemas.microsoft.com/office/drawing/2014/main" id="{0880CCDE-4DDE-49A8-AFB2-FDDCE314B4D3}"/>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5" name="Harvey 35/100 [35]">
              <a:extLst>
                <a:ext uri="{FF2B5EF4-FFF2-40B4-BE49-F238E27FC236}">
                  <a16:creationId xmlns:a16="http://schemas.microsoft.com/office/drawing/2014/main" id="{F37E834A-F9D8-4623-BC85-60359856CCD0}"/>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6" name="Harvey 36/100 [36]">
              <a:extLst>
                <a:ext uri="{FF2B5EF4-FFF2-40B4-BE49-F238E27FC236}">
                  <a16:creationId xmlns:a16="http://schemas.microsoft.com/office/drawing/2014/main" id="{15163940-B229-4368-B727-3714123C78AB}"/>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7" name="Harvey 37/100 [37]">
              <a:extLst>
                <a:ext uri="{FF2B5EF4-FFF2-40B4-BE49-F238E27FC236}">
                  <a16:creationId xmlns:a16="http://schemas.microsoft.com/office/drawing/2014/main" id="{64BAECDC-27C7-4333-B9D8-59DE42A1B1AA}"/>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8" name="Harvey 38/100 [38]">
              <a:extLst>
                <a:ext uri="{FF2B5EF4-FFF2-40B4-BE49-F238E27FC236}">
                  <a16:creationId xmlns:a16="http://schemas.microsoft.com/office/drawing/2014/main" id="{4F018A0A-A74A-4E47-BC47-203679D4F8C0}"/>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9" name="Harvey 39/100 [39]">
              <a:extLst>
                <a:ext uri="{FF2B5EF4-FFF2-40B4-BE49-F238E27FC236}">
                  <a16:creationId xmlns:a16="http://schemas.microsoft.com/office/drawing/2014/main" id="{ACA75957-9FDB-46A2-82EC-77103CBEAC52}"/>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0" name="Harvey 40/100 [40]">
              <a:extLst>
                <a:ext uri="{FF2B5EF4-FFF2-40B4-BE49-F238E27FC236}">
                  <a16:creationId xmlns:a16="http://schemas.microsoft.com/office/drawing/2014/main" id="{025DFA7F-A073-422A-8D20-E27D1ABE4342}"/>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1" name="Harvey 41/100 [41]">
              <a:extLst>
                <a:ext uri="{FF2B5EF4-FFF2-40B4-BE49-F238E27FC236}">
                  <a16:creationId xmlns:a16="http://schemas.microsoft.com/office/drawing/2014/main" id="{BF311CE9-A4CB-4965-8F0F-5B6811E9FB20}"/>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2" name="Harvey 42/100 [42]">
              <a:extLst>
                <a:ext uri="{FF2B5EF4-FFF2-40B4-BE49-F238E27FC236}">
                  <a16:creationId xmlns:a16="http://schemas.microsoft.com/office/drawing/2014/main" id="{1B415A3D-1E85-4E6A-8BAB-3BB56600BA4F}"/>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3" name="Harvey 43/100 [43]">
              <a:extLst>
                <a:ext uri="{FF2B5EF4-FFF2-40B4-BE49-F238E27FC236}">
                  <a16:creationId xmlns:a16="http://schemas.microsoft.com/office/drawing/2014/main" id="{7EAD6077-4487-4E7D-846D-445E65B5291C}"/>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4" name="Harvey 44/100 [44]">
              <a:extLst>
                <a:ext uri="{FF2B5EF4-FFF2-40B4-BE49-F238E27FC236}">
                  <a16:creationId xmlns:a16="http://schemas.microsoft.com/office/drawing/2014/main" id="{4B57ADAF-4A83-4CB4-8920-E2B9F994E83E}"/>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5" name="Harvey 45/100 [45]">
              <a:extLst>
                <a:ext uri="{FF2B5EF4-FFF2-40B4-BE49-F238E27FC236}">
                  <a16:creationId xmlns:a16="http://schemas.microsoft.com/office/drawing/2014/main" id="{FF3E5416-AC43-4CBB-A32A-A966ED03106F}"/>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6" name="Harvey 46/100 [46]">
              <a:extLst>
                <a:ext uri="{FF2B5EF4-FFF2-40B4-BE49-F238E27FC236}">
                  <a16:creationId xmlns:a16="http://schemas.microsoft.com/office/drawing/2014/main" id="{49AFF9C1-C19A-487C-A4C1-47DA87277C3B}"/>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7" name="Harvey 47/100 [47]">
              <a:extLst>
                <a:ext uri="{FF2B5EF4-FFF2-40B4-BE49-F238E27FC236}">
                  <a16:creationId xmlns:a16="http://schemas.microsoft.com/office/drawing/2014/main" id="{F35AEE09-D82F-438F-9D01-96C6876241F1}"/>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8" name="Harvey 48/100 [48]">
              <a:extLst>
                <a:ext uri="{FF2B5EF4-FFF2-40B4-BE49-F238E27FC236}">
                  <a16:creationId xmlns:a16="http://schemas.microsoft.com/office/drawing/2014/main" id="{4FC3325B-EEB2-4420-9715-1149CEACE9AC}"/>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9" name="Harvey 49/100 [49]">
              <a:extLst>
                <a:ext uri="{FF2B5EF4-FFF2-40B4-BE49-F238E27FC236}">
                  <a16:creationId xmlns:a16="http://schemas.microsoft.com/office/drawing/2014/main" id="{3BE00D50-8FCE-4E11-AA24-10B621732F20}"/>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0" name="Harvey 50/100 [50]">
              <a:extLst>
                <a:ext uri="{FF2B5EF4-FFF2-40B4-BE49-F238E27FC236}">
                  <a16:creationId xmlns:a16="http://schemas.microsoft.com/office/drawing/2014/main" id="{97083993-8BFD-443F-A3A3-D28EF389CE2B}"/>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1" name="Harvey 51/100 [51]">
              <a:extLst>
                <a:ext uri="{FF2B5EF4-FFF2-40B4-BE49-F238E27FC236}">
                  <a16:creationId xmlns:a16="http://schemas.microsoft.com/office/drawing/2014/main" id="{BDE38762-18E9-47FF-895E-325F5976ECAA}"/>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2" name="Harvey 52/100 [52]">
              <a:extLst>
                <a:ext uri="{FF2B5EF4-FFF2-40B4-BE49-F238E27FC236}">
                  <a16:creationId xmlns:a16="http://schemas.microsoft.com/office/drawing/2014/main" id="{785EAA21-FBCD-46DC-8430-7AB12F5A66AF}"/>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3" name="Harvey 53/100 [53]">
              <a:extLst>
                <a:ext uri="{FF2B5EF4-FFF2-40B4-BE49-F238E27FC236}">
                  <a16:creationId xmlns:a16="http://schemas.microsoft.com/office/drawing/2014/main" id="{858D54BA-F4A5-4C67-830E-E85FF6EE735D}"/>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4" name="Harvey 54/100 [54]">
              <a:extLst>
                <a:ext uri="{FF2B5EF4-FFF2-40B4-BE49-F238E27FC236}">
                  <a16:creationId xmlns:a16="http://schemas.microsoft.com/office/drawing/2014/main" id="{AC41BD7B-E1FA-4AED-B11C-E03936A672E6}"/>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5" name="Harvey 55/100 [55]">
              <a:extLst>
                <a:ext uri="{FF2B5EF4-FFF2-40B4-BE49-F238E27FC236}">
                  <a16:creationId xmlns:a16="http://schemas.microsoft.com/office/drawing/2014/main" id="{BAF901A0-5FD1-4B29-9AF9-DB8B19412429}"/>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6" name="Harvey 56/100 [56]">
              <a:extLst>
                <a:ext uri="{FF2B5EF4-FFF2-40B4-BE49-F238E27FC236}">
                  <a16:creationId xmlns:a16="http://schemas.microsoft.com/office/drawing/2014/main" id="{3EFF555D-6B7F-481F-ADC2-746953BA7F97}"/>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7" name="Harvey 57/100 [57]">
              <a:extLst>
                <a:ext uri="{FF2B5EF4-FFF2-40B4-BE49-F238E27FC236}">
                  <a16:creationId xmlns:a16="http://schemas.microsoft.com/office/drawing/2014/main" id="{A4D3BE31-8C07-4912-AB8B-8331A665C238}"/>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8" name="Harvey 58/100 [58]">
              <a:extLst>
                <a:ext uri="{FF2B5EF4-FFF2-40B4-BE49-F238E27FC236}">
                  <a16:creationId xmlns:a16="http://schemas.microsoft.com/office/drawing/2014/main" id="{E7B5A5D9-6DD2-4B0A-9557-7A7AF774103E}"/>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9" name="Harvey 59/100 [59]">
              <a:extLst>
                <a:ext uri="{FF2B5EF4-FFF2-40B4-BE49-F238E27FC236}">
                  <a16:creationId xmlns:a16="http://schemas.microsoft.com/office/drawing/2014/main" id="{88458C0E-D234-4C86-A6CC-B8CD6C445F00}"/>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0" name="Harvey 60/100 [60]">
              <a:extLst>
                <a:ext uri="{FF2B5EF4-FFF2-40B4-BE49-F238E27FC236}">
                  <a16:creationId xmlns:a16="http://schemas.microsoft.com/office/drawing/2014/main" id="{0924D2C6-D224-49FD-A4B8-312AFD605E78}"/>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1" name="Harvey 61/100 [61]">
              <a:extLst>
                <a:ext uri="{FF2B5EF4-FFF2-40B4-BE49-F238E27FC236}">
                  <a16:creationId xmlns:a16="http://schemas.microsoft.com/office/drawing/2014/main" id="{F9FB23C2-D568-49AC-B8FD-0480EB019739}"/>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2" name="Harvey 62/100 [62]">
              <a:extLst>
                <a:ext uri="{FF2B5EF4-FFF2-40B4-BE49-F238E27FC236}">
                  <a16:creationId xmlns:a16="http://schemas.microsoft.com/office/drawing/2014/main" id="{9EF3159D-F4FB-4032-BCCB-55E6ED5EEFC7}"/>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3" name="Harvey 63/100 [63]">
              <a:extLst>
                <a:ext uri="{FF2B5EF4-FFF2-40B4-BE49-F238E27FC236}">
                  <a16:creationId xmlns:a16="http://schemas.microsoft.com/office/drawing/2014/main" id="{9362C8EA-6D15-4E0C-8AE9-B1B50EB297B8}"/>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4" name="Harvey 64/100 [64]">
              <a:extLst>
                <a:ext uri="{FF2B5EF4-FFF2-40B4-BE49-F238E27FC236}">
                  <a16:creationId xmlns:a16="http://schemas.microsoft.com/office/drawing/2014/main" id="{91EB375D-1444-4BE3-A696-66272A1564CD}"/>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5" name="Harvey 65/100 [65]">
              <a:extLst>
                <a:ext uri="{FF2B5EF4-FFF2-40B4-BE49-F238E27FC236}">
                  <a16:creationId xmlns:a16="http://schemas.microsoft.com/office/drawing/2014/main" id="{9A3002B1-5D17-4BCB-9A44-B2FB4025D02F}"/>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6" name="Harvey 66/100 [66]">
              <a:extLst>
                <a:ext uri="{FF2B5EF4-FFF2-40B4-BE49-F238E27FC236}">
                  <a16:creationId xmlns:a16="http://schemas.microsoft.com/office/drawing/2014/main" id="{E5F2FDE4-04B2-4A45-A685-14E0C51883A5}"/>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7" name="Harvey 67/100 [67]">
              <a:extLst>
                <a:ext uri="{FF2B5EF4-FFF2-40B4-BE49-F238E27FC236}">
                  <a16:creationId xmlns:a16="http://schemas.microsoft.com/office/drawing/2014/main" id="{D399A169-3845-4CD5-A62C-F4586F1FAFE8}"/>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8" name="Harvey 68/100 [68]">
              <a:extLst>
                <a:ext uri="{FF2B5EF4-FFF2-40B4-BE49-F238E27FC236}">
                  <a16:creationId xmlns:a16="http://schemas.microsoft.com/office/drawing/2014/main" id="{E12F5173-9960-47F5-9A91-B043294E14CB}"/>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9" name="Harvey 69/100 [69]">
              <a:extLst>
                <a:ext uri="{FF2B5EF4-FFF2-40B4-BE49-F238E27FC236}">
                  <a16:creationId xmlns:a16="http://schemas.microsoft.com/office/drawing/2014/main" id="{DD9B9229-3D3A-4706-BEEC-04C19A30C5C3}"/>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0" name="Harvey 70/100 [70]">
              <a:extLst>
                <a:ext uri="{FF2B5EF4-FFF2-40B4-BE49-F238E27FC236}">
                  <a16:creationId xmlns:a16="http://schemas.microsoft.com/office/drawing/2014/main" id="{795A4CC8-0C08-491C-8D7F-95EC8E0E25B8}"/>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1" name="Harvey 71/100 [71]">
              <a:extLst>
                <a:ext uri="{FF2B5EF4-FFF2-40B4-BE49-F238E27FC236}">
                  <a16:creationId xmlns:a16="http://schemas.microsoft.com/office/drawing/2014/main" id="{91862A76-5FCC-4C25-9A3F-A10651AC7725}"/>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2" name="Harvey 72/100 [72]">
              <a:extLst>
                <a:ext uri="{FF2B5EF4-FFF2-40B4-BE49-F238E27FC236}">
                  <a16:creationId xmlns:a16="http://schemas.microsoft.com/office/drawing/2014/main" id="{46969644-17D9-45C9-A88A-9A88622DCE45}"/>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3" name="Harvey 73/100 [73]">
              <a:extLst>
                <a:ext uri="{FF2B5EF4-FFF2-40B4-BE49-F238E27FC236}">
                  <a16:creationId xmlns:a16="http://schemas.microsoft.com/office/drawing/2014/main" id="{F89621F9-3ABB-450D-913E-7B467F289A9B}"/>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4" name="Harvey 74/100 [74]">
              <a:extLst>
                <a:ext uri="{FF2B5EF4-FFF2-40B4-BE49-F238E27FC236}">
                  <a16:creationId xmlns:a16="http://schemas.microsoft.com/office/drawing/2014/main" id="{89EE4B1F-E703-471D-8307-BFB9EDEDB9F7}"/>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5" name="Harvey 75/100 [75]">
              <a:extLst>
                <a:ext uri="{FF2B5EF4-FFF2-40B4-BE49-F238E27FC236}">
                  <a16:creationId xmlns:a16="http://schemas.microsoft.com/office/drawing/2014/main" id="{8AB2EEA8-04AC-4B6C-8D90-28093DB647E6}"/>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6" name="Harvey 76/100 [76]">
              <a:extLst>
                <a:ext uri="{FF2B5EF4-FFF2-40B4-BE49-F238E27FC236}">
                  <a16:creationId xmlns:a16="http://schemas.microsoft.com/office/drawing/2014/main" id="{6F4E00F2-EA6F-4809-B2FD-4CE3ABE8C480}"/>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7" name="Harvey 77/100 [77]">
              <a:extLst>
                <a:ext uri="{FF2B5EF4-FFF2-40B4-BE49-F238E27FC236}">
                  <a16:creationId xmlns:a16="http://schemas.microsoft.com/office/drawing/2014/main" id="{CF5CA593-7B87-4492-9B35-2255514CB496}"/>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8" name="Harvey 78/100 [78]">
              <a:extLst>
                <a:ext uri="{FF2B5EF4-FFF2-40B4-BE49-F238E27FC236}">
                  <a16:creationId xmlns:a16="http://schemas.microsoft.com/office/drawing/2014/main" id="{8C036464-458E-48D4-BAC8-84819F820C60}"/>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9" name="Harvey 79/100 [79]">
              <a:extLst>
                <a:ext uri="{FF2B5EF4-FFF2-40B4-BE49-F238E27FC236}">
                  <a16:creationId xmlns:a16="http://schemas.microsoft.com/office/drawing/2014/main" id="{6FD5AC00-8293-447C-B728-B963DD67B1C2}"/>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0" name="Harvey 80/100 [80]">
              <a:extLst>
                <a:ext uri="{FF2B5EF4-FFF2-40B4-BE49-F238E27FC236}">
                  <a16:creationId xmlns:a16="http://schemas.microsoft.com/office/drawing/2014/main" id="{29C0F859-BC49-430F-8C59-C0B9109E47A3}"/>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1" name="Harvey 81/100 [81]">
              <a:extLst>
                <a:ext uri="{FF2B5EF4-FFF2-40B4-BE49-F238E27FC236}">
                  <a16:creationId xmlns:a16="http://schemas.microsoft.com/office/drawing/2014/main" id="{F78719E3-0417-4867-B70D-21538B3AC36E}"/>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2" name="Harvey 82/100 [82]">
              <a:extLst>
                <a:ext uri="{FF2B5EF4-FFF2-40B4-BE49-F238E27FC236}">
                  <a16:creationId xmlns:a16="http://schemas.microsoft.com/office/drawing/2014/main" id="{9C5D0905-7412-4C75-BC20-E51105CA783D}"/>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3" name="Harvey 83/100 [83]">
              <a:extLst>
                <a:ext uri="{FF2B5EF4-FFF2-40B4-BE49-F238E27FC236}">
                  <a16:creationId xmlns:a16="http://schemas.microsoft.com/office/drawing/2014/main" id="{96AA2E20-CC65-4632-B3D4-93E962B59D4C}"/>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4" name="Harvey 84/100 [84]">
              <a:extLst>
                <a:ext uri="{FF2B5EF4-FFF2-40B4-BE49-F238E27FC236}">
                  <a16:creationId xmlns:a16="http://schemas.microsoft.com/office/drawing/2014/main" id="{9B4360A3-E0B2-48F7-B5A8-D24513748A82}"/>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5" name="Harvey 85/100 [85]">
              <a:extLst>
                <a:ext uri="{FF2B5EF4-FFF2-40B4-BE49-F238E27FC236}">
                  <a16:creationId xmlns:a16="http://schemas.microsoft.com/office/drawing/2014/main" id="{D694B21E-EEA0-48FA-A35C-7B6570B3F861}"/>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6" name="Harvey 86/100 [86]">
              <a:extLst>
                <a:ext uri="{FF2B5EF4-FFF2-40B4-BE49-F238E27FC236}">
                  <a16:creationId xmlns:a16="http://schemas.microsoft.com/office/drawing/2014/main" id="{85E1AF41-C21D-4514-B37E-CC830BC09C0A}"/>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7" name="Harvey 87/100 [87]">
              <a:extLst>
                <a:ext uri="{FF2B5EF4-FFF2-40B4-BE49-F238E27FC236}">
                  <a16:creationId xmlns:a16="http://schemas.microsoft.com/office/drawing/2014/main" id="{E3948F2E-FD5F-4107-B122-9AC75FE0CD9E}"/>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8" name="Harvey 88/100 [88]">
              <a:extLst>
                <a:ext uri="{FF2B5EF4-FFF2-40B4-BE49-F238E27FC236}">
                  <a16:creationId xmlns:a16="http://schemas.microsoft.com/office/drawing/2014/main" id="{744E57ED-019F-4A8B-A06E-9FB965FEBB23}"/>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9" name="Harvey 89/100 [89]">
              <a:extLst>
                <a:ext uri="{FF2B5EF4-FFF2-40B4-BE49-F238E27FC236}">
                  <a16:creationId xmlns:a16="http://schemas.microsoft.com/office/drawing/2014/main" id="{5567719B-31CA-4A86-801E-E0531122E504}"/>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0" name="Harvey 90/100 [90]">
              <a:extLst>
                <a:ext uri="{FF2B5EF4-FFF2-40B4-BE49-F238E27FC236}">
                  <a16:creationId xmlns:a16="http://schemas.microsoft.com/office/drawing/2014/main" id="{2CD4B3A1-B882-43A6-A4CA-C9FCA394B28B}"/>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1" name="Harvey 91/100 [91]">
              <a:extLst>
                <a:ext uri="{FF2B5EF4-FFF2-40B4-BE49-F238E27FC236}">
                  <a16:creationId xmlns:a16="http://schemas.microsoft.com/office/drawing/2014/main" id="{68606D93-5175-4900-AD89-6D0710AFE75F}"/>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2" name="Harvey 92/100 [92]">
              <a:extLst>
                <a:ext uri="{FF2B5EF4-FFF2-40B4-BE49-F238E27FC236}">
                  <a16:creationId xmlns:a16="http://schemas.microsoft.com/office/drawing/2014/main" id="{7EE30864-DDCC-4BBA-B70A-48810E224581}"/>
                </a:ext>
              </a:extLst>
            </p:cNvPr>
            <p:cNvSpPr>
              <a:spLocks noChangeAspect="1"/>
            </p:cNvSpPr>
            <p:nvPr>
              <p:custDataLst>
                <p:tags r:id="rId127"/>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3" name="Harvey 93/100 [93]">
              <a:extLst>
                <a:ext uri="{FF2B5EF4-FFF2-40B4-BE49-F238E27FC236}">
                  <a16:creationId xmlns:a16="http://schemas.microsoft.com/office/drawing/2014/main" id="{608CA488-A707-4C7A-9287-9DA9A38ED3D4}"/>
                </a:ext>
              </a:extLst>
            </p:cNvPr>
            <p:cNvSpPr>
              <a:spLocks noChangeAspect="1"/>
            </p:cNvSpPr>
            <p:nvPr>
              <p:custDataLst>
                <p:tags r:id="rId128"/>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4" name="Harvey 94/100 [94]">
              <a:extLst>
                <a:ext uri="{FF2B5EF4-FFF2-40B4-BE49-F238E27FC236}">
                  <a16:creationId xmlns:a16="http://schemas.microsoft.com/office/drawing/2014/main" id="{FE1836A9-F92A-4F07-BBB8-2274E290E952}"/>
                </a:ext>
              </a:extLst>
            </p:cNvPr>
            <p:cNvSpPr>
              <a:spLocks noChangeAspect="1"/>
            </p:cNvSpPr>
            <p:nvPr>
              <p:custDataLst>
                <p:tags r:id="rId129"/>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5" name="Harvey 95/100 [95]">
              <a:extLst>
                <a:ext uri="{FF2B5EF4-FFF2-40B4-BE49-F238E27FC236}">
                  <a16:creationId xmlns:a16="http://schemas.microsoft.com/office/drawing/2014/main" id="{3169BE73-7F99-46E3-BDA9-D9BB85BE343E}"/>
                </a:ext>
              </a:extLst>
            </p:cNvPr>
            <p:cNvSpPr>
              <a:spLocks noChangeAspect="1"/>
            </p:cNvSpPr>
            <p:nvPr>
              <p:custDataLst>
                <p:tags r:id="rId130"/>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6" name="Harvey 96/100 [96]">
              <a:extLst>
                <a:ext uri="{FF2B5EF4-FFF2-40B4-BE49-F238E27FC236}">
                  <a16:creationId xmlns:a16="http://schemas.microsoft.com/office/drawing/2014/main" id="{12E3B5ED-B1AB-4A99-BD20-FF638135BE37}"/>
                </a:ext>
              </a:extLst>
            </p:cNvPr>
            <p:cNvSpPr>
              <a:spLocks noChangeAspect="1"/>
            </p:cNvSpPr>
            <p:nvPr>
              <p:custDataLst>
                <p:tags r:id="rId131"/>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7" name="Harvey 97/100 [97]">
              <a:extLst>
                <a:ext uri="{FF2B5EF4-FFF2-40B4-BE49-F238E27FC236}">
                  <a16:creationId xmlns:a16="http://schemas.microsoft.com/office/drawing/2014/main" id="{75A7FEAD-6C4B-4F7A-BB60-3A68D96114DE}"/>
                </a:ext>
              </a:extLst>
            </p:cNvPr>
            <p:cNvSpPr>
              <a:spLocks noChangeAspect="1"/>
            </p:cNvSpPr>
            <p:nvPr>
              <p:custDataLst>
                <p:tags r:id="rId132"/>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8" name="Harvey 98/100 [98]">
              <a:extLst>
                <a:ext uri="{FF2B5EF4-FFF2-40B4-BE49-F238E27FC236}">
                  <a16:creationId xmlns:a16="http://schemas.microsoft.com/office/drawing/2014/main" id="{C4B5128E-9380-4C38-A1EB-CB12E7401609}"/>
                </a:ext>
              </a:extLst>
            </p:cNvPr>
            <p:cNvSpPr>
              <a:spLocks noChangeAspect="1"/>
            </p:cNvSpPr>
            <p:nvPr>
              <p:custDataLst>
                <p:tags r:id="rId133"/>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9" name="Harvey 99/100 [99]">
              <a:extLst>
                <a:ext uri="{FF2B5EF4-FFF2-40B4-BE49-F238E27FC236}">
                  <a16:creationId xmlns:a16="http://schemas.microsoft.com/office/drawing/2014/main" id="{50F634E4-E5B9-4DA6-9F91-8AF5B6ACF1FB}"/>
                </a:ext>
              </a:extLst>
            </p:cNvPr>
            <p:cNvSpPr>
              <a:spLocks noChangeAspect="1"/>
            </p:cNvSpPr>
            <p:nvPr>
              <p:custDataLst>
                <p:tags r:id="rId134"/>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30" name="Harvey 100/100 [100]">
              <a:extLst>
                <a:ext uri="{FF2B5EF4-FFF2-40B4-BE49-F238E27FC236}">
                  <a16:creationId xmlns:a16="http://schemas.microsoft.com/office/drawing/2014/main" id="{94AA53CD-8233-470E-AFEE-0BCC721BFAE9}"/>
                </a:ext>
              </a:extLst>
            </p:cNvPr>
            <p:cNvSpPr>
              <a:spLocks noChangeAspect="1"/>
            </p:cNvSpPr>
            <p:nvPr>
              <p:custDataLst>
                <p:tags r:id="rId135"/>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b="0" i="0" dirty="0">
                <a:latin typeface="72 Brand" panose="020B0504030603020204" pitchFamily="34" charset="0"/>
              </a:endParaRPr>
            </a:p>
          </p:txBody>
        </p:sp>
      </p:grpSp>
      <p:sp>
        <p:nvSpPr>
          <p:cNvPr id="131" name="Footnote [Placeholder]" hidden="1">
            <a:extLst>
              <a:ext uri="{FF2B5EF4-FFF2-40B4-BE49-F238E27FC236}">
                <a16:creationId xmlns:a16="http://schemas.microsoft.com/office/drawing/2014/main" id="{1B41FB17-6D57-4EE1-9C4C-9C305D5D6BEC}"/>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b="0" i="0" kern="0" dirty="0">
                <a:latin typeface="72 Brand" panose="020B0504030603020204" pitchFamily="34" charset="0"/>
                <a:ea typeface="72 Brand" pitchFamily="34" charset="-128"/>
                <a:cs typeface="72 Brand" pitchFamily="34" charset="-128"/>
              </a:rPr>
              <a:t>(r) Footnote</a:t>
            </a:r>
          </a:p>
        </p:txBody>
      </p:sp>
      <p:sp>
        <p:nvSpPr>
          <p:cNvPr id="133" name="Discussion [Sticker]" hidden="1">
            <a:extLst>
              <a:ext uri="{FF2B5EF4-FFF2-40B4-BE49-F238E27FC236}">
                <a16:creationId xmlns:a16="http://schemas.microsoft.com/office/drawing/2014/main" id="{7C793D27-9296-461C-878D-BA16CBD9158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72 Brand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704CE42F-5A9B-4CC0-8048-99928A53C0C4}"/>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mn-ea"/>
                <a:cs typeface="+mn-cs"/>
              </a:rPr>
              <a:t>Internal use only</a:t>
            </a:r>
          </a:p>
        </p:txBody>
      </p:sp>
      <p:sp>
        <p:nvSpPr>
          <p:cNvPr id="135" name="Final [Sticker]" hidden="1">
            <a:extLst>
              <a:ext uri="{FF2B5EF4-FFF2-40B4-BE49-F238E27FC236}">
                <a16:creationId xmlns:a16="http://schemas.microsoft.com/office/drawing/2014/main" id="{348603E9-9858-4213-9B5B-929AD136906A}"/>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mn-ea"/>
                <a:cs typeface="+mn-cs"/>
              </a:rPr>
              <a:t>Final slide</a:t>
            </a:r>
          </a:p>
        </p:txBody>
      </p:sp>
      <p:sp>
        <p:nvSpPr>
          <p:cNvPr id="136" name="Backup [Sticker]" hidden="1">
            <a:extLst>
              <a:ext uri="{FF2B5EF4-FFF2-40B4-BE49-F238E27FC236}">
                <a16:creationId xmlns:a16="http://schemas.microsoft.com/office/drawing/2014/main" id="{7EEB833A-9AFC-4A66-8469-9D3897CE1E6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mn-ea"/>
                <a:cs typeface="+mn-cs"/>
              </a:rPr>
              <a:t>Backup</a:t>
            </a:r>
          </a:p>
        </p:txBody>
      </p:sp>
      <p:sp>
        <p:nvSpPr>
          <p:cNvPr id="137" name="Update [Sticker]" hidden="1">
            <a:extLst>
              <a:ext uri="{FF2B5EF4-FFF2-40B4-BE49-F238E27FC236}">
                <a16:creationId xmlns:a16="http://schemas.microsoft.com/office/drawing/2014/main" id="{D41FF937-AB04-46EE-82EF-FCE26A919A7B}"/>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mn-ea"/>
                <a:cs typeface="+mn-cs"/>
              </a:rPr>
              <a:t>Update data</a:t>
            </a:r>
          </a:p>
        </p:txBody>
      </p:sp>
      <p:sp>
        <p:nvSpPr>
          <p:cNvPr id="138" name="Dummy [Sticker]" hidden="1">
            <a:extLst>
              <a:ext uri="{FF2B5EF4-FFF2-40B4-BE49-F238E27FC236}">
                <a16:creationId xmlns:a16="http://schemas.microsoft.com/office/drawing/2014/main" id="{06C5579C-7A02-48D6-A733-4B9E6D9F144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rPr>
              <a:t>Dummy data</a:t>
            </a:r>
          </a:p>
        </p:txBody>
      </p:sp>
      <p:sp>
        <p:nvSpPr>
          <p:cNvPr id="139" name="Formatting [Comment]" hidden="1">
            <a:extLst>
              <a:ext uri="{FF2B5EF4-FFF2-40B4-BE49-F238E27FC236}">
                <a16:creationId xmlns:a16="http://schemas.microsoft.com/office/drawing/2014/main" id="{89EB4C18-DFF3-4A27-ACBB-99DCDC8961A8}"/>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&lt;initials&gt; &lt;date&gt;</a:t>
            </a:r>
            <a:r>
              <a:rPr kumimoji="0" lang="en-US" sz="1200" b="0" i="0" u="none" strike="noStrike" kern="0" cap="none" spc="0" normalizeH="0" baseline="0" noProof="0" dirty="0" err="1">
                <a:ln>
                  <a:noFill/>
                </a:ln>
                <a:solidFill>
                  <a:srgbClr val="0A0A0A"/>
                </a:solidFill>
                <a:effectLst/>
                <a:uLnTx/>
                <a:uFillTx/>
                <a:latin typeface="72 Brand" panose="020B0504030603020204" pitchFamily="34" charset="0"/>
              </a:rPr>
              <a:t>yyyy</a:t>
            </a: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-MM-dd </a:t>
            </a:r>
            <a:r>
              <a:rPr kumimoji="0" lang="en-US" sz="1200" b="0" i="0" u="none" strike="noStrike" kern="0" cap="none" spc="0" normalizeH="0" baseline="0" noProof="0" dirty="0" err="1">
                <a:ln>
                  <a:noFill/>
                </a:ln>
                <a:solidFill>
                  <a:srgbClr val="0A0A0A"/>
                </a:solidFill>
                <a:effectLst/>
                <a:uLnTx/>
                <a:uFillTx/>
                <a:latin typeface="72 Brand" panose="020B0504030603020204" pitchFamily="34" charset="0"/>
              </a:rPr>
              <a:t>hh:mm</a:t>
            </a: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A0A0A"/>
              </a:solidFill>
              <a:effectLst/>
              <a:uLnTx/>
              <a:uFillTx/>
              <a:latin typeface="72 Brand" panose="020B0504030603020204" pitchFamily="34" charset="0"/>
            </a:endParaRPr>
          </a:p>
        </p:txBody>
      </p:sp>
      <p:sp>
        <p:nvSpPr>
          <p:cNvPr id="140" name="Content [Comment]" hidden="1">
            <a:extLst>
              <a:ext uri="{FF2B5EF4-FFF2-40B4-BE49-F238E27FC236}">
                <a16:creationId xmlns:a16="http://schemas.microsoft.com/office/drawing/2014/main" id="{906252E7-98DB-45F0-8278-EB60F71B7340}"/>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&lt;initials&gt; &lt;date&gt;</a:t>
            </a:r>
            <a:r>
              <a:rPr kumimoji="0" lang="en-US" sz="1200" b="0" i="0" u="none" strike="noStrike" kern="0" cap="none" spc="0" normalizeH="0" baseline="0" noProof="0" dirty="0" err="1">
                <a:ln>
                  <a:noFill/>
                </a:ln>
                <a:solidFill>
                  <a:srgbClr val="0A0A0A"/>
                </a:solidFill>
                <a:effectLst/>
                <a:uLnTx/>
                <a:uFillTx/>
                <a:latin typeface="72 Brand" panose="020B0504030603020204" pitchFamily="34" charset="0"/>
              </a:rPr>
              <a:t>yyyy</a:t>
            </a: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-MM-dd </a:t>
            </a:r>
            <a:r>
              <a:rPr kumimoji="0" lang="en-US" sz="1200" b="0" i="0" u="none" strike="noStrike" kern="0" cap="none" spc="0" normalizeH="0" baseline="0" noProof="0" dirty="0" err="1">
                <a:ln>
                  <a:noFill/>
                </a:ln>
                <a:solidFill>
                  <a:srgbClr val="0A0A0A"/>
                </a:solidFill>
                <a:effectLst/>
                <a:uLnTx/>
                <a:uFillTx/>
                <a:latin typeface="72 Brand" panose="020B0504030603020204" pitchFamily="34" charset="0"/>
              </a:rPr>
              <a:t>hh:mm</a:t>
            </a: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&lt;/date&gt;: </a:t>
            </a:r>
          </a:p>
        </p:txBody>
      </p:sp>
      <p:sp>
        <p:nvSpPr>
          <p:cNvPr id="141" name="Draft [Sticker]" hidden="1">
            <a:extLst>
              <a:ext uri="{FF2B5EF4-FFF2-40B4-BE49-F238E27FC236}">
                <a16:creationId xmlns:a16="http://schemas.microsoft.com/office/drawing/2014/main" id="{904633E3-6BC9-4C5E-B74A-8B9D4AE95B2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0" i="0" u="none" strike="noStrike" kern="0" cap="none" spc="0" normalizeH="0" baseline="0" noProof="0" dirty="0">
                <a:ln>
                  <a:noFill/>
                </a:ln>
                <a:solidFill>
                  <a:schemeClr val="tx2"/>
                </a:solidFill>
                <a:effectLst/>
                <a:uLnTx/>
                <a:uFillTx/>
                <a:latin typeface="72 Brand" panose="020B0504030603020204" pitchFamily="34" charset="0"/>
                <a:ea typeface="72 Brand" pitchFamily="34" charset="-128"/>
                <a:cs typeface="72 Brand" pitchFamily="34" charset="-128"/>
              </a:rPr>
              <a:t>DRAFT</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3" r:id="rId1"/>
    <p:sldLayoutId id="2147483780" r:id="rId2"/>
    <p:sldLayoutId id="2147483787" r:id="rId3"/>
    <p:sldLayoutId id="2147483777" r:id="rId4"/>
    <p:sldLayoutId id="2147483788" r:id="rId5"/>
    <p:sldLayoutId id="2147483789" r:id="rId6"/>
    <p:sldLayoutId id="2147483790" r:id="rId7"/>
    <p:sldLayoutId id="2147483791" r:id="rId8"/>
    <p:sldLayoutId id="2147483792" r:id="rId9"/>
    <p:sldLayoutId id="2147483793" r:id="rId10"/>
    <p:sldLayoutId id="2147483794" r:id="rId11"/>
    <p:sldLayoutId id="2147483741" r:id="rId12"/>
    <p:sldLayoutId id="2147483765" r:id="rId13"/>
    <p:sldLayoutId id="2147483767" r:id="rId14"/>
    <p:sldLayoutId id="2147483786" r:id="rId15"/>
    <p:sldLayoutId id="2147483743" r:id="rId16"/>
    <p:sldLayoutId id="2147483774" r:id="rId17"/>
    <p:sldLayoutId id="2147483745" r:id="rId18"/>
    <p:sldLayoutId id="2147483760" r:id="rId19"/>
    <p:sldLayoutId id="2147483768" r:id="rId20"/>
    <p:sldLayoutId id="2147483769" r:id="rId21"/>
    <p:sldLayoutId id="2147483770" r:id="rId22"/>
    <p:sldLayoutId id="2147483744" r:id="rId23"/>
    <p:sldLayoutId id="2147483757" r:id="rId24"/>
    <p:sldLayoutId id="2147483771" r:id="rId25"/>
    <p:sldLayoutId id="2147483763" r:id="rId26"/>
    <p:sldLayoutId id="2147483751" r:id="rId27"/>
    <p:sldLayoutId id="2147483756" r:id="rId28"/>
    <p:sldLayoutId id="2147483740" r:id="rId29"/>
  </p:sldLayoutIdLst>
  <p:hf hdr="0" ftr="0" dt="0"/>
  <p:txStyles>
    <p:titleStyle>
      <a:lvl1pPr algn="l" defTabSz="1088558" rtl="0" eaLnBrk="1" latinLnBrk="0" hangingPunct="1">
        <a:spcBef>
          <a:spcPct val="0"/>
        </a:spcBef>
        <a:buNone/>
        <a:defRPr sz="2400" b="0" i="0" kern="1200" baseline="0">
          <a:solidFill>
            <a:schemeClr val="tx1"/>
          </a:solidFill>
          <a:latin typeface="72 Brand Medium" panose="020B0504030603020204" pitchFamily="34" charset="0"/>
          <a:ea typeface="+mj-ea"/>
          <a:cs typeface="+mj-cs"/>
        </a:defRPr>
      </a:lvl1pPr>
    </p:titleStyle>
    <p:bodyStyle>
      <a:lvl1pPr marL="0" indent="0" algn="l" defTabSz="1088558" rtl="0" eaLnBrk="1" latinLnBrk="0" hangingPunct="1">
        <a:spcBef>
          <a:spcPts val="1800"/>
        </a:spcBef>
        <a:buClrTx/>
        <a:buSzPct val="80000"/>
        <a:buFont typeface="72 Brand" panose="02000000000000000000" pitchFamily="2" charset="0"/>
        <a:buChar char="​"/>
        <a:defRPr sz="2000" b="0" i="0" kern="1200">
          <a:solidFill>
            <a:schemeClr val="tx1"/>
          </a:solidFill>
          <a:latin typeface="+mn-lt"/>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57293E41-954C-9E9C-7DE2-32FEDBD5A1C6}"/>
              </a:ext>
            </a:extLst>
          </p:cNvPr>
          <p:cNvSpPr/>
          <p:nvPr userDrawn="1"/>
        </p:nvSpPr>
        <p:spPr bwMode="gray">
          <a:xfrm>
            <a:off x="-1" y="0"/>
            <a:ext cx="12195175" cy="6858000"/>
          </a:xfrm>
          <a:prstGeom prst="rect">
            <a:avLst/>
          </a:prstGeom>
          <a:solidFill>
            <a:schemeClr val="bg1"/>
          </a:solidFill>
          <a:ln w="15238" cap="flat">
            <a:noFill/>
            <a:prstDash val="solid"/>
            <a:miter/>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latin typeface="72 Brand" panose="020B0504030603020204" pitchFamily="34" charset="0"/>
              <a:ea typeface="72 Brand" pitchFamily="34" charset="-128"/>
              <a:cs typeface="72 Brand" pitchFamily="34" charset="-128"/>
            </a:endParaRPr>
          </a:p>
        </p:txBody>
      </p:sp>
      <p:sp>
        <p:nvSpPr>
          <p:cNvPr id="34" name="Slide number"/>
          <p:cNvSpPr txBox="1"/>
          <p:nvPr userDrawn="1"/>
        </p:nvSpPr>
        <p:spPr bwMode="black">
          <a:xfrm>
            <a:off x="11546207" y="6536751"/>
            <a:ext cx="144270"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b="0" i="0" noProof="0" smtClean="0">
                <a:latin typeface="+mn-lt"/>
              </a:rPr>
              <a:pPr marL="0" lvl="0" indent="0" algn="r">
                <a:buNone/>
              </a:pPr>
              <a:t>‹#›</a:t>
            </a:fld>
            <a:endParaRPr lang="en-US" sz="900" b="0" i="0" noProof="0" dirty="0">
              <a:latin typeface="+mn-lt"/>
            </a:endParaRPr>
          </a:p>
        </p:txBody>
      </p:sp>
      <p:sp>
        <p:nvSpPr>
          <p:cNvPr id="12" name="Copyright Placeholder" descr="{&quot;templafy&quot;:{&quot;id&quot;:&quot;7337a185-da62-48fb-903d-6d6373ce47d0&quot;}}">
            <a:extLst>
              <a:ext uri="{FF2B5EF4-FFF2-40B4-BE49-F238E27FC236}">
                <a16:creationId xmlns:a16="http://schemas.microsoft.com/office/drawing/2014/main" id="{539D88F9-B48F-F143-B90F-EDFB85A350E8}"/>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b="0" i="0">
                <a:latin typeface="72 Brand" panose="020B0504030603020204" pitchFamily="34" charset="0"/>
              </a:rPr>
              <a:t>CONFIDENTIAL</a:t>
            </a:r>
            <a:endParaRPr lang="en-US" sz="600" b="0" i="0" dirty="0">
              <a:latin typeface="72 Brand" panose="020B0504030603020204" pitchFamily="34" charset="0"/>
            </a:endParaRPr>
          </a:p>
        </p:txBody>
      </p:sp>
      <p:sp>
        <p:nvSpPr>
          <p:cNvPr id="3" name="Text Placeholder"/>
          <p:cNvSpPr>
            <a:spLocks noGrp="1"/>
          </p:cNvSpPr>
          <p:nvPr userDrawn="1">
            <p:ph type="body" idx="1"/>
          </p:nvPr>
        </p:nvSpPr>
        <p:spPr bwMode="black">
          <a:xfrm>
            <a:off x="504001" y="1548560"/>
            <a:ext cx="11186476" cy="4788000"/>
          </a:xfrm>
          <a:prstGeom prst="rect">
            <a:avLst/>
          </a:prstGeom>
        </p:spPr>
        <p:txBody>
          <a:bodyPr vert="horz" lIns="0" tIns="0" rIns="0" bIns="0" rtlCol="0">
            <a:noAutofit/>
          </a:bodyPr>
          <a:lstStyle/>
          <a:p>
            <a:pPr lvl="0"/>
            <a:r>
              <a:rPr lang="en-GB" dirty="0"/>
              <a:t>Start typing to add text without a bullet point. To add a bullet point, place the cursor at the start of this line and press tab.</a:t>
            </a:r>
            <a:endParaRPr lang="en-US" noProof="0" dirty="0"/>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6" name="Harvey 3" hidden="1">
            <a:extLst>
              <a:ext uri="{FF2B5EF4-FFF2-40B4-BE49-F238E27FC236}">
                <a16:creationId xmlns:a16="http://schemas.microsoft.com/office/drawing/2014/main" id="{B3E7C216-6801-4AB8-8D95-E7D60F39B210}"/>
              </a:ext>
            </a:extLst>
          </p:cNvPr>
          <p:cNvGrpSpPr>
            <a:grpSpLocks/>
          </p:cNvGrpSpPr>
          <p:nvPr userDrawn="1">
            <p:custDataLst>
              <p:tags r:id="rId31"/>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FC8CECD5-A3FB-4DD5-A846-DC09FDB6EB04}"/>
                </a:ext>
              </a:extLst>
            </p:cNvPr>
            <p:cNvSpPr>
              <a:spLocks noChangeAspect="1"/>
            </p:cNvSpPr>
            <p:nvPr>
              <p:custDataLst>
                <p:tags r:id="rId15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8" name="Harvey 1/3 [1]">
              <a:extLst>
                <a:ext uri="{FF2B5EF4-FFF2-40B4-BE49-F238E27FC236}">
                  <a16:creationId xmlns:a16="http://schemas.microsoft.com/office/drawing/2014/main" id="{750B853B-8389-4427-AFB9-1CE880FE9BEE}"/>
                </a:ext>
              </a:extLst>
            </p:cNvPr>
            <p:cNvSpPr>
              <a:spLocks noChangeAspect="1"/>
            </p:cNvSpPr>
            <p:nvPr>
              <p:custDataLst>
                <p:tags r:id="rId151"/>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9" name="Harvey 2/3 [2]">
              <a:extLst>
                <a:ext uri="{FF2B5EF4-FFF2-40B4-BE49-F238E27FC236}">
                  <a16:creationId xmlns:a16="http://schemas.microsoft.com/office/drawing/2014/main" id="{0CA9A207-7055-4A72-8ED2-D82605C3D0C8}"/>
                </a:ext>
              </a:extLst>
            </p:cNvPr>
            <p:cNvSpPr>
              <a:spLocks noChangeAspect="1"/>
            </p:cNvSpPr>
            <p:nvPr>
              <p:custDataLst>
                <p:tags r:id="rId152"/>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0" name="Harvey 3/3 [3]">
              <a:extLst>
                <a:ext uri="{FF2B5EF4-FFF2-40B4-BE49-F238E27FC236}">
                  <a16:creationId xmlns:a16="http://schemas.microsoft.com/office/drawing/2014/main" id="{4422C816-875A-41F5-9DC0-8DBAE4C5C6CB}"/>
                </a:ext>
              </a:extLst>
            </p:cNvPr>
            <p:cNvSpPr>
              <a:spLocks noChangeAspect="1"/>
            </p:cNvSpPr>
            <p:nvPr>
              <p:custDataLst>
                <p:tags r:id="rId153"/>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grpSp>
      <p:grpSp>
        <p:nvGrpSpPr>
          <p:cNvPr id="11" name="Harvey 4" hidden="1">
            <a:extLst>
              <a:ext uri="{FF2B5EF4-FFF2-40B4-BE49-F238E27FC236}">
                <a16:creationId xmlns:a16="http://schemas.microsoft.com/office/drawing/2014/main" id="{DDC5C333-7028-4F79-8940-98DC17723588}"/>
              </a:ext>
            </a:extLst>
          </p:cNvPr>
          <p:cNvGrpSpPr>
            <a:grpSpLocks/>
          </p:cNvGrpSpPr>
          <p:nvPr userDrawn="1">
            <p:custDataLst>
              <p:tags r:id="rId32"/>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70B331E2-39A8-4BAF-8DDD-C631B51EB56E}"/>
                </a:ext>
              </a:extLst>
            </p:cNvPr>
            <p:cNvSpPr>
              <a:spLocks noChangeAspect="1"/>
            </p:cNvSpPr>
            <p:nvPr>
              <p:custDataLst>
                <p:tags r:id="rId145"/>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4" name="Harvey 1/4 [1]">
              <a:extLst>
                <a:ext uri="{FF2B5EF4-FFF2-40B4-BE49-F238E27FC236}">
                  <a16:creationId xmlns:a16="http://schemas.microsoft.com/office/drawing/2014/main" id="{47F66FBA-2801-4875-BD13-0BF512FC3C6A}"/>
                </a:ext>
              </a:extLst>
            </p:cNvPr>
            <p:cNvSpPr>
              <a:spLocks noChangeAspect="1"/>
            </p:cNvSpPr>
            <p:nvPr>
              <p:custDataLst>
                <p:tags r:id="rId146"/>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5" name="Harvey 2/4 [2]">
              <a:extLst>
                <a:ext uri="{FF2B5EF4-FFF2-40B4-BE49-F238E27FC236}">
                  <a16:creationId xmlns:a16="http://schemas.microsoft.com/office/drawing/2014/main" id="{99673DAB-5272-45DC-B222-CA8CAA9FD2BB}"/>
                </a:ext>
              </a:extLst>
            </p:cNvPr>
            <p:cNvSpPr>
              <a:spLocks noChangeAspect="1"/>
            </p:cNvSpPr>
            <p:nvPr>
              <p:custDataLst>
                <p:tags r:id="rId147"/>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6" name="Harvey 3/4 [3]">
              <a:extLst>
                <a:ext uri="{FF2B5EF4-FFF2-40B4-BE49-F238E27FC236}">
                  <a16:creationId xmlns:a16="http://schemas.microsoft.com/office/drawing/2014/main" id="{F9B9444B-C98D-45FC-BA92-881D06827328}"/>
                </a:ext>
              </a:extLst>
            </p:cNvPr>
            <p:cNvSpPr>
              <a:spLocks noChangeAspect="1"/>
            </p:cNvSpPr>
            <p:nvPr>
              <p:custDataLst>
                <p:tags r:id="rId14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17" name="Harvey 4/4 [4]">
              <a:extLst>
                <a:ext uri="{FF2B5EF4-FFF2-40B4-BE49-F238E27FC236}">
                  <a16:creationId xmlns:a16="http://schemas.microsoft.com/office/drawing/2014/main" id="{5FFB853D-F550-4F16-8269-A070A19E381C}"/>
                </a:ext>
              </a:extLst>
            </p:cNvPr>
            <p:cNvSpPr>
              <a:spLocks noChangeAspect="1"/>
            </p:cNvSpPr>
            <p:nvPr>
              <p:custDataLst>
                <p:tags r:id="rId14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grpSp>
      <p:grpSp>
        <p:nvGrpSpPr>
          <p:cNvPr id="18" name="Harvey 8" hidden="1">
            <a:extLst>
              <a:ext uri="{FF2B5EF4-FFF2-40B4-BE49-F238E27FC236}">
                <a16:creationId xmlns:a16="http://schemas.microsoft.com/office/drawing/2014/main" id="{0630AB66-7B5F-41CE-A2EB-2EB4C67794AE}"/>
              </a:ext>
            </a:extLst>
          </p:cNvPr>
          <p:cNvGrpSpPr>
            <a:grpSpLocks/>
          </p:cNvGrpSpPr>
          <p:nvPr userDrawn="1">
            <p:custDataLst>
              <p:tags r:id="rId33"/>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051D5678-1EFE-40CF-8563-B5E9EA35A271}"/>
                </a:ext>
              </a:extLst>
            </p:cNvPr>
            <p:cNvSpPr>
              <a:spLocks noChangeAspect="1"/>
            </p:cNvSpPr>
            <p:nvPr>
              <p:custDataLst>
                <p:tags r:id="rId13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0" name="Harvey 1/8 [1]">
              <a:extLst>
                <a:ext uri="{FF2B5EF4-FFF2-40B4-BE49-F238E27FC236}">
                  <a16:creationId xmlns:a16="http://schemas.microsoft.com/office/drawing/2014/main" id="{E5DDEB4B-B8B3-42DA-AF30-4FD0A1770D91}"/>
                </a:ext>
              </a:extLst>
            </p:cNvPr>
            <p:cNvSpPr>
              <a:spLocks noChangeAspect="1"/>
            </p:cNvSpPr>
            <p:nvPr>
              <p:custDataLst>
                <p:tags r:id="rId137"/>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1" name="Harvey 2/8 [2]">
              <a:extLst>
                <a:ext uri="{FF2B5EF4-FFF2-40B4-BE49-F238E27FC236}">
                  <a16:creationId xmlns:a16="http://schemas.microsoft.com/office/drawing/2014/main" id="{FB9200C4-0418-4CEF-BBB8-18F997AD7CA8}"/>
                </a:ext>
              </a:extLst>
            </p:cNvPr>
            <p:cNvSpPr>
              <a:spLocks noChangeAspect="1"/>
            </p:cNvSpPr>
            <p:nvPr>
              <p:custDataLst>
                <p:tags r:id="rId13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2" name="Harvey 3/8 [3]">
              <a:extLst>
                <a:ext uri="{FF2B5EF4-FFF2-40B4-BE49-F238E27FC236}">
                  <a16:creationId xmlns:a16="http://schemas.microsoft.com/office/drawing/2014/main" id="{8E4DE7E8-0809-4E2E-BE6A-E989A6AEBF62}"/>
                </a:ext>
              </a:extLst>
            </p:cNvPr>
            <p:cNvSpPr>
              <a:spLocks noChangeAspect="1"/>
            </p:cNvSpPr>
            <p:nvPr>
              <p:custDataLst>
                <p:tags r:id="rId139"/>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3" name="Harvey 4/8 [4]">
              <a:extLst>
                <a:ext uri="{FF2B5EF4-FFF2-40B4-BE49-F238E27FC236}">
                  <a16:creationId xmlns:a16="http://schemas.microsoft.com/office/drawing/2014/main" id="{F839E6A9-0DED-402B-8F4C-2176769B55CD}"/>
                </a:ext>
              </a:extLst>
            </p:cNvPr>
            <p:cNvSpPr>
              <a:spLocks noChangeAspect="1"/>
            </p:cNvSpPr>
            <p:nvPr>
              <p:custDataLst>
                <p:tags r:id="rId140"/>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4" name="Harvey 5/8 [5]">
              <a:extLst>
                <a:ext uri="{FF2B5EF4-FFF2-40B4-BE49-F238E27FC236}">
                  <a16:creationId xmlns:a16="http://schemas.microsoft.com/office/drawing/2014/main" id="{C3EE8663-AD08-4237-8344-6543EC4B688C}"/>
                </a:ext>
              </a:extLst>
            </p:cNvPr>
            <p:cNvSpPr>
              <a:spLocks noChangeAspect="1"/>
            </p:cNvSpPr>
            <p:nvPr>
              <p:custDataLst>
                <p:tags r:id="rId141"/>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5" name="Harvey 6/8 [6]">
              <a:extLst>
                <a:ext uri="{FF2B5EF4-FFF2-40B4-BE49-F238E27FC236}">
                  <a16:creationId xmlns:a16="http://schemas.microsoft.com/office/drawing/2014/main" id="{ADE6F931-D156-4E59-A3ED-0B14B5F0EF7E}"/>
                </a:ext>
              </a:extLst>
            </p:cNvPr>
            <p:cNvSpPr>
              <a:spLocks noChangeAspect="1"/>
            </p:cNvSpPr>
            <p:nvPr>
              <p:custDataLst>
                <p:tags r:id="rId142"/>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6" name="Harvey 7/8 [7]">
              <a:extLst>
                <a:ext uri="{FF2B5EF4-FFF2-40B4-BE49-F238E27FC236}">
                  <a16:creationId xmlns:a16="http://schemas.microsoft.com/office/drawing/2014/main" id="{A36821AE-2FF1-4F6E-AAF3-1BEA6AE153B8}"/>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sp>
          <p:nvSpPr>
            <p:cNvPr id="27" name="Harvey 8/8 [8]">
              <a:extLst>
                <a:ext uri="{FF2B5EF4-FFF2-40B4-BE49-F238E27FC236}">
                  <a16:creationId xmlns:a16="http://schemas.microsoft.com/office/drawing/2014/main" id="{2D277E47-45D5-4503-8443-BED560C6560A}"/>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72 Brand" panose="020B0504030603020204" pitchFamily="34" charset="0"/>
              </a:endParaRPr>
            </a:p>
          </p:txBody>
        </p:sp>
      </p:grpSp>
      <p:grpSp>
        <p:nvGrpSpPr>
          <p:cNvPr id="28" name="Harvey 100" hidden="1">
            <a:extLst>
              <a:ext uri="{FF2B5EF4-FFF2-40B4-BE49-F238E27FC236}">
                <a16:creationId xmlns:a16="http://schemas.microsoft.com/office/drawing/2014/main" id="{6D5D9337-395C-4FE4-97E6-E1CD47A644E9}"/>
              </a:ext>
            </a:extLst>
          </p:cNvPr>
          <p:cNvGrpSpPr/>
          <p:nvPr userDrawn="1">
            <p:custDataLst>
              <p:tags r:id="rId34"/>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C2D4C837-2D4B-4D6B-81F8-9B001989609B}"/>
                </a:ext>
              </a:extLst>
            </p:cNvPr>
            <p:cNvSpPr>
              <a:spLocks noChangeAspect="1"/>
            </p:cNvSpPr>
            <p:nvPr>
              <p:custDataLst>
                <p:tags r:id="rId35"/>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0" name="Harvey 1/100 [1]">
              <a:extLst>
                <a:ext uri="{FF2B5EF4-FFF2-40B4-BE49-F238E27FC236}">
                  <a16:creationId xmlns:a16="http://schemas.microsoft.com/office/drawing/2014/main" id="{BACD6AAA-4A1C-46BE-B491-9A4A9C7C56F3}"/>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1" name="Harvey 2/100 [2]">
              <a:extLst>
                <a:ext uri="{FF2B5EF4-FFF2-40B4-BE49-F238E27FC236}">
                  <a16:creationId xmlns:a16="http://schemas.microsoft.com/office/drawing/2014/main" id="{701024C3-4DEF-477C-9CFB-100E0303499E}"/>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2" name="Harvey 3/100 [3]">
              <a:extLst>
                <a:ext uri="{FF2B5EF4-FFF2-40B4-BE49-F238E27FC236}">
                  <a16:creationId xmlns:a16="http://schemas.microsoft.com/office/drawing/2014/main" id="{46A461CD-8D28-4422-AF2A-8267EFA51CAD}"/>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3" name="Harvey 4/100 [4]">
              <a:extLst>
                <a:ext uri="{FF2B5EF4-FFF2-40B4-BE49-F238E27FC236}">
                  <a16:creationId xmlns:a16="http://schemas.microsoft.com/office/drawing/2014/main" id="{0A337C3A-F021-437D-9E3D-FDE5AF266029}"/>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5" name="Harvey 5/100 [5]">
              <a:extLst>
                <a:ext uri="{FF2B5EF4-FFF2-40B4-BE49-F238E27FC236}">
                  <a16:creationId xmlns:a16="http://schemas.microsoft.com/office/drawing/2014/main" id="{BDF66AF7-3D75-4118-B7E6-241B2C41B2C9}"/>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6" name="Harvey 6/100 [6]">
              <a:extLst>
                <a:ext uri="{FF2B5EF4-FFF2-40B4-BE49-F238E27FC236}">
                  <a16:creationId xmlns:a16="http://schemas.microsoft.com/office/drawing/2014/main" id="{E74E7438-4315-4097-9BA7-F0CE3252AC14}"/>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7" name="Harvey 7/100 [7]">
              <a:extLst>
                <a:ext uri="{FF2B5EF4-FFF2-40B4-BE49-F238E27FC236}">
                  <a16:creationId xmlns:a16="http://schemas.microsoft.com/office/drawing/2014/main" id="{FEBA4E91-97BB-4DAC-B193-66FA4828DB26}"/>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8" name="Harvey 8/100 [8]">
              <a:extLst>
                <a:ext uri="{FF2B5EF4-FFF2-40B4-BE49-F238E27FC236}">
                  <a16:creationId xmlns:a16="http://schemas.microsoft.com/office/drawing/2014/main" id="{EEB85E02-177B-40CF-B926-A4423CC7C827}"/>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39" name="Harvey 9/100 [9]">
              <a:extLst>
                <a:ext uri="{FF2B5EF4-FFF2-40B4-BE49-F238E27FC236}">
                  <a16:creationId xmlns:a16="http://schemas.microsoft.com/office/drawing/2014/main" id="{C133BC7F-B0E3-404F-92D1-BB930C4F3311}"/>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0" name="Harvey 10/100 [10]">
              <a:extLst>
                <a:ext uri="{FF2B5EF4-FFF2-40B4-BE49-F238E27FC236}">
                  <a16:creationId xmlns:a16="http://schemas.microsoft.com/office/drawing/2014/main" id="{F2FB72A6-CDF7-48B3-A3B8-5A5FC061802C}"/>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1" name="Harvey 11/100 [11]">
              <a:extLst>
                <a:ext uri="{FF2B5EF4-FFF2-40B4-BE49-F238E27FC236}">
                  <a16:creationId xmlns:a16="http://schemas.microsoft.com/office/drawing/2014/main" id="{F3110C8B-1B18-4579-AB3F-0F4A0840CF38}"/>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2" name="Harvey 12/100 [12]">
              <a:extLst>
                <a:ext uri="{FF2B5EF4-FFF2-40B4-BE49-F238E27FC236}">
                  <a16:creationId xmlns:a16="http://schemas.microsoft.com/office/drawing/2014/main" id="{84A1B722-E5AC-45F7-9498-7FF502B6FA2B}"/>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3" name="Harvey 13/100 [13]">
              <a:extLst>
                <a:ext uri="{FF2B5EF4-FFF2-40B4-BE49-F238E27FC236}">
                  <a16:creationId xmlns:a16="http://schemas.microsoft.com/office/drawing/2014/main" id="{A5599F20-B957-4DF9-8B04-F2B77AAF0BDB}"/>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4" name="Harvey 14/100 [14]">
              <a:extLst>
                <a:ext uri="{FF2B5EF4-FFF2-40B4-BE49-F238E27FC236}">
                  <a16:creationId xmlns:a16="http://schemas.microsoft.com/office/drawing/2014/main" id="{F74357FC-EB3D-46C4-B56A-5007C9F4FB84}"/>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5" name="Harvey 15/100 [15]">
              <a:extLst>
                <a:ext uri="{FF2B5EF4-FFF2-40B4-BE49-F238E27FC236}">
                  <a16:creationId xmlns:a16="http://schemas.microsoft.com/office/drawing/2014/main" id="{32E8E8F3-9DBC-46F4-9700-CAF071913650}"/>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6" name="Harvey 16/100 [16]">
              <a:extLst>
                <a:ext uri="{FF2B5EF4-FFF2-40B4-BE49-F238E27FC236}">
                  <a16:creationId xmlns:a16="http://schemas.microsoft.com/office/drawing/2014/main" id="{71360883-3CF3-4439-9568-E456C60454A8}"/>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7" name="Harvey 17/100 [17]">
              <a:extLst>
                <a:ext uri="{FF2B5EF4-FFF2-40B4-BE49-F238E27FC236}">
                  <a16:creationId xmlns:a16="http://schemas.microsoft.com/office/drawing/2014/main" id="{AE88FC9E-FB95-4413-AE3E-B8BF504735B5}"/>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8" name="Harvey 18/100 [18]">
              <a:extLst>
                <a:ext uri="{FF2B5EF4-FFF2-40B4-BE49-F238E27FC236}">
                  <a16:creationId xmlns:a16="http://schemas.microsoft.com/office/drawing/2014/main" id="{62593B83-E4BE-4CE8-9B0B-25AF9B7D4254}"/>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49" name="Harvey 19/100 [19]">
              <a:extLst>
                <a:ext uri="{FF2B5EF4-FFF2-40B4-BE49-F238E27FC236}">
                  <a16:creationId xmlns:a16="http://schemas.microsoft.com/office/drawing/2014/main" id="{CD41838E-0172-403D-9B68-FD51310F5400}"/>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0" name="Harvey 20/100 [20]">
              <a:extLst>
                <a:ext uri="{FF2B5EF4-FFF2-40B4-BE49-F238E27FC236}">
                  <a16:creationId xmlns:a16="http://schemas.microsoft.com/office/drawing/2014/main" id="{EDE3F4CF-CB3E-40C2-B070-AC09F1E8FBD5}"/>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1" name="Harvey 21/100 [21]">
              <a:extLst>
                <a:ext uri="{FF2B5EF4-FFF2-40B4-BE49-F238E27FC236}">
                  <a16:creationId xmlns:a16="http://schemas.microsoft.com/office/drawing/2014/main" id="{CD8E25E7-83D2-4F78-92A7-435281704491}"/>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2" name="Harvey 22/100 [22]">
              <a:extLst>
                <a:ext uri="{FF2B5EF4-FFF2-40B4-BE49-F238E27FC236}">
                  <a16:creationId xmlns:a16="http://schemas.microsoft.com/office/drawing/2014/main" id="{C6A696FB-9EFC-47F6-9860-247C48C1FC3D}"/>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3" name="Harvey 23/100 [23]">
              <a:extLst>
                <a:ext uri="{FF2B5EF4-FFF2-40B4-BE49-F238E27FC236}">
                  <a16:creationId xmlns:a16="http://schemas.microsoft.com/office/drawing/2014/main" id="{252958D2-EE89-4FBF-BF7B-C8AFAD704413}"/>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4" name="Harvey 24/100 [24]">
              <a:extLst>
                <a:ext uri="{FF2B5EF4-FFF2-40B4-BE49-F238E27FC236}">
                  <a16:creationId xmlns:a16="http://schemas.microsoft.com/office/drawing/2014/main" id="{314E82DC-04B6-406C-9D65-1115F4D2AA22}"/>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5" name="Harvey 25/100 [25]">
              <a:extLst>
                <a:ext uri="{FF2B5EF4-FFF2-40B4-BE49-F238E27FC236}">
                  <a16:creationId xmlns:a16="http://schemas.microsoft.com/office/drawing/2014/main" id="{669D1B60-A74F-4296-8610-F3DCDDC15022}"/>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6" name="Harvey 26/100 [26]">
              <a:extLst>
                <a:ext uri="{FF2B5EF4-FFF2-40B4-BE49-F238E27FC236}">
                  <a16:creationId xmlns:a16="http://schemas.microsoft.com/office/drawing/2014/main" id="{FF6DD112-04B6-4656-AB9D-1F9950FEE2D9}"/>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7" name="Harvey 27/100 [27]">
              <a:extLst>
                <a:ext uri="{FF2B5EF4-FFF2-40B4-BE49-F238E27FC236}">
                  <a16:creationId xmlns:a16="http://schemas.microsoft.com/office/drawing/2014/main" id="{E2928B53-FC5C-427C-AE65-9286773D84B2}"/>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8" name="Harvey 28/100 [28]">
              <a:extLst>
                <a:ext uri="{FF2B5EF4-FFF2-40B4-BE49-F238E27FC236}">
                  <a16:creationId xmlns:a16="http://schemas.microsoft.com/office/drawing/2014/main" id="{D8CF4F20-8FEC-47FF-9B86-E818143B2C19}"/>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59" name="Harvey 29/100 [29]">
              <a:extLst>
                <a:ext uri="{FF2B5EF4-FFF2-40B4-BE49-F238E27FC236}">
                  <a16:creationId xmlns:a16="http://schemas.microsoft.com/office/drawing/2014/main" id="{E1AF074D-4599-4D0E-8078-66303FEBDE44}"/>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0" name="Harvey 30/100 [30]">
              <a:extLst>
                <a:ext uri="{FF2B5EF4-FFF2-40B4-BE49-F238E27FC236}">
                  <a16:creationId xmlns:a16="http://schemas.microsoft.com/office/drawing/2014/main" id="{2DF9C982-C062-4899-8A5F-20F49AD9E1B5}"/>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1" name="Harvey 31/100 [31]">
              <a:extLst>
                <a:ext uri="{FF2B5EF4-FFF2-40B4-BE49-F238E27FC236}">
                  <a16:creationId xmlns:a16="http://schemas.microsoft.com/office/drawing/2014/main" id="{E98CD797-9DD9-4143-9058-D1ABF95E7406}"/>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2" name="Harvey 32/100 [32]">
              <a:extLst>
                <a:ext uri="{FF2B5EF4-FFF2-40B4-BE49-F238E27FC236}">
                  <a16:creationId xmlns:a16="http://schemas.microsoft.com/office/drawing/2014/main" id="{39029FE4-844F-47DA-8FEF-FB68673FF10C}"/>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3" name="Harvey 33/100 [33]">
              <a:extLst>
                <a:ext uri="{FF2B5EF4-FFF2-40B4-BE49-F238E27FC236}">
                  <a16:creationId xmlns:a16="http://schemas.microsoft.com/office/drawing/2014/main" id="{B99AA4D4-9C74-447B-89EF-8FD268FF95EE}"/>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4" name="Harvey 34/100 [34]">
              <a:extLst>
                <a:ext uri="{FF2B5EF4-FFF2-40B4-BE49-F238E27FC236}">
                  <a16:creationId xmlns:a16="http://schemas.microsoft.com/office/drawing/2014/main" id="{0880CCDE-4DDE-49A8-AFB2-FDDCE314B4D3}"/>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5" name="Harvey 35/100 [35]">
              <a:extLst>
                <a:ext uri="{FF2B5EF4-FFF2-40B4-BE49-F238E27FC236}">
                  <a16:creationId xmlns:a16="http://schemas.microsoft.com/office/drawing/2014/main" id="{F37E834A-F9D8-4623-BC85-60359856CCD0}"/>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6" name="Harvey 36/100 [36]">
              <a:extLst>
                <a:ext uri="{FF2B5EF4-FFF2-40B4-BE49-F238E27FC236}">
                  <a16:creationId xmlns:a16="http://schemas.microsoft.com/office/drawing/2014/main" id="{15163940-B229-4368-B727-3714123C78AB}"/>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7" name="Harvey 37/100 [37]">
              <a:extLst>
                <a:ext uri="{FF2B5EF4-FFF2-40B4-BE49-F238E27FC236}">
                  <a16:creationId xmlns:a16="http://schemas.microsoft.com/office/drawing/2014/main" id="{64BAECDC-27C7-4333-B9D8-59DE42A1B1AA}"/>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8" name="Harvey 38/100 [38]">
              <a:extLst>
                <a:ext uri="{FF2B5EF4-FFF2-40B4-BE49-F238E27FC236}">
                  <a16:creationId xmlns:a16="http://schemas.microsoft.com/office/drawing/2014/main" id="{4F018A0A-A74A-4E47-BC47-203679D4F8C0}"/>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69" name="Harvey 39/100 [39]">
              <a:extLst>
                <a:ext uri="{FF2B5EF4-FFF2-40B4-BE49-F238E27FC236}">
                  <a16:creationId xmlns:a16="http://schemas.microsoft.com/office/drawing/2014/main" id="{ACA75957-9FDB-46A2-82EC-77103CBEAC52}"/>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0" name="Harvey 40/100 [40]">
              <a:extLst>
                <a:ext uri="{FF2B5EF4-FFF2-40B4-BE49-F238E27FC236}">
                  <a16:creationId xmlns:a16="http://schemas.microsoft.com/office/drawing/2014/main" id="{025DFA7F-A073-422A-8D20-E27D1ABE4342}"/>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1" name="Harvey 41/100 [41]">
              <a:extLst>
                <a:ext uri="{FF2B5EF4-FFF2-40B4-BE49-F238E27FC236}">
                  <a16:creationId xmlns:a16="http://schemas.microsoft.com/office/drawing/2014/main" id="{BF311CE9-A4CB-4965-8F0F-5B6811E9FB20}"/>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2" name="Harvey 42/100 [42]">
              <a:extLst>
                <a:ext uri="{FF2B5EF4-FFF2-40B4-BE49-F238E27FC236}">
                  <a16:creationId xmlns:a16="http://schemas.microsoft.com/office/drawing/2014/main" id="{1B415A3D-1E85-4E6A-8BAB-3BB56600BA4F}"/>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3" name="Harvey 43/100 [43]">
              <a:extLst>
                <a:ext uri="{FF2B5EF4-FFF2-40B4-BE49-F238E27FC236}">
                  <a16:creationId xmlns:a16="http://schemas.microsoft.com/office/drawing/2014/main" id="{7EAD6077-4487-4E7D-846D-445E65B5291C}"/>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4" name="Harvey 44/100 [44]">
              <a:extLst>
                <a:ext uri="{FF2B5EF4-FFF2-40B4-BE49-F238E27FC236}">
                  <a16:creationId xmlns:a16="http://schemas.microsoft.com/office/drawing/2014/main" id="{4B57ADAF-4A83-4CB4-8920-E2B9F994E83E}"/>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5" name="Harvey 45/100 [45]">
              <a:extLst>
                <a:ext uri="{FF2B5EF4-FFF2-40B4-BE49-F238E27FC236}">
                  <a16:creationId xmlns:a16="http://schemas.microsoft.com/office/drawing/2014/main" id="{FF3E5416-AC43-4CBB-A32A-A966ED03106F}"/>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6" name="Harvey 46/100 [46]">
              <a:extLst>
                <a:ext uri="{FF2B5EF4-FFF2-40B4-BE49-F238E27FC236}">
                  <a16:creationId xmlns:a16="http://schemas.microsoft.com/office/drawing/2014/main" id="{49AFF9C1-C19A-487C-A4C1-47DA87277C3B}"/>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7" name="Harvey 47/100 [47]">
              <a:extLst>
                <a:ext uri="{FF2B5EF4-FFF2-40B4-BE49-F238E27FC236}">
                  <a16:creationId xmlns:a16="http://schemas.microsoft.com/office/drawing/2014/main" id="{F35AEE09-D82F-438F-9D01-96C6876241F1}"/>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8" name="Harvey 48/100 [48]">
              <a:extLst>
                <a:ext uri="{FF2B5EF4-FFF2-40B4-BE49-F238E27FC236}">
                  <a16:creationId xmlns:a16="http://schemas.microsoft.com/office/drawing/2014/main" id="{4FC3325B-EEB2-4420-9715-1149CEACE9AC}"/>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79" name="Harvey 49/100 [49]">
              <a:extLst>
                <a:ext uri="{FF2B5EF4-FFF2-40B4-BE49-F238E27FC236}">
                  <a16:creationId xmlns:a16="http://schemas.microsoft.com/office/drawing/2014/main" id="{3BE00D50-8FCE-4E11-AA24-10B621732F20}"/>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0" name="Harvey 50/100 [50]">
              <a:extLst>
                <a:ext uri="{FF2B5EF4-FFF2-40B4-BE49-F238E27FC236}">
                  <a16:creationId xmlns:a16="http://schemas.microsoft.com/office/drawing/2014/main" id="{97083993-8BFD-443F-A3A3-D28EF389CE2B}"/>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1" name="Harvey 51/100 [51]">
              <a:extLst>
                <a:ext uri="{FF2B5EF4-FFF2-40B4-BE49-F238E27FC236}">
                  <a16:creationId xmlns:a16="http://schemas.microsoft.com/office/drawing/2014/main" id="{BDE38762-18E9-47FF-895E-325F5976ECAA}"/>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2" name="Harvey 52/100 [52]">
              <a:extLst>
                <a:ext uri="{FF2B5EF4-FFF2-40B4-BE49-F238E27FC236}">
                  <a16:creationId xmlns:a16="http://schemas.microsoft.com/office/drawing/2014/main" id="{785EAA21-FBCD-46DC-8430-7AB12F5A66AF}"/>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3" name="Harvey 53/100 [53]">
              <a:extLst>
                <a:ext uri="{FF2B5EF4-FFF2-40B4-BE49-F238E27FC236}">
                  <a16:creationId xmlns:a16="http://schemas.microsoft.com/office/drawing/2014/main" id="{858D54BA-F4A5-4C67-830E-E85FF6EE735D}"/>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4" name="Harvey 54/100 [54]">
              <a:extLst>
                <a:ext uri="{FF2B5EF4-FFF2-40B4-BE49-F238E27FC236}">
                  <a16:creationId xmlns:a16="http://schemas.microsoft.com/office/drawing/2014/main" id="{AC41BD7B-E1FA-4AED-B11C-E03936A672E6}"/>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5" name="Harvey 55/100 [55]">
              <a:extLst>
                <a:ext uri="{FF2B5EF4-FFF2-40B4-BE49-F238E27FC236}">
                  <a16:creationId xmlns:a16="http://schemas.microsoft.com/office/drawing/2014/main" id="{BAF901A0-5FD1-4B29-9AF9-DB8B19412429}"/>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6" name="Harvey 56/100 [56]">
              <a:extLst>
                <a:ext uri="{FF2B5EF4-FFF2-40B4-BE49-F238E27FC236}">
                  <a16:creationId xmlns:a16="http://schemas.microsoft.com/office/drawing/2014/main" id="{3EFF555D-6B7F-481F-ADC2-746953BA7F97}"/>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7" name="Harvey 57/100 [57]">
              <a:extLst>
                <a:ext uri="{FF2B5EF4-FFF2-40B4-BE49-F238E27FC236}">
                  <a16:creationId xmlns:a16="http://schemas.microsoft.com/office/drawing/2014/main" id="{A4D3BE31-8C07-4912-AB8B-8331A665C238}"/>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8" name="Harvey 58/100 [58]">
              <a:extLst>
                <a:ext uri="{FF2B5EF4-FFF2-40B4-BE49-F238E27FC236}">
                  <a16:creationId xmlns:a16="http://schemas.microsoft.com/office/drawing/2014/main" id="{E7B5A5D9-6DD2-4B0A-9557-7A7AF774103E}"/>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89" name="Harvey 59/100 [59]">
              <a:extLst>
                <a:ext uri="{FF2B5EF4-FFF2-40B4-BE49-F238E27FC236}">
                  <a16:creationId xmlns:a16="http://schemas.microsoft.com/office/drawing/2014/main" id="{88458C0E-D234-4C86-A6CC-B8CD6C445F00}"/>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0" name="Harvey 60/100 [60]">
              <a:extLst>
                <a:ext uri="{FF2B5EF4-FFF2-40B4-BE49-F238E27FC236}">
                  <a16:creationId xmlns:a16="http://schemas.microsoft.com/office/drawing/2014/main" id="{0924D2C6-D224-49FD-A4B8-312AFD605E78}"/>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1" name="Harvey 61/100 [61]">
              <a:extLst>
                <a:ext uri="{FF2B5EF4-FFF2-40B4-BE49-F238E27FC236}">
                  <a16:creationId xmlns:a16="http://schemas.microsoft.com/office/drawing/2014/main" id="{F9FB23C2-D568-49AC-B8FD-0480EB019739}"/>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2" name="Harvey 62/100 [62]">
              <a:extLst>
                <a:ext uri="{FF2B5EF4-FFF2-40B4-BE49-F238E27FC236}">
                  <a16:creationId xmlns:a16="http://schemas.microsoft.com/office/drawing/2014/main" id="{9EF3159D-F4FB-4032-BCCB-55E6ED5EEFC7}"/>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3" name="Harvey 63/100 [63]">
              <a:extLst>
                <a:ext uri="{FF2B5EF4-FFF2-40B4-BE49-F238E27FC236}">
                  <a16:creationId xmlns:a16="http://schemas.microsoft.com/office/drawing/2014/main" id="{9362C8EA-6D15-4E0C-8AE9-B1B50EB297B8}"/>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4" name="Harvey 64/100 [64]">
              <a:extLst>
                <a:ext uri="{FF2B5EF4-FFF2-40B4-BE49-F238E27FC236}">
                  <a16:creationId xmlns:a16="http://schemas.microsoft.com/office/drawing/2014/main" id="{91EB375D-1444-4BE3-A696-66272A1564CD}"/>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5" name="Harvey 65/100 [65]">
              <a:extLst>
                <a:ext uri="{FF2B5EF4-FFF2-40B4-BE49-F238E27FC236}">
                  <a16:creationId xmlns:a16="http://schemas.microsoft.com/office/drawing/2014/main" id="{9A3002B1-5D17-4BCB-9A44-B2FB4025D02F}"/>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6" name="Harvey 66/100 [66]">
              <a:extLst>
                <a:ext uri="{FF2B5EF4-FFF2-40B4-BE49-F238E27FC236}">
                  <a16:creationId xmlns:a16="http://schemas.microsoft.com/office/drawing/2014/main" id="{E5F2FDE4-04B2-4A45-A685-14E0C51883A5}"/>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7" name="Harvey 67/100 [67]">
              <a:extLst>
                <a:ext uri="{FF2B5EF4-FFF2-40B4-BE49-F238E27FC236}">
                  <a16:creationId xmlns:a16="http://schemas.microsoft.com/office/drawing/2014/main" id="{D399A169-3845-4CD5-A62C-F4586F1FAFE8}"/>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8" name="Harvey 68/100 [68]">
              <a:extLst>
                <a:ext uri="{FF2B5EF4-FFF2-40B4-BE49-F238E27FC236}">
                  <a16:creationId xmlns:a16="http://schemas.microsoft.com/office/drawing/2014/main" id="{E12F5173-9960-47F5-9A91-B043294E14CB}"/>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99" name="Harvey 69/100 [69]">
              <a:extLst>
                <a:ext uri="{FF2B5EF4-FFF2-40B4-BE49-F238E27FC236}">
                  <a16:creationId xmlns:a16="http://schemas.microsoft.com/office/drawing/2014/main" id="{DD9B9229-3D3A-4706-BEEC-04C19A30C5C3}"/>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0" name="Harvey 70/100 [70]">
              <a:extLst>
                <a:ext uri="{FF2B5EF4-FFF2-40B4-BE49-F238E27FC236}">
                  <a16:creationId xmlns:a16="http://schemas.microsoft.com/office/drawing/2014/main" id="{795A4CC8-0C08-491C-8D7F-95EC8E0E25B8}"/>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1" name="Harvey 71/100 [71]">
              <a:extLst>
                <a:ext uri="{FF2B5EF4-FFF2-40B4-BE49-F238E27FC236}">
                  <a16:creationId xmlns:a16="http://schemas.microsoft.com/office/drawing/2014/main" id="{91862A76-5FCC-4C25-9A3F-A10651AC7725}"/>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2" name="Harvey 72/100 [72]">
              <a:extLst>
                <a:ext uri="{FF2B5EF4-FFF2-40B4-BE49-F238E27FC236}">
                  <a16:creationId xmlns:a16="http://schemas.microsoft.com/office/drawing/2014/main" id="{46969644-17D9-45C9-A88A-9A88622DCE45}"/>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3" name="Harvey 73/100 [73]">
              <a:extLst>
                <a:ext uri="{FF2B5EF4-FFF2-40B4-BE49-F238E27FC236}">
                  <a16:creationId xmlns:a16="http://schemas.microsoft.com/office/drawing/2014/main" id="{F89621F9-3ABB-450D-913E-7B467F289A9B}"/>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4" name="Harvey 74/100 [74]">
              <a:extLst>
                <a:ext uri="{FF2B5EF4-FFF2-40B4-BE49-F238E27FC236}">
                  <a16:creationId xmlns:a16="http://schemas.microsoft.com/office/drawing/2014/main" id="{89EE4B1F-E703-471D-8307-BFB9EDEDB9F7}"/>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5" name="Harvey 75/100 [75]">
              <a:extLst>
                <a:ext uri="{FF2B5EF4-FFF2-40B4-BE49-F238E27FC236}">
                  <a16:creationId xmlns:a16="http://schemas.microsoft.com/office/drawing/2014/main" id="{8AB2EEA8-04AC-4B6C-8D90-28093DB647E6}"/>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6" name="Harvey 76/100 [76]">
              <a:extLst>
                <a:ext uri="{FF2B5EF4-FFF2-40B4-BE49-F238E27FC236}">
                  <a16:creationId xmlns:a16="http://schemas.microsoft.com/office/drawing/2014/main" id="{6F4E00F2-EA6F-4809-B2FD-4CE3ABE8C480}"/>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7" name="Harvey 77/100 [77]">
              <a:extLst>
                <a:ext uri="{FF2B5EF4-FFF2-40B4-BE49-F238E27FC236}">
                  <a16:creationId xmlns:a16="http://schemas.microsoft.com/office/drawing/2014/main" id="{CF5CA593-7B87-4492-9B35-2255514CB496}"/>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8" name="Harvey 78/100 [78]">
              <a:extLst>
                <a:ext uri="{FF2B5EF4-FFF2-40B4-BE49-F238E27FC236}">
                  <a16:creationId xmlns:a16="http://schemas.microsoft.com/office/drawing/2014/main" id="{8C036464-458E-48D4-BAC8-84819F820C60}"/>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09" name="Harvey 79/100 [79]">
              <a:extLst>
                <a:ext uri="{FF2B5EF4-FFF2-40B4-BE49-F238E27FC236}">
                  <a16:creationId xmlns:a16="http://schemas.microsoft.com/office/drawing/2014/main" id="{6FD5AC00-8293-447C-B728-B963DD67B1C2}"/>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0" name="Harvey 80/100 [80]">
              <a:extLst>
                <a:ext uri="{FF2B5EF4-FFF2-40B4-BE49-F238E27FC236}">
                  <a16:creationId xmlns:a16="http://schemas.microsoft.com/office/drawing/2014/main" id="{29C0F859-BC49-430F-8C59-C0B9109E47A3}"/>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1" name="Harvey 81/100 [81]">
              <a:extLst>
                <a:ext uri="{FF2B5EF4-FFF2-40B4-BE49-F238E27FC236}">
                  <a16:creationId xmlns:a16="http://schemas.microsoft.com/office/drawing/2014/main" id="{F78719E3-0417-4867-B70D-21538B3AC36E}"/>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2" name="Harvey 82/100 [82]">
              <a:extLst>
                <a:ext uri="{FF2B5EF4-FFF2-40B4-BE49-F238E27FC236}">
                  <a16:creationId xmlns:a16="http://schemas.microsoft.com/office/drawing/2014/main" id="{9C5D0905-7412-4C75-BC20-E51105CA783D}"/>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3" name="Harvey 83/100 [83]">
              <a:extLst>
                <a:ext uri="{FF2B5EF4-FFF2-40B4-BE49-F238E27FC236}">
                  <a16:creationId xmlns:a16="http://schemas.microsoft.com/office/drawing/2014/main" id="{96AA2E20-CC65-4632-B3D4-93E962B59D4C}"/>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4" name="Harvey 84/100 [84]">
              <a:extLst>
                <a:ext uri="{FF2B5EF4-FFF2-40B4-BE49-F238E27FC236}">
                  <a16:creationId xmlns:a16="http://schemas.microsoft.com/office/drawing/2014/main" id="{9B4360A3-E0B2-48F7-B5A8-D24513748A82}"/>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5" name="Harvey 85/100 [85]">
              <a:extLst>
                <a:ext uri="{FF2B5EF4-FFF2-40B4-BE49-F238E27FC236}">
                  <a16:creationId xmlns:a16="http://schemas.microsoft.com/office/drawing/2014/main" id="{D694B21E-EEA0-48FA-A35C-7B6570B3F861}"/>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6" name="Harvey 86/100 [86]">
              <a:extLst>
                <a:ext uri="{FF2B5EF4-FFF2-40B4-BE49-F238E27FC236}">
                  <a16:creationId xmlns:a16="http://schemas.microsoft.com/office/drawing/2014/main" id="{85E1AF41-C21D-4514-B37E-CC830BC09C0A}"/>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7" name="Harvey 87/100 [87]">
              <a:extLst>
                <a:ext uri="{FF2B5EF4-FFF2-40B4-BE49-F238E27FC236}">
                  <a16:creationId xmlns:a16="http://schemas.microsoft.com/office/drawing/2014/main" id="{E3948F2E-FD5F-4107-B122-9AC75FE0CD9E}"/>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8" name="Harvey 88/100 [88]">
              <a:extLst>
                <a:ext uri="{FF2B5EF4-FFF2-40B4-BE49-F238E27FC236}">
                  <a16:creationId xmlns:a16="http://schemas.microsoft.com/office/drawing/2014/main" id="{744E57ED-019F-4A8B-A06E-9FB965FEBB23}"/>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19" name="Harvey 89/100 [89]">
              <a:extLst>
                <a:ext uri="{FF2B5EF4-FFF2-40B4-BE49-F238E27FC236}">
                  <a16:creationId xmlns:a16="http://schemas.microsoft.com/office/drawing/2014/main" id="{5567719B-31CA-4A86-801E-E0531122E504}"/>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0" name="Harvey 90/100 [90]">
              <a:extLst>
                <a:ext uri="{FF2B5EF4-FFF2-40B4-BE49-F238E27FC236}">
                  <a16:creationId xmlns:a16="http://schemas.microsoft.com/office/drawing/2014/main" id="{2CD4B3A1-B882-43A6-A4CA-C9FCA394B28B}"/>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1" name="Harvey 91/100 [91]">
              <a:extLst>
                <a:ext uri="{FF2B5EF4-FFF2-40B4-BE49-F238E27FC236}">
                  <a16:creationId xmlns:a16="http://schemas.microsoft.com/office/drawing/2014/main" id="{68606D93-5175-4900-AD89-6D0710AFE75F}"/>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2" name="Harvey 92/100 [92]">
              <a:extLst>
                <a:ext uri="{FF2B5EF4-FFF2-40B4-BE49-F238E27FC236}">
                  <a16:creationId xmlns:a16="http://schemas.microsoft.com/office/drawing/2014/main" id="{7EE30864-DDCC-4BBA-B70A-48810E224581}"/>
                </a:ext>
              </a:extLst>
            </p:cNvPr>
            <p:cNvSpPr>
              <a:spLocks noChangeAspect="1"/>
            </p:cNvSpPr>
            <p:nvPr>
              <p:custDataLst>
                <p:tags r:id="rId127"/>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3" name="Harvey 93/100 [93]">
              <a:extLst>
                <a:ext uri="{FF2B5EF4-FFF2-40B4-BE49-F238E27FC236}">
                  <a16:creationId xmlns:a16="http://schemas.microsoft.com/office/drawing/2014/main" id="{608CA488-A707-4C7A-9287-9DA9A38ED3D4}"/>
                </a:ext>
              </a:extLst>
            </p:cNvPr>
            <p:cNvSpPr>
              <a:spLocks noChangeAspect="1"/>
            </p:cNvSpPr>
            <p:nvPr>
              <p:custDataLst>
                <p:tags r:id="rId128"/>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4" name="Harvey 94/100 [94]">
              <a:extLst>
                <a:ext uri="{FF2B5EF4-FFF2-40B4-BE49-F238E27FC236}">
                  <a16:creationId xmlns:a16="http://schemas.microsoft.com/office/drawing/2014/main" id="{FE1836A9-F92A-4F07-BBB8-2274E290E952}"/>
                </a:ext>
              </a:extLst>
            </p:cNvPr>
            <p:cNvSpPr>
              <a:spLocks noChangeAspect="1"/>
            </p:cNvSpPr>
            <p:nvPr>
              <p:custDataLst>
                <p:tags r:id="rId129"/>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5" name="Harvey 95/100 [95]">
              <a:extLst>
                <a:ext uri="{FF2B5EF4-FFF2-40B4-BE49-F238E27FC236}">
                  <a16:creationId xmlns:a16="http://schemas.microsoft.com/office/drawing/2014/main" id="{3169BE73-7F99-46E3-BDA9-D9BB85BE343E}"/>
                </a:ext>
              </a:extLst>
            </p:cNvPr>
            <p:cNvSpPr>
              <a:spLocks noChangeAspect="1"/>
            </p:cNvSpPr>
            <p:nvPr>
              <p:custDataLst>
                <p:tags r:id="rId130"/>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6" name="Harvey 96/100 [96]">
              <a:extLst>
                <a:ext uri="{FF2B5EF4-FFF2-40B4-BE49-F238E27FC236}">
                  <a16:creationId xmlns:a16="http://schemas.microsoft.com/office/drawing/2014/main" id="{12E3B5ED-B1AB-4A99-BD20-FF638135BE37}"/>
                </a:ext>
              </a:extLst>
            </p:cNvPr>
            <p:cNvSpPr>
              <a:spLocks noChangeAspect="1"/>
            </p:cNvSpPr>
            <p:nvPr>
              <p:custDataLst>
                <p:tags r:id="rId131"/>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7" name="Harvey 97/100 [97]">
              <a:extLst>
                <a:ext uri="{FF2B5EF4-FFF2-40B4-BE49-F238E27FC236}">
                  <a16:creationId xmlns:a16="http://schemas.microsoft.com/office/drawing/2014/main" id="{75A7FEAD-6C4B-4F7A-BB60-3A68D96114DE}"/>
                </a:ext>
              </a:extLst>
            </p:cNvPr>
            <p:cNvSpPr>
              <a:spLocks noChangeAspect="1"/>
            </p:cNvSpPr>
            <p:nvPr>
              <p:custDataLst>
                <p:tags r:id="rId132"/>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8" name="Harvey 98/100 [98]">
              <a:extLst>
                <a:ext uri="{FF2B5EF4-FFF2-40B4-BE49-F238E27FC236}">
                  <a16:creationId xmlns:a16="http://schemas.microsoft.com/office/drawing/2014/main" id="{C4B5128E-9380-4C38-A1EB-CB12E7401609}"/>
                </a:ext>
              </a:extLst>
            </p:cNvPr>
            <p:cNvSpPr>
              <a:spLocks noChangeAspect="1"/>
            </p:cNvSpPr>
            <p:nvPr>
              <p:custDataLst>
                <p:tags r:id="rId133"/>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29" name="Harvey 99/100 [99]">
              <a:extLst>
                <a:ext uri="{FF2B5EF4-FFF2-40B4-BE49-F238E27FC236}">
                  <a16:creationId xmlns:a16="http://schemas.microsoft.com/office/drawing/2014/main" id="{50F634E4-E5B9-4DA6-9F91-8AF5B6ACF1FB}"/>
                </a:ext>
              </a:extLst>
            </p:cNvPr>
            <p:cNvSpPr>
              <a:spLocks noChangeAspect="1"/>
            </p:cNvSpPr>
            <p:nvPr>
              <p:custDataLst>
                <p:tags r:id="rId134"/>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b="0" i="0" dirty="0">
                <a:latin typeface="72 Brand" panose="020B0504030603020204" pitchFamily="34" charset="0"/>
              </a:endParaRPr>
            </a:p>
          </p:txBody>
        </p:sp>
        <p:sp>
          <p:nvSpPr>
            <p:cNvPr id="130" name="Harvey 100/100 [100]">
              <a:extLst>
                <a:ext uri="{FF2B5EF4-FFF2-40B4-BE49-F238E27FC236}">
                  <a16:creationId xmlns:a16="http://schemas.microsoft.com/office/drawing/2014/main" id="{94AA53CD-8233-470E-AFEE-0BCC721BFAE9}"/>
                </a:ext>
              </a:extLst>
            </p:cNvPr>
            <p:cNvSpPr>
              <a:spLocks noChangeAspect="1"/>
            </p:cNvSpPr>
            <p:nvPr>
              <p:custDataLst>
                <p:tags r:id="rId135"/>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b="0" i="0" dirty="0">
                <a:latin typeface="72 Brand" panose="020B0504030603020204" pitchFamily="34" charset="0"/>
              </a:endParaRPr>
            </a:p>
          </p:txBody>
        </p:sp>
      </p:grpSp>
      <p:sp>
        <p:nvSpPr>
          <p:cNvPr id="131" name="Footnote [Placeholder]" hidden="1">
            <a:extLst>
              <a:ext uri="{FF2B5EF4-FFF2-40B4-BE49-F238E27FC236}">
                <a16:creationId xmlns:a16="http://schemas.microsoft.com/office/drawing/2014/main" id="{1B41FB17-6D57-4EE1-9C4C-9C305D5D6BEC}"/>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b="0" i="0" kern="0" dirty="0">
                <a:latin typeface="72 Brand" panose="020B0504030603020204" pitchFamily="34" charset="0"/>
                <a:ea typeface="72 Brand" pitchFamily="34" charset="-128"/>
                <a:cs typeface="72 Brand" pitchFamily="34" charset="-128"/>
              </a:rPr>
              <a:t>(r) Footnote</a:t>
            </a:r>
          </a:p>
        </p:txBody>
      </p:sp>
      <p:sp>
        <p:nvSpPr>
          <p:cNvPr id="133" name="Discussion [Sticker]" hidden="1">
            <a:extLst>
              <a:ext uri="{FF2B5EF4-FFF2-40B4-BE49-F238E27FC236}">
                <a16:creationId xmlns:a16="http://schemas.microsoft.com/office/drawing/2014/main" id="{7C793D27-9296-461C-878D-BA16CBD9158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72 Brand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704CE42F-5A9B-4CC0-8048-99928A53C0C4}"/>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mn-ea"/>
                <a:cs typeface="+mn-cs"/>
              </a:rPr>
              <a:t>Internal use only</a:t>
            </a:r>
          </a:p>
        </p:txBody>
      </p:sp>
      <p:sp>
        <p:nvSpPr>
          <p:cNvPr id="135" name="Final [Sticker]" hidden="1">
            <a:extLst>
              <a:ext uri="{FF2B5EF4-FFF2-40B4-BE49-F238E27FC236}">
                <a16:creationId xmlns:a16="http://schemas.microsoft.com/office/drawing/2014/main" id="{348603E9-9858-4213-9B5B-929AD136906A}"/>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mn-ea"/>
                <a:cs typeface="+mn-cs"/>
              </a:rPr>
              <a:t>Final slide</a:t>
            </a:r>
          </a:p>
        </p:txBody>
      </p:sp>
      <p:sp>
        <p:nvSpPr>
          <p:cNvPr id="136" name="Backup [Sticker]" hidden="1">
            <a:extLst>
              <a:ext uri="{FF2B5EF4-FFF2-40B4-BE49-F238E27FC236}">
                <a16:creationId xmlns:a16="http://schemas.microsoft.com/office/drawing/2014/main" id="{7EEB833A-9AFC-4A66-8469-9D3897CE1E6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mn-ea"/>
                <a:cs typeface="+mn-cs"/>
              </a:rPr>
              <a:t>Backup</a:t>
            </a:r>
          </a:p>
        </p:txBody>
      </p:sp>
      <p:sp>
        <p:nvSpPr>
          <p:cNvPr id="137" name="Update [Sticker]" hidden="1">
            <a:extLst>
              <a:ext uri="{FF2B5EF4-FFF2-40B4-BE49-F238E27FC236}">
                <a16:creationId xmlns:a16="http://schemas.microsoft.com/office/drawing/2014/main" id="{D41FF937-AB04-46EE-82EF-FCE26A919A7B}"/>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ea typeface="+mn-ea"/>
                <a:cs typeface="+mn-cs"/>
              </a:rPr>
              <a:t>Update data</a:t>
            </a:r>
          </a:p>
        </p:txBody>
      </p:sp>
      <p:sp>
        <p:nvSpPr>
          <p:cNvPr id="138" name="Dummy [Sticker]" hidden="1">
            <a:extLst>
              <a:ext uri="{FF2B5EF4-FFF2-40B4-BE49-F238E27FC236}">
                <a16:creationId xmlns:a16="http://schemas.microsoft.com/office/drawing/2014/main" id="{06C5579C-7A02-48D6-A733-4B9E6D9F144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72 Brand" panose="020B0504030603020204" pitchFamily="34" charset="0"/>
              </a:rPr>
              <a:t>Dummy data</a:t>
            </a:r>
          </a:p>
        </p:txBody>
      </p:sp>
      <p:sp>
        <p:nvSpPr>
          <p:cNvPr id="139" name="Formatting [Comment]" hidden="1">
            <a:extLst>
              <a:ext uri="{FF2B5EF4-FFF2-40B4-BE49-F238E27FC236}">
                <a16:creationId xmlns:a16="http://schemas.microsoft.com/office/drawing/2014/main" id="{89EB4C18-DFF3-4A27-ACBB-99DCDC8961A8}"/>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&lt;initials&gt; &lt;date&gt;</a:t>
            </a:r>
            <a:r>
              <a:rPr kumimoji="0" lang="en-US" sz="1200" b="0" i="0" u="none" strike="noStrike" kern="0" cap="none" spc="0" normalizeH="0" baseline="0" noProof="0" dirty="0" err="1">
                <a:ln>
                  <a:noFill/>
                </a:ln>
                <a:solidFill>
                  <a:srgbClr val="0A0A0A"/>
                </a:solidFill>
                <a:effectLst/>
                <a:uLnTx/>
                <a:uFillTx/>
                <a:latin typeface="72 Brand" panose="020B0504030603020204" pitchFamily="34" charset="0"/>
              </a:rPr>
              <a:t>yyyy</a:t>
            </a: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-MM-dd </a:t>
            </a:r>
            <a:r>
              <a:rPr kumimoji="0" lang="en-US" sz="1200" b="0" i="0" u="none" strike="noStrike" kern="0" cap="none" spc="0" normalizeH="0" baseline="0" noProof="0" dirty="0" err="1">
                <a:ln>
                  <a:noFill/>
                </a:ln>
                <a:solidFill>
                  <a:srgbClr val="0A0A0A"/>
                </a:solidFill>
                <a:effectLst/>
                <a:uLnTx/>
                <a:uFillTx/>
                <a:latin typeface="72 Brand" panose="020B0504030603020204" pitchFamily="34" charset="0"/>
              </a:rPr>
              <a:t>hh:mm</a:t>
            </a: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A0A0A"/>
              </a:solidFill>
              <a:effectLst/>
              <a:uLnTx/>
              <a:uFillTx/>
              <a:latin typeface="72 Brand" panose="020B0504030603020204" pitchFamily="34" charset="0"/>
            </a:endParaRPr>
          </a:p>
        </p:txBody>
      </p:sp>
      <p:sp>
        <p:nvSpPr>
          <p:cNvPr id="140" name="Content [Comment]" hidden="1">
            <a:extLst>
              <a:ext uri="{FF2B5EF4-FFF2-40B4-BE49-F238E27FC236}">
                <a16:creationId xmlns:a16="http://schemas.microsoft.com/office/drawing/2014/main" id="{906252E7-98DB-45F0-8278-EB60F71B7340}"/>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&lt;initials&gt; &lt;date&gt;</a:t>
            </a:r>
            <a:r>
              <a:rPr kumimoji="0" lang="en-US" sz="1200" b="0" i="0" u="none" strike="noStrike" kern="0" cap="none" spc="0" normalizeH="0" baseline="0" noProof="0" dirty="0" err="1">
                <a:ln>
                  <a:noFill/>
                </a:ln>
                <a:solidFill>
                  <a:srgbClr val="0A0A0A"/>
                </a:solidFill>
                <a:effectLst/>
                <a:uLnTx/>
                <a:uFillTx/>
                <a:latin typeface="72 Brand" panose="020B0504030603020204" pitchFamily="34" charset="0"/>
              </a:rPr>
              <a:t>yyyy</a:t>
            </a: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-MM-dd </a:t>
            </a:r>
            <a:r>
              <a:rPr kumimoji="0" lang="en-US" sz="1200" b="0" i="0" u="none" strike="noStrike" kern="0" cap="none" spc="0" normalizeH="0" baseline="0" noProof="0" dirty="0" err="1">
                <a:ln>
                  <a:noFill/>
                </a:ln>
                <a:solidFill>
                  <a:srgbClr val="0A0A0A"/>
                </a:solidFill>
                <a:effectLst/>
                <a:uLnTx/>
                <a:uFillTx/>
                <a:latin typeface="72 Brand" panose="020B0504030603020204" pitchFamily="34" charset="0"/>
              </a:rPr>
              <a:t>hh:mm</a:t>
            </a:r>
            <a:r>
              <a:rPr kumimoji="0" lang="en-US" sz="1200" b="0" i="0" u="none" strike="noStrike" kern="0" cap="none" spc="0" normalizeH="0" baseline="0" noProof="0" dirty="0">
                <a:ln>
                  <a:noFill/>
                </a:ln>
                <a:solidFill>
                  <a:srgbClr val="0A0A0A"/>
                </a:solidFill>
                <a:effectLst/>
                <a:uLnTx/>
                <a:uFillTx/>
                <a:latin typeface="72 Brand" panose="020B0504030603020204" pitchFamily="34" charset="0"/>
              </a:rPr>
              <a:t>&lt;/date&gt;: </a:t>
            </a:r>
          </a:p>
        </p:txBody>
      </p:sp>
      <p:sp>
        <p:nvSpPr>
          <p:cNvPr id="141" name="Draft [Sticker]" hidden="1">
            <a:extLst>
              <a:ext uri="{FF2B5EF4-FFF2-40B4-BE49-F238E27FC236}">
                <a16:creationId xmlns:a16="http://schemas.microsoft.com/office/drawing/2014/main" id="{904633E3-6BC9-4C5E-B74A-8B9D4AE95B2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0" i="0" u="none" strike="noStrike" kern="0" cap="none" spc="0" normalizeH="0" baseline="0" noProof="0" dirty="0">
                <a:ln>
                  <a:noFill/>
                </a:ln>
                <a:solidFill>
                  <a:schemeClr val="tx2"/>
                </a:solidFill>
                <a:effectLst/>
                <a:uLnTx/>
                <a:uFillTx/>
                <a:latin typeface="72 Brand" panose="020B0504030603020204" pitchFamily="34" charset="0"/>
                <a:ea typeface="72 Brand" pitchFamily="34" charset="-128"/>
                <a:cs typeface="72 Brand" pitchFamily="34" charset="-128"/>
              </a:rPr>
              <a:t>DRAFT</a:t>
            </a:r>
          </a:p>
        </p:txBody>
      </p:sp>
    </p:spTree>
    <p:extLst>
      <p:ext uri="{BB962C8B-B14F-4D97-AF65-F5344CB8AC3E}">
        <p14:creationId xmlns:p14="http://schemas.microsoft.com/office/powerpoint/2010/main" val="11170095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Lst>
  <p:hf hdr="0" ftr="0" dt="0"/>
  <p:txStyles>
    <p:titleStyle>
      <a:lvl1pPr algn="l" defTabSz="1088558" rtl="0" eaLnBrk="1" latinLnBrk="0" hangingPunct="1">
        <a:spcBef>
          <a:spcPct val="0"/>
        </a:spcBef>
        <a:buNone/>
        <a:defRPr sz="2400" b="0" i="0" kern="1200" baseline="0">
          <a:solidFill>
            <a:schemeClr val="tx1"/>
          </a:solidFill>
          <a:latin typeface="72 Brand Medium" panose="020B0504030603020204" pitchFamily="34" charset="0"/>
          <a:ea typeface="+mj-ea"/>
          <a:cs typeface="+mj-cs"/>
        </a:defRPr>
      </a:lvl1pPr>
    </p:titleStyle>
    <p:bodyStyle>
      <a:lvl1pPr marL="0" indent="0" algn="l" defTabSz="1088558" rtl="0" eaLnBrk="1" latinLnBrk="0" hangingPunct="1">
        <a:spcBef>
          <a:spcPts val="1800"/>
        </a:spcBef>
        <a:buClrTx/>
        <a:buSzPct val="80000"/>
        <a:buFont typeface="72 Brand" panose="02000000000000000000" pitchFamily="2" charset="0"/>
        <a:buChar char="​"/>
        <a:defRPr sz="2000" b="0" i="0" kern="1200">
          <a:solidFill>
            <a:schemeClr val="tx1"/>
          </a:solidFill>
          <a:latin typeface="+mn-lt"/>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40" y="0"/>
            <a:ext cx="12233147" cy="6856214"/>
            <a:chOff x="-15736" y="0"/>
            <a:chExt cx="12229962" cy="6856214"/>
          </a:xfrm>
        </p:grpSpPr>
        <p:pic>
          <p:nvPicPr>
            <p:cNvPr id="8" name="Picture 7" descr="H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740" y="982133"/>
            <a:ext cx="96036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738" y="2556932"/>
            <a:ext cx="96036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9761" y="5969000"/>
            <a:ext cx="160061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5/16/2025</a:t>
            </a:fld>
            <a:endParaRPr lang="en-US" dirty="0"/>
          </a:p>
        </p:txBody>
      </p:sp>
      <p:sp>
        <p:nvSpPr>
          <p:cNvPr id="5" name="Footer Placeholder 4"/>
          <p:cNvSpPr>
            <a:spLocks noGrp="1"/>
          </p:cNvSpPr>
          <p:nvPr>
            <p:ph type="ftr" sz="quarter" idx="3"/>
          </p:nvPr>
        </p:nvSpPr>
        <p:spPr>
          <a:xfrm>
            <a:off x="1295738" y="5969000"/>
            <a:ext cx="730780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6598" y="5969000"/>
            <a:ext cx="542838"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566085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customXml" Target="../../customXml/item29.xml"/><Relationship Id="rId1" Type="http://schemas.openxmlformats.org/officeDocument/2006/relationships/customXml" Target="../../customXml/item2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3" Type="http://schemas.openxmlformats.org/officeDocument/2006/relationships/image" Target="../media/image32.emf"/><Relationship Id="rId18" Type="http://schemas.openxmlformats.org/officeDocument/2006/relationships/oleObject" Target="../embeddings/oleObject6.bin"/><Relationship Id="rId26" Type="http://schemas.openxmlformats.org/officeDocument/2006/relationships/oleObject" Target="../embeddings/oleObject10.bin"/><Relationship Id="rId3" Type="http://schemas.openxmlformats.org/officeDocument/2006/relationships/slideLayout" Target="../slideLayouts/slideLayout76.xml"/><Relationship Id="rId21" Type="http://schemas.openxmlformats.org/officeDocument/2006/relationships/image" Target="../media/image36.emf"/><Relationship Id="rId7" Type="http://schemas.openxmlformats.org/officeDocument/2006/relationships/image" Target="../media/image29.emf"/><Relationship Id="rId12" Type="http://schemas.openxmlformats.org/officeDocument/2006/relationships/oleObject" Target="../embeddings/oleObject3.bin"/><Relationship Id="rId17" Type="http://schemas.openxmlformats.org/officeDocument/2006/relationships/image" Target="../media/image34.emf"/><Relationship Id="rId25" Type="http://schemas.openxmlformats.org/officeDocument/2006/relationships/image" Target="../media/image38.emf"/><Relationship Id="rId33" Type="http://schemas.openxmlformats.org/officeDocument/2006/relationships/image" Target="../media/image42.emf"/><Relationship Id="rId2" Type="http://schemas.openxmlformats.org/officeDocument/2006/relationships/tags" Target="../tags/tag249.xml"/><Relationship Id="rId16" Type="http://schemas.openxmlformats.org/officeDocument/2006/relationships/oleObject" Target="../embeddings/oleObject5.bin"/><Relationship Id="rId20" Type="http://schemas.openxmlformats.org/officeDocument/2006/relationships/oleObject" Target="../embeddings/oleObject7.bin"/><Relationship Id="rId29" Type="http://schemas.openxmlformats.org/officeDocument/2006/relationships/image" Target="../media/image40.emf"/><Relationship Id="rId1" Type="http://schemas.openxmlformats.org/officeDocument/2006/relationships/tags" Target="../tags/tag248.xml"/><Relationship Id="rId6" Type="http://schemas.openxmlformats.org/officeDocument/2006/relationships/oleObject" Target="../embeddings/oleObject1.bin"/><Relationship Id="rId11" Type="http://schemas.openxmlformats.org/officeDocument/2006/relationships/image" Target="../media/image31.emf"/><Relationship Id="rId24" Type="http://schemas.openxmlformats.org/officeDocument/2006/relationships/oleObject" Target="../embeddings/oleObject9.bin"/><Relationship Id="rId32" Type="http://schemas.openxmlformats.org/officeDocument/2006/relationships/oleObject" Target="../embeddings/oleObject13.bin"/><Relationship Id="rId5" Type="http://schemas.openxmlformats.org/officeDocument/2006/relationships/image" Target="../media/image28.png"/><Relationship Id="rId15" Type="http://schemas.openxmlformats.org/officeDocument/2006/relationships/image" Target="../media/image33.emf"/><Relationship Id="rId23" Type="http://schemas.openxmlformats.org/officeDocument/2006/relationships/image" Target="../media/image37.emf"/><Relationship Id="rId28" Type="http://schemas.openxmlformats.org/officeDocument/2006/relationships/oleObject" Target="../embeddings/oleObject11.bin"/><Relationship Id="rId10" Type="http://schemas.openxmlformats.org/officeDocument/2006/relationships/oleObject" Target="../embeddings/oleObject2.bin"/><Relationship Id="rId19" Type="http://schemas.openxmlformats.org/officeDocument/2006/relationships/image" Target="../media/image35.emf"/><Relationship Id="rId31" Type="http://schemas.openxmlformats.org/officeDocument/2006/relationships/image" Target="../media/image41.emf"/><Relationship Id="rId4" Type="http://schemas.openxmlformats.org/officeDocument/2006/relationships/image" Target="../media/image27.png"/><Relationship Id="rId9" Type="http://schemas.openxmlformats.org/officeDocument/2006/relationships/image" Target="../media/image30.emf"/><Relationship Id="rId14" Type="http://schemas.openxmlformats.org/officeDocument/2006/relationships/oleObject" Target="../embeddings/oleObject4.bin"/><Relationship Id="rId22" Type="http://schemas.openxmlformats.org/officeDocument/2006/relationships/oleObject" Target="../embeddings/oleObject8.bin"/><Relationship Id="rId27" Type="http://schemas.openxmlformats.org/officeDocument/2006/relationships/image" Target="../media/image39.emf"/><Relationship Id="rId30" Type="http://schemas.openxmlformats.org/officeDocument/2006/relationships/oleObject" Target="../embeddings/oleObject12.bin"/><Relationship Id="rId8" Type="http://schemas.openxmlformats.org/officeDocument/2006/relationships/package" Target="../embeddings/Microsoft_Excel_Worksheet.xlsx"/></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customXml" Target="../../customXml/item31.xml"/><Relationship Id="rId1" Type="http://schemas.openxmlformats.org/officeDocument/2006/relationships/customXml" Target="../../customXml/item30.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customXml" Target="../../customXml/item33.xml"/><Relationship Id="rId1" Type="http://schemas.openxmlformats.org/officeDocument/2006/relationships/customXml" Target="../../customXml/item32.xml"/><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34752C8-1E80-B141-5BC9-264FD3E5257B}"/>
              </a:ext>
            </a:extLst>
          </p:cNvPr>
          <p:cNvSpPr>
            <a:spLocks noGrp="1"/>
          </p:cNvSpPr>
          <p:nvPr>
            <p:ph type="title"/>
          </p:nvPr>
        </p:nvSpPr>
        <p:spPr>
          <a:xfrm>
            <a:off x="267812" y="2494993"/>
            <a:ext cx="5637688" cy="997196"/>
          </a:xfrm>
        </p:spPr>
        <p:txBody>
          <a:bodyPr/>
          <a:lstStyle/>
          <a:p>
            <a:r>
              <a:rPr lang="en-US" b="1" dirty="0">
                <a:latin typeface="Arial" panose="020B0604020202020204" pitchFamily="34" charset="0"/>
                <a:cs typeface="Arial" panose="020B0604020202020204" pitchFamily="34" charset="0"/>
              </a:rPr>
              <a:t>Tetra Pak</a:t>
            </a:r>
            <a:r>
              <a:rPr kumimoji="0" lang="en-US" sz="3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SAP Ariba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Supplier Integration Process</a:t>
            </a:r>
            <a:br>
              <a:rPr kumimoji="0" lang="en-US" sz="3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US" sz="3200" dirty="0"/>
          </a:p>
        </p:txBody>
      </p:sp>
      <p:sp>
        <p:nvSpPr>
          <p:cNvPr id="2" name="Spaker name - Dynamic" descr="{&quot;templafy&quot;:{&quot;id&quot;:&quot;34a753fd-3730-45bb-82aa-af52ec2b415f&quot;}}">
            <a:extLst>
              <a:ext uri="{FF2B5EF4-FFF2-40B4-BE49-F238E27FC236}">
                <a16:creationId xmlns:a16="http://schemas.microsoft.com/office/drawing/2014/main" id="{E0BFCFDD-1D42-358F-BC70-8570C4C662EF}"/>
              </a:ext>
            </a:extLst>
          </p:cNvPr>
          <p:cNvSpPr txBox="1">
            <a:spLocks/>
          </p:cNvSpPr>
          <p:nvPr/>
        </p:nvSpPr>
        <p:spPr>
          <a:xfrm>
            <a:off x="287338" y="430348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72 Brand" panose="020B0504030603020204" pitchFamily="34" charset="0"/>
                <a:ea typeface="+mn-ea"/>
                <a:cs typeface="72" panose="020B0503030000000003" pitchFamily="34" charset="0"/>
              </a:rPr>
              <a:t>SCC Seller Integration EMEA Team, SAP</a:t>
            </a:r>
          </a:p>
        </p:txBody>
      </p:sp>
      <p:sp>
        <p:nvSpPr>
          <p:cNvPr id="3" name="Date - Dynamic" descr="{&quot;templafy&quot;:{&quot;id&quot;:&quot;a368670c-3a76-4bfc-9131-b1e5974dd1a6&quot;}}">
            <a:extLst>
              <a:ext uri="{FF2B5EF4-FFF2-40B4-BE49-F238E27FC236}">
                <a16:creationId xmlns:a16="http://schemas.microsoft.com/office/drawing/2014/main" id="{9E1171E2-38D8-8239-71E9-69DC21FF73B2}"/>
              </a:ext>
            </a:extLst>
          </p:cNvPr>
          <p:cNvSpPr txBox="1">
            <a:spLocks/>
          </p:cNvSpPr>
          <p:nvPr/>
        </p:nvSpPr>
        <p:spPr>
          <a:xfrm>
            <a:off x="288000" y="4534259"/>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72 Brand" panose="020B0504030603020204" pitchFamily="34" charset="0"/>
                <a:ea typeface="+mn-ea"/>
                <a:cs typeface="72" panose="020B0503030000000003" pitchFamily="34" charset="0"/>
              </a:rPr>
              <a:t>May 2025</a:t>
            </a:r>
          </a:p>
        </p:txBody>
      </p:sp>
      <p:pic>
        <p:nvPicPr>
          <p:cNvPr id="18" name="Picture Placeholder 14">
            <a:extLst>
              <a:ext uri="{FF2B5EF4-FFF2-40B4-BE49-F238E27FC236}">
                <a16:creationId xmlns:a16="http://schemas.microsoft.com/office/drawing/2014/main" id="{6D39BC90-CF11-3E9B-D0F0-AE61667F4A13}"/>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Lst>
          </a:blip>
          <a:srcRect t="195" b="195"/>
          <a:stretch/>
        </p:blipFill>
        <p:spPr bwMode="black">
          <a:prstGeom prst="rect">
            <a:avLst/>
          </a:prstGeom>
        </p:spPr>
      </p:pic>
      <p:sp>
        <p:nvSpPr>
          <p:cNvPr id="6" name="TextBox 5">
            <a:extLst>
              <a:ext uri="{FF2B5EF4-FFF2-40B4-BE49-F238E27FC236}">
                <a16:creationId xmlns:a16="http://schemas.microsoft.com/office/drawing/2014/main" id="{BF428166-1358-B506-38BA-57BB897C3A72}"/>
              </a:ext>
            </a:extLst>
          </p:cNvPr>
          <p:cNvSpPr txBox="1"/>
          <p:nvPr/>
        </p:nvSpPr>
        <p:spPr>
          <a:xfrm>
            <a:off x="187326" y="3143046"/>
            <a:ext cx="6102350" cy="1077218"/>
          </a:xfrm>
          <a:prstGeom prst="rect">
            <a:avLst/>
          </a:prstGeom>
          <a:noFill/>
        </p:spPr>
        <p:txBody>
          <a:bodyPr wrap="square">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933"/>
                </a:solidFill>
                <a:effectLst/>
                <a:uLnTx/>
                <a:uFillTx/>
                <a:latin typeface="Arial" panose="020B0604020202020204" pitchFamily="34" charset="0"/>
                <a:ea typeface="+mn-ea"/>
                <a:cs typeface="Arial" panose="020B0604020202020204" pitchFamily="34" charset="0"/>
              </a:rPr>
              <a:t>SCC Supplier Integration Guidelines</a:t>
            </a:r>
            <a:endParaRPr kumimoji="0" lang="en-US" sz="3200" b="0" i="0" u="none" strike="noStrike" kern="1200" cap="none" spc="0" normalizeH="0" baseline="0" noProof="0" dirty="0">
              <a:ln>
                <a:noFill/>
              </a:ln>
              <a:solidFill>
                <a:srgbClr val="FFC933"/>
              </a:solidFill>
              <a:effectLst/>
              <a:uLnTx/>
              <a:uFillTx/>
              <a:latin typeface="Arial"/>
              <a:ea typeface="+mn-ea"/>
              <a:cs typeface="+mn-cs"/>
            </a:endParaRPr>
          </a:p>
        </p:txBody>
      </p:sp>
      <p:pic>
        <p:nvPicPr>
          <p:cNvPr id="4" name="Picture 3">
            <a:extLst>
              <a:ext uri="{FF2B5EF4-FFF2-40B4-BE49-F238E27FC236}">
                <a16:creationId xmlns:a16="http://schemas.microsoft.com/office/drawing/2014/main" id="{6A0B5723-3B34-BA16-D2F2-947CB24BDDA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1188" y="5779154"/>
            <a:ext cx="945846" cy="945846"/>
          </a:xfrm>
          <a:prstGeom prst="rect">
            <a:avLst/>
          </a:prstGeom>
          <a:noFill/>
          <a:ln>
            <a:noFill/>
          </a:ln>
        </p:spPr>
      </p:pic>
    </p:spTree>
    <p:custDataLst>
      <p:custData r:id="rId1"/>
      <p:custData r:id="rId2"/>
    </p:custDataLst>
    <p:extLst>
      <p:ext uri="{BB962C8B-B14F-4D97-AF65-F5344CB8AC3E}">
        <p14:creationId xmlns:p14="http://schemas.microsoft.com/office/powerpoint/2010/main" val="128544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0070F2"/>
            </a:gs>
            <a:gs pos="83000">
              <a:srgbClr val="0070F2"/>
            </a:gs>
            <a:gs pos="100000">
              <a:srgbClr val="0070F2"/>
            </a:gs>
          </a:gsLst>
          <a:lin ang="7800000" scaled="0"/>
        </a:gradFill>
        <a:effectLst/>
      </p:bgPr>
    </p:bg>
    <p:spTree>
      <p:nvGrpSpPr>
        <p:cNvPr id="1" name=""/>
        <p:cNvGrpSpPr/>
        <p:nvPr/>
      </p:nvGrpSpPr>
      <p:grpSpPr>
        <a:xfrm>
          <a:off x="0" y="0"/>
          <a:ext cx="0" cy="0"/>
          <a:chOff x="0" y="0"/>
          <a:chExt cx="0" cy="0"/>
        </a:xfrm>
      </p:grpSpPr>
      <p:sp>
        <p:nvSpPr>
          <p:cNvPr id="4" name="Title"/>
          <p:cNvSpPr>
            <a:spLocks noGrp="1"/>
          </p:cNvSpPr>
          <p:nvPr>
            <p:ph type="title"/>
          </p:nvPr>
        </p:nvSpPr>
        <p:spPr>
          <a:xfrm>
            <a:off x="504000" y="814488"/>
            <a:ext cx="11186476" cy="369332"/>
          </a:xfrm>
        </p:spPr>
        <p:txBody>
          <a:bodyPr wrap="square" anchor="ctr">
            <a:noAutofit/>
          </a:bodyPr>
          <a:lstStyle/>
          <a:p>
            <a:r>
              <a:rPr lang="en-US" sz="3200" b="1" dirty="0"/>
              <a:t>Forecast - Direct PO Collaboration Process</a:t>
            </a:r>
            <a:endParaRPr lang="en-US" sz="3200" b="1" dirty="0">
              <a:latin typeface="Garamond" panose="02020404030301010803" pitchFamily="18" charset="0"/>
            </a:endParaRPr>
          </a:p>
        </p:txBody>
      </p:sp>
      <p:graphicFrame>
        <p:nvGraphicFramePr>
          <p:cNvPr id="8" name="Table 4">
            <a:extLst>
              <a:ext uri="{FF2B5EF4-FFF2-40B4-BE49-F238E27FC236}">
                <a16:creationId xmlns:a16="http://schemas.microsoft.com/office/drawing/2014/main" id="{C98298AB-47FE-4AF5-9AB9-E662FFE95C35}"/>
              </a:ext>
            </a:extLst>
          </p:cNvPr>
          <p:cNvGraphicFramePr>
            <a:graphicFrameLocks noGrp="1"/>
          </p:cNvGraphicFramePr>
          <p:nvPr>
            <p:extLst>
              <p:ext uri="{D42A27DB-BD31-4B8C-83A1-F6EECF244321}">
                <p14:modId xmlns:p14="http://schemas.microsoft.com/office/powerpoint/2010/main" val="3960680516"/>
              </p:ext>
            </p:extLst>
          </p:nvPr>
        </p:nvGraphicFramePr>
        <p:xfrm>
          <a:off x="824594" y="1308365"/>
          <a:ext cx="10545289" cy="4402901"/>
        </p:xfrm>
        <a:graphic>
          <a:graphicData uri="http://schemas.openxmlformats.org/drawingml/2006/table">
            <a:tbl>
              <a:tblPr firstRow="1" bandRow="1">
                <a:tableStyleId>{5C22544A-7EE6-4342-B048-85BDC9FD1C3A}</a:tableStyleId>
              </a:tblPr>
              <a:tblGrid>
                <a:gridCol w="2248806">
                  <a:extLst>
                    <a:ext uri="{9D8B030D-6E8A-4147-A177-3AD203B41FA5}">
                      <a16:colId xmlns:a16="http://schemas.microsoft.com/office/drawing/2014/main" val="2143106651"/>
                    </a:ext>
                  </a:extLst>
                </a:gridCol>
                <a:gridCol w="6038702">
                  <a:extLst>
                    <a:ext uri="{9D8B030D-6E8A-4147-A177-3AD203B41FA5}">
                      <a16:colId xmlns:a16="http://schemas.microsoft.com/office/drawing/2014/main" val="3262452723"/>
                    </a:ext>
                  </a:extLst>
                </a:gridCol>
                <a:gridCol w="2257781">
                  <a:extLst>
                    <a:ext uri="{9D8B030D-6E8A-4147-A177-3AD203B41FA5}">
                      <a16:colId xmlns:a16="http://schemas.microsoft.com/office/drawing/2014/main" val="617783149"/>
                    </a:ext>
                  </a:extLst>
                </a:gridCol>
              </a:tblGrid>
              <a:tr h="477289">
                <a:tc>
                  <a:txBody>
                    <a:bodyPr/>
                    <a:lstStyle/>
                    <a:p>
                      <a:pPr algn="ctr"/>
                      <a:r>
                        <a:rPr lang="en-US" sz="1600" dirty="0">
                          <a:solidFill>
                            <a:schemeClr val="bg1">
                              <a:lumMod val="100000"/>
                            </a:schemeClr>
                          </a:solidFill>
                        </a:rPr>
                        <a:t>Document name </a:t>
                      </a:r>
                    </a:p>
                  </a:txBody>
                  <a:tcPr anchor="ctr">
                    <a:solidFill>
                      <a:srgbClr val="002A86"/>
                    </a:solidFill>
                  </a:tcPr>
                </a:tc>
                <a:tc>
                  <a:txBody>
                    <a:bodyPr/>
                    <a:lstStyle/>
                    <a:p>
                      <a:pPr algn="ctr"/>
                      <a:r>
                        <a:rPr lang="en-US" sz="1600" dirty="0">
                          <a:solidFill>
                            <a:schemeClr val="bg1">
                              <a:lumMod val="100000"/>
                            </a:schemeClr>
                          </a:solidFill>
                        </a:rPr>
                        <a:t>Description</a:t>
                      </a:r>
                    </a:p>
                  </a:txBody>
                  <a:tcPr anchor="ctr">
                    <a:solidFill>
                      <a:srgbClr val="002A86"/>
                    </a:solidFill>
                  </a:tcPr>
                </a:tc>
                <a:tc>
                  <a:txBody>
                    <a:bodyPr/>
                    <a:lstStyle/>
                    <a:p>
                      <a:pPr algn="ctr"/>
                      <a:r>
                        <a:rPr lang="en-US" sz="1600" dirty="0">
                          <a:solidFill>
                            <a:schemeClr val="bg1">
                              <a:lumMod val="100000"/>
                            </a:schemeClr>
                          </a:solidFill>
                        </a:rPr>
                        <a:t>The files attached</a:t>
                      </a:r>
                    </a:p>
                  </a:txBody>
                  <a:tcPr anchor="ctr">
                    <a:solidFill>
                      <a:srgbClr val="002A86"/>
                    </a:solidFill>
                  </a:tcPr>
                </a:tc>
                <a:extLst>
                  <a:ext uri="{0D108BD9-81ED-4DB2-BD59-A6C34878D82A}">
                    <a16:rowId xmlns:a16="http://schemas.microsoft.com/office/drawing/2014/main" val="1373100990"/>
                  </a:ext>
                </a:extLst>
              </a:tr>
              <a:tr h="945138">
                <a:tc>
                  <a:txBody>
                    <a:bodyPr/>
                    <a:lstStyle/>
                    <a:p>
                      <a:pPr algn="just"/>
                      <a:r>
                        <a:rPr lang="en-US" sz="1400" dirty="0"/>
                        <a:t>Tetra Pak</a:t>
                      </a:r>
                      <a:r>
                        <a:rPr lang="en-US" sz="1400" dirty="0">
                          <a:solidFill>
                            <a:srgbClr val="FF0000"/>
                          </a:solidFill>
                        </a:rPr>
                        <a:t> </a:t>
                      </a:r>
                      <a:r>
                        <a:rPr lang="en-US" sz="1400" dirty="0">
                          <a:solidFill>
                            <a:schemeClr val="tx1">
                              <a:lumMod val="100000"/>
                            </a:schemeClr>
                          </a:solidFill>
                        </a:rPr>
                        <a:t>Supplier Integration Guidelines</a:t>
                      </a:r>
                    </a:p>
                  </a:txBody>
                  <a:tcPr anchor="ctr">
                    <a:solidFill>
                      <a:schemeClr val="bg2">
                        <a:lumMod val="100000"/>
                      </a:schemeClr>
                    </a:solidFill>
                  </a:tcPr>
                </a:tc>
                <a:tc>
                  <a:txBody>
                    <a:bodyPr/>
                    <a:lstStyle/>
                    <a:p>
                      <a:pPr algn="just"/>
                      <a:r>
                        <a:rPr lang="en-US" sz="1400" b="0" i="0" u="none" strike="noStrike" kern="1200" baseline="0" dirty="0">
                          <a:solidFill>
                            <a:schemeClr val="tx1">
                              <a:lumMod val="100000"/>
                            </a:schemeClr>
                          </a:solidFill>
                          <a:latin typeface="+mn-lt"/>
                          <a:ea typeface="+mn-ea"/>
                          <a:cs typeface="+mn-cs"/>
                        </a:rPr>
                        <a:t>The following document is a summary of the business and technical cXML requirements that are unique to </a:t>
                      </a:r>
                      <a:r>
                        <a:rPr lang="en-US" sz="1400" dirty="0"/>
                        <a:t>Tetra Pak’s</a:t>
                      </a:r>
                      <a:r>
                        <a:rPr lang="en-US" sz="1400" b="0" i="0" u="none" strike="noStrike" kern="1200" baseline="0" dirty="0">
                          <a:solidFill>
                            <a:schemeClr val="tx1">
                              <a:lumMod val="100000"/>
                            </a:schemeClr>
                          </a:solidFill>
                          <a:latin typeface="+mn-lt"/>
                          <a:ea typeface="+mn-ea"/>
                          <a:cs typeface="+mn-cs"/>
                        </a:rPr>
                        <a:t> project.</a:t>
                      </a:r>
                    </a:p>
                    <a:p>
                      <a:pPr algn="just"/>
                      <a:r>
                        <a:rPr lang="en-US" sz="1400" b="0" i="0" u="none" strike="noStrike" kern="1200" baseline="0" dirty="0">
                          <a:solidFill>
                            <a:schemeClr val="tx1">
                              <a:lumMod val="100000"/>
                            </a:schemeClr>
                          </a:solidFill>
                          <a:latin typeface="+mn-lt"/>
                          <a:ea typeface="+mn-ea"/>
                          <a:cs typeface="+mn-cs"/>
                        </a:rPr>
                        <a:t>Detailed explanation of these items can be found in the file attached</a:t>
                      </a:r>
                      <a:endParaRPr lang="en-US" sz="1400" dirty="0">
                        <a:solidFill>
                          <a:schemeClr val="tx1">
                            <a:lumMod val="100000"/>
                          </a:schemeClr>
                        </a:solidFill>
                      </a:endParaRPr>
                    </a:p>
                  </a:txBody>
                  <a:tcPr anchor="ctr">
                    <a:solidFill>
                      <a:schemeClr val="bg2">
                        <a:lumMod val="100000"/>
                      </a:schemeClr>
                    </a:solidFill>
                  </a:tcPr>
                </a:tc>
                <a:tc>
                  <a:txBody>
                    <a:bodyPr/>
                    <a:lstStyle/>
                    <a:p>
                      <a:pPr algn="ctr"/>
                      <a:endParaRPr lang="en-US" sz="1400" dirty="0">
                        <a:solidFill>
                          <a:srgbClr val="FF0000"/>
                        </a:solidFill>
                      </a:endParaRPr>
                    </a:p>
                  </a:txBody>
                  <a:tcPr anchor="ctr">
                    <a:solidFill>
                      <a:schemeClr val="bg2">
                        <a:lumMod val="100000"/>
                      </a:schemeClr>
                    </a:solidFill>
                  </a:tcPr>
                </a:tc>
                <a:extLst>
                  <a:ext uri="{0D108BD9-81ED-4DB2-BD59-A6C34878D82A}">
                    <a16:rowId xmlns:a16="http://schemas.microsoft.com/office/drawing/2014/main" val="413701570"/>
                  </a:ext>
                </a:extLst>
              </a:tr>
              <a:tr h="86037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dirty="0">
                          <a:solidFill>
                            <a:schemeClr val="tx1">
                              <a:lumMod val="100000"/>
                            </a:schemeClr>
                          </a:solidFill>
                        </a:rPr>
                        <a:t>Delta file covering the </a:t>
                      </a:r>
                      <a:r>
                        <a:rPr lang="en-US" sz="1400" dirty="0"/>
                        <a:t>Tetra Pak</a:t>
                      </a:r>
                      <a:r>
                        <a:rPr lang="en-US" sz="1400" dirty="0">
                          <a:solidFill>
                            <a:srgbClr val="FF0000"/>
                          </a:solidFill>
                        </a:rPr>
                        <a:t> </a:t>
                      </a:r>
                      <a:r>
                        <a:rPr lang="en-US" sz="1400" dirty="0">
                          <a:solidFill>
                            <a:schemeClr val="tx1"/>
                          </a:solidFill>
                        </a:rPr>
                        <a:t>Forecast -</a:t>
                      </a:r>
                      <a:r>
                        <a:rPr lang="en-US" sz="1400" dirty="0">
                          <a:solidFill>
                            <a:srgbClr val="FF0000"/>
                          </a:solidFill>
                        </a:rPr>
                        <a:t> </a:t>
                      </a:r>
                      <a:r>
                        <a:rPr lang="en-US" sz="1400" b="0" i="0" u="none" strike="noStrike" kern="1200" baseline="0" dirty="0">
                          <a:solidFill>
                            <a:schemeClr val="tx1">
                              <a:lumMod val="100000"/>
                            </a:schemeClr>
                          </a:solidFill>
                          <a:latin typeface="+mn-lt"/>
                          <a:ea typeface="+mn-ea"/>
                          <a:cs typeface="+mn-cs"/>
                        </a:rPr>
                        <a:t>Direct Purchase Order Collaboration Process</a:t>
                      </a:r>
                      <a:endParaRPr lang="en-US" sz="1400" b="0" i="0" u="none" strike="noStrike" kern="1200" baseline="0" dirty="0">
                        <a:solidFill>
                          <a:srgbClr val="FF0000"/>
                        </a:solidFill>
                        <a:latin typeface="+mn-lt"/>
                        <a:ea typeface="+mn-ea"/>
                        <a:cs typeface="+mn-cs"/>
                      </a:endParaRPr>
                    </a:p>
                  </a:txBody>
                  <a:tcPr anchor="ctr">
                    <a:solidFill>
                      <a:schemeClr val="tx2">
                        <a:lumMod val="10000"/>
                        <a:lumOff val="9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dirty="0">
                          <a:solidFill>
                            <a:schemeClr val="tx1">
                              <a:lumMod val="100000"/>
                            </a:schemeClr>
                          </a:solidFill>
                        </a:rPr>
                        <a:t>This file contains the </a:t>
                      </a:r>
                      <a:r>
                        <a:rPr lang="en-US" sz="1400" dirty="0"/>
                        <a:t>Tetra Pak</a:t>
                      </a:r>
                      <a:r>
                        <a:rPr lang="en-US" sz="1400" dirty="0">
                          <a:solidFill>
                            <a:schemeClr val="tx1">
                              <a:lumMod val="100000"/>
                            </a:schemeClr>
                          </a:solidFill>
                        </a:rPr>
                        <a:t> cXML samples with the field description based on the </a:t>
                      </a:r>
                      <a:r>
                        <a:rPr lang="en-US" sz="1400" dirty="0"/>
                        <a:t>Tetra Pak</a:t>
                      </a:r>
                      <a:r>
                        <a:rPr lang="en-US" sz="1400" dirty="0">
                          <a:solidFill>
                            <a:schemeClr val="tx1">
                              <a:lumMod val="100000"/>
                            </a:schemeClr>
                          </a:solidFill>
                        </a:rPr>
                        <a:t> requirements</a:t>
                      </a:r>
                      <a:endParaRPr lang="en-US" sz="1400" b="0" i="0" u="none" strike="noStrike" kern="1200" baseline="0" dirty="0">
                        <a:solidFill>
                          <a:schemeClr val="tx1">
                            <a:lumMod val="100000"/>
                          </a:schemeClr>
                        </a:solidFill>
                        <a:latin typeface="+mn-lt"/>
                        <a:ea typeface="+mn-ea"/>
                        <a:cs typeface="+mn-cs"/>
                      </a:endParaRPr>
                    </a:p>
                  </a:txBody>
                  <a:tcPr anchor="ctr">
                    <a:solidFill>
                      <a:schemeClr val="tx2">
                        <a:lumMod val="10000"/>
                        <a:lumOff val="90000"/>
                      </a:schemeClr>
                    </a:solidFill>
                  </a:tcPr>
                </a:tc>
                <a:tc>
                  <a:txBody>
                    <a:bodyPr/>
                    <a:lstStyle/>
                    <a:p>
                      <a:pPr algn="ctr"/>
                      <a:endParaRPr lang="en-US" sz="1400" dirty="0">
                        <a:solidFill>
                          <a:srgbClr val="FF0000"/>
                        </a:solidFill>
                      </a:endParaRPr>
                    </a:p>
                  </a:txBody>
                  <a:tcPr anchor="ctr">
                    <a:solidFill>
                      <a:schemeClr val="tx2">
                        <a:lumMod val="10000"/>
                        <a:lumOff val="90000"/>
                      </a:schemeClr>
                    </a:solidFill>
                  </a:tcPr>
                </a:tc>
                <a:extLst>
                  <a:ext uri="{0D108BD9-81ED-4DB2-BD59-A6C34878D82A}">
                    <a16:rowId xmlns:a16="http://schemas.microsoft.com/office/drawing/2014/main" val="4013740728"/>
                  </a:ext>
                </a:extLst>
              </a:tr>
              <a:tr h="617887">
                <a:tc row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lumMod val="100000"/>
                            </a:schemeClr>
                          </a:solidFill>
                          <a:latin typeface="+mn-lt"/>
                          <a:ea typeface="+mn-ea"/>
                          <a:cs typeface="+mn-cs"/>
                        </a:rPr>
                        <a:t>Defaulted samples files </a:t>
                      </a:r>
                      <a:r>
                        <a:rPr lang="en-US" sz="1400" dirty="0">
                          <a:solidFill>
                            <a:schemeClr val="tx1">
                              <a:lumMod val="100000"/>
                            </a:schemeClr>
                          </a:solidFill>
                        </a:rPr>
                        <a:t>covering the </a:t>
                      </a:r>
                      <a:r>
                        <a:rPr lang="en-US" sz="1400" b="0" i="0" u="none" strike="noStrike" kern="1200" baseline="0" dirty="0">
                          <a:solidFill>
                            <a:schemeClr val="dk1"/>
                          </a:solidFill>
                          <a:latin typeface="+mn-lt"/>
                          <a:ea typeface="+mn-ea"/>
                          <a:cs typeface="+mn-cs"/>
                        </a:rPr>
                        <a:t> Tetra Pak Forecast - Direct Purchase Order collaboration Process</a:t>
                      </a:r>
                      <a:endParaRPr lang="en-US" sz="1400" b="0" i="0" u="none" strike="noStrike" kern="1200" baseline="0" dirty="0">
                        <a:solidFill>
                          <a:srgbClr val="FF0000"/>
                        </a:solidFill>
                        <a:latin typeface="+mn-lt"/>
                        <a:ea typeface="+mn-ea"/>
                        <a:cs typeface="+mn-cs"/>
                      </a:endParaRPr>
                    </a:p>
                  </a:txBody>
                  <a:tcPr anchor="ctr">
                    <a:solidFill>
                      <a:schemeClr val="bg2">
                        <a:lumMod val="100000"/>
                      </a:schemeClr>
                    </a:solidFill>
                  </a:tcPr>
                </a:tc>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lumMod val="100000"/>
                            </a:schemeClr>
                          </a:solidFill>
                          <a:latin typeface="+mn-lt"/>
                          <a:ea typeface="+mn-ea"/>
                          <a:cs typeface="+mn-cs"/>
                        </a:rPr>
                        <a:t>The cXML files themselves. Please note they are dummied and do not contain a real commercial data.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lumMod val="100000"/>
                            </a:schemeClr>
                          </a:solidFill>
                          <a:latin typeface="+mn-lt"/>
                          <a:ea typeface="+mn-ea"/>
                          <a:cs typeface="+mn-cs"/>
                        </a:rPr>
                        <a:t>Please consider them as a structure example</a:t>
                      </a:r>
                    </a:p>
                  </a:txBody>
                  <a:tcPr anchor="ctr">
                    <a:solidFill>
                      <a:schemeClr val="bg2">
                        <a:lumMod val="100000"/>
                      </a:schemeClr>
                    </a:solidFill>
                  </a:tcPr>
                </a:tc>
                <a:tc hMerge="1">
                  <a:txBody>
                    <a:bodyPr/>
                    <a:lstStyle/>
                    <a:p>
                      <a:pPr algn="ctr"/>
                      <a:endParaRPr lang="en-US" sz="1400" dirty="0">
                        <a:solidFill>
                          <a:srgbClr val="0070C0"/>
                        </a:solidFill>
                      </a:endParaRPr>
                    </a:p>
                  </a:txBody>
                  <a:tcPr anchor="ctr">
                    <a:solidFill>
                      <a:schemeClr val="bg2">
                        <a:lumMod val="100000"/>
                      </a:schemeClr>
                    </a:solidFill>
                  </a:tcPr>
                </a:tc>
                <a:extLst>
                  <a:ext uri="{0D108BD9-81ED-4DB2-BD59-A6C34878D82A}">
                    <a16:rowId xmlns:a16="http://schemas.microsoft.com/office/drawing/2014/main" val="2998716613"/>
                  </a:ext>
                </a:extLst>
              </a:tr>
              <a:tr h="1417707">
                <a:tc vMerge="1">
                  <a:txBody>
                    <a:bodyPr/>
                    <a:lstStyle/>
                    <a:p>
                      <a:endParaRPr lang="en-US"/>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rgbClr val="FF0000"/>
                        </a:solidFill>
                        <a:latin typeface="+mn-lt"/>
                        <a:ea typeface="+mn-ea"/>
                        <a:cs typeface="+mn-cs"/>
                      </a:endParaRPr>
                    </a:p>
                  </a:txBody>
                  <a:tcPr anchor="ctr">
                    <a:solidFill>
                      <a:schemeClr val="bg2">
                        <a:lumMod val="100000"/>
                      </a:schemeClr>
                    </a:solidFill>
                  </a:tcPr>
                </a:tc>
                <a:tc hMerge="1">
                  <a:txBody>
                    <a:bodyPr/>
                    <a:lstStyle/>
                    <a:p>
                      <a:pPr algn="ctr"/>
                      <a:endParaRPr lang="en-US" sz="1400" dirty="0">
                        <a:solidFill>
                          <a:srgbClr val="0070C0"/>
                        </a:solidFill>
                      </a:endParaRPr>
                    </a:p>
                  </a:txBody>
                  <a:tcPr anchor="ctr">
                    <a:solidFill>
                      <a:schemeClr val="bg2">
                        <a:lumMod val="100000"/>
                      </a:schemeClr>
                    </a:solidFill>
                  </a:tcPr>
                </a:tc>
                <a:extLst>
                  <a:ext uri="{0D108BD9-81ED-4DB2-BD59-A6C34878D82A}">
                    <a16:rowId xmlns:a16="http://schemas.microsoft.com/office/drawing/2014/main" val="385178588"/>
                  </a:ext>
                </a:extLst>
              </a:tr>
            </a:tbl>
          </a:graphicData>
        </a:graphic>
      </p:graphicFrame>
      <p:sp>
        <p:nvSpPr>
          <p:cNvPr id="2" name="TextBox 1">
            <a:extLst>
              <a:ext uri="{FF2B5EF4-FFF2-40B4-BE49-F238E27FC236}">
                <a16:creationId xmlns:a16="http://schemas.microsoft.com/office/drawing/2014/main" id="{18B79C01-C690-42C0-9B80-6E34D7782B8D}"/>
              </a:ext>
            </a:extLst>
          </p:cNvPr>
          <p:cNvSpPr txBox="1"/>
          <p:nvPr/>
        </p:nvSpPr>
        <p:spPr>
          <a:xfrm>
            <a:off x="2149961" y="5692500"/>
            <a:ext cx="829754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aramond" panose="02020404030301010803"/>
                <a:ea typeface="+mn-ea"/>
                <a:cs typeface="+mn-cs"/>
              </a:rPr>
              <a:t>Note : The scope of each individual supplier project is validated </a:t>
            </a:r>
            <a:r>
              <a:rPr kumimoji="0" lang="en-US" sz="1400" b="0" i="0" u="none" strike="noStrike" kern="1200" cap="none" spc="0" normalizeH="0" baseline="0" noProof="0" dirty="0">
                <a:ln>
                  <a:noFill/>
                </a:ln>
                <a:effectLst/>
                <a:uLnTx/>
                <a:uFillTx/>
                <a:latin typeface="Garamond" panose="02020404030301010803"/>
                <a:ea typeface="+mn-ea"/>
                <a:cs typeface="+mn-cs"/>
              </a:rPr>
              <a:t>by Tetra Pak team per each case.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Garamond" panose="02020404030301010803"/>
                <a:ea typeface="+mn-ea"/>
                <a:cs typeface="+mn-cs"/>
              </a:rPr>
              <a:t>           Please make sure to agree and confirm with Tetra Pak Team the business </a:t>
            </a:r>
            <a:r>
              <a:rPr kumimoji="0" lang="en-US" sz="1400" b="0" i="0" u="none" strike="noStrike" kern="1200" cap="none" spc="0" normalizeH="0" baseline="0" noProof="0" dirty="0">
                <a:ln>
                  <a:noFill/>
                </a:ln>
                <a:solidFill>
                  <a:prstClr val="black"/>
                </a:solidFill>
                <a:effectLst/>
                <a:uLnTx/>
                <a:uFillTx/>
                <a:latin typeface="Garamond" panose="02020404030301010803"/>
                <a:ea typeface="+mn-ea"/>
                <a:cs typeface="+mn-cs"/>
              </a:rPr>
              <a:t>scope that applies to you.</a:t>
            </a:r>
            <a:endParaRPr kumimoji="0" lang="fr-FR" sz="14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9" name="Picture 5" descr="ID 305146 - Information">
            <a:extLst>
              <a:ext uri="{FF2B5EF4-FFF2-40B4-BE49-F238E27FC236}">
                <a16:creationId xmlns:a16="http://schemas.microsoft.com/office/drawing/2014/main" id="{0F1D0FB6-94B1-3BB4-FEC6-B3BB1732EB95}"/>
              </a:ext>
            </a:extLst>
          </p:cNvPr>
          <p:cNvPicPr>
            <a:picLocks noChangeAspect="1"/>
          </p:cNvPicPr>
          <p:nvPr>
            <p:custDataLst>
              <p:tags r:id="rId1"/>
            </p:custDataLst>
          </p:nvPr>
        </p:nvPicPr>
        <p:blipFill rotWithShape="1">
          <a:blip r:embed="rId4"/>
          <a:srcRect/>
          <a:stretch/>
        </p:blipFill>
        <p:spPr>
          <a:xfrm>
            <a:off x="1611513" y="5670858"/>
            <a:ext cx="538448" cy="538448"/>
          </a:xfrm>
          <a:prstGeom prst="rect">
            <a:avLst/>
          </a:prstGeom>
        </p:spPr>
      </p:pic>
      <p:pic>
        <p:nvPicPr>
          <p:cNvPr id="15" name="Picture 12">
            <a:extLst>
              <a:ext uri="{FF2B5EF4-FFF2-40B4-BE49-F238E27FC236}">
                <a16:creationId xmlns:a16="http://schemas.microsoft.com/office/drawing/2014/main" id="{2B9C9180-35DC-04F5-1CB6-85D9B4CE5EDB}"/>
              </a:ext>
            </a:extLst>
          </p:cNvPr>
          <p:cNvPicPr>
            <a:picLocks noChangeAspect="1"/>
          </p:cNvPicPr>
          <p:nvPr>
            <p:custDataLst>
              <p:tags r:id="rId2"/>
            </p:custDataLst>
          </p:nvPr>
        </p:nvPicPr>
        <p:blipFill rotWithShape="1">
          <a:blip r:embed="rId5"/>
          <a:srcRect/>
          <a:stretch/>
        </p:blipFill>
        <p:spPr>
          <a:xfrm>
            <a:off x="10585733" y="499728"/>
            <a:ext cx="866683" cy="866683"/>
          </a:xfrm>
          <a:prstGeom prst="rect">
            <a:avLst/>
          </a:prstGeom>
        </p:spPr>
      </p:pic>
      <p:sp>
        <p:nvSpPr>
          <p:cNvPr id="5" name="Partner Logo Placeholder">
            <a:extLst>
              <a:ext uri="{FF2B5EF4-FFF2-40B4-BE49-F238E27FC236}">
                <a16:creationId xmlns:a16="http://schemas.microsoft.com/office/drawing/2014/main" id="{8F2A299B-B065-7C82-7AF6-BA50906E8F18}"/>
              </a:ext>
            </a:extLst>
          </p:cNvPr>
          <p:cNvSpPr txBox="1">
            <a:spLocks/>
          </p:cNvSpPr>
          <p:nvPr/>
        </p:nvSpPr>
        <p:spPr>
          <a:xfrm>
            <a:off x="878814" y="724840"/>
            <a:ext cx="1194533" cy="417512"/>
          </a:xfrm>
          <a:prstGeom prst="rect">
            <a:avLst/>
          </a:prstGeom>
          <a:ln>
            <a:solidFill>
              <a:schemeClr val="tx1"/>
            </a:solidFill>
          </a:ln>
        </p:spPr>
        <p:txBody>
          <a:bodyPr anchor="ctr" anchorCtr="0">
            <a:noAutofit/>
          </a:bodyPr>
          <a:lstStyle>
            <a:lvl1pPr marL="0" indent="0" algn="ctr" defTabSz="1088558" rtl="0" eaLnBrk="1" latinLnBrk="0" hangingPunct="1">
              <a:spcBef>
                <a:spcPts val="0"/>
              </a:spcBef>
              <a:buClr>
                <a:schemeClr val="accent1"/>
              </a:buClr>
              <a:buSzPct val="80000"/>
              <a:buFontTx/>
              <a:buNone/>
              <a:defRPr sz="900" b="0" i="0" kern="1200">
                <a:solidFill>
                  <a:schemeClr val="tx1"/>
                </a:solidFill>
                <a:latin typeface="72" panose="020B0503030000000003"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b="0" i="0" kern="1200">
                <a:solidFill>
                  <a:schemeClr val="tx1"/>
                </a:solidFill>
                <a:latin typeface="72" panose="020B0503030000000003"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a:solidFill>
                  <a:schemeClr val="tx1"/>
                </a:solidFill>
                <a:latin typeface="72" panose="020B0503030000000003"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b="0" i="0" kern="1200">
                <a:solidFill>
                  <a:schemeClr val="tx1"/>
                </a:solidFill>
                <a:latin typeface="72" panose="020B0503030000000003"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panose="020B0503030000000003"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0"/>
              </a:spcBef>
              <a:spcAft>
                <a:spcPts val="0"/>
              </a:spcAft>
              <a:buClr>
                <a:srgbClr val="83992A"/>
              </a:buClr>
              <a:buSzPct val="80000"/>
              <a:buFontTx/>
              <a:buNone/>
              <a:tabLst/>
              <a:defRPr/>
            </a:pPr>
            <a:r>
              <a:rPr kumimoji="0" lang="en-US" sz="900" b="0" i="0" u="none" strike="noStrike" kern="1200" cap="none" spc="0" normalizeH="0" baseline="0" noProof="0" dirty="0">
                <a:ln>
                  <a:noFill/>
                </a:ln>
                <a:solidFill>
                  <a:prstClr val="black"/>
                </a:solidFill>
                <a:effectLst/>
                <a:uLnTx/>
                <a:uFillTx/>
                <a:latin typeface="72 Brand" panose="020B0504030603020204" pitchFamily="34" charset="0"/>
                <a:ea typeface="+mn-ea"/>
                <a:cs typeface="+mn-cs"/>
              </a:rPr>
              <a:t>Add partner </a:t>
            </a:r>
            <a:br>
              <a:rPr kumimoji="0" lang="en-US" sz="900" b="0" i="0" u="none" strike="noStrike" kern="1200" cap="none" spc="0" normalizeH="0" baseline="0" noProof="0" dirty="0">
                <a:ln>
                  <a:noFill/>
                </a:ln>
                <a:solidFill>
                  <a:prstClr val="black"/>
                </a:solidFill>
                <a:effectLst/>
                <a:uLnTx/>
                <a:uFillTx/>
                <a:latin typeface="72 Brand" panose="020B0504030603020204" pitchFamily="34" charset="0"/>
                <a:ea typeface="+mn-ea"/>
                <a:cs typeface="+mn-cs"/>
              </a:rPr>
            </a:br>
            <a:r>
              <a:rPr kumimoji="0" lang="en-US" sz="900" b="0" i="0" u="none" strike="noStrike" kern="1200" cap="none" spc="0" normalizeH="0" baseline="0" noProof="0" dirty="0">
                <a:ln>
                  <a:noFill/>
                </a:ln>
                <a:solidFill>
                  <a:prstClr val="black"/>
                </a:solidFill>
                <a:effectLst/>
                <a:uLnTx/>
                <a:uFillTx/>
                <a:latin typeface="72 Brand" panose="020B0504030603020204" pitchFamily="34" charset="0"/>
                <a:ea typeface="+mn-ea"/>
                <a:cs typeface="+mn-cs"/>
              </a:rPr>
              <a:t>logo and alt text</a:t>
            </a:r>
          </a:p>
        </p:txBody>
      </p:sp>
      <p:graphicFrame>
        <p:nvGraphicFramePr>
          <p:cNvPr id="6" name="Object 5">
            <a:extLst>
              <a:ext uri="{FF2B5EF4-FFF2-40B4-BE49-F238E27FC236}">
                <a16:creationId xmlns:a16="http://schemas.microsoft.com/office/drawing/2014/main" id="{A0FA6DAB-745B-4AA4-41EF-340F744C1E29}"/>
              </a:ext>
            </a:extLst>
          </p:cNvPr>
          <p:cNvGraphicFramePr>
            <a:graphicFrameLocks noChangeAspect="1"/>
          </p:cNvGraphicFramePr>
          <p:nvPr>
            <p:extLst>
              <p:ext uri="{D42A27DB-BD31-4B8C-83A1-F6EECF244321}">
                <p14:modId xmlns:p14="http://schemas.microsoft.com/office/powerpoint/2010/main" val="607968111"/>
              </p:ext>
            </p:extLst>
          </p:nvPr>
        </p:nvGraphicFramePr>
        <p:xfrm>
          <a:off x="9671333" y="1906058"/>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6" imgW="914642" imgH="792318" progId="Acrobat.Document.DC">
                  <p:embed/>
                </p:oleObj>
              </mc:Choice>
              <mc:Fallback>
                <p:oleObj name="Acrobat Document" showAsIcon="1" r:id="rId6" imgW="914642" imgH="792318" progId="Acrobat.Document.DC">
                  <p:embed/>
                  <p:pic>
                    <p:nvPicPr>
                      <p:cNvPr id="6" name="Object 5">
                        <a:extLst>
                          <a:ext uri="{FF2B5EF4-FFF2-40B4-BE49-F238E27FC236}">
                            <a16:creationId xmlns:a16="http://schemas.microsoft.com/office/drawing/2014/main" id="{A0FA6DAB-745B-4AA4-41EF-340F744C1E29}"/>
                          </a:ext>
                        </a:extLst>
                      </p:cNvPr>
                      <p:cNvPicPr/>
                      <p:nvPr/>
                    </p:nvPicPr>
                    <p:blipFill>
                      <a:blip r:embed="rId7"/>
                      <a:stretch>
                        <a:fillRect/>
                      </a:stretch>
                    </p:blipFill>
                    <p:spPr>
                      <a:xfrm>
                        <a:off x="9671333" y="1906058"/>
                        <a:ext cx="914400" cy="7921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197F1CD-37DA-3CE3-B12E-3A9917617C67}"/>
              </a:ext>
            </a:extLst>
          </p:cNvPr>
          <p:cNvGraphicFramePr>
            <a:graphicFrameLocks noChangeAspect="1"/>
          </p:cNvGraphicFramePr>
          <p:nvPr>
            <p:extLst>
              <p:ext uri="{D42A27DB-BD31-4B8C-83A1-F6EECF244321}">
                <p14:modId xmlns:p14="http://schemas.microsoft.com/office/powerpoint/2010/main" val="3220008765"/>
              </p:ext>
            </p:extLst>
          </p:nvPr>
        </p:nvGraphicFramePr>
        <p:xfrm>
          <a:off x="9671333" y="3007116"/>
          <a:ext cx="914400" cy="792163"/>
        </p:xfrm>
        <a:graphic>
          <a:graphicData uri="http://schemas.openxmlformats.org/presentationml/2006/ole">
            <mc:AlternateContent xmlns:mc="http://schemas.openxmlformats.org/markup-compatibility/2006">
              <mc:Choice xmlns:v="urn:schemas-microsoft-com:vml" Requires="v">
                <p:oleObj name="Worksheet" showAsIcon="1" r:id="rId8" imgW="914642" imgH="792318" progId="Excel.Sheet.12">
                  <p:embed/>
                </p:oleObj>
              </mc:Choice>
              <mc:Fallback>
                <p:oleObj name="Worksheet" showAsIcon="1" r:id="rId8" imgW="914642" imgH="792318" progId="Excel.Sheet.12">
                  <p:embed/>
                  <p:pic>
                    <p:nvPicPr>
                      <p:cNvPr id="10" name="Object 9">
                        <a:extLst>
                          <a:ext uri="{FF2B5EF4-FFF2-40B4-BE49-F238E27FC236}">
                            <a16:creationId xmlns:a16="http://schemas.microsoft.com/office/drawing/2014/main" id="{8197F1CD-37DA-3CE3-B12E-3A9917617C67}"/>
                          </a:ext>
                        </a:extLst>
                      </p:cNvPr>
                      <p:cNvPicPr/>
                      <p:nvPr/>
                    </p:nvPicPr>
                    <p:blipFill>
                      <a:blip r:embed="rId9"/>
                      <a:stretch>
                        <a:fillRect/>
                      </a:stretch>
                    </p:blipFill>
                    <p:spPr>
                      <a:xfrm>
                        <a:off x="9671333" y="3007116"/>
                        <a:ext cx="914400" cy="7921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BBAE3AE-047F-AF02-E036-ECBA7FCE3680}"/>
              </a:ext>
            </a:extLst>
          </p:cNvPr>
          <p:cNvGraphicFramePr>
            <a:graphicFrameLocks noChangeAspect="1"/>
          </p:cNvGraphicFramePr>
          <p:nvPr>
            <p:extLst>
              <p:ext uri="{D42A27DB-BD31-4B8C-83A1-F6EECF244321}">
                <p14:modId xmlns:p14="http://schemas.microsoft.com/office/powerpoint/2010/main" val="1447522399"/>
              </p:ext>
            </p:extLst>
          </p:nvPr>
        </p:nvGraphicFramePr>
        <p:xfrm>
          <a:off x="8300258" y="4972800"/>
          <a:ext cx="914400" cy="792163"/>
        </p:xfrm>
        <a:graphic>
          <a:graphicData uri="http://schemas.openxmlformats.org/presentationml/2006/ole">
            <mc:AlternateContent xmlns:mc="http://schemas.openxmlformats.org/markup-compatibility/2006">
              <mc:Choice xmlns:v="urn:schemas-microsoft-com:vml" Requires="v">
                <p:oleObj name="Packager Shell Object" showAsIcon="1" r:id="rId10" imgW="914642" imgH="792318" progId="Package">
                  <p:embed/>
                </p:oleObj>
              </mc:Choice>
              <mc:Fallback>
                <p:oleObj name="Packager Shell Object" showAsIcon="1" r:id="rId10" imgW="914642" imgH="792318" progId="Package">
                  <p:embed/>
                  <p:pic>
                    <p:nvPicPr>
                      <p:cNvPr id="13" name="Object 12">
                        <a:extLst>
                          <a:ext uri="{FF2B5EF4-FFF2-40B4-BE49-F238E27FC236}">
                            <a16:creationId xmlns:a16="http://schemas.microsoft.com/office/drawing/2014/main" id="{CBBAE3AE-047F-AF02-E036-ECBA7FCE3680}"/>
                          </a:ext>
                        </a:extLst>
                      </p:cNvPr>
                      <p:cNvPicPr/>
                      <p:nvPr/>
                    </p:nvPicPr>
                    <p:blipFill>
                      <a:blip r:embed="rId11"/>
                      <a:stretch>
                        <a:fillRect/>
                      </a:stretch>
                    </p:blipFill>
                    <p:spPr>
                      <a:xfrm>
                        <a:off x="8300258" y="4972800"/>
                        <a:ext cx="914400" cy="7921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6D4C889-FF5D-D34E-A272-353E4D1EDC80}"/>
              </a:ext>
            </a:extLst>
          </p:cNvPr>
          <p:cNvGraphicFramePr>
            <a:graphicFrameLocks noChangeAspect="1"/>
          </p:cNvGraphicFramePr>
          <p:nvPr>
            <p:extLst>
              <p:ext uri="{D42A27DB-BD31-4B8C-83A1-F6EECF244321}">
                <p14:modId xmlns:p14="http://schemas.microsoft.com/office/powerpoint/2010/main" val="1442630967"/>
              </p:ext>
            </p:extLst>
          </p:nvPr>
        </p:nvGraphicFramePr>
        <p:xfrm>
          <a:off x="7071971" y="4972800"/>
          <a:ext cx="914400" cy="792163"/>
        </p:xfrm>
        <a:graphic>
          <a:graphicData uri="http://schemas.openxmlformats.org/presentationml/2006/ole">
            <mc:AlternateContent xmlns:mc="http://schemas.openxmlformats.org/markup-compatibility/2006">
              <mc:Choice xmlns:v="urn:schemas-microsoft-com:vml" Requires="v">
                <p:oleObj name="Packager Shell Object" showAsIcon="1" r:id="rId12" imgW="914642" imgH="792318" progId="Package">
                  <p:embed/>
                </p:oleObj>
              </mc:Choice>
              <mc:Fallback>
                <p:oleObj name="Packager Shell Object" showAsIcon="1" r:id="rId12" imgW="914642" imgH="792318" progId="Package">
                  <p:embed/>
                  <p:pic>
                    <p:nvPicPr>
                      <p:cNvPr id="14" name="Object 13">
                        <a:extLst>
                          <a:ext uri="{FF2B5EF4-FFF2-40B4-BE49-F238E27FC236}">
                            <a16:creationId xmlns:a16="http://schemas.microsoft.com/office/drawing/2014/main" id="{56D4C889-FF5D-D34E-A272-353E4D1EDC80}"/>
                          </a:ext>
                        </a:extLst>
                      </p:cNvPr>
                      <p:cNvPicPr/>
                      <p:nvPr/>
                    </p:nvPicPr>
                    <p:blipFill>
                      <a:blip r:embed="rId13"/>
                      <a:stretch>
                        <a:fillRect/>
                      </a:stretch>
                    </p:blipFill>
                    <p:spPr>
                      <a:xfrm>
                        <a:off x="7071971" y="4972800"/>
                        <a:ext cx="914400" cy="792163"/>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AE3C9312-52FB-9059-B2BA-C4D3D7B2D505}"/>
              </a:ext>
            </a:extLst>
          </p:cNvPr>
          <p:cNvGraphicFramePr>
            <a:graphicFrameLocks noChangeAspect="1"/>
          </p:cNvGraphicFramePr>
          <p:nvPr>
            <p:extLst>
              <p:ext uri="{D42A27DB-BD31-4B8C-83A1-F6EECF244321}">
                <p14:modId xmlns:p14="http://schemas.microsoft.com/office/powerpoint/2010/main" val="2928556807"/>
              </p:ext>
            </p:extLst>
          </p:nvPr>
        </p:nvGraphicFramePr>
        <p:xfrm>
          <a:off x="10161345" y="4387429"/>
          <a:ext cx="914400" cy="792163"/>
        </p:xfrm>
        <a:graphic>
          <a:graphicData uri="http://schemas.openxmlformats.org/presentationml/2006/ole">
            <mc:AlternateContent xmlns:mc="http://schemas.openxmlformats.org/markup-compatibility/2006">
              <mc:Choice xmlns:v="urn:schemas-microsoft-com:vml" Requires="v">
                <p:oleObj name="Packager Shell Object" showAsIcon="1" r:id="rId14" imgW="914642" imgH="792318" progId="Package">
                  <p:embed/>
                </p:oleObj>
              </mc:Choice>
              <mc:Fallback>
                <p:oleObj name="Packager Shell Object" showAsIcon="1" r:id="rId14" imgW="914642" imgH="792318" progId="Package">
                  <p:embed/>
                  <p:pic>
                    <p:nvPicPr>
                      <p:cNvPr id="16" name="Object 15">
                        <a:extLst>
                          <a:ext uri="{FF2B5EF4-FFF2-40B4-BE49-F238E27FC236}">
                            <a16:creationId xmlns:a16="http://schemas.microsoft.com/office/drawing/2014/main" id="{AE3C9312-52FB-9059-B2BA-C4D3D7B2D505}"/>
                          </a:ext>
                        </a:extLst>
                      </p:cNvPr>
                      <p:cNvPicPr/>
                      <p:nvPr/>
                    </p:nvPicPr>
                    <p:blipFill>
                      <a:blip r:embed="rId15"/>
                      <a:stretch>
                        <a:fillRect/>
                      </a:stretch>
                    </p:blipFill>
                    <p:spPr>
                      <a:xfrm>
                        <a:off x="10161345" y="4387429"/>
                        <a:ext cx="914400" cy="792163"/>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A63EE98C-399F-A1D4-B598-AA5A84750350}"/>
              </a:ext>
            </a:extLst>
          </p:cNvPr>
          <p:cNvGraphicFramePr>
            <a:graphicFrameLocks noChangeAspect="1"/>
          </p:cNvGraphicFramePr>
          <p:nvPr>
            <p:extLst>
              <p:ext uri="{D42A27DB-BD31-4B8C-83A1-F6EECF244321}">
                <p14:modId xmlns:p14="http://schemas.microsoft.com/office/powerpoint/2010/main" val="2846913713"/>
              </p:ext>
            </p:extLst>
          </p:nvPr>
        </p:nvGraphicFramePr>
        <p:xfrm>
          <a:off x="4615397" y="4972800"/>
          <a:ext cx="914400" cy="792163"/>
        </p:xfrm>
        <a:graphic>
          <a:graphicData uri="http://schemas.openxmlformats.org/presentationml/2006/ole">
            <mc:AlternateContent xmlns:mc="http://schemas.openxmlformats.org/markup-compatibility/2006">
              <mc:Choice xmlns:v="urn:schemas-microsoft-com:vml" Requires="v">
                <p:oleObj name="Packager Shell Object" showAsIcon="1" r:id="rId16" imgW="914642" imgH="792318" progId="Package">
                  <p:embed/>
                </p:oleObj>
              </mc:Choice>
              <mc:Fallback>
                <p:oleObj name="Packager Shell Object" showAsIcon="1" r:id="rId16" imgW="914642" imgH="792318" progId="Package">
                  <p:embed/>
                  <p:pic>
                    <p:nvPicPr>
                      <p:cNvPr id="17" name="Object 16">
                        <a:extLst>
                          <a:ext uri="{FF2B5EF4-FFF2-40B4-BE49-F238E27FC236}">
                            <a16:creationId xmlns:a16="http://schemas.microsoft.com/office/drawing/2014/main" id="{A63EE98C-399F-A1D4-B598-AA5A84750350}"/>
                          </a:ext>
                        </a:extLst>
                      </p:cNvPr>
                      <p:cNvPicPr/>
                      <p:nvPr/>
                    </p:nvPicPr>
                    <p:blipFill>
                      <a:blip r:embed="rId17"/>
                      <a:stretch>
                        <a:fillRect/>
                      </a:stretch>
                    </p:blipFill>
                    <p:spPr>
                      <a:xfrm>
                        <a:off x="4615397" y="4972800"/>
                        <a:ext cx="914400" cy="7921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3155BC4-BF37-76F2-6B83-7DDCCF5D9527}"/>
              </a:ext>
            </a:extLst>
          </p:cNvPr>
          <p:cNvGraphicFramePr>
            <a:graphicFrameLocks noChangeAspect="1"/>
          </p:cNvGraphicFramePr>
          <p:nvPr>
            <p:extLst>
              <p:ext uri="{D42A27DB-BD31-4B8C-83A1-F6EECF244321}">
                <p14:modId xmlns:p14="http://schemas.microsoft.com/office/powerpoint/2010/main" val="1077367614"/>
              </p:ext>
            </p:extLst>
          </p:nvPr>
        </p:nvGraphicFramePr>
        <p:xfrm>
          <a:off x="3387110" y="4972800"/>
          <a:ext cx="914400" cy="792163"/>
        </p:xfrm>
        <a:graphic>
          <a:graphicData uri="http://schemas.openxmlformats.org/presentationml/2006/ole">
            <mc:AlternateContent xmlns:mc="http://schemas.openxmlformats.org/markup-compatibility/2006">
              <mc:Choice xmlns:v="urn:schemas-microsoft-com:vml" Requires="v">
                <p:oleObj name="Packager Shell Object" showAsIcon="1" r:id="rId18" imgW="914642" imgH="792318" progId="Package">
                  <p:embed/>
                </p:oleObj>
              </mc:Choice>
              <mc:Fallback>
                <p:oleObj name="Packager Shell Object" showAsIcon="1" r:id="rId18" imgW="914642" imgH="792318" progId="Package">
                  <p:embed/>
                  <p:pic>
                    <p:nvPicPr>
                      <p:cNvPr id="18" name="Object 17">
                        <a:extLst>
                          <a:ext uri="{FF2B5EF4-FFF2-40B4-BE49-F238E27FC236}">
                            <a16:creationId xmlns:a16="http://schemas.microsoft.com/office/drawing/2014/main" id="{D3155BC4-BF37-76F2-6B83-7DDCCF5D9527}"/>
                          </a:ext>
                        </a:extLst>
                      </p:cNvPr>
                      <p:cNvPicPr/>
                      <p:nvPr/>
                    </p:nvPicPr>
                    <p:blipFill>
                      <a:blip r:embed="rId19"/>
                      <a:stretch>
                        <a:fillRect/>
                      </a:stretch>
                    </p:blipFill>
                    <p:spPr>
                      <a:xfrm>
                        <a:off x="3387110" y="4972800"/>
                        <a:ext cx="914400" cy="79216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C39CA73F-4AA3-AD72-4101-F9DF843BF3D8}"/>
              </a:ext>
            </a:extLst>
          </p:cNvPr>
          <p:cNvGraphicFramePr>
            <a:graphicFrameLocks noChangeAspect="1"/>
          </p:cNvGraphicFramePr>
          <p:nvPr>
            <p:extLst>
              <p:ext uri="{D42A27DB-BD31-4B8C-83A1-F6EECF244321}">
                <p14:modId xmlns:p14="http://schemas.microsoft.com/office/powerpoint/2010/main" val="532720507"/>
              </p:ext>
            </p:extLst>
          </p:nvPr>
        </p:nvGraphicFramePr>
        <p:xfrm>
          <a:off x="5843684" y="4972800"/>
          <a:ext cx="914400" cy="792163"/>
        </p:xfrm>
        <a:graphic>
          <a:graphicData uri="http://schemas.openxmlformats.org/presentationml/2006/ole">
            <mc:AlternateContent xmlns:mc="http://schemas.openxmlformats.org/markup-compatibility/2006">
              <mc:Choice xmlns:v="urn:schemas-microsoft-com:vml" Requires="v">
                <p:oleObj name="Packager Shell Object" showAsIcon="1" r:id="rId20" imgW="914642" imgH="792318" progId="Package">
                  <p:embed/>
                </p:oleObj>
              </mc:Choice>
              <mc:Fallback>
                <p:oleObj name="Packager Shell Object" showAsIcon="1" r:id="rId20" imgW="914642" imgH="792318" progId="Package">
                  <p:embed/>
                  <p:pic>
                    <p:nvPicPr>
                      <p:cNvPr id="19" name="Object 18">
                        <a:extLst>
                          <a:ext uri="{FF2B5EF4-FFF2-40B4-BE49-F238E27FC236}">
                            <a16:creationId xmlns:a16="http://schemas.microsoft.com/office/drawing/2014/main" id="{C39CA73F-4AA3-AD72-4101-F9DF843BF3D8}"/>
                          </a:ext>
                        </a:extLst>
                      </p:cNvPr>
                      <p:cNvPicPr/>
                      <p:nvPr/>
                    </p:nvPicPr>
                    <p:blipFill>
                      <a:blip r:embed="rId21"/>
                      <a:stretch>
                        <a:fillRect/>
                      </a:stretch>
                    </p:blipFill>
                    <p:spPr>
                      <a:xfrm>
                        <a:off x="5843684" y="4972800"/>
                        <a:ext cx="914400" cy="792163"/>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5815E401-717C-F9C3-9006-B2D699E1F010}"/>
              </a:ext>
            </a:extLst>
          </p:cNvPr>
          <p:cNvGraphicFramePr>
            <a:graphicFrameLocks noChangeAspect="1"/>
          </p:cNvGraphicFramePr>
          <p:nvPr>
            <p:extLst>
              <p:ext uri="{D42A27DB-BD31-4B8C-83A1-F6EECF244321}">
                <p14:modId xmlns:p14="http://schemas.microsoft.com/office/powerpoint/2010/main" val="3419284244"/>
              </p:ext>
            </p:extLst>
          </p:nvPr>
        </p:nvGraphicFramePr>
        <p:xfrm>
          <a:off x="3971861" y="4387429"/>
          <a:ext cx="914400" cy="792163"/>
        </p:xfrm>
        <a:graphic>
          <a:graphicData uri="http://schemas.openxmlformats.org/presentationml/2006/ole">
            <mc:AlternateContent xmlns:mc="http://schemas.openxmlformats.org/markup-compatibility/2006">
              <mc:Choice xmlns:v="urn:schemas-microsoft-com:vml" Requires="v">
                <p:oleObj name="Packager Shell Object" showAsIcon="1" r:id="rId22" imgW="914642" imgH="792318" progId="Package">
                  <p:embed/>
                </p:oleObj>
              </mc:Choice>
              <mc:Fallback>
                <p:oleObj name="Packager Shell Object" showAsIcon="1" r:id="rId22" imgW="914642" imgH="792318" progId="Package">
                  <p:embed/>
                  <p:pic>
                    <p:nvPicPr>
                      <p:cNvPr id="20" name="Object 19">
                        <a:extLst>
                          <a:ext uri="{FF2B5EF4-FFF2-40B4-BE49-F238E27FC236}">
                            <a16:creationId xmlns:a16="http://schemas.microsoft.com/office/drawing/2014/main" id="{5815E401-717C-F9C3-9006-B2D699E1F010}"/>
                          </a:ext>
                        </a:extLst>
                      </p:cNvPr>
                      <p:cNvPicPr/>
                      <p:nvPr/>
                    </p:nvPicPr>
                    <p:blipFill>
                      <a:blip r:embed="rId23"/>
                      <a:stretch>
                        <a:fillRect/>
                      </a:stretch>
                    </p:blipFill>
                    <p:spPr>
                      <a:xfrm>
                        <a:off x="3971861" y="4387429"/>
                        <a:ext cx="914400" cy="792163"/>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CC1FCCE-EEBF-271D-C0DB-18D44F39F452}"/>
              </a:ext>
            </a:extLst>
          </p:cNvPr>
          <p:cNvGraphicFramePr>
            <a:graphicFrameLocks noChangeAspect="1"/>
          </p:cNvGraphicFramePr>
          <p:nvPr>
            <p:extLst>
              <p:ext uri="{D42A27DB-BD31-4B8C-83A1-F6EECF244321}">
                <p14:modId xmlns:p14="http://schemas.microsoft.com/office/powerpoint/2010/main" val="122922666"/>
              </p:ext>
            </p:extLst>
          </p:nvPr>
        </p:nvGraphicFramePr>
        <p:xfrm>
          <a:off x="7685552" y="4387429"/>
          <a:ext cx="914400" cy="792163"/>
        </p:xfrm>
        <a:graphic>
          <a:graphicData uri="http://schemas.openxmlformats.org/presentationml/2006/ole">
            <mc:AlternateContent xmlns:mc="http://schemas.openxmlformats.org/markup-compatibility/2006">
              <mc:Choice xmlns:v="urn:schemas-microsoft-com:vml" Requires="v">
                <p:oleObj name="Packager Shell Object" showAsIcon="1" r:id="rId24" imgW="914642" imgH="792318" progId="Package">
                  <p:embed/>
                </p:oleObj>
              </mc:Choice>
              <mc:Fallback>
                <p:oleObj name="Packager Shell Object" showAsIcon="1" r:id="rId24" imgW="914642" imgH="792318" progId="Package">
                  <p:embed/>
                  <p:pic>
                    <p:nvPicPr>
                      <p:cNvPr id="22" name="Object 21">
                        <a:extLst>
                          <a:ext uri="{FF2B5EF4-FFF2-40B4-BE49-F238E27FC236}">
                            <a16:creationId xmlns:a16="http://schemas.microsoft.com/office/drawing/2014/main" id="{ACC1FCCE-EEBF-271D-C0DB-18D44F39F452}"/>
                          </a:ext>
                        </a:extLst>
                      </p:cNvPr>
                      <p:cNvPicPr/>
                      <p:nvPr/>
                    </p:nvPicPr>
                    <p:blipFill>
                      <a:blip r:embed="rId25"/>
                      <a:stretch>
                        <a:fillRect/>
                      </a:stretch>
                    </p:blipFill>
                    <p:spPr>
                      <a:xfrm>
                        <a:off x="7685552" y="4387429"/>
                        <a:ext cx="914400" cy="792163"/>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A1EC0B16-BBA9-1DE5-5018-98EF3517A3E1}"/>
              </a:ext>
            </a:extLst>
          </p:cNvPr>
          <p:cNvGraphicFramePr>
            <a:graphicFrameLocks noChangeAspect="1"/>
          </p:cNvGraphicFramePr>
          <p:nvPr>
            <p:extLst>
              <p:ext uri="{D42A27DB-BD31-4B8C-83A1-F6EECF244321}">
                <p14:modId xmlns:p14="http://schemas.microsoft.com/office/powerpoint/2010/main" val="645009799"/>
              </p:ext>
            </p:extLst>
          </p:nvPr>
        </p:nvGraphicFramePr>
        <p:xfrm>
          <a:off x="6447655" y="4387429"/>
          <a:ext cx="914400" cy="792163"/>
        </p:xfrm>
        <a:graphic>
          <a:graphicData uri="http://schemas.openxmlformats.org/presentationml/2006/ole">
            <mc:AlternateContent xmlns:mc="http://schemas.openxmlformats.org/markup-compatibility/2006">
              <mc:Choice xmlns:v="urn:schemas-microsoft-com:vml" Requires="v">
                <p:oleObj name="Packager Shell Object" showAsIcon="1" r:id="rId26" imgW="914642" imgH="792318" progId="Package">
                  <p:embed/>
                </p:oleObj>
              </mc:Choice>
              <mc:Fallback>
                <p:oleObj name="Packager Shell Object" showAsIcon="1" r:id="rId26" imgW="914642" imgH="792318" progId="Package">
                  <p:embed/>
                  <p:pic>
                    <p:nvPicPr>
                      <p:cNvPr id="23" name="Object 22">
                        <a:extLst>
                          <a:ext uri="{FF2B5EF4-FFF2-40B4-BE49-F238E27FC236}">
                            <a16:creationId xmlns:a16="http://schemas.microsoft.com/office/drawing/2014/main" id="{A1EC0B16-BBA9-1DE5-5018-98EF3517A3E1}"/>
                          </a:ext>
                        </a:extLst>
                      </p:cNvPr>
                      <p:cNvPicPr/>
                      <p:nvPr/>
                    </p:nvPicPr>
                    <p:blipFill>
                      <a:blip r:embed="rId27"/>
                      <a:stretch>
                        <a:fillRect/>
                      </a:stretch>
                    </p:blipFill>
                    <p:spPr>
                      <a:xfrm>
                        <a:off x="6447655" y="4387429"/>
                        <a:ext cx="914400" cy="79216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B9242D99-5B8E-0F49-7189-3FDEB9516EE6}"/>
              </a:ext>
            </a:extLst>
          </p:cNvPr>
          <p:cNvGraphicFramePr>
            <a:graphicFrameLocks noChangeAspect="1"/>
          </p:cNvGraphicFramePr>
          <p:nvPr>
            <p:extLst>
              <p:ext uri="{D42A27DB-BD31-4B8C-83A1-F6EECF244321}">
                <p14:modId xmlns:p14="http://schemas.microsoft.com/office/powerpoint/2010/main" val="1521519894"/>
              </p:ext>
            </p:extLst>
          </p:nvPr>
        </p:nvGraphicFramePr>
        <p:xfrm>
          <a:off x="5209758" y="4387429"/>
          <a:ext cx="914400" cy="792163"/>
        </p:xfrm>
        <a:graphic>
          <a:graphicData uri="http://schemas.openxmlformats.org/presentationml/2006/ole">
            <mc:AlternateContent xmlns:mc="http://schemas.openxmlformats.org/markup-compatibility/2006">
              <mc:Choice xmlns:v="urn:schemas-microsoft-com:vml" Requires="v">
                <p:oleObj name="Packager Shell Object" showAsIcon="1" r:id="rId28" imgW="914642" imgH="792318" progId="Package">
                  <p:embed/>
                </p:oleObj>
              </mc:Choice>
              <mc:Fallback>
                <p:oleObj name="Packager Shell Object" showAsIcon="1" r:id="rId28" imgW="914642" imgH="792318" progId="Package">
                  <p:embed/>
                  <p:pic>
                    <p:nvPicPr>
                      <p:cNvPr id="24" name="Object 23">
                        <a:extLst>
                          <a:ext uri="{FF2B5EF4-FFF2-40B4-BE49-F238E27FC236}">
                            <a16:creationId xmlns:a16="http://schemas.microsoft.com/office/drawing/2014/main" id="{B9242D99-5B8E-0F49-7189-3FDEB9516EE6}"/>
                          </a:ext>
                        </a:extLst>
                      </p:cNvPr>
                      <p:cNvPicPr/>
                      <p:nvPr/>
                    </p:nvPicPr>
                    <p:blipFill>
                      <a:blip r:embed="rId29"/>
                      <a:stretch>
                        <a:fillRect/>
                      </a:stretch>
                    </p:blipFill>
                    <p:spPr>
                      <a:xfrm>
                        <a:off x="5209758" y="4387429"/>
                        <a:ext cx="914400" cy="792163"/>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862D5180-8BB9-C027-0C1A-719BB46E98EA}"/>
              </a:ext>
            </a:extLst>
          </p:cNvPr>
          <p:cNvGraphicFramePr>
            <a:graphicFrameLocks noChangeAspect="1"/>
          </p:cNvGraphicFramePr>
          <p:nvPr>
            <p:extLst>
              <p:ext uri="{D42A27DB-BD31-4B8C-83A1-F6EECF244321}">
                <p14:modId xmlns:p14="http://schemas.microsoft.com/office/powerpoint/2010/main" val="1470631911"/>
              </p:ext>
            </p:extLst>
          </p:nvPr>
        </p:nvGraphicFramePr>
        <p:xfrm>
          <a:off x="8923449" y="4387429"/>
          <a:ext cx="914400" cy="792163"/>
        </p:xfrm>
        <a:graphic>
          <a:graphicData uri="http://schemas.openxmlformats.org/presentationml/2006/ole">
            <mc:AlternateContent xmlns:mc="http://schemas.openxmlformats.org/markup-compatibility/2006">
              <mc:Choice xmlns:v="urn:schemas-microsoft-com:vml" Requires="v">
                <p:oleObj name="Packager Shell Object" showAsIcon="1" r:id="rId30" imgW="914642" imgH="792318" progId="Package">
                  <p:embed/>
                </p:oleObj>
              </mc:Choice>
              <mc:Fallback>
                <p:oleObj name="Packager Shell Object" showAsIcon="1" r:id="rId30" imgW="914642" imgH="792318" progId="Package">
                  <p:embed/>
                  <p:pic>
                    <p:nvPicPr>
                      <p:cNvPr id="25" name="Object 24">
                        <a:extLst>
                          <a:ext uri="{FF2B5EF4-FFF2-40B4-BE49-F238E27FC236}">
                            <a16:creationId xmlns:a16="http://schemas.microsoft.com/office/drawing/2014/main" id="{862D5180-8BB9-C027-0C1A-719BB46E98EA}"/>
                          </a:ext>
                        </a:extLst>
                      </p:cNvPr>
                      <p:cNvPicPr/>
                      <p:nvPr/>
                    </p:nvPicPr>
                    <p:blipFill>
                      <a:blip r:embed="rId31"/>
                      <a:stretch>
                        <a:fillRect/>
                      </a:stretch>
                    </p:blipFill>
                    <p:spPr>
                      <a:xfrm>
                        <a:off x="8923449" y="4387429"/>
                        <a:ext cx="914400" cy="792163"/>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D9FACFCB-51ED-6173-2BF8-F269BF81100B}"/>
              </a:ext>
            </a:extLst>
          </p:cNvPr>
          <p:cNvGraphicFramePr>
            <a:graphicFrameLocks noChangeAspect="1"/>
          </p:cNvGraphicFramePr>
          <p:nvPr>
            <p:extLst>
              <p:ext uri="{D42A27DB-BD31-4B8C-83A1-F6EECF244321}">
                <p14:modId xmlns:p14="http://schemas.microsoft.com/office/powerpoint/2010/main" val="579540828"/>
              </p:ext>
            </p:extLst>
          </p:nvPr>
        </p:nvGraphicFramePr>
        <p:xfrm>
          <a:off x="9528545" y="4972800"/>
          <a:ext cx="914400" cy="792163"/>
        </p:xfrm>
        <a:graphic>
          <a:graphicData uri="http://schemas.openxmlformats.org/presentationml/2006/ole">
            <mc:AlternateContent xmlns:mc="http://schemas.openxmlformats.org/markup-compatibility/2006">
              <mc:Choice xmlns:v="urn:schemas-microsoft-com:vml" Requires="v">
                <p:oleObj name="Packager Shell Object" showAsIcon="1" r:id="rId32" imgW="914642" imgH="792318" progId="Package">
                  <p:embed/>
                </p:oleObj>
              </mc:Choice>
              <mc:Fallback>
                <p:oleObj name="Packager Shell Object" showAsIcon="1" r:id="rId32" imgW="914642" imgH="792318" progId="Package">
                  <p:embed/>
                  <p:pic>
                    <p:nvPicPr>
                      <p:cNvPr id="26" name="Object 25">
                        <a:extLst>
                          <a:ext uri="{FF2B5EF4-FFF2-40B4-BE49-F238E27FC236}">
                            <a16:creationId xmlns:a16="http://schemas.microsoft.com/office/drawing/2014/main" id="{D9FACFCB-51ED-6173-2BF8-F269BF81100B}"/>
                          </a:ext>
                        </a:extLst>
                      </p:cNvPr>
                      <p:cNvPicPr/>
                      <p:nvPr/>
                    </p:nvPicPr>
                    <p:blipFill>
                      <a:blip r:embed="rId33"/>
                      <a:stretch>
                        <a:fillRect/>
                      </a:stretch>
                    </p:blipFill>
                    <p:spPr>
                      <a:xfrm>
                        <a:off x="9528545" y="49728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48887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AF7117E-15CD-54C6-0889-3BD67DE0E5CB}"/>
              </a:ext>
            </a:extLst>
          </p:cNvPr>
          <p:cNvSpPr>
            <a:spLocks noGrp="1"/>
          </p:cNvSpPr>
          <p:nvPr>
            <p:ph type="title"/>
          </p:nvPr>
        </p:nvSpPr>
        <p:spPr>
          <a:xfrm>
            <a:off x="498475" y="1539875"/>
            <a:ext cx="5413477" cy="846386"/>
          </a:xfrm>
        </p:spPr>
        <p:txBody>
          <a:bodyPr/>
          <a:lstStyle/>
          <a:p>
            <a:r>
              <a:rPr lang="en-US" dirty="0"/>
              <a:t>Thank you.</a:t>
            </a:r>
          </a:p>
        </p:txBody>
      </p:sp>
      <p:sp>
        <p:nvSpPr>
          <p:cNvPr id="3" name="Spaker name - Dynamic" descr="{&quot;templafy&quot;:{&quot;id&quot;:&quot;f7e61e3f-e03e-4d0d-acf9-8ddbb4c81662&quot;}}">
            <a:extLst>
              <a:ext uri="{FF2B5EF4-FFF2-40B4-BE49-F238E27FC236}">
                <a16:creationId xmlns:a16="http://schemas.microsoft.com/office/drawing/2014/main" id="{F02EFDEC-1C58-4504-92E1-D8E4DBCFE8FE}"/>
              </a:ext>
            </a:extLst>
          </p:cNvPr>
          <p:cNvSpPr txBox="1"/>
          <p:nvPr/>
        </p:nvSpPr>
        <p:spPr>
          <a:xfrm>
            <a:off x="503238" y="3351716"/>
            <a:ext cx="5402236" cy="223148"/>
          </a:xfrm>
          <a:prstGeom prst="rect">
            <a:avLst/>
          </a:prstGeom>
          <a:noFill/>
        </p:spPr>
        <p:txBody>
          <a:bodyPr wrap="square" lIns="0" tIns="0" rIns="0" bIns="0" rtlCol="0" anchor="b" anchorCtr="0">
            <a:noAutofit/>
          </a:bodyPr>
          <a:lstStyle/>
          <a:p>
            <a:pPr algn="l"/>
            <a:endParaRPr lang="en-US" sz="1400" dirty="0">
              <a:solidFill>
                <a:schemeClr val="tx1"/>
              </a:solidFill>
              <a:latin typeface="72 Brand" panose="020B0504030603020204" pitchFamily="34" charset="0"/>
            </a:endParaRPr>
          </a:p>
        </p:txBody>
      </p:sp>
      <p:sp>
        <p:nvSpPr>
          <p:cNvPr id="4" name="Spaker email - Dynamic" descr="{&quot;templafy&quot;:{&quot;id&quot;:&quot;725b50e5-f1a8-4ea1-a72e-974ed13c6655&quot;}}">
            <a:extLst>
              <a:ext uri="{FF2B5EF4-FFF2-40B4-BE49-F238E27FC236}">
                <a16:creationId xmlns:a16="http://schemas.microsoft.com/office/drawing/2014/main" id="{E8CBF4DD-15EB-47C8-94C8-492FB092CB97}"/>
              </a:ext>
            </a:extLst>
          </p:cNvPr>
          <p:cNvSpPr txBox="1"/>
          <p:nvPr/>
        </p:nvSpPr>
        <p:spPr>
          <a:xfrm>
            <a:off x="503238" y="3599248"/>
            <a:ext cx="5402236" cy="223148"/>
          </a:xfrm>
          <a:prstGeom prst="rect">
            <a:avLst/>
          </a:prstGeom>
          <a:noFill/>
        </p:spPr>
        <p:txBody>
          <a:bodyPr wrap="square" lIns="0" tIns="0" rIns="0" bIns="0" rtlCol="0" anchor="b" anchorCtr="0">
            <a:noAutofit/>
          </a:bodyPr>
          <a:lstStyle/>
          <a:p>
            <a:pPr algn="l"/>
            <a:endParaRPr lang="en-US" sz="1400" dirty="0">
              <a:solidFill>
                <a:schemeClr val="tx1"/>
              </a:solidFill>
              <a:latin typeface="72 Brand" panose="020B0504030603020204" pitchFamily="34" charset="0"/>
            </a:endParaRPr>
          </a:p>
        </p:txBody>
      </p:sp>
      <p:sp>
        <p:nvSpPr>
          <p:cNvPr id="2" name="Spaker name - Dynamic" descr="{&quot;templafy&quot;:{&quot;id&quot;:&quot;fd1bb73c-b0b7-406d-a34c-349b8d8f865e&quot;}}">
            <a:extLst>
              <a:ext uri="{FF2B5EF4-FFF2-40B4-BE49-F238E27FC236}">
                <a16:creationId xmlns:a16="http://schemas.microsoft.com/office/drawing/2014/main" id="{14B7DF3A-A9D8-E400-B21B-38D0596FEBA5}"/>
              </a:ext>
            </a:extLst>
          </p:cNvPr>
          <p:cNvSpPr txBox="1"/>
          <p:nvPr/>
        </p:nvSpPr>
        <p:spPr>
          <a:xfrm>
            <a:off x="498475" y="3487674"/>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72 Brand" panose="020B0504030603020204" pitchFamily="34" charset="0"/>
                <a:ea typeface="+mn-ea"/>
                <a:cs typeface="+mn-cs"/>
              </a:rPr>
              <a:t>SCC Seller Integration EMEA Team</a:t>
            </a:r>
          </a:p>
        </p:txBody>
      </p:sp>
    </p:spTree>
    <p:custDataLst>
      <p:custData r:id="rId1"/>
      <p:custData r:id="rId2"/>
    </p:custDataLst>
    <p:extLst>
      <p:ext uri="{BB962C8B-B14F-4D97-AF65-F5344CB8AC3E}">
        <p14:creationId xmlns:p14="http://schemas.microsoft.com/office/powerpoint/2010/main" val="406087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marL="0" lvl="1" indent="0">
              <a:buNone/>
            </a:pPr>
            <a:r>
              <a:rPr lang="en-US" sz="1600" dirty="0"/>
              <a:t>The information in this presentation is confidential and proprietary to SAP and may not be disclosed without the permission of SAP. Except for your obligation to protect confidential information, this presentation is not subject to your license agreement or any other service or subscription agreement with SAP. SAP has no obligation to pursue any course of business outlined in this presentation or any related document, or to develop or release any functionality mentioned therein.</a:t>
            </a:r>
          </a:p>
          <a:p>
            <a:pPr marL="0" lvl="1" indent="0">
              <a:buNone/>
            </a:pPr>
            <a:r>
              <a:rPr lang="en-US" sz="1600" dirty="0"/>
              <a:t>This presentation, or any related document and SAP's strategy and possible future developments, products and or platforms directions and functionality are all subject to change and may be changed by SAP at any time for any reason without notice. The information in this presentation is not a commitment, promise or legal obligation to deliver any material, code or functionality. This presentation is provided without a warranty of any kind, either express or implied, including but not limited to, the implied warranties of merchantability, fitness for a particular purpose, or non-infringement. This presentation is for informational purposes and may not be incorporated into a contract. SAP assumes no responsibility for errors or omissions in this presentation, except if such damages were caused by SAP’s intentional or gross negligence.</a:t>
            </a:r>
          </a:p>
          <a:p>
            <a:pPr marL="0" lvl="1" indent="0">
              <a:buNone/>
            </a:pPr>
            <a:r>
              <a:rPr lang="en-US" sz="1600" dirty="0"/>
              <a:t>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
        <p:nvSpPr>
          <p:cNvPr id="2" name="Title 1"/>
          <p:cNvSpPr>
            <a:spLocks noGrp="1"/>
          </p:cNvSpPr>
          <p:nvPr>
            <p:ph type="title"/>
          </p:nvPr>
        </p:nvSpPr>
        <p:spPr/>
        <p:txBody>
          <a:bodyPr/>
          <a:lstStyle/>
          <a:p>
            <a:r>
              <a:rPr lang="en-US" dirty="0"/>
              <a:t>Disclaimer</a:t>
            </a:r>
          </a:p>
        </p:txBody>
      </p:sp>
    </p:spTree>
    <p:custDataLst>
      <p:custData r:id="rId1"/>
      <p:custData r:id="rId2"/>
    </p:custDataLst>
    <p:extLst>
      <p:ext uri="{BB962C8B-B14F-4D97-AF65-F5344CB8AC3E}">
        <p14:creationId xmlns:p14="http://schemas.microsoft.com/office/powerpoint/2010/main" val="4294780656"/>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SP_AGENDA" val="TOC TOCShowsSubsections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2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2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12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12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1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1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1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1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1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1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1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1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1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1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1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1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1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1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1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1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1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1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1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1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1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1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1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1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1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1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1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1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1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1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1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1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1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1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1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1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1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1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1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1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1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1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1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1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1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1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1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1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1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1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1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1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1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1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1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2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2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2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2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2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2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2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2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2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2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2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2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2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2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2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2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2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2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2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2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2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2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2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2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2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2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2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3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23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23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23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23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23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23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23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23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23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4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24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24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24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24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24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24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24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248.xml><?xml version="1.0" encoding="utf-8"?>
<p:tagLst xmlns:a="http://schemas.openxmlformats.org/drawingml/2006/main" xmlns:r="http://schemas.openxmlformats.org/officeDocument/2006/relationships" xmlns:p="http://schemas.openxmlformats.org/presentationml/2006/main">
  <p:tag name="CONTAINEDIMAGEPATH" val="C:\Users\I522434\AppData\Local\Templafy\AddIns\PowerPointVsto\ID 305146 - Information.png"/>
</p:tagLst>
</file>

<file path=ppt/tags/tag249.xml><?xml version="1.0" encoding="utf-8"?>
<p:tagLst xmlns:a="http://schemas.openxmlformats.org/drawingml/2006/main" xmlns:r="http://schemas.openxmlformats.org/officeDocument/2006/relationships" xmlns:p="http://schemas.openxmlformats.org/presentationml/2006/main">
  <p:tag name="CONTAINEDIMAGEPATH" val="C:\Users\I342719\AppData\Local\Templafy\AddIns\PowerPointVsto\Folder-Business_R.png"/>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heme/_rels/them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SAP Template 2024">
  <a:themeElements>
    <a:clrScheme name="SAP Colors 2023">
      <a:dk1>
        <a:srgbClr val="000000"/>
      </a:dk1>
      <a:lt1>
        <a:srgbClr val="FFFFFF"/>
      </a:lt1>
      <a:dk2>
        <a:srgbClr val="1B90FF"/>
      </a:dk2>
      <a:lt2>
        <a:srgbClr val="89D1FF"/>
      </a:lt2>
      <a:accent1>
        <a:srgbClr val="E76500"/>
      </a:accent1>
      <a:accent2>
        <a:srgbClr val="049F9A"/>
      </a:accent2>
      <a:accent3>
        <a:srgbClr val="36A41D"/>
      </a:accent3>
      <a:accent4>
        <a:srgbClr val="FA4F96"/>
      </a:accent4>
      <a:accent5>
        <a:srgbClr val="F31DED"/>
      </a:accent5>
      <a:accent6>
        <a:srgbClr val="7858FF"/>
      </a:accent6>
      <a:hlink>
        <a:srgbClr val="0070F2"/>
      </a:hlink>
      <a:folHlink>
        <a:srgbClr val="0070F2"/>
      </a:folHlink>
    </a:clrScheme>
    <a:fontScheme name="SAP 2023">
      <a:majorFont>
        <a:latin typeface="72 Brand Medium"/>
        <a:ea typeface=""/>
        <a:cs typeface=""/>
      </a:majorFont>
      <a:minorFont>
        <a:latin typeface="72 Brand"/>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smtClean="0">
            <a:ln>
              <a:noFill/>
            </a:ln>
            <a:effectLst/>
            <a:uLnTx/>
            <a:uFillTx/>
            <a:latin typeface="+mn-lt"/>
            <a:ea typeface="72 Brand" pitchFamily="34" charset="-128"/>
            <a:cs typeface="72 Brand"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fontAlgn="base">
          <a:spcBef>
            <a:spcPct val="50000"/>
          </a:spcBef>
          <a:spcAft>
            <a:spcPct val="0"/>
          </a:spcAft>
          <a:buClr>
            <a:schemeClr val="tx1"/>
          </a:buClr>
          <a:buSzPct val="100000"/>
          <a:defRPr sz="1800" kern="0" dirty="0" err="1" smtClean="0">
            <a:latin typeface="72 Brand" panose="020B0504030603020204" pitchFamily="34" charset="0"/>
            <a:ea typeface="72 Brand" pitchFamily="34" charset="-128"/>
            <a:cs typeface="72 Brand" pitchFamily="34" charset="-128"/>
          </a:defRPr>
        </a:defPPr>
      </a:lstStyle>
    </a:txDef>
  </a:objectDefaults>
  <a:extraClrSchemeLst/>
  <a:custClrLst>
    <a:custClr name="Blue 2">
      <a:srgbClr val="D1EFFF"/>
    </a:custClr>
    <a:custClr name="Blue 4">
      <a:srgbClr val="89D1FF"/>
    </a:custClr>
    <a:custClr name="Blue 6">
      <a:srgbClr val="1B90FF"/>
    </a:custClr>
    <a:custClr name="Blue 7">
      <a:srgbClr val="0070F2"/>
    </a:custClr>
    <a:custClr name="Blue 10">
      <a:srgbClr val="002A86"/>
    </a:custClr>
    <a:custClr name="Blue 11">
      <a:srgbClr val="00144A"/>
    </a:custClr>
    <a:custClr name="Mango 2">
      <a:srgbClr val="FFF3B8"/>
    </a:custClr>
    <a:custClr name="Mango 4">
      <a:srgbClr val="FFC933"/>
    </a:custClr>
    <a:custClr name="Mango 6">
      <a:srgbClr val="E76500"/>
    </a:custClr>
    <a:custClr name="Mango 7">
      <a:srgbClr val="C35500"/>
    </a:custClr>
    <a:custClr name="Mango 10">
      <a:srgbClr val="6D1900"/>
    </a:custClr>
    <a:custClr name="Mango 11">
      <a:srgbClr val="450B00"/>
    </a:custClr>
    <a:custClr name="Teal 2">
      <a:srgbClr val="C2FCEE"/>
    </a:custClr>
    <a:custClr name="Teal 4">
      <a:srgbClr val="2CE0BF"/>
    </a:custClr>
    <a:custClr name="Teal 6">
      <a:srgbClr val="049F9A"/>
    </a:custClr>
    <a:custClr name="Teal 7">
      <a:srgbClr val="07838F"/>
    </a:custClr>
    <a:custClr name="Teal 10">
      <a:srgbClr val="02414C"/>
    </a:custClr>
    <a:custClr name="Teal 11">
      <a:srgbClr val="012931"/>
    </a:custClr>
    <a:custClr name="Green 2">
      <a:srgbClr val="EBF5CB"/>
    </a:custClr>
    <a:custClr name="Green 4">
      <a:srgbClr val="97DD40"/>
    </a:custClr>
    <a:custClr name="Green 6">
      <a:srgbClr val="36A41D"/>
    </a:custClr>
    <a:custClr name="Green 7">
      <a:srgbClr val="188918"/>
    </a:custClr>
    <a:custClr name="Green 10">
      <a:srgbClr val="164323"/>
    </a:custClr>
    <a:custClr name="Green 11">
      <a:srgbClr val="0E2B16"/>
    </a:custClr>
    <a:custClr name="Red 2">
      <a:srgbClr val="FFD5EA"/>
    </a:custClr>
    <a:custClr name="Red 4">
      <a:srgbClr val="FF8CB2"/>
    </a:custClr>
    <a:custClr name="Red 6">
      <a:srgbClr val="EE3939"/>
    </a:custClr>
    <a:custClr name="Red 7">
      <a:srgbClr val="D20A0A"/>
    </a:custClr>
    <a:custClr name="Red 10">
      <a:srgbClr val="5A0404"/>
    </a:custClr>
    <a:custClr name="Red 11">
      <a:srgbClr val="350000"/>
    </a:custClr>
    <a:custClr name="Raspberry 2">
      <a:srgbClr val="FFDCE8"/>
    </a:custClr>
    <a:custClr name="Raspberry 4">
      <a:srgbClr val="FEADC8"/>
    </a:custClr>
    <a:custClr name="Raspberry 6">
      <a:srgbClr val="FA4F96"/>
    </a:custClr>
    <a:custClr name="Raspberry 7">
      <a:srgbClr val="DF1278"/>
    </a:custClr>
    <a:custClr name="Raspberry 10">
      <a:srgbClr val="71014B"/>
    </a:custClr>
    <a:custClr name="Raspberry 11">
      <a:srgbClr val="510136"/>
    </a:custClr>
    <a:custClr name="Pink 2">
      <a:srgbClr val="FFDCF3"/>
    </a:custClr>
    <a:custClr name="Pink 4">
      <a:srgbClr val="FF8AF0"/>
    </a:custClr>
    <a:custClr name="Pink 6">
      <a:srgbClr val="F31DED"/>
    </a:custClr>
    <a:custClr name="Pink 7">
      <a:srgbClr val="CC00DC"/>
    </a:custClr>
    <a:custClr name="Pink 10">
      <a:srgbClr val="510080"/>
    </a:custClr>
    <a:custClr name="Pink 11">
      <a:srgbClr val="28004A"/>
    </a:custClr>
    <a:custClr name="Indigo 2">
      <a:srgbClr val="E2D8FF"/>
    </a:custClr>
    <a:custClr name="Indigo 4">
      <a:srgbClr val="B894FF"/>
    </a:custClr>
    <a:custClr name="Indigo 6">
      <a:srgbClr val="7858FF"/>
    </a:custClr>
    <a:custClr name="Indigo 7">
      <a:srgbClr val="5D36FF"/>
    </a:custClr>
    <a:custClr name="Indigo 10">
      <a:srgbClr val="1C0C6E"/>
    </a:custClr>
    <a:custClr name="Indigo 11">
      <a:srgbClr val="0E0637"/>
    </a:custClr>
  </a:custClrLst>
  <a:extLst>
    <a:ext uri="{05A4C25C-085E-4340-85A3-A5531E510DB2}">
      <thm15:themeFamily xmlns:thm15="http://schemas.microsoft.com/office/thememl/2012/main" name="Presentation16" id="{6EE3CE7A-E618-354C-A911-C8B540FBF846}" vid="{D6A1CD9D-FAE1-404C-ADBB-39144CF68697}"/>
    </a:ext>
  </a:extLst>
</a:theme>
</file>

<file path=ppt/theme/theme2.xml><?xml version="1.0" encoding="utf-8"?>
<a:theme xmlns:a="http://schemas.openxmlformats.org/drawingml/2006/main" name="1_SAP Template 2024">
  <a:themeElements>
    <a:clrScheme name="SAP Colors 2023">
      <a:dk1>
        <a:srgbClr val="000000"/>
      </a:dk1>
      <a:lt1>
        <a:srgbClr val="FFFFFF"/>
      </a:lt1>
      <a:dk2>
        <a:srgbClr val="1B90FF"/>
      </a:dk2>
      <a:lt2>
        <a:srgbClr val="89D1FF"/>
      </a:lt2>
      <a:accent1>
        <a:srgbClr val="E76500"/>
      </a:accent1>
      <a:accent2>
        <a:srgbClr val="049F9A"/>
      </a:accent2>
      <a:accent3>
        <a:srgbClr val="36A41D"/>
      </a:accent3>
      <a:accent4>
        <a:srgbClr val="FA4F96"/>
      </a:accent4>
      <a:accent5>
        <a:srgbClr val="F31DED"/>
      </a:accent5>
      <a:accent6>
        <a:srgbClr val="7858FF"/>
      </a:accent6>
      <a:hlink>
        <a:srgbClr val="0070F2"/>
      </a:hlink>
      <a:folHlink>
        <a:srgbClr val="0070F2"/>
      </a:folHlink>
    </a:clrScheme>
    <a:fontScheme name="SAP 2023">
      <a:majorFont>
        <a:latin typeface="72 Brand Medium"/>
        <a:ea typeface=""/>
        <a:cs typeface=""/>
      </a:majorFont>
      <a:minorFont>
        <a:latin typeface="72 Brand"/>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smtClean="0">
            <a:ln>
              <a:noFill/>
            </a:ln>
            <a:effectLst/>
            <a:uLnTx/>
            <a:uFillTx/>
            <a:latin typeface="+mn-lt"/>
            <a:ea typeface="72 Brand" pitchFamily="34" charset="-128"/>
            <a:cs typeface="72 Brand"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fontAlgn="base">
          <a:spcBef>
            <a:spcPct val="50000"/>
          </a:spcBef>
          <a:spcAft>
            <a:spcPct val="0"/>
          </a:spcAft>
          <a:buClr>
            <a:schemeClr val="tx1"/>
          </a:buClr>
          <a:buSzPct val="100000"/>
          <a:defRPr sz="1800" kern="0" dirty="0" err="1" smtClean="0">
            <a:latin typeface="72 Brand" panose="020B0504030603020204" pitchFamily="34" charset="0"/>
            <a:ea typeface="72 Brand" pitchFamily="34" charset="-128"/>
            <a:cs typeface="72 Brand" pitchFamily="34" charset="-128"/>
          </a:defRPr>
        </a:defPPr>
      </a:lstStyle>
    </a:txDef>
  </a:objectDefaults>
  <a:extraClrSchemeLst/>
  <a:custClrLst>
    <a:custClr name="Blue 2">
      <a:srgbClr val="D1EFFF"/>
    </a:custClr>
    <a:custClr name="Blue 4">
      <a:srgbClr val="89D1FF"/>
    </a:custClr>
    <a:custClr name="Blue 6">
      <a:srgbClr val="1B90FF"/>
    </a:custClr>
    <a:custClr name="Blue 7">
      <a:srgbClr val="0070F2"/>
    </a:custClr>
    <a:custClr name="Blue 10">
      <a:srgbClr val="002A86"/>
    </a:custClr>
    <a:custClr name="Blue 11">
      <a:srgbClr val="00144A"/>
    </a:custClr>
    <a:custClr name="Mango 2">
      <a:srgbClr val="FFF3B8"/>
    </a:custClr>
    <a:custClr name="Mango 4">
      <a:srgbClr val="FFC933"/>
    </a:custClr>
    <a:custClr name="Mango 6">
      <a:srgbClr val="E76500"/>
    </a:custClr>
    <a:custClr name="Mango 7">
      <a:srgbClr val="C35500"/>
    </a:custClr>
    <a:custClr name="Mango 10">
      <a:srgbClr val="6D1900"/>
    </a:custClr>
    <a:custClr name="Mango 11">
      <a:srgbClr val="450B00"/>
    </a:custClr>
    <a:custClr name="Teal 2">
      <a:srgbClr val="C2FCEE"/>
    </a:custClr>
    <a:custClr name="Teal 4">
      <a:srgbClr val="2CE0BF"/>
    </a:custClr>
    <a:custClr name="Teal 6">
      <a:srgbClr val="049F9A"/>
    </a:custClr>
    <a:custClr name="Teal 7">
      <a:srgbClr val="07838F"/>
    </a:custClr>
    <a:custClr name="Teal 10">
      <a:srgbClr val="02414C"/>
    </a:custClr>
    <a:custClr name="Teal 11">
      <a:srgbClr val="012931"/>
    </a:custClr>
    <a:custClr name="Green 2">
      <a:srgbClr val="EBF5CB"/>
    </a:custClr>
    <a:custClr name="Green 4">
      <a:srgbClr val="97DD40"/>
    </a:custClr>
    <a:custClr name="Green 6">
      <a:srgbClr val="36A41D"/>
    </a:custClr>
    <a:custClr name="Green 7">
      <a:srgbClr val="188918"/>
    </a:custClr>
    <a:custClr name="Green 10">
      <a:srgbClr val="164323"/>
    </a:custClr>
    <a:custClr name="Green 11">
      <a:srgbClr val="0E2B16"/>
    </a:custClr>
    <a:custClr name="Red 2">
      <a:srgbClr val="FFD5EA"/>
    </a:custClr>
    <a:custClr name="Red 4">
      <a:srgbClr val="FF8CB2"/>
    </a:custClr>
    <a:custClr name="Red 6">
      <a:srgbClr val="EE3939"/>
    </a:custClr>
    <a:custClr name="Red 7">
      <a:srgbClr val="D20A0A"/>
    </a:custClr>
    <a:custClr name="Red 10">
      <a:srgbClr val="5A0404"/>
    </a:custClr>
    <a:custClr name="Red 11">
      <a:srgbClr val="350000"/>
    </a:custClr>
    <a:custClr name="Raspberry 2">
      <a:srgbClr val="FFDCE8"/>
    </a:custClr>
    <a:custClr name="Raspberry 4">
      <a:srgbClr val="FEADC8"/>
    </a:custClr>
    <a:custClr name="Raspberry 6">
      <a:srgbClr val="FA4F96"/>
    </a:custClr>
    <a:custClr name="Raspberry 7">
      <a:srgbClr val="DF1278"/>
    </a:custClr>
    <a:custClr name="Raspberry 10">
      <a:srgbClr val="71014B"/>
    </a:custClr>
    <a:custClr name="Raspberry 11">
      <a:srgbClr val="510136"/>
    </a:custClr>
    <a:custClr name="Pink 2">
      <a:srgbClr val="FFDCF3"/>
    </a:custClr>
    <a:custClr name="Pink 4">
      <a:srgbClr val="FF8AF0"/>
    </a:custClr>
    <a:custClr name="Pink 6">
      <a:srgbClr val="F31DED"/>
    </a:custClr>
    <a:custClr name="Pink 7">
      <a:srgbClr val="CC00DC"/>
    </a:custClr>
    <a:custClr name="Pink 10">
      <a:srgbClr val="510080"/>
    </a:custClr>
    <a:custClr name="Pink 11">
      <a:srgbClr val="28004A"/>
    </a:custClr>
    <a:custClr name="Indigo 2">
      <a:srgbClr val="E2D8FF"/>
    </a:custClr>
    <a:custClr name="Indigo 4">
      <a:srgbClr val="B894FF"/>
    </a:custClr>
    <a:custClr name="Indigo 6">
      <a:srgbClr val="7858FF"/>
    </a:custClr>
    <a:custClr name="Indigo 7">
      <a:srgbClr val="5D36FF"/>
    </a:custClr>
    <a:custClr name="Indigo 10">
      <a:srgbClr val="1C0C6E"/>
    </a:custClr>
    <a:custClr name="Indigo 11">
      <a:srgbClr val="0E0637"/>
    </a:custClr>
  </a:custClrLst>
  <a:extLst>
    <a:ext uri="{05A4C25C-085E-4340-85A3-A5531E510DB2}">
      <thm15:themeFamily xmlns:thm15="http://schemas.microsoft.com/office/thememl/2012/main" name="Presentation16" id="{6EE3CE7A-E618-354C-A911-C8B540FBF846}" vid="{D6A1CD9D-FAE1-404C-ADBB-39144CF68697}"/>
    </a:ext>
  </a:extLst>
</a:theme>
</file>

<file path=ppt/theme/theme3.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lue 2">
      <a:srgbClr val="D1EFFF"/>
    </a:custClr>
  </a:custClr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lue 2">
      <a:srgbClr val="D1EFFF"/>
    </a:custClr>
  </a:custClr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D0FCFAFA-D3D3-1441-8101-DA629D03A5D9}">
  <we:reference id="b0692d11-e342-a550-cfba-e8c57e47b8f1" version="1.0.0.8"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E65AE667-A5F5-0F47-8627-5174A8B7EA47}">
  <we:reference id="b8d7a30b-109c-4c41-a1df-a6cb639730b5" version="2.0.0.5"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distinct":false,"hideIfNoUserInteractionRequired":false,"required":true,"autoSelectFirstOption":false,"shareValue":false,"type":"dropDown","dataSourceName":"PPTSubBrandLogos2023","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helpTexts":{"prefix":"After your name, include your preferred pronouns (they/them, she/her, he/him)."},"shareValue":false,"type":"textBox","name":"SpeakerName","label":"Name and Pronouns"},{"required":false,"placeholder":"","lines":1,"defaultValue":"{{UserProfile.Email}}","shareValue":false,"type":"textBox","name":"Email","label":"Email"}],"formDataEntries":[{"name":"SAPLogo","value":"dZtsUWn0449k/3U62k6oDMAKTSZ7O/T8cTHDYnRch4I="},{"name":"Classification","value":"V8rnWUMIWe4yigXpMYh7emlNHXaewPuPfr+wW1tXWZ4="},{"name":"SpeakerName","value":"wE+s8fdhNCaiXuC1E15vlQ=="},{"name":"Email","value":"wE+s8fdhNCaiXuC1E15vlQ=="}]}]]></TemplafyFormConfiguration>
</file>

<file path=customXml/item10.xml><?xml version="1.0" encoding="utf-8"?>
<TemplafySlideFormConfiguration><![CDATA[{"formFields":[],"formDataEntries":[]}]]></TemplafySlideFormConfiguration>
</file>

<file path=customXml/item11.xml><?xml version="1.0" encoding="utf-8"?>
<TemplafySlideTemplateConfiguration><![CDATA[{"slideVersion":18,"isValidatorEnabled":false,"isLocked":false,"elementsMetadata":[{"type":"shape","elementConfiguration":{"binding":"{{StringJoin(\", \", Form.SpeakerName,\"SAP\")}}","type":"text","disableUpdates":false}},{"type":"shape","elementConfiguration":{"binding":"{{FormatDateTime(Form.Date,\"MMMM dd, yyyy\",\"en-US\")}}","type":"text","disableUpdates":false}},{"type":"shape","elementConfiguration":{"inheritDimensions":"{{InheritDimensions.InheritNone}}","width":"","height":"1 cm","image":"{{Form.SAPLogo.SubbrandWhite}}","visibility":"","type":"image","disableUpdates":false}},{"type":"shape","elementConfiguration":{"binding":"{{Form.Classification.Display}}","visibility":"","type":"text","disableUpdates":false}}],"slideId":"638331234102776925","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mso-contentType ?>
<FormTemplates xmlns="http://schemas.microsoft.com/sharepoint/v3/contenttype/forms">
  <Display>DocumentLibraryForm</Display>
  <Edit>DocumentLibraryForm</Edit>
  <New>DocumentLibraryForm</New>
</FormTemplates>
</file>

<file path=customXml/item14.xml><?xml version="1.0" encoding="utf-8"?>
<TemplafySlideTemplateConfiguration><![CDATA[{"slideVersion":18,"isValidatorEnabled":false,"isLocked":false,"elementsMetadata":[],"slideId":"638331234103099669","enableDocumentContentUpdater":false,"version":"2.0"}]]></TemplafySlideTemplateConfiguration>
</file>

<file path=customXml/item15.xml><?xml version="1.0" encoding="utf-8"?>
<TemplafySlideTemplateConfiguration><![CDATA[{"slideVersion":18,"isValidatorEnabled":false,"isLocked":false,"elementsMetadata":[{"type":"shape","elementConfiguration":{"binding":"{{StringJoin(\", \", Form.SpeakerName,\"SAP\")}}","type":"text","disableUpdates":false}},{"type":"shape","elementConfiguration":{"binding":"{{FormatDateTime(Form.Date,\"MMMM dd, yyyy\",\"en-US\")}}","type":"text","disableUpdates":false}},{"type":"shape","elementConfiguration":{"inheritDimensions":"{{InheritDimensions.InheritNone}}","width":"","height":"1 cm","image":"{{Form.SAPLogo.SubbrandWhite}}","visibility":"","type":"image","disableUpdates":false}},{"type":"shape","elementConfiguration":{"binding":"{{Form.Classification.Display}}","visibility":"","type":"text","disableUpdates":false}}],"slideId":"638331234102430701","enableDocumentContentUpdater":false,"version":"2.0"}]]></TemplafySlideTemplateConfiguration>
</file>

<file path=customXml/item16.xml><?xml version="1.0" encoding="utf-8"?>
<TemplafySlideFormConfiguration><![CDATA[{"formFields":[{"distinct":false,"hideIfNoUserInteractionRequired":false,"required":true,"autoSelectFirstOption":false,"shareValue":false,"type":"dropDown","dataSourceName":"PPTSubBrandLogos2023","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helpTexts":{"prefix":"After your name, include your preferred pronouns (they/them, she/her, he/him)."},"shareValue":false,"type":"textBox","name":"SpeakerName","label":"Name and Pronouns"}],"formDataEntries":[]}]]></TemplafySlideFormConfiguration>
</file>

<file path=customXml/item17.xml><?xml version="1.0" encoding="utf-8"?>
<TemplafySlideTemplateConfiguration><![CDATA[{"slideVersion":18,"isValidatorEnabled":false,"isLocked":false,"elementsMetadata":[{"type":"shape","elementConfiguration":{"binding":"{{StringJoin(\", \", Form.SpeakerName,\"SAP\")}}","type":"text","disableUpdates":false}},{"type":"shape","elementConfiguration":{"binding":"{{FormatDateTime(Form.Date,\"MMMM dd, yyyy\",\"en-US\")}}","type":"text","disableUpdates":false}},{"type":"shape","elementConfiguration":{"inheritDimensions":"{{InheritDimensions.InheritNone}}","width":"","height":"1 cm","image":"{{Form.SAPLogo.SubbrandWhite}}","visibility":"","type":"image","disableUpdates":false}},{"type":"shape","elementConfiguration":{"binding":"{{Form.Classification.Display}}","visibility":"","type":"text","disableUpdates":false}}],"slideId":"638331234102692406","enableDocumentContentUpdater":false,"version":"2.0"}]]></TemplafySlideTemplateConfiguration>
</file>

<file path=customXml/item18.xml><?xml version="1.0" encoding="utf-8"?>
<TemplafySlideTemplateConfiguration><![CDATA[{"slideVersion":18,"isValidatorEnabled":false,"isLocked":false,"elementsMetadata":[{"type":"shape","elementConfiguration":{"binding":"{{StringJoin(\", \", Form.SpeakerName,\"SAP\")}}","type":"text","disableUpdates":false}},{"type":"shape","elementConfiguration":{"binding":"{{FormatDateTime(Form.Date,\"MMMM dd, yyyy\",\"en-US\")}}","type":"text","disableUpdates":false}},{"type":"shape","elementConfiguration":{"inheritDimensions":"{{InheritDimensions.InheritNone}}","width":"","height":"1 cm","image":"{{Form.SAPLogo.SubbrandBlue}}","visibility":"","type":"image","disableUpdates":false}},{"type":"shape","elementConfiguration":{"binding":"{{Form.Classification.Display}}","visibility":"","type":"text","disableUpdates":false}}],"slideId":"638331234102843511","enableDocumentContentUpdater":false,"version":"2.0"}]]></TemplafySlideTemplateConfiguration>
</file>

<file path=customXml/item19.xml><?xml version="1.0" encoding="utf-8"?>
<TemplafyTemplateConfiguration><![CDATA[{"elementsMetadata":[{"type":"shape","id":"7465224d-4b73-4ccd-aa21-275c43fd32fd","elementConfiguration":{"binding":"{{ DataSources.Classification[Form.Classification.Name].Display}}","type":"text","disableUpdates":false}},{"type":"shape","id":"fad64e10-b649-4de3-a44f-3b2128960d7a","elementConfiguration":{"inheritDimensions":"{{InheritDimensions.InheritNone}}","width":"","height":"1 cm","image":"{{Form.SAPLogo.SubbrandBlue}}","visibility":"","type":"image","disableUpdates":false}},{"type":"shape","id":"07ef6061-4e14-4dfc-a525-8f836796e605","elementConfiguration":{"binding":"{{Form.Classification.Display}}","visibility":"","type":"text","disableUpdates":false}},{"type":"shape","id":"2655ef04-d904-48e2-8547-99e5cca21501","elementConfiguration":{"binding":"{{Form.Classification.Display}}","visibility":"","type":"text","disableUpdates":false}},{"type":"shape","id":"c82d0238-67cf-4692-878e-75b00948cc79","elementConfiguration":{"inheritDimensions":"{{InheritDimensions.InheritNone}}","width":"","height":"1 cm","image":"{{Form.SAPLogo.SubbrandBlack}}","visibility":"","type":"image","disableUpdates":false}},{"type":"shape","id":"7571a21f-2858-4dd9-9f1d-64a7446317bf","elementConfiguration":{"inheritDimensions":"{{InheritDimensions.InheritNone}}","width":"","height":"1 cm","image":"{{Form.SAPLogo.SubbrandWhite}}","visibility":"","type":"image","disableUpdates":false}},{"type":"shape","id":"990c1cc3-f399-4b8c-943d-33ca3e30e8f6","elementConfiguration":{"binding":"{{Form.Classification.Display}}","visibility":"","type":"text","disableUpdates":false}},{"type":"shape","id":"e2ef291d-add9-47a9-8e74-1e54e1a0b011","elementConfiguration":{"inheritDimensions":"{{InheritDimensions.InheritNone}}","width":"","height":"1 cm","image":"{{Form.SAPLogo.SubbrandBlue}}","visibility":"","type":"image","disableUpdates":false}},{"type":"shape","id":"401dc213-23bc-4b0a-8b66-4a2b7ccc9126","elementConfiguration":{"binding":"{{Form.Classification.Display}}","visibility":"","type":"text","disableUpdates":false}},{"type":"shape","id":"19c3d61b-9fb4-4579-ada0-500221b03476","elementConfiguration":{"inheritDimensions":"{{InheritDimensions.InheritNone}}","width":"","height":"1 cm","image":"{{Form.SAPLogo.SubbrandBlue}}","visibility":"","type":"image","disableUpdates":false}},{"type":"shape","id":"a22194fd-88d1-419c-a73d-626605721cc0","elementConfiguration":{"binding":"{{Form.Classification.Display}}","visibility":"","type":"text","disableUpdates":false}},{"type":"shape","id":"903c380a-5539-42c2-b2ae-f442f556cb70","elementConfiguration":{"inheritDimensions":"{{InheritDimensions.InheritNone}}","width":"","height":"1 cm","image":"{{Form.SAPLogo.SubbrandBlue}}","visibility":"","type":"image","disableUpdates":false}},{"type":"shape","id":"c902cfe4-d608-45af-9a71-a494d0a9b768","elementConfiguration":{"binding":"{{Form.Classification.Display}}","visibility":"","type":"text","disableUpdates":false}},{"type":"shape","id":"84ce415e-d656-4822-a97a-e98dd6873506","elementConfiguration":{"inheritDimensions":"{{InheritDimensions.InheritNone}}","width":"","height":"1 cm","image":"{{Form.SAPLogo.SubbrandWhite}}","visibility":"","type":"image","disableUpdates":false}},{"type":"shape","id":"7021edf4-e4ce-4a75-a85c-85e69f0967da","elementConfiguration":{"binding":"{{Form.Classification.Display}}","visibility":"","type":"text","disableUpdates":false}},{"type":"shape","id":"607bce4d-4c72-420e-84fb-211fb9328c91","elementConfiguration":{"binding":"{{DataSources.PPTCopyRight[\"Slide 5 copyright\"].CopyrightMessage}}","visibility":"","type":"text","disableUpdates":false}},{"type":"shape","id":"4e804270-c694-4ffa-9f62-74fd06594ac8","elementConfiguration":{"inheritDimensions":"{{InheritDimensions.InheritNone}}","width":"","height":"1 cm","image":"{{Form.SAPLogo.SubbrandBlack}}","visibility":"","type":"image","disableUpdates":false}},{"type":"shape","id":"82e7b3d2-74d3-45b7-9f2e-385cbee1b042","elementConfiguration":{"binding":"{{Form.Classification.Display}}","visibility":"","type":"text","disableUpdates":false}},{"type":"shape","id":"a8e1b578-8670-4e5f-8a2e-d719b75cbf07","elementConfiguration":{"inheritDimensions":"{{InheritDimensions.InheritNone}}","width":"","height":"1 cm","image":"{{Form.SAPLogo.SubbrandWhite}}","visibility":"","type":"image","disableUpdates":false}},{"type":"shape","id":"65850cc3-1f87-43cc-85c5-72c7db07bbc0","elementConfiguration":{"binding":"{{Form.Classification.Display}}","visibility":"","type":"text","disableUpdates":false}},{"type":"shape","id":"20752ef5-5dd5-460b-86b2-3edf29144589","elementConfiguration":{"inheritDimensions":"{{InheritDimensions.InheritNone}}","width":"","height":"1 cm","image":"{{Form.SAPLogo.SubbrandBlack}}","visibility":"","type":"image","disableUpdates":false}},{"type":"shape","id":"caa4aa87-1a14-43ba-a90c-dee8e2712131","elementConfiguration":{"binding":"{{Form.Classification.Display}}","visibility":"","type":"text","disableUpdates":false}},{"type":"shape","id":"9ee9e865-a6ec-4153-85df-d655213692d0","elementConfiguration":{"inheritDimensions":"{{InheritDimensions.InheritNone}}","width":"","height":"1 cm","image":"{{Form.SAPLogo.SubbrandWhite}}","visibility":"","type":"image","disableUpdates":false}},{"type":"shape","id":"34c1d214-0b31-4eef-9b77-bbc063ab4266","elementConfiguration":{"binding":"{{Form.Classification.Display}}","visibility":"","type":"text","disableUpdates":false}},{"type":"shape","id":"527c70f3-1a1d-4926-afbf-1ba54a914a85","elementConfiguration":{"inheritDimensions":"{{InheritDimensions.InheritNone}}","width":"","height":"1 cm","image":"{{Form.SAPLogo.SubbrandWhite}}","visibility":"","type":"image","disableUpdates":false}},{"type":"shape","id":"75beafdf-7954-4f87-81c6-27d7f1359ced","elementConfiguration":{"binding":"{{Form.Classification.Display}}","visibility":"","type":"text","disableUpdates":false}},{"type":"shape","id":"973cee36-d1b3-4476-845f-ac789606a6fa","elementConfiguration":{"binding":"{{StringJoin(\", \", Form.SpeakerName,\"SAP\")}}","type":"text","disableUpdates":false}},{"type":"shape","id":"56b59fd7-9553-40db-abb2-87c794d4b4b6","elementConfiguration":{"binding":"{{FormatDateTime(Form.Date,\"MMMM dd, yyyy\",\"en-US\")}}","type":"text","disableUpdates":false}},{"type":"shape","id":"0cbc69ef-0868-4e94-86ba-1f48c311570c","elementConfiguration":{"binding":"{{StringJoin(\", \", Form.SpeakerName,\"SAP\")}}","type":"text","disableUpdates":false}},{"type":"shape","id":"2e9f2747-baa1-4b40-b9c7-709bae4a0cd3","elementConfiguration":{"binding":"{{FormatDateTime(Form.Date,\"MMMM dd, yyyy\",\"en-US\")}}","type":"text","disableUpdates":false}},{"type":"shape","id":"aedb1b54-1b9f-4dc3-b815-95907c5999e9","elementConfiguration":{"binding":"{{StringJoin(\", \", Form.SpeakerName,\"SAP\")}}","type":"text","disableUpdates":false}},{"type":"shape","id":"4735aeee-a22d-40a4-a28f-f60bd1b89492","elementConfiguration":{"binding":"{{FormatDateTime(Form.Date,\"MMMM dd, yyyy\",\"en-US\")}}","type":"text","disableUpdates":false}},{"type":"shape","id":"28ec9b2e-70f1-4408-aefd-be18d9c18f11","elementConfiguration":{"binding":"{{StringJoin(\", \", Form.SpeakerName,\"SAP\")}}","type":"text","disableUpdates":false}},{"type":"shape","id":"49edbb21-f0ee-489e-978e-3fcff60c43ff","elementConfiguration":{"binding":"{{FormatDateTime(Form.Date,\"MMMM dd, yyyy\",\"en-US\")}}","type":"text","disableUpdates":false}},{"type":"shape","id":"ae923c53-afe6-4539-9080-31e2b0759e7a","elementConfiguration":{"binding":"{{StringJoin(\", \", Form.SpeakerName,\"SAP\")}}","type":"text","disableUpdates":false}},{"type":"shape","id":"95cd52e1-bbd9-453c-baca-ad8fb0e1188b","elementConfiguration":{"binding":"{{FormatDateTime(Form.Date,\"MMMM dd, yyyy\",\"en-US\")}}","type":"text","disableUpdates":false}},{"type":"shape","id":"2733ce15-1e47-493b-9fc6-895267bf0c34","elementConfiguration":{"binding":"{{StringJoin(\", \", Form.SpeakerName,\"SAP\")}}","type":"text","disableUpdates":false}},{"type":"shape","id":"c80be9c1-a131-4d23-8ed4-1cf351dea540","elementConfiguration":{"binding":"{{FormatDateTime(Form.Date,\"MMMM dd, yyyy\",\"en-US\")}}","type":"text","disableUpdates":false}},{"type":"shape","id":"f7e61e3f-e03e-4d0d-acf9-8ddbb4c81662","elementConfiguration":{"binding":"{{Form.SpeakerName}}","type":"text","disableUpdates":false}},{"type":"shape","id":"725b50e5-f1a8-4ea1-a72e-974ed13c6655","elementConfiguration":{"binding":"{{Form.Email}}","type":"text","disableUpdates":false}}],"transformationConfigurations":[],"templateName":"SAP Template NEW","templateDescription":"","enableDocumentContentUpdater":true,"version":"2.0"}]]></TemplafyTemplateConfiguration>
</file>

<file path=customXml/item2.xml><?xml version="1.0" encoding="utf-8"?>
<TemplafySlideTemplateConfiguration><![CDATA[{"slideVersion":17,"isValidatorEnabled":false,"isLocked":false,"elementsMetadata":[],"slideId":"638331234102931200","enableDocumentContentUpdater":false,"version":"2.0"}]]></TemplafySlideTemplateConfiguration>
</file>

<file path=customXml/item20.xml><?xml version="1.0" encoding="utf-8"?>
<TemplafySlideFormConfiguration><![CDATA[{"formFields":[],"formDataEntries":[]}]]></TemplafySlideFormConfiguration>
</file>

<file path=customXml/item21.xml><?xml version="1.0" encoding="utf-8"?>
<TemplafySlideFormConfiguration><![CDATA[{"formFields":[{"distinct":false,"hideIfNoUserInteractionRequired":false,"required":true,"autoSelectFirstOption":false,"shareValue":false,"type":"dropDown","dataSourceName":"PPTSubBrandLogos2023","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helpTexts":{"prefix":"After your name, include your preferred pronouns (they/them, she/her, he/him)."},"shareValue":false,"type":"textBox","name":"SpeakerName","label":"Name and Pronouns"}],"formDataEntries":[]}]]></TemplafySlideFormConfiguration>
</file>

<file path=customXml/item22.xml><?xml version="1.0" encoding="utf-8"?>
<TemplafySlideFormConfiguration><![CDATA[{"formFields":[],"formDataEntries":[]}]]></TemplafySlideFormConfiguration>
</file>

<file path=customXml/item23.xml><?xml version="1.0" encoding="utf-8"?>
<TemplafySlideTemplateConfiguration><![CDATA[{"slideVersion":19,"isValidatorEnabled":false,"isLocked":false,"elementsMetadata":[{"type":"shape","elementConfiguration":{"binding":"{{StringJoin(\", \", Form.SpeakerName,\"SAP\")}}","type":"text","disableUpdates":false}},{"type":"shape","elementConfiguration":{"binding":"{{FormatDateTime(Form.Date,\"MMMM dd, yyyy\",\"en-US\")}}","type":"text","disableUpdates":false}},{"type":"shape","elementConfiguration":{"inheritDimensions":"{{InheritDimensions.InheritNone}}","width":"","height":"1 cm","image":"{{Form.SAPLogo.SubbrandBlue}}","visibility":"","type":"image","disableUpdates":false}},{"type":"shape","elementConfiguration":{"binding":"{{Form.Classification.Display}}","visibility":"","type":"text","disableUpdates":false}}],"slideId":"638331234101560684","enableDocumentContentUpdater":false,"version":"2.0"}]]></TemplafySlideTemplateConfiguration>
</file>

<file path=customXml/item24.xml><?xml version="1.0" encoding="utf-8"?>
<TemplafySlideTemplateConfiguration><![CDATA[{"slideVersion":21,"isValidatorEnabled":false,"isLocked":false,"elementsMetadata":[],"slideId":"638331234103040955","enableDocumentContentUpdater":false,"version":"2.0"}]]></TemplafySlideTemplateConfiguration>
</file>

<file path=customXml/item25.xml><?xml version="1.0" encoding="utf-8"?>
<p:properties xmlns:p="http://schemas.microsoft.com/office/2006/metadata/properties" xmlns:xsi="http://www.w3.org/2001/XMLSchema-instance" xmlns:pc="http://schemas.microsoft.com/office/infopath/2007/PartnerControls">
  <documentManagement>
    <CategoryDescription xmlns="http://schemas.microsoft.com/sharepoint.v3" xsi:nil="true"/>
    <RoutingRuleDescription xmlns="http://schemas.microsoft.com/sharepoint/v3"/>
    <TaxCatchAll xmlns="4116d96c-9bda-44a3-9a28-c2f733c0e313" xsi:nil="true"/>
    <lcf76f155ced4ddcb4097134ff3c332f xmlns="11ee5c2b-fbcb-4389-beb4-2ed743042edd">
      <Terms xmlns="http://schemas.microsoft.com/office/infopath/2007/PartnerControls"/>
    </lcf76f155ced4ddcb4097134ff3c332f>
  </documentManagement>
</p:properties>
</file>

<file path=customXml/item26.xml><?xml version="1.0" encoding="utf-8"?>
<TemplafySlideFormConfiguration><![CDATA[{"formFields":[{"distinct":false,"hideIfNoUserInteractionRequired":false,"required":true,"autoSelectFirstOption":false,"shareValue":false,"type":"dropDown","dataSourceName":"PPTSubBrandLogos2023","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helpTexts":{"prefix":"After your name, include your preferred pronouns (they/them, she/her, he/him)."},"shareValue":false,"type":"textBox","name":"SpeakerName","label":"Name and Pronouns"}],"formDataEntries":[]}]]></TemplafySlideFormConfiguration>
</file>

<file path=customXml/item27.xml><?xml version="1.0" encoding="utf-8"?>
<TemplafySlideFormConfiguration><![CDATA[{"formFields":[{"distinct":false,"hideIfNoUserInteractionRequired":false,"required":true,"autoSelectFirstOption":false,"shareValue":false,"type":"dropDown","dataSourceName":"PPTSubBrandLogos2023","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helpTexts":{"prefix":"After your name, include your preferred pronouns (they/them, she/her, he/him)."},"shareValue":false,"type":"textBox","name":"SpeakerName","label":"Name and Pronouns"}],"formDataEntries":[]}]]></TemplafySlideFormConfiguration>
</file>

<file path=customXml/item28.xml><?xml version="1.0" encoding="utf-8"?>
<TemplafySlideTemplateConfiguration><![CDATA[{"slideVersion":14,"isValidatorEnabled":false,"isLocked":false,"elementsMetadata":[{"type":"shape","elementConfiguration":{"binding":"{{StringJoin(\", \", Form.SpeakerName,\"SAP\")}}","type":"text","disableUpdates":false}},{"type":"shape","elementConfiguration":{"binding":"{{FormatDateTime(Form.Date,\"MMMM dd, yyyy\",\"en-US\")}}","type":"text","disableUpdates":false}},{"type":"shape","elementConfiguration":{"inheritDimensions":"{{InheritDimensions.InheritNone}}","width":"","height":"1 cm","image":"{{Form.SAPLogo.SubbrandBlue}}","visibility":"","type":"image","disableUpdates":false}},{"type":"shape","elementConfiguration":{"binding":"{{Form.Classification.Display}}","visibility":"","type":"text","disableUpdates":false}}],"slideId":"638331234101560684","enableDocumentContentUpdater":false,"version":"2.0"}]]></TemplafySlideTemplateConfiguration>
</file>

<file path=customXml/item29.xml><?xml version="1.0" encoding="utf-8"?>
<TemplafySlideFormConfiguration><![CDATA[{"formFields":[{"distinct":false,"hideIfNoUserInteractionRequired":false,"required":true,"autoSelectFirstOption":false,"shareValue":false,"type":"dropDown","dataSourceName":"PPTSubBrandLogos2023","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helpTexts":{"prefix":"After your name, include your preferred pronouns (they/them, she/her, he/him)."},"shareValue":false,"type":"textBox","name":"SpeakerName","label":"Name and Pronouns"}],"formDataEntries":[]}]]></TemplafySlideFormConfiguration>
</file>

<file path=customXml/item3.xml><?xml version="1.0" encoding="utf-8"?>
<TemplafySlideTemplateConfiguration><![CDATA[{"slideVersion":18,"isValidatorEnabled":false,"isLocked":false,"elementsMetadata":[{"type":"shape","elementConfiguration":{"binding":"{{StringJoin(\", \", Form.SpeakerName,\"SAP\")}}","type":"text","disableUpdates":false}},{"type":"shape","elementConfiguration":{"binding":"{{FormatDateTime(Form.Date,\"MMMM dd, yyyy\",\"en-US\")}}","type":"text","disableUpdates":false}},{"type":"shape","elementConfiguration":{"binding":"{{Form.Classification.Display}}","visibility":"","type":"text","disableUpdates":false}},{"type":"shape","elementConfiguration":{"inheritDimensions":"{{InheritDimensions.InheritNone}}","width":"","height":"1 cm","image":"{{Form.SAPLogo.SubbrandBlack}}","visibility":"","type":"image","disableUpdates":false}}],"slideId":"638331234102547405","enableDocumentContentUpdater":false,"version":"2.0"}]]></TemplafySlideTemplateConfiguration>
</file>

<file path=customXml/item30.xml><?xml version="1.0" encoding="utf-8"?>
<TemplafySlideFormConfiguration><![CDATA[{"formFields":[{"required":false,"placeholder":"","lines":1,"defaultValue":"{{StringJoin(\" \", UserProfile.FirstName,UserProfile.LastName)}}","helpTexts":{"prefix":"After your name, include your preferred pronouns (they/them, she/her, he/him)."},"shareValue":false,"type":"textBox","name":"SpeakerName","label":"Name and Pronouns"},{"required":false,"placeholder":"","lines":1,"defaultValue":"{{UserProfile.Email}}","shareValue":false,"type":"textBox","name":"Email","label":"Email"}],"formDataEntries":[]}]]></TemplafySlideFormConfiguration>
</file>

<file path=customXml/item31.xml><?xml version="1.0" encoding="utf-8"?>
<TemplafySlideTemplateConfiguration><![CDATA[{"slideVersion":17,"isValidatorEnabled":false,"isLocked":false,"elementsMetadata":[{"type":"shape","elementConfiguration":{"binding":"{{Form.SpeakerName}}","type":"text","disableUpdates":false}},{"type":"shape","elementConfiguration":{"binding":"{{Form.Email}}","type":"text","disableUpdates":false}},{"type":"shape","elementConfiguration":{"binding":"{{DataSources.PPTCopyRight[\"Slide 5 copyright\"].CopyrightMessage}}","visibility":"","type":"text","disableUpdates":false}}],"slideId":"638331234103056874","enableDocumentContentUpdater":false,"version":"2.0"}]]></TemplafySlideTemplateConfiguration>
</file>

<file path=customXml/item32.xml><?xml version="1.0" encoding="utf-8"?>
<TemplafySlideTemplateConfiguration><![CDATA[{"slideVersion":2,"isValidatorEnabled":false,"isLocked":false,"elementsMetadata":[],"slideId":"638315636850056675","enableDocumentContentUpdater":false,"version":"2.0"}]]></TemplafySlideTemplateConfiguration>
</file>

<file path=customXml/item33.xml><?xml version="1.0" encoding="utf-8"?>
<TemplafySlideFormConfiguration><![CDATA[{"formFields":[],"formDataEntries":[]}]]></TemplafySlideFormConfiguration>
</file>

<file path=customXml/item4.xml><?xml version="1.0" encoding="utf-8"?>
<TemplafySlideTemplateConfiguration><![CDATA[{"slideVersion":18,"isValidatorEnabled":false,"isLocked":false,"elementsMetadata":[],"slideId":"638331234102899225","enableDocumentContentUpdater":false,"version":"2.0"}]]></TemplafySlideTemplate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A5229ABC598E684AB9C60194988DC764" ma:contentTypeVersion="31" ma:contentTypeDescription="Create a new document." ma:contentTypeScope="" ma:versionID="0f22d019a514ef28d8733598e61b81d6">
  <xsd:schema xmlns:xsd="http://www.w3.org/2001/XMLSchema" xmlns:xs="http://www.w3.org/2001/XMLSchema" xmlns:p="http://schemas.microsoft.com/office/2006/metadata/properties" xmlns:ns1="http://schemas.microsoft.com/sharepoint/v3" xmlns:ns2="11ee5c2b-fbcb-4389-beb4-2ed743042edd" xmlns:ns3="4116d96c-9bda-44a3-9a28-c2f733c0e313" xmlns:ns4="http://schemas.microsoft.com/sharepoint.v3" targetNamespace="http://schemas.microsoft.com/office/2006/metadata/properties" ma:root="true" ma:fieldsID="7f02324bd35f9371ab73e4260eca52aa" ns1:_="" ns2:_="" ns3:_="" ns4:_="">
    <xsd:import namespace="http://schemas.microsoft.com/sharepoint/v3"/>
    <xsd:import namespace="11ee5c2b-fbcb-4389-beb4-2ed743042edd"/>
    <xsd:import namespace="4116d96c-9bda-44a3-9a28-c2f733c0e313"/>
    <xsd:import namespace="http://schemas.microsoft.com/sharepoint.v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4:CategoryDescription" minOccurs="0"/>
                <xsd:element ref="ns1:RoutingRuleDescription"/>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3" ma:displayName="Description" ma:description=""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ee5c2b-fbcb-4389-beb4-2ed743042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7b3fb9d-ee0a-40a8-bd42-4026b75186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16d96c-9bda-44a3-9a28-c2f733c0e3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ce3554c-a81d-40fd-adaf-830c21828c58}" ma:internalName="TaxCatchAll" ma:showField="CatchAllData" ma:web="4116d96c-9bda-44a3-9a28-c2f733c0e3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2" nillable="true" ma:displayName="Description3" ma:internalName="Category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TemplafySlideFormConfiguration><![CDATA[{"formFields":[{"distinct":false,"hideIfNoUserInteractionRequired":false,"required":true,"autoSelectFirstOption":false,"shareValue":false,"type":"dropDown","dataSourceName":"PPTSubBrandLogos2023","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helpTexts":{"prefix":"After your name, include your preferred pronouns (they/them, she/her, he/him)."},"shareValue":false,"type":"textBox","name":"SpeakerName","label":"Name and Pronouns"}],"formDataEntries":[]}]]></TemplafySlideFormConfiguration>
</file>

<file path=customXml/item7.xml><?xml version="1.0" encoding="utf-8"?>
<TemplafySlideFormConfiguration><![CDATA[{"formFields":[],"formDataEntries":[]}]]></TemplafySlideFormConfiguration>
</file>

<file path=customXml/item8.xml><?xml version="1.0" encoding="utf-8"?>
<TemplafySlideFormConfiguration><![CDATA[{"formFields":[{"distinct":false,"hideIfNoUserInteractionRequired":false,"required":true,"autoSelectFirstOption":false,"shareValue":false,"type":"dropDown","dataSourceName":"PPTSubBrandLogos2023","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helpTexts":{"prefix":"After your name, include your preferred pronouns (they/them, she/her, he/him)."},"shareValue":false,"type":"textBox","name":"SpeakerName","label":"Name and Pronouns"}],"formDataEntries":[]}]]></TemplafySlideFormConfiguration>
</file>

<file path=customXml/item9.xml><?xml version="1.0" encoding="utf-8"?>
<TemplafySlideTemplateConfiguration><![CDATA[{"slideVersion":2,"isValidatorEnabled":false,"isLocked":false,"elementsMetadata":[],"slideId":"638315636850056675","enableDocumentContentUpdater":false,"version":"2.0"}]]></TemplafySlideTemplateConfiguration>
</file>

<file path=customXml/itemProps1.xml><?xml version="1.0" encoding="utf-8"?>
<ds:datastoreItem xmlns:ds="http://schemas.openxmlformats.org/officeDocument/2006/customXml" ds:itemID="{CC49FFC8-2FF3-4057-96F0-3BCD1A4F0351}">
  <ds:schemaRefs/>
</ds:datastoreItem>
</file>

<file path=customXml/itemProps10.xml><?xml version="1.0" encoding="utf-8"?>
<ds:datastoreItem xmlns:ds="http://schemas.openxmlformats.org/officeDocument/2006/customXml" ds:itemID="{8D60027D-B63E-433E-BB56-64F598DA4B11}">
  <ds:schemaRefs/>
</ds:datastoreItem>
</file>

<file path=customXml/itemProps11.xml><?xml version="1.0" encoding="utf-8"?>
<ds:datastoreItem xmlns:ds="http://schemas.openxmlformats.org/officeDocument/2006/customXml" ds:itemID="{BE35CB75-D316-A442-AF6F-E30B686305AD}">
  <ds:schemaRefs/>
</ds:datastoreItem>
</file>

<file path=customXml/itemProps12.xml><?xml version="1.0" encoding="utf-8"?>
<ds:datastoreItem xmlns:ds="http://schemas.openxmlformats.org/officeDocument/2006/customXml" ds:itemID="{32B4CE40-A540-46F0-A4B7-2503498DD8B0}">
  <ds:schemaRefs/>
</ds:datastoreItem>
</file>

<file path=customXml/itemProps13.xml><?xml version="1.0" encoding="utf-8"?>
<ds:datastoreItem xmlns:ds="http://schemas.openxmlformats.org/officeDocument/2006/customXml" ds:itemID="{291DCB28-1C52-4C0E-804A-6BD2D3F0FB8D}">
  <ds:schemaRefs>
    <ds:schemaRef ds:uri="http://schemas.microsoft.com/sharepoint/v3/contenttype/forms"/>
  </ds:schemaRefs>
</ds:datastoreItem>
</file>

<file path=customXml/itemProps14.xml><?xml version="1.0" encoding="utf-8"?>
<ds:datastoreItem xmlns:ds="http://schemas.openxmlformats.org/officeDocument/2006/customXml" ds:itemID="{0EC57229-3C66-4E28-BE75-EC4AA2288617}">
  <ds:schemaRefs/>
</ds:datastoreItem>
</file>

<file path=customXml/itemProps15.xml><?xml version="1.0" encoding="utf-8"?>
<ds:datastoreItem xmlns:ds="http://schemas.openxmlformats.org/officeDocument/2006/customXml" ds:itemID="{FB378D73-682D-4B5C-B045-A467836EDC7E}">
  <ds:schemaRefs/>
</ds:datastoreItem>
</file>

<file path=customXml/itemProps16.xml><?xml version="1.0" encoding="utf-8"?>
<ds:datastoreItem xmlns:ds="http://schemas.openxmlformats.org/officeDocument/2006/customXml" ds:itemID="{538A7E94-9A75-944B-BB53-DAD192A33F0F}">
  <ds:schemaRefs/>
</ds:datastoreItem>
</file>

<file path=customXml/itemProps17.xml><?xml version="1.0" encoding="utf-8"?>
<ds:datastoreItem xmlns:ds="http://schemas.openxmlformats.org/officeDocument/2006/customXml" ds:itemID="{E592BBB8-4E80-3C45-BEE9-486ED596EB3C}">
  <ds:schemaRefs/>
</ds:datastoreItem>
</file>

<file path=customXml/itemProps18.xml><?xml version="1.0" encoding="utf-8"?>
<ds:datastoreItem xmlns:ds="http://schemas.openxmlformats.org/officeDocument/2006/customXml" ds:itemID="{CD69D8E4-3079-0947-A87B-18CDAB899542}">
  <ds:schemaRefs/>
</ds:datastoreItem>
</file>

<file path=customXml/itemProps19.xml><?xml version="1.0" encoding="utf-8"?>
<ds:datastoreItem xmlns:ds="http://schemas.openxmlformats.org/officeDocument/2006/customXml" ds:itemID="{626BBCBB-1894-4E66-BA48-9E91CE3ACBA0}">
  <ds:schemaRefs/>
</ds:datastoreItem>
</file>

<file path=customXml/itemProps2.xml><?xml version="1.0" encoding="utf-8"?>
<ds:datastoreItem xmlns:ds="http://schemas.openxmlformats.org/officeDocument/2006/customXml" ds:itemID="{97E3BD22-8559-41C7-B32B-85AADBCE3220}">
  <ds:schemaRefs/>
</ds:datastoreItem>
</file>

<file path=customXml/itemProps20.xml><?xml version="1.0" encoding="utf-8"?>
<ds:datastoreItem xmlns:ds="http://schemas.openxmlformats.org/officeDocument/2006/customXml" ds:itemID="{A3EC6DE2-FD66-684A-AC9E-08E25388DBEF}">
  <ds:schemaRefs/>
</ds:datastoreItem>
</file>

<file path=customXml/itemProps21.xml><?xml version="1.0" encoding="utf-8"?>
<ds:datastoreItem xmlns:ds="http://schemas.openxmlformats.org/officeDocument/2006/customXml" ds:itemID="{034DD3E1-2858-4C70-BC3A-61FB10763B47}">
  <ds:schemaRefs/>
</ds:datastoreItem>
</file>

<file path=customXml/itemProps22.xml><?xml version="1.0" encoding="utf-8"?>
<ds:datastoreItem xmlns:ds="http://schemas.openxmlformats.org/officeDocument/2006/customXml" ds:itemID="{B191A4B4-C39F-489B-93DD-ADF4C32D3EE1}">
  <ds:schemaRefs/>
</ds:datastoreItem>
</file>

<file path=customXml/itemProps23.xml><?xml version="1.0" encoding="utf-8"?>
<ds:datastoreItem xmlns:ds="http://schemas.openxmlformats.org/officeDocument/2006/customXml" ds:itemID="{F444086E-23D4-43AE-9B84-AA7543534A61}">
  <ds:schemaRefs/>
</ds:datastoreItem>
</file>

<file path=customXml/itemProps24.xml><?xml version="1.0" encoding="utf-8"?>
<ds:datastoreItem xmlns:ds="http://schemas.openxmlformats.org/officeDocument/2006/customXml" ds:itemID="{FB3CBE98-0F50-4DCC-AB6D-9CE0DBAA75FF}">
  <ds:schemaRefs/>
</ds:datastoreItem>
</file>

<file path=customXml/itemProps25.xml><?xml version="1.0" encoding="utf-8"?>
<ds:datastoreItem xmlns:ds="http://schemas.openxmlformats.org/officeDocument/2006/customXml" ds:itemID="{C1422F45-04DB-421D-8796-270006657806}">
  <ds:schemaRefs>
    <ds:schemaRef ds:uri="http://schemas.microsoft.com/office/2006/metadata/properties"/>
    <ds:schemaRef ds:uri="0e00d59e-b0d2-4e67-be34-67e465b0fbed"/>
    <ds:schemaRef ds:uri="47fc58d8-9f4b-4bc8-b278-c3cb6f298023"/>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www.w3.org/XML/1998/namespace"/>
    <ds:schemaRef ds:uri="http://purl.org/dc/dcmitype/"/>
    <ds:schemaRef ds:uri="http://purl.org/dc/elements/1.1/"/>
    <ds:schemaRef ds:uri="http://schemas.microsoft.com/sharepoint.v3"/>
    <ds:schemaRef ds:uri="http://schemas.microsoft.com/sharepoint/v3"/>
    <ds:schemaRef ds:uri="4116d96c-9bda-44a3-9a28-c2f733c0e313"/>
    <ds:schemaRef ds:uri="11ee5c2b-fbcb-4389-beb4-2ed743042edd"/>
  </ds:schemaRefs>
</ds:datastoreItem>
</file>

<file path=customXml/itemProps26.xml><?xml version="1.0" encoding="utf-8"?>
<ds:datastoreItem xmlns:ds="http://schemas.openxmlformats.org/officeDocument/2006/customXml" ds:itemID="{77EBBC25-7217-6047-A6FE-6E3834623618}">
  <ds:schemaRefs/>
</ds:datastoreItem>
</file>

<file path=customXml/itemProps27.xml><?xml version="1.0" encoding="utf-8"?>
<ds:datastoreItem xmlns:ds="http://schemas.openxmlformats.org/officeDocument/2006/customXml" ds:itemID="{EA0EFD7B-A280-45FB-AEC3-B703B28210D9}">
  <ds:schemaRefs/>
</ds:datastoreItem>
</file>

<file path=customXml/itemProps28.xml><?xml version="1.0" encoding="utf-8"?>
<ds:datastoreItem xmlns:ds="http://schemas.openxmlformats.org/officeDocument/2006/customXml" ds:itemID="{2F73CB9D-74B2-4EC5-BCCD-FC68F10A4199}">
  <ds:schemaRefs/>
</ds:datastoreItem>
</file>

<file path=customXml/itemProps29.xml><?xml version="1.0" encoding="utf-8"?>
<ds:datastoreItem xmlns:ds="http://schemas.openxmlformats.org/officeDocument/2006/customXml" ds:itemID="{5CA8548F-37CE-491E-9326-F6E0E4F19525}">
  <ds:schemaRefs/>
</ds:datastoreItem>
</file>

<file path=customXml/itemProps3.xml><?xml version="1.0" encoding="utf-8"?>
<ds:datastoreItem xmlns:ds="http://schemas.openxmlformats.org/officeDocument/2006/customXml" ds:itemID="{3B62FFE9-ED73-4F57-B7FD-1898883AC30C}">
  <ds:schemaRefs/>
</ds:datastoreItem>
</file>

<file path=customXml/itemProps30.xml><?xml version="1.0" encoding="utf-8"?>
<ds:datastoreItem xmlns:ds="http://schemas.openxmlformats.org/officeDocument/2006/customXml" ds:itemID="{47869D81-24A3-1649-A7BC-E604AE89024C}">
  <ds:schemaRefs/>
</ds:datastoreItem>
</file>

<file path=customXml/itemProps31.xml><?xml version="1.0" encoding="utf-8"?>
<ds:datastoreItem xmlns:ds="http://schemas.openxmlformats.org/officeDocument/2006/customXml" ds:itemID="{3E4381A6-8E2C-574D-B48E-536A53B18F66}">
  <ds:schemaRefs/>
</ds:datastoreItem>
</file>

<file path=customXml/itemProps32.xml><?xml version="1.0" encoding="utf-8"?>
<ds:datastoreItem xmlns:ds="http://schemas.openxmlformats.org/officeDocument/2006/customXml" ds:itemID="{84E98B9D-04A1-4679-99F3-72E08857EF30}">
  <ds:schemaRefs/>
</ds:datastoreItem>
</file>

<file path=customXml/itemProps33.xml><?xml version="1.0" encoding="utf-8"?>
<ds:datastoreItem xmlns:ds="http://schemas.openxmlformats.org/officeDocument/2006/customXml" ds:itemID="{F1D6222C-A161-41F0-BF46-6219EA50AC93}">
  <ds:schemaRefs/>
</ds:datastoreItem>
</file>

<file path=customXml/itemProps4.xml><?xml version="1.0" encoding="utf-8"?>
<ds:datastoreItem xmlns:ds="http://schemas.openxmlformats.org/officeDocument/2006/customXml" ds:itemID="{DF3DA119-9F3B-B04F-B2CE-ED7B6150E810}">
  <ds:schemaRefs/>
</ds:datastoreItem>
</file>

<file path=customXml/itemProps5.xml><?xml version="1.0" encoding="utf-8"?>
<ds:datastoreItem xmlns:ds="http://schemas.openxmlformats.org/officeDocument/2006/customXml" ds:itemID="{7680868F-BD46-4D90-B5A2-844600814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ee5c2b-fbcb-4389-beb4-2ed743042edd"/>
    <ds:schemaRef ds:uri="4116d96c-9bda-44a3-9a28-c2f733c0e313"/>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5E726EAB-FE30-4F4D-A478-DE4759D9A12E}">
  <ds:schemaRefs/>
</ds:datastoreItem>
</file>

<file path=customXml/itemProps7.xml><?xml version="1.0" encoding="utf-8"?>
<ds:datastoreItem xmlns:ds="http://schemas.openxmlformats.org/officeDocument/2006/customXml" ds:itemID="{7F6898E6-9ADD-4538-B0E5-FC21C8DB6903}">
  <ds:schemaRefs/>
</ds:datastoreItem>
</file>

<file path=customXml/itemProps8.xml><?xml version="1.0" encoding="utf-8"?>
<ds:datastoreItem xmlns:ds="http://schemas.openxmlformats.org/officeDocument/2006/customXml" ds:itemID="{118DC9FA-6E7A-134A-A4CB-DB7E25529BCD}">
  <ds:schemaRefs/>
</ds:datastoreItem>
</file>

<file path=customXml/itemProps9.xml><?xml version="1.0" encoding="utf-8"?>
<ds:datastoreItem xmlns:ds="http://schemas.openxmlformats.org/officeDocument/2006/customXml" ds:itemID="{54E91D24-2976-4CE3-A27A-B3C1B9802869}">
  <ds:schemaRefs/>
</ds:datastoreItem>
</file>

<file path=docProps/app.xml><?xml version="1.0" encoding="utf-8"?>
<Properties xmlns="http://schemas.openxmlformats.org/officeDocument/2006/extended-properties" xmlns:vt="http://schemas.openxmlformats.org/officeDocument/2006/docPropsVTypes">
  <Template/>
  <TotalTime>31140</TotalTime>
  <Words>476</Words>
  <Application>Microsoft Office PowerPoint</Application>
  <PresentationFormat>Custom</PresentationFormat>
  <Paragraphs>28</Paragraphs>
  <Slides>4</Slides>
  <Notes>3</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3</vt:i4>
      </vt:variant>
      <vt:variant>
        <vt:lpstr>Slide Titles</vt:lpstr>
      </vt:variant>
      <vt:variant>
        <vt:i4>4</vt:i4>
      </vt:variant>
    </vt:vector>
  </HeadingPairs>
  <TitlesOfParts>
    <vt:vector size="19" baseType="lpstr">
      <vt:lpstr>Garamond</vt:lpstr>
      <vt:lpstr>wingdings</vt:lpstr>
      <vt:lpstr>Courier New</vt:lpstr>
      <vt:lpstr>Arial</vt:lpstr>
      <vt:lpstr>72 Brand</vt:lpstr>
      <vt:lpstr>72 Brand Medium</vt:lpstr>
      <vt:lpstr>Arial Unicode MS</vt:lpstr>
      <vt:lpstr>wingdings</vt:lpstr>
      <vt:lpstr>Symbol</vt:lpstr>
      <vt:lpstr>SAP Template 2024</vt:lpstr>
      <vt:lpstr>1_SAP Template 2024</vt:lpstr>
      <vt:lpstr>1_Organic</vt:lpstr>
      <vt:lpstr>Adobe Acrobat Document</vt:lpstr>
      <vt:lpstr>Microsoft Excel Worksheet</vt:lpstr>
      <vt:lpstr>Package</vt:lpstr>
      <vt:lpstr>Tetra Pak - SAP Ariba Supplier Integration Process </vt:lpstr>
      <vt:lpstr>Forecast - Direct PO Collaboration Process</vt:lpstr>
      <vt:lpstr>Thank you.</vt:lpstr>
      <vt:lpstr>Disclaimer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Agajeva, Lale</dc:creator>
  <cp:keywords>2024/16:9/white</cp:keywords>
  <dc:description/>
  <cp:lastModifiedBy>DE BUSSCHERE, Isabelle</cp:lastModifiedBy>
  <cp:revision>38</cp:revision>
  <dcterms:created xsi:type="dcterms:W3CDTF">2025-01-18T00:16:47Z</dcterms:created>
  <dcterms:modified xsi:type="dcterms:W3CDTF">2025-05-18T15:44:59Z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1101452479</vt:i4>
  </property>
  <property fmtid="{D5CDD505-2E9C-101B-9397-08002B2CF9AE}" pid="3" name="_NewReviewCycle">
    <vt:lpwstr/>
  </property>
  <property fmtid="{D5CDD505-2E9C-101B-9397-08002B2CF9AE}" pid="4" name="_EmailSubject">
    <vt:lpwstr>SAP - PPT Exploration (Updated)</vt:lpwstr>
  </property>
  <property fmtid="{D5CDD505-2E9C-101B-9397-08002B2CF9AE}" pid="5" name="_PreviousAdHocReviewCycleID">
    <vt:i4>1357826825</vt:i4>
  </property>
  <property fmtid="{D5CDD505-2E9C-101B-9397-08002B2CF9AE}" pid="6" name="ContentTypeId">
    <vt:lpwstr>0x010100A5229ABC598E684AB9C60194988DC764</vt:lpwstr>
  </property>
  <property fmtid="{D5CDD505-2E9C-101B-9397-08002B2CF9AE}" pid="7" name="TemplafyTimeStamp">
    <vt:lpwstr>2024-09-17T07:55:49</vt:lpwstr>
  </property>
  <property fmtid="{D5CDD505-2E9C-101B-9397-08002B2CF9AE}" pid="8" name="TemplafyTenantId">
    <vt:lpwstr>sap</vt:lpwstr>
  </property>
  <property fmtid="{D5CDD505-2E9C-101B-9397-08002B2CF9AE}" pid="9" name="TemplafyTemplateId">
    <vt:lpwstr>743088030174412800</vt:lpwstr>
  </property>
  <property fmtid="{D5CDD505-2E9C-101B-9397-08002B2CF9AE}" pid="10" name="TemplafyUserProfileId">
    <vt:lpwstr>637710943445650264</vt:lpwstr>
  </property>
  <property fmtid="{D5CDD505-2E9C-101B-9397-08002B2CF9AE}" pid="11" name="TemplafyLanguageCode">
    <vt:lpwstr>en-US</vt:lpwstr>
  </property>
  <property fmtid="{D5CDD505-2E9C-101B-9397-08002B2CF9AE}" pid="12" name="TemplafyFromBlank">
    <vt:bool>false</vt:bool>
  </property>
</Properties>
</file>