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 id="2147483781" r:id="rId5"/>
    <p:sldMasterId id="2147483785" r:id="rId6"/>
  </p:sldMasterIdLst>
  <p:notesMasterIdLst>
    <p:notesMasterId r:id="rId10"/>
  </p:notesMasterIdLst>
  <p:handoutMasterIdLst>
    <p:handoutMasterId r:id="rId11"/>
  </p:handoutMasterIdLst>
  <p:sldIdLst>
    <p:sldId id="467" r:id="rId7"/>
    <p:sldId id="468" r:id="rId8"/>
    <p:sldId id="265" r:id="rId9"/>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195A"/>
    <a:srgbClr val="0F46A7"/>
    <a:srgbClr val="970A82"/>
    <a:srgbClr val="FF3399"/>
    <a:srgbClr val="FF0000"/>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9" autoAdjust="0"/>
    <p:restoredTop sz="96240" autoAdjust="0"/>
  </p:normalViewPr>
  <p:slideViewPr>
    <p:cSldViewPr snapToGrid="0" showGuides="1">
      <p:cViewPr varScale="1">
        <p:scale>
          <a:sx n="91" d="100"/>
          <a:sy n="91" d="100"/>
        </p:scale>
        <p:origin x="106" y="67"/>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 Busschere, Isabelle Catherine" userId="25b61934-cf5f-4a10-bc81-1e8859ba9e7c" providerId="ADAL" clId="{7CAA73C3-801D-4861-BEAA-82B2A4E49670}"/>
    <pc:docChg chg="custSel modSld">
      <pc:chgData name="De Busschere, Isabelle Catherine" userId="25b61934-cf5f-4a10-bc81-1e8859ba9e7c" providerId="ADAL" clId="{7CAA73C3-801D-4861-BEAA-82B2A4E49670}" dt="2021-05-19T10:49:52.549" v="29" actId="1036"/>
      <pc:docMkLst>
        <pc:docMk/>
      </pc:docMkLst>
      <pc:sldChg chg="addSp delSp modSp mod">
        <pc:chgData name="De Busschere, Isabelle Catherine" userId="25b61934-cf5f-4a10-bc81-1e8859ba9e7c" providerId="ADAL" clId="{7CAA73C3-801D-4861-BEAA-82B2A4E49670}" dt="2021-05-19T10:49:52.549" v="29" actId="1036"/>
        <pc:sldMkLst>
          <pc:docMk/>
          <pc:sldMk cId="4015422500" sldId="468"/>
        </pc:sldMkLst>
        <pc:graphicFrameChg chg="add mod">
          <ac:chgData name="De Busschere, Isabelle Catherine" userId="25b61934-cf5f-4a10-bc81-1e8859ba9e7c" providerId="ADAL" clId="{7CAA73C3-801D-4861-BEAA-82B2A4E49670}" dt="2021-05-19T10:26:37.668" v="1" actId="1076"/>
          <ac:graphicFrameMkLst>
            <pc:docMk/>
            <pc:sldMk cId="4015422500" sldId="468"/>
            <ac:graphicFrameMk id="3" creationId="{258AAD41-B026-4392-9982-DD6FF544A714}"/>
          </ac:graphicFrameMkLst>
        </pc:graphicFrameChg>
        <pc:graphicFrameChg chg="add mod">
          <ac:chgData name="De Busschere, Isabelle Catherine" userId="25b61934-cf5f-4a10-bc81-1e8859ba9e7c" providerId="ADAL" clId="{7CAA73C3-801D-4861-BEAA-82B2A4E49670}" dt="2021-05-19T10:29:38.944" v="4"/>
          <ac:graphicFrameMkLst>
            <pc:docMk/>
            <pc:sldMk cId="4015422500" sldId="468"/>
            <ac:graphicFrameMk id="5" creationId="{130B9DF8-25E9-4B97-BAC1-9E122A9CB822}"/>
          </ac:graphicFrameMkLst>
        </pc:graphicFrameChg>
        <pc:graphicFrameChg chg="add mod">
          <ac:chgData name="De Busschere, Isabelle Catherine" userId="25b61934-cf5f-4a10-bc81-1e8859ba9e7c" providerId="ADAL" clId="{7CAA73C3-801D-4861-BEAA-82B2A4E49670}" dt="2021-05-19T10:49:20.368" v="20" actId="1038"/>
          <ac:graphicFrameMkLst>
            <pc:docMk/>
            <pc:sldMk cId="4015422500" sldId="468"/>
            <ac:graphicFrameMk id="7" creationId="{ED598B94-61A4-4514-96A1-A936D9A23494}"/>
          </ac:graphicFrameMkLst>
        </pc:graphicFrameChg>
        <pc:graphicFrameChg chg="add mod">
          <ac:chgData name="De Busschere, Isabelle Catherine" userId="25b61934-cf5f-4a10-bc81-1e8859ba9e7c" providerId="ADAL" clId="{7CAA73C3-801D-4861-BEAA-82B2A4E49670}" dt="2021-05-19T10:49:52.549" v="29" actId="1036"/>
          <ac:graphicFrameMkLst>
            <pc:docMk/>
            <pc:sldMk cId="4015422500" sldId="468"/>
            <ac:graphicFrameMk id="9" creationId="{E6B76666-E973-4B37-B868-EAA5176AC4D6}"/>
          </ac:graphicFrameMkLst>
        </pc:graphicFrameChg>
        <pc:graphicFrameChg chg="add mod">
          <ac:chgData name="De Busschere, Isabelle Catherine" userId="25b61934-cf5f-4a10-bc81-1e8859ba9e7c" providerId="ADAL" clId="{7CAA73C3-801D-4861-BEAA-82B2A4E49670}" dt="2021-05-19T10:49:20.368" v="20" actId="1038"/>
          <ac:graphicFrameMkLst>
            <pc:docMk/>
            <pc:sldMk cId="4015422500" sldId="468"/>
            <ac:graphicFrameMk id="10" creationId="{3DBDD4DF-8C70-4E90-8951-C48FDD7518F7}"/>
          </ac:graphicFrameMkLst>
        </pc:graphicFrameChg>
        <pc:graphicFrameChg chg="add mod">
          <ac:chgData name="De Busschere, Isabelle Catherine" userId="25b61934-cf5f-4a10-bc81-1e8859ba9e7c" providerId="ADAL" clId="{7CAA73C3-801D-4861-BEAA-82B2A4E49670}" dt="2021-05-19T10:49:37.012" v="24" actId="554"/>
          <ac:graphicFrameMkLst>
            <pc:docMk/>
            <pc:sldMk cId="4015422500" sldId="468"/>
            <ac:graphicFrameMk id="15" creationId="{0676C53F-41E7-413E-AC1F-581977D69A10}"/>
          </ac:graphicFrameMkLst>
        </pc:graphicFrameChg>
        <pc:graphicFrameChg chg="del">
          <ac:chgData name="De Busschere, Isabelle Catherine" userId="25b61934-cf5f-4a10-bc81-1e8859ba9e7c" providerId="ADAL" clId="{7CAA73C3-801D-4861-BEAA-82B2A4E49670}" dt="2021-05-19T10:32:43.488" v="5" actId="478"/>
          <ac:graphicFrameMkLst>
            <pc:docMk/>
            <pc:sldMk cId="4015422500" sldId="468"/>
            <ac:graphicFrameMk id="15" creationId="{B9B1A89F-CA0E-4376-B7F8-4EDBA0C5A48E}"/>
          </ac:graphicFrameMkLst>
        </pc:graphicFrameChg>
        <pc:graphicFrameChg chg="mod">
          <ac:chgData name="De Busschere, Isabelle Catherine" userId="25b61934-cf5f-4a10-bc81-1e8859ba9e7c" providerId="ADAL" clId="{7CAA73C3-801D-4861-BEAA-82B2A4E49670}" dt="2021-05-19T10:49:52.549" v="29" actId="1036"/>
          <ac:graphicFrameMkLst>
            <pc:docMk/>
            <pc:sldMk cId="4015422500" sldId="468"/>
            <ac:graphicFrameMk id="16" creationId="{18E8F9F3-C164-4230-8FDA-8A68E97B6A87}"/>
          </ac:graphicFrameMkLst>
        </pc:graphicFrameChg>
        <pc:graphicFrameChg chg="mod">
          <ac:chgData name="De Busschere, Isabelle Catherine" userId="25b61934-cf5f-4a10-bc81-1e8859ba9e7c" providerId="ADAL" clId="{7CAA73C3-801D-4861-BEAA-82B2A4E49670}" dt="2021-05-19T10:49:52.549" v="29" actId="1036"/>
          <ac:graphicFrameMkLst>
            <pc:docMk/>
            <pc:sldMk cId="4015422500" sldId="468"/>
            <ac:graphicFrameMk id="18" creationId="{7D948923-A35E-4ACC-A9EB-C0964D8D4CF1}"/>
          </ac:graphicFrameMkLst>
        </pc:graphicFrameChg>
        <pc:graphicFrameChg chg="mod">
          <ac:chgData name="De Busschere, Isabelle Catherine" userId="25b61934-cf5f-4a10-bc81-1e8859ba9e7c" providerId="ADAL" clId="{7CAA73C3-801D-4861-BEAA-82B2A4E49670}" dt="2021-05-19T10:49:52.549" v="29" actId="1036"/>
          <ac:graphicFrameMkLst>
            <pc:docMk/>
            <pc:sldMk cId="4015422500" sldId="468"/>
            <ac:graphicFrameMk id="19" creationId="{2320AC7F-0F00-4269-A128-B55606129845}"/>
          </ac:graphicFrameMkLst>
        </pc:graphicFrameChg>
      </pc:sldChg>
    </pc:docChg>
  </pc:docChgLst>
  <pc:docChgLst>
    <pc:chgData name="De Busschere, Isabelle Catherine" userId="25b61934-cf5f-4a10-bc81-1e8859ba9e7c" providerId="ADAL" clId="{EE38F656-CB76-42FE-BC49-E87F88CD1E20}"/>
    <pc:docChg chg="custSel modSld">
      <pc:chgData name="De Busschere, Isabelle Catherine" userId="25b61934-cf5f-4a10-bc81-1e8859ba9e7c" providerId="ADAL" clId="{EE38F656-CB76-42FE-BC49-E87F88CD1E20}" dt="2021-04-29T13:50:09.297" v="13" actId="478"/>
      <pc:docMkLst>
        <pc:docMk/>
      </pc:docMkLst>
      <pc:sldChg chg="modSp mod">
        <pc:chgData name="De Busschere, Isabelle Catherine" userId="25b61934-cf5f-4a10-bc81-1e8859ba9e7c" providerId="ADAL" clId="{EE38F656-CB76-42FE-BC49-E87F88CD1E20}" dt="2021-04-29T13:49:53.779" v="8" actId="6549"/>
        <pc:sldMkLst>
          <pc:docMk/>
          <pc:sldMk cId="668326861" sldId="467"/>
        </pc:sldMkLst>
        <pc:spChg chg="mod">
          <ac:chgData name="De Busschere, Isabelle Catherine" userId="25b61934-cf5f-4a10-bc81-1e8859ba9e7c" providerId="ADAL" clId="{EE38F656-CB76-42FE-BC49-E87F88CD1E20}" dt="2021-04-29T13:49:53.779" v="8" actId="6549"/>
          <ac:spMkLst>
            <pc:docMk/>
            <pc:sldMk cId="668326861" sldId="467"/>
            <ac:spMk id="4" creationId="{00000000-0000-0000-0000-000000000000}"/>
          </ac:spMkLst>
        </pc:spChg>
      </pc:sldChg>
      <pc:sldChg chg="delSp mod">
        <pc:chgData name="De Busschere, Isabelle Catherine" userId="25b61934-cf5f-4a10-bc81-1e8859ba9e7c" providerId="ADAL" clId="{EE38F656-CB76-42FE-BC49-E87F88CD1E20}" dt="2021-04-29T13:50:09.297" v="13" actId="478"/>
        <pc:sldMkLst>
          <pc:docMk/>
          <pc:sldMk cId="4015422500" sldId="468"/>
        </pc:sldMkLst>
        <pc:graphicFrameChg chg="del">
          <ac:chgData name="De Busschere, Isabelle Catherine" userId="25b61934-cf5f-4a10-bc81-1e8859ba9e7c" providerId="ADAL" clId="{EE38F656-CB76-42FE-BC49-E87F88CD1E20}" dt="2021-04-29T13:50:06.320" v="11" actId="478"/>
          <ac:graphicFrameMkLst>
            <pc:docMk/>
            <pc:sldMk cId="4015422500" sldId="468"/>
            <ac:graphicFrameMk id="3" creationId="{0C285D81-121E-45BB-80A3-893B9C8D3743}"/>
          </ac:graphicFrameMkLst>
        </pc:graphicFrameChg>
        <pc:graphicFrameChg chg="del">
          <ac:chgData name="De Busschere, Isabelle Catherine" userId="25b61934-cf5f-4a10-bc81-1e8859ba9e7c" providerId="ADAL" clId="{EE38F656-CB76-42FE-BC49-E87F88CD1E20}" dt="2021-04-29T13:50:03.622" v="9" actId="478"/>
          <ac:graphicFrameMkLst>
            <pc:docMk/>
            <pc:sldMk cId="4015422500" sldId="468"/>
            <ac:graphicFrameMk id="5" creationId="{8D058FEE-1AF2-4C38-9359-B2453DD4B19A}"/>
          </ac:graphicFrameMkLst>
        </pc:graphicFrameChg>
        <pc:graphicFrameChg chg="del">
          <ac:chgData name="De Busschere, Isabelle Catherine" userId="25b61934-cf5f-4a10-bc81-1e8859ba9e7c" providerId="ADAL" clId="{EE38F656-CB76-42FE-BC49-E87F88CD1E20}" dt="2021-04-29T13:50:07.089" v="12" actId="478"/>
          <ac:graphicFrameMkLst>
            <pc:docMk/>
            <pc:sldMk cId="4015422500" sldId="468"/>
            <ac:graphicFrameMk id="7" creationId="{7F5BFDD7-F0B4-409D-80BC-BD44BE740865}"/>
          </ac:graphicFrameMkLst>
        </pc:graphicFrameChg>
        <pc:graphicFrameChg chg="del">
          <ac:chgData name="De Busschere, Isabelle Catherine" userId="25b61934-cf5f-4a10-bc81-1e8859ba9e7c" providerId="ADAL" clId="{EE38F656-CB76-42FE-BC49-E87F88CD1E20}" dt="2021-04-29T13:50:09.297" v="13" actId="478"/>
          <ac:graphicFrameMkLst>
            <pc:docMk/>
            <pc:sldMk cId="4015422500" sldId="468"/>
            <ac:graphicFrameMk id="10" creationId="{475B0499-9B62-49A5-B527-C8F52FFFBA5B}"/>
          </ac:graphicFrameMkLst>
        </pc:graphicFrameChg>
        <pc:graphicFrameChg chg="del">
          <ac:chgData name="De Busschere, Isabelle Catherine" userId="25b61934-cf5f-4a10-bc81-1e8859ba9e7c" providerId="ADAL" clId="{EE38F656-CB76-42FE-BC49-E87F88CD1E20}" dt="2021-04-29T13:50:04.321" v="10" actId="478"/>
          <ac:graphicFrameMkLst>
            <pc:docMk/>
            <pc:sldMk cId="4015422500" sldId="468"/>
            <ac:graphicFrameMk id="20" creationId="{EBADDF00-AC5E-4513-B385-BB15C8534B38}"/>
          </ac:graphicFrameMkLst>
        </pc:graphicFrameChg>
      </pc:sldChg>
    </pc:docChg>
  </pc:docChgLst>
</pc:chgInfo>
</file>

<file path=ppt/drawings/_rels/vmlDrawing1.v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3.emf"/><Relationship Id="rId7" Type="http://schemas.openxmlformats.org/officeDocument/2006/relationships/image" Target="../media/image27.emf"/><Relationship Id="rId2" Type="http://schemas.openxmlformats.org/officeDocument/2006/relationships/image" Target="../media/image22.emf"/><Relationship Id="rId1" Type="http://schemas.openxmlformats.org/officeDocument/2006/relationships/image" Target="../media/image21.emf"/><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 Id="rId9" Type="http://schemas.openxmlformats.org/officeDocument/2006/relationships/image" Target="../media/image2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3</a:t>
            </a:fld>
            <a:endParaRPr lang="de-DE" dirty="0"/>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5442643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8.png"/><Relationship Id="rId3" Type="http://schemas.openxmlformats.org/officeDocument/2006/relationships/hyperlink" Target="https://www.sap.com/copyright" TargetMode="External"/><Relationship Id="rId7" Type="http://schemas.openxmlformats.org/officeDocument/2006/relationships/image" Target="../media/image5.png"/><Relationship Id="rId12" Type="http://schemas.openxmlformats.org/officeDocument/2006/relationships/hyperlink" Target="https://www.facebook.com/SAP"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hyperlink" Target="https://www.linkedin.com/company/sap" TargetMode="External"/><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hyperlink" Target="https://twitter.com/sap" TargetMode="External"/><Relationship Id="rId4" Type="http://schemas.openxmlformats.org/officeDocument/2006/relationships/hyperlink" Target="https://www.sap.com/registration/contact.html" TargetMode="External"/><Relationship Id="rId9"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8" Type="http://schemas.openxmlformats.org/officeDocument/2006/relationships/hyperlink" Target="https://www.youtube.com/user/SAP" TargetMode="External"/><Relationship Id="rId13"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5.png"/><Relationship Id="rId12" Type="http://schemas.openxmlformats.org/officeDocument/2006/relationships/hyperlink" Target="https://www.facebook.com/SAP" TargetMode="External"/><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1.xml"/><Relationship Id="rId6" Type="http://schemas.openxmlformats.org/officeDocument/2006/relationships/hyperlink" Target="https://www.linkedin.com/company/sap" TargetMode="External"/><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hyperlink" Target="https://twitter.com/sap" TargetMode="External"/><Relationship Id="rId4" Type="http://schemas.openxmlformats.org/officeDocument/2006/relationships/hyperlink" Target="https://www.sap.com/corporate/de/legal/copyright.html" TargetMode="External"/><Relationship Id="rId9"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4.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15.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17.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19" name="Speaker"/>
          <p:cNvSpPr>
            <a:spLocks noGrp="1"/>
          </p:cNvSpPr>
          <p:nvPr userDrawn="1">
            <p:ph type="subTitle" idx="1" hasCustomPrompt="1"/>
          </p:nvPr>
        </p:nvSpPr>
        <p:spPr bwMode="black">
          <a:xfrm>
            <a:off x="288000" y="5130489"/>
            <a:ext cx="11626188"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3" name="Title"/>
          <p:cNvSpPr>
            <a:spLocks noGrp="1"/>
          </p:cNvSpPr>
          <p:nvPr>
            <p:ph type="title" hasCustomPrompt="1"/>
          </p:nvPr>
        </p:nvSpPr>
        <p:spPr>
          <a:xfrm>
            <a:off x="288000" y="4024430"/>
            <a:ext cx="11626188"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6F7B23D5-821A-45C3-8D88-52BD189845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3646672"/>
            <a:ext cx="1108174" cy="216000"/>
          </a:xfrm>
          <a:prstGeom prst="rect">
            <a:avLst/>
          </a:prstGeom>
        </p:spPr>
      </p:pic>
    </p:spTree>
    <p:extLst>
      <p:ext uri="{BB962C8B-B14F-4D97-AF65-F5344CB8AC3E}">
        <p14:creationId xmlns:p14="http://schemas.microsoft.com/office/powerpoint/2010/main" val="245271761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81"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19"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6" name="Speaker"/>
          <p:cNvSpPr>
            <a:spLocks noGrp="1"/>
          </p:cNvSpPr>
          <p:nvPr userDrawn="1">
            <p:ph type="subTitle" idx="1" hasCustomPrompt="1"/>
          </p:nvPr>
        </p:nvSpPr>
        <p:spPr bwMode="black">
          <a:xfrm>
            <a:off x="287999" y="4268503"/>
            <a:ext cx="116280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4" name="Title 3"/>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1" name="SAP Logo" descr="SAP Logo" title="SAP Logo">
            <a:extLst>
              <a:ext uri="{FF2B5EF4-FFF2-40B4-BE49-F238E27FC236}">
                <a16:creationId xmlns:a16="http://schemas.microsoft.com/office/drawing/2014/main" id="{342503FE-3A2C-4E20-8BE4-DBDA5B3FD054}"/>
              </a:ext>
            </a:extLst>
          </p:cNvPr>
          <p:cNvPicPr>
            <a:picLocks noChangeAspect="1"/>
          </p:cNvPicPr>
          <p:nvPr userDrawn="1"/>
        </p:nvPicPr>
        <p:blipFill>
          <a:blip r:embed="rId2"/>
          <a:stretch>
            <a:fillRect/>
          </a:stretch>
        </p:blipFill>
        <p:spPr>
          <a:xfrm>
            <a:off x="9950552" y="6217668"/>
            <a:ext cx="1963636" cy="360000"/>
          </a:xfrm>
          <a:prstGeom prst="rect">
            <a:avLst/>
          </a:prstGeom>
        </p:spPr>
      </p:pic>
      <p:pic>
        <p:nvPicPr>
          <p:cNvPr id="7" name="SAP Ariba Logo" descr="SAP Ariba Logo" title="SAP Ariba Logo">
            <a:extLst>
              <a:ext uri="{FF2B5EF4-FFF2-40B4-BE49-F238E27FC236}">
                <a16:creationId xmlns:a16="http://schemas.microsoft.com/office/drawing/2014/main" id="{D0D4EE19-5231-44EB-A4C1-8737F9AE54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19824106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6" pos="7507"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5" name="SAP Logo" descr="SAP Logo" title="SAP Logo"/>
          <p:cNvPicPr>
            <a:picLocks noChangeAspect="1"/>
          </p:cNvPicPr>
          <p:nvPr userDrawn="1"/>
        </p:nvPicPr>
        <p:blipFill>
          <a:blip r:embed="rId2"/>
          <a:stretch>
            <a:fillRect/>
          </a:stretch>
        </p:blipFill>
        <p:spPr>
          <a:xfrm>
            <a:off x="9727200" y="5994000"/>
            <a:ext cx="1963636" cy="360000"/>
          </a:xfrm>
          <a:prstGeom prst="rect">
            <a:avLst/>
          </a:prstGeom>
        </p:spPr>
      </p:pic>
      <p:pic>
        <p:nvPicPr>
          <p:cNvPr id="6" name="SAP Ariba Logo" descr="SAP Ariba Logo" title="SAP Ariba Logo">
            <a:extLst>
              <a:ext uri="{FF2B5EF4-FFF2-40B4-BE49-F238E27FC236}">
                <a16:creationId xmlns:a16="http://schemas.microsoft.com/office/drawing/2014/main" id="{DF98D160-83F5-4C5F-B3E7-8783B75B8C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504000" y="504000"/>
            <a:ext cx="1108174" cy="216000"/>
          </a:xfrm>
          <a:prstGeom prst="rect">
            <a:avLst/>
          </a:prstGeom>
        </p:spPr>
      </p:pic>
    </p:spTree>
    <p:extLst>
      <p:ext uri="{BB962C8B-B14F-4D97-AF65-F5344CB8AC3E}">
        <p14:creationId xmlns:p14="http://schemas.microsoft.com/office/powerpoint/2010/main" val="781090314"/>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25" name="Copyright information English"/>
          <p:cNvSpPr txBox="1"/>
          <p:nvPr userDrawn="1"/>
        </p:nvSpPr>
        <p:spPr bwMode="black">
          <a:xfrm>
            <a:off x="50399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26"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sp>
        <p:nvSpPr>
          <p:cNvPr id="32" name="Follow all of SAP"/>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pic>
        <p:nvPicPr>
          <p:cNvPr id="11" name="Linkedin icon with link">
            <a:hlinkClick r:id="rId6"/>
            <a:extLst>
              <a:ext uri="{FF2B5EF4-FFF2-40B4-BE49-F238E27FC236}">
                <a16:creationId xmlns:a16="http://schemas.microsoft.com/office/drawing/2014/main" id="{1A78F146-1972-0848-BA73-D4FD86DB6875}"/>
              </a:ext>
            </a:extLst>
          </p:cNvPr>
          <p:cNvPicPr>
            <a:picLocks noChangeAspect="1"/>
          </p:cNvPicPr>
          <p:nvPr userDrawn="1"/>
        </p:nvPicPr>
        <p:blipFill>
          <a:blip r:embed="rId7"/>
          <a:srcRect/>
          <a:stretch/>
        </p:blipFill>
        <p:spPr>
          <a:xfrm>
            <a:off x="2257487" y="1749959"/>
            <a:ext cx="361809" cy="361809"/>
          </a:xfrm>
          <a:prstGeom prst="rect">
            <a:avLst/>
          </a:prstGeom>
        </p:spPr>
      </p:pic>
      <p:pic>
        <p:nvPicPr>
          <p:cNvPr id="12" name="YouTube icon with link">
            <a:hlinkClick r:id="rId8"/>
            <a:extLst>
              <a:ext uri="{FF2B5EF4-FFF2-40B4-BE49-F238E27FC236}">
                <a16:creationId xmlns:a16="http://schemas.microsoft.com/office/drawing/2014/main" id="{474C537E-0992-3F4C-8215-B2A622755B1F}"/>
              </a:ext>
            </a:extLst>
          </p:cNvPr>
          <p:cNvPicPr>
            <a:picLocks noChangeAspect="1"/>
          </p:cNvPicPr>
          <p:nvPr userDrawn="1"/>
        </p:nvPicPr>
        <p:blipFill>
          <a:blip r:embed="rId9"/>
          <a:srcRect/>
          <a:stretch/>
        </p:blipFill>
        <p:spPr>
          <a:xfrm>
            <a:off x="1666951" y="1749063"/>
            <a:ext cx="363600" cy="363600"/>
          </a:xfrm>
          <a:prstGeom prst="rect">
            <a:avLst/>
          </a:prstGeom>
        </p:spPr>
      </p:pic>
      <p:pic>
        <p:nvPicPr>
          <p:cNvPr id="18" name="Twitter icon with link">
            <a:hlinkClick r:id="rId10" tooltip="https://twitter.com/sap"/>
            <a:extLst>
              <a:ext uri="{FF2B5EF4-FFF2-40B4-BE49-F238E27FC236}">
                <a16:creationId xmlns:a16="http://schemas.microsoft.com/office/drawing/2014/main" id="{CA2F6BB7-C61D-824C-AD23-710926AB48B4}"/>
              </a:ext>
            </a:extLst>
          </p:cNvPr>
          <p:cNvPicPr>
            <a:picLocks noChangeAspect="1"/>
          </p:cNvPicPr>
          <p:nvPr userDrawn="1"/>
        </p:nvPicPr>
        <p:blipFill>
          <a:blip r:embed="rId11"/>
          <a:srcRect/>
          <a:stretch/>
        </p:blipFill>
        <p:spPr>
          <a:xfrm>
            <a:off x="1078206" y="1749959"/>
            <a:ext cx="361809" cy="361809"/>
          </a:xfrm>
          <a:prstGeom prst="rect">
            <a:avLst/>
          </a:prstGeom>
        </p:spPr>
      </p:pic>
      <p:pic>
        <p:nvPicPr>
          <p:cNvPr id="19" name="Facebook icon with link">
            <a:hlinkClick r:id="rId12"/>
            <a:extLst>
              <a:ext uri="{FF2B5EF4-FFF2-40B4-BE49-F238E27FC236}">
                <a16:creationId xmlns:a16="http://schemas.microsoft.com/office/drawing/2014/main" id="{49290DAD-82F0-AE4B-B6DC-823F90CF5366}"/>
              </a:ext>
            </a:extLst>
          </p:cNvPr>
          <p:cNvPicPr>
            <a:picLocks noChangeAspect="1"/>
          </p:cNvPicPr>
          <p:nvPr userDrawn="1"/>
        </p:nvPicPr>
        <p:blipFill>
          <a:blip r:embed="rId13"/>
          <a:srcRect/>
          <a:stretch/>
        </p:blipFill>
        <p:spPr>
          <a:xfrm>
            <a:off x="487670" y="1749063"/>
            <a:ext cx="363600" cy="363600"/>
          </a:xfrm>
          <a:prstGeom prst="rect">
            <a:avLst/>
          </a:prstGeom>
        </p:spPr>
      </p:pic>
    </p:spTree>
    <p:extLst>
      <p:ext uri="{BB962C8B-B14F-4D97-AF65-F5344CB8AC3E}">
        <p14:creationId xmlns:p14="http://schemas.microsoft.com/office/powerpoint/2010/main" val="451925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6"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26"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2021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4"/>
              </a:rPr>
              <a:t>www.sap.com/corporate/de/legal/copyright.html</a:t>
            </a:r>
            <a:r>
              <a:rPr lang="de-DE" sz="800" kern="1200" noProof="0" dirty="0">
                <a:solidFill>
                  <a:schemeClr val="tx1"/>
                </a:solidFill>
                <a:effectLst/>
                <a:latin typeface="Arial"/>
                <a:ea typeface="+mn-ea"/>
                <a:cs typeface="+mn-cs"/>
              </a:rPr>
              <a:t>.</a:t>
            </a:r>
          </a:p>
        </p:txBody>
      </p:sp>
      <p:sp>
        <p:nvSpPr>
          <p:cNvPr id="33"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A60F117-7D47-44DD-86DE-5556C1BCDBD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pic>
        <p:nvPicPr>
          <p:cNvPr id="11" name="Linkedin icon with link">
            <a:hlinkClick r:id="rId6"/>
            <a:extLst>
              <a:ext uri="{FF2B5EF4-FFF2-40B4-BE49-F238E27FC236}">
                <a16:creationId xmlns:a16="http://schemas.microsoft.com/office/drawing/2014/main" id="{D074F726-5ACE-F745-8234-C3D3A248CBD0}"/>
              </a:ext>
            </a:extLst>
          </p:cNvPr>
          <p:cNvPicPr>
            <a:picLocks noChangeAspect="1"/>
          </p:cNvPicPr>
          <p:nvPr userDrawn="1"/>
        </p:nvPicPr>
        <p:blipFill>
          <a:blip r:embed="rId7"/>
          <a:srcRect/>
          <a:stretch/>
        </p:blipFill>
        <p:spPr>
          <a:xfrm>
            <a:off x="2257487" y="1749959"/>
            <a:ext cx="361809" cy="361809"/>
          </a:xfrm>
          <a:prstGeom prst="rect">
            <a:avLst/>
          </a:prstGeom>
        </p:spPr>
      </p:pic>
      <p:pic>
        <p:nvPicPr>
          <p:cNvPr id="18" name="YouTube icon with link">
            <a:hlinkClick r:id="rId8"/>
            <a:extLst>
              <a:ext uri="{FF2B5EF4-FFF2-40B4-BE49-F238E27FC236}">
                <a16:creationId xmlns:a16="http://schemas.microsoft.com/office/drawing/2014/main" id="{D3341917-4FE4-DB47-9067-D05719E68FDE}"/>
              </a:ext>
            </a:extLst>
          </p:cNvPr>
          <p:cNvPicPr>
            <a:picLocks noChangeAspect="1"/>
          </p:cNvPicPr>
          <p:nvPr userDrawn="1"/>
        </p:nvPicPr>
        <p:blipFill>
          <a:blip r:embed="rId9"/>
          <a:srcRect/>
          <a:stretch/>
        </p:blipFill>
        <p:spPr>
          <a:xfrm>
            <a:off x="1666951" y="1749063"/>
            <a:ext cx="363600" cy="363600"/>
          </a:xfrm>
          <a:prstGeom prst="rect">
            <a:avLst/>
          </a:prstGeom>
        </p:spPr>
      </p:pic>
      <p:pic>
        <p:nvPicPr>
          <p:cNvPr id="19" name="Twitter icon with link">
            <a:hlinkClick r:id="rId10" tooltip="https://twitter.com/sap"/>
            <a:extLst>
              <a:ext uri="{FF2B5EF4-FFF2-40B4-BE49-F238E27FC236}">
                <a16:creationId xmlns:a16="http://schemas.microsoft.com/office/drawing/2014/main" id="{C8467808-CDAB-7649-8C59-C9F4923E6895}"/>
              </a:ext>
            </a:extLst>
          </p:cNvPr>
          <p:cNvPicPr>
            <a:picLocks noChangeAspect="1"/>
          </p:cNvPicPr>
          <p:nvPr userDrawn="1"/>
        </p:nvPicPr>
        <p:blipFill>
          <a:blip r:embed="rId11"/>
          <a:srcRect/>
          <a:stretch/>
        </p:blipFill>
        <p:spPr>
          <a:xfrm>
            <a:off x="1078206" y="1749959"/>
            <a:ext cx="361809" cy="361809"/>
          </a:xfrm>
          <a:prstGeom prst="rect">
            <a:avLst/>
          </a:prstGeom>
        </p:spPr>
      </p:pic>
      <p:pic>
        <p:nvPicPr>
          <p:cNvPr id="20" name="Facebook icon with link">
            <a:hlinkClick r:id="rId12"/>
            <a:extLst>
              <a:ext uri="{FF2B5EF4-FFF2-40B4-BE49-F238E27FC236}">
                <a16:creationId xmlns:a16="http://schemas.microsoft.com/office/drawing/2014/main" id="{20ECE945-734E-244D-8959-928C28CBC78D}"/>
              </a:ext>
            </a:extLst>
          </p:cNvPr>
          <p:cNvPicPr>
            <a:picLocks noChangeAspect="1"/>
          </p:cNvPicPr>
          <p:nvPr userDrawn="1"/>
        </p:nvPicPr>
        <p:blipFill>
          <a:blip r:embed="rId13"/>
          <a:srcRect/>
          <a:stretch/>
        </p:blipFill>
        <p:spPr>
          <a:xfrm>
            <a:off x="487670" y="1749063"/>
            <a:ext cx="363600" cy="363600"/>
          </a:xfrm>
          <a:prstGeom prst="rect">
            <a:avLst/>
          </a:prstGeom>
        </p:spPr>
      </p:pic>
    </p:spTree>
    <p:extLst>
      <p:ext uri="{BB962C8B-B14F-4D97-AF65-F5344CB8AC3E}">
        <p14:creationId xmlns:p14="http://schemas.microsoft.com/office/powerpoint/2010/main" val="19118627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98139519"/>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54110005"/>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226739806"/>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8" y="0"/>
            <a:ext cx="12234345"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3100" y="1871132"/>
            <a:ext cx="6817444"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3100" y="3657597"/>
            <a:ext cx="6817444"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5311" y="5037663"/>
            <a:ext cx="897701" cy="279400"/>
          </a:xfrm>
        </p:spPr>
        <p:txBody>
          <a:bodyPr/>
          <a:lstStyle/>
          <a:p>
            <a:fld id="{5679D539-87BD-4F6F-B845-8C5157422DA1}" type="datetimeFigureOut">
              <a:rPr lang="en-US" smtClean="0"/>
              <a:t>5/19/2021</a:t>
            </a:fld>
            <a:endParaRPr lang="en-US"/>
          </a:p>
        </p:txBody>
      </p:sp>
      <p:sp>
        <p:nvSpPr>
          <p:cNvPr id="5" name="Footer Placeholder 4"/>
          <p:cNvSpPr>
            <a:spLocks noGrp="1"/>
          </p:cNvSpPr>
          <p:nvPr>
            <p:ph type="ftr" sz="quarter" idx="11"/>
          </p:nvPr>
        </p:nvSpPr>
        <p:spPr>
          <a:xfrm>
            <a:off x="2693099" y="5037663"/>
            <a:ext cx="5215993" cy="279400"/>
          </a:xfrm>
        </p:spPr>
        <p:txBody>
          <a:bodyPr/>
          <a:lstStyle/>
          <a:p>
            <a:endParaRPr lang="en-US"/>
          </a:p>
        </p:txBody>
      </p:sp>
      <p:sp>
        <p:nvSpPr>
          <p:cNvPr id="6" name="Slide Number Placeholder 5"/>
          <p:cNvSpPr>
            <a:spLocks noGrp="1"/>
          </p:cNvSpPr>
          <p:nvPr>
            <p:ph type="sldNum" sz="quarter" idx="12"/>
          </p:nvPr>
        </p:nvSpPr>
        <p:spPr>
          <a:xfrm>
            <a:off x="8959233" y="5037663"/>
            <a:ext cx="551311" cy="279400"/>
          </a:xfrm>
        </p:spPr>
        <p:txBody>
          <a:bodyPr/>
          <a:lstStyle/>
          <a:p>
            <a:fld id="{D055442D-1F72-4973-8247-09870823A6ED}" type="slidenum">
              <a:rPr lang="en-US" smtClean="0"/>
              <a:t>‹#›</a:t>
            </a:fld>
            <a:endParaRPr lang="en-US"/>
          </a:p>
        </p:txBody>
      </p:sp>
      <p:cxnSp>
        <p:nvCxnSpPr>
          <p:cNvPr id="15" name="Straight Connector 14"/>
          <p:cNvCxnSpPr/>
          <p:nvPr/>
        </p:nvCxnSpPr>
        <p:spPr>
          <a:xfrm>
            <a:off x="2693100" y="3522131"/>
            <a:ext cx="681744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0393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532" y="2421466"/>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79D539-87BD-4F6F-B845-8C5157422DA1}"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14255786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594" y="1752606"/>
            <a:ext cx="8160813"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592" y="3846052"/>
            <a:ext cx="8160815"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cxnSp>
        <p:nvCxnSpPr>
          <p:cNvPr id="16" name="Straight Connector 15"/>
          <p:cNvCxnSpPr/>
          <p:nvPr/>
        </p:nvCxnSpPr>
        <p:spPr>
          <a:xfrm>
            <a:off x="2013247" y="3710585"/>
            <a:ext cx="816550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4479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11"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2020</a:t>
            </a:r>
          </a:p>
        </p:txBody>
      </p:sp>
      <p:sp>
        <p:nvSpPr>
          <p:cNvPr id="8" name="Title 7"/>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Ariba Logo" descr="SAP Ariba Logo" title="SAP Ariba Logo">
            <a:extLst>
              <a:ext uri="{FF2B5EF4-FFF2-40B4-BE49-F238E27FC236}">
                <a16:creationId xmlns:a16="http://schemas.microsoft.com/office/drawing/2014/main" id="{51C1066A-0CA7-488B-9BC3-F7C0436226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1880235"/>
            <a:ext cx="1108174" cy="216000"/>
          </a:xfrm>
          <a:prstGeom prst="rect">
            <a:avLst/>
          </a:prstGeom>
        </p:spPr>
      </p:pic>
    </p:spTree>
    <p:extLst>
      <p:ext uri="{BB962C8B-B14F-4D97-AF65-F5344CB8AC3E}">
        <p14:creationId xmlns:p14="http://schemas.microsoft.com/office/powerpoint/2010/main" val="304804629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532" y="2421466"/>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786" y="2560320"/>
            <a:ext cx="4719533"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2954" y="2560320"/>
            <a:ext cx="4719533"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79D539-87BD-4F6F-B845-8C5157422DA1}" type="datetimeFigureOut">
              <a:rPr lang="en-US" smtClean="0"/>
              <a:t>5/19/2021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12251358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737" y="2658533"/>
            <a:ext cx="4719533"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737" y="3243263"/>
            <a:ext cx="4719533"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2279" y="2658533"/>
            <a:ext cx="4719533"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2279" y="3243263"/>
            <a:ext cx="4719533"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79D539-87BD-4F6F-B845-8C5157422DA1}" type="datetimeFigureOut">
              <a:rPr lang="en-US" smtClean="0"/>
              <a:t>5/19/2021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55442D-1F72-4973-8247-09870823A6ED}" type="slidenum">
              <a:rPr lang="en-US" smtClean="0"/>
              <a:t>‹#›</a:t>
            </a:fld>
            <a:endParaRPr lang="en-US"/>
          </a:p>
        </p:txBody>
      </p:sp>
      <p:cxnSp>
        <p:nvCxnSpPr>
          <p:cNvPr id="18" name="Straight Connector 17"/>
          <p:cNvCxnSpPr/>
          <p:nvPr/>
        </p:nvCxnSpPr>
        <p:spPr>
          <a:xfrm>
            <a:off x="1396532" y="2421466"/>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98978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79D539-87BD-4F6F-B845-8C5157422DA1}" type="datetimeFigureOut">
              <a:rPr lang="en-US" smtClean="0"/>
              <a:t>5/19/2021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55442D-1F72-4973-8247-09870823A6ED}" type="slidenum">
              <a:rPr lang="en-US" smtClean="0"/>
              <a:t>‹#›</a:t>
            </a:fld>
            <a:endParaRPr lang="en-US"/>
          </a:p>
        </p:txBody>
      </p:sp>
      <p:cxnSp>
        <p:nvCxnSpPr>
          <p:cNvPr id="14" name="Straight Connector 13"/>
          <p:cNvCxnSpPr/>
          <p:nvPr/>
        </p:nvCxnSpPr>
        <p:spPr>
          <a:xfrm>
            <a:off x="1396532" y="2421466"/>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81397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79D539-87BD-4F6F-B845-8C5157422DA1}" type="datetimeFigureOut">
              <a:rPr lang="en-US" smtClean="0"/>
              <a:t>5/19/2021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31654905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4149" y="1388534"/>
            <a:ext cx="3719423"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20079" y="982132"/>
            <a:ext cx="5470890"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4149" y="3031065"/>
            <a:ext cx="3719423"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79D539-87BD-4F6F-B845-8C5157422DA1}" type="datetimeFigureOut">
              <a:rPr lang="en-US" smtClean="0"/>
              <a:t>5/19/2021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55442D-1F72-4973-8247-09870823A6ED}" type="slidenum">
              <a:rPr lang="en-US" smtClean="0"/>
              <a:t>‹#›</a:t>
            </a:fld>
            <a:endParaRPr lang="en-US"/>
          </a:p>
        </p:txBody>
      </p:sp>
      <p:cxnSp>
        <p:nvCxnSpPr>
          <p:cNvPr id="16" name="Straight Connector 15"/>
          <p:cNvCxnSpPr/>
          <p:nvPr/>
        </p:nvCxnSpPr>
        <p:spPr>
          <a:xfrm>
            <a:off x="1396533" y="2912533"/>
            <a:ext cx="351541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00332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737" y="1883832"/>
            <a:ext cx="6243441"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6939" y="1041400"/>
            <a:ext cx="3064145"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737" y="3255432"/>
            <a:ext cx="6243441"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79D539-87BD-4F6F-B845-8C5157422DA1}" type="datetimeFigureOut">
              <a:rPr lang="en-US" smtClean="0"/>
              <a:t>5/19/2021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35351678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738" y="4815415"/>
            <a:ext cx="9612169"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698" y="1041400"/>
            <a:ext cx="10108604"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738" y="5382153"/>
            <a:ext cx="9612169"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679D539-87BD-4F6F-B845-8C5157422DA1}" type="datetimeFigureOut">
              <a:rPr lang="en-US" smtClean="0"/>
              <a:t>5/19/2021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7775488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4208" y="982132"/>
            <a:ext cx="9595230"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4208" y="4343400"/>
            <a:ext cx="9595230"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cxnSp>
        <p:nvCxnSpPr>
          <p:cNvPr id="15" name="Straight Connector 14"/>
          <p:cNvCxnSpPr/>
          <p:nvPr/>
        </p:nvCxnSpPr>
        <p:spPr>
          <a:xfrm>
            <a:off x="1396532" y="4140199"/>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14756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590" y="982132"/>
            <a:ext cx="9298819"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5248" y="3352800"/>
            <a:ext cx="8841504"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738" y="4343400"/>
            <a:ext cx="9612169"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sp>
        <p:nvSpPr>
          <p:cNvPr id="14" name="TextBox 13"/>
          <p:cNvSpPr txBox="1"/>
          <p:nvPr/>
        </p:nvSpPr>
        <p:spPr>
          <a:xfrm>
            <a:off x="862237" y="879961"/>
            <a:ext cx="60975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3027" y="2827870"/>
            <a:ext cx="60975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532" y="4140199"/>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71341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739" y="3308581"/>
            <a:ext cx="9612171"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738" y="4777381"/>
            <a:ext cx="961217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spTree>
    <p:extLst>
      <p:ext uri="{BB962C8B-B14F-4D97-AF65-F5344CB8AC3E}">
        <p14:creationId xmlns:p14="http://schemas.microsoft.com/office/powerpoint/2010/main" val="252637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590" y="982132"/>
            <a:ext cx="9298819"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738" y="3639312"/>
            <a:ext cx="9612171"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738" y="4529667"/>
            <a:ext cx="9612171"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sp>
        <p:nvSpPr>
          <p:cNvPr id="12" name="TextBox 11"/>
          <p:cNvSpPr txBox="1"/>
          <p:nvPr/>
        </p:nvSpPr>
        <p:spPr>
          <a:xfrm>
            <a:off x="862237" y="879961"/>
            <a:ext cx="60975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3027" y="2599261"/>
            <a:ext cx="60975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532" y="3429000"/>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7589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738" y="982132"/>
            <a:ext cx="9612169"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738" y="3630168"/>
            <a:ext cx="9612171"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737" y="4470400"/>
            <a:ext cx="9612173"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79D539-87BD-4F6F-B845-8C5157422DA1}"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cxnSp>
        <p:nvCxnSpPr>
          <p:cNvPr id="15" name="Straight Connector 14"/>
          <p:cNvCxnSpPr/>
          <p:nvPr/>
        </p:nvCxnSpPr>
        <p:spPr>
          <a:xfrm>
            <a:off x="1396532" y="3429000"/>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06219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79D539-87BD-4F6F-B845-8C5157422DA1}"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cxnSp>
        <p:nvCxnSpPr>
          <p:cNvPr id="14" name="Straight Connector 13"/>
          <p:cNvCxnSpPr/>
          <p:nvPr/>
        </p:nvCxnSpPr>
        <p:spPr>
          <a:xfrm>
            <a:off x="1396532" y="2421466"/>
            <a:ext cx="94097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52677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01700" y="982132"/>
            <a:ext cx="1891387"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736" y="982132"/>
            <a:ext cx="7434961"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79D539-87BD-4F6F-B845-8C5157422DA1}"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55442D-1F72-4973-8247-09870823A6ED}" type="slidenum">
              <a:rPr lang="en-US" smtClean="0"/>
              <a:t>‹#›</a:t>
            </a:fld>
            <a:endParaRPr lang="en-US"/>
          </a:p>
        </p:txBody>
      </p:sp>
      <p:cxnSp>
        <p:nvCxnSpPr>
          <p:cNvPr id="14" name="Straight Connector 13"/>
          <p:cNvCxnSpPr/>
          <p:nvPr/>
        </p:nvCxnSpPr>
        <p:spPr>
          <a:xfrm>
            <a:off x="886619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70588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4000"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8515000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25" name="Copyright information English"/>
          <p:cNvSpPr txBox="1"/>
          <p:nvPr userDrawn="1"/>
        </p:nvSpPr>
        <p:spPr bwMode="black">
          <a:xfrm>
            <a:off x="503999" y="2645292"/>
            <a:ext cx="5872310" cy="3708708"/>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800" b="0" noProof="0" dirty="0"/>
              <a:t>© 2020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26" name="www.sap.com - contact SAP link">
            <a:hlinkClick r:id="rId4" tooltip="www.sap.com/contactsap"/>
          </p:cNvPr>
          <p:cNvSpPr txBox="1"/>
          <p:nvPr userDrawn="1"/>
        </p:nvSpPr>
        <p:spPr bwMode="black">
          <a:xfrm>
            <a:off x="503238" y="2461400"/>
            <a:ext cx="2215390"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pic>
        <p:nvPicPr>
          <p:cNvPr id="13" name="Linkedin icon with link">
            <a:hlinkClick r:id="rId5"/>
          </p:cNvPr>
          <p:cNvPicPr>
            <a:picLocks noChangeAspect="1"/>
          </p:cNvPicPr>
          <p:nvPr userDrawn="1"/>
        </p:nvPicPr>
        <p:blipFill>
          <a:blip r:embed="rId6"/>
          <a:stretch>
            <a:fillRect/>
          </a:stretch>
        </p:blipFill>
        <p:spPr>
          <a:xfrm>
            <a:off x="2257488" y="1749961"/>
            <a:ext cx="361809" cy="361809"/>
          </a:xfrm>
          <a:prstGeom prst="rect">
            <a:avLst/>
          </a:prstGeom>
        </p:spPr>
      </p:pic>
      <p:pic>
        <p:nvPicPr>
          <p:cNvPr id="14" name="YouTube icon with link">
            <a:hlinkClick r:id="rId7"/>
          </p:cNvPr>
          <p:cNvPicPr>
            <a:picLocks noChangeAspect="1"/>
          </p:cNvPicPr>
          <p:nvPr userDrawn="1"/>
        </p:nvPicPr>
        <p:blipFill>
          <a:blip r:embed="rId8"/>
          <a:stretch>
            <a:fillRect/>
          </a:stretch>
        </p:blipFill>
        <p:spPr>
          <a:xfrm>
            <a:off x="1666951" y="1749063"/>
            <a:ext cx="363600" cy="363600"/>
          </a:xfrm>
          <a:prstGeom prst="rect">
            <a:avLst/>
          </a:prstGeom>
        </p:spPr>
      </p:pic>
      <p:pic>
        <p:nvPicPr>
          <p:cNvPr id="15" name="Twitter icon with link">
            <a:hlinkClick r:id="rId9" tooltip="https://twitter.com/sap"/>
          </p:cNvPr>
          <p:cNvPicPr>
            <a:picLocks noChangeAspect="1"/>
          </p:cNvPicPr>
          <p:nvPr userDrawn="1"/>
        </p:nvPicPr>
        <p:blipFill>
          <a:blip r:embed="rId10"/>
          <a:stretch>
            <a:fillRect/>
          </a:stretch>
        </p:blipFill>
        <p:spPr>
          <a:xfrm>
            <a:off x="1078207" y="1749961"/>
            <a:ext cx="361809" cy="361809"/>
          </a:xfrm>
          <a:prstGeom prst="rect">
            <a:avLst/>
          </a:prstGeom>
        </p:spPr>
      </p:pic>
      <p:pic>
        <p:nvPicPr>
          <p:cNvPr id="17" name="Facebook icon with link">
            <a:hlinkClick r:id="rId11"/>
          </p:cNvPr>
          <p:cNvPicPr>
            <a:picLocks noChangeAspect="1"/>
          </p:cNvPicPr>
          <p:nvPr userDrawn="1"/>
        </p:nvPicPr>
        <p:blipFill>
          <a:blip r:embed="rId12"/>
          <a:stretch>
            <a:fillRect/>
          </a:stretch>
        </p:blipFill>
        <p:spPr>
          <a:xfrm>
            <a:off x="487670" y="1749063"/>
            <a:ext cx="363600" cy="363600"/>
          </a:xfrm>
          <a:prstGeom prst="rect">
            <a:avLst/>
          </a:prstGeom>
        </p:spPr>
      </p:pic>
      <p:sp>
        <p:nvSpPr>
          <p:cNvPr id="32" name="Follow all of SAP"/>
          <p:cNvSpPr txBox="1"/>
          <p:nvPr userDrawn="1"/>
        </p:nvSpPr>
        <p:spPr bwMode="black">
          <a:xfrm>
            <a:off x="503998" y="1461003"/>
            <a:ext cx="1228549" cy="169277"/>
          </a:xfrm>
          <a:prstGeom prst="rect">
            <a:avLst/>
          </a:prstGeom>
          <a:noFill/>
        </p:spPr>
        <p:txBody>
          <a:bodyPr wrap="square" lIns="0" tIns="0" rIns="0" bIns="0" rtlCol="0" anchor="b">
            <a:noAutofit/>
          </a:bodyPr>
          <a:lstStyle/>
          <a:p>
            <a:pPr marL="0" marR="0" lvl="0" indent="0" algn="l" defTabSz="1088449"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25911279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50552" y="6217668"/>
            <a:ext cx="1963636" cy="360000"/>
          </a:xfrm>
          <a:prstGeom prst="rect">
            <a:avLst/>
          </a:prstGeom>
        </p:spPr>
      </p:pic>
      <p:sp>
        <p:nvSpPr>
          <p:cNvPr id="13" name="Classification"/>
          <p:cNvSpPr txBox="1"/>
          <p:nvPr userDrawn="1"/>
        </p:nvSpPr>
        <p:spPr>
          <a:xfrm>
            <a:off x="288001" y="5769668"/>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19" name="Speaker"/>
          <p:cNvSpPr>
            <a:spLocks noGrp="1"/>
          </p:cNvSpPr>
          <p:nvPr userDrawn="1">
            <p:ph type="subTitle" idx="1" hasCustomPrompt="1"/>
          </p:nvPr>
        </p:nvSpPr>
        <p:spPr bwMode="black">
          <a:xfrm>
            <a:off x="288000" y="5130491"/>
            <a:ext cx="11626188" cy="430887"/>
          </a:xfrm>
        </p:spPr>
        <p:txBody>
          <a:bodyPr wrap="square" anchor="t" anchorCtr="0">
            <a:noAutofit/>
          </a:bodyPr>
          <a:lstStyle>
            <a:lvl1pPr marL="0" marR="0" indent="0" algn="l" defTabSz="1088231"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116" indent="0" algn="ctr">
              <a:buNone/>
              <a:defRPr>
                <a:solidFill>
                  <a:schemeClr val="tx1">
                    <a:tint val="75000"/>
                  </a:schemeClr>
                </a:solidFill>
              </a:defRPr>
            </a:lvl2pPr>
            <a:lvl3pPr marL="1088231" indent="0" algn="ctr">
              <a:buNone/>
              <a:defRPr>
                <a:solidFill>
                  <a:schemeClr val="tx1">
                    <a:tint val="75000"/>
                  </a:schemeClr>
                </a:solidFill>
              </a:defRPr>
            </a:lvl3pPr>
            <a:lvl4pPr marL="1632347" indent="0" algn="ctr">
              <a:buNone/>
              <a:defRPr>
                <a:solidFill>
                  <a:schemeClr val="tx1">
                    <a:tint val="75000"/>
                  </a:schemeClr>
                </a:solidFill>
              </a:defRPr>
            </a:lvl4pPr>
            <a:lvl5pPr marL="2176463" indent="0" algn="ctr">
              <a:buNone/>
              <a:defRPr>
                <a:solidFill>
                  <a:schemeClr val="tx1">
                    <a:tint val="75000"/>
                  </a:schemeClr>
                </a:solidFill>
              </a:defRPr>
            </a:lvl5pPr>
            <a:lvl6pPr marL="2720580" indent="0" algn="ctr">
              <a:buNone/>
              <a:defRPr>
                <a:solidFill>
                  <a:schemeClr val="tx1">
                    <a:tint val="75000"/>
                  </a:schemeClr>
                </a:solidFill>
              </a:defRPr>
            </a:lvl6pPr>
            <a:lvl7pPr marL="3264695" indent="0" algn="ctr">
              <a:buNone/>
              <a:defRPr>
                <a:solidFill>
                  <a:schemeClr val="tx1">
                    <a:tint val="75000"/>
                  </a:schemeClr>
                </a:solidFill>
              </a:defRPr>
            </a:lvl7pPr>
            <a:lvl8pPr marL="3808811" indent="0" algn="ctr">
              <a:buNone/>
              <a:defRPr>
                <a:solidFill>
                  <a:schemeClr val="tx1">
                    <a:tint val="75000"/>
                  </a:schemeClr>
                </a:solidFill>
              </a:defRPr>
            </a:lvl8pPr>
            <a:lvl9pPr marL="4352927" indent="0" algn="ctr">
              <a:buNone/>
              <a:defRPr>
                <a:solidFill>
                  <a:schemeClr val="tx1">
                    <a:tint val="75000"/>
                  </a:schemeClr>
                </a:solidFill>
              </a:defRPr>
            </a:lvl9pPr>
          </a:lstStyle>
          <a:p>
            <a:r>
              <a:rPr lang="en-US" dirty="0"/>
              <a:t>Speaker’s Name, SAP</a:t>
            </a:r>
          </a:p>
          <a:p>
            <a:pPr marL="0" marR="0" lvl="0" indent="0" algn="l" defTabSz="1088231"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3" name="Title"/>
          <p:cNvSpPr>
            <a:spLocks noGrp="1"/>
          </p:cNvSpPr>
          <p:nvPr>
            <p:ph type="title" hasCustomPrompt="1"/>
          </p:nvPr>
        </p:nvSpPr>
        <p:spPr>
          <a:xfrm>
            <a:off x="288000" y="4024430"/>
            <a:ext cx="11626188" cy="997196"/>
          </a:xfrm>
        </p:spPr>
        <p:txBody>
          <a:bodyPr vert="horz" wrap="square" lIns="0" tIns="0" rIns="0" bIns="0" rtlCol="0">
            <a:noAutofit/>
          </a:bodyPr>
          <a:lstStyle>
            <a:lvl1pPr>
              <a:lnSpc>
                <a:spcPct val="90000"/>
              </a:lnSpc>
              <a:defRPr lang="de-DE" sz="3599"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6F7B23D5-821A-45C3-8D88-52BD189845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288000" y="3646672"/>
            <a:ext cx="1108174" cy="216000"/>
          </a:xfrm>
          <a:prstGeom prst="rect">
            <a:avLst/>
          </a:prstGeom>
        </p:spPr>
      </p:pic>
    </p:spTree>
    <p:extLst>
      <p:ext uri="{BB962C8B-B14F-4D97-AF65-F5344CB8AC3E}">
        <p14:creationId xmlns:p14="http://schemas.microsoft.com/office/powerpoint/2010/main" val="29973023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81">
          <p15:clr>
            <a:srgbClr val="FBAE40"/>
          </p15:clr>
        </p15:guide>
        <p15:guide id="7" orient="horz" pos="3232">
          <p15:clr>
            <a:srgbClr val="FBAE40"/>
          </p15:clr>
        </p15:guide>
        <p15:guide id="8" orient="horz" pos="350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1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21" Type="http://schemas.openxmlformats.org/officeDocument/2006/relationships/theme" Target="../theme/theme3.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image" Target="../media/image12.png"/><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image" Target="../media/image1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564257"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CONFIDENTIAL</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48" r:id="rId16"/>
    <p:sldLayoutId id="2147483771" r:id="rId17"/>
    <p:sldLayoutId id="2147483763" r:id="rId18"/>
    <p:sldLayoutId id="2147483751" r:id="rId19"/>
    <p:sldLayoutId id="2147483756" r:id="rId20"/>
    <p:sldLayoutId id="2147483740" r:id="rId21"/>
    <p:sldLayoutId id="2147483754" r:id="rId22"/>
    <p:sldLayoutId id="2147483755" r:id="rId2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4" name="Classification">
            <a:extLst>
              <a:ext uri="{FF2B5EF4-FFF2-40B4-BE49-F238E27FC236}">
                <a16:creationId xmlns:a16="http://schemas.microsoft.com/office/drawing/2014/main" id="{4950D02E-DEA7-4F24-8212-FEEF73ED9421}"/>
              </a:ext>
            </a:extLst>
          </p:cNvPr>
          <p:cNvSpPr txBox="1"/>
          <p:nvPr userDrawn="1"/>
        </p:nvSpPr>
        <p:spPr bwMode="black">
          <a:xfrm>
            <a:off x="2814655" y="6559834"/>
            <a:ext cx="564257"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CONFIDENTIAL</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5" name="Copyright">
            <a:extLst>
              <a:ext uri="{FF2B5EF4-FFF2-40B4-BE49-F238E27FC236}">
                <a16:creationId xmlns:a16="http://schemas.microsoft.com/office/drawing/2014/main" id="{A507F817-5D47-4500-8930-FF4D058FA111}"/>
              </a:ext>
            </a:extLst>
          </p:cNvPr>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Tree>
    <p:extLst>
      <p:ext uri="{BB962C8B-B14F-4D97-AF65-F5344CB8AC3E}">
        <p14:creationId xmlns:p14="http://schemas.microsoft.com/office/powerpoint/2010/main" val="2833729352"/>
      </p:ext>
    </p:extLst>
  </p:cSld>
  <p:clrMap bg1="dk1" tx1="lt1" bg2="dk2" tx2="lt2" accent1="accent1" accent2="accent2" accent3="accent3" accent4="accent4" accent5="accent5" accent6="accent6" hlink="hlink" folHlink="folHlink"/>
  <p:sldLayoutIdLst>
    <p:sldLayoutId id="2147483782" r:id="rId1"/>
    <p:sldLayoutId id="2147483783" r:id="rId2"/>
    <p:sldLayoutId id="2147483784"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15740" y="0"/>
            <a:ext cx="12233147" cy="6856214"/>
            <a:chOff x="-15736" y="0"/>
            <a:chExt cx="12229962" cy="6856214"/>
          </a:xfrm>
        </p:grpSpPr>
        <p:pic>
          <p:nvPicPr>
            <p:cNvPr id="8" name="Picture 7" descr="HD-PanelContent.pn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3">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3">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740" y="982133"/>
            <a:ext cx="96036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738" y="2556932"/>
            <a:ext cx="96036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9761" y="5969000"/>
            <a:ext cx="160061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679D539-87BD-4F6F-B845-8C5157422DA1}" type="datetimeFigureOut">
              <a:rPr lang="en-US" smtClean="0"/>
              <a:t>5/19/2021</a:t>
            </a:fld>
            <a:endParaRPr lang="en-US"/>
          </a:p>
        </p:txBody>
      </p:sp>
      <p:sp>
        <p:nvSpPr>
          <p:cNvPr id="5" name="Footer Placeholder 4"/>
          <p:cNvSpPr>
            <a:spLocks noGrp="1"/>
          </p:cNvSpPr>
          <p:nvPr>
            <p:ph type="ftr" sz="quarter" idx="3"/>
          </p:nvPr>
        </p:nvSpPr>
        <p:spPr>
          <a:xfrm>
            <a:off x="1295738" y="5969000"/>
            <a:ext cx="7307803"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6598" y="5969000"/>
            <a:ext cx="542838"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055442D-1F72-4973-8247-09870823A6ED}" type="slidenum">
              <a:rPr lang="en-US" smtClean="0"/>
              <a:t>‹#›</a:t>
            </a:fld>
            <a:endParaRPr lang="en-US"/>
          </a:p>
        </p:txBody>
      </p:sp>
    </p:spTree>
    <p:extLst>
      <p:ext uri="{BB962C8B-B14F-4D97-AF65-F5344CB8AC3E}">
        <p14:creationId xmlns:p14="http://schemas.microsoft.com/office/powerpoint/2010/main" val="79227402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 id="2147483802" r:id="rId17"/>
    <p:sldLayoutId id="2147483803" r:id="rId18"/>
    <p:sldLayoutId id="2147483804" r:id="rId19"/>
    <p:sldLayoutId id="2147483805" r:id="rId20"/>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oleObject" Target="../embeddings/oleObject3.bin"/><Relationship Id="rId18" Type="http://schemas.openxmlformats.org/officeDocument/2006/relationships/image" Target="../media/image25.emf"/><Relationship Id="rId26" Type="http://schemas.openxmlformats.org/officeDocument/2006/relationships/image" Target="../media/image29.emf"/><Relationship Id="rId3" Type="http://schemas.openxmlformats.org/officeDocument/2006/relationships/image" Target="../media/image30.jpeg"/><Relationship Id="rId21" Type="http://schemas.openxmlformats.org/officeDocument/2006/relationships/oleObject" Target="../embeddings/oleObject6.bin"/><Relationship Id="rId7" Type="http://schemas.openxmlformats.org/officeDocument/2006/relationships/image" Target="../media/image34.png"/><Relationship Id="rId12" Type="http://schemas.openxmlformats.org/officeDocument/2006/relationships/image" Target="../media/image22.emf"/><Relationship Id="rId17" Type="http://schemas.openxmlformats.org/officeDocument/2006/relationships/package" Target="../embeddings/Microsoft_Excel_Worksheet.xlsx"/><Relationship Id="rId25" Type="http://schemas.openxmlformats.org/officeDocument/2006/relationships/oleObject" Target="../embeddings/oleObject8.bin"/><Relationship Id="rId2" Type="http://schemas.openxmlformats.org/officeDocument/2006/relationships/slideLayout" Target="../slideLayouts/slideLayout44.xml"/><Relationship Id="rId16" Type="http://schemas.openxmlformats.org/officeDocument/2006/relationships/image" Target="../media/image24.emf"/><Relationship Id="rId20" Type="http://schemas.openxmlformats.org/officeDocument/2006/relationships/image" Target="../media/image26.emf"/><Relationship Id="rId1" Type="http://schemas.openxmlformats.org/officeDocument/2006/relationships/vmlDrawing" Target="../drawings/vmlDrawing1.vml"/><Relationship Id="rId6" Type="http://schemas.openxmlformats.org/officeDocument/2006/relationships/image" Target="../media/image33.png"/><Relationship Id="rId11" Type="http://schemas.openxmlformats.org/officeDocument/2006/relationships/oleObject" Target="../embeddings/oleObject2.bin"/><Relationship Id="rId24" Type="http://schemas.openxmlformats.org/officeDocument/2006/relationships/image" Target="../media/image28.emf"/><Relationship Id="rId5" Type="http://schemas.openxmlformats.org/officeDocument/2006/relationships/image" Target="../media/image32.png"/><Relationship Id="rId15" Type="http://schemas.openxmlformats.org/officeDocument/2006/relationships/oleObject" Target="../embeddings/oleObject4.bin"/><Relationship Id="rId23" Type="http://schemas.openxmlformats.org/officeDocument/2006/relationships/oleObject" Target="../embeddings/oleObject7.bin"/><Relationship Id="rId10" Type="http://schemas.openxmlformats.org/officeDocument/2006/relationships/image" Target="../media/image21.emf"/><Relationship Id="rId19" Type="http://schemas.openxmlformats.org/officeDocument/2006/relationships/oleObject" Target="../embeddings/oleObject5.bin"/><Relationship Id="rId4" Type="http://schemas.openxmlformats.org/officeDocument/2006/relationships/image" Target="../media/image31.png"/><Relationship Id="rId9" Type="http://schemas.openxmlformats.org/officeDocument/2006/relationships/oleObject" Target="../embeddings/oleObject1.bin"/><Relationship Id="rId14" Type="http://schemas.openxmlformats.org/officeDocument/2006/relationships/image" Target="../media/image23.emf"/><Relationship Id="rId22" Type="http://schemas.openxmlformats.org/officeDocument/2006/relationships/image" Target="../media/image27.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peaker"/>
          <p:cNvSpPr>
            <a:spLocks noGrp="1"/>
          </p:cNvSpPr>
          <p:nvPr>
            <p:ph type="subTitle" idx="1"/>
          </p:nvPr>
        </p:nvSpPr>
        <p:spPr>
          <a:xfrm>
            <a:off x="285021" y="6215221"/>
            <a:ext cx="11623161" cy="430887"/>
          </a:xfrm>
        </p:spPr>
        <p:txBody>
          <a:bodyPr/>
          <a:lstStyle/>
          <a:p>
            <a:r>
              <a:rPr lang="en-US" dirty="0"/>
              <a:t>Isabelle De Busschere, SAP Ariba</a:t>
            </a:r>
          </a:p>
          <a:p>
            <a:pPr lvl="0"/>
            <a:r>
              <a:rPr lang="en-US" dirty="0"/>
              <a:t>April, 26 2021</a:t>
            </a:r>
          </a:p>
        </p:txBody>
      </p:sp>
      <p:sp>
        <p:nvSpPr>
          <p:cNvPr id="7" name="Title"/>
          <p:cNvSpPr>
            <a:spLocks noGrp="1"/>
          </p:cNvSpPr>
          <p:nvPr>
            <p:ph type="title"/>
          </p:nvPr>
        </p:nvSpPr>
        <p:spPr bwMode="invGray">
          <a:xfrm>
            <a:off x="289513" y="4024430"/>
            <a:ext cx="11623161" cy="1479899"/>
          </a:xfrm>
        </p:spPr>
        <p:txBody>
          <a:bodyPr/>
          <a:lstStyle/>
          <a:p>
            <a:r>
              <a:rPr lang="en-US" dirty="0"/>
              <a:t>TETRA PAK - SAP Ariba – Seller Integration Process</a:t>
            </a:r>
            <a:br>
              <a:rPr lang="en-US" dirty="0"/>
            </a:br>
            <a:r>
              <a:rPr lang="en-US" dirty="0">
                <a:solidFill>
                  <a:srgbClr val="FFC000"/>
                </a:solidFill>
              </a:rPr>
              <a:t>EMEA Seller Integration Guidelines</a:t>
            </a:r>
            <a:br>
              <a:rPr lang="en-US" dirty="0">
                <a:solidFill>
                  <a:srgbClr val="FFC000"/>
                </a:solidFill>
              </a:rPr>
            </a:br>
            <a:r>
              <a:rPr lang="en-US" dirty="0">
                <a:solidFill>
                  <a:srgbClr val="FFC000"/>
                </a:solidFill>
              </a:rPr>
              <a:t>Direct Materials - EDIFACT 96A</a:t>
            </a:r>
            <a:endParaRPr lang="de-DE" dirty="0">
              <a:solidFill>
                <a:srgbClr val="FFC000"/>
              </a:solidFill>
            </a:endParaRPr>
          </a:p>
        </p:txBody>
      </p:sp>
      <p:pic>
        <p:nvPicPr>
          <p:cNvPr id="5" name="Picture Placeholder 4">
            <a:extLst>
              <a:ext uri="{FF2B5EF4-FFF2-40B4-BE49-F238E27FC236}">
                <a16:creationId xmlns:a16="http://schemas.microsoft.com/office/drawing/2014/main" id="{DD578B25-EC5C-48AB-9AFF-81CFBF7D2A6F}"/>
              </a:ext>
            </a:extLst>
          </p:cNvPr>
          <p:cNvPicPr>
            <a:picLocks noGrp="1" noChangeAspect="1"/>
          </p:cNvPicPr>
          <p:nvPr>
            <p:ph type="pic" sz="quarter" idx="12"/>
          </p:nvPr>
        </p:nvPicPr>
        <p:blipFill>
          <a:blip r:embed="rId2"/>
          <a:srcRect t="15094" b="15094"/>
          <a:stretch>
            <a:fillRect/>
          </a:stretch>
        </p:blipFill>
        <p:spPr/>
      </p:pic>
      <p:pic>
        <p:nvPicPr>
          <p:cNvPr id="9" name="Picture Placeholder 5">
            <a:extLst>
              <a:ext uri="{FF2B5EF4-FFF2-40B4-BE49-F238E27FC236}">
                <a16:creationId xmlns:a16="http://schemas.microsoft.com/office/drawing/2014/main" id="{0B467C84-5942-4E23-BC01-A89223087514}"/>
              </a:ext>
            </a:extLst>
          </p:cNvPr>
          <p:cNvPicPr>
            <a:picLocks noChangeAspect="1"/>
          </p:cNvPicPr>
          <p:nvPr/>
        </p:nvPicPr>
        <p:blipFill>
          <a:blip r:embed="rId3"/>
          <a:srcRect t="27013" b="27013"/>
          <a:stretch>
            <a:fillRect/>
          </a:stretch>
        </p:blipFill>
        <p:spPr bwMode="gray">
          <a:xfrm>
            <a:off x="1588" y="-306933"/>
            <a:ext cx="12190026" cy="3736939"/>
          </a:xfrm>
          <a:prstGeom prst="rect">
            <a:avLst/>
          </a:prstGeom>
          <a:noFill/>
        </p:spPr>
      </p:pic>
    </p:spTree>
    <p:extLst>
      <p:ext uri="{BB962C8B-B14F-4D97-AF65-F5344CB8AC3E}">
        <p14:creationId xmlns:p14="http://schemas.microsoft.com/office/powerpoint/2010/main" val="668326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a:xfrm>
            <a:off x="505457" y="1257313"/>
            <a:ext cx="11183565" cy="1289473"/>
          </a:xfrm>
        </p:spPr>
        <p:txBody>
          <a:bodyPr>
            <a:normAutofit/>
          </a:bodyPr>
          <a:lstStyle/>
          <a:p>
            <a:pPr lvl="1"/>
            <a:endParaRPr lang="en-US" dirty="0"/>
          </a:p>
          <a:p>
            <a:pPr lvl="1"/>
            <a:endParaRPr lang="en-US" dirty="0"/>
          </a:p>
        </p:txBody>
      </p:sp>
      <p:sp>
        <p:nvSpPr>
          <p:cNvPr id="4" name="Title"/>
          <p:cNvSpPr>
            <a:spLocks noGrp="1"/>
          </p:cNvSpPr>
          <p:nvPr>
            <p:ph type="title"/>
          </p:nvPr>
        </p:nvSpPr>
        <p:spPr>
          <a:xfrm>
            <a:off x="700675" y="594857"/>
            <a:ext cx="10793824" cy="997442"/>
          </a:xfrm>
        </p:spPr>
        <p:txBody>
          <a:bodyPr anchor="t">
            <a:noAutofit/>
          </a:bodyPr>
          <a:lstStyle/>
          <a:p>
            <a:br>
              <a:rPr lang="en-US" sz="2000" b="1" dirty="0"/>
            </a:br>
            <a:r>
              <a:rPr lang="en-US" sz="2000" b="1" dirty="0"/>
              <a:t>Forecast - Direct PO Collaboration Process</a:t>
            </a:r>
            <a:br>
              <a:rPr lang="en-US" sz="2800" b="1" dirty="0"/>
            </a:br>
            <a:endParaRPr lang="en-US" sz="2800" b="1" dirty="0"/>
          </a:p>
        </p:txBody>
      </p:sp>
      <p:pic>
        <p:nvPicPr>
          <p:cNvPr id="17" name="Picture 16">
            <a:extLst>
              <a:ext uri="{FF2B5EF4-FFF2-40B4-BE49-F238E27FC236}">
                <a16:creationId xmlns:a16="http://schemas.microsoft.com/office/drawing/2014/main" id="{DA47EC8C-68EF-4635-812A-840A6E948C41}"/>
              </a:ext>
            </a:extLst>
          </p:cNvPr>
          <p:cNvPicPr>
            <a:picLocks noChangeAspect="1"/>
          </p:cNvPicPr>
          <p:nvPr/>
        </p:nvPicPr>
        <p:blipFill>
          <a:blip r:embed="rId4"/>
          <a:stretch>
            <a:fillRect/>
          </a:stretch>
        </p:blipFill>
        <p:spPr>
          <a:xfrm>
            <a:off x="10819077" y="597193"/>
            <a:ext cx="675422" cy="675422"/>
          </a:xfrm>
          <a:prstGeom prst="rect">
            <a:avLst/>
          </a:prstGeom>
        </p:spPr>
      </p:pic>
      <p:graphicFrame>
        <p:nvGraphicFramePr>
          <p:cNvPr id="8" name="Table 4">
            <a:extLst>
              <a:ext uri="{FF2B5EF4-FFF2-40B4-BE49-F238E27FC236}">
                <a16:creationId xmlns:a16="http://schemas.microsoft.com/office/drawing/2014/main" id="{C98298AB-47FE-4AF5-9AB9-E662FFE95C35}"/>
              </a:ext>
            </a:extLst>
          </p:cNvPr>
          <p:cNvGraphicFramePr>
            <a:graphicFrameLocks noGrp="1"/>
          </p:cNvGraphicFramePr>
          <p:nvPr/>
        </p:nvGraphicFramePr>
        <p:xfrm>
          <a:off x="824594" y="1414695"/>
          <a:ext cx="10545289" cy="3916251"/>
        </p:xfrm>
        <a:graphic>
          <a:graphicData uri="http://schemas.openxmlformats.org/drawingml/2006/table">
            <a:tbl>
              <a:tblPr firstRow="1" bandRow="1">
                <a:tableStyleId>{5C22544A-7EE6-4342-B048-85BDC9FD1C3A}</a:tableStyleId>
              </a:tblPr>
              <a:tblGrid>
                <a:gridCol w="2869100">
                  <a:extLst>
                    <a:ext uri="{9D8B030D-6E8A-4147-A177-3AD203B41FA5}">
                      <a16:colId xmlns:a16="http://schemas.microsoft.com/office/drawing/2014/main" val="2143106651"/>
                    </a:ext>
                  </a:extLst>
                </a:gridCol>
                <a:gridCol w="5020573">
                  <a:extLst>
                    <a:ext uri="{9D8B030D-6E8A-4147-A177-3AD203B41FA5}">
                      <a16:colId xmlns:a16="http://schemas.microsoft.com/office/drawing/2014/main" val="3262452723"/>
                    </a:ext>
                  </a:extLst>
                </a:gridCol>
                <a:gridCol w="2655616">
                  <a:extLst>
                    <a:ext uri="{9D8B030D-6E8A-4147-A177-3AD203B41FA5}">
                      <a16:colId xmlns:a16="http://schemas.microsoft.com/office/drawing/2014/main" val="617783149"/>
                    </a:ext>
                  </a:extLst>
                </a:gridCol>
              </a:tblGrid>
              <a:tr h="498402">
                <a:tc>
                  <a:txBody>
                    <a:bodyPr/>
                    <a:lstStyle/>
                    <a:p>
                      <a:pPr algn="ctr"/>
                      <a:r>
                        <a:rPr lang="en-US" sz="1600" dirty="0"/>
                        <a:t>Document name </a:t>
                      </a:r>
                    </a:p>
                  </a:txBody>
                  <a:tcPr/>
                </a:tc>
                <a:tc>
                  <a:txBody>
                    <a:bodyPr/>
                    <a:lstStyle/>
                    <a:p>
                      <a:pPr algn="ctr"/>
                      <a:r>
                        <a:rPr lang="en-US" sz="1600" dirty="0"/>
                        <a:t>Description</a:t>
                      </a:r>
                    </a:p>
                  </a:txBody>
                  <a:tcPr/>
                </a:tc>
                <a:tc>
                  <a:txBody>
                    <a:bodyPr/>
                    <a:lstStyle/>
                    <a:p>
                      <a:pPr algn="ctr"/>
                      <a:r>
                        <a:rPr lang="en-US" sz="1600" dirty="0"/>
                        <a:t>The files attached</a:t>
                      </a:r>
                    </a:p>
                  </a:txBody>
                  <a:tcPr/>
                </a:tc>
                <a:extLst>
                  <a:ext uri="{0D108BD9-81ED-4DB2-BD59-A6C34878D82A}">
                    <a16:rowId xmlns:a16="http://schemas.microsoft.com/office/drawing/2014/main" val="1373100990"/>
                  </a:ext>
                </a:extLst>
              </a:tr>
              <a:tr h="1105312">
                <a:tc>
                  <a:txBody>
                    <a:bodyPr/>
                    <a:lstStyle/>
                    <a:p>
                      <a:r>
                        <a:rPr lang="en-US" sz="1400" dirty="0"/>
                        <a:t>Tetra Pak Seller Integration Guidelines</a:t>
                      </a:r>
                    </a:p>
                  </a:txBody>
                  <a:tcPr anchor="ctr"/>
                </a:tc>
                <a:tc>
                  <a:txBody>
                    <a:bodyPr/>
                    <a:lstStyle/>
                    <a:p>
                      <a:r>
                        <a:rPr lang="en-US" sz="1400" b="0" i="0" u="none" strike="noStrike" kern="1200" baseline="0" dirty="0">
                          <a:solidFill>
                            <a:schemeClr val="dk1"/>
                          </a:solidFill>
                          <a:latin typeface="+mn-lt"/>
                          <a:ea typeface="+mn-ea"/>
                          <a:cs typeface="+mn-cs"/>
                        </a:rPr>
                        <a:t>The following document is a summary of the business and technical EDIFACT 96A requirements that are unique to Tetra Pak’s project. Detailed explanation of these items can be found in the file attached</a:t>
                      </a:r>
                      <a:endParaRPr lang="en-US" sz="1400" dirty="0"/>
                    </a:p>
                  </a:txBody>
                  <a:tcPr anchor="ctr"/>
                </a:tc>
                <a:tc>
                  <a:txBody>
                    <a:bodyPr/>
                    <a:lstStyle/>
                    <a:p>
                      <a:pPr algn="ctr"/>
                      <a:endParaRPr lang="en-US" sz="1400" dirty="0">
                        <a:solidFill>
                          <a:srgbClr val="0070C0"/>
                        </a:solidFill>
                      </a:endParaRPr>
                    </a:p>
                  </a:txBody>
                  <a:tcPr anchor="ctr"/>
                </a:tc>
                <a:extLst>
                  <a:ext uri="{0D108BD9-81ED-4DB2-BD59-A6C34878D82A}">
                    <a16:rowId xmlns:a16="http://schemas.microsoft.com/office/drawing/2014/main" val="413701570"/>
                  </a:ext>
                </a:extLst>
              </a:tr>
              <a:tr h="113634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Delta file covering the Tetra Pak Forecast - </a:t>
                      </a:r>
                      <a:r>
                        <a:rPr lang="en-US" sz="1400" b="0" i="0" u="none" strike="noStrike" kern="1200" baseline="0" dirty="0">
                          <a:solidFill>
                            <a:schemeClr val="dk1"/>
                          </a:solidFill>
                          <a:latin typeface="+mn-lt"/>
                          <a:ea typeface="+mn-ea"/>
                          <a:cs typeface="+mn-cs"/>
                        </a:rPr>
                        <a:t>Direct PO collaboration Process</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This file contains the Tetra Pak </a:t>
                      </a:r>
                      <a:r>
                        <a:rPr lang="en-US" sz="1400" b="0" i="0" u="none" strike="noStrike" kern="1200" baseline="0" dirty="0">
                          <a:solidFill>
                            <a:schemeClr val="dk1"/>
                          </a:solidFill>
                          <a:latin typeface="+mn-lt"/>
                          <a:ea typeface="+mn-ea"/>
                          <a:cs typeface="+mn-cs"/>
                        </a:rPr>
                        <a:t>EDIFACT 96A</a:t>
                      </a:r>
                      <a:r>
                        <a:rPr lang="en-US" sz="1400" dirty="0"/>
                        <a:t> samples with the field description based on the Tetra Pak requirements</a:t>
                      </a:r>
                    </a:p>
                  </a:txBody>
                  <a:tcPr anchor="ctr"/>
                </a:tc>
                <a:tc>
                  <a:txBody>
                    <a:bodyPr/>
                    <a:lstStyle/>
                    <a:p>
                      <a:pPr algn="ctr"/>
                      <a:endParaRPr lang="en-US" sz="1400" dirty="0">
                        <a:solidFill>
                          <a:srgbClr val="0070C0"/>
                        </a:solidFill>
                      </a:endParaRPr>
                    </a:p>
                  </a:txBody>
                  <a:tcPr anchor="ctr"/>
                </a:tc>
                <a:extLst>
                  <a:ext uri="{0D108BD9-81ED-4DB2-BD59-A6C34878D82A}">
                    <a16:rowId xmlns:a16="http://schemas.microsoft.com/office/drawing/2014/main" val="4013740728"/>
                  </a:ext>
                </a:extLst>
              </a:tr>
              <a:tr h="117619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mn-lt"/>
                          <a:ea typeface="+mn-ea"/>
                          <a:cs typeface="+mn-cs"/>
                        </a:rPr>
                        <a:t>Defaulted samples files covering the Tetra Pak Forecast - Direct PO collaboration Process</a:t>
                      </a:r>
                    </a:p>
                  </a:txBody>
                  <a:tcPr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mn-lt"/>
                          <a:ea typeface="+mn-ea"/>
                          <a:cs typeface="+mn-cs"/>
                        </a:rPr>
                        <a:t>The EDIFACT 96A files themselves . Please note they are dummied and do not contain a real commercial data. Please consider them as a structure example</a:t>
                      </a:r>
                    </a:p>
                  </a:txBody>
                  <a:tcPr anchor="ctr"/>
                </a:tc>
                <a:tc>
                  <a:txBody>
                    <a:bodyPr/>
                    <a:lstStyle/>
                    <a:p>
                      <a:pPr algn="ctr"/>
                      <a:endParaRPr lang="en-US" sz="1400" dirty="0">
                        <a:solidFill>
                          <a:srgbClr val="0070C0"/>
                        </a:solidFill>
                      </a:endParaRPr>
                    </a:p>
                  </a:txBody>
                  <a:tcPr anchor="ctr"/>
                </a:tc>
                <a:extLst>
                  <a:ext uri="{0D108BD9-81ED-4DB2-BD59-A6C34878D82A}">
                    <a16:rowId xmlns:a16="http://schemas.microsoft.com/office/drawing/2014/main" val="2998716613"/>
                  </a:ext>
                </a:extLst>
              </a:tr>
            </a:tbl>
          </a:graphicData>
        </a:graphic>
      </p:graphicFrame>
      <p:pic>
        <p:nvPicPr>
          <p:cNvPr id="12" name="Picture 11">
            <a:extLst>
              <a:ext uri="{FF2B5EF4-FFF2-40B4-BE49-F238E27FC236}">
                <a16:creationId xmlns:a16="http://schemas.microsoft.com/office/drawing/2014/main" id="{6B88FC0E-B3E9-4C97-B447-751591EE7694}"/>
              </a:ext>
            </a:extLst>
          </p:cNvPr>
          <p:cNvPicPr>
            <a:picLocks noChangeAspect="1"/>
          </p:cNvPicPr>
          <p:nvPr/>
        </p:nvPicPr>
        <p:blipFill>
          <a:blip r:embed="rId5"/>
          <a:stretch>
            <a:fillRect/>
          </a:stretch>
        </p:blipFill>
        <p:spPr>
          <a:xfrm>
            <a:off x="11079319" y="5747970"/>
            <a:ext cx="608349" cy="492599"/>
          </a:xfrm>
          <a:prstGeom prst="rect">
            <a:avLst/>
          </a:prstGeom>
        </p:spPr>
      </p:pic>
      <p:pic>
        <p:nvPicPr>
          <p:cNvPr id="13" name="Picture 12">
            <a:extLst>
              <a:ext uri="{FF2B5EF4-FFF2-40B4-BE49-F238E27FC236}">
                <a16:creationId xmlns:a16="http://schemas.microsoft.com/office/drawing/2014/main" id="{96A48E1C-AC8E-461D-A0A8-C1A9068DA591}"/>
              </a:ext>
            </a:extLst>
          </p:cNvPr>
          <p:cNvPicPr>
            <a:picLocks noChangeAspect="1"/>
          </p:cNvPicPr>
          <p:nvPr/>
        </p:nvPicPr>
        <p:blipFill>
          <a:blip r:embed="rId6"/>
          <a:stretch>
            <a:fillRect/>
          </a:stretch>
        </p:blipFill>
        <p:spPr>
          <a:xfrm>
            <a:off x="577375" y="5421583"/>
            <a:ext cx="875911" cy="875911"/>
          </a:xfrm>
          <a:prstGeom prst="rect">
            <a:avLst/>
          </a:prstGeom>
        </p:spPr>
      </p:pic>
      <p:sp>
        <p:nvSpPr>
          <p:cNvPr id="2" name="TextBox 1">
            <a:extLst>
              <a:ext uri="{FF2B5EF4-FFF2-40B4-BE49-F238E27FC236}">
                <a16:creationId xmlns:a16="http://schemas.microsoft.com/office/drawing/2014/main" id="{18B79C01-C690-42C0-9B80-6E34D7782B8D}"/>
              </a:ext>
            </a:extLst>
          </p:cNvPr>
          <p:cNvSpPr txBox="1"/>
          <p:nvPr/>
        </p:nvSpPr>
        <p:spPr>
          <a:xfrm>
            <a:off x="2036032" y="5671510"/>
            <a:ext cx="8297547" cy="523220"/>
          </a:xfrm>
          <a:prstGeom prst="rect">
            <a:avLst/>
          </a:prstGeom>
          <a:noFill/>
        </p:spPr>
        <p:txBody>
          <a:bodyPr wrap="square" rtlCol="0">
            <a:spAutoFit/>
          </a:bodyPr>
          <a:lstStyle/>
          <a:p>
            <a:pPr defTabSz="457200"/>
            <a:r>
              <a:rPr lang="en-US" sz="1400" dirty="0">
                <a:solidFill>
                  <a:prstClr val="black"/>
                </a:solidFill>
                <a:latin typeface="Garamond" panose="02020404030301010803"/>
              </a:rPr>
              <a:t>Note : The scope of each individual supplier project is validated by Tetra Pak team per each case. </a:t>
            </a:r>
          </a:p>
          <a:p>
            <a:pPr defTabSz="457200"/>
            <a:r>
              <a:rPr lang="en-US" sz="1400" dirty="0">
                <a:solidFill>
                  <a:prstClr val="black"/>
                </a:solidFill>
                <a:latin typeface="Garamond" panose="02020404030301010803"/>
              </a:rPr>
              <a:t>           Please make sure to agree and confirm with Tetra Pak Team the business scope that applies to you.</a:t>
            </a:r>
            <a:endParaRPr lang="fr-FR" sz="1400" dirty="0">
              <a:solidFill>
                <a:prstClr val="black"/>
              </a:solidFill>
              <a:latin typeface="Garamond" panose="02020404030301010803"/>
            </a:endParaRPr>
          </a:p>
        </p:txBody>
      </p:sp>
      <p:pic>
        <p:nvPicPr>
          <p:cNvPr id="6" name="Picture 5">
            <a:extLst>
              <a:ext uri="{FF2B5EF4-FFF2-40B4-BE49-F238E27FC236}">
                <a16:creationId xmlns:a16="http://schemas.microsoft.com/office/drawing/2014/main" id="{FE05EDFD-BACA-4A7C-906D-6C80F318A751}"/>
              </a:ext>
            </a:extLst>
          </p:cNvPr>
          <p:cNvPicPr>
            <a:picLocks noChangeAspect="1"/>
          </p:cNvPicPr>
          <p:nvPr/>
        </p:nvPicPr>
        <p:blipFill>
          <a:blip r:embed="rId7"/>
          <a:stretch>
            <a:fillRect/>
          </a:stretch>
        </p:blipFill>
        <p:spPr>
          <a:xfrm>
            <a:off x="1469393" y="5650832"/>
            <a:ext cx="630328" cy="630328"/>
          </a:xfrm>
          <a:prstGeom prst="rect">
            <a:avLst/>
          </a:prstGeom>
        </p:spPr>
      </p:pic>
      <p:pic>
        <p:nvPicPr>
          <p:cNvPr id="14" name="Picture 13">
            <a:extLst>
              <a:ext uri="{FF2B5EF4-FFF2-40B4-BE49-F238E27FC236}">
                <a16:creationId xmlns:a16="http://schemas.microsoft.com/office/drawing/2014/main" id="{A32E502A-5709-4F88-A8AB-13789C8DDD4B}"/>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683200" y="660653"/>
            <a:ext cx="731520" cy="731520"/>
          </a:xfrm>
          <a:prstGeom prst="rect">
            <a:avLst/>
          </a:prstGeom>
          <a:noFill/>
          <a:ln>
            <a:noFill/>
          </a:ln>
        </p:spPr>
      </p:pic>
      <p:graphicFrame>
        <p:nvGraphicFramePr>
          <p:cNvPr id="16" name="Object 15">
            <a:extLst>
              <a:ext uri="{FF2B5EF4-FFF2-40B4-BE49-F238E27FC236}">
                <a16:creationId xmlns:a16="http://schemas.microsoft.com/office/drawing/2014/main" id="{18E8F9F3-C164-4230-8FDA-8A68E97B6A87}"/>
              </a:ext>
            </a:extLst>
          </p:cNvPr>
          <p:cNvGraphicFramePr>
            <a:graphicFrameLocks noChangeAspect="1"/>
          </p:cNvGraphicFramePr>
          <p:nvPr>
            <p:extLst>
              <p:ext uri="{D42A27DB-BD31-4B8C-83A1-F6EECF244321}">
                <p14:modId xmlns:p14="http://schemas.microsoft.com/office/powerpoint/2010/main" val="2663773500"/>
              </p:ext>
            </p:extLst>
          </p:nvPr>
        </p:nvGraphicFramePr>
        <p:xfrm>
          <a:off x="9252337" y="4818084"/>
          <a:ext cx="914400" cy="792163"/>
        </p:xfrm>
        <a:graphic>
          <a:graphicData uri="http://schemas.openxmlformats.org/presentationml/2006/ole">
            <mc:AlternateContent xmlns:mc="http://schemas.openxmlformats.org/markup-compatibility/2006">
              <mc:Choice xmlns:v="urn:schemas-microsoft-com:vml" Requires="v">
                <p:oleObj spid="_x0000_s1026" name="Packager Shell Object" showAsIcon="1" r:id="rId9" imgW="914282" imgH="792515" progId="Package">
                  <p:embed/>
                </p:oleObj>
              </mc:Choice>
              <mc:Fallback>
                <p:oleObj name="Packager Shell Object" showAsIcon="1" r:id="rId9" imgW="914282" imgH="792515" progId="Package">
                  <p:embed/>
                  <p:pic>
                    <p:nvPicPr>
                      <p:cNvPr id="16" name="Object 15">
                        <a:extLst>
                          <a:ext uri="{FF2B5EF4-FFF2-40B4-BE49-F238E27FC236}">
                            <a16:creationId xmlns:a16="http://schemas.microsoft.com/office/drawing/2014/main" id="{18E8F9F3-C164-4230-8FDA-8A68E97B6A87}"/>
                          </a:ext>
                        </a:extLst>
                      </p:cNvPr>
                      <p:cNvPicPr/>
                      <p:nvPr/>
                    </p:nvPicPr>
                    <p:blipFill>
                      <a:blip r:embed="rId10"/>
                      <a:stretch>
                        <a:fillRect/>
                      </a:stretch>
                    </p:blipFill>
                    <p:spPr>
                      <a:xfrm>
                        <a:off x="9252337" y="4818084"/>
                        <a:ext cx="914400" cy="792163"/>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7D948923-A35E-4ACC-A9EB-C0964D8D4CF1}"/>
              </a:ext>
            </a:extLst>
          </p:cNvPr>
          <p:cNvGraphicFramePr>
            <a:graphicFrameLocks noChangeAspect="1"/>
          </p:cNvGraphicFramePr>
          <p:nvPr>
            <p:extLst>
              <p:ext uri="{D42A27DB-BD31-4B8C-83A1-F6EECF244321}">
                <p14:modId xmlns:p14="http://schemas.microsoft.com/office/powerpoint/2010/main" val="1590848630"/>
              </p:ext>
            </p:extLst>
          </p:nvPr>
        </p:nvGraphicFramePr>
        <p:xfrm>
          <a:off x="9873402" y="4818084"/>
          <a:ext cx="914400" cy="792163"/>
        </p:xfrm>
        <a:graphic>
          <a:graphicData uri="http://schemas.openxmlformats.org/presentationml/2006/ole">
            <mc:AlternateContent xmlns:mc="http://schemas.openxmlformats.org/markup-compatibility/2006">
              <mc:Choice xmlns:v="urn:schemas-microsoft-com:vml" Requires="v">
                <p:oleObj spid="_x0000_s1027" name="Packager Shell Object" showAsIcon="1" r:id="rId11" imgW="914282" imgH="792515" progId="Package">
                  <p:embed/>
                </p:oleObj>
              </mc:Choice>
              <mc:Fallback>
                <p:oleObj name="Packager Shell Object" showAsIcon="1" r:id="rId11" imgW="914282" imgH="792515" progId="Package">
                  <p:embed/>
                  <p:pic>
                    <p:nvPicPr>
                      <p:cNvPr id="18" name="Object 17">
                        <a:extLst>
                          <a:ext uri="{FF2B5EF4-FFF2-40B4-BE49-F238E27FC236}">
                            <a16:creationId xmlns:a16="http://schemas.microsoft.com/office/drawing/2014/main" id="{7D948923-A35E-4ACC-A9EB-C0964D8D4CF1}"/>
                          </a:ext>
                        </a:extLst>
                      </p:cNvPr>
                      <p:cNvPicPr/>
                      <p:nvPr/>
                    </p:nvPicPr>
                    <p:blipFill>
                      <a:blip r:embed="rId12"/>
                      <a:stretch>
                        <a:fillRect/>
                      </a:stretch>
                    </p:blipFill>
                    <p:spPr>
                      <a:xfrm>
                        <a:off x="9873402" y="4818084"/>
                        <a:ext cx="914400" cy="792163"/>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2320AC7F-0F00-4269-A128-B55606129845}"/>
              </a:ext>
            </a:extLst>
          </p:cNvPr>
          <p:cNvGraphicFramePr>
            <a:graphicFrameLocks noChangeAspect="1"/>
          </p:cNvGraphicFramePr>
          <p:nvPr>
            <p:extLst>
              <p:ext uri="{D42A27DB-BD31-4B8C-83A1-F6EECF244321}">
                <p14:modId xmlns:p14="http://schemas.microsoft.com/office/powerpoint/2010/main" val="1573761020"/>
              </p:ext>
            </p:extLst>
          </p:nvPr>
        </p:nvGraphicFramePr>
        <p:xfrm>
          <a:off x="10494468" y="4818084"/>
          <a:ext cx="914400" cy="792163"/>
        </p:xfrm>
        <a:graphic>
          <a:graphicData uri="http://schemas.openxmlformats.org/presentationml/2006/ole">
            <mc:AlternateContent xmlns:mc="http://schemas.openxmlformats.org/markup-compatibility/2006">
              <mc:Choice xmlns:v="urn:schemas-microsoft-com:vml" Requires="v">
                <p:oleObj spid="_x0000_s1028" name="Packager Shell Object" showAsIcon="1" r:id="rId13" imgW="914282" imgH="792515" progId="Package">
                  <p:embed/>
                </p:oleObj>
              </mc:Choice>
              <mc:Fallback>
                <p:oleObj name="Packager Shell Object" showAsIcon="1" r:id="rId13" imgW="914282" imgH="792515" progId="Package">
                  <p:embed/>
                  <p:pic>
                    <p:nvPicPr>
                      <p:cNvPr id="19" name="Object 18">
                        <a:extLst>
                          <a:ext uri="{FF2B5EF4-FFF2-40B4-BE49-F238E27FC236}">
                            <a16:creationId xmlns:a16="http://schemas.microsoft.com/office/drawing/2014/main" id="{2320AC7F-0F00-4269-A128-B55606129845}"/>
                          </a:ext>
                        </a:extLst>
                      </p:cNvPr>
                      <p:cNvPicPr/>
                      <p:nvPr/>
                    </p:nvPicPr>
                    <p:blipFill>
                      <a:blip r:embed="rId14"/>
                      <a:stretch>
                        <a:fillRect/>
                      </a:stretch>
                    </p:blipFill>
                    <p:spPr>
                      <a:xfrm>
                        <a:off x="10494468" y="4818084"/>
                        <a:ext cx="914400" cy="792163"/>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258AAD41-B026-4392-9982-DD6FF544A714}"/>
              </a:ext>
            </a:extLst>
          </p:cNvPr>
          <p:cNvGraphicFramePr>
            <a:graphicFrameLocks noChangeAspect="1"/>
          </p:cNvGraphicFramePr>
          <p:nvPr>
            <p:extLst>
              <p:ext uri="{D42A27DB-BD31-4B8C-83A1-F6EECF244321}">
                <p14:modId xmlns:p14="http://schemas.microsoft.com/office/powerpoint/2010/main" val="2593848707"/>
              </p:ext>
            </p:extLst>
          </p:nvPr>
        </p:nvGraphicFramePr>
        <p:xfrm>
          <a:off x="9511277" y="2095187"/>
          <a:ext cx="914400" cy="792163"/>
        </p:xfrm>
        <a:graphic>
          <a:graphicData uri="http://schemas.openxmlformats.org/presentationml/2006/ole">
            <mc:AlternateContent xmlns:mc="http://schemas.openxmlformats.org/markup-compatibility/2006">
              <mc:Choice xmlns:v="urn:schemas-microsoft-com:vml" Requires="v">
                <p:oleObj spid="_x0000_s1029" name="Acrobat Document" showAsIcon="1" r:id="rId15" imgW="914282" imgH="792515" progId="AcroExch.Document.DC">
                  <p:embed/>
                </p:oleObj>
              </mc:Choice>
              <mc:Fallback>
                <p:oleObj name="Acrobat Document" showAsIcon="1" r:id="rId15" imgW="914282" imgH="792515" progId="AcroExch.Document.DC">
                  <p:embed/>
                  <p:pic>
                    <p:nvPicPr>
                      <p:cNvPr id="3" name="Object 2">
                        <a:extLst>
                          <a:ext uri="{FF2B5EF4-FFF2-40B4-BE49-F238E27FC236}">
                            <a16:creationId xmlns:a16="http://schemas.microsoft.com/office/drawing/2014/main" id="{258AAD41-B026-4392-9982-DD6FF544A714}"/>
                          </a:ext>
                        </a:extLst>
                      </p:cNvPr>
                      <p:cNvPicPr/>
                      <p:nvPr/>
                    </p:nvPicPr>
                    <p:blipFill>
                      <a:blip r:embed="rId16"/>
                      <a:stretch>
                        <a:fillRect/>
                      </a:stretch>
                    </p:blipFill>
                    <p:spPr>
                      <a:xfrm>
                        <a:off x="9511277" y="2095187"/>
                        <a:ext cx="914400" cy="792163"/>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130B9DF8-25E9-4B97-BAC1-9E122A9CB822}"/>
              </a:ext>
            </a:extLst>
          </p:cNvPr>
          <p:cNvGraphicFramePr>
            <a:graphicFrameLocks noChangeAspect="1"/>
          </p:cNvGraphicFramePr>
          <p:nvPr>
            <p:extLst>
              <p:ext uri="{D42A27DB-BD31-4B8C-83A1-F6EECF244321}">
                <p14:modId xmlns:p14="http://schemas.microsoft.com/office/powerpoint/2010/main" val="1258403273"/>
              </p:ext>
            </p:extLst>
          </p:nvPr>
        </p:nvGraphicFramePr>
        <p:xfrm>
          <a:off x="9580068" y="3390238"/>
          <a:ext cx="914400" cy="792163"/>
        </p:xfrm>
        <a:graphic>
          <a:graphicData uri="http://schemas.openxmlformats.org/presentationml/2006/ole">
            <mc:AlternateContent xmlns:mc="http://schemas.openxmlformats.org/markup-compatibility/2006">
              <mc:Choice xmlns:v="urn:schemas-microsoft-com:vml" Requires="v">
                <p:oleObj spid="_x0000_s1030" name="Worksheet" showAsIcon="1" r:id="rId17" imgW="914282" imgH="792515" progId="Excel.Sheet.12">
                  <p:embed/>
                </p:oleObj>
              </mc:Choice>
              <mc:Fallback>
                <p:oleObj name="Worksheet" showAsIcon="1" r:id="rId17" imgW="914282" imgH="792515" progId="Excel.Sheet.12">
                  <p:embed/>
                  <p:pic>
                    <p:nvPicPr>
                      <p:cNvPr id="5" name="Object 4">
                        <a:extLst>
                          <a:ext uri="{FF2B5EF4-FFF2-40B4-BE49-F238E27FC236}">
                            <a16:creationId xmlns:a16="http://schemas.microsoft.com/office/drawing/2014/main" id="{130B9DF8-25E9-4B97-BAC1-9E122A9CB822}"/>
                          </a:ext>
                        </a:extLst>
                      </p:cNvPr>
                      <p:cNvPicPr/>
                      <p:nvPr/>
                    </p:nvPicPr>
                    <p:blipFill>
                      <a:blip r:embed="rId18"/>
                      <a:stretch>
                        <a:fillRect/>
                      </a:stretch>
                    </p:blipFill>
                    <p:spPr>
                      <a:xfrm>
                        <a:off x="9580068" y="3390238"/>
                        <a:ext cx="914400" cy="792163"/>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ED598B94-61A4-4514-96A1-A936D9A23494}"/>
              </a:ext>
            </a:extLst>
          </p:cNvPr>
          <p:cNvGraphicFramePr>
            <a:graphicFrameLocks noChangeAspect="1"/>
          </p:cNvGraphicFramePr>
          <p:nvPr>
            <p:extLst>
              <p:ext uri="{D42A27DB-BD31-4B8C-83A1-F6EECF244321}">
                <p14:modId xmlns:p14="http://schemas.microsoft.com/office/powerpoint/2010/main" val="2363339107"/>
              </p:ext>
            </p:extLst>
          </p:nvPr>
        </p:nvGraphicFramePr>
        <p:xfrm>
          <a:off x="8672758" y="4187981"/>
          <a:ext cx="914400" cy="792163"/>
        </p:xfrm>
        <a:graphic>
          <a:graphicData uri="http://schemas.openxmlformats.org/presentationml/2006/ole">
            <mc:AlternateContent xmlns:mc="http://schemas.openxmlformats.org/markup-compatibility/2006">
              <mc:Choice xmlns:v="urn:schemas-microsoft-com:vml" Requires="v">
                <p:oleObj spid="_x0000_s1031" name="Packager Shell Object" showAsIcon="1" r:id="rId19" imgW="914282" imgH="792515" progId="Package">
                  <p:embed/>
                </p:oleObj>
              </mc:Choice>
              <mc:Fallback>
                <p:oleObj name="Packager Shell Object" showAsIcon="1" r:id="rId19" imgW="914282" imgH="792515" progId="Package">
                  <p:embed/>
                  <p:pic>
                    <p:nvPicPr>
                      <p:cNvPr id="7" name="Object 6">
                        <a:extLst>
                          <a:ext uri="{FF2B5EF4-FFF2-40B4-BE49-F238E27FC236}">
                            <a16:creationId xmlns:a16="http://schemas.microsoft.com/office/drawing/2014/main" id="{ED598B94-61A4-4514-96A1-A936D9A23494}"/>
                          </a:ext>
                        </a:extLst>
                      </p:cNvPr>
                      <p:cNvPicPr/>
                      <p:nvPr/>
                    </p:nvPicPr>
                    <p:blipFill>
                      <a:blip r:embed="rId20"/>
                      <a:stretch>
                        <a:fillRect/>
                      </a:stretch>
                    </p:blipFill>
                    <p:spPr>
                      <a:xfrm>
                        <a:off x="8672758" y="4187981"/>
                        <a:ext cx="914400" cy="792163"/>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E6B76666-E973-4B37-B868-EAA5176AC4D6}"/>
              </a:ext>
            </a:extLst>
          </p:cNvPr>
          <p:cNvGraphicFramePr>
            <a:graphicFrameLocks noChangeAspect="1"/>
          </p:cNvGraphicFramePr>
          <p:nvPr>
            <p:extLst>
              <p:ext uri="{D42A27DB-BD31-4B8C-83A1-F6EECF244321}">
                <p14:modId xmlns:p14="http://schemas.microsoft.com/office/powerpoint/2010/main" val="4084753236"/>
              </p:ext>
            </p:extLst>
          </p:nvPr>
        </p:nvGraphicFramePr>
        <p:xfrm>
          <a:off x="8631272" y="4818084"/>
          <a:ext cx="914400" cy="792163"/>
        </p:xfrm>
        <a:graphic>
          <a:graphicData uri="http://schemas.openxmlformats.org/presentationml/2006/ole">
            <mc:AlternateContent xmlns:mc="http://schemas.openxmlformats.org/markup-compatibility/2006">
              <mc:Choice xmlns:v="urn:schemas-microsoft-com:vml" Requires="v">
                <p:oleObj spid="_x0000_s1032" name="Packager Shell Object" showAsIcon="1" r:id="rId21" imgW="914282" imgH="792515" progId="Package">
                  <p:embed/>
                </p:oleObj>
              </mc:Choice>
              <mc:Fallback>
                <p:oleObj name="Packager Shell Object" showAsIcon="1" r:id="rId21" imgW="914282" imgH="792515" progId="Package">
                  <p:embed/>
                  <p:pic>
                    <p:nvPicPr>
                      <p:cNvPr id="9" name="Object 8">
                        <a:extLst>
                          <a:ext uri="{FF2B5EF4-FFF2-40B4-BE49-F238E27FC236}">
                            <a16:creationId xmlns:a16="http://schemas.microsoft.com/office/drawing/2014/main" id="{E6B76666-E973-4B37-B868-EAA5176AC4D6}"/>
                          </a:ext>
                        </a:extLst>
                      </p:cNvPr>
                      <p:cNvPicPr/>
                      <p:nvPr/>
                    </p:nvPicPr>
                    <p:blipFill>
                      <a:blip r:embed="rId22"/>
                      <a:stretch>
                        <a:fillRect/>
                      </a:stretch>
                    </p:blipFill>
                    <p:spPr>
                      <a:xfrm>
                        <a:off x="8631272" y="4818084"/>
                        <a:ext cx="914400" cy="792163"/>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3DBDD4DF-8C70-4E90-8951-C48FDD7518F7}"/>
              </a:ext>
            </a:extLst>
          </p:cNvPr>
          <p:cNvGraphicFramePr>
            <a:graphicFrameLocks noChangeAspect="1"/>
          </p:cNvGraphicFramePr>
          <p:nvPr>
            <p:extLst>
              <p:ext uri="{D42A27DB-BD31-4B8C-83A1-F6EECF244321}">
                <p14:modId xmlns:p14="http://schemas.microsoft.com/office/powerpoint/2010/main" val="3066597661"/>
              </p:ext>
            </p:extLst>
          </p:nvPr>
        </p:nvGraphicFramePr>
        <p:xfrm>
          <a:off x="9566958" y="4187981"/>
          <a:ext cx="914400" cy="792163"/>
        </p:xfrm>
        <a:graphic>
          <a:graphicData uri="http://schemas.openxmlformats.org/presentationml/2006/ole">
            <mc:AlternateContent xmlns:mc="http://schemas.openxmlformats.org/markup-compatibility/2006">
              <mc:Choice xmlns:v="urn:schemas-microsoft-com:vml" Requires="v">
                <p:oleObj spid="_x0000_s1033" name="Packager Shell Object" showAsIcon="1" r:id="rId23" imgW="914282" imgH="792515" progId="Package">
                  <p:embed/>
                </p:oleObj>
              </mc:Choice>
              <mc:Fallback>
                <p:oleObj name="Packager Shell Object" showAsIcon="1" r:id="rId23" imgW="914282" imgH="792515" progId="Package">
                  <p:embed/>
                  <p:pic>
                    <p:nvPicPr>
                      <p:cNvPr id="10" name="Object 9">
                        <a:extLst>
                          <a:ext uri="{FF2B5EF4-FFF2-40B4-BE49-F238E27FC236}">
                            <a16:creationId xmlns:a16="http://schemas.microsoft.com/office/drawing/2014/main" id="{3DBDD4DF-8C70-4E90-8951-C48FDD7518F7}"/>
                          </a:ext>
                        </a:extLst>
                      </p:cNvPr>
                      <p:cNvPicPr/>
                      <p:nvPr/>
                    </p:nvPicPr>
                    <p:blipFill>
                      <a:blip r:embed="rId24"/>
                      <a:stretch>
                        <a:fillRect/>
                      </a:stretch>
                    </p:blipFill>
                    <p:spPr>
                      <a:xfrm>
                        <a:off x="9566958" y="4187981"/>
                        <a:ext cx="914400" cy="792163"/>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0676C53F-41E7-413E-AC1F-581977D69A10}"/>
              </a:ext>
            </a:extLst>
          </p:cNvPr>
          <p:cNvGraphicFramePr>
            <a:graphicFrameLocks noChangeAspect="1"/>
          </p:cNvGraphicFramePr>
          <p:nvPr>
            <p:extLst>
              <p:ext uri="{D42A27DB-BD31-4B8C-83A1-F6EECF244321}">
                <p14:modId xmlns:p14="http://schemas.microsoft.com/office/powerpoint/2010/main" val="319205947"/>
              </p:ext>
            </p:extLst>
          </p:nvPr>
        </p:nvGraphicFramePr>
        <p:xfrm>
          <a:off x="10461158" y="4187981"/>
          <a:ext cx="914400" cy="792163"/>
        </p:xfrm>
        <a:graphic>
          <a:graphicData uri="http://schemas.openxmlformats.org/presentationml/2006/ole">
            <mc:AlternateContent xmlns:mc="http://schemas.openxmlformats.org/markup-compatibility/2006">
              <mc:Choice xmlns:v="urn:schemas-microsoft-com:vml" Requires="v">
                <p:oleObj spid="_x0000_s1034" name="Packager Shell Object" showAsIcon="1" r:id="rId25" imgW="914282" imgH="792515" progId="Package">
                  <p:embed/>
                </p:oleObj>
              </mc:Choice>
              <mc:Fallback>
                <p:oleObj name="Packager Shell Object" showAsIcon="1" r:id="rId25" imgW="914282" imgH="792515" progId="Package">
                  <p:embed/>
                  <p:pic>
                    <p:nvPicPr>
                      <p:cNvPr id="15" name="Object 14">
                        <a:extLst>
                          <a:ext uri="{FF2B5EF4-FFF2-40B4-BE49-F238E27FC236}">
                            <a16:creationId xmlns:a16="http://schemas.microsoft.com/office/drawing/2014/main" id="{0676C53F-41E7-413E-AC1F-581977D69A10}"/>
                          </a:ext>
                        </a:extLst>
                      </p:cNvPr>
                      <p:cNvPicPr/>
                      <p:nvPr/>
                    </p:nvPicPr>
                    <p:blipFill>
                      <a:blip r:embed="rId26"/>
                      <a:stretch>
                        <a:fillRect/>
                      </a:stretch>
                    </p:blipFill>
                    <p:spPr>
                      <a:xfrm>
                        <a:off x="10461158" y="4187981"/>
                        <a:ext cx="914400" cy="792163"/>
                      </a:xfrm>
                      <a:prstGeom prst="rect">
                        <a:avLst/>
                      </a:prstGeom>
                    </p:spPr>
                  </p:pic>
                </p:oleObj>
              </mc:Fallback>
            </mc:AlternateContent>
          </a:graphicData>
        </a:graphic>
      </p:graphicFrame>
    </p:spTree>
    <p:extLst>
      <p:ext uri="{BB962C8B-B14F-4D97-AF65-F5344CB8AC3E}">
        <p14:creationId xmlns:p14="http://schemas.microsoft.com/office/powerpoint/2010/main" val="4015422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theme/_rels/them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theme/theme1.xml><?xml version="1.0" encoding="utf-8"?>
<a:theme xmlns:a="http://schemas.openxmlformats.org/drawingml/2006/main" name="SAP Ariba 2021 16x9 black and white">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1_16x9_black_and_white" id="{A15FFF88-09E3-6A4A-B510-900053BD17DD}" vid="{F676B4C9-299E-294E-9E40-766A3639ADA5}"/>
    </a:ext>
  </a:extLst>
</a:theme>
</file>

<file path=ppt/theme/theme2.xml><?xml version="1.0" encoding="utf-8"?>
<a:theme xmlns:a="http://schemas.openxmlformats.org/drawingml/2006/main" name="SAP Ariba 2021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21_16x9_black_and_white" id="{A15FFF88-09E3-6A4A-B510-900053BD17DD}" vid="{2A168DD8-C643-1344-BCC5-EB33C88213F7}"/>
    </a:ext>
  </a:extLst>
</a:theme>
</file>

<file path=ppt/theme/theme3.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4.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15F0F9DCBF1E94796646FCF98A7C072" ma:contentTypeVersion="13" ma:contentTypeDescription="Create a new document." ma:contentTypeScope="" ma:versionID="5b306df2387467d165757eb5a8cdddaa">
  <xsd:schema xmlns:xsd="http://www.w3.org/2001/XMLSchema" xmlns:xs="http://www.w3.org/2001/XMLSchema" xmlns:p="http://schemas.microsoft.com/office/2006/metadata/properties" xmlns:ns2="0e00d59e-b0d2-4e67-be34-67e465b0fbed" xmlns:ns3="47fc58d8-9f4b-4bc8-b278-c3cb6f298023" targetNamespace="http://schemas.microsoft.com/office/2006/metadata/properties" ma:root="true" ma:fieldsID="eebd9c38828bcd412c0ba6e1c1867684" ns2:_="" ns3:_="">
    <xsd:import namespace="0e00d59e-b0d2-4e67-be34-67e465b0fbed"/>
    <xsd:import namespace="47fc58d8-9f4b-4bc8-b278-c3cb6f29802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ResponsibleContact"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00d59e-b0d2-4e67-be34-67e465b0fb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fc58d8-9f4b-4bc8-b278-c3cb6f29802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ResponsibleContact" ma:index="17" nillable="true" ma:displayName="Responsible Contact" ma:format="Dropdown" ma:list="UserInfo" ma:SharePointGroup="0" ma:internalName="ResponsibleContac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sponsibleContact xmlns="47fc58d8-9f4b-4bc8-b278-c3cb6f298023">
      <UserInfo>
        <DisplayName/>
        <AccountId xsi:nil="true"/>
        <AccountType/>
      </UserInfo>
    </ResponsibleContact>
  </documentManagement>
</p:properties>
</file>

<file path=customXml/itemProps1.xml><?xml version="1.0" encoding="utf-8"?>
<ds:datastoreItem xmlns:ds="http://schemas.openxmlformats.org/officeDocument/2006/customXml" ds:itemID="{00A0DCF7-3D1F-4C6C-96B9-DF69B4C08C92}">
  <ds:schemaRefs>
    <ds:schemaRef ds:uri="http://schemas.microsoft.com/sharepoint/v3/contenttype/forms"/>
  </ds:schemaRefs>
</ds:datastoreItem>
</file>

<file path=customXml/itemProps2.xml><?xml version="1.0" encoding="utf-8"?>
<ds:datastoreItem xmlns:ds="http://schemas.openxmlformats.org/officeDocument/2006/customXml" ds:itemID="{060B8A12-B4BF-4740-9C6F-B4ADF5621C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00d59e-b0d2-4e67-be34-67e465b0fbed"/>
    <ds:schemaRef ds:uri="47fc58d8-9f4b-4bc8-b278-c3cb6f2980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2777568-F6F3-443A-BC05-54D22D58F55A}">
  <ds:schemaRefs>
    <ds:schemaRef ds:uri="http://schemas.microsoft.com/office/2006/metadata/properties"/>
    <ds:schemaRef ds:uri="http://purl.org/dc/terms/"/>
    <ds:schemaRef ds:uri="47fc58d8-9f4b-4bc8-b278-c3cb6f298023"/>
    <ds:schemaRef ds:uri="http://purl.org/dc/elements/1.1/"/>
    <ds:schemaRef ds:uri="0e00d59e-b0d2-4e67-be34-67e465b0fbed"/>
    <ds:schemaRef ds:uri="http://www.w3.org/XML/1998/namespace"/>
    <ds:schemaRef ds:uri="http://purl.org/dc/dcmitype/"/>
    <ds:schemaRef ds:uri="http://schemas.microsoft.com/office/2006/documentManagement/typ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SAP_Ariba_2021_16x9_Black_and_White</Template>
  <TotalTime>75</TotalTime>
  <Words>194</Words>
  <Application>Microsoft Office PowerPoint</Application>
  <PresentationFormat>Custom</PresentationFormat>
  <Paragraphs>16</Paragraphs>
  <Slides>3</Slides>
  <Notes>1</Notes>
  <HiddenSlides>1</HiddenSlides>
  <MMClips>0</MMClips>
  <ScaleCrop>false</ScaleCrop>
  <HeadingPairs>
    <vt:vector size="8" baseType="variant">
      <vt:variant>
        <vt:lpstr>Fonts Used</vt:lpstr>
      </vt:variant>
      <vt:variant>
        <vt:i4>6</vt:i4>
      </vt:variant>
      <vt:variant>
        <vt:lpstr>Theme</vt:lpstr>
      </vt:variant>
      <vt:variant>
        <vt:i4>3</vt:i4>
      </vt:variant>
      <vt:variant>
        <vt:lpstr>Embedded OLE Servers</vt:lpstr>
      </vt:variant>
      <vt:variant>
        <vt:i4>4</vt:i4>
      </vt:variant>
      <vt:variant>
        <vt:lpstr>Slide Titles</vt:lpstr>
      </vt:variant>
      <vt:variant>
        <vt:i4>3</vt:i4>
      </vt:variant>
    </vt:vector>
  </HeadingPairs>
  <TitlesOfParts>
    <vt:vector size="16" baseType="lpstr">
      <vt:lpstr>Arial</vt:lpstr>
      <vt:lpstr>Courier New</vt:lpstr>
      <vt:lpstr>Garamond</vt:lpstr>
      <vt:lpstr>Symbol</vt:lpstr>
      <vt:lpstr>wingdings</vt:lpstr>
      <vt:lpstr>wingdings</vt:lpstr>
      <vt:lpstr>SAP Ariba 2021 16x9 black and white</vt:lpstr>
      <vt:lpstr>SAP Ariba 2021 16x9 blue</vt:lpstr>
      <vt:lpstr>Organic</vt:lpstr>
      <vt:lpstr>Packager Shell Object</vt:lpstr>
      <vt:lpstr>Acrobat Document</vt:lpstr>
      <vt:lpstr>Worksheet</vt:lpstr>
      <vt:lpstr>Package</vt:lpstr>
      <vt:lpstr>TETRA PAK - SAP Ariba – Seller Integration Process EMEA Seller Integration Guidelines Direct Materials - EDIFACT 96A</vt:lpstr>
      <vt:lpstr> Forecast - Direct PO Collaboration Process </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subject/>
  <dc:creator>SAP SE</dc:creator>
  <cp:keywords>2021/16:9/black and white</cp:keywords>
  <dc:description/>
  <cp:lastModifiedBy>De Busschere, Isabelle Catherine</cp:lastModifiedBy>
  <cp:revision>5</cp:revision>
  <dcterms:created xsi:type="dcterms:W3CDTF">2021-02-24T11:03:13Z</dcterms:created>
  <dcterms:modified xsi:type="dcterms:W3CDTF">2021-05-19T10:49:57Z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1101452479</vt:i4>
  </property>
  <property fmtid="{D5CDD505-2E9C-101B-9397-08002B2CF9AE}" pid="3" name="_NewReviewCycle">
    <vt:lpwstr/>
  </property>
  <property fmtid="{D5CDD505-2E9C-101B-9397-08002B2CF9AE}" pid="4" name="_EmailSubject">
    <vt:lpwstr>SAP - PPT Exploration (Updated)</vt:lpwstr>
  </property>
  <property fmtid="{D5CDD505-2E9C-101B-9397-08002B2CF9AE}" pid="5" name="_AuthorEmail">
    <vt:lpwstr>heidi.bitz@sap.com</vt:lpwstr>
  </property>
  <property fmtid="{D5CDD505-2E9C-101B-9397-08002B2CF9AE}" pid="6" name="_AuthorEmailDisplayName">
    <vt:lpwstr>Bitz, Heidi</vt:lpwstr>
  </property>
  <property fmtid="{D5CDD505-2E9C-101B-9397-08002B2CF9AE}" pid="7" name="_PreviousAdHocReviewCycleID">
    <vt:i4>1357826825</vt:i4>
  </property>
  <property fmtid="{D5CDD505-2E9C-101B-9397-08002B2CF9AE}" pid="8" name="ContentTypeId">
    <vt:lpwstr>0x010100615F0F9DCBF1E94796646FCF98A7C072</vt:lpwstr>
  </property>
</Properties>
</file>